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83" r:id="rId4"/>
    <p:sldMasterId id="214748368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y="6858000" cx="9144000"/>
  <p:notesSz cx="7023100" cy="93091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2.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43343" cy="467071"/>
          </a:xfrm>
          <a:prstGeom prst="rect">
            <a:avLst/>
          </a:prstGeom>
          <a:noFill/>
          <a:ln>
            <a:noFill/>
          </a:ln>
        </p:spPr>
        <p:txBody>
          <a:bodyPr anchorCtr="0" anchor="t" bIns="46650" lIns="93300" spcFirstLastPara="1" rIns="93300" wrap="square" tIns="4665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8132" y="0"/>
            <a:ext cx="3043343" cy="467071"/>
          </a:xfrm>
          <a:prstGeom prst="rect">
            <a:avLst/>
          </a:prstGeom>
          <a:noFill/>
          <a:ln>
            <a:noFill/>
          </a:ln>
        </p:spPr>
        <p:txBody>
          <a:bodyPr anchorCtr="0" anchor="t" bIns="46650" lIns="93300" spcFirstLastPara="1" rIns="93300" wrap="square" tIns="4665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417638" y="1163638"/>
            <a:ext cx="4187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2310" y="4480004"/>
            <a:ext cx="5618480" cy="3665459"/>
          </a:xfrm>
          <a:prstGeom prst="rect">
            <a:avLst/>
          </a:prstGeom>
          <a:noFill/>
          <a:ln>
            <a:noFill/>
          </a:ln>
        </p:spPr>
        <p:txBody>
          <a:bodyPr anchorCtr="0" anchor="t" bIns="46650" lIns="93300" spcFirstLastPara="1" rIns="93300" wrap="square" tIns="4665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42030"/>
            <a:ext cx="3043343" cy="467070"/>
          </a:xfrm>
          <a:prstGeom prst="rect">
            <a:avLst/>
          </a:prstGeom>
          <a:noFill/>
          <a:ln>
            <a:noFill/>
          </a:ln>
        </p:spPr>
        <p:txBody>
          <a:bodyPr anchorCtr="0" anchor="b" bIns="46650" lIns="93300" spcFirstLastPara="1" rIns="93300" wrap="square" tIns="4665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8132" y="8842030"/>
            <a:ext cx="3043343" cy="467070"/>
          </a:xfrm>
          <a:prstGeom prst="rect">
            <a:avLst/>
          </a:prstGeom>
          <a:noFill/>
          <a:ln>
            <a:noFill/>
          </a:ln>
        </p:spPr>
        <p:txBody>
          <a:bodyPr anchorCtr="0" anchor="b" bIns="46650" lIns="93300" spcFirstLastPara="1" rIns="93300" wrap="square" tIns="4665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notes"/>
          <p:cNvSpPr/>
          <p:nvPr>
            <p:ph idx="2" type="sldImg"/>
          </p:nvPr>
        </p:nvSpPr>
        <p:spPr>
          <a:xfrm>
            <a:off x="1417638" y="1163638"/>
            <a:ext cx="4187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6" name="Google Shape;216;p1:notes"/>
          <p:cNvSpPr txBox="1"/>
          <p:nvPr>
            <p:ph idx="1" type="body"/>
          </p:nvPr>
        </p:nvSpPr>
        <p:spPr>
          <a:xfrm>
            <a:off x="702310" y="4480004"/>
            <a:ext cx="5618480" cy="3665459"/>
          </a:xfrm>
          <a:prstGeom prst="rect">
            <a:avLst/>
          </a:prstGeom>
          <a:noFill/>
          <a:ln>
            <a:noFill/>
          </a:ln>
        </p:spPr>
        <p:txBody>
          <a:bodyPr anchorCtr="0" anchor="t" bIns="46650" lIns="93300" spcFirstLastPara="1" rIns="93300" wrap="square" tIns="46650">
            <a:noAutofit/>
          </a:bodyPr>
          <a:lstStyle/>
          <a:p>
            <a:pPr indent="0" lvl="0" marL="0" rtl="0" algn="l">
              <a:lnSpc>
                <a:spcPct val="107916"/>
              </a:lnSpc>
              <a:spcBef>
                <a:spcPts val="0"/>
              </a:spcBef>
              <a:spcAft>
                <a:spcPts val="800"/>
              </a:spcAft>
              <a:buClr>
                <a:schemeClr val="dk1"/>
              </a:buClr>
              <a:buSzPts val="1100"/>
              <a:buFont typeface="Arial"/>
              <a:buNone/>
            </a:pPr>
            <a:r>
              <a:rPr lang="en-US" sz="1100"/>
              <a:t>Hello! Thank you for joining us in the next video in our UIP 101 series. This video covers the current performance and notable trends in the Unified Improvement Plan.</a:t>
            </a:r>
            <a:endParaRPr/>
          </a:p>
        </p:txBody>
      </p:sp>
      <p:sp>
        <p:nvSpPr>
          <p:cNvPr id="217" name="Google Shape;217;p1:notes"/>
          <p:cNvSpPr txBox="1"/>
          <p:nvPr>
            <p:ph idx="12" type="sldNum"/>
          </p:nvPr>
        </p:nvSpPr>
        <p:spPr>
          <a:xfrm>
            <a:off x="3978132" y="8842030"/>
            <a:ext cx="3043343" cy="467070"/>
          </a:xfrm>
          <a:prstGeom prst="rect">
            <a:avLst/>
          </a:prstGeom>
          <a:noFill/>
          <a:ln>
            <a:noFill/>
          </a:ln>
        </p:spPr>
        <p:txBody>
          <a:bodyPr anchorCtr="0" anchor="b" bIns="46650" lIns="93300" spcFirstLastPara="1" rIns="93300" wrap="square" tIns="46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1141093546f_0_279:notes"/>
          <p:cNvSpPr/>
          <p:nvPr>
            <p:ph idx="2" type="sldImg"/>
          </p:nvPr>
        </p:nvSpPr>
        <p:spPr>
          <a:xfrm>
            <a:off x="1417638" y="1163638"/>
            <a:ext cx="4187700" cy="3141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5" name="Google Shape;375;g1141093546f_0_279:notes"/>
          <p:cNvSpPr txBox="1"/>
          <p:nvPr>
            <p:ph idx="1" type="body"/>
          </p:nvPr>
        </p:nvSpPr>
        <p:spPr>
          <a:xfrm>
            <a:off x="702310" y="4480004"/>
            <a:ext cx="5618400" cy="3665400"/>
          </a:xfrm>
          <a:prstGeom prst="rect">
            <a:avLst/>
          </a:prstGeom>
          <a:noFill/>
          <a:ln>
            <a:noFill/>
          </a:ln>
        </p:spPr>
        <p:txBody>
          <a:bodyPr anchorCtr="0" anchor="t" bIns="46650" lIns="93300" spcFirstLastPara="1" rIns="93300" wrap="square" tIns="46650">
            <a:noAutofit/>
          </a:bodyPr>
          <a:lstStyle/>
          <a:p>
            <a:pPr indent="0" lvl="0" marL="0" rtl="0" algn="l">
              <a:spcBef>
                <a:spcPts val="0"/>
              </a:spcBef>
              <a:spcAft>
                <a:spcPts val="0"/>
              </a:spcAft>
              <a:buNone/>
            </a:pPr>
            <a:r>
              <a:rPr lang="en-US"/>
              <a:t>There are three common misconceptions about this section of the UIP. The first is that UIPs should only contain data trends available through the performance frameworks or through the state. In fact, in the UIP, you should use whatever data you can to tell your story. Notable trends can include both state and local data and this data can be both quantitative, like assessment data, or qualitative, like student surveys. The second misconception is that all data trends are notable and should be included in the UIP. Often, UIPs can contain particularly lengthy trend analyses. It is more helpful to you and your audience if you focus your trend statements only on the most notable trends. Notable trends involve comparing the performance of the school or district to an external reference or comparison point. For instance, a team could decide something is notable by comparing across state or federal expectations or benchmarks. This is referred to as a criterion referenced comparison. In the example from the previous slide, the UIP used the median growth percentile from the state as the benchmark comparison. A team could also compare to other schools, districts, student groups, or grade levels. This is referred to as a norm referenced comparison. The final misconception is that notable trends are places where the school is not doing well. In fact, use the notable trends section to highlight both areas of strength (ie., where your school is seeing increasing trends) and areas of need (ie., where your school is seeing decreasing trends).</a:t>
            </a:r>
            <a:endParaRPr/>
          </a:p>
          <a:p>
            <a:pPr indent="0" lvl="0" marL="0" rtl="0" algn="l">
              <a:spcBef>
                <a:spcPts val="0"/>
              </a:spcBef>
              <a:spcAft>
                <a:spcPts val="0"/>
              </a:spcAft>
              <a:buNone/>
            </a:pPr>
            <a:r>
              <a:t/>
            </a:r>
            <a:endParaRPr/>
          </a:p>
        </p:txBody>
      </p:sp>
      <p:sp>
        <p:nvSpPr>
          <p:cNvPr id="376" name="Google Shape;376;g1141093546f_0_279:notes"/>
          <p:cNvSpPr txBox="1"/>
          <p:nvPr>
            <p:ph idx="12" type="sldNum"/>
          </p:nvPr>
        </p:nvSpPr>
        <p:spPr>
          <a:xfrm>
            <a:off x="3978132" y="8842030"/>
            <a:ext cx="3043200" cy="467100"/>
          </a:xfrm>
          <a:prstGeom prst="rect">
            <a:avLst/>
          </a:prstGeom>
          <a:noFill/>
          <a:ln>
            <a:noFill/>
          </a:ln>
        </p:spPr>
        <p:txBody>
          <a:bodyPr anchorCtr="0" anchor="b" bIns="46650" lIns="93300" spcFirstLastPara="1" rIns="93300" wrap="square" tIns="46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1141093546f_0_286:notes"/>
          <p:cNvSpPr/>
          <p:nvPr>
            <p:ph idx="2" type="sldImg"/>
          </p:nvPr>
        </p:nvSpPr>
        <p:spPr>
          <a:xfrm>
            <a:off x="1417638" y="1163638"/>
            <a:ext cx="4187700" cy="3141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8" name="Google Shape;388;g1141093546f_0_286:notes"/>
          <p:cNvSpPr txBox="1"/>
          <p:nvPr>
            <p:ph idx="1" type="body"/>
          </p:nvPr>
        </p:nvSpPr>
        <p:spPr>
          <a:xfrm>
            <a:off x="702310" y="4480004"/>
            <a:ext cx="5618400" cy="3665400"/>
          </a:xfrm>
          <a:prstGeom prst="rect">
            <a:avLst/>
          </a:prstGeom>
          <a:noFill/>
          <a:ln>
            <a:noFill/>
          </a:ln>
        </p:spPr>
        <p:txBody>
          <a:bodyPr anchorCtr="0" anchor="t" bIns="46650" lIns="93300" spcFirstLastPara="1" rIns="93300" wrap="square" tIns="46650">
            <a:noAutofit/>
          </a:bodyPr>
          <a:lstStyle/>
          <a:p>
            <a:pPr indent="0" lvl="0" marL="0" rtl="0" algn="l">
              <a:spcBef>
                <a:spcPts val="0"/>
              </a:spcBef>
              <a:spcAft>
                <a:spcPts val="0"/>
              </a:spcAft>
              <a:buNone/>
            </a:pPr>
            <a:r>
              <a:rPr lang="en-US"/>
              <a:t>As we’ve discussed throughout this presentation, your data </a:t>
            </a:r>
            <a:r>
              <a:rPr lang="en-US"/>
              <a:t>analysis</a:t>
            </a:r>
            <a:r>
              <a:rPr lang="en-US"/>
              <a:t> is foundational to your UIP. The stronger you build your foundation, the easier it is to determine where you want to go. You’ll likely come back to this data analysis throughout the rest of the process as you’re making later decisions. After completing this section of the UIP, you should now have a strong grasp on where your school is now. The next step is to understand where you’re going. The next video will dive into this question with setting priority performance challenges. </a:t>
            </a:r>
            <a:endParaRPr/>
          </a:p>
        </p:txBody>
      </p:sp>
      <p:sp>
        <p:nvSpPr>
          <p:cNvPr id="389" name="Google Shape;389;g1141093546f_0_286:notes"/>
          <p:cNvSpPr txBox="1"/>
          <p:nvPr>
            <p:ph idx="12" type="sldNum"/>
          </p:nvPr>
        </p:nvSpPr>
        <p:spPr>
          <a:xfrm>
            <a:off x="3978132" y="8842030"/>
            <a:ext cx="3043200" cy="467100"/>
          </a:xfrm>
          <a:prstGeom prst="rect">
            <a:avLst/>
          </a:prstGeom>
          <a:noFill/>
          <a:ln>
            <a:noFill/>
          </a:ln>
        </p:spPr>
        <p:txBody>
          <a:bodyPr anchorCtr="0" anchor="b" bIns="46650" lIns="93300" spcFirstLastPara="1" rIns="93300" wrap="square" tIns="46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1209a0bbc7f_2_0:notes"/>
          <p:cNvSpPr/>
          <p:nvPr>
            <p:ph idx="2" type="sldImg"/>
          </p:nvPr>
        </p:nvSpPr>
        <p:spPr>
          <a:xfrm>
            <a:off x="1417638" y="1163638"/>
            <a:ext cx="4187700" cy="3141600"/>
          </a:xfrm>
          <a:custGeom>
            <a:rect b="b" l="l" r="r" t="t"/>
            <a:pathLst>
              <a:path extrusionOk="0" h="120000" w="120000">
                <a:moveTo>
                  <a:pt x="0" y="0"/>
                </a:moveTo>
                <a:lnTo>
                  <a:pt x="120000" y="0"/>
                </a:lnTo>
                <a:lnTo>
                  <a:pt x="120000" y="120000"/>
                </a:lnTo>
                <a:lnTo>
                  <a:pt x="0" y="120000"/>
                </a:lnTo>
                <a:close/>
              </a:path>
            </a:pathLst>
          </a:custGeom>
        </p:spPr>
      </p:sp>
      <p:sp>
        <p:nvSpPr>
          <p:cNvPr id="401" name="Google Shape;401;g1209a0bbc7f_2_0:notes"/>
          <p:cNvSpPr txBox="1"/>
          <p:nvPr>
            <p:ph idx="1" type="body"/>
          </p:nvPr>
        </p:nvSpPr>
        <p:spPr>
          <a:xfrm>
            <a:off x="702310" y="4480004"/>
            <a:ext cx="5618400" cy="3665400"/>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Clr>
                <a:schemeClr val="dk1"/>
              </a:buClr>
              <a:buSzPts val="1100"/>
              <a:buFont typeface="Arial"/>
              <a:buNone/>
            </a:pPr>
            <a:r>
              <a:rPr lang="en-US"/>
              <a:t>Thank you for joining us today. If you have any questions, please email uiphelp@cde.state.co.us.</a:t>
            </a:r>
            <a:endParaRPr/>
          </a:p>
        </p:txBody>
      </p:sp>
      <p:sp>
        <p:nvSpPr>
          <p:cNvPr id="402" name="Google Shape;402;g1209a0bbc7f_2_0:notes"/>
          <p:cNvSpPr txBox="1"/>
          <p:nvPr>
            <p:ph idx="12" type="sldNum"/>
          </p:nvPr>
        </p:nvSpPr>
        <p:spPr>
          <a:xfrm>
            <a:off x="3978132" y="8842030"/>
            <a:ext cx="3043200" cy="467100"/>
          </a:xfrm>
          <a:prstGeom prst="rect">
            <a:avLst/>
          </a:prstGeom>
        </p:spPr>
        <p:txBody>
          <a:bodyPr anchorCtr="0" anchor="b" bIns="46650" lIns="93300" spcFirstLastPara="1" rIns="93300" wrap="square" tIns="4665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1141093546f_0_7:notes"/>
          <p:cNvSpPr/>
          <p:nvPr>
            <p:ph idx="2" type="sldImg"/>
          </p:nvPr>
        </p:nvSpPr>
        <p:spPr>
          <a:xfrm>
            <a:off x="1417638" y="1163638"/>
            <a:ext cx="4187700" cy="3141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2" name="Google Shape;222;g1141093546f_0_7:notes"/>
          <p:cNvSpPr txBox="1"/>
          <p:nvPr>
            <p:ph idx="1" type="body"/>
          </p:nvPr>
        </p:nvSpPr>
        <p:spPr>
          <a:xfrm>
            <a:off x="702310" y="4480004"/>
            <a:ext cx="5618400" cy="3665400"/>
          </a:xfrm>
          <a:prstGeom prst="rect">
            <a:avLst/>
          </a:prstGeom>
          <a:noFill/>
          <a:ln>
            <a:noFill/>
          </a:ln>
        </p:spPr>
        <p:txBody>
          <a:bodyPr anchorCtr="0" anchor="t" bIns="46650" lIns="93300" spcFirstLastPara="1" rIns="93300" wrap="square" tIns="46650">
            <a:noAutofit/>
          </a:bodyPr>
          <a:lstStyle/>
          <a:p>
            <a:pPr indent="0" lvl="0" marL="0" rtl="0" algn="l">
              <a:spcBef>
                <a:spcPts val="0"/>
              </a:spcBef>
              <a:spcAft>
                <a:spcPts val="0"/>
              </a:spcAft>
              <a:buNone/>
            </a:pPr>
            <a:r>
              <a:rPr lang="en-US"/>
              <a:t>At the conclusion of the session today you should be able to describe what current performance and notable trends are and describe how they fit into the improvement planning process.</a:t>
            </a:r>
            <a:endParaRPr/>
          </a:p>
        </p:txBody>
      </p:sp>
      <p:sp>
        <p:nvSpPr>
          <p:cNvPr id="223" name="Google Shape;223;g1141093546f_0_7:notes"/>
          <p:cNvSpPr txBox="1"/>
          <p:nvPr>
            <p:ph idx="12" type="sldNum"/>
          </p:nvPr>
        </p:nvSpPr>
        <p:spPr>
          <a:xfrm>
            <a:off x="3978132" y="8842030"/>
            <a:ext cx="3043200" cy="467100"/>
          </a:xfrm>
          <a:prstGeom prst="rect">
            <a:avLst/>
          </a:prstGeom>
          <a:noFill/>
          <a:ln>
            <a:noFill/>
          </a:ln>
        </p:spPr>
        <p:txBody>
          <a:bodyPr anchorCtr="0" anchor="b" bIns="46650" lIns="93300" spcFirstLastPara="1" rIns="93300" wrap="square" tIns="46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1141093546f_0_226:notes"/>
          <p:cNvSpPr/>
          <p:nvPr>
            <p:ph idx="2" type="sldImg"/>
          </p:nvPr>
        </p:nvSpPr>
        <p:spPr>
          <a:xfrm>
            <a:off x="1417638" y="1163638"/>
            <a:ext cx="4187700" cy="3141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4" name="Google Shape;234;g1141093546f_0_226:notes"/>
          <p:cNvSpPr txBox="1"/>
          <p:nvPr>
            <p:ph idx="1" type="body"/>
          </p:nvPr>
        </p:nvSpPr>
        <p:spPr>
          <a:xfrm>
            <a:off x="702310" y="4480004"/>
            <a:ext cx="5618400" cy="3665400"/>
          </a:xfrm>
          <a:prstGeom prst="rect">
            <a:avLst/>
          </a:prstGeom>
          <a:noFill/>
          <a:ln>
            <a:noFill/>
          </a:ln>
        </p:spPr>
        <p:txBody>
          <a:bodyPr anchorCtr="0" anchor="t" bIns="46650" lIns="93300" spcFirstLastPara="1" rIns="93300" wrap="square" tIns="46650">
            <a:noAutofit/>
          </a:bodyPr>
          <a:lstStyle/>
          <a:p>
            <a:pPr indent="0" lvl="0" marL="0" rtl="0" algn="l">
              <a:lnSpc>
                <a:spcPct val="107916"/>
              </a:lnSpc>
              <a:spcBef>
                <a:spcPts val="0"/>
              </a:spcBef>
              <a:spcAft>
                <a:spcPts val="800"/>
              </a:spcAft>
              <a:buClr>
                <a:schemeClr val="dk1"/>
              </a:buClr>
              <a:buSzPts val="1100"/>
              <a:buFont typeface="Arial"/>
              <a:buNone/>
            </a:pPr>
            <a:r>
              <a:rPr lang="en-US" sz="1100"/>
              <a:t>Right after you’ve prepared to plan, gathered the appropriate stakeholders, and written your brief description, you should begin the first stage of planning. In this stage, the area of focus is your school’s current performance. This section is the first step in understanding where your school is now.</a:t>
            </a:r>
            <a:endParaRPr/>
          </a:p>
        </p:txBody>
      </p:sp>
      <p:sp>
        <p:nvSpPr>
          <p:cNvPr id="235" name="Google Shape;235;g1141093546f_0_226:notes"/>
          <p:cNvSpPr txBox="1"/>
          <p:nvPr>
            <p:ph idx="12" type="sldNum"/>
          </p:nvPr>
        </p:nvSpPr>
        <p:spPr>
          <a:xfrm>
            <a:off x="3978132" y="8842030"/>
            <a:ext cx="3043200" cy="467100"/>
          </a:xfrm>
          <a:prstGeom prst="rect">
            <a:avLst/>
          </a:prstGeom>
          <a:noFill/>
          <a:ln>
            <a:noFill/>
          </a:ln>
        </p:spPr>
        <p:txBody>
          <a:bodyPr anchorCtr="0" anchor="b" bIns="46650" lIns="93300" spcFirstLastPara="1" rIns="93300" wrap="square" tIns="46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1141093546f_0_237:notes"/>
          <p:cNvSpPr/>
          <p:nvPr>
            <p:ph idx="2" type="sldImg"/>
          </p:nvPr>
        </p:nvSpPr>
        <p:spPr>
          <a:xfrm>
            <a:off x="1417638" y="1163638"/>
            <a:ext cx="4187700" cy="3141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2" name="Google Shape;282;g1141093546f_0_237:notes"/>
          <p:cNvSpPr txBox="1"/>
          <p:nvPr>
            <p:ph idx="1" type="body"/>
          </p:nvPr>
        </p:nvSpPr>
        <p:spPr>
          <a:xfrm>
            <a:off x="702310" y="4480004"/>
            <a:ext cx="5618400" cy="3665400"/>
          </a:xfrm>
          <a:prstGeom prst="rect">
            <a:avLst/>
          </a:prstGeom>
          <a:noFill/>
          <a:ln>
            <a:noFill/>
          </a:ln>
        </p:spPr>
        <p:txBody>
          <a:bodyPr anchorCtr="0" anchor="t" bIns="46650" lIns="93300" spcFirstLastPara="1" rIns="93300" wrap="square" tIns="46650">
            <a:noAutofit/>
          </a:bodyPr>
          <a:lstStyle/>
          <a:p>
            <a:pPr indent="0" lvl="0" marL="0" rtl="0" algn="l">
              <a:spcBef>
                <a:spcPts val="0"/>
              </a:spcBef>
              <a:spcAft>
                <a:spcPts val="0"/>
              </a:spcAft>
              <a:buNone/>
            </a:pPr>
            <a:r>
              <a:rPr lang="en-US"/>
              <a:t>In the current performance section of the UIP, you'll describe historical and recent data to understand the current state of your school. When describing your current performance, you’ll want to include an analysis of your school’s performance framework indicators, your ESSA identification status, performance for disaggregated student groups, and your performance on local measures. Make sure to incorporate any state or local data that you think will help you and your audience understand how your school is doing. When you’re describing both state and local data, describe state or local expectations and include a rationale for why this information is included in your UIP. This section is the initial step in establishing the magnitude of need or the scale of change that follows in the rest of the plan. </a:t>
            </a:r>
            <a:endParaRPr/>
          </a:p>
        </p:txBody>
      </p:sp>
      <p:sp>
        <p:nvSpPr>
          <p:cNvPr id="283" name="Google Shape;283;g1141093546f_0_237:notes"/>
          <p:cNvSpPr txBox="1"/>
          <p:nvPr>
            <p:ph idx="12" type="sldNum"/>
          </p:nvPr>
        </p:nvSpPr>
        <p:spPr>
          <a:xfrm>
            <a:off x="3978132" y="8842030"/>
            <a:ext cx="3043200" cy="467100"/>
          </a:xfrm>
          <a:prstGeom prst="rect">
            <a:avLst/>
          </a:prstGeom>
          <a:noFill/>
          <a:ln>
            <a:noFill/>
          </a:ln>
        </p:spPr>
        <p:txBody>
          <a:bodyPr anchorCtr="0" anchor="b" bIns="46650" lIns="93300" spcFirstLastPara="1" rIns="93300" wrap="square" tIns="46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11f3bdb35c9_0_1:notes"/>
          <p:cNvSpPr/>
          <p:nvPr>
            <p:ph idx="2" type="sldImg"/>
          </p:nvPr>
        </p:nvSpPr>
        <p:spPr>
          <a:xfrm>
            <a:off x="1417638" y="1163638"/>
            <a:ext cx="4187700" cy="3141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0" name="Google Shape;290;g11f3bdb35c9_0_1:notes"/>
          <p:cNvSpPr txBox="1"/>
          <p:nvPr>
            <p:ph idx="1" type="body"/>
          </p:nvPr>
        </p:nvSpPr>
        <p:spPr>
          <a:xfrm>
            <a:off x="702310" y="4480004"/>
            <a:ext cx="5618400" cy="3665400"/>
          </a:xfrm>
          <a:prstGeom prst="rect">
            <a:avLst/>
          </a:prstGeom>
          <a:noFill/>
          <a:ln>
            <a:noFill/>
          </a:ln>
        </p:spPr>
        <p:txBody>
          <a:bodyPr anchorCtr="0" anchor="t" bIns="46650" lIns="93300" spcFirstLastPara="1" rIns="93300" wrap="square" tIns="46650">
            <a:noAutofit/>
          </a:bodyPr>
          <a:lstStyle/>
          <a:p>
            <a:pPr indent="0" lvl="0" marL="0" rtl="0" algn="l">
              <a:spcBef>
                <a:spcPts val="0"/>
              </a:spcBef>
              <a:spcAft>
                <a:spcPts val="0"/>
              </a:spcAft>
              <a:buNone/>
            </a:pPr>
            <a:r>
              <a:rPr lang="en-US"/>
              <a:t>Schools sometimes fall into one of four following pitfalls when filling out this section of their UIP:</a:t>
            </a:r>
            <a:endParaRPr/>
          </a:p>
          <a:p>
            <a:pPr indent="0" lvl="0" marL="0" rtl="0" algn="l">
              <a:spcBef>
                <a:spcPts val="0"/>
              </a:spcBef>
              <a:spcAft>
                <a:spcPts val="0"/>
              </a:spcAft>
              <a:buNone/>
            </a:pPr>
            <a:r>
              <a:rPr lang="en-US"/>
              <a:t>The first pitfall is including too much information. This section of the UIP should not be a comprehensive data analysis of all your school data sources. In telling your school’s performance story, instead try to focus your efforts on the data sources that are the most meaningful to you in informing your improvement efforts. </a:t>
            </a:r>
            <a:endParaRPr/>
          </a:p>
          <a:p>
            <a:pPr indent="0" lvl="0" marL="0" rtl="0" algn="l">
              <a:spcBef>
                <a:spcPts val="0"/>
              </a:spcBef>
              <a:spcAft>
                <a:spcPts val="0"/>
              </a:spcAft>
              <a:buNone/>
            </a:pPr>
            <a:r>
              <a:rPr lang="en-US"/>
              <a:t>The second pitfall is focusing solely on state data measures. When you’re describing these data sources, make sure not to include only a restatement or screenshot of your school performance framework or state accountability measures. While state data is certainly a helpful tool in describing the current state of your school, it is not the only source of information you have about your school’s performance. Make sure to also focus your efforts on local data that is informed by local expectations of performance. Data sources can include both assessment, like interim assessments, and non-assessment data, like attendance rates, behavior rates, or student surveys. </a:t>
            </a:r>
            <a:endParaRPr/>
          </a:p>
          <a:p>
            <a:pPr indent="0" lvl="0" marL="0" rtl="0" algn="l">
              <a:spcBef>
                <a:spcPts val="0"/>
              </a:spcBef>
              <a:spcAft>
                <a:spcPts val="0"/>
              </a:spcAft>
              <a:buNone/>
            </a:pPr>
            <a:r>
              <a:rPr lang="en-US"/>
              <a:t>The third pitfall is including a narrative timeline of your school context. This section of the UIP should instead focus on presenting and analyzing data. This can and should include a rationale for why this data is </a:t>
            </a:r>
            <a:r>
              <a:rPr lang="en-US"/>
              <a:t>important</a:t>
            </a:r>
            <a:r>
              <a:rPr lang="en-US"/>
              <a:t> for informing improvement efforts, but should not rely heavily on narrative descriptions. </a:t>
            </a:r>
            <a:endParaRPr/>
          </a:p>
          <a:p>
            <a:pPr indent="0" lvl="0" marL="0" rtl="0" algn="l">
              <a:spcBef>
                <a:spcPts val="0"/>
              </a:spcBef>
              <a:spcAft>
                <a:spcPts val="0"/>
              </a:spcAft>
              <a:buNone/>
            </a:pPr>
            <a:r>
              <a:rPr lang="en-US"/>
              <a:t>Along this same vein, the fourth pitfall is including a list of everything your school has done for improvement. Make sure this section is focused on data and not on improvement efforts. This should be included in other sections of your plan.</a:t>
            </a:r>
            <a:endParaRPr/>
          </a:p>
        </p:txBody>
      </p:sp>
      <p:sp>
        <p:nvSpPr>
          <p:cNvPr id="291" name="Google Shape;291;g11f3bdb35c9_0_1:notes"/>
          <p:cNvSpPr txBox="1"/>
          <p:nvPr>
            <p:ph idx="12" type="sldNum"/>
          </p:nvPr>
        </p:nvSpPr>
        <p:spPr>
          <a:xfrm>
            <a:off x="3978132" y="8842030"/>
            <a:ext cx="3043200" cy="467100"/>
          </a:xfrm>
          <a:prstGeom prst="rect">
            <a:avLst/>
          </a:prstGeom>
          <a:noFill/>
          <a:ln>
            <a:noFill/>
          </a:ln>
        </p:spPr>
        <p:txBody>
          <a:bodyPr anchorCtr="0" anchor="b" bIns="46650" lIns="93300" spcFirstLastPara="1" rIns="93300" wrap="square" tIns="46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11ef3c9866c_0_0:notes"/>
          <p:cNvSpPr/>
          <p:nvPr>
            <p:ph idx="2" type="sldImg"/>
          </p:nvPr>
        </p:nvSpPr>
        <p:spPr>
          <a:xfrm>
            <a:off x="1417638" y="1163638"/>
            <a:ext cx="4187700" cy="3141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8" name="Google Shape;298;g11ef3c9866c_0_0:notes"/>
          <p:cNvSpPr txBox="1"/>
          <p:nvPr>
            <p:ph idx="1" type="body"/>
          </p:nvPr>
        </p:nvSpPr>
        <p:spPr>
          <a:xfrm>
            <a:off x="702310" y="4480004"/>
            <a:ext cx="5618400" cy="3665400"/>
          </a:xfrm>
          <a:prstGeom prst="rect">
            <a:avLst/>
          </a:prstGeom>
          <a:noFill/>
          <a:ln>
            <a:noFill/>
          </a:ln>
        </p:spPr>
        <p:txBody>
          <a:bodyPr anchorCtr="0" anchor="t" bIns="46650" lIns="93300" spcFirstLastPara="1" rIns="93300" wrap="square" tIns="46650">
            <a:noAutofit/>
          </a:bodyPr>
          <a:lstStyle/>
          <a:p>
            <a:pPr indent="0" lvl="0" marL="0" rtl="0" algn="l">
              <a:spcBef>
                <a:spcPts val="0"/>
              </a:spcBef>
              <a:spcAft>
                <a:spcPts val="0"/>
              </a:spcAft>
              <a:buNone/>
            </a:pPr>
            <a:r>
              <a:rPr lang="en-US"/>
              <a:t>The next section of the UIP focuses on notable trends. This is the second step in understanding the current state of your school performance.</a:t>
            </a:r>
            <a:endParaRPr/>
          </a:p>
        </p:txBody>
      </p:sp>
      <p:sp>
        <p:nvSpPr>
          <p:cNvPr id="299" name="Google Shape;299;g11ef3c9866c_0_0:notes"/>
          <p:cNvSpPr txBox="1"/>
          <p:nvPr>
            <p:ph idx="12" type="sldNum"/>
          </p:nvPr>
        </p:nvSpPr>
        <p:spPr>
          <a:xfrm>
            <a:off x="3978132" y="8842030"/>
            <a:ext cx="3043200" cy="467100"/>
          </a:xfrm>
          <a:prstGeom prst="rect">
            <a:avLst/>
          </a:prstGeom>
          <a:noFill/>
          <a:ln>
            <a:noFill/>
          </a:ln>
        </p:spPr>
        <p:txBody>
          <a:bodyPr anchorCtr="0" anchor="b" bIns="46650" lIns="93300" spcFirstLastPara="1" rIns="93300" wrap="square" tIns="46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11ef3c9866c_0_47:notes"/>
          <p:cNvSpPr/>
          <p:nvPr>
            <p:ph idx="2" type="sldImg"/>
          </p:nvPr>
        </p:nvSpPr>
        <p:spPr>
          <a:xfrm>
            <a:off x="1417638" y="1163638"/>
            <a:ext cx="4187700" cy="3141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6" name="Google Shape;346;g11ef3c9866c_0_47:notes"/>
          <p:cNvSpPr txBox="1"/>
          <p:nvPr>
            <p:ph idx="1" type="body"/>
          </p:nvPr>
        </p:nvSpPr>
        <p:spPr>
          <a:xfrm>
            <a:off x="702310" y="4480004"/>
            <a:ext cx="5618400" cy="3665400"/>
          </a:xfrm>
          <a:prstGeom prst="rect">
            <a:avLst/>
          </a:prstGeom>
          <a:noFill/>
          <a:ln>
            <a:noFill/>
          </a:ln>
        </p:spPr>
        <p:txBody>
          <a:bodyPr anchorCtr="0" anchor="t" bIns="46650" lIns="93300" spcFirstLastPara="1" rIns="93300" wrap="square" tIns="46650">
            <a:noAutofit/>
          </a:bodyPr>
          <a:lstStyle/>
          <a:p>
            <a:pPr indent="0" lvl="0" marL="0" rtl="0" algn="l">
              <a:spcBef>
                <a:spcPts val="0"/>
              </a:spcBef>
              <a:spcAft>
                <a:spcPts val="0"/>
              </a:spcAft>
              <a:buNone/>
            </a:pPr>
            <a:r>
              <a:rPr lang="en-US"/>
              <a:t>Notable trends describe trends in student performance over time. Typically, trends include three to five years of data to understand increasing, decreasing, or flat changes in performance. We use trends to contextualize our student performance data and to understand whether changes in student performance should be recognized or addressed. It’s helpful to use multiple years or multiple testing periods to clearly identify whether something is a trend or a potential outlier. When you’re describing your notable trends, be sure to include a description of the measure you’re using, any relevant content areas, disaggregated student groups, trend direction, the amount of change over time, the relevant time period you’re using to describe the trend, and what makes the trend notable. This area of the UIP sets the direction for your school’s areas of need or areas of </a:t>
            </a:r>
            <a:r>
              <a:rPr lang="en-US"/>
              <a:t>strength</a:t>
            </a:r>
            <a:r>
              <a:rPr lang="en-US"/>
              <a:t>.</a:t>
            </a:r>
            <a:endParaRPr/>
          </a:p>
        </p:txBody>
      </p:sp>
      <p:sp>
        <p:nvSpPr>
          <p:cNvPr id="347" name="Google Shape;347;g11ef3c9866c_0_47:notes"/>
          <p:cNvSpPr txBox="1"/>
          <p:nvPr>
            <p:ph idx="12" type="sldNum"/>
          </p:nvPr>
        </p:nvSpPr>
        <p:spPr>
          <a:xfrm>
            <a:off x="3978132" y="8842030"/>
            <a:ext cx="3043200" cy="467100"/>
          </a:xfrm>
          <a:prstGeom prst="rect">
            <a:avLst/>
          </a:prstGeom>
          <a:noFill/>
          <a:ln>
            <a:noFill/>
          </a:ln>
        </p:spPr>
        <p:txBody>
          <a:bodyPr anchorCtr="0" anchor="b" bIns="46650" lIns="93300" spcFirstLastPara="1" rIns="93300" wrap="square" tIns="46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1141093546f_0_258:notes"/>
          <p:cNvSpPr/>
          <p:nvPr>
            <p:ph idx="2" type="sldImg"/>
          </p:nvPr>
        </p:nvSpPr>
        <p:spPr>
          <a:xfrm>
            <a:off x="1417638" y="1163638"/>
            <a:ext cx="4187700" cy="3141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4" name="Google Shape;354;g1141093546f_0_258:notes"/>
          <p:cNvSpPr txBox="1"/>
          <p:nvPr>
            <p:ph idx="1" type="body"/>
          </p:nvPr>
        </p:nvSpPr>
        <p:spPr>
          <a:xfrm>
            <a:off x="702310" y="4480004"/>
            <a:ext cx="5618400" cy="3665400"/>
          </a:xfrm>
          <a:prstGeom prst="rect">
            <a:avLst/>
          </a:prstGeom>
          <a:noFill/>
          <a:ln>
            <a:noFill/>
          </a:ln>
        </p:spPr>
        <p:txBody>
          <a:bodyPr anchorCtr="0" anchor="t" bIns="46650" lIns="93300" spcFirstLastPara="1" rIns="93300" wrap="square" tIns="46650">
            <a:noAutofit/>
          </a:bodyPr>
          <a:lstStyle/>
          <a:p>
            <a:pPr indent="0" lvl="0" marL="0" rtl="0" algn="l">
              <a:spcBef>
                <a:spcPts val="0"/>
              </a:spcBef>
              <a:spcAft>
                <a:spcPts val="0"/>
              </a:spcAft>
              <a:buNone/>
            </a:pPr>
            <a:r>
              <a:rPr lang="en-US"/>
              <a:t>The notable trends section of the UIP is foundational to create a strong, high quality UIP. These trend statements both expand on and clarify your current performance. If you are creating a high quality UIP, you’ll want to make sure your data trends inform the types of challenges you prioritize, the root causes you identify, and the strategies you select. For example, if you find decreasing trends in Math for your elementary school over the past five years, you could identify that as a priority challenge in your UIP.  Next, you could use your data to dig further into what may be the root cause of your decreasing trend in Math. After that, you could select an evidence based strategy for Math intervention to improve your elementary school’s math performance. All of these decisions were driven by the data analysis you conducted at this stage of the process.</a:t>
            </a:r>
            <a:endParaRPr/>
          </a:p>
        </p:txBody>
      </p:sp>
      <p:sp>
        <p:nvSpPr>
          <p:cNvPr id="355" name="Google Shape;355;g1141093546f_0_258:notes"/>
          <p:cNvSpPr txBox="1"/>
          <p:nvPr>
            <p:ph idx="12" type="sldNum"/>
          </p:nvPr>
        </p:nvSpPr>
        <p:spPr>
          <a:xfrm>
            <a:off x="3978132" y="8842030"/>
            <a:ext cx="3043200" cy="467100"/>
          </a:xfrm>
          <a:prstGeom prst="rect">
            <a:avLst/>
          </a:prstGeom>
          <a:noFill/>
          <a:ln>
            <a:noFill/>
          </a:ln>
        </p:spPr>
        <p:txBody>
          <a:bodyPr anchorCtr="0" anchor="b" bIns="46650" lIns="93300" spcFirstLastPara="1" rIns="93300" wrap="square" tIns="46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11f3bdb35c9_0_8:notes"/>
          <p:cNvSpPr/>
          <p:nvPr>
            <p:ph idx="2" type="sldImg"/>
          </p:nvPr>
        </p:nvSpPr>
        <p:spPr>
          <a:xfrm>
            <a:off x="1417638" y="1163638"/>
            <a:ext cx="4187700" cy="3141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3" name="Google Shape;363;g11f3bdb35c9_0_8:notes"/>
          <p:cNvSpPr txBox="1"/>
          <p:nvPr>
            <p:ph idx="1" type="body"/>
          </p:nvPr>
        </p:nvSpPr>
        <p:spPr>
          <a:xfrm>
            <a:off x="702310" y="4480004"/>
            <a:ext cx="5618400" cy="3665400"/>
          </a:xfrm>
          <a:prstGeom prst="rect">
            <a:avLst/>
          </a:prstGeom>
          <a:noFill/>
          <a:ln>
            <a:noFill/>
          </a:ln>
        </p:spPr>
        <p:txBody>
          <a:bodyPr anchorCtr="0" anchor="t" bIns="46650" lIns="93300" spcFirstLastPara="1" rIns="93300" wrap="square" tIns="46650">
            <a:noAutofit/>
          </a:bodyPr>
          <a:lstStyle/>
          <a:p>
            <a:pPr indent="0" lvl="0" marL="0" rtl="0" algn="l">
              <a:spcBef>
                <a:spcPts val="0"/>
              </a:spcBef>
              <a:spcAft>
                <a:spcPts val="0"/>
              </a:spcAft>
              <a:buNone/>
            </a:pPr>
            <a:r>
              <a:rPr lang="en-US"/>
              <a:t>This slide contains a notable trend example from a school’s UIP. They had a </a:t>
            </a:r>
            <a:r>
              <a:rPr lang="en-US"/>
              <a:t>decreasing</a:t>
            </a:r>
            <a:r>
              <a:rPr lang="en-US"/>
              <a:t> trend for academic growth. As they describe, “According to the 2016-2019 CMAS ELA growth results, a declining trend exists in the disaggregated data for our minority students. In 2016 there was an MGP of 43 and in 2019 an MGP of 35 which is a decline of 8 percentile points. This is of magnitude as it indicates that in 2019 minority students were 15 percentile points from the state expectation of the 50th percentile. Since 2019, NWEA and other local district measures in reading also indicate this trend continues.” This sentence would meet expectations on the UIP Quality Criteria because it clearly includes the measure (growth), content area (CMAS ELA), student group (minority students), trend direction (decreasing), amount of change (8 percentile points), and the time period (2016-2019). It also clearly describes why this trend is notable by providing a comparison to the state expectation of a 50 MGP. To understand the magnitude of this trend, they describe how far they are from their results in prior years and how far they are from their benchmark goal.</a:t>
            </a:r>
            <a:endParaRPr/>
          </a:p>
        </p:txBody>
      </p:sp>
      <p:sp>
        <p:nvSpPr>
          <p:cNvPr id="364" name="Google Shape;364;g11f3bdb35c9_0_8:notes"/>
          <p:cNvSpPr txBox="1"/>
          <p:nvPr>
            <p:ph idx="12" type="sldNum"/>
          </p:nvPr>
        </p:nvSpPr>
        <p:spPr>
          <a:xfrm>
            <a:off x="3978132" y="8842030"/>
            <a:ext cx="3043200" cy="467100"/>
          </a:xfrm>
          <a:prstGeom prst="rect">
            <a:avLst/>
          </a:prstGeom>
          <a:noFill/>
          <a:ln>
            <a:noFill/>
          </a:ln>
        </p:spPr>
        <p:txBody>
          <a:bodyPr anchorCtr="0" anchor="b" bIns="46650" lIns="93300" spcFirstLastPara="1" rIns="93300" wrap="square" tIns="466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image" Target="../media/image1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 Id="rId3" Type="http://schemas.openxmlformats.org/officeDocument/2006/relationships/image" Target="../media/image4.png"/><Relationship Id="rId4" Type="http://schemas.openxmlformats.org/officeDocument/2006/relationships/image" Target="../media/image1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 Id="rId3" Type="http://schemas.openxmlformats.org/officeDocument/2006/relationships/image" Target="../media/image1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png"/><Relationship Id="rId3" Type="http://schemas.openxmlformats.org/officeDocument/2006/relationships/image" Target="../media/image1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 Id="rId3"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 Id="rId3" Type="http://schemas.openxmlformats.org/officeDocument/2006/relationships/image" Target="../media/image4.png"/><Relationship Id="rId4"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 Id="rId3" Type="http://schemas.openxmlformats.org/officeDocument/2006/relationships/image" Target="../media/image4.png"/><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 Id="rId3" Type="http://schemas.openxmlformats.org/officeDocument/2006/relationships/image" Target="../media/image4.png"/><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 Id="rId3" Type="http://schemas.openxmlformats.org/officeDocument/2006/relationships/image" Target="../media/image4.png"/><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 Id="rId3" Type="http://schemas.openxmlformats.org/officeDocument/2006/relationships/image" Target="../media/image4.png"/><Relationship Id="rId4"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 Id="rId3" Type="http://schemas.openxmlformats.org/officeDocument/2006/relationships/image" Target="../media/image4.png"/><Relationship Id="rId4" Type="http://schemas.openxmlformats.org/officeDocument/2006/relationships/image" Target="../media/image18.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9.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2.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6.png"/><Relationship Id="rId3" Type="http://schemas.openxmlformats.org/officeDocument/2006/relationships/image" Target="../media/image15.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1.png"/><Relationship Id="rId3" Type="http://schemas.openxmlformats.org/officeDocument/2006/relationships/image" Target="../media/image15.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1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p2"/>
          <p:cNvSpPr/>
          <p:nvPr/>
        </p:nvSpPr>
        <p:spPr>
          <a:xfrm>
            <a:off x="0" y="4675238"/>
            <a:ext cx="9144000" cy="2182761"/>
          </a:xfrm>
          <a:prstGeom prst="rect">
            <a:avLst/>
          </a:prstGeom>
          <a:gradFill>
            <a:gsLst>
              <a:gs pos="0">
                <a:schemeClr val="lt1"/>
              </a:gs>
              <a:gs pos="100000">
                <a:srgbClr val="488BC9"/>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 name="Google Shape;15;p2"/>
          <p:cNvSpPr txBox="1"/>
          <p:nvPr>
            <p:ph type="ctrTitle"/>
          </p:nvPr>
        </p:nvSpPr>
        <p:spPr>
          <a:xfrm>
            <a:off x="685800" y="3236239"/>
            <a:ext cx="7772400" cy="1216589"/>
          </a:xfrm>
          <a:prstGeom prst="rect">
            <a:avLst/>
          </a:prstGeom>
          <a:noFill/>
          <a:ln>
            <a:noFill/>
          </a:ln>
        </p:spPr>
        <p:txBody>
          <a:bodyPr anchorCtr="0" anchor="t" bIns="45700" lIns="91425" spcFirstLastPara="1" rIns="91425" wrap="square" tIns="45700">
            <a:noAutofit/>
          </a:bodyPr>
          <a:lstStyle>
            <a:lvl1pPr lvl="0" algn="ctr">
              <a:lnSpc>
                <a:spcPct val="90000"/>
              </a:lnSpc>
              <a:spcBef>
                <a:spcPts val="0"/>
              </a:spcBef>
              <a:spcAft>
                <a:spcPts val="0"/>
              </a:spcAft>
              <a:buClr>
                <a:schemeClr val="dk1"/>
              </a:buClr>
              <a:buSzPts val="3600"/>
              <a:buFont typeface="Arial"/>
              <a:buNone/>
              <a:defRPr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 name="Google Shape;16;p2"/>
          <p:cNvSpPr txBox="1"/>
          <p:nvPr>
            <p:ph idx="1" type="subTitle"/>
          </p:nvPr>
        </p:nvSpPr>
        <p:spPr>
          <a:xfrm>
            <a:off x="685800" y="5073444"/>
            <a:ext cx="7772400" cy="1065925"/>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000"/>
              <a:buNone/>
              <a:defRPr sz="20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7" name="Google Shape;17;p2"/>
          <p:cNvPicPr preferRelativeResize="0"/>
          <p:nvPr/>
        </p:nvPicPr>
        <p:blipFill rotWithShape="1">
          <a:blip r:embed="rId2">
            <a:alphaModFix/>
          </a:blip>
          <a:srcRect b="0" l="0" r="0" t="0"/>
          <a:stretch/>
        </p:blipFill>
        <p:spPr>
          <a:xfrm>
            <a:off x="3165737" y="632706"/>
            <a:ext cx="2821173" cy="1762730"/>
          </a:xfrm>
          <a:prstGeom prst="rect">
            <a:avLst/>
          </a:prstGeom>
          <a:noFill/>
          <a:ln>
            <a:noFill/>
          </a:ln>
        </p:spPr>
      </p:pic>
      <p:cxnSp>
        <p:nvCxnSpPr>
          <p:cNvPr id="18" name="Google Shape;18;p2"/>
          <p:cNvCxnSpPr/>
          <p:nvPr/>
        </p:nvCxnSpPr>
        <p:spPr>
          <a:xfrm>
            <a:off x="685800" y="2772696"/>
            <a:ext cx="7801897" cy="0"/>
          </a:xfrm>
          <a:prstGeom prst="straightConnector1">
            <a:avLst/>
          </a:prstGeom>
          <a:noFill/>
          <a:ln cap="flat" cmpd="sng" w="19050">
            <a:solidFill>
              <a:srgbClr val="488BC9"/>
            </a:solidFill>
            <a:prstDash val="solid"/>
            <a:miter lim="800000"/>
            <a:headEnd len="sm" w="sm" type="none"/>
            <a:tailEnd len="sm" w="sm" type="none"/>
          </a:ln>
        </p:spPr>
      </p:cxnSp>
      <p:sp>
        <p:nvSpPr>
          <p:cNvPr id="19" name="Google Shape;19;p2"/>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b="0" i="0" sz="1600" u="none" cap="none" strike="noStrike">
                <a:solidFill>
                  <a:schemeClr val="lt1"/>
                </a:solidFill>
                <a:latin typeface="Calibri"/>
                <a:ea typeface="Calibri"/>
                <a:cs typeface="Calibri"/>
                <a:sym typeface="Calibri"/>
              </a:defRPr>
            </a:lvl1pPr>
            <a:lvl2pPr indent="0" lvl="1" marL="0" algn="l">
              <a:spcBef>
                <a:spcPts val="0"/>
              </a:spcBef>
              <a:buNone/>
              <a:defRPr b="0" i="0" sz="1600" u="none" cap="none" strike="noStrike">
                <a:solidFill>
                  <a:schemeClr val="lt1"/>
                </a:solidFill>
                <a:latin typeface="Calibri"/>
                <a:ea typeface="Calibri"/>
                <a:cs typeface="Calibri"/>
                <a:sym typeface="Calibri"/>
              </a:defRPr>
            </a:lvl2pPr>
            <a:lvl3pPr indent="0" lvl="2" marL="0" algn="l">
              <a:spcBef>
                <a:spcPts val="0"/>
              </a:spcBef>
              <a:buNone/>
              <a:defRPr b="0" i="0" sz="1600" u="none" cap="none" strike="noStrike">
                <a:solidFill>
                  <a:schemeClr val="lt1"/>
                </a:solidFill>
                <a:latin typeface="Calibri"/>
                <a:ea typeface="Calibri"/>
                <a:cs typeface="Calibri"/>
                <a:sym typeface="Calibri"/>
              </a:defRPr>
            </a:lvl3pPr>
            <a:lvl4pPr indent="0" lvl="3" marL="0" algn="l">
              <a:spcBef>
                <a:spcPts val="0"/>
              </a:spcBef>
              <a:buNone/>
              <a:defRPr b="0" i="0" sz="1600" u="none" cap="none" strike="noStrike">
                <a:solidFill>
                  <a:schemeClr val="lt1"/>
                </a:solidFill>
                <a:latin typeface="Calibri"/>
                <a:ea typeface="Calibri"/>
                <a:cs typeface="Calibri"/>
                <a:sym typeface="Calibri"/>
              </a:defRPr>
            </a:lvl4pPr>
            <a:lvl5pPr indent="0" lvl="4" marL="0" algn="l">
              <a:spcBef>
                <a:spcPts val="0"/>
              </a:spcBef>
              <a:buNone/>
              <a:defRPr b="0" i="0" sz="1600" u="none" cap="none" strike="noStrike">
                <a:solidFill>
                  <a:schemeClr val="lt1"/>
                </a:solidFill>
                <a:latin typeface="Calibri"/>
                <a:ea typeface="Calibri"/>
                <a:cs typeface="Calibri"/>
                <a:sym typeface="Calibri"/>
              </a:defRPr>
            </a:lvl5pPr>
            <a:lvl6pPr indent="0" lvl="5" marL="0" algn="l">
              <a:spcBef>
                <a:spcPts val="0"/>
              </a:spcBef>
              <a:buNone/>
              <a:defRPr b="0" i="0" sz="1600" u="none" cap="none" strike="noStrike">
                <a:solidFill>
                  <a:schemeClr val="lt1"/>
                </a:solidFill>
                <a:latin typeface="Calibri"/>
                <a:ea typeface="Calibri"/>
                <a:cs typeface="Calibri"/>
                <a:sym typeface="Calibri"/>
              </a:defRPr>
            </a:lvl6pPr>
            <a:lvl7pPr indent="0" lvl="6" marL="0" algn="l">
              <a:spcBef>
                <a:spcPts val="0"/>
              </a:spcBef>
              <a:buNone/>
              <a:defRPr b="0" i="0" sz="1600" u="none" cap="none" strike="noStrike">
                <a:solidFill>
                  <a:schemeClr val="lt1"/>
                </a:solidFill>
                <a:latin typeface="Calibri"/>
                <a:ea typeface="Calibri"/>
                <a:cs typeface="Calibri"/>
                <a:sym typeface="Calibri"/>
              </a:defRPr>
            </a:lvl7pPr>
            <a:lvl8pPr indent="0" lvl="7" marL="0" algn="l">
              <a:spcBef>
                <a:spcPts val="0"/>
              </a:spcBef>
              <a:buNone/>
              <a:defRPr b="0" i="0" sz="1600" u="none" cap="none" strike="noStrike">
                <a:solidFill>
                  <a:schemeClr val="lt1"/>
                </a:solidFill>
                <a:latin typeface="Calibri"/>
                <a:ea typeface="Calibri"/>
                <a:cs typeface="Calibri"/>
                <a:sym typeface="Calibri"/>
              </a:defRPr>
            </a:lvl8pPr>
            <a:lvl9pPr indent="0" lvl="8" marL="0" algn="l">
              <a:spcBef>
                <a:spcPts val="0"/>
              </a:spcBef>
              <a:buNone/>
              <a:defRPr b="0" i="0" sz="1600" u="none" cap="none" strike="noStrike">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75" name="Shape 75"/>
        <p:cNvGrpSpPr/>
        <p:nvPr/>
      </p:nvGrpSpPr>
      <p:grpSpPr>
        <a:xfrm>
          <a:off x="0" y="0"/>
          <a:ext cx="0" cy="0"/>
          <a:chOff x="0" y="0"/>
          <a:chExt cx="0" cy="0"/>
        </a:xfrm>
      </p:grpSpPr>
      <p:sp>
        <p:nvSpPr>
          <p:cNvPr id="76" name="Google Shape;76;p11"/>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rgbClr val="7F7F7F"/>
                </a:solidFill>
                <a:latin typeface="Calibri"/>
                <a:ea typeface="Calibri"/>
                <a:cs typeface="Calibri"/>
                <a:sym typeface="Calibri"/>
              </a:defRPr>
            </a:lvl1pPr>
            <a:lvl2pPr indent="0" lvl="1" marL="0" algn="l">
              <a:spcBef>
                <a:spcPts val="0"/>
              </a:spcBef>
              <a:buNone/>
              <a:defRPr sz="1600">
                <a:solidFill>
                  <a:srgbClr val="7F7F7F"/>
                </a:solidFill>
                <a:latin typeface="Calibri"/>
                <a:ea typeface="Calibri"/>
                <a:cs typeface="Calibri"/>
                <a:sym typeface="Calibri"/>
              </a:defRPr>
            </a:lvl2pPr>
            <a:lvl3pPr indent="0" lvl="2" marL="0" algn="l">
              <a:spcBef>
                <a:spcPts val="0"/>
              </a:spcBef>
              <a:buNone/>
              <a:defRPr sz="1600">
                <a:solidFill>
                  <a:srgbClr val="7F7F7F"/>
                </a:solidFill>
                <a:latin typeface="Calibri"/>
                <a:ea typeface="Calibri"/>
                <a:cs typeface="Calibri"/>
                <a:sym typeface="Calibri"/>
              </a:defRPr>
            </a:lvl3pPr>
            <a:lvl4pPr indent="0" lvl="3" marL="0" algn="l">
              <a:spcBef>
                <a:spcPts val="0"/>
              </a:spcBef>
              <a:buNone/>
              <a:defRPr sz="1600">
                <a:solidFill>
                  <a:srgbClr val="7F7F7F"/>
                </a:solidFill>
                <a:latin typeface="Calibri"/>
                <a:ea typeface="Calibri"/>
                <a:cs typeface="Calibri"/>
                <a:sym typeface="Calibri"/>
              </a:defRPr>
            </a:lvl4pPr>
            <a:lvl5pPr indent="0" lvl="4" marL="0" algn="l">
              <a:spcBef>
                <a:spcPts val="0"/>
              </a:spcBef>
              <a:buNone/>
              <a:defRPr sz="1600">
                <a:solidFill>
                  <a:srgbClr val="7F7F7F"/>
                </a:solidFill>
                <a:latin typeface="Calibri"/>
                <a:ea typeface="Calibri"/>
                <a:cs typeface="Calibri"/>
                <a:sym typeface="Calibri"/>
              </a:defRPr>
            </a:lvl5pPr>
            <a:lvl6pPr indent="0" lvl="5" marL="0" algn="l">
              <a:spcBef>
                <a:spcPts val="0"/>
              </a:spcBef>
              <a:buNone/>
              <a:defRPr sz="1600">
                <a:solidFill>
                  <a:srgbClr val="7F7F7F"/>
                </a:solidFill>
                <a:latin typeface="Calibri"/>
                <a:ea typeface="Calibri"/>
                <a:cs typeface="Calibri"/>
                <a:sym typeface="Calibri"/>
              </a:defRPr>
            </a:lvl6pPr>
            <a:lvl7pPr indent="0" lvl="6" marL="0" algn="l">
              <a:spcBef>
                <a:spcPts val="0"/>
              </a:spcBef>
              <a:buNone/>
              <a:defRPr sz="1600">
                <a:solidFill>
                  <a:srgbClr val="7F7F7F"/>
                </a:solidFill>
                <a:latin typeface="Calibri"/>
                <a:ea typeface="Calibri"/>
                <a:cs typeface="Calibri"/>
                <a:sym typeface="Calibri"/>
              </a:defRPr>
            </a:lvl7pPr>
            <a:lvl8pPr indent="0" lvl="7" marL="0" algn="l">
              <a:spcBef>
                <a:spcPts val="0"/>
              </a:spcBef>
              <a:buNone/>
              <a:defRPr sz="1600">
                <a:solidFill>
                  <a:srgbClr val="7F7F7F"/>
                </a:solidFill>
                <a:latin typeface="Calibri"/>
                <a:ea typeface="Calibri"/>
                <a:cs typeface="Calibri"/>
                <a:sym typeface="Calibri"/>
              </a:defRPr>
            </a:lvl8pPr>
            <a:lvl9pPr indent="0" lvl="8" marL="0" algn="l">
              <a:spcBef>
                <a:spcPts val="0"/>
              </a:spcBef>
              <a:buNone/>
              <a:defRPr sz="1600">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77" name="Google Shape;77;p11"/>
          <p:cNvSpPr txBox="1"/>
          <p:nvPr>
            <p:ph type="title"/>
          </p:nvPr>
        </p:nvSpPr>
        <p:spPr>
          <a:xfrm>
            <a:off x="245193" y="254514"/>
            <a:ext cx="6081865" cy="756418"/>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78" name="Shape 78"/>
        <p:cNvGrpSpPr/>
        <p:nvPr/>
      </p:nvGrpSpPr>
      <p:grpSpPr>
        <a:xfrm>
          <a:off x="0" y="0"/>
          <a:ext cx="0" cy="0"/>
          <a:chOff x="0" y="0"/>
          <a:chExt cx="0" cy="0"/>
        </a:xfrm>
      </p:grpSpPr>
      <p:sp>
        <p:nvSpPr>
          <p:cNvPr id="79" name="Google Shape;79;p12"/>
          <p:cNvSpPr txBox="1"/>
          <p:nvPr>
            <p:ph type="title"/>
          </p:nvPr>
        </p:nvSpPr>
        <p:spPr>
          <a:xfrm>
            <a:off x="245193" y="254514"/>
            <a:ext cx="6081865" cy="756418"/>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80" name="Shape 80"/>
        <p:cNvGrpSpPr/>
        <p:nvPr/>
      </p:nvGrpSpPr>
      <p:grpSpPr>
        <a:xfrm>
          <a:off x="0" y="0"/>
          <a:ext cx="0" cy="0"/>
          <a:chOff x="0" y="0"/>
          <a:chExt cx="0" cy="0"/>
        </a:xfrm>
      </p:grpSpPr>
      <p:pic>
        <p:nvPicPr>
          <p:cNvPr id="81" name="Google Shape;81;p13"/>
          <p:cNvPicPr preferRelativeResize="0"/>
          <p:nvPr/>
        </p:nvPicPr>
        <p:blipFill rotWithShape="1">
          <a:blip r:embed="rId2">
            <a:alphaModFix/>
          </a:blip>
          <a:srcRect b="0" l="0" r="0" t="0"/>
          <a:stretch/>
        </p:blipFill>
        <p:spPr>
          <a:xfrm>
            <a:off x="0" y="0"/>
            <a:ext cx="9144000" cy="6857999"/>
          </a:xfrm>
          <a:prstGeom prst="rect">
            <a:avLst/>
          </a:prstGeom>
          <a:noFill/>
          <a:ln>
            <a:noFill/>
          </a:ln>
        </p:spPr>
      </p:pic>
      <p:sp>
        <p:nvSpPr>
          <p:cNvPr id="82" name="Google Shape;82;p13"/>
          <p:cNvSpPr txBox="1"/>
          <p:nvPr>
            <p:ph type="ctrTitle"/>
          </p:nvPr>
        </p:nvSpPr>
        <p:spPr>
          <a:xfrm>
            <a:off x="685800" y="2595716"/>
            <a:ext cx="7772400" cy="2337620"/>
          </a:xfrm>
          <a:prstGeom prst="rect">
            <a:avLst/>
          </a:prstGeom>
          <a:noFill/>
          <a:ln>
            <a:noFill/>
          </a:ln>
        </p:spPr>
        <p:txBody>
          <a:bodyPr anchorCtr="0" anchor="t" bIns="45700" lIns="91425" spcFirstLastPara="1" rIns="91425" wrap="square" tIns="45700">
            <a:no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 name="Google Shape;83;p13"/>
          <p:cNvSpPr txBox="1"/>
          <p:nvPr>
            <p:ph idx="12" type="sldNum"/>
          </p:nvPr>
        </p:nvSpPr>
        <p:spPr>
          <a:xfrm>
            <a:off x="215697"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chemeClr val="lt1"/>
                </a:solidFill>
                <a:latin typeface="Calibri"/>
                <a:ea typeface="Calibri"/>
                <a:cs typeface="Calibri"/>
                <a:sym typeface="Calibri"/>
              </a:defRPr>
            </a:lvl1pPr>
            <a:lvl2pPr indent="0" lvl="1" marL="0" algn="l">
              <a:spcBef>
                <a:spcPts val="0"/>
              </a:spcBef>
              <a:buNone/>
              <a:defRPr sz="1600">
                <a:solidFill>
                  <a:schemeClr val="lt1"/>
                </a:solidFill>
                <a:latin typeface="Calibri"/>
                <a:ea typeface="Calibri"/>
                <a:cs typeface="Calibri"/>
                <a:sym typeface="Calibri"/>
              </a:defRPr>
            </a:lvl2pPr>
            <a:lvl3pPr indent="0" lvl="2" marL="0" algn="l">
              <a:spcBef>
                <a:spcPts val="0"/>
              </a:spcBef>
              <a:buNone/>
              <a:defRPr sz="1600">
                <a:solidFill>
                  <a:schemeClr val="lt1"/>
                </a:solidFill>
                <a:latin typeface="Calibri"/>
                <a:ea typeface="Calibri"/>
                <a:cs typeface="Calibri"/>
                <a:sym typeface="Calibri"/>
              </a:defRPr>
            </a:lvl3pPr>
            <a:lvl4pPr indent="0" lvl="3" marL="0" algn="l">
              <a:spcBef>
                <a:spcPts val="0"/>
              </a:spcBef>
              <a:buNone/>
              <a:defRPr sz="1600">
                <a:solidFill>
                  <a:schemeClr val="lt1"/>
                </a:solidFill>
                <a:latin typeface="Calibri"/>
                <a:ea typeface="Calibri"/>
                <a:cs typeface="Calibri"/>
                <a:sym typeface="Calibri"/>
              </a:defRPr>
            </a:lvl4pPr>
            <a:lvl5pPr indent="0" lvl="4" marL="0" algn="l">
              <a:spcBef>
                <a:spcPts val="0"/>
              </a:spcBef>
              <a:buNone/>
              <a:defRPr sz="1600">
                <a:solidFill>
                  <a:schemeClr val="lt1"/>
                </a:solidFill>
                <a:latin typeface="Calibri"/>
                <a:ea typeface="Calibri"/>
                <a:cs typeface="Calibri"/>
                <a:sym typeface="Calibri"/>
              </a:defRPr>
            </a:lvl5pPr>
            <a:lvl6pPr indent="0" lvl="5" marL="0" algn="l">
              <a:spcBef>
                <a:spcPts val="0"/>
              </a:spcBef>
              <a:buNone/>
              <a:defRPr sz="1600">
                <a:solidFill>
                  <a:schemeClr val="lt1"/>
                </a:solidFill>
                <a:latin typeface="Calibri"/>
                <a:ea typeface="Calibri"/>
                <a:cs typeface="Calibri"/>
                <a:sym typeface="Calibri"/>
              </a:defRPr>
            </a:lvl6pPr>
            <a:lvl7pPr indent="0" lvl="6" marL="0" algn="l">
              <a:spcBef>
                <a:spcPts val="0"/>
              </a:spcBef>
              <a:buNone/>
              <a:defRPr sz="1600">
                <a:solidFill>
                  <a:schemeClr val="lt1"/>
                </a:solidFill>
                <a:latin typeface="Calibri"/>
                <a:ea typeface="Calibri"/>
                <a:cs typeface="Calibri"/>
                <a:sym typeface="Calibri"/>
              </a:defRPr>
            </a:lvl7pPr>
            <a:lvl8pPr indent="0" lvl="7" marL="0" algn="l">
              <a:spcBef>
                <a:spcPts val="0"/>
              </a:spcBef>
              <a:buNone/>
              <a:defRPr sz="1600">
                <a:solidFill>
                  <a:schemeClr val="lt1"/>
                </a:solidFill>
                <a:latin typeface="Calibri"/>
                <a:ea typeface="Calibri"/>
                <a:cs typeface="Calibri"/>
                <a:sym typeface="Calibri"/>
              </a:defRPr>
            </a:lvl8pPr>
            <a:lvl9pPr indent="0" lvl="8" marL="0" algn="l">
              <a:spcBef>
                <a:spcPts val="0"/>
              </a:spcBef>
              <a:buNone/>
              <a:defRPr sz="1600">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
  <p:cSld name="2_Blank">
    <p:spTree>
      <p:nvGrpSpPr>
        <p:cNvPr id="84" name="Shape 84"/>
        <p:cNvGrpSpPr/>
        <p:nvPr/>
      </p:nvGrpSpPr>
      <p:grpSpPr>
        <a:xfrm>
          <a:off x="0" y="0"/>
          <a:ext cx="0" cy="0"/>
          <a:chOff x="0" y="0"/>
          <a:chExt cx="0" cy="0"/>
        </a:xfrm>
      </p:grpSpPr>
      <p:pic>
        <p:nvPicPr>
          <p:cNvPr id="85" name="Google Shape;85;p14"/>
          <p:cNvPicPr preferRelativeResize="0"/>
          <p:nvPr/>
        </p:nvPicPr>
        <p:blipFill rotWithShape="1">
          <a:blip r:embed="rId2">
            <a:alphaModFix/>
          </a:blip>
          <a:srcRect b="0" l="0" r="0" t="0"/>
          <a:stretch/>
        </p:blipFill>
        <p:spPr>
          <a:xfrm>
            <a:off x="0" y="0"/>
            <a:ext cx="9143999" cy="6857999"/>
          </a:xfrm>
          <a:prstGeom prst="rect">
            <a:avLst/>
          </a:prstGeom>
          <a:noFill/>
          <a:ln>
            <a:noFill/>
          </a:ln>
        </p:spPr>
      </p:pic>
      <p:sp>
        <p:nvSpPr>
          <p:cNvPr id="86" name="Google Shape;86;p14"/>
          <p:cNvSpPr txBox="1"/>
          <p:nvPr>
            <p:ph type="ctrTitle"/>
          </p:nvPr>
        </p:nvSpPr>
        <p:spPr>
          <a:xfrm>
            <a:off x="685800" y="2595716"/>
            <a:ext cx="7772400" cy="2337620"/>
          </a:xfrm>
          <a:prstGeom prst="rect">
            <a:avLst/>
          </a:prstGeom>
          <a:noFill/>
          <a:ln>
            <a:noFill/>
          </a:ln>
        </p:spPr>
        <p:txBody>
          <a:bodyPr anchorCtr="0" anchor="t" bIns="45700" lIns="91425" spcFirstLastPara="1" rIns="91425" wrap="square" tIns="45700">
            <a:no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14"/>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chemeClr val="lt1"/>
                </a:solidFill>
                <a:latin typeface="Calibri"/>
                <a:ea typeface="Calibri"/>
                <a:cs typeface="Calibri"/>
                <a:sym typeface="Calibri"/>
              </a:defRPr>
            </a:lvl1pPr>
            <a:lvl2pPr indent="0" lvl="1" marL="0" algn="l">
              <a:spcBef>
                <a:spcPts val="0"/>
              </a:spcBef>
              <a:buNone/>
              <a:defRPr sz="1600">
                <a:solidFill>
                  <a:schemeClr val="lt1"/>
                </a:solidFill>
                <a:latin typeface="Calibri"/>
                <a:ea typeface="Calibri"/>
                <a:cs typeface="Calibri"/>
                <a:sym typeface="Calibri"/>
              </a:defRPr>
            </a:lvl2pPr>
            <a:lvl3pPr indent="0" lvl="2" marL="0" algn="l">
              <a:spcBef>
                <a:spcPts val="0"/>
              </a:spcBef>
              <a:buNone/>
              <a:defRPr sz="1600">
                <a:solidFill>
                  <a:schemeClr val="lt1"/>
                </a:solidFill>
                <a:latin typeface="Calibri"/>
                <a:ea typeface="Calibri"/>
                <a:cs typeface="Calibri"/>
                <a:sym typeface="Calibri"/>
              </a:defRPr>
            </a:lvl3pPr>
            <a:lvl4pPr indent="0" lvl="3" marL="0" algn="l">
              <a:spcBef>
                <a:spcPts val="0"/>
              </a:spcBef>
              <a:buNone/>
              <a:defRPr sz="1600">
                <a:solidFill>
                  <a:schemeClr val="lt1"/>
                </a:solidFill>
                <a:latin typeface="Calibri"/>
                <a:ea typeface="Calibri"/>
                <a:cs typeface="Calibri"/>
                <a:sym typeface="Calibri"/>
              </a:defRPr>
            </a:lvl4pPr>
            <a:lvl5pPr indent="0" lvl="4" marL="0" algn="l">
              <a:spcBef>
                <a:spcPts val="0"/>
              </a:spcBef>
              <a:buNone/>
              <a:defRPr sz="1600">
                <a:solidFill>
                  <a:schemeClr val="lt1"/>
                </a:solidFill>
                <a:latin typeface="Calibri"/>
                <a:ea typeface="Calibri"/>
                <a:cs typeface="Calibri"/>
                <a:sym typeface="Calibri"/>
              </a:defRPr>
            </a:lvl5pPr>
            <a:lvl6pPr indent="0" lvl="5" marL="0" algn="l">
              <a:spcBef>
                <a:spcPts val="0"/>
              </a:spcBef>
              <a:buNone/>
              <a:defRPr sz="1600">
                <a:solidFill>
                  <a:schemeClr val="lt1"/>
                </a:solidFill>
                <a:latin typeface="Calibri"/>
                <a:ea typeface="Calibri"/>
                <a:cs typeface="Calibri"/>
                <a:sym typeface="Calibri"/>
              </a:defRPr>
            </a:lvl6pPr>
            <a:lvl7pPr indent="0" lvl="6" marL="0" algn="l">
              <a:spcBef>
                <a:spcPts val="0"/>
              </a:spcBef>
              <a:buNone/>
              <a:defRPr sz="1600">
                <a:solidFill>
                  <a:schemeClr val="lt1"/>
                </a:solidFill>
                <a:latin typeface="Calibri"/>
                <a:ea typeface="Calibri"/>
                <a:cs typeface="Calibri"/>
                <a:sym typeface="Calibri"/>
              </a:defRPr>
            </a:lvl7pPr>
            <a:lvl8pPr indent="0" lvl="7" marL="0" algn="l">
              <a:spcBef>
                <a:spcPts val="0"/>
              </a:spcBef>
              <a:buNone/>
              <a:defRPr sz="1600">
                <a:solidFill>
                  <a:schemeClr val="lt1"/>
                </a:solidFill>
                <a:latin typeface="Calibri"/>
                <a:ea typeface="Calibri"/>
                <a:cs typeface="Calibri"/>
                <a:sym typeface="Calibri"/>
              </a:defRPr>
            </a:lvl8pPr>
            <a:lvl9pPr indent="0" lvl="8" marL="0" algn="l">
              <a:spcBef>
                <a:spcPts val="0"/>
              </a:spcBef>
              <a:buNone/>
              <a:defRPr sz="1600">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spTree>
      <p:nvGrpSpPr>
        <p:cNvPr id="92" name="Shape 92"/>
        <p:cNvGrpSpPr/>
        <p:nvPr/>
      </p:nvGrpSpPr>
      <p:grpSpPr>
        <a:xfrm>
          <a:off x="0" y="0"/>
          <a:ext cx="0" cy="0"/>
          <a:chOff x="0" y="0"/>
          <a:chExt cx="0" cy="0"/>
        </a:xfrm>
      </p:grpSpPr>
      <p:sp>
        <p:nvSpPr>
          <p:cNvPr id="93" name="Google Shape;93;p16"/>
          <p:cNvSpPr txBox="1"/>
          <p:nvPr>
            <p:ph idx="1" type="body"/>
          </p:nvPr>
        </p:nvSpPr>
        <p:spPr>
          <a:xfrm>
            <a:off x="274320" y="1463040"/>
            <a:ext cx="4011083" cy="4351338"/>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000"/>
              </a:spcBef>
              <a:spcAft>
                <a:spcPts val="0"/>
              </a:spcAft>
              <a:buClr>
                <a:schemeClr val="dk1"/>
              </a:buClr>
              <a:buSzPts val="2400"/>
              <a:buNone/>
              <a:defRPr sz="2400"/>
            </a:lvl1pPr>
            <a:lvl2pPr indent="-355600" lvl="1" marL="914400" algn="l">
              <a:lnSpc>
                <a:spcPct val="10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94" name="Google Shape;94;p16" title="Header graphic"/>
          <p:cNvPicPr preferRelativeResize="0"/>
          <p:nvPr/>
        </p:nvPicPr>
        <p:blipFill rotWithShape="1">
          <a:blip r:embed="rId2">
            <a:alphaModFix/>
          </a:blip>
          <a:srcRect b="0" l="0" r="0" t="0"/>
          <a:stretch/>
        </p:blipFill>
        <p:spPr>
          <a:xfrm>
            <a:off x="0" y="0"/>
            <a:ext cx="9144000" cy="1257300"/>
          </a:xfrm>
          <a:prstGeom prst="rect">
            <a:avLst/>
          </a:prstGeom>
          <a:noFill/>
          <a:ln>
            <a:noFill/>
          </a:ln>
        </p:spPr>
      </p:pic>
      <p:sp>
        <p:nvSpPr>
          <p:cNvPr id="95" name="Google Shape;95;p16"/>
          <p:cNvSpPr txBox="1"/>
          <p:nvPr>
            <p:ph type="title"/>
          </p:nvPr>
        </p:nvSpPr>
        <p:spPr>
          <a:xfrm>
            <a:off x="274320" y="274320"/>
            <a:ext cx="7886700" cy="710141"/>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rgbClr val="000000"/>
              </a:buClr>
              <a:buSzPts val="2400"/>
              <a:buFont typeface="Arial"/>
              <a:buNone/>
              <a:defRPr sz="2400">
                <a:solidFill>
                  <a:srgbClr val="000000"/>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6" name="Google Shape;96;p16"/>
          <p:cNvSpPr txBox="1"/>
          <p:nvPr>
            <p:ph idx="2" type="body"/>
          </p:nvPr>
        </p:nvSpPr>
        <p:spPr>
          <a:xfrm>
            <a:off x="4736254" y="1463040"/>
            <a:ext cx="4011083" cy="4351338"/>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000"/>
              </a:spcBef>
              <a:spcAft>
                <a:spcPts val="0"/>
              </a:spcAft>
              <a:buClr>
                <a:schemeClr val="dk1"/>
              </a:buClr>
              <a:buSzPts val="2400"/>
              <a:buNone/>
              <a:defRPr sz="2400"/>
            </a:lvl1pPr>
            <a:lvl2pPr indent="-355600" lvl="1" marL="914400" algn="l">
              <a:lnSpc>
                <a:spcPct val="10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97" name="Google Shape;97;p16" title="CDE logo"/>
          <p:cNvPicPr preferRelativeResize="0"/>
          <p:nvPr/>
        </p:nvPicPr>
        <p:blipFill rotWithShape="1">
          <a:blip r:embed="rId3">
            <a:alphaModFix/>
          </a:blip>
          <a:srcRect b="0" l="0" r="0" t="0"/>
          <a:stretch/>
        </p:blipFill>
        <p:spPr>
          <a:xfrm>
            <a:off x="8000973" y="6225630"/>
            <a:ext cx="1028753" cy="558829"/>
          </a:xfrm>
          <a:prstGeom prst="rect">
            <a:avLst/>
          </a:prstGeom>
          <a:noFill/>
          <a:ln>
            <a:noFill/>
          </a:ln>
        </p:spPr>
      </p:pic>
      <p:sp>
        <p:nvSpPr>
          <p:cNvPr id="98" name="Google Shape;98;p16"/>
          <p:cNvSpPr txBox="1"/>
          <p:nvPr>
            <p:ph idx="12" type="sldNum"/>
          </p:nvPr>
        </p:nvSpPr>
        <p:spPr>
          <a:xfrm>
            <a:off x="274320" y="6356351"/>
            <a:ext cx="467783" cy="365125"/>
          </a:xfrm>
          <a:prstGeom prst="rect">
            <a:avLst/>
          </a:prstGeom>
          <a:noFill/>
          <a:ln>
            <a:noFill/>
          </a:ln>
        </p:spPr>
        <p:txBody>
          <a:bodyPr anchorCtr="0" anchor="t" bIns="45700" lIns="91425" spcFirstLastPara="1" rIns="91425" wrap="square" tIns="45700">
            <a:noAutofit/>
          </a:bodyPr>
          <a:lstStyle>
            <a:lvl1pPr indent="0" lvl="0" marL="0" algn="ctr">
              <a:spcBef>
                <a:spcPts val="0"/>
              </a:spcBef>
              <a:buNone/>
              <a:defRPr b="0" i="0" sz="1400" u="none" cap="none" strike="noStrike">
                <a:solidFill>
                  <a:srgbClr val="A5A5A5"/>
                </a:solidFill>
                <a:latin typeface="Calibri"/>
                <a:ea typeface="Calibri"/>
                <a:cs typeface="Calibri"/>
                <a:sym typeface="Calibri"/>
              </a:defRPr>
            </a:lvl1pPr>
            <a:lvl2pPr indent="0" lvl="1" marL="0" algn="ctr">
              <a:spcBef>
                <a:spcPts val="0"/>
              </a:spcBef>
              <a:buNone/>
              <a:defRPr b="0" i="0" sz="1400" u="none" cap="none" strike="noStrike">
                <a:solidFill>
                  <a:srgbClr val="A5A5A5"/>
                </a:solidFill>
                <a:latin typeface="Calibri"/>
                <a:ea typeface="Calibri"/>
                <a:cs typeface="Calibri"/>
                <a:sym typeface="Calibri"/>
              </a:defRPr>
            </a:lvl2pPr>
            <a:lvl3pPr indent="0" lvl="2" marL="0" algn="ctr">
              <a:spcBef>
                <a:spcPts val="0"/>
              </a:spcBef>
              <a:buNone/>
              <a:defRPr b="0" i="0" sz="1400" u="none" cap="none" strike="noStrike">
                <a:solidFill>
                  <a:srgbClr val="A5A5A5"/>
                </a:solidFill>
                <a:latin typeface="Calibri"/>
                <a:ea typeface="Calibri"/>
                <a:cs typeface="Calibri"/>
                <a:sym typeface="Calibri"/>
              </a:defRPr>
            </a:lvl3pPr>
            <a:lvl4pPr indent="0" lvl="3" marL="0" algn="ctr">
              <a:spcBef>
                <a:spcPts val="0"/>
              </a:spcBef>
              <a:buNone/>
              <a:defRPr b="0" i="0" sz="1400" u="none" cap="none" strike="noStrike">
                <a:solidFill>
                  <a:srgbClr val="A5A5A5"/>
                </a:solidFill>
                <a:latin typeface="Calibri"/>
                <a:ea typeface="Calibri"/>
                <a:cs typeface="Calibri"/>
                <a:sym typeface="Calibri"/>
              </a:defRPr>
            </a:lvl4pPr>
            <a:lvl5pPr indent="0" lvl="4" marL="0" algn="ctr">
              <a:spcBef>
                <a:spcPts val="0"/>
              </a:spcBef>
              <a:buNone/>
              <a:defRPr b="0" i="0" sz="1400" u="none" cap="none" strike="noStrike">
                <a:solidFill>
                  <a:srgbClr val="A5A5A5"/>
                </a:solidFill>
                <a:latin typeface="Calibri"/>
                <a:ea typeface="Calibri"/>
                <a:cs typeface="Calibri"/>
                <a:sym typeface="Calibri"/>
              </a:defRPr>
            </a:lvl5pPr>
            <a:lvl6pPr indent="0" lvl="5" marL="0" algn="ctr">
              <a:spcBef>
                <a:spcPts val="0"/>
              </a:spcBef>
              <a:buNone/>
              <a:defRPr b="0" i="0" sz="1400" u="none" cap="none" strike="noStrike">
                <a:solidFill>
                  <a:srgbClr val="A5A5A5"/>
                </a:solidFill>
                <a:latin typeface="Calibri"/>
                <a:ea typeface="Calibri"/>
                <a:cs typeface="Calibri"/>
                <a:sym typeface="Calibri"/>
              </a:defRPr>
            </a:lvl6pPr>
            <a:lvl7pPr indent="0" lvl="6" marL="0" algn="ctr">
              <a:spcBef>
                <a:spcPts val="0"/>
              </a:spcBef>
              <a:buNone/>
              <a:defRPr b="0" i="0" sz="1400" u="none" cap="none" strike="noStrike">
                <a:solidFill>
                  <a:srgbClr val="A5A5A5"/>
                </a:solidFill>
                <a:latin typeface="Calibri"/>
                <a:ea typeface="Calibri"/>
                <a:cs typeface="Calibri"/>
                <a:sym typeface="Calibri"/>
              </a:defRPr>
            </a:lvl7pPr>
            <a:lvl8pPr indent="0" lvl="7" marL="0" algn="ctr">
              <a:spcBef>
                <a:spcPts val="0"/>
              </a:spcBef>
              <a:buNone/>
              <a:defRPr b="0" i="0" sz="1400" u="none" cap="none" strike="noStrike">
                <a:solidFill>
                  <a:srgbClr val="A5A5A5"/>
                </a:solidFill>
                <a:latin typeface="Calibri"/>
                <a:ea typeface="Calibri"/>
                <a:cs typeface="Calibri"/>
                <a:sym typeface="Calibri"/>
              </a:defRPr>
            </a:lvl8pPr>
            <a:lvl9pPr indent="0" lvl="8" marL="0" algn="ctr">
              <a:spcBef>
                <a:spcPts val="0"/>
              </a:spcBef>
              <a:buNone/>
              <a:defRPr b="0" i="0" sz="1400" u="none" cap="none" strike="noStrike">
                <a:solidFill>
                  <a:srgbClr val="A5A5A5"/>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99" name="Shape 99"/>
        <p:cNvGrpSpPr/>
        <p:nvPr/>
      </p:nvGrpSpPr>
      <p:grpSpPr>
        <a:xfrm>
          <a:off x="0" y="0"/>
          <a:ext cx="0" cy="0"/>
          <a:chOff x="0" y="0"/>
          <a:chExt cx="0" cy="0"/>
        </a:xfrm>
      </p:grpSpPr>
      <p:sp>
        <p:nvSpPr>
          <p:cNvPr id="100" name="Google Shape;100;p17"/>
          <p:cNvSpPr txBox="1"/>
          <p:nvPr>
            <p:ph idx="1" type="body"/>
          </p:nvPr>
        </p:nvSpPr>
        <p:spPr>
          <a:xfrm>
            <a:off x="628650" y="1463040"/>
            <a:ext cx="3886200" cy="4583799"/>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1" name="Google Shape;101;p17"/>
          <p:cNvSpPr txBox="1"/>
          <p:nvPr>
            <p:ph idx="2" type="body"/>
          </p:nvPr>
        </p:nvSpPr>
        <p:spPr>
          <a:xfrm>
            <a:off x="4629150" y="1463040"/>
            <a:ext cx="3886200" cy="4583799"/>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02" name="Google Shape;102;p17"/>
          <p:cNvPicPr preferRelativeResize="0"/>
          <p:nvPr/>
        </p:nvPicPr>
        <p:blipFill rotWithShape="1">
          <a:blip r:embed="rId2">
            <a:alphaModFix/>
          </a:blip>
          <a:srcRect b="0" l="0" r="0" t="0"/>
          <a:stretch/>
        </p:blipFill>
        <p:spPr>
          <a:xfrm>
            <a:off x="1" y="0"/>
            <a:ext cx="9143997" cy="1219200"/>
          </a:xfrm>
          <a:prstGeom prst="rect">
            <a:avLst/>
          </a:prstGeom>
          <a:noFill/>
          <a:ln>
            <a:noFill/>
          </a:ln>
        </p:spPr>
      </p:pic>
      <p:sp>
        <p:nvSpPr>
          <p:cNvPr id="103" name="Google Shape;103;p17"/>
          <p:cNvSpPr txBox="1"/>
          <p:nvPr>
            <p:ph type="title"/>
          </p:nvPr>
        </p:nvSpPr>
        <p:spPr>
          <a:xfrm>
            <a:off x="245193" y="254514"/>
            <a:ext cx="6081865" cy="756418"/>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04" name="Google Shape;104;p17"/>
          <p:cNvPicPr preferRelativeResize="0"/>
          <p:nvPr/>
        </p:nvPicPr>
        <p:blipFill rotWithShape="1">
          <a:blip r:embed="rId3">
            <a:alphaModFix/>
          </a:blip>
          <a:srcRect b="0" l="0" r="0" t="0"/>
          <a:stretch/>
        </p:blipFill>
        <p:spPr>
          <a:xfrm>
            <a:off x="7772400" y="6172200"/>
            <a:ext cx="1143000" cy="485919"/>
          </a:xfrm>
          <a:prstGeom prst="rect">
            <a:avLst/>
          </a:prstGeom>
          <a:noFill/>
          <a:ln>
            <a:noFill/>
          </a:ln>
        </p:spPr>
      </p:pic>
      <p:sp>
        <p:nvSpPr>
          <p:cNvPr id="105" name="Google Shape;105;p17"/>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b="0" i="0" sz="1600" u="none" cap="none" strike="noStrike">
                <a:solidFill>
                  <a:srgbClr val="7F7F7F"/>
                </a:solidFill>
                <a:latin typeface="Calibri"/>
                <a:ea typeface="Calibri"/>
                <a:cs typeface="Calibri"/>
                <a:sym typeface="Calibri"/>
              </a:defRPr>
            </a:lvl1pPr>
            <a:lvl2pPr indent="0" lvl="1" marL="0" algn="l">
              <a:spcBef>
                <a:spcPts val="0"/>
              </a:spcBef>
              <a:buNone/>
              <a:defRPr b="0" i="0" sz="1600" u="none" cap="none" strike="noStrike">
                <a:solidFill>
                  <a:srgbClr val="7F7F7F"/>
                </a:solidFill>
                <a:latin typeface="Calibri"/>
                <a:ea typeface="Calibri"/>
                <a:cs typeface="Calibri"/>
                <a:sym typeface="Calibri"/>
              </a:defRPr>
            </a:lvl2pPr>
            <a:lvl3pPr indent="0" lvl="2" marL="0" algn="l">
              <a:spcBef>
                <a:spcPts val="0"/>
              </a:spcBef>
              <a:buNone/>
              <a:defRPr b="0" i="0" sz="1600" u="none" cap="none" strike="noStrike">
                <a:solidFill>
                  <a:srgbClr val="7F7F7F"/>
                </a:solidFill>
                <a:latin typeface="Calibri"/>
                <a:ea typeface="Calibri"/>
                <a:cs typeface="Calibri"/>
                <a:sym typeface="Calibri"/>
              </a:defRPr>
            </a:lvl3pPr>
            <a:lvl4pPr indent="0" lvl="3" marL="0" algn="l">
              <a:spcBef>
                <a:spcPts val="0"/>
              </a:spcBef>
              <a:buNone/>
              <a:defRPr b="0" i="0" sz="1600" u="none" cap="none" strike="noStrike">
                <a:solidFill>
                  <a:srgbClr val="7F7F7F"/>
                </a:solidFill>
                <a:latin typeface="Calibri"/>
                <a:ea typeface="Calibri"/>
                <a:cs typeface="Calibri"/>
                <a:sym typeface="Calibri"/>
              </a:defRPr>
            </a:lvl4pPr>
            <a:lvl5pPr indent="0" lvl="4" marL="0" algn="l">
              <a:spcBef>
                <a:spcPts val="0"/>
              </a:spcBef>
              <a:buNone/>
              <a:defRPr b="0" i="0" sz="1600" u="none" cap="none" strike="noStrike">
                <a:solidFill>
                  <a:srgbClr val="7F7F7F"/>
                </a:solidFill>
                <a:latin typeface="Calibri"/>
                <a:ea typeface="Calibri"/>
                <a:cs typeface="Calibri"/>
                <a:sym typeface="Calibri"/>
              </a:defRPr>
            </a:lvl5pPr>
            <a:lvl6pPr indent="0" lvl="5" marL="0" algn="l">
              <a:spcBef>
                <a:spcPts val="0"/>
              </a:spcBef>
              <a:buNone/>
              <a:defRPr b="0" i="0" sz="1600" u="none" cap="none" strike="noStrike">
                <a:solidFill>
                  <a:srgbClr val="7F7F7F"/>
                </a:solidFill>
                <a:latin typeface="Calibri"/>
                <a:ea typeface="Calibri"/>
                <a:cs typeface="Calibri"/>
                <a:sym typeface="Calibri"/>
              </a:defRPr>
            </a:lvl6pPr>
            <a:lvl7pPr indent="0" lvl="6" marL="0" algn="l">
              <a:spcBef>
                <a:spcPts val="0"/>
              </a:spcBef>
              <a:buNone/>
              <a:defRPr b="0" i="0" sz="1600" u="none" cap="none" strike="noStrike">
                <a:solidFill>
                  <a:srgbClr val="7F7F7F"/>
                </a:solidFill>
                <a:latin typeface="Calibri"/>
                <a:ea typeface="Calibri"/>
                <a:cs typeface="Calibri"/>
                <a:sym typeface="Calibri"/>
              </a:defRPr>
            </a:lvl7pPr>
            <a:lvl8pPr indent="0" lvl="7" marL="0" algn="l">
              <a:spcBef>
                <a:spcPts val="0"/>
              </a:spcBef>
              <a:buNone/>
              <a:defRPr b="0" i="0" sz="1600" u="none" cap="none" strike="noStrike">
                <a:solidFill>
                  <a:srgbClr val="7F7F7F"/>
                </a:solidFill>
                <a:latin typeface="Calibri"/>
                <a:ea typeface="Calibri"/>
                <a:cs typeface="Calibri"/>
                <a:sym typeface="Calibri"/>
              </a:defRPr>
            </a:lvl8pPr>
            <a:lvl9pPr indent="0" lvl="8" marL="0" algn="l">
              <a:spcBef>
                <a:spcPts val="0"/>
              </a:spcBef>
              <a:buNone/>
              <a:defRPr b="0" i="0" sz="1600" u="none" cap="none" strike="noStrike">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106" name="Google Shape;106;p17" title="Header graphic"/>
          <p:cNvPicPr preferRelativeResize="0"/>
          <p:nvPr/>
        </p:nvPicPr>
        <p:blipFill rotWithShape="1">
          <a:blip r:embed="rId4">
            <a:alphaModFix/>
          </a:blip>
          <a:srcRect b="0" l="0" r="0" t="0"/>
          <a:stretch/>
        </p:blipFill>
        <p:spPr>
          <a:xfrm>
            <a:off x="0" y="0"/>
            <a:ext cx="9144000" cy="12573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 Blue">
  <p:cSld name="Section Divider - Blue">
    <p:spTree>
      <p:nvGrpSpPr>
        <p:cNvPr id="107" name="Shape 107"/>
        <p:cNvGrpSpPr/>
        <p:nvPr/>
      </p:nvGrpSpPr>
      <p:grpSpPr>
        <a:xfrm>
          <a:off x="0" y="0"/>
          <a:ext cx="0" cy="0"/>
          <a:chOff x="0" y="0"/>
          <a:chExt cx="0" cy="0"/>
        </a:xfrm>
      </p:grpSpPr>
      <p:pic>
        <p:nvPicPr>
          <p:cNvPr id="108" name="Google Shape;108;p18" title="Blue background"/>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109" name="Google Shape;109;p18"/>
          <p:cNvSpPr txBox="1"/>
          <p:nvPr>
            <p:ph type="ctrTitle"/>
          </p:nvPr>
        </p:nvSpPr>
        <p:spPr>
          <a:xfrm>
            <a:off x="685800" y="2062163"/>
            <a:ext cx="7772400" cy="2387600"/>
          </a:xfrm>
          <a:prstGeom prst="rect">
            <a:avLst/>
          </a:prstGeom>
          <a:noFill/>
          <a:ln>
            <a:noFill/>
          </a:ln>
        </p:spPr>
        <p:txBody>
          <a:bodyPr anchorCtr="0" anchor="ctr" bIns="0" lIns="0" spcFirstLastPara="1" rIns="0" wrap="square" tIns="0">
            <a:noAutofit/>
          </a:bodyPr>
          <a:lstStyle>
            <a:lvl1pPr lvl="0" algn="ctr">
              <a:lnSpc>
                <a:spcPct val="90000"/>
              </a:lnSpc>
              <a:spcBef>
                <a:spcPts val="0"/>
              </a:spcBef>
              <a:spcAft>
                <a:spcPts val="0"/>
              </a:spcAft>
              <a:buClr>
                <a:schemeClr val="lt1"/>
              </a:buClr>
              <a:buSzPts val="5400"/>
              <a:buFont typeface="Arial"/>
              <a:buNone/>
              <a:defRPr sz="5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10" name="Google Shape;110;p18" title="CDE logo"/>
          <p:cNvPicPr preferRelativeResize="0"/>
          <p:nvPr/>
        </p:nvPicPr>
        <p:blipFill rotWithShape="1">
          <a:blip r:embed="rId3">
            <a:alphaModFix/>
          </a:blip>
          <a:srcRect b="0" l="0" r="0" t="0"/>
          <a:stretch/>
        </p:blipFill>
        <p:spPr>
          <a:xfrm>
            <a:off x="8036964" y="6246435"/>
            <a:ext cx="975232" cy="529756"/>
          </a:xfrm>
          <a:prstGeom prst="rect">
            <a:avLst/>
          </a:prstGeom>
          <a:noFill/>
          <a:ln>
            <a:noFill/>
          </a:ln>
        </p:spPr>
      </p:pic>
      <p:sp>
        <p:nvSpPr>
          <p:cNvPr id="111" name="Google Shape;111;p18"/>
          <p:cNvSpPr txBox="1"/>
          <p:nvPr>
            <p:ph idx="12" type="sldNum"/>
          </p:nvPr>
        </p:nvSpPr>
        <p:spPr>
          <a:xfrm>
            <a:off x="274320" y="6356351"/>
            <a:ext cx="467783" cy="365125"/>
          </a:xfrm>
          <a:prstGeom prst="rect">
            <a:avLst/>
          </a:prstGeom>
          <a:noFill/>
          <a:ln>
            <a:noFill/>
          </a:ln>
        </p:spPr>
        <p:txBody>
          <a:bodyPr anchorCtr="0" anchor="t" bIns="45700" lIns="91425" spcFirstLastPara="1" rIns="91425" wrap="square" tIns="45700">
            <a:noAutofit/>
          </a:bodyPr>
          <a:lstStyle>
            <a:lvl1pPr indent="0" lvl="0" marL="0" algn="ctr">
              <a:spcBef>
                <a:spcPts val="0"/>
              </a:spcBef>
              <a:buNone/>
              <a:defRPr b="0" i="0" sz="1400" u="none" cap="none" strike="noStrike">
                <a:solidFill>
                  <a:schemeClr val="lt1"/>
                </a:solidFill>
                <a:latin typeface="Calibri"/>
                <a:ea typeface="Calibri"/>
                <a:cs typeface="Calibri"/>
                <a:sym typeface="Calibri"/>
              </a:defRPr>
            </a:lvl1pPr>
            <a:lvl2pPr indent="0" lvl="1" marL="0" algn="ctr">
              <a:spcBef>
                <a:spcPts val="0"/>
              </a:spcBef>
              <a:buNone/>
              <a:defRPr b="0" i="0" sz="1400" u="none" cap="none" strike="noStrike">
                <a:solidFill>
                  <a:schemeClr val="lt1"/>
                </a:solidFill>
                <a:latin typeface="Calibri"/>
                <a:ea typeface="Calibri"/>
                <a:cs typeface="Calibri"/>
                <a:sym typeface="Calibri"/>
              </a:defRPr>
            </a:lvl2pPr>
            <a:lvl3pPr indent="0" lvl="2" marL="0" algn="ctr">
              <a:spcBef>
                <a:spcPts val="0"/>
              </a:spcBef>
              <a:buNone/>
              <a:defRPr b="0" i="0" sz="1400" u="none" cap="none" strike="noStrike">
                <a:solidFill>
                  <a:schemeClr val="lt1"/>
                </a:solidFill>
                <a:latin typeface="Calibri"/>
                <a:ea typeface="Calibri"/>
                <a:cs typeface="Calibri"/>
                <a:sym typeface="Calibri"/>
              </a:defRPr>
            </a:lvl3pPr>
            <a:lvl4pPr indent="0" lvl="3" marL="0" algn="ctr">
              <a:spcBef>
                <a:spcPts val="0"/>
              </a:spcBef>
              <a:buNone/>
              <a:defRPr b="0" i="0" sz="1400" u="none" cap="none" strike="noStrike">
                <a:solidFill>
                  <a:schemeClr val="lt1"/>
                </a:solidFill>
                <a:latin typeface="Calibri"/>
                <a:ea typeface="Calibri"/>
                <a:cs typeface="Calibri"/>
                <a:sym typeface="Calibri"/>
              </a:defRPr>
            </a:lvl4pPr>
            <a:lvl5pPr indent="0" lvl="4" marL="0" algn="ctr">
              <a:spcBef>
                <a:spcPts val="0"/>
              </a:spcBef>
              <a:buNone/>
              <a:defRPr b="0" i="0" sz="1400" u="none" cap="none" strike="noStrike">
                <a:solidFill>
                  <a:schemeClr val="lt1"/>
                </a:solidFill>
                <a:latin typeface="Calibri"/>
                <a:ea typeface="Calibri"/>
                <a:cs typeface="Calibri"/>
                <a:sym typeface="Calibri"/>
              </a:defRPr>
            </a:lvl5pPr>
            <a:lvl6pPr indent="0" lvl="5" marL="0" algn="ctr">
              <a:spcBef>
                <a:spcPts val="0"/>
              </a:spcBef>
              <a:buNone/>
              <a:defRPr b="0" i="0" sz="1400" u="none" cap="none" strike="noStrike">
                <a:solidFill>
                  <a:schemeClr val="lt1"/>
                </a:solidFill>
                <a:latin typeface="Calibri"/>
                <a:ea typeface="Calibri"/>
                <a:cs typeface="Calibri"/>
                <a:sym typeface="Calibri"/>
              </a:defRPr>
            </a:lvl6pPr>
            <a:lvl7pPr indent="0" lvl="6" marL="0" algn="ctr">
              <a:spcBef>
                <a:spcPts val="0"/>
              </a:spcBef>
              <a:buNone/>
              <a:defRPr b="0" i="0" sz="1400" u="none" cap="none" strike="noStrike">
                <a:solidFill>
                  <a:schemeClr val="lt1"/>
                </a:solidFill>
                <a:latin typeface="Calibri"/>
                <a:ea typeface="Calibri"/>
                <a:cs typeface="Calibri"/>
                <a:sym typeface="Calibri"/>
              </a:defRPr>
            </a:lvl7pPr>
            <a:lvl8pPr indent="0" lvl="7" marL="0" algn="ctr">
              <a:spcBef>
                <a:spcPts val="0"/>
              </a:spcBef>
              <a:buNone/>
              <a:defRPr b="0" i="0" sz="1400" u="none" cap="none" strike="noStrike">
                <a:solidFill>
                  <a:schemeClr val="lt1"/>
                </a:solidFill>
                <a:latin typeface="Calibri"/>
                <a:ea typeface="Calibri"/>
                <a:cs typeface="Calibri"/>
                <a:sym typeface="Calibri"/>
              </a:defRPr>
            </a:lvl8pPr>
            <a:lvl9pPr indent="0" lvl="8" marL="0" algn="ctr">
              <a:spcBef>
                <a:spcPts val="0"/>
              </a:spcBef>
              <a:buNone/>
              <a:defRPr b="0" i="0" sz="14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ith page number" type="blank">
  <p:cSld name="BLANK">
    <p:spTree>
      <p:nvGrpSpPr>
        <p:cNvPr id="112" name="Shape 112"/>
        <p:cNvGrpSpPr/>
        <p:nvPr/>
      </p:nvGrpSpPr>
      <p:grpSpPr>
        <a:xfrm>
          <a:off x="0" y="0"/>
          <a:ext cx="0" cy="0"/>
          <a:chOff x="0" y="0"/>
          <a:chExt cx="0" cy="0"/>
        </a:xfrm>
      </p:grpSpPr>
      <p:sp>
        <p:nvSpPr>
          <p:cNvPr id="113" name="Google Shape;113;p19"/>
          <p:cNvSpPr txBox="1"/>
          <p:nvPr>
            <p:ph idx="12" type="sldNum"/>
          </p:nvPr>
        </p:nvSpPr>
        <p:spPr>
          <a:xfrm>
            <a:off x="220133" y="6356350"/>
            <a:ext cx="408517"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sz="1200">
                <a:solidFill>
                  <a:srgbClr val="A5A5A5"/>
                </a:solidFill>
                <a:latin typeface="Calibri"/>
                <a:ea typeface="Calibri"/>
                <a:cs typeface="Calibri"/>
                <a:sym typeface="Calibri"/>
              </a:defRPr>
            </a:lvl1pPr>
            <a:lvl2pPr indent="0" lvl="1" marL="0" algn="ctr">
              <a:spcBef>
                <a:spcPts val="0"/>
              </a:spcBef>
              <a:buNone/>
              <a:defRPr sz="1200">
                <a:solidFill>
                  <a:srgbClr val="A5A5A5"/>
                </a:solidFill>
                <a:latin typeface="Calibri"/>
                <a:ea typeface="Calibri"/>
                <a:cs typeface="Calibri"/>
                <a:sym typeface="Calibri"/>
              </a:defRPr>
            </a:lvl2pPr>
            <a:lvl3pPr indent="0" lvl="2" marL="0" algn="ctr">
              <a:spcBef>
                <a:spcPts val="0"/>
              </a:spcBef>
              <a:buNone/>
              <a:defRPr sz="1200">
                <a:solidFill>
                  <a:srgbClr val="A5A5A5"/>
                </a:solidFill>
                <a:latin typeface="Calibri"/>
                <a:ea typeface="Calibri"/>
                <a:cs typeface="Calibri"/>
                <a:sym typeface="Calibri"/>
              </a:defRPr>
            </a:lvl3pPr>
            <a:lvl4pPr indent="0" lvl="3" marL="0" algn="ctr">
              <a:spcBef>
                <a:spcPts val="0"/>
              </a:spcBef>
              <a:buNone/>
              <a:defRPr sz="1200">
                <a:solidFill>
                  <a:srgbClr val="A5A5A5"/>
                </a:solidFill>
                <a:latin typeface="Calibri"/>
                <a:ea typeface="Calibri"/>
                <a:cs typeface="Calibri"/>
                <a:sym typeface="Calibri"/>
              </a:defRPr>
            </a:lvl4pPr>
            <a:lvl5pPr indent="0" lvl="4" marL="0" algn="ctr">
              <a:spcBef>
                <a:spcPts val="0"/>
              </a:spcBef>
              <a:buNone/>
              <a:defRPr sz="1200">
                <a:solidFill>
                  <a:srgbClr val="A5A5A5"/>
                </a:solidFill>
                <a:latin typeface="Calibri"/>
                <a:ea typeface="Calibri"/>
                <a:cs typeface="Calibri"/>
                <a:sym typeface="Calibri"/>
              </a:defRPr>
            </a:lvl5pPr>
            <a:lvl6pPr indent="0" lvl="5" marL="0" algn="ctr">
              <a:spcBef>
                <a:spcPts val="0"/>
              </a:spcBef>
              <a:buNone/>
              <a:defRPr sz="1200">
                <a:solidFill>
                  <a:srgbClr val="A5A5A5"/>
                </a:solidFill>
                <a:latin typeface="Calibri"/>
                <a:ea typeface="Calibri"/>
                <a:cs typeface="Calibri"/>
                <a:sym typeface="Calibri"/>
              </a:defRPr>
            </a:lvl6pPr>
            <a:lvl7pPr indent="0" lvl="6" marL="0" algn="ctr">
              <a:spcBef>
                <a:spcPts val="0"/>
              </a:spcBef>
              <a:buNone/>
              <a:defRPr sz="1200">
                <a:solidFill>
                  <a:srgbClr val="A5A5A5"/>
                </a:solidFill>
                <a:latin typeface="Calibri"/>
                <a:ea typeface="Calibri"/>
                <a:cs typeface="Calibri"/>
                <a:sym typeface="Calibri"/>
              </a:defRPr>
            </a:lvl7pPr>
            <a:lvl8pPr indent="0" lvl="7" marL="0" algn="ctr">
              <a:spcBef>
                <a:spcPts val="0"/>
              </a:spcBef>
              <a:buNone/>
              <a:defRPr sz="1200">
                <a:solidFill>
                  <a:srgbClr val="A5A5A5"/>
                </a:solidFill>
                <a:latin typeface="Calibri"/>
                <a:ea typeface="Calibri"/>
                <a:cs typeface="Calibri"/>
                <a:sym typeface="Calibri"/>
              </a:defRPr>
            </a:lvl8pPr>
            <a:lvl9pPr indent="0" lvl="8" marL="0" algn="ctr">
              <a:spcBef>
                <a:spcPts val="0"/>
              </a:spcBef>
              <a:buNone/>
              <a:defRPr sz="1200">
                <a:solidFill>
                  <a:srgbClr val="A5A5A5"/>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14" name="Shape 114"/>
        <p:cNvGrpSpPr/>
        <p:nvPr/>
      </p:nvGrpSpPr>
      <p:grpSpPr>
        <a:xfrm>
          <a:off x="0" y="0"/>
          <a:ext cx="0" cy="0"/>
          <a:chOff x="0" y="0"/>
          <a:chExt cx="0" cy="0"/>
        </a:xfrm>
      </p:grpSpPr>
      <p:pic>
        <p:nvPicPr>
          <p:cNvPr id="115" name="Google Shape;115;p20"/>
          <p:cNvPicPr preferRelativeResize="0"/>
          <p:nvPr/>
        </p:nvPicPr>
        <p:blipFill rotWithShape="1">
          <a:blip r:embed="rId2">
            <a:alphaModFix/>
          </a:blip>
          <a:srcRect b="0" l="0" r="0" t="0"/>
          <a:stretch/>
        </p:blipFill>
        <p:spPr>
          <a:xfrm>
            <a:off x="0" y="0"/>
            <a:ext cx="9144000" cy="6857999"/>
          </a:xfrm>
          <a:prstGeom prst="rect">
            <a:avLst/>
          </a:prstGeom>
          <a:noFill/>
          <a:ln>
            <a:noFill/>
          </a:ln>
        </p:spPr>
      </p:pic>
      <p:sp>
        <p:nvSpPr>
          <p:cNvPr id="116" name="Google Shape;116;p20"/>
          <p:cNvSpPr txBox="1"/>
          <p:nvPr>
            <p:ph type="ctrTitle"/>
          </p:nvPr>
        </p:nvSpPr>
        <p:spPr>
          <a:xfrm>
            <a:off x="685800" y="2062163"/>
            <a:ext cx="7772400" cy="2387600"/>
          </a:xfrm>
          <a:prstGeom prst="rect">
            <a:avLst/>
          </a:prstGeom>
          <a:noFill/>
          <a:ln>
            <a:noFill/>
          </a:ln>
        </p:spPr>
        <p:txBody>
          <a:bodyPr anchorCtr="0" anchor="ctr" bIns="0" lIns="0" spcFirstLastPara="1" rIns="0" wrap="square" tIns="0">
            <a:noAutofit/>
          </a:bodyPr>
          <a:lstStyle>
            <a:lvl1pPr lvl="0" algn="ctr">
              <a:lnSpc>
                <a:spcPct val="90000"/>
              </a:lnSpc>
              <a:spcBef>
                <a:spcPts val="0"/>
              </a:spcBef>
              <a:spcAft>
                <a:spcPts val="0"/>
              </a:spcAft>
              <a:buClr>
                <a:schemeClr val="lt1"/>
              </a:buClr>
              <a:buSzPts val="5400"/>
              <a:buFont typeface="Arial"/>
              <a:buNone/>
              <a:defRPr sz="5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17" name="Google Shape;117;p20" title="CDE logo"/>
          <p:cNvPicPr preferRelativeResize="0"/>
          <p:nvPr/>
        </p:nvPicPr>
        <p:blipFill rotWithShape="1">
          <a:blip r:embed="rId3">
            <a:alphaModFix/>
          </a:blip>
          <a:srcRect b="0" l="0" r="0" t="0"/>
          <a:stretch/>
        </p:blipFill>
        <p:spPr>
          <a:xfrm>
            <a:off x="8036964" y="6246435"/>
            <a:ext cx="975232" cy="529756"/>
          </a:xfrm>
          <a:prstGeom prst="rect">
            <a:avLst/>
          </a:prstGeom>
          <a:noFill/>
          <a:ln>
            <a:noFill/>
          </a:ln>
        </p:spPr>
      </p:pic>
      <p:sp>
        <p:nvSpPr>
          <p:cNvPr id="118" name="Google Shape;118;p20"/>
          <p:cNvSpPr txBox="1"/>
          <p:nvPr>
            <p:ph idx="12" type="sldNum"/>
          </p:nvPr>
        </p:nvSpPr>
        <p:spPr>
          <a:xfrm>
            <a:off x="274320" y="6356351"/>
            <a:ext cx="467783" cy="365125"/>
          </a:xfrm>
          <a:prstGeom prst="rect">
            <a:avLst/>
          </a:prstGeom>
          <a:noFill/>
          <a:ln>
            <a:noFill/>
          </a:ln>
        </p:spPr>
        <p:txBody>
          <a:bodyPr anchorCtr="0" anchor="t" bIns="45700" lIns="91425" spcFirstLastPara="1" rIns="91425" wrap="square" tIns="45700">
            <a:noAutofit/>
          </a:bodyPr>
          <a:lstStyle>
            <a:lvl1pPr indent="0" lvl="0" marL="0" algn="ctr">
              <a:spcBef>
                <a:spcPts val="0"/>
              </a:spcBef>
              <a:buNone/>
              <a:defRPr sz="1400">
                <a:solidFill>
                  <a:schemeClr val="lt1"/>
                </a:solidFill>
                <a:latin typeface="Calibri"/>
                <a:ea typeface="Calibri"/>
                <a:cs typeface="Calibri"/>
                <a:sym typeface="Calibri"/>
              </a:defRPr>
            </a:lvl1pPr>
            <a:lvl2pPr indent="0" lvl="1" marL="0" algn="ctr">
              <a:spcBef>
                <a:spcPts val="0"/>
              </a:spcBef>
              <a:buNone/>
              <a:defRPr sz="1400">
                <a:solidFill>
                  <a:schemeClr val="lt1"/>
                </a:solidFill>
                <a:latin typeface="Calibri"/>
                <a:ea typeface="Calibri"/>
                <a:cs typeface="Calibri"/>
                <a:sym typeface="Calibri"/>
              </a:defRPr>
            </a:lvl2pPr>
            <a:lvl3pPr indent="0" lvl="2" marL="0" algn="ctr">
              <a:spcBef>
                <a:spcPts val="0"/>
              </a:spcBef>
              <a:buNone/>
              <a:defRPr sz="1400">
                <a:solidFill>
                  <a:schemeClr val="lt1"/>
                </a:solidFill>
                <a:latin typeface="Calibri"/>
                <a:ea typeface="Calibri"/>
                <a:cs typeface="Calibri"/>
                <a:sym typeface="Calibri"/>
              </a:defRPr>
            </a:lvl3pPr>
            <a:lvl4pPr indent="0" lvl="3" marL="0" algn="ctr">
              <a:spcBef>
                <a:spcPts val="0"/>
              </a:spcBef>
              <a:buNone/>
              <a:defRPr sz="1400">
                <a:solidFill>
                  <a:schemeClr val="lt1"/>
                </a:solidFill>
                <a:latin typeface="Calibri"/>
                <a:ea typeface="Calibri"/>
                <a:cs typeface="Calibri"/>
                <a:sym typeface="Calibri"/>
              </a:defRPr>
            </a:lvl4pPr>
            <a:lvl5pPr indent="0" lvl="4" marL="0" algn="ctr">
              <a:spcBef>
                <a:spcPts val="0"/>
              </a:spcBef>
              <a:buNone/>
              <a:defRPr sz="1400">
                <a:solidFill>
                  <a:schemeClr val="lt1"/>
                </a:solidFill>
                <a:latin typeface="Calibri"/>
                <a:ea typeface="Calibri"/>
                <a:cs typeface="Calibri"/>
                <a:sym typeface="Calibri"/>
              </a:defRPr>
            </a:lvl5pPr>
            <a:lvl6pPr indent="0" lvl="5" marL="0" algn="ctr">
              <a:spcBef>
                <a:spcPts val="0"/>
              </a:spcBef>
              <a:buNone/>
              <a:defRPr sz="1400">
                <a:solidFill>
                  <a:schemeClr val="lt1"/>
                </a:solidFill>
                <a:latin typeface="Calibri"/>
                <a:ea typeface="Calibri"/>
                <a:cs typeface="Calibri"/>
                <a:sym typeface="Calibri"/>
              </a:defRPr>
            </a:lvl6pPr>
            <a:lvl7pPr indent="0" lvl="6" marL="0" algn="ctr">
              <a:spcBef>
                <a:spcPts val="0"/>
              </a:spcBef>
              <a:buNone/>
              <a:defRPr sz="1400">
                <a:solidFill>
                  <a:schemeClr val="lt1"/>
                </a:solidFill>
                <a:latin typeface="Calibri"/>
                <a:ea typeface="Calibri"/>
                <a:cs typeface="Calibri"/>
                <a:sym typeface="Calibri"/>
              </a:defRPr>
            </a:lvl7pPr>
            <a:lvl8pPr indent="0" lvl="7" marL="0" algn="ctr">
              <a:spcBef>
                <a:spcPts val="0"/>
              </a:spcBef>
              <a:buNone/>
              <a:defRPr sz="1400">
                <a:solidFill>
                  <a:schemeClr val="lt1"/>
                </a:solidFill>
                <a:latin typeface="Calibri"/>
                <a:ea typeface="Calibri"/>
                <a:cs typeface="Calibri"/>
                <a:sym typeface="Calibri"/>
              </a:defRPr>
            </a:lvl8pPr>
            <a:lvl9pPr indent="0" lvl="8" marL="0" algn="ctr">
              <a:spcBef>
                <a:spcPts val="0"/>
              </a:spcBef>
              <a:buNone/>
              <a:defRPr sz="1400">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wo Content">
  <p:cSld name="2_Two Content">
    <p:spTree>
      <p:nvGrpSpPr>
        <p:cNvPr id="119" name="Shape 119"/>
        <p:cNvGrpSpPr/>
        <p:nvPr/>
      </p:nvGrpSpPr>
      <p:grpSpPr>
        <a:xfrm>
          <a:off x="0" y="0"/>
          <a:ext cx="0" cy="0"/>
          <a:chOff x="0" y="0"/>
          <a:chExt cx="0" cy="0"/>
        </a:xfrm>
      </p:grpSpPr>
      <p:sp>
        <p:nvSpPr>
          <p:cNvPr id="120" name="Google Shape;120;p21"/>
          <p:cNvSpPr txBox="1"/>
          <p:nvPr>
            <p:ph idx="11" type="ftr"/>
          </p:nvPr>
        </p:nvSpPr>
        <p:spPr>
          <a:xfrm>
            <a:off x="3028950" y="6508800"/>
            <a:ext cx="3086100" cy="212676"/>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1" name="Google Shape;121;p21"/>
          <p:cNvSpPr txBox="1"/>
          <p:nvPr/>
        </p:nvSpPr>
        <p:spPr>
          <a:xfrm>
            <a:off x="628650" y="6508800"/>
            <a:ext cx="2057400" cy="2126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200">
                <a:solidFill>
                  <a:srgbClr val="888888"/>
                </a:solidFill>
                <a:latin typeface="Calibri"/>
                <a:ea typeface="Calibri"/>
                <a:cs typeface="Calibri"/>
                <a:sym typeface="Calibri"/>
              </a:rPr>
              <a:t>1/25/2021</a:t>
            </a:r>
            <a:endParaRPr sz="1200">
              <a:solidFill>
                <a:srgbClr val="888888"/>
              </a:solidFill>
              <a:latin typeface="Calibri"/>
              <a:ea typeface="Calibri"/>
              <a:cs typeface="Calibri"/>
              <a:sym typeface="Calibri"/>
            </a:endParaRPr>
          </a:p>
        </p:txBody>
      </p:sp>
      <p:sp>
        <p:nvSpPr>
          <p:cNvPr id="122" name="Google Shape;122;p21"/>
          <p:cNvSpPr/>
          <p:nvPr/>
        </p:nvSpPr>
        <p:spPr>
          <a:xfrm>
            <a:off x="0" y="0"/>
            <a:ext cx="9144000" cy="793462"/>
          </a:xfrm>
          <a:prstGeom prst="rect">
            <a:avLst/>
          </a:prstGeom>
          <a:gradFill>
            <a:gsLst>
              <a:gs pos="0">
                <a:srgbClr val="6EC4E8"/>
              </a:gs>
              <a:gs pos="81000">
                <a:srgbClr val="5C6670"/>
              </a:gs>
              <a:gs pos="100000">
                <a:srgbClr val="5C6670"/>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 name="Google Shape;123;p21"/>
          <p:cNvSpPr/>
          <p:nvPr/>
        </p:nvSpPr>
        <p:spPr>
          <a:xfrm>
            <a:off x="0" y="787381"/>
            <a:ext cx="9144000" cy="72189"/>
          </a:xfrm>
          <a:prstGeom prst="rect">
            <a:avLst/>
          </a:prstGeom>
          <a:solidFill>
            <a:srgbClr val="5C667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 name="Google Shape;124;p21"/>
          <p:cNvSpPr/>
          <p:nvPr/>
        </p:nvSpPr>
        <p:spPr>
          <a:xfrm>
            <a:off x="0" y="6806227"/>
            <a:ext cx="9144000" cy="72189"/>
          </a:xfrm>
          <a:prstGeom prst="rect">
            <a:avLst/>
          </a:prstGeom>
          <a:solidFill>
            <a:srgbClr val="5C667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25" name="Google Shape;125;p21"/>
          <p:cNvPicPr preferRelativeResize="0"/>
          <p:nvPr/>
        </p:nvPicPr>
        <p:blipFill rotWithShape="1">
          <a:blip r:embed="rId2">
            <a:alphaModFix/>
          </a:blip>
          <a:srcRect b="0" l="0" r="0" t="0"/>
          <a:stretch/>
        </p:blipFill>
        <p:spPr>
          <a:xfrm>
            <a:off x="8258629" y="6418098"/>
            <a:ext cx="626171" cy="322362"/>
          </a:xfrm>
          <a:prstGeom prst="rect">
            <a:avLst/>
          </a:prstGeom>
          <a:noFill/>
          <a:ln>
            <a:noFill/>
          </a:ln>
        </p:spPr>
      </p:pic>
      <p:sp>
        <p:nvSpPr>
          <p:cNvPr id="126" name="Google Shape;126;p21"/>
          <p:cNvSpPr txBox="1"/>
          <p:nvPr/>
        </p:nvSpPr>
        <p:spPr>
          <a:xfrm>
            <a:off x="6457950" y="6508800"/>
            <a:ext cx="1257674" cy="2126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
        <p:nvSpPr>
          <p:cNvPr id="127" name="Google Shape;127;p21"/>
          <p:cNvSpPr txBox="1"/>
          <p:nvPr>
            <p:ph idx="1" type="body"/>
          </p:nvPr>
        </p:nvSpPr>
        <p:spPr>
          <a:xfrm>
            <a:off x="628650" y="1604789"/>
            <a:ext cx="3859679" cy="4659211"/>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1000"/>
              </a:spcBef>
              <a:spcAft>
                <a:spcPts val="0"/>
              </a:spcAft>
              <a:buClr>
                <a:srgbClr val="0D1E8E"/>
              </a:buClr>
              <a:buSzPts val="2400"/>
              <a:buChar char="•"/>
              <a:defRPr sz="2400">
                <a:latin typeface="Trebuchet MS"/>
                <a:ea typeface="Trebuchet MS"/>
                <a:cs typeface="Trebuchet MS"/>
                <a:sym typeface="Trebuchet MS"/>
              </a:defRPr>
            </a:lvl1pPr>
            <a:lvl2pPr indent="-355600" lvl="1" marL="914400" algn="l">
              <a:lnSpc>
                <a:spcPct val="90000"/>
              </a:lnSpc>
              <a:spcBef>
                <a:spcPts val="500"/>
              </a:spcBef>
              <a:spcAft>
                <a:spcPts val="0"/>
              </a:spcAft>
              <a:buClr>
                <a:srgbClr val="00953A"/>
              </a:buClr>
              <a:buSzPts val="2000"/>
              <a:buChar char="•"/>
              <a:defRPr sz="2000">
                <a:latin typeface="Trebuchet MS"/>
                <a:ea typeface="Trebuchet MS"/>
                <a:cs typeface="Trebuchet MS"/>
                <a:sym typeface="Trebuchet MS"/>
              </a:defRPr>
            </a:lvl2pPr>
            <a:lvl3pPr indent="-342900" lvl="2" marL="1371600" algn="l">
              <a:lnSpc>
                <a:spcPct val="90000"/>
              </a:lnSpc>
              <a:spcBef>
                <a:spcPts val="500"/>
              </a:spcBef>
              <a:spcAft>
                <a:spcPts val="0"/>
              </a:spcAft>
              <a:buClr>
                <a:srgbClr val="EF7521"/>
              </a:buClr>
              <a:buSzPts val="1800"/>
              <a:buChar char="•"/>
              <a:defRPr sz="1800">
                <a:latin typeface="Trebuchet MS"/>
                <a:ea typeface="Trebuchet MS"/>
                <a:cs typeface="Trebuchet MS"/>
                <a:sym typeface="Trebuchet MS"/>
              </a:defRPr>
            </a:lvl3pPr>
            <a:lvl4pPr indent="-342900" lvl="3" marL="1828800" algn="l">
              <a:lnSpc>
                <a:spcPct val="90000"/>
              </a:lnSpc>
              <a:spcBef>
                <a:spcPts val="500"/>
              </a:spcBef>
              <a:spcAft>
                <a:spcPts val="0"/>
              </a:spcAft>
              <a:buClr>
                <a:srgbClr val="82BC00"/>
              </a:buClr>
              <a:buSzPts val="1800"/>
              <a:buChar char="•"/>
              <a:defRPr sz="1800">
                <a:latin typeface="Trebuchet MS"/>
                <a:ea typeface="Trebuchet MS"/>
                <a:cs typeface="Trebuchet MS"/>
                <a:sym typeface="Trebuchet MS"/>
              </a:defRPr>
            </a:lvl4pPr>
            <a:lvl5pPr indent="-342900" lvl="4" marL="2286000" algn="l">
              <a:lnSpc>
                <a:spcPct val="90000"/>
              </a:lnSpc>
              <a:spcBef>
                <a:spcPts val="500"/>
              </a:spcBef>
              <a:spcAft>
                <a:spcPts val="0"/>
              </a:spcAft>
              <a:buClr>
                <a:srgbClr val="8FC6E8"/>
              </a:buClr>
              <a:buSzPts val="1800"/>
              <a:buChar char="•"/>
              <a:defRPr sz="1800">
                <a:latin typeface="Trebuchet MS"/>
                <a:ea typeface="Trebuchet MS"/>
                <a:cs typeface="Trebuchet MS"/>
                <a:sym typeface="Trebuchet M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8" name="Google Shape;128;p21"/>
          <p:cNvSpPr txBox="1"/>
          <p:nvPr>
            <p:ph idx="2" type="body"/>
          </p:nvPr>
        </p:nvSpPr>
        <p:spPr>
          <a:xfrm>
            <a:off x="4644838" y="1604789"/>
            <a:ext cx="3859679" cy="4659211"/>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1000"/>
              </a:spcBef>
              <a:spcAft>
                <a:spcPts val="0"/>
              </a:spcAft>
              <a:buClr>
                <a:srgbClr val="0D1E8E"/>
              </a:buClr>
              <a:buSzPts val="2400"/>
              <a:buChar char="•"/>
              <a:defRPr sz="2400">
                <a:latin typeface="Trebuchet MS"/>
                <a:ea typeface="Trebuchet MS"/>
                <a:cs typeface="Trebuchet MS"/>
                <a:sym typeface="Trebuchet MS"/>
              </a:defRPr>
            </a:lvl1pPr>
            <a:lvl2pPr indent="-355600" lvl="1" marL="914400" algn="l">
              <a:lnSpc>
                <a:spcPct val="90000"/>
              </a:lnSpc>
              <a:spcBef>
                <a:spcPts val="500"/>
              </a:spcBef>
              <a:spcAft>
                <a:spcPts val="0"/>
              </a:spcAft>
              <a:buClr>
                <a:srgbClr val="00953A"/>
              </a:buClr>
              <a:buSzPts val="2000"/>
              <a:buChar char="•"/>
              <a:defRPr sz="2000">
                <a:latin typeface="Trebuchet MS"/>
                <a:ea typeface="Trebuchet MS"/>
                <a:cs typeface="Trebuchet MS"/>
                <a:sym typeface="Trebuchet MS"/>
              </a:defRPr>
            </a:lvl2pPr>
            <a:lvl3pPr indent="-342900" lvl="2" marL="1371600" algn="l">
              <a:lnSpc>
                <a:spcPct val="90000"/>
              </a:lnSpc>
              <a:spcBef>
                <a:spcPts val="500"/>
              </a:spcBef>
              <a:spcAft>
                <a:spcPts val="0"/>
              </a:spcAft>
              <a:buClr>
                <a:srgbClr val="EF7521"/>
              </a:buClr>
              <a:buSzPts val="1800"/>
              <a:buChar char="•"/>
              <a:defRPr sz="1800">
                <a:latin typeface="Trebuchet MS"/>
                <a:ea typeface="Trebuchet MS"/>
                <a:cs typeface="Trebuchet MS"/>
                <a:sym typeface="Trebuchet MS"/>
              </a:defRPr>
            </a:lvl3pPr>
            <a:lvl4pPr indent="-342900" lvl="3" marL="1828800" algn="l">
              <a:lnSpc>
                <a:spcPct val="90000"/>
              </a:lnSpc>
              <a:spcBef>
                <a:spcPts val="500"/>
              </a:spcBef>
              <a:spcAft>
                <a:spcPts val="0"/>
              </a:spcAft>
              <a:buClr>
                <a:srgbClr val="82BC00"/>
              </a:buClr>
              <a:buSzPts val="1800"/>
              <a:buChar char="•"/>
              <a:defRPr sz="1800">
                <a:latin typeface="Trebuchet MS"/>
                <a:ea typeface="Trebuchet MS"/>
                <a:cs typeface="Trebuchet MS"/>
                <a:sym typeface="Trebuchet MS"/>
              </a:defRPr>
            </a:lvl4pPr>
            <a:lvl5pPr indent="-342900" lvl="4" marL="2286000" algn="l">
              <a:lnSpc>
                <a:spcPct val="90000"/>
              </a:lnSpc>
              <a:spcBef>
                <a:spcPts val="500"/>
              </a:spcBef>
              <a:spcAft>
                <a:spcPts val="0"/>
              </a:spcAft>
              <a:buClr>
                <a:srgbClr val="8FC6E8"/>
              </a:buClr>
              <a:buSzPts val="1800"/>
              <a:buChar char="•"/>
              <a:defRPr sz="1800">
                <a:latin typeface="Trebuchet MS"/>
                <a:ea typeface="Trebuchet MS"/>
                <a:cs typeface="Trebuchet MS"/>
                <a:sym typeface="Trebuchet MS"/>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9" name="Google Shape;129;p21"/>
          <p:cNvSpPr txBox="1"/>
          <p:nvPr>
            <p:ph type="title"/>
          </p:nvPr>
        </p:nvSpPr>
        <p:spPr>
          <a:xfrm>
            <a:off x="192024" y="192024"/>
            <a:ext cx="7886700" cy="521208"/>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44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0" name="Google Shape;130;p21"/>
          <p:cNvSpPr txBox="1"/>
          <p:nvPr/>
        </p:nvSpPr>
        <p:spPr>
          <a:xfrm>
            <a:off x="4656752" y="1083581"/>
            <a:ext cx="3847765" cy="52120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2800"/>
              <a:buFont typeface="Arial"/>
              <a:buNone/>
            </a:pPr>
            <a:r>
              <a:t/>
            </a:r>
            <a:endParaRPr sz="2800">
              <a:solidFill>
                <a:schemeClr val="dk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0" name="Shape 20"/>
        <p:cNvGrpSpPr/>
        <p:nvPr/>
      </p:nvGrpSpPr>
      <p:grpSpPr>
        <a:xfrm>
          <a:off x="0" y="0"/>
          <a:ext cx="0" cy="0"/>
          <a:chOff x="0" y="0"/>
          <a:chExt cx="0" cy="0"/>
        </a:xfrm>
      </p:grpSpPr>
      <p:pic>
        <p:nvPicPr>
          <p:cNvPr id="21" name="Google Shape;21;p3"/>
          <p:cNvPicPr preferRelativeResize="0"/>
          <p:nvPr/>
        </p:nvPicPr>
        <p:blipFill rotWithShape="1">
          <a:blip r:embed="rId2">
            <a:alphaModFix/>
          </a:blip>
          <a:srcRect b="0" l="0" r="0" t="0"/>
          <a:stretch/>
        </p:blipFill>
        <p:spPr>
          <a:xfrm>
            <a:off x="1" y="0"/>
            <a:ext cx="9143997" cy="1219200"/>
          </a:xfrm>
          <a:prstGeom prst="rect">
            <a:avLst/>
          </a:prstGeom>
          <a:noFill/>
          <a:ln>
            <a:noFill/>
          </a:ln>
        </p:spPr>
      </p:pic>
      <p:sp>
        <p:nvSpPr>
          <p:cNvPr id="22" name="Google Shape;22;p3"/>
          <p:cNvSpPr txBox="1"/>
          <p:nvPr>
            <p:ph type="title"/>
          </p:nvPr>
        </p:nvSpPr>
        <p:spPr>
          <a:xfrm>
            <a:off x="245193" y="254514"/>
            <a:ext cx="6081865" cy="756418"/>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body"/>
          </p:nvPr>
        </p:nvSpPr>
        <p:spPr>
          <a:xfrm>
            <a:off x="628650" y="1463040"/>
            <a:ext cx="7886700" cy="4640674"/>
          </a:xfrm>
          <a:prstGeom prst="rect">
            <a:avLst/>
          </a:prstGeom>
          <a:noFill/>
          <a:ln>
            <a:noFill/>
          </a:ln>
        </p:spPr>
        <p:txBody>
          <a:bodyPr anchorCtr="0" anchor="t" bIns="45700" lIns="0" spcFirstLastPara="1" rIns="0" wrap="square" tIns="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4" name="Google Shape;24;p3"/>
          <p:cNvPicPr preferRelativeResize="0"/>
          <p:nvPr/>
        </p:nvPicPr>
        <p:blipFill rotWithShape="1">
          <a:blip r:embed="rId3">
            <a:alphaModFix/>
          </a:blip>
          <a:srcRect b="0" l="0" r="0" t="0"/>
          <a:stretch/>
        </p:blipFill>
        <p:spPr>
          <a:xfrm>
            <a:off x="7772400" y="6172200"/>
            <a:ext cx="1143000" cy="485919"/>
          </a:xfrm>
          <a:prstGeom prst="rect">
            <a:avLst/>
          </a:prstGeom>
          <a:noFill/>
          <a:ln>
            <a:noFill/>
          </a:ln>
        </p:spPr>
      </p:pic>
      <p:sp>
        <p:nvSpPr>
          <p:cNvPr id="25" name="Google Shape;25;p3"/>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b="0" i="0" sz="1600" u="none" cap="none" strike="noStrike">
                <a:solidFill>
                  <a:srgbClr val="7F7F7F"/>
                </a:solidFill>
                <a:latin typeface="Calibri"/>
                <a:ea typeface="Calibri"/>
                <a:cs typeface="Calibri"/>
                <a:sym typeface="Calibri"/>
              </a:defRPr>
            </a:lvl1pPr>
            <a:lvl2pPr indent="0" lvl="1" marL="0" algn="l">
              <a:spcBef>
                <a:spcPts val="0"/>
              </a:spcBef>
              <a:buNone/>
              <a:defRPr b="0" i="0" sz="1600" u="none" cap="none" strike="noStrike">
                <a:solidFill>
                  <a:srgbClr val="7F7F7F"/>
                </a:solidFill>
                <a:latin typeface="Calibri"/>
                <a:ea typeface="Calibri"/>
                <a:cs typeface="Calibri"/>
                <a:sym typeface="Calibri"/>
              </a:defRPr>
            </a:lvl2pPr>
            <a:lvl3pPr indent="0" lvl="2" marL="0" algn="l">
              <a:spcBef>
                <a:spcPts val="0"/>
              </a:spcBef>
              <a:buNone/>
              <a:defRPr b="0" i="0" sz="1600" u="none" cap="none" strike="noStrike">
                <a:solidFill>
                  <a:srgbClr val="7F7F7F"/>
                </a:solidFill>
                <a:latin typeface="Calibri"/>
                <a:ea typeface="Calibri"/>
                <a:cs typeface="Calibri"/>
                <a:sym typeface="Calibri"/>
              </a:defRPr>
            </a:lvl3pPr>
            <a:lvl4pPr indent="0" lvl="3" marL="0" algn="l">
              <a:spcBef>
                <a:spcPts val="0"/>
              </a:spcBef>
              <a:buNone/>
              <a:defRPr b="0" i="0" sz="1600" u="none" cap="none" strike="noStrike">
                <a:solidFill>
                  <a:srgbClr val="7F7F7F"/>
                </a:solidFill>
                <a:latin typeface="Calibri"/>
                <a:ea typeface="Calibri"/>
                <a:cs typeface="Calibri"/>
                <a:sym typeface="Calibri"/>
              </a:defRPr>
            </a:lvl4pPr>
            <a:lvl5pPr indent="0" lvl="4" marL="0" algn="l">
              <a:spcBef>
                <a:spcPts val="0"/>
              </a:spcBef>
              <a:buNone/>
              <a:defRPr b="0" i="0" sz="1600" u="none" cap="none" strike="noStrike">
                <a:solidFill>
                  <a:srgbClr val="7F7F7F"/>
                </a:solidFill>
                <a:latin typeface="Calibri"/>
                <a:ea typeface="Calibri"/>
                <a:cs typeface="Calibri"/>
                <a:sym typeface="Calibri"/>
              </a:defRPr>
            </a:lvl5pPr>
            <a:lvl6pPr indent="0" lvl="5" marL="0" algn="l">
              <a:spcBef>
                <a:spcPts val="0"/>
              </a:spcBef>
              <a:buNone/>
              <a:defRPr b="0" i="0" sz="1600" u="none" cap="none" strike="noStrike">
                <a:solidFill>
                  <a:srgbClr val="7F7F7F"/>
                </a:solidFill>
                <a:latin typeface="Calibri"/>
                <a:ea typeface="Calibri"/>
                <a:cs typeface="Calibri"/>
                <a:sym typeface="Calibri"/>
              </a:defRPr>
            </a:lvl6pPr>
            <a:lvl7pPr indent="0" lvl="6" marL="0" algn="l">
              <a:spcBef>
                <a:spcPts val="0"/>
              </a:spcBef>
              <a:buNone/>
              <a:defRPr b="0" i="0" sz="1600" u="none" cap="none" strike="noStrike">
                <a:solidFill>
                  <a:srgbClr val="7F7F7F"/>
                </a:solidFill>
                <a:latin typeface="Calibri"/>
                <a:ea typeface="Calibri"/>
                <a:cs typeface="Calibri"/>
                <a:sym typeface="Calibri"/>
              </a:defRPr>
            </a:lvl7pPr>
            <a:lvl8pPr indent="0" lvl="7" marL="0" algn="l">
              <a:spcBef>
                <a:spcPts val="0"/>
              </a:spcBef>
              <a:buNone/>
              <a:defRPr b="0" i="0" sz="1600" u="none" cap="none" strike="noStrike">
                <a:solidFill>
                  <a:srgbClr val="7F7F7F"/>
                </a:solidFill>
                <a:latin typeface="Calibri"/>
                <a:ea typeface="Calibri"/>
                <a:cs typeface="Calibri"/>
                <a:sym typeface="Calibri"/>
              </a:defRPr>
            </a:lvl8pPr>
            <a:lvl9pPr indent="0" lvl="8" marL="0" algn="l">
              <a:spcBef>
                <a:spcPts val="0"/>
              </a:spcBef>
              <a:buNone/>
              <a:defRPr b="0" i="0" sz="1600" u="none" cap="none" strike="noStrike">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1" name="Shape 131"/>
        <p:cNvGrpSpPr/>
        <p:nvPr/>
      </p:nvGrpSpPr>
      <p:grpSpPr>
        <a:xfrm>
          <a:off x="0" y="0"/>
          <a:ext cx="0" cy="0"/>
          <a:chOff x="0" y="0"/>
          <a:chExt cx="0" cy="0"/>
        </a:xfrm>
      </p:grpSpPr>
      <p:sp>
        <p:nvSpPr>
          <p:cNvPr id="132" name="Google Shape;132;p22"/>
          <p:cNvSpPr/>
          <p:nvPr/>
        </p:nvSpPr>
        <p:spPr>
          <a:xfrm>
            <a:off x="0" y="4675238"/>
            <a:ext cx="9144000" cy="2182761"/>
          </a:xfrm>
          <a:prstGeom prst="rect">
            <a:avLst/>
          </a:prstGeom>
          <a:gradFill>
            <a:gsLst>
              <a:gs pos="0">
                <a:schemeClr val="lt1"/>
              </a:gs>
              <a:gs pos="100000">
                <a:srgbClr val="FFC846">
                  <a:alpha val="49803"/>
                </a:srgbClr>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3" name="Google Shape;133;p22"/>
          <p:cNvSpPr txBox="1"/>
          <p:nvPr>
            <p:ph type="ctrTitle"/>
          </p:nvPr>
        </p:nvSpPr>
        <p:spPr>
          <a:xfrm>
            <a:off x="685800" y="3236239"/>
            <a:ext cx="7772400" cy="1216589"/>
          </a:xfrm>
          <a:prstGeom prst="rect">
            <a:avLst/>
          </a:prstGeom>
          <a:noFill/>
          <a:ln>
            <a:noFill/>
          </a:ln>
        </p:spPr>
        <p:txBody>
          <a:bodyPr anchorCtr="0" anchor="t" bIns="45700" lIns="91425" spcFirstLastPara="1" rIns="91425" wrap="square" tIns="45700">
            <a:noAutofit/>
          </a:bodyPr>
          <a:lstStyle>
            <a:lvl1pPr lvl="0" algn="ctr">
              <a:lnSpc>
                <a:spcPct val="90000"/>
              </a:lnSpc>
              <a:spcBef>
                <a:spcPts val="0"/>
              </a:spcBef>
              <a:spcAft>
                <a:spcPts val="0"/>
              </a:spcAft>
              <a:buClr>
                <a:schemeClr val="dk1"/>
              </a:buClr>
              <a:buSzPts val="3600"/>
              <a:buFont typeface="Arial"/>
              <a:buNone/>
              <a:defRPr sz="36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4" name="Google Shape;134;p22"/>
          <p:cNvSpPr txBox="1"/>
          <p:nvPr>
            <p:ph idx="1" type="subTitle"/>
          </p:nvPr>
        </p:nvSpPr>
        <p:spPr>
          <a:xfrm>
            <a:off x="685800" y="5073444"/>
            <a:ext cx="7772400" cy="1065925"/>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000"/>
              <a:buNone/>
              <a:defRPr sz="20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35" name="Google Shape;135;p22"/>
          <p:cNvPicPr preferRelativeResize="0"/>
          <p:nvPr/>
        </p:nvPicPr>
        <p:blipFill rotWithShape="1">
          <a:blip r:embed="rId2">
            <a:alphaModFix/>
          </a:blip>
          <a:srcRect b="0" l="0" r="0" t="0"/>
          <a:stretch/>
        </p:blipFill>
        <p:spPr>
          <a:xfrm>
            <a:off x="3165737" y="632706"/>
            <a:ext cx="2821173" cy="1762730"/>
          </a:xfrm>
          <a:prstGeom prst="rect">
            <a:avLst/>
          </a:prstGeom>
          <a:noFill/>
          <a:ln>
            <a:noFill/>
          </a:ln>
        </p:spPr>
      </p:pic>
      <p:cxnSp>
        <p:nvCxnSpPr>
          <p:cNvPr id="136" name="Google Shape;136;p22"/>
          <p:cNvCxnSpPr/>
          <p:nvPr/>
        </p:nvCxnSpPr>
        <p:spPr>
          <a:xfrm>
            <a:off x="685800" y="2772696"/>
            <a:ext cx="7801897" cy="0"/>
          </a:xfrm>
          <a:prstGeom prst="straightConnector1">
            <a:avLst/>
          </a:prstGeom>
          <a:noFill/>
          <a:ln cap="flat" cmpd="sng" w="19050">
            <a:solidFill>
              <a:srgbClr val="FFC846"/>
            </a:solidFill>
            <a:prstDash val="solid"/>
            <a:miter lim="800000"/>
            <a:headEnd len="sm" w="sm" type="none"/>
            <a:tailEnd len="sm" w="sm" type="none"/>
          </a:ln>
        </p:spPr>
      </p:cxnSp>
      <p:sp>
        <p:nvSpPr>
          <p:cNvPr id="137" name="Google Shape;137;p22"/>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chemeClr val="dk1"/>
                </a:solidFill>
                <a:latin typeface="Calibri"/>
                <a:ea typeface="Calibri"/>
                <a:cs typeface="Calibri"/>
                <a:sym typeface="Calibri"/>
              </a:defRPr>
            </a:lvl1pPr>
            <a:lvl2pPr indent="0" lvl="1" marL="0" algn="l">
              <a:spcBef>
                <a:spcPts val="0"/>
              </a:spcBef>
              <a:buNone/>
              <a:defRPr sz="1600">
                <a:solidFill>
                  <a:schemeClr val="dk1"/>
                </a:solidFill>
                <a:latin typeface="Calibri"/>
                <a:ea typeface="Calibri"/>
                <a:cs typeface="Calibri"/>
                <a:sym typeface="Calibri"/>
              </a:defRPr>
            </a:lvl2pPr>
            <a:lvl3pPr indent="0" lvl="2" marL="0" algn="l">
              <a:spcBef>
                <a:spcPts val="0"/>
              </a:spcBef>
              <a:buNone/>
              <a:defRPr sz="1600">
                <a:solidFill>
                  <a:schemeClr val="dk1"/>
                </a:solidFill>
                <a:latin typeface="Calibri"/>
                <a:ea typeface="Calibri"/>
                <a:cs typeface="Calibri"/>
                <a:sym typeface="Calibri"/>
              </a:defRPr>
            </a:lvl3pPr>
            <a:lvl4pPr indent="0" lvl="3" marL="0" algn="l">
              <a:spcBef>
                <a:spcPts val="0"/>
              </a:spcBef>
              <a:buNone/>
              <a:defRPr sz="1600">
                <a:solidFill>
                  <a:schemeClr val="dk1"/>
                </a:solidFill>
                <a:latin typeface="Calibri"/>
                <a:ea typeface="Calibri"/>
                <a:cs typeface="Calibri"/>
                <a:sym typeface="Calibri"/>
              </a:defRPr>
            </a:lvl4pPr>
            <a:lvl5pPr indent="0" lvl="4" marL="0" algn="l">
              <a:spcBef>
                <a:spcPts val="0"/>
              </a:spcBef>
              <a:buNone/>
              <a:defRPr sz="1600">
                <a:solidFill>
                  <a:schemeClr val="dk1"/>
                </a:solidFill>
                <a:latin typeface="Calibri"/>
                <a:ea typeface="Calibri"/>
                <a:cs typeface="Calibri"/>
                <a:sym typeface="Calibri"/>
              </a:defRPr>
            </a:lvl5pPr>
            <a:lvl6pPr indent="0" lvl="5" marL="0" algn="l">
              <a:spcBef>
                <a:spcPts val="0"/>
              </a:spcBef>
              <a:buNone/>
              <a:defRPr sz="1600">
                <a:solidFill>
                  <a:schemeClr val="dk1"/>
                </a:solidFill>
                <a:latin typeface="Calibri"/>
                <a:ea typeface="Calibri"/>
                <a:cs typeface="Calibri"/>
                <a:sym typeface="Calibri"/>
              </a:defRPr>
            </a:lvl6pPr>
            <a:lvl7pPr indent="0" lvl="6" marL="0" algn="l">
              <a:spcBef>
                <a:spcPts val="0"/>
              </a:spcBef>
              <a:buNone/>
              <a:defRPr sz="1600">
                <a:solidFill>
                  <a:schemeClr val="dk1"/>
                </a:solidFill>
                <a:latin typeface="Calibri"/>
                <a:ea typeface="Calibri"/>
                <a:cs typeface="Calibri"/>
                <a:sym typeface="Calibri"/>
              </a:defRPr>
            </a:lvl7pPr>
            <a:lvl8pPr indent="0" lvl="7" marL="0" algn="l">
              <a:spcBef>
                <a:spcPts val="0"/>
              </a:spcBef>
              <a:buNone/>
              <a:defRPr sz="1600">
                <a:solidFill>
                  <a:schemeClr val="dk1"/>
                </a:solidFill>
                <a:latin typeface="Calibri"/>
                <a:ea typeface="Calibri"/>
                <a:cs typeface="Calibri"/>
                <a:sym typeface="Calibri"/>
              </a:defRPr>
            </a:lvl8pPr>
            <a:lvl9pPr indent="0" lvl="8" marL="0" algn="l">
              <a:spcBef>
                <a:spcPts val="0"/>
              </a:spcBef>
              <a:buNone/>
              <a:defRPr sz="16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8" name="Shape 138"/>
        <p:cNvGrpSpPr/>
        <p:nvPr/>
      </p:nvGrpSpPr>
      <p:grpSpPr>
        <a:xfrm>
          <a:off x="0" y="0"/>
          <a:ext cx="0" cy="0"/>
          <a:chOff x="0" y="0"/>
          <a:chExt cx="0" cy="0"/>
        </a:xfrm>
      </p:grpSpPr>
      <p:pic>
        <p:nvPicPr>
          <p:cNvPr id="139" name="Google Shape;139;p23"/>
          <p:cNvPicPr preferRelativeResize="0"/>
          <p:nvPr/>
        </p:nvPicPr>
        <p:blipFill rotWithShape="1">
          <a:blip r:embed="rId2">
            <a:alphaModFix/>
          </a:blip>
          <a:srcRect b="0" l="0" r="0" t="0"/>
          <a:stretch/>
        </p:blipFill>
        <p:spPr>
          <a:xfrm>
            <a:off x="1" y="0"/>
            <a:ext cx="9143997" cy="1219200"/>
          </a:xfrm>
          <a:prstGeom prst="rect">
            <a:avLst/>
          </a:prstGeom>
          <a:noFill/>
          <a:ln>
            <a:noFill/>
          </a:ln>
        </p:spPr>
      </p:pic>
      <p:sp>
        <p:nvSpPr>
          <p:cNvPr id="140" name="Google Shape;140;p23"/>
          <p:cNvSpPr txBox="1"/>
          <p:nvPr>
            <p:ph type="title"/>
          </p:nvPr>
        </p:nvSpPr>
        <p:spPr>
          <a:xfrm>
            <a:off x="245193" y="254514"/>
            <a:ext cx="6081865" cy="756418"/>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1" name="Google Shape;141;p23"/>
          <p:cNvSpPr txBox="1"/>
          <p:nvPr>
            <p:ph idx="1" type="body"/>
          </p:nvPr>
        </p:nvSpPr>
        <p:spPr>
          <a:xfrm>
            <a:off x="628650" y="1463040"/>
            <a:ext cx="7886700" cy="4640674"/>
          </a:xfrm>
          <a:prstGeom prst="rect">
            <a:avLst/>
          </a:prstGeom>
          <a:noFill/>
          <a:ln>
            <a:noFill/>
          </a:ln>
        </p:spPr>
        <p:txBody>
          <a:bodyPr anchorCtr="0" anchor="t" bIns="45700" lIns="0" spcFirstLastPara="1" rIns="0" wrap="square" tIns="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42" name="Google Shape;142;p23"/>
          <p:cNvPicPr preferRelativeResize="0"/>
          <p:nvPr/>
        </p:nvPicPr>
        <p:blipFill rotWithShape="1">
          <a:blip r:embed="rId3">
            <a:alphaModFix/>
          </a:blip>
          <a:srcRect b="0" l="0" r="0" t="0"/>
          <a:stretch/>
        </p:blipFill>
        <p:spPr>
          <a:xfrm>
            <a:off x="7772400" y="6172200"/>
            <a:ext cx="1143000" cy="485919"/>
          </a:xfrm>
          <a:prstGeom prst="rect">
            <a:avLst/>
          </a:prstGeom>
          <a:noFill/>
          <a:ln>
            <a:noFill/>
          </a:ln>
        </p:spPr>
      </p:pic>
      <p:sp>
        <p:nvSpPr>
          <p:cNvPr id="143" name="Google Shape;143;p23"/>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rgbClr val="7F7F7F"/>
                </a:solidFill>
                <a:latin typeface="Calibri"/>
                <a:ea typeface="Calibri"/>
                <a:cs typeface="Calibri"/>
                <a:sym typeface="Calibri"/>
              </a:defRPr>
            </a:lvl1pPr>
            <a:lvl2pPr indent="0" lvl="1" marL="0" algn="l">
              <a:spcBef>
                <a:spcPts val="0"/>
              </a:spcBef>
              <a:buNone/>
              <a:defRPr sz="1600">
                <a:solidFill>
                  <a:srgbClr val="7F7F7F"/>
                </a:solidFill>
                <a:latin typeface="Calibri"/>
                <a:ea typeface="Calibri"/>
                <a:cs typeface="Calibri"/>
                <a:sym typeface="Calibri"/>
              </a:defRPr>
            </a:lvl2pPr>
            <a:lvl3pPr indent="0" lvl="2" marL="0" algn="l">
              <a:spcBef>
                <a:spcPts val="0"/>
              </a:spcBef>
              <a:buNone/>
              <a:defRPr sz="1600">
                <a:solidFill>
                  <a:srgbClr val="7F7F7F"/>
                </a:solidFill>
                <a:latin typeface="Calibri"/>
                <a:ea typeface="Calibri"/>
                <a:cs typeface="Calibri"/>
                <a:sym typeface="Calibri"/>
              </a:defRPr>
            </a:lvl3pPr>
            <a:lvl4pPr indent="0" lvl="3" marL="0" algn="l">
              <a:spcBef>
                <a:spcPts val="0"/>
              </a:spcBef>
              <a:buNone/>
              <a:defRPr sz="1600">
                <a:solidFill>
                  <a:srgbClr val="7F7F7F"/>
                </a:solidFill>
                <a:latin typeface="Calibri"/>
                <a:ea typeface="Calibri"/>
                <a:cs typeface="Calibri"/>
                <a:sym typeface="Calibri"/>
              </a:defRPr>
            </a:lvl4pPr>
            <a:lvl5pPr indent="0" lvl="4" marL="0" algn="l">
              <a:spcBef>
                <a:spcPts val="0"/>
              </a:spcBef>
              <a:buNone/>
              <a:defRPr sz="1600">
                <a:solidFill>
                  <a:srgbClr val="7F7F7F"/>
                </a:solidFill>
                <a:latin typeface="Calibri"/>
                <a:ea typeface="Calibri"/>
                <a:cs typeface="Calibri"/>
                <a:sym typeface="Calibri"/>
              </a:defRPr>
            </a:lvl5pPr>
            <a:lvl6pPr indent="0" lvl="5" marL="0" algn="l">
              <a:spcBef>
                <a:spcPts val="0"/>
              </a:spcBef>
              <a:buNone/>
              <a:defRPr sz="1600">
                <a:solidFill>
                  <a:srgbClr val="7F7F7F"/>
                </a:solidFill>
                <a:latin typeface="Calibri"/>
                <a:ea typeface="Calibri"/>
                <a:cs typeface="Calibri"/>
                <a:sym typeface="Calibri"/>
              </a:defRPr>
            </a:lvl6pPr>
            <a:lvl7pPr indent="0" lvl="6" marL="0" algn="l">
              <a:spcBef>
                <a:spcPts val="0"/>
              </a:spcBef>
              <a:buNone/>
              <a:defRPr sz="1600">
                <a:solidFill>
                  <a:srgbClr val="7F7F7F"/>
                </a:solidFill>
                <a:latin typeface="Calibri"/>
                <a:ea typeface="Calibri"/>
                <a:cs typeface="Calibri"/>
                <a:sym typeface="Calibri"/>
              </a:defRPr>
            </a:lvl7pPr>
            <a:lvl8pPr indent="0" lvl="7" marL="0" algn="l">
              <a:spcBef>
                <a:spcPts val="0"/>
              </a:spcBef>
              <a:buNone/>
              <a:defRPr sz="1600">
                <a:solidFill>
                  <a:srgbClr val="7F7F7F"/>
                </a:solidFill>
                <a:latin typeface="Calibri"/>
                <a:ea typeface="Calibri"/>
                <a:cs typeface="Calibri"/>
                <a:sym typeface="Calibri"/>
              </a:defRPr>
            </a:lvl8pPr>
            <a:lvl9pPr indent="0" lvl="8" marL="0" algn="l">
              <a:spcBef>
                <a:spcPts val="0"/>
              </a:spcBef>
              <a:buNone/>
              <a:defRPr sz="1600">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144" name="Shape 144"/>
        <p:cNvGrpSpPr/>
        <p:nvPr/>
      </p:nvGrpSpPr>
      <p:grpSpPr>
        <a:xfrm>
          <a:off x="0" y="0"/>
          <a:ext cx="0" cy="0"/>
          <a:chOff x="0" y="0"/>
          <a:chExt cx="0" cy="0"/>
        </a:xfrm>
      </p:grpSpPr>
      <p:pic>
        <p:nvPicPr>
          <p:cNvPr id="145" name="Google Shape;145;p24"/>
          <p:cNvPicPr preferRelativeResize="0"/>
          <p:nvPr/>
        </p:nvPicPr>
        <p:blipFill rotWithShape="1">
          <a:blip r:embed="rId2">
            <a:alphaModFix/>
          </a:blip>
          <a:srcRect b="0" l="0" r="0" t="0"/>
          <a:stretch/>
        </p:blipFill>
        <p:spPr>
          <a:xfrm>
            <a:off x="1" y="0"/>
            <a:ext cx="9143997" cy="1219200"/>
          </a:xfrm>
          <a:prstGeom prst="rect">
            <a:avLst/>
          </a:prstGeom>
          <a:noFill/>
          <a:ln>
            <a:noFill/>
          </a:ln>
        </p:spPr>
      </p:pic>
      <p:sp>
        <p:nvSpPr>
          <p:cNvPr id="146" name="Google Shape;146;p24"/>
          <p:cNvSpPr txBox="1"/>
          <p:nvPr>
            <p:ph type="title"/>
          </p:nvPr>
        </p:nvSpPr>
        <p:spPr>
          <a:xfrm>
            <a:off x="1168811" y="420328"/>
            <a:ext cx="5158247" cy="590603"/>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7" name="Google Shape;147;p24"/>
          <p:cNvSpPr txBox="1"/>
          <p:nvPr>
            <p:ph idx="1" type="body"/>
          </p:nvPr>
        </p:nvSpPr>
        <p:spPr>
          <a:xfrm>
            <a:off x="628650" y="1463040"/>
            <a:ext cx="7886700" cy="4640674"/>
          </a:xfrm>
          <a:prstGeom prst="rect">
            <a:avLst/>
          </a:prstGeom>
          <a:noFill/>
          <a:ln>
            <a:noFill/>
          </a:ln>
        </p:spPr>
        <p:txBody>
          <a:bodyPr anchorCtr="0" anchor="t" bIns="45700" lIns="0" spcFirstLastPara="1" rIns="0" wrap="square" tIns="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48" name="Google Shape;148;p24"/>
          <p:cNvPicPr preferRelativeResize="0"/>
          <p:nvPr/>
        </p:nvPicPr>
        <p:blipFill rotWithShape="1">
          <a:blip r:embed="rId3">
            <a:alphaModFix/>
          </a:blip>
          <a:srcRect b="0" l="0" r="0" t="0"/>
          <a:stretch/>
        </p:blipFill>
        <p:spPr>
          <a:xfrm>
            <a:off x="7772400" y="6172200"/>
            <a:ext cx="1143000" cy="485919"/>
          </a:xfrm>
          <a:prstGeom prst="rect">
            <a:avLst/>
          </a:prstGeom>
          <a:noFill/>
          <a:ln>
            <a:noFill/>
          </a:ln>
        </p:spPr>
      </p:pic>
      <p:sp>
        <p:nvSpPr>
          <p:cNvPr id="149" name="Google Shape;149;p24"/>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rgbClr val="7F7F7F"/>
                </a:solidFill>
                <a:latin typeface="Calibri"/>
                <a:ea typeface="Calibri"/>
                <a:cs typeface="Calibri"/>
                <a:sym typeface="Calibri"/>
              </a:defRPr>
            </a:lvl1pPr>
            <a:lvl2pPr indent="0" lvl="1" marL="0" algn="l">
              <a:spcBef>
                <a:spcPts val="0"/>
              </a:spcBef>
              <a:buNone/>
              <a:defRPr sz="1600">
                <a:solidFill>
                  <a:srgbClr val="7F7F7F"/>
                </a:solidFill>
                <a:latin typeface="Calibri"/>
                <a:ea typeface="Calibri"/>
                <a:cs typeface="Calibri"/>
                <a:sym typeface="Calibri"/>
              </a:defRPr>
            </a:lvl2pPr>
            <a:lvl3pPr indent="0" lvl="2" marL="0" algn="l">
              <a:spcBef>
                <a:spcPts val="0"/>
              </a:spcBef>
              <a:buNone/>
              <a:defRPr sz="1600">
                <a:solidFill>
                  <a:srgbClr val="7F7F7F"/>
                </a:solidFill>
                <a:latin typeface="Calibri"/>
                <a:ea typeface="Calibri"/>
                <a:cs typeface="Calibri"/>
                <a:sym typeface="Calibri"/>
              </a:defRPr>
            </a:lvl3pPr>
            <a:lvl4pPr indent="0" lvl="3" marL="0" algn="l">
              <a:spcBef>
                <a:spcPts val="0"/>
              </a:spcBef>
              <a:buNone/>
              <a:defRPr sz="1600">
                <a:solidFill>
                  <a:srgbClr val="7F7F7F"/>
                </a:solidFill>
                <a:latin typeface="Calibri"/>
                <a:ea typeface="Calibri"/>
                <a:cs typeface="Calibri"/>
                <a:sym typeface="Calibri"/>
              </a:defRPr>
            </a:lvl4pPr>
            <a:lvl5pPr indent="0" lvl="4" marL="0" algn="l">
              <a:spcBef>
                <a:spcPts val="0"/>
              </a:spcBef>
              <a:buNone/>
              <a:defRPr sz="1600">
                <a:solidFill>
                  <a:srgbClr val="7F7F7F"/>
                </a:solidFill>
                <a:latin typeface="Calibri"/>
                <a:ea typeface="Calibri"/>
                <a:cs typeface="Calibri"/>
                <a:sym typeface="Calibri"/>
              </a:defRPr>
            </a:lvl5pPr>
            <a:lvl6pPr indent="0" lvl="5" marL="0" algn="l">
              <a:spcBef>
                <a:spcPts val="0"/>
              </a:spcBef>
              <a:buNone/>
              <a:defRPr sz="1600">
                <a:solidFill>
                  <a:srgbClr val="7F7F7F"/>
                </a:solidFill>
                <a:latin typeface="Calibri"/>
                <a:ea typeface="Calibri"/>
                <a:cs typeface="Calibri"/>
                <a:sym typeface="Calibri"/>
              </a:defRPr>
            </a:lvl6pPr>
            <a:lvl7pPr indent="0" lvl="6" marL="0" algn="l">
              <a:spcBef>
                <a:spcPts val="0"/>
              </a:spcBef>
              <a:buNone/>
              <a:defRPr sz="1600">
                <a:solidFill>
                  <a:srgbClr val="7F7F7F"/>
                </a:solidFill>
                <a:latin typeface="Calibri"/>
                <a:ea typeface="Calibri"/>
                <a:cs typeface="Calibri"/>
                <a:sym typeface="Calibri"/>
              </a:defRPr>
            </a:lvl7pPr>
            <a:lvl8pPr indent="0" lvl="7" marL="0" algn="l">
              <a:spcBef>
                <a:spcPts val="0"/>
              </a:spcBef>
              <a:buNone/>
              <a:defRPr sz="1600">
                <a:solidFill>
                  <a:srgbClr val="7F7F7F"/>
                </a:solidFill>
                <a:latin typeface="Calibri"/>
                <a:ea typeface="Calibri"/>
                <a:cs typeface="Calibri"/>
                <a:sym typeface="Calibri"/>
              </a:defRPr>
            </a:lvl8pPr>
            <a:lvl9pPr indent="0" lvl="8" marL="0" algn="l">
              <a:spcBef>
                <a:spcPts val="0"/>
              </a:spcBef>
              <a:buNone/>
              <a:defRPr sz="1600">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150" name="Google Shape;150;p24"/>
          <p:cNvPicPr preferRelativeResize="0"/>
          <p:nvPr/>
        </p:nvPicPr>
        <p:blipFill rotWithShape="1">
          <a:blip r:embed="rId4">
            <a:alphaModFix/>
          </a:blip>
          <a:srcRect b="0" l="0" r="0" t="0"/>
          <a:stretch/>
        </p:blipFill>
        <p:spPr>
          <a:xfrm>
            <a:off x="117219" y="41458"/>
            <a:ext cx="934373" cy="1068472"/>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151" name="Shape 151"/>
        <p:cNvGrpSpPr/>
        <p:nvPr/>
      </p:nvGrpSpPr>
      <p:grpSpPr>
        <a:xfrm>
          <a:off x="0" y="0"/>
          <a:ext cx="0" cy="0"/>
          <a:chOff x="0" y="0"/>
          <a:chExt cx="0" cy="0"/>
        </a:xfrm>
      </p:grpSpPr>
      <p:pic>
        <p:nvPicPr>
          <p:cNvPr id="152" name="Google Shape;152;p25"/>
          <p:cNvPicPr preferRelativeResize="0"/>
          <p:nvPr/>
        </p:nvPicPr>
        <p:blipFill rotWithShape="1">
          <a:blip r:embed="rId2">
            <a:alphaModFix/>
          </a:blip>
          <a:srcRect b="0" l="0" r="0" t="0"/>
          <a:stretch/>
        </p:blipFill>
        <p:spPr>
          <a:xfrm>
            <a:off x="1" y="0"/>
            <a:ext cx="9143997" cy="1219199"/>
          </a:xfrm>
          <a:prstGeom prst="rect">
            <a:avLst/>
          </a:prstGeom>
          <a:noFill/>
          <a:ln>
            <a:noFill/>
          </a:ln>
        </p:spPr>
      </p:pic>
      <p:sp>
        <p:nvSpPr>
          <p:cNvPr id="153" name="Google Shape;153;p25"/>
          <p:cNvSpPr txBox="1"/>
          <p:nvPr>
            <p:ph type="title"/>
          </p:nvPr>
        </p:nvSpPr>
        <p:spPr>
          <a:xfrm>
            <a:off x="1168811" y="420328"/>
            <a:ext cx="5158247" cy="590603"/>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4" name="Google Shape;154;p25"/>
          <p:cNvSpPr txBox="1"/>
          <p:nvPr>
            <p:ph idx="1" type="body"/>
          </p:nvPr>
        </p:nvSpPr>
        <p:spPr>
          <a:xfrm>
            <a:off x="628650" y="1463040"/>
            <a:ext cx="7886700" cy="4640674"/>
          </a:xfrm>
          <a:prstGeom prst="rect">
            <a:avLst/>
          </a:prstGeom>
          <a:noFill/>
          <a:ln>
            <a:noFill/>
          </a:ln>
        </p:spPr>
        <p:txBody>
          <a:bodyPr anchorCtr="0" anchor="t" bIns="45700" lIns="0" spcFirstLastPara="1" rIns="0" wrap="square" tIns="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55" name="Google Shape;155;p25"/>
          <p:cNvPicPr preferRelativeResize="0"/>
          <p:nvPr/>
        </p:nvPicPr>
        <p:blipFill rotWithShape="1">
          <a:blip r:embed="rId3">
            <a:alphaModFix/>
          </a:blip>
          <a:srcRect b="0" l="0" r="0" t="0"/>
          <a:stretch/>
        </p:blipFill>
        <p:spPr>
          <a:xfrm>
            <a:off x="7772400" y="6172200"/>
            <a:ext cx="1143000" cy="485919"/>
          </a:xfrm>
          <a:prstGeom prst="rect">
            <a:avLst/>
          </a:prstGeom>
          <a:noFill/>
          <a:ln>
            <a:noFill/>
          </a:ln>
        </p:spPr>
      </p:pic>
      <p:sp>
        <p:nvSpPr>
          <p:cNvPr id="156" name="Google Shape;156;p25"/>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rgbClr val="7F7F7F"/>
                </a:solidFill>
                <a:latin typeface="Calibri"/>
                <a:ea typeface="Calibri"/>
                <a:cs typeface="Calibri"/>
                <a:sym typeface="Calibri"/>
              </a:defRPr>
            </a:lvl1pPr>
            <a:lvl2pPr indent="0" lvl="1" marL="0" algn="l">
              <a:spcBef>
                <a:spcPts val="0"/>
              </a:spcBef>
              <a:buNone/>
              <a:defRPr sz="1600">
                <a:solidFill>
                  <a:srgbClr val="7F7F7F"/>
                </a:solidFill>
                <a:latin typeface="Calibri"/>
                <a:ea typeface="Calibri"/>
                <a:cs typeface="Calibri"/>
                <a:sym typeface="Calibri"/>
              </a:defRPr>
            </a:lvl2pPr>
            <a:lvl3pPr indent="0" lvl="2" marL="0" algn="l">
              <a:spcBef>
                <a:spcPts val="0"/>
              </a:spcBef>
              <a:buNone/>
              <a:defRPr sz="1600">
                <a:solidFill>
                  <a:srgbClr val="7F7F7F"/>
                </a:solidFill>
                <a:latin typeface="Calibri"/>
                <a:ea typeface="Calibri"/>
                <a:cs typeface="Calibri"/>
                <a:sym typeface="Calibri"/>
              </a:defRPr>
            </a:lvl3pPr>
            <a:lvl4pPr indent="0" lvl="3" marL="0" algn="l">
              <a:spcBef>
                <a:spcPts val="0"/>
              </a:spcBef>
              <a:buNone/>
              <a:defRPr sz="1600">
                <a:solidFill>
                  <a:srgbClr val="7F7F7F"/>
                </a:solidFill>
                <a:latin typeface="Calibri"/>
                <a:ea typeface="Calibri"/>
                <a:cs typeface="Calibri"/>
                <a:sym typeface="Calibri"/>
              </a:defRPr>
            </a:lvl4pPr>
            <a:lvl5pPr indent="0" lvl="4" marL="0" algn="l">
              <a:spcBef>
                <a:spcPts val="0"/>
              </a:spcBef>
              <a:buNone/>
              <a:defRPr sz="1600">
                <a:solidFill>
                  <a:srgbClr val="7F7F7F"/>
                </a:solidFill>
                <a:latin typeface="Calibri"/>
                <a:ea typeface="Calibri"/>
                <a:cs typeface="Calibri"/>
                <a:sym typeface="Calibri"/>
              </a:defRPr>
            </a:lvl5pPr>
            <a:lvl6pPr indent="0" lvl="5" marL="0" algn="l">
              <a:spcBef>
                <a:spcPts val="0"/>
              </a:spcBef>
              <a:buNone/>
              <a:defRPr sz="1600">
                <a:solidFill>
                  <a:srgbClr val="7F7F7F"/>
                </a:solidFill>
                <a:latin typeface="Calibri"/>
                <a:ea typeface="Calibri"/>
                <a:cs typeface="Calibri"/>
                <a:sym typeface="Calibri"/>
              </a:defRPr>
            </a:lvl6pPr>
            <a:lvl7pPr indent="0" lvl="6" marL="0" algn="l">
              <a:spcBef>
                <a:spcPts val="0"/>
              </a:spcBef>
              <a:buNone/>
              <a:defRPr sz="1600">
                <a:solidFill>
                  <a:srgbClr val="7F7F7F"/>
                </a:solidFill>
                <a:latin typeface="Calibri"/>
                <a:ea typeface="Calibri"/>
                <a:cs typeface="Calibri"/>
                <a:sym typeface="Calibri"/>
              </a:defRPr>
            </a:lvl7pPr>
            <a:lvl8pPr indent="0" lvl="7" marL="0" algn="l">
              <a:spcBef>
                <a:spcPts val="0"/>
              </a:spcBef>
              <a:buNone/>
              <a:defRPr sz="1600">
                <a:solidFill>
                  <a:srgbClr val="7F7F7F"/>
                </a:solidFill>
                <a:latin typeface="Calibri"/>
                <a:ea typeface="Calibri"/>
                <a:cs typeface="Calibri"/>
                <a:sym typeface="Calibri"/>
              </a:defRPr>
            </a:lvl8pPr>
            <a:lvl9pPr indent="0" lvl="8" marL="0" algn="l">
              <a:spcBef>
                <a:spcPts val="0"/>
              </a:spcBef>
              <a:buNone/>
              <a:defRPr sz="1600">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157" name="Google Shape;157;p25"/>
          <p:cNvPicPr preferRelativeResize="0"/>
          <p:nvPr/>
        </p:nvPicPr>
        <p:blipFill rotWithShape="1">
          <a:blip r:embed="rId4">
            <a:alphaModFix/>
          </a:blip>
          <a:srcRect b="0" l="0" r="0" t="0"/>
          <a:stretch/>
        </p:blipFill>
        <p:spPr>
          <a:xfrm>
            <a:off x="117219" y="41458"/>
            <a:ext cx="934373" cy="1068472"/>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spTree>
      <p:nvGrpSpPr>
        <p:cNvPr id="158" name="Shape 158"/>
        <p:cNvGrpSpPr/>
        <p:nvPr/>
      </p:nvGrpSpPr>
      <p:grpSpPr>
        <a:xfrm>
          <a:off x="0" y="0"/>
          <a:ext cx="0" cy="0"/>
          <a:chOff x="0" y="0"/>
          <a:chExt cx="0" cy="0"/>
        </a:xfrm>
      </p:grpSpPr>
      <p:pic>
        <p:nvPicPr>
          <p:cNvPr id="159" name="Google Shape;159;p26"/>
          <p:cNvPicPr preferRelativeResize="0"/>
          <p:nvPr/>
        </p:nvPicPr>
        <p:blipFill rotWithShape="1">
          <a:blip r:embed="rId2">
            <a:alphaModFix/>
          </a:blip>
          <a:srcRect b="0" l="0" r="0" t="0"/>
          <a:stretch/>
        </p:blipFill>
        <p:spPr>
          <a:xfrm>
            <a:off x="1" y="0"/>
            <a:ext cx="9143997" cy="1219199"/>
          </a:xfrm>
          <a:prstGeom prst="rect">
            <a:avLst/>
          </a:prstGeom>
          <a:noFill/>
          <a:ln>
            <a:noFill/>
          </a:ln>
        </p:spPr>
      </p:pic>
      <p:sp>
        <p:nvSpPr>
          <p:cNvPr id="160" name="Google Shape;160;p26"/>
          <p:cNvSpPr txBox="1"/>
          <p:nvPr>
            <p:ph type="title"/>
          </p:nvPr>
        </p:nvSpPr>
        <p:spPr>
          <a:xfrm>
            <a:off x="1168811" y="420328"/>
            <a:ext cx="5158247" cy="590603"/>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1" name="Google Shape;161;p26"/>
          <p:cNvSpPr txBox="1"/>
          <p:nvPr>
            <p:ph idx="1" type="body"/>
          </p:nvPr>
        </p:nvSpPr>
        <p:spPr>
          <a:xfrm>
            <a:off x="628650" y="1463040"/>
            <a:ext cx="7886700" cy="4640674"/>
          </a:xfrm>
          <a:prstGeom prst="rect">
            <a:avLst/>
          </a:prstGeom>
          <a:noFill/>
          <a:ln>
            <a:noFill/>
          </a:ln>
        </p:spPr>
        <p:txBody>
          <a:bodyPr anchorCtr="0" anchor="t" bIns="45700" lIns="0" spcFirstLastPara="1" rIns="0" wrap="square" tIns="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62" name="Google Shape;162;p26"/>
          <p:cNvPicPr preferRelativeResize="0"/>
          <p:nvPr/>
        </p:nvPicPr>
        <p:blipFill rotWithShape="1">
          <a:blip r:embed="rId3">
            <a:alphaModFix/>
          </a:blip>
          <a:srcRect b="0" l="0" r="0" t="0"/>
          <a:stretch/>
        </p:blipFill>
        <p:spPr>
          <a:xfrm>
            <a:off x="7772400" y="6172200"/>
            <a:ext cx="1143000" cy="485919"/>
          </a:xfrm>
          <a:prstGeom prst="rect">
            <a:avLst/>
          </a:prstGeom>
          <a:noFill/>
          <a:ln>
            <a:noFill/>
          </a:ln>
        </p:spPr>
      </p:pic>
      <p:sp>
        <p:nvSpPr>
          <p:cNvPr id="163" name="Google Shape;163;p26"/>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rgbClr val="7F7F7F"/>
                </a:solidFill>
                <a:latin typeface="Calibri"/>
                <a:ea typeface="Calibri"/>
                <a:cs typeface="Calibri"/>
                <a:sym typeface="Calibri"/>
              </a:defRPr>
            </a:lvl1pPr>
            <a:lvl2pPr indent="0" lvl="1" marL="0" algn="l">
              <a:spcBef>
                <a:spcPts val="0"/>
              </a:spcBef>
              <a:buNone/>
              <a:defRPr sz="1600">
                <a:solidFill>
                  <a:srgbClr val="7F7F7F"/>
                </a:solidFill>
                <a:latin typeface="Calibri"/>
                <a:ea typeface="Calibri"/>
                <a:cs typeface="Calibri"/>
                <a:sym typeface="Calibri"/>
              </a:defRPr>
            </a:lvl2pPr>
            <a:lvl3pPr indent="0" lvl="2" marL="0" algn="l">
              <a:spcBef>
                <a:spcPts val="0"/>
              </a:spcBef>
              <a:buNone/>
              <a:defRPr sz="1600">
                <a:solidFill>
                  <a:srgbClr val="7F7F7F"/>
                </a:solidFill>
                <a:latin typeface="Calibri"/>
                <a:ea typeface="Calibri"/>
                <a:cs typeface="Calibri"/>
                <a:sym typeface="Calibri"/>
              </a:defRPr>
            </a:lvl3pPr>
            <a:lvl4pPr indent="0" lvl="3" marL="0" algn="l">
              <a:spcBef>
                <a:spcPts val="0"/>
              </a:spcBef>
              <a:buNone/>
              <a:defRPr sz="1600">
                <a:solidFill>
                  <a:srgbClr val="7F7F7F"/>
                </a:solidFill>
                <a:latin typeface="Calibri"/>
                <a:ea typeface="Calibri"/>
                <a:cs typeface="Calibri"/>
                <a:sym typeface="Calibri"/>
              </a:defRPr>
            </a:lvl4pPr>
            <a:lvl5pPr indent="0" lvl="4" marL="0" algn="l">
              <a:spcBef>
                <a:spcPts val="0"/>
              </a:spcBef>
              <a:buNone/>
              <a:defRPr sz="1600">
                <a:solidFill>
                  <a:srgbClr val="7F7F7F"/>
                </a:solidFill>
                <a:latin typeface="Calibri"/>
                <a:ea typeface="Calibri"/>
                <a:cs typeface="Calibri"/>
                <a:sym typeface="Calibri"/>
              </a:defRPr>
            </a:lvl5pPr>
            <a:lvl6pPr indent="0" lvl="5" marL="0" algn="l">
              <a:spcBef>
                <a:spcPts val="0"/>
              </a:spcBef>
              <a:buNone/>
              <a:defRPr sz="1600">
                <a:solidFill>
                  <a:srgbClr val="7F7F7F"/>
                </a:solidFill>
                <a:latin typeface="Calibri"/>
                <a:ea typeface="Calibri"/>
                <a:cs typeface="Calibri"/>
                <a:sym typeface="Calibri"/>
              </a:defRPr>
            </a:lvl6pPr>
            <a:lvl7pPr indent="0" lvl="6" marL="0" algn="l">
              <a:spcBef>
                <a:spcPts val="0"/>
              </a:spcBef>
              <a:buNone/>
              <a:defRPr sz="1600">
                <a:solidFill>
                  <a:srgbClr val="7F7F7F"/>
                </a:solidFill>
                <a:latin typeface="Calibri"/>
                <a:ea typeface="Calibri"/>
                <a:cs typeface="Calibri"/>
                <a:sym typeface="Calibri"/>
              </a:defRPr>
            </a:lvl7pPr>
            <a:lvl8pPr indent="0" lvl="7" marL="0" algn="l">
              <a:spcBef>
                <a:spcPts val="0"/>
              </a:spcBef>
              <a:buNone/>
              <a:defRPr sz="1600">
                <a:solidFill>
                  <a:srgbClr val="7F7F7F"/>
                </a:solidFill>
                <a:latin typeface="Calibri"/>
                <a:ea typeface="Calibri"/>
                <a:cs typeface="Calibri"/>
                <a:sym typeface="Calibri"/>
              </a:defRPr>
            </a:lvl8pPr>
            <a:lvl9pPr indent="0" lvl="8" marL="0" algn="l">
              <a:spcBef>
                <a:spcPts val="0"/>
              </a:spcBef>
              <a:buNone/>
              <a:defRPr sz="1600">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164" name="Google Shape;164;p26"/>
          <p:cNvPicPr preferRelativeResize="0"/>
          <p:nvPr/>
        </p:nvPicPr>
        <p:blipFill rotWithShape="1">
          <a:blip r:embed="rId4">
            <a:alphaModFix/>
          </a:blip>
          <a:srcRect b="0" l="0" r="0" t="0"/>
          <a:stretch/>
        </p:blipFill>
        <p:spPr>
          <a:xfrm>
            <a:off x="117219" y="41458"/>
            <a:ext cx="934373" cy="1068472"/>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4_Title and Content">
    <p:spTree>
      <p:nvGrpSpPr>
        <p:cNvPr id="165" name="Shape 165"/>
        <p:cNvGrpSpPr/>
        <p:nvPr/>
      </p:nvGrpSpPr>
      <p:grpSpPr>
        <a:xfrm>
          <a:off x="0" y="0"/>
          <a:ext cx="0" cy="0"/>
          <a:chOff x="0" y="0"/>
          <a:chExt cx="0" cy="0"/>
        </a:xfrm>
      </p:grpSpPr>
      <p:pic>
        <p:nvPicPr>
          <p:cNvPr id="166" name="Google Shape;166;p27"/>
          <p:cNvPicPr preferRelativeResize="0"/>
          <p:nvPr/>
        </p:nvPicPr>
        <p:blipFill rotWithShape="1">
          <a:blip r:embed="rId2">
            <a:alphaModFix/>
          </a:blip>
          <a:srcRect b="0" l="0" r="0" t="0"/>
          <a:stretch/>
        </p:blipFill>
        <p:spPr>
          <a:xfrm>
            <a:off x="1" y="0"/>
            <a:ext cx="9143997" cy="1219199"/>
          </a:xfrm>
          <a:prstGeom prst="rect">
            <a:avLst/>
          </a:prstGeom>
          <a:noFill/>
          <a:ln>
            <a:noFill/>
          </a:ln>
        </p:spPr>
      </p:pic>
      <p:sp>
        <p:nvSpPr>
          <p:cNvPr id="167" name="Google Shape;167;p27"/>
          <p:cNvSpPr txBox="1"/>
          <p:nvPr>
            <p:ph type="title"/>
          </p:nvPr>
        </p:nvSpPr>
        <p:spPr>
          <a:xfrm>
            <a:off x="1168811" y="420328"/>
            <a:ext cx="5158247" cy="590603"/>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8" name="Google Shape;168;p27"/>
          <p:cNvSpPr txBox="1"/>
          <p:nvPr>
            <p:ph idx="1" type="body"/>
          </p:nvPr>
        </p:nvSpPr>
        <p:spPr>
          <a:xfrm>
            <a:off x="628650" y="1463040"/>
            <a:ext cx="7886700" cy="4640674"/>
          </a:xfrm>
          <a:prstGeom prst="rect">
            <a:avLst/>
          </a:prstGeom>
          <a:noFill/>
          <a:ln>
            <a:noFill/>
          </a:ln>
        </p:spPr>
        <p:txBody>
          <a:bodyPr anchorCtr="0" anchor="t" bIns="45700" lIns="0" spcFirstLastPara="1" rIns="0" wrap="square" tIns="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69" name="Google Shape;169;p27"/>
          <p:cNvPicPr preferRelativeResize="0"/>
          <p:nvPr/>
        </p:nvPicPr>
        <p:blipFill rotWithShape="1">
          <a:blip r:embed="rId3">
            <a:alphaModFix/>
          </a:blip>
          <a:srcRect b="0" l="0" r="0" t="0"/>
          <a:stretch/>
        </p:blipFill>
        <p:spPr>
          <a:xfrm>
            <a:off x="7772400" y="6172200"/>
            <a:ext cx="1143000" cy="485919"/>
          </a:xfrm>
          <a:prstGeom prst="rect">
            <a:avLst/>
          </a:prstGeom>
          <a:noFill/>
          <a:ln>
            <a:noFill/>
          </a:ln>
        </p:spPr>
      </p:pic>
      <p:sp>
        <p:nvSpPr>
          <p:cNvPr id="170" name="Google Shape;170;p27"/>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rgbClr val="7F7F7F"/>
                </a:solidFill>
                <a:latin typeface="Calibri"/>
                <a:ea typeface="Calibri"/>
                <a:cs typeface="Calibri"/>
                <a:sym typeface="Calibri"/>
              </a:defRPr>
            </a:lvl1pPr>
            <a:lvl2pPr indent="0" lvl="1" marL="0" algn="l">
              <a:spcBef>
                <a:spcPts val="0"/>
              </a:spcBef>
              <a:buNone/>
              <a:defRPr sz="1600">
                <a:solidFill>
                  <a:srgbClr val="7F7F7F"/>
                </a:solidFill>
                <a:latin typeface="Calibri"/>
                <a:ea typeface="Calibri"/>
                <a:cs typeface="Calibri"/>
                <a:sym typeface="Calibri"/>
              </a:defRPr>
            </a:lvl2pPr>
            <a:lvl3pPr indent="0" lvl="2" marL="0" algn="l">
              <a:spcBef>
                <a:spcPts val="0"/>
              </a:spcBef>
              <a:buNone/>
              <a:defRPr sz="1600">
                <a:solidFill>
                  <a:srgbClr val="7F7F7F"/>
                </a:solidFill>
                <a:latin typeface="Calibri"/>
                <a:ea typeface="Calibri"/>
                <a:cs typeface="Calibri"/>
                <a:sym typeface="Calibri"/>
              </a:defRPr>
            </a:lvl3pPr>
            <a:lvl4pPr indent="0" lvl="3" marL="0" algn="l">
              <a:spcBef>
                <a:spcPts val="0"/>
              </a:spcBef>
              <a:buNone/>
              <a:defRPr sz="1600">
                <a:solidFill>
                  <a:srgbClr val="7F7F7F"/>
                </a:solidFill>
                <a:latin typeface="Calibri"/>
                <a:ea typeface="Calibri"/>
                <a:cs typeface="Calibri"/>
                <a:sym typeface="Calibri"/>
              </a:defRPr>
            </a:lvl4pPr>
            <a:lvl5pPr indent="0" lvl="4" marL="0" algn="l">
              <a:spcBef>
                <a:spcPts val="0"/>
              </a:spcBef>
              <a:buNone/>
              <a:defRPr sz="1600">
                <a:solidFill>
                  <a:srgbClr val="7F7F7F"/>
                </a:solidFill>
                <a:latin typeface="Calibri"/>
                <a:ea typeface="Calibri"/>
                <a:cs typeface="Calibri"/>
                <a:sym typeface="Calibri"/>
              </a:defRPr>
            </a:lvl5pPr>
            <a:lvl6pPr indent="0" lvl="5" marL="0" algn="l">
              <a:spcBef>
                <a:spcPts val="0"/>
              </a:spcBef>
              <a:buNone/>
              <a:defRPr sz="1600">
                <a:solidFill>
                  <a:srgbClr val="7F7F7F"/>
                </a:solidFill>
                <a:latin typeface="Calibri"/>
                <a:ea typeface="Calibri"/>
                <a:cs typeface="Calibri"/>
                <a:sym typeface="Calibri"/>
              </a:defRPr>
            </a:lvl6pPr>
            <a:lvl7pPr indent="0" lvl="6" marL="0" algn="l">
              <a:spcBef>
                <a:spcPts val="0"/>
              </a:spcBef>
              <a:buNone/>
              <a:defRPr sz="1600">
                <a:solidFill>
                  <a:srgbClr val="7F7F7F"/>
                </a:solidFill>
                <a:latin typeface="Calibri"/>
                <a:ea typeface="Calibri"/>
                <a:cs typeface="Calibri"/>
                <a:sym typeface="Calibri"/>
              </a:defRPr>
            </a:lvl7pPr>
            <a:lvl8pPr indent="0" lvl="7" marL="0" algn="l">
              <a:spcBef>
                <a:spcPts val="0"/>
              </a:spcBef>
              <a:buNone/>
              <a:defRPr sz="1600">
                <a:solidFill>
                  <a:srgbClr val="7F7F7F"/>
                </a:solidFill>
                <a:latin typeface="Calibri"/>
                <a:ea typeface="Calibri"/>
                <a:cs typeface="Calibri"/>
                <a:sym typeface="Calibri"/>
              </a:defRPr>
            </a:lvl8pPr>
            <a:lvl9pPr indent="0" lvl="8" marL="0" algn="l">
              <a:spcBef>
                <a:spcPts val="0"/>
              </a:spcBef>
              <a:buNone/>
              <a:defRPr sz="1600">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171" name="Google Shape;171;p27"/>
          <p:cNvPicPr preferRelativeResize="0"/>
          <p:nvPr/>
        </p:nvPicPr>
        <p:blipFill rotWithShape="1">
          <a:blip r:embed="rId4">
            <a:alphaModFix/>
          </a:blip>
          <a:srcRect b="0" l="0" r="0" t="0"/>
          <a:stretch/>
        </p:blipFill>
        <p:spPr>
          <a:xfrm>
            <a:off x="117219" y="41458"/>
            <a:ext cx="934373" cy="1068472"/>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and Content">
  <p:cSld name="5_Title and Content">
    <p:spTree>
      <p:nvGrpSpPr>
        <p:cNvPr id="172" name="Shape 172"/>
        <p:cNvGrpSpPr/>
        <p:nvPr/>
      </p:nvGrpSpPr>
      <p:grpSpPr>
        <a:xfrm>
          <a:off x="0" y="0"/>
          <a:ext cx="0" cy="0"/>
          <a:chOff x="0" y="0"/>
          <a:chExt cx="0" cy="0"/>
        </a:xfrm>
      </p:grpSpPr>
      <p:pic>
        <p:nvPicPr>
          <p:cNvPr id="173" name="Google Shape;173;p28"/>
          <p:cNvPicPr preferRelativeResize="0"/>
          <p:nvPr/>
        </p:nvPicPr>
        <p:blipFill rotWithShape="1">
          <a:blip r:embed="rId2">
            <a:alphaModFix/>
          </a:blip>
          <a:srcRect b="0" l="0" r="0" t="0"/>
          <a:stretch/>
        </p:blipFill>
        <p:spPr>
          <a:xfrm>
            <a:off x="1" y="0"/>
            <a:ext cx="9143997" cy="1219199"/>
          </a:xfrm>
          <a:prstGeom prst="rect">
            <a:avLst/>
          </a:prstGeom>
          <a:noFill/>
          <a:ln>
            <a:noFill/>
          </a:ln>
        </p:spPr>
      </p:pic>
      <p:sp>
        <p:nvSpPr>
          <p:cNvPr id="174" name="Google Shape;174;p28"/>
          <p:cNvSpPr txBox="1"/>
          <p:nvPr>
            <p:ph type="title"/>
          </p:nvPr>
        </p:nvSpPr>
        <p:spPr>
          <a:xfrm>
            <a:off x="1168811" y="420328"/>
            <a:ext cx="5158247" cy="590603"/>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5" name="Google Shape;175;p28"/>
          <p:cNvSpPr txBox="1"/>
          <p:nvPr>
            <p:ph idx="1" type="body"/>
          </p:nvPr>
        </p:nvSpPr>
        <p:spPr>
          <a:xfrm>
            <a:off x="628650" y="1463040"/>
            <a:ext cx="7886700" cy="4640674"/>
          </a:xfrm>
          <a:prstGeom prst="rect">
            <a:avLst/>
          </a:prstGeom>
          <a:noFill/>
          <a:ln>
            <a:noFill/>
          </a:ln>
        </p:spPr>
        <p:txBody>
          <a:bodyPr anchorCtr="0" anchor="t" bIns="45700" lIns="0" spcFirstLastPara="1" rIns="0" wrap="square" tIns="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76" name="Google Shape;176;p28"/>
          <p:cNvPicPr preferRelativeResize="0"/>
          <p:nvPr/>
        </p:nvPicPr>
        <p:blipFill rotWithShape="1">
          <a:blip r:embed="rId3">
            <a:alphaModFix/>
          </a:blip>
          <a:srcRect b="0" l="0" r="0" t="0"/>
          <a:stretch/>
        </p:blipFill>
        <p:spPr>
          <a:xfrm>
            <a:off x="7772400" y="6172200"/>
            <a:ext cx="1143000" cy="485919"/>
          </a:xfrm>
          <a:prstGeom prst="rect">
            <a:avLst/>
          </a:prstGeom>
          <a:noFill/>
          <a:ln>
            <a:noFill/>
          </a:ln>
        </p:spPr>
      </p:pic>
      <p:sp>
        <p:nvSpPr>
          <p:cNvPr id="177" name="Google Shape;177;p28"/>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rgbClr val="7F7F7F"/>
                </a:solidFill>
                <a:latin typeface="Calibri"/>
                <a:ea typeface="Calibri"/>
                <a:cs typeface="Calibri"/>
                <a:sym typeface="Calibri"/>
              </a:defRPr>
            </a:lvl1pPr>
            <a:lvl2pPr indent="0" lvl="1" marL="0" algn="l">
              <a:spcBef>
                <a:spcPts val="0"/>
              </a:spcBef>
              <a:buNone/>
              <a:defRPr sz="1600">
                <a:solidFill>
                  <a:srgbClr val="7F7F7F"/>
                </a:solidFill>
                <a:latin typeface="Calibri"/>
                <a:ea typeface="Calibri"/>
                <a:cs typeface="Calibri"/>
                <a:sym typeface="Calibri"/>
              </a:defRPr>
            </a:lvl2pPr>
            <a:lvl3pPr indent="0" lvl="2" marL="0" algn="l">
              <a:spcBef>
                <a:spcPts val="0"/>
              </a:spcBef>
              <a:buNone/>
              <a:defRPr sz="1600">
                <a:solidFill>
                  <a:srgbClr val="7F7F7F"/>
                </a:solidFill>
                <a:latin typeface="Calibri"/>
                <a:ea typeface="Calibri"/>
                <a:cs typeface="Calibri"/>
                <a:sym typeface="Calibri"/>
              </a:defRPr>
            </a:lvl3pPr>
            <a:lvl4pPr indent="0" lvl="3" marL="0" algn="l">
              <a:spcBef>
                <a:spcPts val="0"/>
              </a:spcBef>
              <a:buNone/>
              <a:defRPr sz="1600">
                <a:solidFill>
                  <a:srgbClr val="7F7F7F"/>
                </a:solidFill>
                <a:latin typeface="Calibri"/>
                <a:ea typeface="Calibri"/>
                <a:cs typeface="Calibri"/>
                <a:sym typeface="Calibri"/>
              </a:defRPr>
            </a:lvl4pPr>
            <a:lvl5pPr indent="0" lvl="4" marL="0" algn="l">
              <a:spcBef>
                <a:spcPts val="0"/>
              </a:spcBef>
              <a:buNone/>
              <a:defRPr sz="1600">
                <a:solidFill>
                  <a:srgbClr val="7F7F7F"/>
                </a:solidFill>
                <a:latin typeface="Calibri"/>
                <a:ea typeface="Calibri"/>
                <a:cs typeface="Calibri"/>
                <a:sym typeface="Calibri"/>
              </a:defRPr>
            </a:lvl5pPr>
            <a:lvl6pPr indent="0" lvl="5" marL="0" algn="l">
              <a:spcBef>
                <a:spcPts val="0"/>
              </a:spcBef>
              <a:buNone/>
              <a:defRPr sz="1600">
                <a:solidFill>
                  <a:srgbClr val="7F7F7F"/>
                </a:solidFill>
                <a:latin typeface="Calibri"/>
                <a:ea typeface="Calibri"/>
                <a:cs typeface="Calibri"/>
                <a:sym typeface="Calibri"/>
              </a:defRPr>
            </a:lvl6pPr>
            <a:lvl7pPr indent="0" lvl="6" marL="0" algn="l">
              <a:spcBef>
                <a:spcPts val="0"/>
              </a:spcBef>
              <a:buNone/>
              <a:defRPr sz="1600">
                <a:solidFill>
                  <a:srgbClr val="7F7F7F"/>
                </a:solidFill>
                <a:latin typeface="Calibri"/>
                <a:ea typeface="Calibri"/>
                <a:cs typeface="Calibri"/>
                <a:sym typeface="Calibri"/>
              </a:defRPr>
            </a:lvl7pPr>
            <a:lvl8pPr indent="0" lvl="7" marL="0" algn="l">
              <a:spcBef>
                <a:spcPts val="0"/>
              </a:spcBef>
              <a:buNone/>
              <a:defRPr sz="1600">
                <a:solidFill>
                  <a:srgbClr val="7F7F7F"/>
                </a:solidFill>
                <a:latin typeface="Calibri"/>
                <a:ea typeface="Calibri"/>
                <a:cs typeface="Calibri"/>
                <a:sym typeface="Calibri"/>
              </a:defRPr>
            </a:lvl8pPr>
            <a:lvl9pPr indent="0" lvl="8" marL="0" algn="l">
              <a:spcBef>
                <a:spcPts val="0"/>
              </a:spcBef>
              <a:buNone/>
              <a:defRPr sz="1600">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178" name="Google Shape;178;p28"/>
          <p:cNvPicPr preferRelativeResize="0"/>
          <p:nvPr/>
        </p:nvPicPr>
        <p:blipFill rotWithShape="1">
          <a:blip r:embed="rId4">
            <a:alphaModFix/>
          </a:blip>
          <a:srcRect b="0" l="0" r="0" t="0"/>
          <a:stretch/>
        </p:blipFill>
        <p:spPr>
          <a:xfrm>
            <a:off x="117219" y="41458"/>
            <a:ext cx="934373" cy="1068472"/>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and Content">
  <p:cSld name="6_Title and Content">
    <p:spTree>
      <p:nvGrpSpPr>
        <p:cNvPr id="179" name="Shape 179"/>
        <p:cNvGrpSpPr/>
        <p:nvPr/>
      </p:nvGrpSpPr>
      <p:grpSpPr>
        <a:xfrm>
          <a:off x="0" y="0"/>
          <a:ext cx="0" cy="0"/>
          <a:chOff x="0" y="0"/>
          <a:chExt cx="0" cy="0"/>
        </a:xfrm>
      </p:grpSpPr>
      <p:pic>
        <p:nvPicPr>
          <p:cNvPr id="180" name="Google Shape;180;p29"/>
          <p:cNvPicPr preferRelativeResize="0"/>
          <p:nvPr/>
        </p:nvPicPr>
        <p:blipFill rotWithShape="1">
          <a:blip r:embed="rId2">
            <a:alphaModFix/>
          </a:blip>
          <a:srcRect b="0" l="0" r="0" t="0"/>
          <a:stretch/>
        </p:blipFill>
        <p:spPr>
          <a:xfrm>
            <a:off x="1" y="0"/>
            <a:ext cx="9143997" cy="1219199"/>
          </a:xfrm>
          <a:prstGeom prst="rect">
            <a:avLst/>
          </a:prstGeom>
          <a:noFill/>
          <a:ln>
            <a:noFill/>
          </a:ln>
        </p:spPr>
      </p:pic>
      <p:sp>
        <p:nvSpPr>
          <p:cNvPr id="181" name="Google Shape;181;p29"/>
          <p:cNvSpPr txBox="1"/>
          <p:nvPr>
            <p:ph type="title"/>
          </p:nvPr>
        </p:nvSpPr>
        <p:spPr>
          <a:xfrm>
            <a:off x="1168811" y="420328"/>
            <a:ext cx="5158247" cy="590603"/>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2" name="Google Shape;182;p29"/>
          <p:cNvSpPr txBox="1"/>
          <p:nvPr>
            <p:ph idx="1" type="body"/>
          </p:nvPr>
        </p:nvSpPr>
        <p:spPr>
          <a:xfrm>
            <a:off x="628650" y="1463040"/>
            <a:ext cx="7886700" cy="4640674"/>
          </a:xfrm>
          <a:prstGeom prst="rect">
            <a:avLst/>
          </a:prstGeom>
          <a:noFill/>
          <a:ln>
            <a:noFill/>
          </a:ln>
        </p:spPr>
        <p:txBody>
          <a:bodyPr anchorCtr="0" anchor="t" bIns="45700" lIns="0" spcFirstLastPara="1" rIns="0" wrap="square" tIns="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83" name="Google Shape;183;p29"/>
          <p:cNvPicPr preferRelativeResize="0"/>
          <p:nvPr/>
        </p:nvPicPr>
        <p:blipFill rotWithShape="1">
          <a:blip r:embed="rId3">
            <a:alphaModFix/>
          </a:blip>
          <a:srcRect b="0" l="0" r="0" t="0"/>
          <a:stretch/>
        </p:blipFill>
        <p:spPr>
          <a:xfrm>
            <a:off x="7772400" y="6172200"/>
            <a:ext cx="1143000" cy="485919"/>
          </a:xfrm>
          <a:prstGeom prst="rect">
            <a:avLst/>
          </a:prstGeom>
          <a:noFill/>
          <a:ln>
            <a:noFill/>
          </a:ln>
        </p:spPr>
      </p:pic>
      <p:sp>
        <p:nvSpPr>
          <p:cNvPr id="184" name="Google Shape;184;p29"/>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rgbClr val="7F7F7F"/>
                </a:solidFill>
                <a:latin typeface="Calibri"/>
                <a:ea typeface="Calibri"/>
                <a:cs typeface="Calibri"/>
                <a:sym typeface="Calibri"/>
              </a:defRPr>
            </a:lvl1pPr>
            <a:lvl2pPr indent="0" lvl="1" marL="0" algn="l">
              <a:spcBef>
                <a:spcPts val="0"/>
              </a:spcBef>
              <a:buNone/>
              <a:defRPr sz="1600">
                <a:solidFill>
                  <a:srgbClr val="7F7F7F"/>
                </a:solidFill>
                <a:latin typeface="Calibri"/>
                <a:ea typeface="Calibri"/>
                <a:cs typeface="Calibri"/>
                <a:sym typeface="Calibri"/>
              </a:defRPr>
            </a:lvl2pPr>
            <a:lvl3pPr indent="0" lvl="2" marL="0" algn="l">
              <a:spcBef>
                <a:spcPts val="0"/>
              </a:spcBef>
              <a:buNone/>
              <a:defRPr sz="1600">
                <a:solidFill>
                  <a:srgbClr val="7F7F7F"/>
                </a:solidFill>
                <a:latin typeface="Calibri"/>
                <a:ea typeface="Calibri"/>
                <a:cs typeface="Calibri"/>
                <a:sym typeface="Calibri"/>
              </a:defRPr>
            </a:lvl3pPr>
            <a:lvl4pPr indent="0" lvl="3" marL="0" algn="l">
              <a:spcBef>
                <a:spcPts val="0"/>
              </a:spcBef>
              <a:buNone/>
              <a:defRPr sz="1600">
                <a:solidFill>
                  <a:srgbClr val="7F7F7F"/>
                </a:solidFill>
                <a:latin typeface="Calibri"/>
                <a:ea typeface="Calibri"/>
                <a:cs typeface="Calibri"/>
                <a:sym typeface="Calibri"/>
              </a:defRPr>
            </a:lvl4pPr>
            <a:lvl5pPr indent="0" lvl="4" marL="0" algn="l">
              <a:spcBef>
                <a:spcPts val="0"/>
              </a:spcBef>
              <a:buNone/>
              <a:defRPr sz="1600">
                <a:solidFill>
                  <a:srgbClr val="7F7F7F"/>
                </a:solidFill>
                <a:latin typeface="Calibri"/>
                <a:ea typeface="Calibri"/>
                <a:cs typeface="Calibri"/>
                <a:sym typeface="Calibri"/>
              </a:defRPr>
            </a:lvl5pPr>
            <a:lvl6pPr indent="0" lvl="5" marL="0" algn="l">
              <a:spcBef>
                <a:spcPts val="0"/>
              </a:spcBef>
              <a:buNone/>
              <a:defRPr sz="1600">
                <a:solidFill>
                  <a:srgbClr val="7F7F7F"/>
                </a:solidFill>
                <a:latin typeface="Calibri"/>
                <a:ea typeface="Calibri"/>
                <a:cs typeface="Calibri"/>
                <a:sym typeface="Calibri"/>
              </a:defRPr>
            </a:lvl6pPr>
            <a:lvl7pPr indent="0" lvl="6" marL="0" algn="l">
              <a:spcBef>
                <a:spcPts val="0"/>
              </a:spcBef>
              <a:buNone/>
              <a:defRPr sz="1600">
                <a:solidFill>
                  <a:srgbClr val="7F7F7F"/>
                </a:solidFill>
                <a:latin typeface="Calibri"/>
                <a:ea typeface="Calibri"/>
                <a:cs typeface="Calibri"/>
                <a:sym typeface="Calibri"/>
              </a:defRPr>
            </a:lvl7pPr>
            <a:lvl8pPr indent="0" lvl="7" marL="0" algn="l">
              <a:spcBef>
                <a:spcPts val="0"/>
              </a:spcBef>
              <a:buNone/>
              <a:defRPr sz="1600">
                <a:solidFill>
                  <a:srgbClr val="7F7F7F"/>
                </a:solidFill>
                <a:latin typeface="Calibri"/>
                <a:ea typeface="Calibri"/>
                <a:cs typeface="Calibri"/>
                <a:sym typeface="Calibri"/>
              </a:defRPr>
            </a:lvl8pPr>
            <a:lvl9pPr indent="0" lvl="8" marL="0" algn="l">
              <a:spcBef>
                <a:spcPts val="0"/>
              </a:spcBef>
              <a:buNone/>
              <a:defRPr sz="1600">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185" name="Google Shape;185;p29"/>
          <p:cNvPicPr preferRelativeResize="0"/>
          <p:nvPr/>
        </p:nvPicPr>
        <p:blipFill rotWithShape="1">
          <a:blip r:embed="rId4">
            <a:alphaModFix/>
          </a:blip>
          <a:srcRect b="0" l="0" r="0" t="0"/>
          <a:stretch/>
        </p:blipFill>
        <p:spPr>
          <a:xfrm>
            <a:off x="117219" y="41458"/>
            <a:ext cx="934373" cy="1068472"/>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86" name="Shape 186"/>
        <p:cNvGrpSpPr/>
        <p:nvPr/>
      </p:nvGrpSpPr>
      <p:grpSpPr>
        <a:xfrm>
          <a:off x="0" y="0"/>
          <a:ext cx="0" cy="0"/>
          <a:chOff x="0" y="0"/>
          <a:chExt cx="0" cy="0"/>
        </a:xfrm>
      </p:grpSpPr>
      <p:sp>
        <p:nvSpPr>
          <p:cNvPr id="187" name="Google Shape;187;p30"/>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rgbClr val="7F7F7F"/>
                </a:solidFill>
                <a:latin typeface="Calibri"/>
                <a:ea typeface="Calibri"/>
                <a:cs typeface="Calibri"/>
                <a:sym typeface="Calibri"/>
              </a:defRPr>
            </a:lvl1pPr>
            <a:lvl2pPr indent="0" lvl="1" marL="0" algn="l">
              <a:spcBef>
                <a:spcPts val="0"/>
              </a:spcBef>
              <a:buNone/>
              <a:defRPr sz="1600">
                <a:solidFill>
                  <a:srgbClr val="7F7F7F"/>
                </a:solidFill>
                <a:latin typeface="Calibri"/>
                <a:ea typeface="Calibri"/>
                <a:cs typeface="Calibri"/>
                <a:sym typeface="Calibri"/>
              </a:defRPr>
            </a:lvl2pPr>
            <a:lvl3pPr indent="0" lvl="2" marL="0" algn="l">
              <a:spcBef>
                <a:spcPts val="0"/>
              </a:spcBef>
              <a:buNone/>
              <a:defRPr sz="1600">
                <a:solidFill>
                  <a:srgbClr val="7F7F7F"/>
                </a:solidFill>
                <a:latin typeface="Calibri"/>
                <a:ea typeface="Calibri"/>
                <a:cs typeface="Calibri"/>
                <a:sym typeface="Calibri"/>
              </a:defRPr>
            </a:lvl3pPr>
            <a:lvl4pPr indent="0" lvl="3" marL="0" algn="l">
              <a:spcBef>
                <a:spcPts val="0"/>
              </a:spcBef>
              <a:buNone/>
              <a:defRPr sz="1600">
                <a:solidFill>
                  <a:srgbClr val="7F7F7F"/>
                </a:solidFill>
                <a:latin typeface="Calibri"/>
                <a:ea typeface="Calibri"/>
                <a:cs typeface="Calibri"/>
                <a:sym typeface="Calibri"/>
              </a:defRPr>
            </a:lvl4pPr>
            <a:lvl5pPr indent="0" lvl="4" marL="0" algn="l">
              <a:spcBef>
                <a:spcPts val="0"/>
              </a:spcBef>
              <a:buNone/>
              <a:defRPr sz="1600">
                <a:solidFill>
                  <a:srgbClr val="7F7F7F"/>
                </a:solidFill>
                <a:latin typeface="Calibri"/>
                <a:ea typeface="Calibri"/>
                <a:cs typeface="Calibri"/>
                <a:sym typeface="Calibri"/>
              </a:defRPr>
            </a:lvl5pPr>
            <a:lvl6pPr indent="0" lvl="5" marL="0" algn="l">
              <a:spcBef>
                <a:spcPts val="0"/>
              </a:spcBef>
              <a:buNone/>
              <a:defRPr sz="1600">
                <a:solidFill>
                  <a:srgbClr val="7F7F7F"/>
                </a:solidFill>
                <a:latin typeface="Calibri"/>
                <a:ea typeface="Calibri"/>
                <a:cs typeface="Calibri"/>
                <a:sym typeface="Calibri"/>
              </a:defRPr>
            </a:lvl6pPr>
            <a:lvl7pPr indent="0" lvl="6" marL="0" algn="l">
              <a:spcBef>
                <a:spcPts val="0"/>
              </a:spcBef>
              <a:buNone/>
              <a:defRPr sz="1600">
                <a:solidFill>
                  <a:srgbClr val="7F7F7F"/>
                </a:solidFill>
                <a:latin typeface="Calibri"/>
                <a:ea typeface="Calibri"/>
                <a:cs typeface="Calibri"/>
                <a:sym typeface="Calibri"/>
              </a:defRPr>
            </a:lvl7pPr>
            <a:lvl8pPr indent="0" lvl="7" marL="0" algn="l">
              <a:spcBef>
                <a:spcPts val="0"/>
              </a:spcBef>
              <a:buNone/>
              <a:defRPr sz="1600">
                <a:solidFill>
                  <a:srgbClr val="7F7F7F"/>
                </a:solidFill>
                <a:latin typeface="Calibri"/>
                <a:ea typeface="Calibri"/>
                <a:cs typeface="Calibri"/>
                <a:sym typeface="Calibri"/>
              </a:defRPr>
            </a:lvl8pPr>
            <a:lvl9pPr indent="0" lvl="8" marL="0" algn="l">
              <a:spcBef>
                <a:spcPts val="0"/>
              </a:spcBef>
              <a:buNone/>
              <a:defRPr sz="1600">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188" name="Google Shape;188;p30"/>
          <p:cNvSpPr txBox="1"/>
          <p:nvPr>
            <p:ph type="title"/>
          </p:nvPr>
        </p:nvSpPr>
        <p:spPr>
          <a:xfrm>
            <a:off x="245193" y="254514"/>
            <a:ext cx="6081865" cy="756418"/>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89" name="Shape 189"/>
        <p:cNvGrpSpPr/>
        <p:nvPr/>
      </p:nvGrpSpPr>
      <p:grpSpPr>
        <a:xfrm>
          <a:off x="0" y="0"/>
          <a:ext cx="0" cy="0"/>
          <a:chOff x="0" y="0"/>
          <a:chExt cx="0" cy="0"/>
        </a:xfrm>
      </p:grpSpPr>
      <p:sp>
        <p:nvSpPr>
          <p:cNvPr id="190" name="Google Shape;190;p31"/>
          <p:cNvSpPr txBox="1"/>
          <p:nvPr>
            <p:ph type="title"/>
          </p:nvPr>
        </p:nvSpPr>
        <p:spPr>
          <a:xfrm>
            <a:off x="245193" y="254514"/>
            <a:ext cx="6081865" cy="756418"/>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26" name="Shape 26"/>
        <p:cNvGrpSpPr/>
        <p:nvPr/>
      </p:nvGrpSpPr>
      <p:grpSpPr>
        <a:xfrm>
          <a:off x="0" y="0"/>
          <a:ext cx="0" cy="0"/>
          <a:chOff x="0" y="0"/>
          <a:chExt cx="0" cy="0"/>
        </a:xfrm>
      </p:grpSpPr>
      <p:pic>
        <p:nvPicPr>
          <p:cNvPr id="27" name="Google Shape;27;p4"/>
          <p:cNvPicPr preferRelativeResize="0"/>
          <p:nvPr/>
        </p:nvPicPr>
        <p:blipFill rotWithShape="1">
          <a:blip r:embed="rId2">
            <a:alphaModFix/>
          </a:blip>
          <a:srcRect b="0" l="0" r="0" t="0"/>
          <a:stretch/>
        </p:blipFill>
        <p:spPr>
          <a:xfrm>
            <a:off x="1" y="0"/>
            <a:ext cx="9143997" cy="1219200"/>
          </a:xfrm>
          <a:prstGeom prst="rect">
            <a:avLst/>
          </a:prstGeom>
          <a:noFill/>
          <a:ln>
            <a:noFill/>
          </a:ln>
        </p:spPr>
      </p:pic>
      <p:sp>
        <p:nvSpPr>
          <p:cNvPr id="28" name="Google Shape;28;p4"/>
          <p:cNvSpPr txBox="1"/>
          <p:nvPr>
            <p:ph type="title"/>
          </p:nvPr>
        </p:nvSpPr>
        <p:spPr>
          <a:xfrm>
            <a:off x="1168811" y="420328"/>
            <a:ext cx="5158247" cy="590603"/>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
          <p:cNvSpPr txBox="1"/>
          <p:nvPr>
            <p:ph idx="1" type="body"/>
          </p:nvPr>
        </p:nvSpPr>
        <p:spPr>
          <a:xfrm>
            <a:off x="628650" y="1463040"/>
            <a:ext cx="7886700" cy="4640674"/>
          </a:xfrm>
          <a:prstGeom prst="rect">
            <a:avLst/>
          </a:prstGeom>
          <a:noFill/>
          <a:ln>
            <a:noFill/>
          </a:ln>
        </p:spPr>
        <p:txBody>
          <a:bodyPr anchorCtr="0" anchor="t" bIns="45700" lIns="0" spcFirstLastPara="1" rIns="0" wrap="square" tIns="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30" name="Google Shape;30;p4"/>
          <p:cNvPicPr preferRelativeResize="0"/>
          <p:nvPr/>
        </p:nvPicPr>
        <p:blipFill rotWithShape="1">
          <a:blip r:embed="rId3">
            <a:alphaModFix/>
          </a:blip>
          <a:srcRect b="0" l="0" r="0" t="0"/>
          <a:stretch/>
        </p:blipFill>
        <p:spPr>
          <a:xfrm>
            <a:off x="7772400" y="6172200"/>
            <a:ext cx="1143000" cy="485919"/>
          </a:xfrm>
          <a:prstGeom prst="rect">
            <a:avLst/>
          </a:prstGeom>
          <a:noFill/>
          <a:ln>
            <a:noFill/>
          </a:ln>
        </p:spPr>
      </p:pic>
      <p:sp>
        <p:nvSpPr>
          <p:cNvPr id="31" name="Google Shape;31;p4"/>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rgbClr val="7F7F7F"/>
                </a:solidFill>
                <a:latin typeface="Calibri"/>
                <a:ea typeface="Calibri"/>
                <a:cs typeface="Calibri"/>
                <a:sym typeface="Calibri"/>
              </a:defRPr>
            </a:lvl1pPr>
            <a:lvl2pPr indent="0" lvl="1" marL="0" algn="l">
              <a:spcBef>
                <a:spcPts val="0"/>
              </a:spcBef>
              <a:buNone/>
              <a:defRPr sz="1600">
                <a:solidFill>
                  <a:srgbClr val="7F7F7F"/>
                </a:solidFill>
                <a:latin typeface="Calibri"/>
                <a:ea typeface="Calibri"/>
                <a:cs typeface="Calibri"/>
                <a:sym typeface="Calibri"/>
              </a:defRPr>
            </a:lvl2pPr>
            <a:lvl3pPr indent="0" lvl="2" marL="0" algn="l">
              <a:spcBef>
                <a:spcPts val="0"/>
              </a:spcBef>
              <a:buNone/>
              <a:defRPr sz="1600">
                <a:solidFill>
                  <a:srgbClr val="7F7F7F"/>
                </a:solidFill>
                <a:latin typeface="Calibri"/>
                <a:ea typeface="Calibri"/>
                <a:cs typeface="Calibri"/>
                <a:sym typeface="Calibri"/>
              </a:defRPr>
            </a:lvl3pPr>
            <a:lvl4pPr indent="0" lvl="3" marL="0" algn="l">
              <a:spcBef>
                <a:spcPts val="0"/>
              </a:spcBef>
              <a:buNone/>
              <a:defRPr sz="1600">
                <a:solidFill>
                  <a:srgbClr val="7F7F7F"/>
                </a:solidFill>
                <a:latin typeface="Calibri"/>
                <a:ea typeface="Calibri"/>
                <a:cs typeface="Calibri"/>
                <a:sym typeface="Calibri"/>
              </a:defRPr>
            </a:lvl4pPr>
            <a:lvl5pPr indent="0" lvl="4" marL="0" algn="l">
              <a:spcBef>
                <a:spcPts val="0"/>
              </a:spcBef>
              <a:buNone/>
              <a:defRPr sz="1600">
                <a:solidFill>
                  <a:srgbClr val="7F7F7F"/>
                </a:solidFill>
                <a:latin typeface="Calibri"/>
                <a:ea typeface="Calibri"/>
                <a:cs typeface="Calibri"/>
                <a:sym typeface="Calibri"/>
              </a:defRPr>
            </a:lvl5pPr>
            <a:lvl6pPr indent="0" lvl="5" marL="0" algn="l">
              <a:spcBef>
                <a:spcPts val="0"/>
              </a:spcBef>
              <a:buNone/>
              <a:defRPr sz="1600">
                <a:solidFill>
                  <a:srgbClr val="7F7F7F"/>
                </a:solidFill>
                <a:latin typeface="Calibri"/>
                <a:ea typeface="Calibri"/>
                <a:cs typeface="Calibri"/>
                <a:sym typeface="Calibri"/>
              </a:defRPr>
            </a:lvl6pPr>
            <a:lvl7pPr indent="0" lvl="6" marL="0" algn="l">
              <a:spcBef>
                <a:spcPts val="0"/>
              </a:spcBef>
              <a:buNone/>
              <a:defRPr sz="1600">
                <a:solidFill>
                  <a:srgbClr val="7F7F7F"/>
                </a:solidFill>
                <a:latin typeface="Calibri"/>
                <a:ea typeface="Calibri"/>
                <a:cs typeface="Calibri"/>
                <a:sym typeface="Calibri"/>
              </a:defRPr>
            </a:lvl7pPr>
            <a:lvl8pPr indent="0" lvl="7" marL="0" algn="l">
              <a:spcBef>
                <a:spcPts val="0"/>
              </a:spcBef>
              <a:buNone/>
              <a:defRPr sz="1600">
                <a:solidFill>
                  <a:srgbClr val="7F7F7F"/>
                </a:solidFill>
                <a:latin typeface="Calibri"/>
                <a:ea typeface="Calibri"/>
                <a:cs typeface="Calibri"/>
                <a:sym typeface="Calibri"/>
              </a:defRPr>
            </a:lvl8pPr>
            <a:lvl9pPr indent="0" lvl="8" marL="0" algn="l">
              <a:spcBef>
                <a:spcPts val="0"/>
              </a:spcBef>
              <a:buNone/>
              <a:defRPr sz="1600">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32" name="Google Shape;32;p4"/>
          <p:cNvPicPr preferRelativeResize="0"/>
          <p:nvPr/>
        </p:nvPicPr>
        <p:blipFill rotWithShape="1">
          <a:blip r:embed="rId4">
            <a:alphaModFix/>
          </a:blip>
          <a:srcRect b="0" l="0" r="0" t="0"/>
          <a:stretch/>
        </p:blipFill>
        <p:spPr>
          <a:xfrm>
            <a:off x="117219" y="41458"/>
            <a:ext cx="934373" cy="1068472"/>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191" name="Shape 191"/>
        <p:cNvGrpSpPr/>
        <p:nvPr/>
      </p:nvGrpSpPr>
      <p:grpSpPr>
        <a:xfrm>
          <a:off x="0" y="0"/>
          <a:ext cx="0" cy="0"/>
          <a:chOff x="0" y="0"/>
          <a:chExt cx="0" cy="0"/>
        </a:xfrm>
      </p:grpSpPr>
      <p:pic>
        <p:nvPicPr>
          <p:cNvPr id="192" name="Google Shape;192;p32"/>
          <p:cNvPicPr preferRelativeResize="0"/>
          <p:nvPr/>
        </p:nvPicPr>
        <p:blipFill rotWithShape="1">
          <a:blip r:embed="rId2">
            <a:alphaModFix/>
          </a:blip>
          <a:srcRect b="0" l="0" r="0" t="0"/>
          <a:stretch/>
        </p:blipFill>
        <p:spPr>
          <a:xfrm>
            <a:off x="0" y="0"/>
            <a:ext cx="9144000" cy="6857999"/>
          </a:xfrm>
          <a:prstGeom prst="rect">
            <a:avLst/>
          </a:prstGeom>
          <a:noFill/>
          <a:ln>
            <a:noFill/>
          </a:ln>
        </p:spPr>
      </p:pic>
      <p:sp>
        <p:nvSpPr>
          <p:cNvPr id="193" name="Google Shape;193;p32"/>
          <p:cNvSpPr txBox="1"/>
          <p:nvPr>
            <p:ph type="ctrTitle"/>
          </p:nvPr>
        </p:nvSpPr>
        <p:spPr>
          <a:xfrm>
            <a:off x="685800" y="2595716"/>
            <a:ext cx="7772400" cy="2337620"/>
          </a:xfrm>
          <a:prstGeom prst="rect">
            <a:avLst/>
          </a:prstGeom>
          <a:noFill/>
          <a:ln>
            <a:noFill/>
          </a:ln>
        </p:spPr>
        <p:txBody>
          <a:bodyPr anchorCtr="0" anchor="t" bIns="45700" lIns="91425" spcFirstLastPara="1" rIns="91425" wrap="square" tIns="45700">
            <a:no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4" name="Google Shape;194;p32"/>
          <p:cNvSpPr txBox="1"/>
          <p:nvPr>
            <p:ph idx="12" type="sldNum"/>
          </p:nvPr>
        </p:nvSpPr>
        <p:spPr>
          <a:xfrm>
            <a:off x="215697"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chemeClr val="dk1"/>
                </a:solidFill>
                <a:latin typeface="Calibri"/>
                <a:ea typeface="Calibri"/>
                <a:cs typeface="Calibri"/>
                <a:sym typeface="Calibri"/>
              </a:defRPr>
            </a:lvl1pPr>
            <a:lvl2pPr indent="0" lvl="1" marL="0" algn="l">
              <a:spcBef>
                <a:spcPts val="0"/>
              </a:spcBef>
              <a:buNone/>
              <a:defRPr sz="1600">
                <a:solidFill>
                  <a:schemeClr val="dk1"/>
                </a:solidFill>
                <a:latin typeface="Calibri"/>
                <a:ea typeface="Calibri"/>
                <a:cs typeface="Calibri"/>
                <a:sym typeface="Calibri"/>
              </a:defRPr>
            </a:lvl2pPr>
            <a:lvl3pPr indent="0" lvl="2" marL="0" algn="l">
              <a:spcBef>
                <a:spcPts val="0"/>
              </a:spcBef>
              <a:buNone/>
              <a:defRPr sz="1600">
                <a:solidFill>
                  <a:schemeClr val="dk1"/>
                </a:solidFill>
                <a:latin typeface="Calibri"/>
                <a:ea typeface="Calibri"/>
                <a:cs typeface="Calibri"/>
                <a:sym typeface="Calibri"/>
              </a:defRPr>
            </a:lvl3pPr>
            <a:lvl4pPr indent="0" lvl="3" marL="0" algn="l">
              <a:spcBef>
                <a:spcPts val="0"/>
              </a:spcBef>
              <a:buNone/>
              <a:defRPr sz="1600">
                <a:solidFill>
                  <a:schemeClr val="dk1"/>
                </a:solidFill>
                <a:latin typeface="Calibri"/>
                <a:ea typeface="Calibri"/>
                <a:cs typeface="Calibri"/>
                <a:sym typeface="Calibri"/>
              </a:defRPr>
            </a:lvl4pPr>
            <a:lvl5pPr indent="0" lvl="4" marL="0" algn="l">
              <a:spcBef>
                <a:spcPts val="0"/>
              </a:spcBef>
              <a:buNone/>
              <a:defRPr sz="1600">
                <a:solidFill>
                  <a:schemeClr val="dk1"/>
                </a:solidFill>
                <a:latin typeface="Calibri"/>
                <a:ea typeface="Calibri"/>
                <a:cs typeface="Calibri"/>
                <a:sym typeface="Calibri"/>
              </a:defRPr>
            </a:lvl5pPr>
            <a:lvl6pPr indent="0" lvl="5" marL="0" algn="l">
              <a:spcBef>
                <a:spcPts val="0"/>
              </a:spcBef>
              <a:buNone/>
              <a:defRPr sz="1600">
                <a:solidFill>
                  <a:schemeClr val="dk1"/>
                </a:solidFill>
                <a:latin typeface="Calibri"/>
                <a:ea typeface="Calibri"/>
                <a:cs typeface="Calibri"/>
                <a:sym typeface="Calibri"/>
              </a:defRPr>
            </a:lvl6pPr>
            <a:lvl7pPr indent="0" lvl="6" marL="0" algn="l">
              <a:spcBef>
                <a:spcPts val="0"/>
              </a:spcBef>
              <a:buNone/>
              <a:defRPr sz="1600">
                <a:solidFill>
                  <a:schemeClr val="dk1"/>
                </a:solidFill>
                <a:latin typeface="Calibri"/>
                <a:ea typeface="Calibri"/>
                <a:cs typeface="Calibri"/>
                <a:sym typeface="Calibri"/>
              </a:defRPr>
            </a:lvl7pPr>
            <a:lvl8pPr indent="0" lvl="7" marL="0" algn="l">
              <a:spcBef>
                <a:spcPts val="0"/>
              </a:spcBef>
              <a:buNone/>
              <a:defRPr sz="1600">
                <a:solidFill>
                  <a:schemeClr val="dk1"/>
                </a:solidFill>
                <a:latin typeface="Calibri"/>
                <a:ea typeface="Calibri"/>
                <a:cs typeface="Calibri"/>
                <a:sym typeface="Calibri"/>
              </a:defRPr>
            </a:lvl8pPr>
            <a:lvl9pPr indent="0" lvl="8" marL="0" algn="l">
              <a:spcBef>
                <a:spcPts val="0"/>
              </a:spcBef>
              <a:buNone/>
              <a:defRPr sz="16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
  <p:cSld name="2_Blank">
    <p:spTree>
      <p:nvGrpSpPr>
        <p:cNvPr id="195" name="Shape 195"/>
        <p:cNvGrpSpPr/>
        <p:nvPr/>
      </p:nvGrpSpPr>
      <p:grpSpPr>
        <a:xfrm>
          <a:off x="0" y="0"/>
          <a:ext cx="0" cy="0"/>
          <a:chOff x="0" y="0"/>
          <a:chExt cx="0" cy="0"/>
        </a:xfrm>
      </p:grpSpPr>
      <p:pic>
        <p:nvPicPr>
          <p:cNvPr id="196" name="Google Shape;196;p33"/>
          <p:cNvPicPr preferRelativeResize="0"/>
          <p:nvPr/>
        </p:nvPicPr>
        <p:blipFill rotWithShape="1">
          <a:blip r:embed="rId2">
            <a:alphaModFix/>
          </a:blip>
          <a:srcRect b="0" l="0" r="0" t="0"/>
          <a:stretch/>
        </p:blipFill>
        <p:spPr>
          <a:xfrm>
            <a:off x="0" y="0"/>
            <a:ext cx="9143999" cy="6857999"/>
          </a:xfrm>
          <a:prstGeom prst="rect">
            <a:avLst/>
          </a:prstGeom>
          <a:noFill/>
          <a:ln>
            <a:noFill/>
          </a:ln>
        </p:spPr>
      </p:pic>
      <p:sp>
        <p:nvSpPr>
          <p:cNvPr id="197" name="Google Shape;197;p33"/>
          <p:cNvSpPr txBox="1"/>
          <p:nvPr>
            <p:ph type="ctrTitle"/>
          </p:nvPr>
        </p:nvSpPr>
        <p:spPr>
          <a:xfrm>
            <a:off x="685800" y="2595716"/>
            <a:ext cx="7772400" cy="2337620"/>
          </a:xfrm>
          <a:prstGeom prst="rect">
            <a:avLst/>
          </a:prstGeom>
          <a:noFill/>
          <a:ln>
            <a:noFill/>
          </a:ln>
        </p:spPr>
        <p:txBody>
          <a:bodyPr anchorCtr="0" anchor="t" bIns="45700" lIns="91425" spcFirstLastPara="1" rIns="91425" wrap="square" tIns="45700">
            <a:no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8" name="Google Shape;198;p33"/>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chemeClr val="dk1"/>
                </a:solidFill>
                <a:latin typeface="Calibri"/>
                <a:ea typeface="Calibri"/>
                <a:cs typeface="Calibri"/>
                <a:sym typeface="Calibri"/>
              </a:defRPr>
            </a:lvl1pPr>
            <a:lvl2pPr indent="0" lvl="1" marL="0" algn="l">
              <a:spcBef>
                <a:spcPts val="0"/>
              </a:spcBef>
              <a:buNone/>
              <a:defRPr sz="1600">
                <a:solidFill>
                  <a:schemeClr val="dk1"/>
                </a:solidFill>
                <a:latin typeface="Calibri"/>
                <a:ea typeface="Calibri"/>
                <a:cs typeface="Calibri"/>
                <a:sym typeface="Calibri"/>
              </a:defRPr>
            </a:lvl2pPr>
            <a:lvl3pPr indent="0" lvl="2" marL="0" algn="l">
              <a:spcBef>
                <a:spcPts val="0"/>
              </a:spcBef>
              <a:buNone/>
              <a:defRPr sz="1600">
                <a:solidFill>
                  <a:schemeClr val="dk1"/>
                </a:solidFill>
                <a:latin typeface="Calibri"/>
                <a:ea typeface="Calibri"/>
                <a:cs typeface="Calibri"/>
                <a:sym typeface="Calibri"/>
              </a:defRPr>
            </a:lvl3pPr>
            <a:lvl4pPr indent="0" lvl="3" marL="0" algn="l">
              <a:spcBef>
                <a:spcPts val="0"/>
              </a:spcBef>
              <a:buNone/>
              <a:defRPr sz="1600">
                <a:solidFill>
                  <a:schemeClr val="dk1"/>
                </a:solidFill>
                <a:latin typeface="Calibri"/>
                <a:ea typeface="Calibri"/>
                <a:cs typeface="Calibri"/>
                <a:sym typeface="Calibri"/>
              </a:defRPr>
            </a:lvl4pPr>
            <a:lvl5pPr indent="0" lvl="4" marL="0" algn="l">
              <a:spcBef>
                <a:spcPts val="0"/>
              </a:spcBef>
              <a:buNone/>
              <a:defRPr sz="1600">
                <a:solidFill>
                  <a:schemeClr val="dk1"/>
                </a:solidFill>
                <a:latin typeface="Calibri"/>
                <a:ea typeface="Calibri"/>
                <a:cs typeface="Calibri"/>
                <a:sym typeface="Calibri"/>
              </a:defRPr>
            </a:lvl5pPr>
            <a:lvl6pPr indent="0" lvl="5" marL="0" algn="l">
              <a:spcBef>
                <a:spcPts val="0"/>
              </a:spcBef>
              <a:buNone/>
              <a:defRPr sz="1600">
                <a:solidFill>
                  <a:schemeClr val="dk1"/>
                </a:solidFill>
                <a:latin typeface="Calibri"/>
                <a:ea typeface="Calibri"/>
                <a:cs typeface="Calibri"/>
                <a:sym typeface="Calibri"/>
              </a:defRPr>
            </a:lvl6pPr>
            <a:lvl7pPr indent="0" lvl="6" marL="0" algn="l">
              <a:spcBef>
                <a:spcPts val="0"/>
              </a:spcBef>
              <a:buNone/>
              <a:defRPr sz="1600">
                <a:solidFill>
                  <a:schemeClr val="dk1"/>
                </a:solidFill>
                <a:latin typeface="Calibri"/>
                <a:ea typeface="Calibri"/>
                <a:cs typeface="Calibri"/>
                <a:sym typeface="Calibri"/>
              </a:defRPr>
            </a:lvl7pPr>
            <a:lvl8pPr indent="0" lvl="7" marL="0" algn="l">
              <a:spcBef>
                <a:spcPts val="0"/>
              </a:spcBef>
              <a:buNone/>
              <a:defRPr sz="1600">
                <a:solidFill>
                  <a:schemeClr val="dk1"/>
                </a:solidFill>
                <a:latin typeface="Calibri"/>
                <a:ea typeface="Calibri"/>
                <a:cs typeface="Calibri"/>
                <a:sym typeface="Calibri"/>
              </a:defRPr>
            </a:lvl8pPr>
            <a:lvl9pPr indent="0" lvl="8" marL="0" algn="l">
              <a:spcBef>
                <a:spcPts val="0"/>
              </a:spcBef>
              <a:buNone/>
              <a:defRPr sz="16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1_Two Content 2">
    <p:spTree>
      <p:nvGrpSpPr>
        <p:cNvPr id="199" name="Shape 199"/>
        <p:cNvGrpSpPr/>
        <p:nvPr/>
      </p:nvGrpSpPr>
      <p:grpSpPr>
        <a:xfrm>
          <a:off x="0" y="0"/>
          <a:ext cx="0" cy="0"/>
          <a:chOff x="0" y="0"/>
          <a:chExt cx="0" cy="0"/>
        </a:xfrm>
      </p:grpSpPr>
      <p:sp>
        <p:nvSpPr>
          <p:cNvPr id="200" name="Google Shape;200;p34"/>
          <p:cNvSpPr txBox="1"/>
          <p:nvPr>
            <p:ph idx="1" type="body"/>
          </p:nvPr>
        </p:nvSpPr>
        <p:spPr>
          <a:xfrm>
            <a:off x="628650" y="1463040"/>
            <a:ext cx="3886200" cy="4351338"/>
          </a:xfrm>
          <a:prstGeom prst="rect">
            <a:avLst/>
          </a:prstGeom>
          <a:noFill/>
          <a:ln>
            <a:noFill/>
          </a:ln>
        </p:spPr>
        <p:txBody>
          <a:bodyPr anchorCtr="0" anchor="t" bIns="45700" lIns="91425" spcFirstLastPara="1" rIns="91425" wrap="square" tIns="45700">
            <a:noAutofit/>
          </a:bodyPr>
          <a:lstStyle>
            <a:lvl1pPr indent="-406400" lvl="0" marL="457200" marR="0" algn="l">
              <a:lnSpc>
                <a:spcPct val="90000"/>
              </a:lnSpc>
              <a:spcBef>
                <a:spcPts val="750"/>
              </a:spcBef>
              <a:spcAft>
                <a:spcPts val="0"/>
              </a:spcAft>
              <a:buClr>
                <a:schemeClr val="dk1"/>
              </a:buClr>
              <a:buSzPts val="2800"/>
              <a:buFont typeface="Arial"/>
              <a:buChar char="•"/>
              <a:defRPr b="0" i="0" sz="2100" u="none" cap="none" strike="noStrike">
                <a:solidFill>
                  <a:schemeClr val="dk1"/>
                </a:solidFill>
                <a:latin typeface="Calibri"/>
                <a:ea typeface="Calibri"/>
                <a:cs typeface="Calibri"/>
                <a:sym typeface="Calibri"/>
              </a:defRPr>
            </a:lvl1pPr>
            <a:lvl2pPr indent="-381000" lvl="1" marL="914400" marR="0" algn="l">
              <a:lnSpc>
                <a:spcPct val="90000"/>
              </a:lnSpc>
              <a:spcBef>
                <a:spcPts val="375"/>
              </a:spcBef>
              <a:spcAft>
                <a:spcPts val="0"/>
              </a:spcAft>
              <a:buClr>
                <a:schemeClr val="dk1"/>
              </a:buClr>
              <a:buSzPts val="2400"/>
              <a:buFont typeface="Arial"/>
              <a:buChar char="•"/>
              <a:defRPr b="0" i="0" sz="1800" u="none" cap="none" strike="noStrike">
                <a:solidFill>
                  <a:schemeClr val="dk1"/>
                </a:solidFill>
                <a:latin typeface="Calibri"/>
                <a:ea typeface="Calibri"/>
                <a:cs typeface="Calibri"/>
                <a:sym typeface="Calibri"/>
              </a:defRPr>
            </a:lvl2pPr>
            <a:lvl3pPr indent="-355600" lvl="2" marL="1371600" marR="0" algn="l">
              <a:lnSpc>
                <a:spcPct val="90000"/>
              </a:lnSpc>
              <a:spcBef>
                <a:spcPts val="375"/>
              </a:spcBef>
              <a:spcAft>
                <a:spcPts val="0"/>
              </a:spcAft>
              <a:buClr>
                <a:schemeClr val="dk1"/>
              </a:buClr>
              <a:buSzPts val="2000"/>
              <a:buFont typeface="Arial"/>
              <a:buChar char="•"/>
              <a:defRPr b="0" i="0" sz="1500" u="none" cap="none" strike="noStrike">
                <a:solidFill>
                  <a:schemeClr val="dk1"/>
                </a:solidFill>
                <a:latin typeface="Calibri"/>
                <a:ea typeface="Calibri"/>
                <a:cs typeface="Calibri"/>
                <a:sym typeface="Calibri"/>
              </a:defRPr>
            </a:lvl3pPr>
            <a:lvl4pPr indent="-342900" lvl="3" marL="18288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4pPr>
            <a:lvl5pPr indent="-342900" lvl="4" marL="22860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5pPr>
            <a:lvl6pPr indent="-342900" lvl="5" marL="27432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6pPr>
            <a:lvl7pPr indent="-342900" lvl="6" marL="32004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7pPr>
            <a:lvl8pPr indent="-342900" lvl="7" marL="36576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8pPr>
            <a:lvl9pPr indent="-342900" lvl="8" marL="41148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9pPr>
          </a:lstStyle>
          <a:p/>
        </p:txBody>
      </p:sp>
      <p:sp>
        <p:nvSpPr>
          <p:cNvPr id="201" name="Google Shape;201;p34"/>
          <p:cNvSpPr txBox="1"/>
          <p:nvPr>
            <p:ph idx="2" type="body"/>
          </p:nvPr>
        </p:nvSpPr>
        <p:spPr>
          <a:xfrm>
            <a:off x="4629150" y="1463040"/>
            <a:ext cx="3886200" cy="4351338"/>
          </a:xfrm>
          <a:prstGeom prst="rect">
            <a:avLst/>
          </a:prstGeom>
          <a:noFill/>
          <a:ln>
            <a:noFill/>
          </a:ln>
        </p:spPr>
        <p:txBody>
          <a:bodyPr anchorCtr="0" anchor="t" bIns="45700" lIns="91425" spcFirstLastPara="1" rIns="91425" wrap="square" tIns="45700">
            <a:noAutofit/>
          </a:bodyPr>
          <a:lstStyle>
            <a:lvl1pPr indent="-406400" lvl="0" marL="457200" marR="0" algn="l">
              <a:lnSpc>
                <a:spcPct val="90000"/>
              </a:lnSpc>
              <a:spcBef>
                <a:spcPts val="750"/>
              </a:spcBef>
              <a:spcAft>
                <a:spcPts val="0"/>
              </a:spcAft>
              <a:buClr>
                <a:schemeClr val="dk1"/>
              </a:buClr>
              <a:buSzPts val="2800"/>
              <a:buFont typeface="Arial"/>
              <a:buChar char="•"/>
              <a:defRPr b="0" i="0" sz="2100" u="none" cap="none" strike="noStrike">
                <a:solidFill>
                  <a:schemeClr val="dk1"/>
                </a:solidFill>
                <a:latin typeface="Calibri"/>
                <a:ea typeface="Calibri"/>
                <a:cs typeface="Calibri"/>
                <a:sym typeface="Calibri"/>
              </a:defRPr>
            </a:lvl1pPr>
            <a:lvl2pPr indent="-381000" lvl="1" marL="914400" marR="0" algn="l">
              <a:lnSpc>
                <a:spcPct val="90000"/>
              </a:lnSpc>
              <a:spcBef>
                <a:spcPts val="375"/>
              </a:spcBef>
              <a:spcAft>
                <a:spcPts val="0"/>
              </a:spcAft>
              <a:buClr>
                <a:schemeClr val="dk1"/>
              </a:buClr>
              <a:buSzPts val="2400"/>
              <a:buFont typeface="Arial"/>
              <a:buChar char="•"/>
              <a:defRPr b="0" i="0" sz="1800" u="none" cap="none" strike="noStrike">
                <a:solidFill>
                  <a:schemeClr val="dk1"/>
                </a:solidFill>
                <a:latin typeface="Calibri"/>
                <a:ea typeface="Calibri"/>
                <a:cs typeface="Calibri"/>
                <a:sym typeface="Calibri"/>
              </a:defRPr>
            </a:lvl2pPr>
            <a:lvl3pPr indent="-355600" lvl="2" marL="1371600" marR="0" algn="l">
              <a:lnSpc>
                <a:spcPct val="90000"/>
              </a:lnSpc>
              <a:spcBef>
                <a:spcPts val="375"/>
              </a:spcBef>
              <a:spcAft>
                <a:spcPts val="0"/>
              </a:spcAft>
              <a:buClr>
                <a:schemeClr val="dk1"/>
              </a:buClr>
              <a:buSzPts val="2000"/>
              <a:buFont typeface="Arial"/>
              <a:buChar char="•"/>
              <a:defRPr b="0" i="0" sz="1500" u="none" cap="none" strike="noStrike">
                <a:solidFill>
                  <a:schemeClr val="dk1"/>
                </a:solidFill>
                <a:latin typeface="Calibri"/>
                <a:ea typeface="Calibri"/>
                <a:cs typeface="Calibri"/>
                <a:sym typeface="Calibri"/>
              </a:defRPr>
            </a:lvl3pPr>
            <a:lvl4pPr indent="-342900" lvl="3" marL="18288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4pPr>
            <a:lvl5pPr indent="-342900" lvl="4" marL="22860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5pPr>
            <a:lvl6pPr indent="-342900" lvl="5" marL="27432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6pPr>
            <a:lvl7pPr indent="-342900" lvl="6" marL="32004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7pPr>
            <a:lvl8pPr indent="-342900" lvl="7" marL="36576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8pPr>
            <a:lvl9pPr indent="-342900" lvl="8" marL="4114800" marR="0" algn="l">
              <a:lnSpc>
                <a:spcPct val="90000"/>
              </a:lnSpc>
              <a:spcBef>
                <a:spcPts val="375"/>
              </a:spcBef>
              <a:spcAft>
                <a:spcPts val="0"/>
              </a:spcAft>
              <a:buClr>
                <a:schemeClr val="dk1"/>
              </a:buClr>
              <a:buSzPts val="1800"/>
              <a:buFont typeface="Arial"/>
              <a:buChar char="•"/>
              <a:defRPr b="0" i="0" sz="1350" u="none" cap="none" strike="noStrike">
                <a:solidFill>
                  <a:schemeClr val="dk1"/>
                </a:solidFill>
                <a:latin typeface="Calibri"/>
                <a:ea typeface="Calibri"/>
                <a:cs typeface="Calibri"/>
                <a:sym typeface="Calibri"/>
              </a:defRPr>
            </a:lvl9pPr>
          </a:lstStyle>
          <a:p/>
        </p:txBody>
      </p:sp>
      <p:sp>
        <p:nvSpPr>
          <p:cNvPr id="202" name="Google Shape;202;p34"/>
          <p:cNvSpPr txBox="1"/>
          <p:nvPr>
            <p:ph type="title"/>
          </p:nvPr>
        </p:nvSpPr>
        <p:spPr>
          <a:xfrm>
            <a:off x="205740" y="274321"/>
            <a:ext cx="4373404" cy="713232"/>
          </a:xfrm>
          <a:prstGeom prst="rect">
            <a:avLst/>
          </a:prstGeom>
          <a:noFill/>
          <a:ln>
            <a:noFill/>
          </a:ln>
        </p:spPr>
        <p:txBody>
          <a:bodyPr anchorCtr="0" anchor="t" bIns="0" lIns="0" spcFirstLastPara="1" rIns="0" wrap="square" tIns="0">
            <a:noAutofit/>
          </a:bodyPr>
          <a:lstStyle>
            <a:lvl1pPr lvl="0" marR="0" algn="l">
              <a:lnSpc>
                <a:spcPct val="90000"/>
              </a:lnSpc>
              <a:spcBef>
                <a:spcPts val="0"/>
              </a:spcBef>
              <a:spcAft>
                <a:spcPts val="0"/>
              </a:spcAft>
              <a:buClr>
                <a:schemeClr val="dk1"/>
              </a:buClr>
              <a:buSzPts val="2400"/>
              <a:buFont typeface="Arial"/>
              <a:buNone/>
              <a:defRPr b="0" i="0" sz="1800" u="none" cap="none" strike="noStrike">
                <a:solidFill>
                  <a:schemeClr val="dk1"/>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 green">
  <p:cSld name="Section Divider - green">
    <p:spTree>
      <p:nvGrpSpPr>
        <p:cNvPr id="203" name="Shape 203"/>
        <p:cNvGrpSpPr/>
        <p:nvPr/>
      </p:nvGrpSpPr>
      <p:grpSpPr>
        <a:xfrm>
          <a:off x="0" y="0"/>
          <a:ext cx="0" cy="0"/>
          <a:chOff x="0" y="0"/>
          <a:chExt cx="0" cy="0"/>
        </a:xfrm>
      </p:grpSpPr>
      <p:pic>
        <p:nvPicPr>
          <p:cNvPr id="204" name="Google Shape;204;p35" title="Green background"/>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205" name="Google Shape;205;p35"/>
          <p:cNvSpPr txBox="1"/>
          <p:nvPr>
            <p:ph type="ctrTitle"/>
          </p:nvPr>
        </p:nvSpPr>
        <p:spPr>
          <a:xfrm>
            <a:off x="685800" y="2062163"/>
            <a:ext cx="7772400" cy="2387600"/>
          </a:xfrm>
          <a:prstGeom prst="rect">
            <a:avLst/>
          </a:prstGeom>
          <a:noFill/>
          <a:ln>
            <a:noFill/>
          </a:ln>
        </p:spPr>
        <p:txBody>
          <a:bodyPr anchorCtr="0" anchor="ctr" bIns="0" lIns="0" spcFirstLastPara="1" rIns="0" wrap="square" tIns="0">
            <a:noAutofit/>
          </a:bodyPr>
          <a:lstStyle>
            <a:lvl1pPr lvl="0" algn="ctr">
              <a:lnSpc>
                <a:spcPct val="90000"/>
              </a:lnSpc>
              <a:spcBef>
                <a:spcPts val="0"/>
              </a:spcBef>
              <a:spcAft>
                <a:spcPts val="0"/>
              </a:spcAft>
              <a:buClr>
                <a:schemeClr val="lt1"/>
              </a:buClr>
              <a:buSzPts val="5400"/>
              <a:buFont typeface="Arial"/>
              <a:buNone/>
              <a:defRPr sz="5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206" name="Google Shape;206;p35" title="CDE logo"/>
          <p:cNvPicPr preferRelativeResize="0"/>
          <p:nvPr/>
        </p:nvPicPr>
        <p:blipFill rotWithShape="1">
          <a:blip r:embed="rId3">
            <a:alphaModFix/>
          </a:blip>
          <a:srcRect b="0" l="0" r="0" t="0"/>
          <a:stretch/>
        </p:blipFill>
        <p:spPr>
          <a:xfrm>
            <a:off x="8036964" y="6246435"/>
            <a:ext cx="975232" cy="529756"/>
          </a:xfrm>
          <a:prstGeom prst="rect">
            <a:avLst/>
          </a:prstGeom>
          <a:noFill/>
          <a:ln>
            <a:noFill/>
          </a:ln>
        </p:spPr>
      </p:pic>
      <p:sp>
        <p:nvSpPr>
          <p:cNvPr id="207" name="Google Shape;207;p35"/>
          <p:cNvSpPr txBox="1"/>
          <p:nvPr>
            <p:ph idx="12" type="sldNum"/>
          </p:nvPr>
        </p:nvSpPr>
        <p:spPr>
          <a:xfrm>
            <a:off x="274320" y="6356351"/>
            <a:ext cx="467783" cy="365125"/>
          </a:xfrm>
          <a:prstGeom prst="rect">
            <a:avLst/>
          </a:prstGeom>
          <a:noFill/>
          <a:ln>
            <a:noFill/>
          </a:ln>
        </p:spPr>
        <p:txBody>
          <a:bodyPr anchorCtr="0" anchor="t" bIns="45700" lIns="91425" spcFirstLastPara="1" rIns="91425" wrap="square" tIns="45700">
            <a:noAutofit/>
          </a:bodyPr>
          <a:lstStyle>
            <a:lvl1pPr indent="0" lvl="0" marL="0" algn="ctr">
              <a:spcBef>
                <a:spcPts val="0"/>
              </a:spcBef>
              <a:buNone/>
              <a:defRPr sz="1400">
                <a:solidFill>
                  <a:schemeClr val="lt1"/>
                </a:solidFill>
                <a:latin typeface="Calibri"/>
                <a:ea typeface="Calibri"/>
                <a:cs typeface="Calibri"/>
                <a:sym typeface="Calibri"/>
              </a:defRPr>
            </a:lvl1pPr>
            <a:lvl2pPr indent="0" lvl="1" marL="0" algn="ctr">
              <a:spcBef>
                <a:spcPts val="0"/>
              </a:spcBef>
              <a:buNone/>
              <a:defRPr sz="1400">
                <a:solidFill>
                  <a:schemeClr val="lt1"/>
                </a:solidFill>
                <a:latin typeface="Calibri"/>
                <a:ea typeface="Calibri"/>
                <a:cs typeface="Calibri"/>
                <a:sym typeface="Calibri"/>
              </a:defRPr>
            </a:lvl2pPr>
            <a:lvl3pPr indent="0" lvl="2" marL="0" algn="ctr">
              <a:spcBef>
                <a:spcPts val="0"/>
              </a:spcBef>
              <a:buNone/>
              <a:defRPr sz="1400">
                <a:solidFill>
                  <a:schemeClr val="lt1"/>
                </a:solidFill>
                <a:latin typeface="Calibri"/>
                <a:ea typeface="Calibri"/>
                <a:cs typeface="Calibri"/>
                <a:sym typeface="Calibri"/>
              </a:defRPr>
            </a:lvl3pPr>
            <a:lvl4pPr indent="0" lvl="3" marL="0" algn="ctr">
              <a:spcBef>
                <a:spcPts val="0"/>
              </a:spcBef>
              <a:buNone/>
              <a:defRPr sz="1400">
                <a:solidFill>
                  <a:schemeClr val="lt1"/>
                </a:solidFill>
                <a:latin typeface="Calibri"/>
                <a:ea typeface="Calibri"/>
                <a:cs typeface="Calibri"/>
                <a:sym typeface="Calibri"/>
              </a:defRPr>
            </a:lvl4pPr>
            <a:lvl5pPr indent="0" lvl="4" marL="0" algn="ctr">
              <a:spcBef>
                <a:spcPts val="0"/>
              </a:spcBef>
              <a:buNone/>
              <a:defRPr sz="1400">
                <a:solidFill>
                  <a:schemeClr val="lt1"/>
                </a:solidFill>
                <a:latin typeface="Calibri"/>
                <a:ea typeface="Calibri"/>
                <a:cs typeface="Calibri"/>
                <a:sym typeface="Calibri"/>
              </a:defRPr>
            </a:lvl5pPr>
            <a:lvl6pPr indent="0" lvl="5" marL="0" algn="ctr">
              <a:spcBef>
                <a:spcPts val="0"/>
              </a:spcBef>
              <a:buNone/>
              <a:defRPr sz="1400">
                <a:solidFill>
                  <a:schemeClr val="lt1"/>
                </a:solidFill>
                <a:latin typeface="Calibri"/>
                <a:ea typeface="Calibri"/>
                <a:cs typeface="Calibri"/>
                <a:sym typeface="Calibri"/>
              </a:defRPr>
            </a:lvl6pPr>
            <a:lvl7pPr indent="0" lvl="6" marL="0" algn="ctr">
              <a:spcBef>
                <a:spcPts val="0"/>
              </a:spcBef>
              <a:buNone/>
              <a:defRPr sz="1400">
                <a:solidFill>
                  <a:schemeClr val="lt1"/>
                </a:solidFill>
                <a:latin typeface="Calibri"/>
                <a:ea typeface="Calibri"/>
                <a:cs typeface="Calibri"/>
                <a:sym typeface="Calibri"/>
              </a:defRPr>
            </a:lvl7pPr>
            <a:lvl8pPr indent="0" lvl="7" marL="0" algn="ctr">
              <a:spcBef>
                <a:spcPts val="0"/>
              </a:spcBef>
              <a:buNone/>
              <a:defRPr sz="1400">
                <a:solidFill>
                  <a:schemeClr val="lt1"/>
                </a:solidFill>
                <a:latin typeface="Calibri"/>
                <a:ea typeface="Calibri"/>
                <a:cs typeface="Calibri"/>
                <a:sym typeface="Calibri"/>
              </a:defRPr>
            </a:lvl8pPr>
            <a:lvl9pPr indent="0" lvl="8" marL="0" algn="ctr">
              <a:spcBef>
                <a:spcPts val="0"/>
              </a:spcBef>
              <a:buNone/>
              <a:defRPr sz="1400">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 blue to green">
  <p:cSld name="Section divider - blue to green">
    <p:spTree>
      <p:nvGrpSpPr>
        <p:cNvPr id="208" name="Shape 208"/>
        <p:cNvGrpSpPr/>
        <p:nvPr/>
      </p:nvGrpSpPr>
      <p:grpSpPr>
        <a:xfrm>
          <a:off x="0" y="0"/>
          <a:ext cx="0" cy="0"/>
          <a:chOff x="0" y="0"/>
          <a:chExt cx="0" cy="0"/>
        </a:xfrm>
      </p:grpSpPr>
      <p:pic>
        <p:nvPicPr>
          <p:cNvPr id="209" name="Google Shape;209;p36" title="Blue-green background"/>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210" name="Google Shape;210;p36"/>
          <p:cNvSpPr txBox="1"/>
          <p:nvPr>
            <p:ph type="ctrTitle"/>
          </p:nvPr>
        </p:nvSpPr>
        <p:spPr>
          <a:xfrm>
            <a:off x="685800" y="2062163"/>
            <a:ext cx="7772400" cy="2387600"/>
          </a:xfrm>
          <a:prstGeom prst="rect">
            <a:avLst/>
          </a:prstGeom>
          <a:noFill/>
          <a:ln>
            <a:noFill/>
          </a:ln>
        </p:spPr>
        <p:txBody>
          <a:bodyPr anchorCtr="0" anchor="ctr" bIns="0" lIns="0" spcFirstLastPara="1" rIns="0" wrap="square" tIns="0">
            <a:noAutofit/>
          </a:bodyPr>
          <a:lstStyle>
            <a:lvl1pPr lvl="0" algn="ctr">
              <a:lnSpc>
                <a:spcPct val="90000"/>
              </a:lnSpc>
              <a:spcBef>
                <a:spcPts val="0"/>
              </a:spcBef>
              <a:spcAft>
                <a:spcPts val="0"/>
              </a:spcAft>
              <a:buClr>
                <a:schemeClr val="lt1"/>
              </a:buClr>
              <a:buSzPts val="5400"/>
              <a:buFont typeface="Arial"/>
              <a:buNone/>
              <a:defRPr sz="5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211" name="Google Shape;211;p36" title="CDE logo"/>
          <p:cNvPicPr preferRelativeResize="0"/>
          <p:nvPr/>
        </p:nvPicPr>
        <p:blipFill rotWithShape="1">
          <a:blip r:embed="rId3">
            <a:alphaModFix/>
          </a:blip>
          <a:srcRect b="0" l="0" r="0" t="0"/>
          <a:stretch/>
        </p:blipFill>
        <p:spPr>
          <a:xfrm>
            <a:off x="8036964" y="6246435"/>
            <a:ext cx="975232" cy="529756"/>
          </a:xfrm>
          <a:prstGeom prst="rect">
            <a:avLst/>
          </a:prstGeom>
          <a:noFill/>
          <a:ln>
            <a:noFill/>
          </a:ln>
        </p:spPr>
      </p:pic>
      <p:sp>
        <p:nvSpPr>
          <p:cNvPr id="212" name="Google Shape;212;p36"/>
          <p:cNvSpPr txBox="1"/>
          <p:nvPr>
            <p:ph idx="12" type="sldNum"/>
          </p:nvPr>
        </p:nvSpPr>
        <p:spPr>
          <a:xfrm>
            <a:off x="274320" y="6356351"/>
            <a:ext cx="467783" cy="365125"/>
          </a:xfrm>
          <a:prstGeom prst="rect">
            <a:avLst/>
          </a:prstGeom>
          <a:noFill/>
          <a:ln>
            <a:noFill/>
          </a:ln>
        </p:spPr>
        <p:txBody>
          <a:bodyPr anchorCtr="0" anchor="t" bIns="45700" lIns="91425" spcFirstLastPara="1" rIns="91425" wrap="square" tIns="45700">
            <a:noAutofit/>
          </a:bodyPr>
          <a:lstStyle>
            <a:lvl1pPr indent="0" lvl="0" marL="0" algn="ctr">
              <a:spcBef>
                <a:spcPts val="0"/>
              </a:spcBef>
              <a:buNone/>
              <a:defRPr sz="1400">
                <a:solidFill>
                  <a:schemeClr val="lt1"/>
                </a:solidFill>
                <a:latin typeface="Calibri"/>
                <a:ea typeface="Calibri"/>
                <a:cs typeface="Calibri"/>
                <a:sym typeface="Calibri"/>
              </a:defRPr>
            </a:lvl1pPr>
            <a:lvl2pPr indent="0" lvl="1" marL="0" algn="ctr">
              <a:spcBef>
                <a:spcPts val="0"/>
              </a:spcBef>
              <a:buNone/>
              <a:defRPr sz="1400">
                <a:solidFill>
                  <a:schemeClr val="lt1"/>
                </a:solidFill>
                <a:latin typeface="Calibri"/>
                <a:ea typeface="Calibri"/>
                <a:cs typeface="Calibri"/>
                <a:sym typeface="Calibri"/>
              </a:defRPr>
            </a:lvl2pPr>
            <a:lvl3pPr indent="0" lvl="2" marL="0" algn="ctr">
              <a:spcBef>
                <a:spcPts val="0"/>
              </a:spcBef>
              <a:buNone/>
              <a:defRPr sz="1400">
                <a:solidFill>
                  <a:schemeClr val="lt1"/>
                </a:solidFill>
                <a:latin typeface="Calibri"/>
                <a:ea typeface="Calibri"/>
                <a:cs typeface="Calibri"/>
                <a:sym typeface="Calibri"/>
              </a:defRPr>
            </a:lvl3pPr>
            <a:lvl4pPr indent="0" lvl="3" marL="0" algn="ctr">
              <a:spcBef>
                <a:spcPts val="0"/>
              </a:spcBef>
              <a:buNone/>
              <a:defRPr sz="1400">
                <a:solidFill>
                  <a:schemeClr val="lt1"/>
                </a:solidFill>
                <a:latin typeface="Calibri"/>
                <a:ea typeface="Calibri"/>
                <a:cs typeface="Calibri"/>
                <a:sym typeface="Calibri"/>
              </a:defRPr>
            </a:lvl4pPr>
            <a:lvl5pPr indent="0" lvl="4" marL="0" algn="ctr">
              <a:spcBef>
                <a:spcPts val="0"/>
              </a:spcBef>
              <a:buNone/>
              <a:defRPr sz="1400">
                <a:solidFill>
                  <a:schemeClr val="lt1"/>
                </a:solidFill>
                <a:latin typeface="Calibri"/>
                <a:ea typeface="Calibri"/>
                <a:cs typeface="Calibri"/>
                <a:sym typeface="Calibri"/>
              </a:defRPr>
            </a:lvl5pPr>
            <a:lvl6pPr indent="0" lvl="5" marL="0" algn="ctr">
              <a:spcBef>
                <a:spcPts val="0"/>
              </a:spcBef>
              <a:buNone/>
              <a:defRPr sz="1400">
                <a:solidFill>
                  <a:schemeClr val="lt1"/>
                </a:solidFill>
                <a:latin typeface="Calibri"/>
                <a:ea typeface="Calibri"/>
                <a:cs typeface="Calibri"/>
                <a:sym typeface="Calibri"/>
              </a:defRPr>
            </a:lvl6pPr>
            <a:lvl7pPr indent="0" lvl="6" marL="0" algn="ctr">
              <a:spcBef>
                <a:spcPts val="0"/>
              </a:spcBef>
              <a:buNone/>
              <a:defRPr sz="1400">
                <a:solidFill>
                  <a:schemeClr val="lt1"/>
                </a:solidFill>
                <a:latin typeface="Calibri"/>
                <a:ea typeface="Calibri"/>
                <a:cs typeface="Calibri"/>
                <a:sym typeface="Calibri"/>
              </a:defRPr>
            </a:lvl7pPr>
            <a:lvl8pPr indent="0" lvl="7" marL="0" algn="ctr">
              <a:spcBef>
                <a:spcPts val="0"/>
              </a:spcBef>
              <a:buNone/>
              <a:defRPr sz="1400">
                <a:solidFill>
                  <a:schemeClr val="lt1"/>
                </a:solidFill>
                <a:latin typeface="Calibri"/>
                <a:ea typeface="Calibri"/>
                <a:cs typeface="Calibri"/>
                <a:sym typeface="Calibri"/>
              </a:defRPr>
            </a:lvl8pPr>
            <a:lvl9pPr indent="0" lvl="8" marL="0" algn="ctr">
              <a:spcBef>
                <a:spcPts val="0"/>
              </a:spcBef>
              <a:buNone/>
              <a:defRPr sz="1400">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no page number">
  <p:cSld name="Blank - no page number">
    <p:spTree>
      <p:nvGrpSpPr>
        <p:cNvPr id="213" name="Shape 213"/>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33" name="Shape 33"/>
        <p:cNvGrpSpPr/>
        <p:nvPr/>
      </p:nvGrpSpPr>
      <p:grpSpPr>
        <a:xfrm>
          <a:off x="0" y="0"/>
          <a:ext cx="0" cy="0"/>
          <a:chOff x="0" y="0"/>
          <a:chExt cx="0" cy="0"/>
        </a:xfrm>
      </p:grpSpPr>
      <p:pic>
        <p:nvPicPr>
          <p:cNvPr id="34" name="Google Shape;34;p5"/>
          <p:cNvPicPr preferRelativeResize="0"/>
          <p:nvPr/>
        </p:nvPicPr>
        <p:blipFill rotWithShape="1">
          <a:blip r:embed="rId2">
            <a:alphaModFix/>
          </a:blip>
          <a:srcRect b="0" l="0" r="0" t="0"/>
          <a:stretch/>
        </p:blipFill>
        <p:spPr>
          <a:xfrm>
            <a:off x="1" y="0"/>
            <a:ext cx="9143997" cy="1219199"/>
          </a:xfrm>
          <a:prstGeom prst="rect">
            <a:avLst/>
          </a:prstGeom>
          <a:noFill/>
          <a:ln>
            <a:noFill/>
          </a:ln>
        </p:spPr>
      </p:pic>
      <p:sp>
        <p:nvSpPr>
          <p:cNvPr id="35" name="Google Shape;35;p5"/>
          <p:cNvSpPr txBox="1"/>
          <p:nvPr>
            <p:ph type="title"/>
          </p:nvPr>
        </p:nvSpPr>
        <p:spPr>
          <a:xfrm>
            <a:off x="1168811" y="420328"/>
            <a:ext cx="5158247" cy="590603"/>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5"/>
          <p:cNvSpPr txBox="1"/>
          <p:nvPr>
            <p:ph idx="1" type="body"/>
          </p:nvPr>
        </p:nvSpPr>
        <p:spPr>
          <a:xfrm>
            <a:off x="628650" y="1463040"/>
            <a:ext cx="7886700" cy="4640674"/>
          </a:xfrm>
          <a:prstGeom prst="rect">
            <a:avLst/>
          </a:prstGeom>
          <a:noFill/>
          <a:ln>
            <a:noFill/>
          </a:ln>
        </p:spPr>
        <p:txBody>
          <a:bodyPr anchorCtr="0" anchor="t" bIns="45700" lIns="0" spcFirstLastPara="1" rIns="0" wrap="square" tIns="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37" name="Google Shape;37;p5"/>
          <p:cNvPicPr preferRelativeResize="0"/>
          <p:nvPr/>
        </p:nvPicPr>
        <p:blipFill rotWithShape="1">
          <a:blip r:embed="rId3">
            <a:alphaModFix/>
          </a:blip>
          <a:srcRect b="0" l="0" r="0" t="0"/>
          <a:stretch/>
        </p:blipFill>
        <p:spPr>
          <a:xfrm>
            <a:off x="7772400" y="6172200"/>
            <a:ext cx="1143000" cy="485919"/>
          </a:xfrm>
          <a:prstGeom prst="rect">
            <a:avLst/>
          </a:prstGeom>
          <a:noFill/>
          <a:ln>
            <a:noFill/>
          </a:ln>
        </p:spPr>
      </p:pic>
      <p:sp>
        <p:nvSpPr>
          <p:cNvPr id="38" name="Google Shape;38;p5"/>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rgbClr val="7F7F7F"/>
                </a:solidFill>
                <a:latin typeface="Calibri"/>
                <a:ea typeface="Calibri"/>
                <a:cs typeface="Calibri"/>
                <a:sym typeface="Calibri"/>
              </a:defRPr>
            </a:lvl1pPr>
            <a:lvl2pPr indent="0" lvl="1" marL="0" algn="l">
              <a:spcBef>
                <a:spcPts val="0"/>
              </a:spcBef>
              <a:buNone/>
              <a:defRPr sz="1600">
                <a:solidFill>
                  <a:srgbClr val="7F7F7F"/>
                </a:solidFill>
                <a:latin typeface="Calibri"/>
                <a:ea typeface="Calibri"/>
                <a:cs typeface="Calibri"/>
                <a:sym typeface="Calibri"/>
              </a:defRPr>
            </a:lvl2pPr>
            <a:lvl3pPr indent="0" lvl="2" marL="0" algn="l">
              <a:spcBef>
                <a:spcPts val="0"/>
              </a:spcBef>
              <a:buNone/>
              <a:defRPr sz="1600">
                <a:solidFill>
                  <a:srgbClr val="7F7F7F"/>
                </a:solidFill>
                <a:latin typeface="Calibri"/>
                <a:ea typeface="Calibri"/>
                <a:cs typeface="Calibri"/>
                <a:sym typeface="Calibri"/>
              </a:defRPr>
            </a:lvl3pPr>
            <a:lvl4pPr indent="0" lvl="3" marL="0" algn="l">
              <a:spcBef>
                <a:spcPts val="0"/>
              </a:spcBef>
              <a:buNone/>
              <a:defRPr sz="1600">
                <a:solidFill>
                  <a:srgbClr val="7F7F7F"/>
                </a:solidFill>
                <a:latin typeface="Calibri"/>
                <a:ea typeface="Calibri"/>
                <a:cs typeface="Calibri"/>
                <a:sym typeface="Calibri"/>
              </a:defRPr>
            </a:lvl4pPr>
            <a:lvl5pPr indent="0" lvl="4" marL="0" algn="l">
              <a:spcBef>
                <a:spcPts val="0"/>
              </a:spcBef>
              <a:buNone/>
              <a:defRPr sz="1600">
                <a:solidFill>
                  <a:srgbClr val="7F7F7F"/>
                </a:solidFill>
                <a:latin typeface="Calibri"/>
                <a:ea typeface="Calibri"/>
                <a:cs typeface="Calibri"/>
                <a:sym typeface="Calibri"/>
              </a:defRPr>
            </a:lvl5pPr>
            <a:lvl6pPr indent="0" lvl="5" marL="0" algn="l">
              <a:spcBef>
                <a:spcPts val="0"/>
              </a:spcBef>
              <a:buNone/>
              <a:defRPr sz="1600">
                <a:solidFill>
                  <a:srgbClr val="7F7F7F"/>
                </a:solidFill>
                <a:latin typeface="Calibri"/>
                <a:ea typeface="Calibri"/>
                <a:cs typeface="Calibri"/>
                <a:sym typeface="Calibri"/>
              </a:defRPr>
            </a:lvl6pPr>
            <a:lvl7pPr indent="0" lvl="6" marL="0" algn="l">
              <a:spcBef>
                <a:spcPts val="0"/>
              </a:spcBef>
              <a:buNone/>
              <a:defRPr sz="1600">
                <a:solidFill>
                  <a:srgbClr val="7F7F7F"/>
                </a:solidFill>
                <a:latin typeface="Calibri"/>
                <a:ea typeface="Calibri"/>
                <a:cs typeface="Calibri"/>
                <a:sym typeface="Calibri"/>
              </a:defRPr>
            </a:lvl7pPr>
            <a:lvl8pPr indent="0" lvl="7" marL="0" algn="l">
              <a:spcBef>
                <a:spcPts val="0"/>
              </a:spcBef>
              <a:buNone/>
              <a:defRPr sz="1600">
                <a:solidFill>
                  <a:srgbClr val="7F7F7F"/>
                </a:solidFill>
                <a:latin typeface="Calibri"/>
                <a:ea typeface="Calibri"/>
                <a:cs typeface="Calibri"/>
                <a:sym typeface="Calibri"/>
              </a:defRPr>
            </a:lvl8pPr>
            <a:lvl9pPr indent="0" lvl="8" marL="0" algn="l">
              <a:spcBef>
                <a:spcPts val="0"/>
              </a:spcBef>
              <a:buNone/>
              <a:defRPr sz="1600">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39" name="Google Shape;39;p5"/>
          <p:cNvPicPr preferRelativeResize="0"/>
          <p:nvPr/>
        </p:nvPicPr>
        <p:blipFill rotWithShape="1">
          <a:blip r:embed="rId4">
            <a:alphaModFix/>
          </a:blip>
          <a:srcRect b="0" l="0" r="0" t="0"/>
          <a:stretch/>
        </p:blipFill>
        <p:spPr>
          <a:xfrm>
            <a:off x="117219" y="41458"/>
            <a:ext cx="934373" cy="106847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spTree>
      <p:nvGrpSpPr>
        <p:cNvPr id="40" name="Shape 40"/>
        <p:cNvGrpSpPr/>
        <p:nvPr/>
      </p:nvGrpSpPr>
      <p:grpSpPr>
        <a:xfrm>
          <a:off x="0" y="0"/>
          <a:ext cx="0" cy="0"/>
          <a:chOff x="0" y="0"/>
          <a:chExt cx="0" cy="0"/>
        </a:xfrm>
      </p:grpSpPr>
      <p:pic>
        <p:nvPicPr>
          <p:cNvPr id="41" name="Google Shape;41;p6"/>
          <p:cNvPicPr preferRelativeResize="0"/>
          <p:nvPr/>
        </p:nvPicPr>
        <p:blipFill rotWithShape="1">
          <a:blip r:embed="rId2">
            <a:alphaModFix/>
          </a:blip>
          <a:srcRect b="0" l="0" r="0" t="0"/>
          <a:stretch/>
        </p:blipFill>
        <p:spPr>
          <a:xfrm>
            <a:off x="1" y="0"/>
            <a:ext cx="9143997" cy="1219199"/>
          </a:xfrm>
          <a:prstGeom prst="rect">
            <a:avLst/>
          </a:prstGeom>
          <a:noFill/>
          <a:ln>
            <a:noFill/>
          </a:ln>
        </p:spPr>
      </p:pic>
      <p:sp>
        <p:nvSpPr>
          <p:cNvPr id="42" name="Google Shape;42;p6"/>
          <p:cNvSpPr txBox="1"/>
          <p:nvPr>
            <p:ph type="title"/>
          </p:nvPr>
        </p:nvSpPr>
        <p:spPr>
          <a:xfrm>
            <a:off x="1168811" y="420328"/>
            <a:ext cx="5158247" cy="590603"/>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6"/>
          <p:cNvSpPr txBox="1"/>
          <p:nvPr>
            <p:ph idx="1" type="body"/>
          </p:nvPr>
        </p:nvSpPr>
        <p:spPr>
          <a:xfrm>
            <a:off x="628650" y="1463040"/>
            <a:ext cx="7886700" cy="4640674"/>
          </a:xfrm>
          <a:prstGeom prst="rect">
            <a:avLst/>
          </a:prstGeom>
          <a:noFill/>
          <a:ln>
            <a:noFill/>
          </a:ln>
        </p:spPr>
        <p:txBody>
          <a:bodyPr anchorCtr="0" anchor="t" bIns="45700" lIns="0" spcFirstLastPara="1" rIns="0" wrap="square" tIns="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44" name="Google Shape;44;p6"/>
          <p:cNvPicPr preferRelativeResize="0"/>
          <p:nvPr/>
        </p:nvPicPr>
        <p:blipFill rotWithShape="1">
          <a:blip r:embed="rId3">
            <a:alphaModFix/>
          </a:blip>
          <a:srcRect b="0" l="0" r="0" t="0"/>
          <a:stretch/>
        </p:blipFill>
        <p:spPr>
          <a:xfrm>
            <a:off x="7772400" y="6172200"/>
            <a:ext cx="1143000" cy="485919"/>
          </a:xfrm>
          <a:prstGeom prst="rect">
            <a:avLst/>
          </a:prstGeom>
          <a:noFill/>
          <a:ln>
            <a:noFill/>
          </a:ln>
        </p:spPr>
      </p:pic>
      <p:sp>
        <p:nvSpPr>
          <p:cNvPr id="45" name="Google Shape;45;p6"/>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rgbClr val="7F7F7F"/>
                </a:solidFill>
                <a:latin typeface="Calibri"/>
                <a:ea typeface="Calibri"/>
                <a:cs typeface="Calibri"/>
                <a:sym typeface="Calibri"/>
              </a:defRPr>
            </a:lvl1pPr>
            <a:lvl2pPr indent="0" lvl="1" marL="0" algn="l">
              <a:spcBef>
                <a:spcPts val="0"/>
              </a:spcBef>
              <a:buNone/>
              <a:defRPr sz="1600">
                <a:solidFill>
                  <a:srgbClr val="7F7F7F"/>
                </a:solidFill>
                <a:latin typeface="Calibri"/>
                <a:ea typeface="Calibri"/>
                <a:cs typeface="Calibri"/>
                <a:sym typeface="Calibri"/>
              </a:defRPr>
            </a:lvl2pPr>
            <a:lvl3pPr indent="0" lvl="2" marL="0" algn="l">
              <a:spcBef>
                <a:spcPts val="0"/>
              </a:spcBef>
              <a:buNone/>
              <a:defRPr sz="1600">
                <a:solidFill>
                  <a:srgbClr val="7F7F7F"/>
                </a:solidFill>
                <a:latin typeface="Calibri"/>
                <a:ea typeface="Calibri"/>
                <a:cs typeface="Calibri"/>
                <a:sym typeface="Calibri"/>
              </a:defRPr>
            </a:lvl3pPr>
            <a:lvl4pPr indent="0" lvl="3" marL="0" algn="l">
              <a:spcBef>
                <a:spcPts val="0"/>
              </a:spcBef>
              <a:buNone/>
              <a:defRPr sz="1600">
                <a:solidFill>
                  <a:srgbClr val="7F7F7F"/>
                </a:solidFill>
                <a:latin typeface="Calibri"/>
                <a:ea typeface="Calibri"/>
                <a:cs typeface="Calibri"/>
                <a:sym typeface="Calibri"/>
              </a:defRPr>
            </a:lvl4pPr>
            <a:lvl5pPr indent="0" lvl="4" marL="0" algn="l">
              <a:spcBef>
                <a:spcPts val="0"/>
              </a:spcBef>
              <a:buNone/>
              <a:defRPr sz="1600">
                <a:solidFill>
                  <a:srgbClr val="7F7F7F"/>
                </a:solidFill>
                <a:latin typeface="Calibri"/>
                <a:ea typeface="Calibri"/>
                <a:cs typeface="Calibri"/>
                <a:sym typeface="Calibri"/>
              </a:defRPr>
            </a:lvl5pPr>
            <a:lvl6pPr indent="0" lvl="5" marL="0" algn="l">
              <a:spcBef>
                <a:spcPts val="0"/>
              </a:spcBef>
              <a:buNone/>
              <a:defRPr sz="1600">
                <a:solidFill>
                  <a:srgbClr val="7F7F7F"/>
                </a:solidFill>
                <a:latin typeface="Calibri"/>
                <a:ea typeface="Calibri"/>
                <a:cs typeface="Calibri"/>
                <a:sym typeface="Calibri"/>
              </a:defRPr>
            </a:lvl6pPr>
            <a:lvl7pPr indent="0" lvl="6" marL="0" algn="l">
              <a:spcBef>
                <a:spcPts val="0"/>
              </a:spcBef>
              <a:buNone/>
              <a:defRPr sz="1600">
                <a:solidFill>
                  <a:srgbClr val="7F7F7F"/>
                </a:solidFill>
                <a:latin typeface="Calibri"/>
                <a:ea typeface="Calibri"/>
                <a:cs typeface="Calibri"/>
                <a:sym typeface="Calibri"/>
              </a:defRPr>
            </a:lvl7pPr>
            <a:lvl8pPr indent="0" lvl="7" marL="0" algn="l">
              <a:spcBef>
                <a:spcPts val="0"/>
              </a:spcBef>
              <a:buNone/>
              <a:defRPr sz="1600">
                <a:solidFill>
                  <a:srgbClr val="7F7F7F"/>
                </a:solidFill>
                <a:latin typeface="Calibri"/>
                <a:ea typeface="Calibri"/>
                <a:cs typeface="Calibri"/>
                <a:sym typeface="Calibri"/>
              </a:defRPr>
            </a:lvl8pPr>
            <a:lvl9pPr indent="0" lvl="8" marL="0" algn="l">
              <a:spcBef>
                <a:spcPts val="0"/>
              </a:spcBef>
              <a:buNone/>
              <a:defRPr sz="1600">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46" name="Google Shape;46;p6"/>
          <p:cNvPicPr preferRelativeResize="0"/>
          <p:nvPr/>
        </p:nvPicPr>
        <p:blipFill rotWithShape="1">
          <a:blip r:embed="rId4">
            <a:alphaModFix/>
          </a:blip>
          <a:srcRect b="0" l="0" r="0" t="0"/>
          <a:stretch/>
        </p:blipFill>
        <p:spPr>
          <a:xfrm>
            <a:off x="117219" y="41458"/>
            <a:ext cx="934373" cy="106847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4_Title and Content">
    <p:spTree>
      <p:nvGrpSpPr>
        <p:cNvPr id="47" name="Shape 47"/>
        <p:cNvGrpSpPr/>
        <p:nvPr/>
      </p:nvGrpSpPr>
      <p:grpSpPr>
        <a:xfrm>
          <a:off x="0" y="0"/>
          <a:ext cx="0" cy="0"/>
          <a:chOff x="0" y="0"/>
          <a:chExt cx="0" cy="0"/>
        </a:xfrm>
      </p:grpSpPr>
      <p:pic>
        <p:nvPicPr>
          <p:cNvPr id="48" name="Google Shape;48;p7"/>
          <p:cNvPicPr preferRelativeResize="0"/>
          <p:nvPr/>
        </p:nvPicPr>
        <p:blipFill rotWithShape="1">
          <a:blip r:embed="rId2">
            <a:alphaModFix/>
          </a:blip>
          <a:srcRect b="0" l="0" r="0" t="0"/>
          <a:stretch/>
        </p:blipFill>
        <p:spPr>
          <a:xfrm>
            <a:off x="1" y="0"/>
            <a:ext cx="9143997" cy="1219199"/>
          </a:xfrm>
          <a:prstGeom prst="rect">
            <a:avLst/>
          </a:prstGeom>
          <a:noFill/>
          <a:ln>
            <a:noFill/>
          </a:ln>
        </p:spPr>
      </p:pic>
      <p:sp>
        <p:nvSpPr>
          <p:cNvPr id="49" name="Google Shape;49;p7"/>
          <p:cNvSpPr txBox="1"/>
          <p:nvPr>
            <p:ph type="title"/>
          </p:nvPr>
        </p:nvSpPr>
        <p:spPr>
          <a:xfrm>
            <a:off x="1168811" y="420328"/>
            <a:ext cx="5158247" cy="590603"/>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7"/>
          <p:cNvSpPr txBox="1"/>
          <p:nvPr>
            <p:ph idx="1" type="body"/>
          </p:nvPr>
        </p:nvSpPr>
        <p:spPr>
          <a:xfrm>
            <a:off x="628650" y="1463040"/>
            <a:ext cx="7886700" cy="4640674"/>
          </a:xfrm>
          <a:prstGeom prst="rect">
            <a:avLst/>
          </a:prstGeom>
          <a:noFill/>
          <a:ln>
            <a:noFill/>
          </a:ln>
        </p:spPr>
        <p:txBody>
          <a:bodyPr anchorCtr="0" anchor="t" bIns="45700" lIns="0" spcFirstLastPara="1" rIns="0" wrap="square" tIns="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51" name="Google Shape;51;p7"/>
          <p:cNvPicPr preferRelativeResize="0"/>
          <p:nvPr/>
        </p:nvPicPr>
        <p:blipFill rotWithShape="1">
          <a:blip r:embed="rId3">
            <a:alphaModFix/>
          </a:blip>
          <a:srcRect b="0" l="0" r="0" t="0"/>
          <a:stretch/>
        </p:blipFill>
        <p:spPr>
          <a:xfrm>
            <a:off x="7772400" y="6172200"/>
            <a:ext cx="1143000" cy="485919"/>
          </a:xfrm>
          <a:prstGeom prst="rect">
            <a:avLst/>
          </a:prstGeom>
          <a:noFill/>
          <a:ln>
            <a:noFill/>
          </a:ln>
        </p:spPr>
      </p:pic>
      <p:sp>
        <p:nvSpPr>
          <p:cNvPr id="52" name="Google Shape;52;p7"/>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rgbClr val="7F7F7F"/>
                </a:solidFill>
                <a:latin typeface="Calibri"/>
                <a:ea typeface="Calibri"/>
                <a:cs typeface="Calibri"/>
                <a:sym typeface="Calibri"/>
              </a:defRPr>
            </a:lvl1pPr>
            <a:lvl2pPr indent="0" lvl="1" marL="0" algn="l">
              <a:spcBef>
                <a:spcPts val="0"/>
              </a:spcBef>
              <a:buNone/>
              <a:defRPr sz="1600">
                <a:solidFill>
                  <a:srgbClr val="7F7F7F"/>
                </a:solidFill>
                <a:latin typeface="Calibri"/>
                <a:ea typeface="Calibri"/>
                <a:cs typeface="Calibri"/>
                <a:sym typeface="Calibri"/>
              </a:defRPr>
            </a:lvl2pPr>
            <a:lvl3pPr indent="0" lvl="2" marL="0" algn="l">
              <a:spcBef>
                <a:spcPts val="0"/>
              </a:spcBef>
              <a:buNone/>
              <a:defRPr sz="1600">
                <a:solidFill>
                  <a:srgbClr val="7F7F7F"/>
                </a:solidFill>
                <a:latin typeface="Calibri"/>
                <a:ea typeface="Calibri"/>
                <a:cs typeface="Calibri"/>
                <a:sym typeface="Calibri"/>
              </a:defRPr>
            </a:lvl3pPr>
            <a:lvl4pPr indent="0" lvl="3" marL="0" algn="l">
              <a:spcBef>
                <a:spcPts val="0"/>
              </a:spcBef>
              <a:buNone/>
              <a:defRPr sz="1600">
                <a:solidFill>
                  <a:srgbClr val="7F7F7F"/>
                </a:solidFill>
                <a:latin typeface="Calibri"/>
                <a:ea typeface="Calibri"/>
                <a:cs typeface="Calibri"/>
                <a:sym typeface="Calibri"/>
              </a:defRPr>
            </a:lvl4pPr>
            <a:lvl5pPr indent="0" lvl="4" marL="0" algn="l">
              <a:spcBef>
                <a:spcPts val="0"/>
              </a:spcBef>
              <a:buNone/>
              <a:defRPr sz="1600">
                <a:solidFill>
                  <a:srgbClr val="7F7F7F"/>
                </a:solidFill>
                <a:latin typeface="Calibri"/>
                <a:ea typeface="Calibri"/>
                <a:cs typeface="Calibri"/>
                <a:sym typeface="Calibri"/>
              </a:defRPr>
            </a:lvl5pPr>
            <a:lvl6pPr indent="0" lvl="5" marL="0" algn="l">
              <a:spcBef>
                <a:spcPts val="0"/>
              </a:spcBef>
              <a:buNone/>
              <a:defRPr sz="1600">
                <a:solidFill>
                  <a:srgbClr val="7F7F7F"/>
                </a:solidFill>
                <a:latin typeface="Calibri"/>
                <a:ea typeface="Calibri"/>
                <a:cs typeface="Calibri"/>
                <a:sym typeface="Calibri"/>
              </a:defRPr>
            </a:lvl6pPr>
            <a:lvl7pPr indent="0" lvl="6" marL="0" algn="l">
              <a:spcBef>
                <a:spcPts val="0"/>
              </a:spcBef>
              <a:buNone/>
              <a:defRPr sz="1600">
                <a:solidFill>
                  <a:srgbClr val="7F7F7F"/>
                </a:solidFill>
                <a:latin typeface="Calibri"/>
                <a:ea typeface="Calibri"/>
                <a:cs typeface="Calibri"/>
                <a:sym typeface="Calibri"/>
              </a:defRPr>
            </a:lvl7pPr>
            <a:lvl8pPr indent="0" lvl="7" marL="0" algn="l">
              <a:spcBef>
                <a:spcPts val="0"/>
              </a:spcBef>
              <a:buNone/>
              <a:defRPr sz="1600">
                <a:solidFill>
                  <a:srgbClr val="7F7F7F"/>
                </a:solidFill>
                <a:latin typeface="Calibri"/>
                <a:ea typeface="Calibri"/>
                <a:cs typeface="Calibri"/>
                <a:sym typeface="Calibri"/>
              </a:defRPr>
            </a:lvl8pPr>
            <a:lvl9pPr indent="0" lvl="8" marL="0" algn="l">
              <a:spcBef>
                <a:spcPts val="0"/>
              </a:spcBef>
              <a:buNone/>
              <a:defRPr sz="1600">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53" name="Google Shape;53;p7"/>
          <p:cNvPicPr preferRelativeResize="0"/>
          <p:nvPr/>
        </p:nvPicPr>
        <p:blipFill rotWithShape="1">
          <a:blip r:embed="rId4">
            <a:alphaModFix/>
          </a:blip>
          <a:srcRect b="0" l="0" r="0" t="0"/>
          <a:stretch/>
        </p:blipFill>
        <p:spPr>
          <a:xfrm>
            <a:off x="117219" y="41458"/>
            <a:ext cx="934373" cy="106847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and Content">
  <p:cSld name="5_Title and Content">
    <p:spTree>
      <p:nvGrpSpPr>
        <p:cNvPr id="54" name="Shape 54"/>
        <p:cNvGrpSpPr/>
        <p:nvPr/>
      </p:nvGrpSpPr>
      <p:grpSpPr>
        <a:xfrm>
          <a:off x="0" y="0"/>
          <a:ext cx="0" cy="0"/>
          <a:chOff x="0" y="0"/>
          <a:chExt cx="0" cy="0"/>
        </a:xfrm>
      </p:grpSpPr>
      <p:pic>
        <p:nvPicPr>
          <p:cNvPr id="55" name="Google Shape;55;p8"/>
          <p:cNvPicPr preferRelativeResize="0"/>
          <p:nvPr/>
        </p:nvPicPr>
        <p:blipFill rotWithShape="1">
          <a:blip r:embed="rId2">
            <a:alphaModFix/>
          </a:blip>
          <a:srcRect b="0" l="0" r="0" t="0"/>
          <a:stretch/>
        </p:blipFill>
        <p:spPr>
          <a:xfrm>
            <a:off x="1" y="0"/>
            <a:ext cx="9143997" cy="1219199"/>
          </a:xfrm>
          <a:prstGeom prst="rect">
            <a:avLst/>
          </a:prstGeom>
          <a:noFill/>
          <a:ln>
            <a:noFill/>
          </a:ln>
        </p:spPr>
      </p:pic>
      <p:sp>
        <p:nvSpPr>
          <p:cNvPr id="56" name="Google Shape;56;p8"/>
          <p:cNvSpPr txBox="1"/>
          <p:nvPr>
            <p:ph type="title"/>
          </p:nvPr>
        </p:nvSpPr>
        <p:spPr>
          <a:xfrm>
            <a:off x="1168811" y="420328"/>
            <a:ext cx="5158247" cy="590603"/>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8"/>
          <p:cNvSpPr txBox="1"/>
          <p:nvPr>
            <p:ph idx="1" type="body"/>
          </p:nvPr>
        </p:nvSpPr>
        <p:spPr>
          <a:xfrm>
            <a:off x="628650" y="1463040"/>
            <a:ext cx="7886700" cy="4640674"/>
          </a:xfrm>
          <a:prstGeom prst="rect">
            <a:avLst/>
          </a:prstGeom>
          <a:noFill/>
          <a:ln>
            <a:noFill/>
          </a:ln>
        </p:spPr>
        <p:txBody>
          <a:bodyPr anchorCtr="0" anchor="t" bIns="45700" lIns="0" spcFirstLastPara="1" rIns="0" wrap="square" tIns="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58" name="Google Shape;58;p8"/>
          <p:cNvPicPr preferRelativeResize="0"/>
          <p:nvPr/>
        </p:nvPicPr>
        <p:blipFill rotWithShape="1">
          <a:blip r:embed="rId3">
            <a:alphaModFix/>
          </a:blip>
          <a:srcRect b="0" l="0" r="0" t="0"/>
          <a:stretch/>
        </p:blipFill>
        <p:spPr>
          <a:xfrm>
            <a:off x="7772400" y="6172200"/>
            <a:ext cx="1143000" cy="485919"/>
          </a:xfrm>
          <a:prstGeom prst="rect">
            <a:avLst/>
          </a:prstGeom>
          <a:noFill/>
          <a:ln>
            <a:noFill/>
          </a:ln>
        </p:spPr>
      </p:pic>
      <p:sp>
        <p:nvSpPr>
          <p:cNvPr id="59" name="Google Shape;59;p8"/>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rgbClr val="7F7F7F"/>
                </a:solidFill>
                <a:latin typeface="Calibri"/>
                <a:ea typeface="Calibri"/>
                <a:cs typeface="Calibri"/>
                <a:sym typeface="Calibri"/>
              </a:defRPr>
            </a:lvl1pPr>
            <a:lvl2pPr indent="0" lvl="1" marL="0" algn="l">
              <a:spcBef>
                <a:spcPts val="0"/>
              </a:spcBef>
              <a:buNone/>
              <a:defRPr sz="1600">
                <a:solidFill>
                  <a:srgbClr val="7F7F7F"/>
                </a:solidFill>
                <a:latin typeface="Calibri"/>
                <a:ea typeface="Calibri"/>
                <a:cs typeface="Calibri"/>
                <a:sym typeface="Calibri"/>
              </a:defRPr>
            </a:lvl2pPr>
            <a:lvl3pPr indent="0" lvl="2" marL="0" algn="l">
              <a:spcBef>
                <a:spcPts val="0"/>
              </a:spcBef>
              <a:buNone/>
              <a:defRPr sz="1600">
                <a:solidFill>
                  <a:srgbClr val="7F7F7F"/>
                </a:solidFill>
                <a:latin typeface="Calibri"/>
                <a:ea typeface="Calibri"/>
                <a:cs typeface="Calibri"/>
                <a:sym typeface="Calibri"/>
              </a:defRPr>
            </a:lvl3pPr>
            <a:lvl4pPr indent="0" lvl="3" marL="0" algn="l">
              <a:spcBef>
                <a:spcPts val="0"/>
              </a:spcBef>
              <a:buNone/>
              <a:defRPr sz="1600">
                <a:solidFill>
                  <a:srgbClr val="7F7F7F"/>
                </a:solidFill>
                <a:latin typeface="Calibri"/>
                <a:ea typeface="Calibri"/>
                <a:cs typeface="Calibri"/>
                <a:sym typeface="Calibri"/>
              </a:defRPr>
            </a:lvl4pPr>
            <a:lvl5pPr indent="0" lvl="4" marL="0" algn="l">
              <a:spcBef>
                <a:spcPts val="0"/>
              </a:spcBef>
              <a:buNone/>
              <a:defRPr sz="1600">
                <a:solidFill>
                  <a:srgbClr val="7F7F7F"/>
                </a:solidFill>
                <a:latin typeface="Calibri"/>
                <a:ea typeface="Calibri"/>
                <a:cs typeface="Calibri"/>
                <a:sym typeface="Calibri"/>
              </a:defRPr>
            </a:lvl5pPr>
            <a:lvl6pPr indent="0" lvl="5" marL="0" algn="l">
              <a:spcBef>
                <a:spcPts val="0"/>
              </a:spcBef>
              <a:buNone/>
              <a:defRPr sz="1600">
                <a:solidFill>
                  <a:srgbClr val="7F7F7F"/>
                </a:solidFill>
                <a:latin typeface="Calibri"/>
                <a:ea typeface="Calibri"/>
                <a:cs typeface="Calibri"/>
                <a:sym typeface="Calibri"/>
              </a:defRPr>
            </a:lvl6pPr>
            <a:lvl7pPr indent="0" lvl="6" marL="0" algn="l">
              <a:spcBef>
                <a:spcPts val="0"/>
              </a:spcBef>
              <a:buNone/>
              <a:defRPr sz="1600">
                <a:solidFill>
                  <a:srgbClr val="7F7F7F"/>
                </a:solidFill>
                <a:latin typeface="Calibri"/>
                <a:ea typeface="Calibri"/>
                <a:cs typeface="Calibri"/>
                <a:sym typeface="Calibri"/>
              </a:defRPr>
            </a:lvl7pPr>
            <a:lvl8pPr indent="0" lvl="7" marL="0" algn="l">
              <a:spcBef>
                <a:spcPts val="0"/>
              </a:spcBef>
              <a:buNone/>
              <a:defRPr sz="1600">
                <a:solidFill>
                  <a:srgbClr val="7F7F7F"/>
                </a:solidFill>
                <a:latin typeface="Calibri"/>
                <a:ea typeface="Calibri"/>
                <a:cs typeface="Calibri"/>
                <a:sym typeface="Calibri"/>
              </a:defRPr>
            </a:lvl8pPr>
            <a:lvl9pPr indent="0" lvl="8" marL="0" algn="l">
              <a:spcBef>
                <a:spcPts val="0"/>
              </a:spcBef>
              <a:buNone/>
              <a:defRPr sz="1600">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60" name="Google Shape;60;p8"/>
          <p:cNvPicPr preferRelativeResize="0"/>
          <p:nvPr/>
        </p:nvPicPr>
        <p:blipFill rotWithShape="1">
          <a:blip r:embed="rId4">
            <a:alphaModFix/>
          </a:blip>
          <a:srcRect b="0" l="0" r="0" t="0"/>
          <a:stretch/>
        </p:blipFill>
        <p:spPr>
          <a:xfrm>
            <a:off x="117219" y="41458"/>
            <a:ext cx="934373" cy="106847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and Content">
  <p:cSld name="6_Title and Content">
    <p:spTree>
      <p:nvGrpSpPr>
        <p:cNvPr id="61" name="Shape 61"/>
        <p:cNvGrpSpPr/>
        <p:nvPr/>
      </p:nvGrpSpPr>
      <p:grpSpPr>
        <a:xfrm>
          <a:off x="0" y="0"/>
          <a:ext cx="0" cy="0"/>
          <a:chOff x="0" y="0"/>
          <a:chExt cx="0" cy="0"/>
        </a:xfrm>
      </p:grpSpPr>
      <p:pic>
        <p:nvPicPr>
          <p:cNvPr id="62" name="Google Shape;62;p9"/>
          <p:cNvPicPr preferRelativeResize="0"/>
          <p:nvPr/>
        </p:nvPicPr>
        <p:blipFill rotWithShape="1">
          <a:blip r:embed="rId2">
            <a:alphaModFix/>
          </a:blip>
          <a:srcRect b="0" l="0" r="0" t="0"/>
          <a:stretch/>
        </p:blipFill>
        <p:spPr>
          <a:xfrm>
            <a:off x="1" y="0"/>
            <a:ext cx="9143997" cy="1219199"/>
          </a:xfrm>
          <a:prstGeom prst="rect">
            <a:avLst/>
          </a:prstGeom>
          <a:noFill/>
          <a:ln>
            <a:noFill/>
          </a:ln>
        </p:spPr>
      </p:pic>
      <p:sp>
        <p:nvSpPr>
          <p:cNvPr id="63" name="Google Shape;63;p9"/>
          <p:cNvSpPr txBox="1"/>
          <p:nvPr>
            <p:ph type="title"/>
          </p:nvPr>
        </p:nvSpPr>
        <p:spPr>
          <a:xfrm>
            <a:off x="1168811" y="420328"/>
            <a:ext cx="5158247" cy="590603"/>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9"/>
          <p:cNvSpPr txBox="1"/>
          <p:nvPr>
            <p:ph idx="1" type="body"/>
          </p:nvPr>
        </p:nvSpPr>
        <p:spPr>
          <a:xfrm>
            <a:off x="628650" y="1463040"/>
            <a:ext cx="7886700" cy="4640674"/>
          </a:xfrm>
          <a:prstGeom prst="rect">
            <a:avLst/>
          </a:prstGeom>
          <a:noFill/>
          <a:ln>
            <a:noFill/>
          </a:ln>
        </p:spPr>
        <p:txBody>
          <a:bodyPr anchorCtr="0" anchor="t" bIns="45700" lIns="0" spcFirstLastPara="1" rIns="0" wrap="square" tIns="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65" name="Google Shape;65;p9"/>
          <p:cNvPicPr preferRelativeResize="0"/>
          <p:nvPr/>
        </p:nvPicPr>
        <p:blipFill rotWithShape="1">
          <a:blip r:embed="rId3">
            <a:alphaModFix/>
          </a:blip>
          <a:srcRect b="0" l="0" r="0" t="0"/>
          <a:stretch/>
        </p:blipFill>
        <p:spPr>
          <a:xfrm>
            <a:off x="7772400" y="6172200"/>
            <a:ext cx="1143000" cy="485919"/>
          </a:xfrm>
          <a:prstGeom prst="rect">
            <a:avLst/>
          </a:prstGeom>
          <a:noFill/>
          <a:ln>
            <a:noFill/>
          </a:ln>
        </p:spPr>
      </p:pic>
      <p:sp>
        <p:nvSpPr>
          <p:cNvPr id="66" name="Google Shape;66;p9"/>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rgbClr val="7F7F7F"/>
                </a:solidFill>
                <a:latin typeface="Calibri"/>
                <a:ea typeface="Calibri"/>
                <a:cs typeface="Calibri"/>
                <a:sym typeface="Calibri"/>
              </a:defRPr>
            </a:lvl1pPr>
            <a:lvl2pPr indent="0" lvl="1" marL="0" algn="l">
              <a:spcBef>
                <a:spcPts val="0"/>
              </a:spcBef>
              <a:buNone/>
              <a:defRPr sz="1600">
                <a:solidFill>
                  <a:srgbClr val="7F7F7F"/>
                </a:solidFill>
                <a:latin typeface="Calibri"/>
                <a:ea typeface="Calibri"/>
                <a:cs typeface="Calibri"/>
                <a:sym typeface="Calibri"/>
              </a:defRPr>
            </a:lvl2pPr>
            <a:lvl3pPr indent="0" lvl="2" marL="0" algn="l">
              <a:spcBef>
                <a:spcPts val="0"/>
              </a:spcBef>
              <a:buNone/>
              <a:defRPr sz="1600">
                <a:solidFill>
                  <a:srgbClr val="7F7F7F"/>
                </a:solidFill>
                <a:latin typeface="Calibri"/>
                <a:ea typeface="Calibri"/>
                <a:cs typeface="Calibri"/>
                <a:sym typeface="Calibri"/>
              </a:defRPr>
            </a:lvl3pPr>
            <a:lvl4pPr indent="0" lvl="3" marL="0" algn="l">
              <a:spcBef>
                <a:spcPts val="0"/>
              </a:spcBef>
              <a:buNone/>
              <a:defRPr sz="1600">
                <a:solidFill>
                  <a:srgbClr val="7F7F7F"/>
                </a:solidFill>
                <a:latin typeface="Calibri"/>
                <a:ea typeface="Calibri"/>
                <a:cs typeface="Calibri"/>
                <a:sym typeface="Calibri"/>
              </a:defRPr>
            </a:lvl4pPr>
            <a:lvl5pPr indent="0" lvl="4" marL="0" algn="l">
              <a:spcBef>
                <a:spcPts val="0"/>
              </a:spcBef>
              <a:buNone/>
              <a:defRPr sz="1600">
                <a:solidFill>
                  <a:srgbClr val="7F7F7F"/>
                </a:solidFill>
                <a:latin typeface="Calibri"/>
                <a:ea typeface="Calibri"/>
                <a:cs typeface="Calibri"/>
                <a:sym typeface="Calibri"/>
              </a:defRPr>
            </a:lvl5pPr>
            <a:lvl6pPr indent="0" lvl="5" marL="0" algn="l">
              <a:spcBef>
                <a:spcPts val="0"/>
              </a:spcBef>
              <a:buNone/>
              <a:defRPr sz="1600">
                <a:solidFill>
                  <a:srgbClr val="7F7F7F"/>
                </a:solidFill>
                <a:latin typeface="Calibri"/>
                <a:ea typeface="Calibri"/>
                <a:cs typeface="Calibri"/>
                <a:sym typeface="Calibri"/>
              </a:defRPr>
            </a:lvl6pPr>
            <a:lvl7pPr indent="0" lvl="6" marL="0" algn="l">
              <a:spcBef>
                <a:spcPts val="0"/>
              </a:spcBef>
              <a:buNone/>
              <a:defRPr sz="1600">
                <a:solidFill>
                  <a:srgbClr val="7F7F7F"/>
                </a:solidFill>
                <a:latin typeface="Calibri"/>
                <a:ea typeface="Calibri"/>
                <a:cs typeface="Calibri"/>
                <a:sym typeface="Calibri"/>
              </a:defRPr>
            </a:lvl7pPr>
            <a:lvl8pPr indent="0" lvl="7" marL="0" algn="l">
              <a:spcBef>
                <a:spcPts val="0"/>
              </a:spcBef>
              <a:buNone/>
              <a:defRPr sz="1600">
                <a:solidFill>
                  <a:srgbClr val="7F7F7F"/>
                </a:solidFill>
                <a:latin typeface="Calibri"/>
                <a:ea typeface="Calibri"/>
                <a:cs typeface="Calibri"/>
                <a:sym typeface="Calibri"/>
              </a:defRPr>
            </a:lvl8pPr>
            <a:lvl9pPr indent="0" lvl="8" marL="0" algn="l">
              <a:spcBef>
                <a:spcPts val="0"/>
              </a:spcBef>
              <a:buNone/>
              <a:defRPr sz="1600">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67" name="Google Shape;67;p9"/>
          <p:cNvPicPr preferRelativeResize="0"/>
          <p:nvPr/>
        </p:nvPicPr>
        <p:blipFill rotWithShape="1">
          <a:blip r:embed="rId4">
            <a:alphaModFix/>
          </a:blip>
          <a:srcRect b="0" l="0" r="0" t="0"/>
          <a:stretch/>
        </p:blipFill>
        <p:spPr>
          <a:xfrm>
            <a:off x="117219" y="41458"/>
            <a:ext cx="934373" cy="106847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68" name="Shape 68"/>
        <p:cNvGrpSpPr/>
        <p:nvPr/>
      </p:nvGrpSpPr>
      <p:grpSpPr>
        <a:xfrm>
          <a:off x="0" y="0"/>
          <a:ext cx="0" cy="0"/>
          <a:chOff x="0" y="0"/>
          <a:chExt cx="0" cy="0"/>
        </a:xfrm>
      </p:grpSpPr>
      <p:sp>
        <p:nvSpPr>
          <p:cNvPr id="69" name="Google Shape;69;p10"/>
          <p:cNvSpPr txBox="1"/>
          <p:nvPr>
            <p:ph idx="1" type="body"/>
          </p:nvPr>
        </p:nvSpPr>
        <p:spPr>
          <a:xfrm>
            <a:off x="628650" y="1463040"/>
            <a:ext cx="3886200" cy="4583799"/>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0" name="Google Shape;70;p10"/>
          <p:cNvSpPr txBox="1"/>
          <p:nvPr>
            <p:ph idx="2" type="body"/>
          </p:nvPr>
        </p:nvSpPr>
        <p:spPr>
          <a:xfrm>
            <a:off x="4629150" y="1463040"/>
            <a:ext cx="3886200" cy="4583799"/>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71" name="Google Shape;71;p10"/>
          <p:cNvPicPr preferRelativeResize="0"/>
          <p:nvPr/>
        </p:nvPicPr>
        <p:blipFill rotWithShape="1">
          <a:blip r:embed="rId2">
            <a:alphaModFix/>
          </a:blip>
          <a:srcRect b="0" l="0" r="0" t="0"/>
          <a:stretch/>
        </p:blipFill>
        <p:spPr>
          <a:xfrm>
            <a:off x="1" y="0"/>
            <a:ext cx="9143997" cy="1219200"/>
          </a:xfrm>
          <a:prstGeom prst="rect">
            <a:avLst/>
          </a:prstGeom>
          <a:noFill/>
          <a:ln>
            <a:noFill/>
          </a:ln>
        </p:spPr>
      </p:pic>
      <p:sp>
        <p:nvSpPr>
          <p:cNvPr id="72" name="Google Shape;72;p10"/>
          <p:cNvSpPr txBox="1"/>
          <p:nvPr>
            <p:ph type="title"/>
          </p:nvPr>
        </p:nvSpPr>
        <p:spPr>
          <a:xfrm>
            <a:off x="245193" y="254514"/>
            <a:ext cx="6081865" cy="756418"/>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73" name="Google Shape;73;p10"/>
          <p:cNvPicPr preferRelativeResize="0"/>
          <p:nvPr/>
        </p:nvPicPr>
        <p:blipFill rotWithShape="1">
          <a:blip r:embed="rId3">
            <a:alphaModFix/>
          </a:blip>
          <a:srcRect b="0" l="0" r="0" t="0"/>
          <a:stretch/>
        </p:blipFill>
        <p:spPr>
          <a:xfrm>
            <a:off x="7772400" y="6172200"/>
            <a:ext cx="1143000" cy="485919"/>
          </a:xfrm>
          <a:prstGeom prst="rect">
            <a:avLst/>
          </a:prstGeom>
          <a:noFill/>
          <a:ln>
            <a:noFill/>
          </a:ln>
        </p:spPr>
      </p:pic>
      <p:sp>
        <p:nvSpPr>
          <p:cNvPr id="74" name="Google Shape;74;p10"/>
          <p:cNvSpPr txBox="1"/>
          <p:nvPr>
            <p:ph idx="12" type="sldNum"/>
          </p:nvPr>
        </p:nvSpPr>
        <p:spPr>
          <a:xfrm>
            <a:off x="223071" y="6427018"/>
            <a:ext cx="2057400" cy="365125"/>
          </a:xfrm>
          <a:prstGeom prst="rect">
            <a:avLst/>
          </a:prstGeom>
          <a:noFill/>
          <a:ln>
            <a:noFill/>
          </a:ln>
        </p:spPr>
        <p:txBody>
          <a:bodyPr anchorCtr="0" anchor="t" bIns="45700" lIns="91425" spcFirstLastPara="1" rIns="91425" wrap="square" tIns="45700">
            <a:noAutofit/>
          </a:bodyPr>
          <a:lstStyle>
            <a:lvl1pPr indent="0" lvl="0" marL="0" algn="l">
              <a:spcBef>
                <a:spcPts val="0"/>
              </a:spcBef>
              <a:buNone/>
              <a:defRPr sz="1600">
                <a:solidFill>
                  <a:srgbClr val="7F7F7F"/>
                </a:solidFill>
                <a:latin typeface="Calibri"/>
                <a:ea typeface="Calibri"/>
                <a:cs typeface="Calibri"/>
                <a:sym typeface="Calibri"/>
              </a:defRPr>
            </a:lvl1pPr>
            <a:lvl2pPr indent="0" lvl="1" marL="0" algn="l">
              <a:spcBef>
                <a:spcPts val="0"/>
              </a:spcBef>
              <a:buNone/>
              <a:defRPr sz="1600">
                <a:solidFill>
                  <a:srgbClr val="7F7F7F"/>
                </a:solidFill>
                <a:latin typeface="Calibri"/>
                <a:ea typeface="Calibri"/>
                <a:cs typeface="Calibri"/>
                <a:sym typeface="Calibri"/>
              </a:defRPr>
            </a:lvl2pPr>
            <a:lvl3pPr indent="0" lvl="2" marL="0" algn="l">
              <a:spcBef>
                <a:spcPts val="0"/>
              </a:spcBef>
              <a:buNone/>
              <a:defRPr sz="1600">
                <a:solidFill>
                  <a:srgbClr val="7F7F7F"/>
                </a:solidFill>
                <a:latin typeface="Calibri"/>
                <a:ea typeface="Calibri"/>
                <a:cs typeface="Calibri"/>
                <a:sym typeface="Calibri"/>
              </a:defRPr>
            </a:lvl3pPr>
            <a:lvl4pPr indent="0" lvl="3" marL="0" algn="l">
              <a:spcBef>
                <a:spcPts val="0"/>
              </a:spcBef>
              <a:buNone/>
              <a:defRPr sz="1600">
                <a:solidFill>
                  <a:srgbClr val="7F7F7F"/>
                </a:solidFill>
                <a:latin typeface="Calibri"/>
                <a:ea typeface="Calibri"/>
                <a:cs typeface="Calibri"/>
                <a:sym typeface="Calibri"/>
              </a:defRPr>
            </a:lvl4pPr>
            <a:lvl5pPr indent="0" lvl="4" marL="0" algn="l">
              <a:spcBef>
                <a:spcPts val="0"/>
              </a:spcBef>
              <a:buNone/>
              <a:defRPr sz="1600">
                <a:solidFill>
                  <a:srgbClr val="7F7F7F"/>
                </a:solidFill>
                <a:latin typeface="Calibri"/>
                <a:ea typeface="Calibri"/>
                <a:cs typeface="Calibri"/>
                <a:sym typeface="Calibri"/>
              </a:defRPr>
            </a:lvl5pPr>
            <a:lvl6pPr indent="0" lvl="5" marL="0" algn="l">
              <a:spcBef>
                <a:spcPts val="0"/>
              </a:spcBef>
              <a:buNone/>
              <a:defRPr sz="1600">
                <a:solidFill>
                  <a:srgbClr val="7F7F7F"/>
                </a:solidFill>
                <a:latin typeface="Calibri"/>
                <a:ea typeface="Calibri"/>
                <a:cs typeface="Calibri"/>
                <a:sym typeface="Calibri"/>
              </a:defRPr>
            </a:lvl6pPr>
            <a:lvl7pPr indent="0" lvl="6" marL="0" algn="l">
              <a:spcBef>
                <a:spcPts val="0"/>
              </a:spcBef>
              <a:buNone/>
              <a:defRPr sz="1600">
                <a:solidFill>
                  <a:srgbClr val="7F7F7F"/>
                </a:solidFill>
                <a:latin typeface="Calibri"/>
                <a:ea typeface="Calibri"/>
                <a:cs typeface="Calibri"/>
                <a:sym typeface="Calibri"/>
              </a:defRPr>
            </a:lvl7pPr>
            <a:lvl8pPr indent="0" lvl="7" marL="0" algn="l">
              <a:spcBef>
                <a:spcPts val="0"/>
              </a:spcBef>
              <a:buNone/>
              <a:defRPr sz="1600">
                <a:solidFill>
                  <a:srgbClr val="7F7F7F"/>
                </a:solidFill>
                <a:latin typeface="Calibri"/>
                <a:ea typeface="Calibri"/>
                <a:cs typeface="Calibri"/>
                <a:sym typeface="Calibri"/>
              </a:defRPr>
            </a:lvl8pPr>
            <a:lvl9pPr indent="0" lvl="8" marL="0" algn="l">
              <a:spcBef>
                <a:spcPts val="0"/>
              </a:spcBef>
              <a:buNone/>
              <a:defRPr sz="1600">
                <a:solidFill>
                  <a:srgbClr val="7F7F7F"/>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3.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3.xml"/><Relationship Id="rId11" Type="http://schemas.openxmlformats.org/officeDocument/2006/relationships/slideLayout" Target="../slideLayouts/slideLayout24.xml"/><Relationship Id="rId22" Type="http://schemas.openxmlformats.org/officeDocument/2006/relationships/slideLayout" Target="../slideLayouts/slideLayout35.xml"/><Relationship Id="rId10" Type="http://schemas.openxmlformats.org/officeDocument/2006/relationships/slideLayout" Target="../slideLayouts/slideLayout23.xml"/><Relationship Id="rId21" Type="http://schemas.openxmlformats.org/officeDocument/2006/relationships/slideLayout" Target="../slideLayouts/slideLayout34.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23" Type="http://schemas.openxmlformats.org/officeDocument/2006/relationships/theme" Target="../theme/theme2.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5" Type="http://schemas.openxmlformats.org/officeDocument/2006/relationships/slideLayout" Target="../slideLayouts/slideLayout28.xml"/><Relationship Id="rId14" Type="http://schemas.openxmlformats.org/officeDocument/2006/relationships/slideLayout" Target="../slideLayouts/slideLayout27.xml"/><Relationship Id="rId17" Type="http://schemas.openxmlformats.org/officeDocument/2006/relationships/slideLayout" Target="../slideLayouts/slideLayout30.xml"/><Relationship Id="rId16" Type="http://schemas.openxmlformats.org/officeDocument/2006/relationships/slideLayout" Target="../slideLayouts/slideLayout29.xml"/><Relationship Id="rId5" Type="http://schemas.openxmlformats.org/officeDocument/2006/relationships/slideLayout" Target="../slideLayouts/slideLayout18.xml"/><Relationship Id="rId19" Type="http://schemas.openxmlformats.org/officeDocument/2006/relationships/slideLayout" Target="../slideLayouts/slideLayout32.xml"/><Relationship Id="rId6" Type="http://schemas.openxmlformats.org/officeDocument/2006/relationships/slideLayout" Target="../slideLayouts/slideLayout19.xml"/><Relationship Id="rId18" Type="http://schemas.openxmlformats.org/officeDocument/2006/relationships/slideLayout" Target="../slideLayouts/slideLayout31.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2" type="sldNum"/>
          </p:nvPr>
        </p:nvSpPr>
        <p:spPr>
          <a:xfrm>
            <a:off x="245193" y="6360652"/>
            <a:ext cx="20574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800" u="none" cap="none" strike="noStrike">
                <a:solidFill>
                  <a:schemeClr val="dk1"/>
                </a:solidFill>
                <a:latin typeface="Calibri"/>
                <a:ea typeface="Calibri"/>
                <a:cs typeface="Calibri"/>
                <a:sym typeface="Calibri"/>
              </a:defRPr>
            </a:lvl1pPr>
            <a:lvl2pPr indent="0" lvl="1" marL="0" marR="0" rtl="0" algn="l">
              <a:spcBef>
                <a:spcPts val="0"/>
              </a:spcBef>
              <a:buNone/>
              <a:defRPr b="0" i="0" sz="1800" u="none" cap="none" strike="noStrike">
                <a:solidFill>
                  <a:schemeClr val="dk1"/>
                </a:solidFill>
                <a:latin typeface="Calibri"/>
                <a:ea typeface="Calibri"/>
                <a:cs typeface="Calibri"/>
                <a:sym typeface="Calibri"/>
              </a:defRPr>
            </a:lvl2pPr>
            <a:lvl3pPr indent="0" lvl="2" marL="0" marR="0" rtl="0" algn="l">
              <a:spcBef>
                <a:spcPts val="0"/>
              </a:spcBef>
              <a:buNone/>
              <a:defRPr b="0" i="0" sz="1800" u="none" cap="none" strike="noStrike">
                <a:solidFill>
                  <a:schemeClr val="dk1"/>
                </a:solidFill>
                <a:latin typeface="Calibri"/>
                <a:ea typeface="Calibri"/>
                <a:cs typeface="Calibri"/>
                <a:sym typeface="Calibri"/>
              </a:defRPr>
            </a:lvl3pPr>
            <a:lvl4pPr indent="0" lvl="3" marL="0" marR="0" rtl="0" algn="l">
              <a:spcBef>
                <a:spcPts val="0"/>
              </a:spcBef>
              <a:buNone/>
              <a:defRPr b="0" i="0" sz="1800" u="none" cap="none" strike="noStrike">
                <a:solidFill>
                  <a:schemeClr val="dk1"/>
                </a:solidFill>
                <a:latin typeface="Calibri"/>
                <a:ea typeface="Calibri"/>
                <a:cs typeface="Calibri"/>
                <a:sym typeface="Calibri"/>
              </a:defRPr>
            </a:lvl4pPr>
            <a:lvl5pPr indent="0" lvl="4" marL="0" marR="0" rtl="0" algn="l">
              <a:spcBef>
                <a:spcPts val="0"/>
              </a:spcBef>
              <a:buNone/>
              <a:defRPr b="0" i="0" sz="1800" u="none" cap="none" strike="noStrike">
                <a:solidFill>
                  <a:schemeClr val="dk1"/>
                </a:solidFill>
                <a:latin typeface="Calibri"/>
                <a:ea typeface="Calibri"/>
                <a:cs typeface="Calibri"/>
                <a:sym typeface="Calibri"/>
              </a:defRPr>
            </a:lvl5pPr>
            <a:lvl6pPr indent="0" lvl="5" marL="0" marR="0" rtl="0" algn="l">
              <a:spcBef>
                <a:spcPts val="0"/>
              </a:spcBef>
              <a:buNone/>
              <a:defRPr b="0" i="0" sz="1800" u="none" cap="none" strike="noStrike">
                <a:solidFill>
                  <a:schemeClr val="dk1"/>
                </a:solidFill>
                <a:latin typeface="Calibri"/>
                <a:ea typeface="Calibri"/>
                <a:cs typeface="Calibri"/>
                <a:sym typeface="Calibri"/>
              </a:defRPr>
            </a:lvl6pPr>
            <a:lvl7pPr indent="0" lvl="6" marL="0" marR="0" rtl="0" algn="l">
              <a:spcBef>
                <a:spcPts val="0"/>
              </a:spcBef>
              <a:buNone/>
              <a:defRPr b="0" i="0" sz="1800" u="none" cap="none" strike="noStrike">
                <a:solidFill>
                  <a:schemeClr val="dk1"/>
                </a:solidFill>
                <a:latin typeface="Calibri"/>
                <a:ea typeface="Calibri"/>
                <a:cs typeface="Calibri"/>
                <a:sym typeface="Calibri"/>
              </a:defRPr>
            </a:lvl7pPr>
            <a:lvl8pPr indent="0" lvl="7" marL="0" marR="0" rtl="0" algn="l">
              <a:spcBef>
                <a:spcPts val="0"/>
              </a:spcBef>
              <a:buNone/>
              <a:defRPr b="0" i="0" sz="1800" u="none" cap="none" strike="noStrike">
                <a:solidFill>
                  <a:schemeClr val="dk1"/>
                </a:solidFill>
                <a:latin typeface="Calibri"/>
                <a:ea typeface="Calibri"/>
                <a:cs typeface="Calibri"/>
                <a:sym typeface="Calibri"/>
              </a:defRPr>
            </a:lvl8pPr>
            <a:lvl9pPr indent="0" lvl="8" marL="0" marR="0" rtl="0" algn="l">
              <a:spcBef>
                <a:spcPts val="0"/>
              </a:spcBef>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8" name="Shape 88"/>
        <p:cNvGrpSpPr/>
        <p:nvPr/>
      </p:nvGrpSpPr>
      <p:grpSpPr>
        <a:xfrm>
          <a:off x="0" y="0"/>
          <a:ext cx="0" cy="0"/>
          <a:chOff x="0" y="0"/>
          <a:chExt cx="0" cy="0"/>
        </a:xfrm>
      </p:grpSpPr>
      <p:sp>
        <p:nvSpPr>
          <p:cNvPr id="89" name="Google Shape;89;p1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0" name="Google Shape;90;p15"/>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 name="Google Shape;91;p15"/>
          <p:cNvSpPr txBox="1"/>
          <p:nvPr>
            <p:ph idx="12" type="sldNum"/>
          </p:nvPr>
        </p:nvSpPr>
        <p:spPr>
          <a:xfrm>
            <a:off x="245193" y="6360652"/>
            <a:ext cx="20574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800" u="none" cap="none" strike="noStrike">
                <a:solidFill>
                  <a:schemeClr val="dk1"/>
                </a:solidFill>
                <a:latin typeface="Calibri"/>
                <a:ea typeface="Calibri"/>
                <a:cs typeface="Calibri"/>
                <a:sym typeface="Calibri"/>
              </a:defRPr>
            </a:lvl1pPr>
            <a:lvl2pPr indent="0" lvl="1" marL="0" marR="0" rtl="0" algn="l">
              <a:spcBef>
                <a:spcPts val="0"/>
              </a:spcBef>
              <a:buNone/>
              <a:defRPr b="0" i="0" sz="1800" u="none" cap="none" strike="noStrike">
                <a:solidFill>
                  <a:schemeClr val="dk1"/>
                </a:solidFill>
                <a:latin typeface="Calibri"/>
                <a:ea typeface="Calibri"/>
                <a:cs typeface="Calibri"/>
                <a:sym typeface="Calibri"/>
              </a:defRPr>
            </a:lvl2pPr>
            <a:lvl3pPr indent="0" lvl="2" marL="0" marR="0" rtl="0" algn="l">
              <a:spcBef>
                <a:spcPts val="0"/>
              </a:spcBef>
              <a:buNone/>
              <a:defRPr b="0" i="0" sz="1800" u="none" cap="none" strike="noStrike">
                <a:solidFill>
                  <a:schemeClr val="dk1"/>
                </a:solidFill>
                <a:latin typeface="Calibri"/>
                <a:ea typeface="Calibri"/>
                <a:cs typeface="Calibri"/>
                <a:sym typeface="Calibri"/>
              </a:defRPr>
            </a:lvl3pPr>
            <a:lvl4pPr indent="0" lvl="3" marL="0" marR="0" rtl="0" algn="l">
              <a:spcBef>
                <a:spcPts val="0"/>
              </a:spcBef>
              <a:buNone/>
              <a:defRPr b="0" i="0" sz="1800" u="none" cap="none" strike="noStrike">
                <a:solidFill>
                  <a:schemeClr val="dk1"/>
                </a:solidFill>
                <a:latin typeface="Calibri"/>
                <a:ea typeface="Calibri"/>
                <a:cs typeface="Calibri"/>
                <a:sym typeface="Calibri"/>
              </a:defRPr>
            </a:lvl4pPr>
            <a:lvl5pPr indent="0" lvl="4" marL="0" marR="0" rtl="0" algn="l">
              <a:spcBef>
                <a:spcPts val="0"/>
              </a:spcBef>
              <a:buNone/>
              <a:defRPr b="0" i="0" sz="1800" u="none" cap="none" strike="noStrike">
                <a:solidFill>
                  <a:schemeClr val="dk1"/>
                </a:solidFill>
                <a:latin typeface="Calibri"/>
                <a:ea typeface="Calibri"/>
                <a:cs typeface="Calibri"/>
                <a:sym typeface="Calibri"/>
              </a:defRPr>
            </a:lvl5pPr>
            <a:lvl6pPr indent="0" lvl="5" marL="0" marR="0" rtl="0" algn="l">
              <a:spcBef>
                <a:spcPts val="0"/>
              </a:spcBef>
              <a:buNone/>
              <a:defRPr b="0" i="0" sz="1800" u="none" cap="none" strike="noStrike">
                <a:solidFill>
                  <a:schemeClr val="dk1"/>
                </a:solidFill>
                <a:latin typeface="Calibri"/>
                <a:ea typeface="Calibri"/>
                <a:cs typeface="Calibri"/>
                <a:sym typeface="Calibri"/>
              </a:defRPr>
            </a:lvl6pPr>
            <a:lvl7pPr indent="0" lvl="6" marL="0" marR="0" rtl="0" algn="l">
              <a:spcBef>
                <a:spcPts val="0"/>
              </a:spcBef>
              <a:buNone/>
              <a:defRPr b="0" i="0" sz="1800" u="none" cap="none" strike="noStrike">
                <a:solidFill>
                  <a:schemeClr val="dk1"/>
                </a:solidFill>
                <a:latin typeface="Calibri"/>
                <a:ea typeface="Calibri"/>
                <a:cs typeface="Calibri"/>
                <a:sym typeface="Calibri"/>
              </a:defRPr>
            </a:lvl7pPr>
            <a:lvl8pPr indent="0" lvl="7" marL="0" marR="0" rtl="0" algn="l">
              <a:spcBef>
                <a:spcPts val="0"/>
              </a:spcBef>
              <a:buNone/>
              <a:defRPr b="0" i="0" sz="1800" u="none" cap="none" strike="noStrike">
                <a:solidFill>
                  <a:schemeClr val="dk1"/>
                </a:solidFill>
                <a:latin typeface="Calibri"/>
                <a:ea typeface="Calibri"/>
                <a:cs typeface="Calibri"/>
                <a:sym typeface="Calibri"/>
              </a:defRPr>
            </a:lvl8pPr>
            <a:lvl9pPr indent="0" lvl="8" marL="0" marR="0" rtl="0" algn="l">
              <a:spcBef>
                <a:spcPts val="0"/>
              </a:spcBef>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0.xml"/><Relationship Id="rId3" Type="http://schemas.openxmlformats.org/officeDocument/2006/relationships/image" Target="../media/image24.png"/><Relationship Id="rId4" Type="http://schemas.openxmlformats.org/officeDocument/2006/relationships/image" Target="../media/image29.png"/><Relationship Id="rId5" Type="http://schemas.openxmlformats.org/officeDocument/2006/relationships/image" Target="../media/image2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1.xml"/><Relationship Id="rId3" Type="http://schemas.openxmlformats.org/officeDocument/2006/relationships/image" Target="../media/image25.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xml"/><Relationship Id="rId3"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9.xml"/><Relationship Id="rId3"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8"/>
          <p:cNvSpPr txBox="1"/>
          <p:nvPr>
            <p:ph type="ctrTitle"/>
          </p:nvPr>
        </p:nvSpPr>
        <p:spPr>
          <a:xfrm>
            <a:off x="685800" y="3236239"/>
            <a:ext cx="7772400" cy="1216589"/>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3600"/>
              <a:buFont typeface="Arial"/>
              <a:buNone/>
            </a:pPr>
            <a:r>
              <a:rPr lang="en-US"/>
              <a:t>UIP 101: </a:t>
            </a:r>
            <a:endParaRPr/>
          </a:p>
          <a:p>
            <a:pPr indent="0" lvl="0" marL="0" rtl="0" algn="ctr">
              <a:lnSpc>
                <a:spcPct val="90000"/>
              </a:lnSpc>
              <a:spcBef>
                <a:spcPts val="0"/>
              </a:spcBef>
              <a:spcAft>
                <a:spcPts val="0"/>
              </a:spcAft>
              <a:buClr>
                <a:schemeClr val="dk1"/>
              </a:buClr>
              <a:buSzPts val="3600"/>
              <a:buFont typeface="Arial"/>
              <a:buNone/>
            </a:pPr>
            <a:r>
              <a:rPr lang="en-US"/>
              <a:t>Current Performance and </a:t>
            </a:r>
            <a:endParaRPr/>
          </a:p>
          <a:p>
            <a:pPr indent="0" lvl="0" marL="0" rtl="0" algn="ctr">
              <a:lnSpc>
                <a:spcPct val="90000"/>
              </a:lnSpc>
              <a:spcBef>
                <a:spcPts val="0"/>
              </a:spcBef>
              <a:spcAft>
                <a:spcPts val="0"/>
              </a:spcAft>
              <a:buClr>
                <a:schemeClr val="dk1"/>
              </a:buClr>
              <a:buSzPts val="3600"/>
              <a:buFont typeface="Arial"/>
              <a:buNone/>
            </a:pPr>
            <a:r>
              <a:rPr lang="en-US"/>
              <a:t>Notable Trends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47"/>
          <p:cNvSpPr txBox="1"/>
          <p:nvPr>
            <p:ph type="title"/>
          </p:nvPr>
        </p:nvSpPr>
        <p:spPr>
          <a:xfrm>
            <a:off x="245193" y="254514"/>
            <a:ext cx="6081900" cy="7563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chemeClr val="dk1"/>
              </a:buClr>
              <a:buSzPts val="2400"/>
              <a:buFont typeface="Arial"/>
              <a:buNone/>
            </a:pPr>
            <a:r>
              <a:rPr lang="en-US" sz="3200"/>
              <a:t>Common Misconceptions</a:t>
            </a:r>
            <a:endParaRPr sz="3200"/>
          </a:p>
        </p:txBody>
      </p:sp>
      <p:sp>
        <p:nvSpPr>
          <p:cNvPr id="379" name="Google Shape;379;p47"/>
          <p:cNvSpPr txBox="1"/>
          <p:nvPr>
            <p:ph idx="1" type="body"/>
          </p:nvPr>
        </p:nvSpPr>
        <p:spPr>
          <a:xfrm>
            <a:off x="1009350" y="1463050"/>
            <a:ext cx="7506000" cy="1584000"/>
          </a:xfrm>
          <a:prstGeom prst="rect">
            <a:avLst/>
          </a:prstGeom>
        </p:spPr>
        <p:txBody>
          <a:bodyPr anchorCtr="0" anchor="t" bIns="45700" lIns="0" spcFirstLastPara="1" rIns="0" wrap="square" tIns="0">
            <a:noAutofit/>
          </a:bodyPr>
          <a:lstStyle/>
          <a:p>
            <a:pPr indent="0" lvl="0" marL="0" rtl="0" algn="l">
              <a:spcBef>
                <a:spcPts val="1000"/>
              </a:spcBef>
              <a:spcAft>
                <a:spcPts val="0"/>
              </a:spcAft>
              <a:buNone/>
            </a:pPr>
            <a:r>
              <a:rPr i="1" lang="en-US" sz="2300"/>
              <a:t>UIPs should only contain data trends available through the performance frameworks or through the state.</a:t>
            </a:r>
            <a:endParaRPr i="1" sz="2300"/>
          </a:p>
          <a:p>
            <a:pPr indent="0" lvl="0" marL="0" rtl="0" algn="l">
              <a:spcBef>
                <a:spcPts val="1000"/>
              </a:spcBef>
              <a:spcAft>
                <a:spcPts val="0"/>
              </a:spcAft>
              <a:buNone/>
            </a:pPr>
            <a:r>
              <a:rPr lang="en-US" sz="2000"/>
              <a:t>In the UIP, </a:t>
            </a:r>
            <a:r>
              <a:rPr b="1" lang="en-US" sz="2000"/>
              <a:t>use whatever data you can to tell your story.</a:t>
            </a:r>
            <a:r>
              <a:rPr lang="en-US" sz="2000"/>
              <a:t> Include state </a:t>
            </a:r>
            <a:r>
              <a:rPr b="1" lang="en-US" sz="2000"/>
              <a:t>and </a:t>
            </a:r>
            <a:r>
              <a:rPr lang="en-US" sz="2000"/>
              <a:t>local data. This data can be both quantitative or qualitative. </a:t>
            </a:r>
            <a:endParaRPr sz="2300"/>
          </a:p>
          <a:p>
            <a:pPr indent="0" lvl="0" marL="0" rtl="0" algn="l">
              <a:spcBef>
                <a:spcPts val="1000"/>
              </a:spcBef>
              <a:spcAft>
                <a:spcPts val="0"/>
              </a:spcAft>
              <a:buNone/>
            </a:pPr>
            <a:r>
              <a:t/>
            </a:r>
            <a:endParaRPr sz="2000"/>
          </a:p>
        </p:txBody>
      </p:sp>
      <p:sp>
        <p:nvSpPr>
          <p:cNvPr id="380" name="Google Shape;380;p47"/>
          <p:cNvSpPr txBox="1"/>
          <p:nvPr>
            <p:ph idx="12" type="sldNum"/>
          </p:nvPr>
        </p:nvSpPr>
        <p:spPr>
          <a:xfrm>
            <a:off x="223071" y="6427018"/>
            <a:ext cx="2057400" cy="365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pic>
        <p:nvPicPr>
          <p:cNvPr id="381" name="Google Shape;381;p47"/>
          <p:cNvPicPr preferRelativeResize="0"/>
          <p:nvPr/>
        </p:nvPicPr>
        <p:blipFill>
          <a:blip r:embed="rId3">
            <a:alphaModFix/>
          </a:blip>
          <a:stretch>
            <a:fillRect/>
          </a:stretch>
        </p:blipFill>
        <p:spPr>
          <a:xfrm>
            <a:off x="245200" y="1463050"/>
            <a:ext cx="632026" cy="632026"/>
          </a:xfrm>
          <a:prstGeom prst="rect">
            <a:avLst/>
          </a:prstGeom>
          <a:noFill/>
          <a:ln>
            <a:noFill/>
          </a:ln>
        </p:spPr>
      </p:pic>
      <p:pic>
        <p:nvPicPr>
          <p:cNvPr id="382" name="Google Shape;382;p47"/>
          <p:cNvPicPr preferRelativeResize="0"/>
          <p:nvPr/>
        </p:nvPicPr>
        <p:blipFill>
          <a:blip r:embed="rId4">
            <a:alphaModFix/>
          </a:blip>
          <a:stretch>
            <a:fillRect/>
          </a:stretch>
        </p:blipFill>
        <p:spPr>
          <a:xfrm>
            <a:off x="245199" y="2936250"/>
            <a:ext cx="632023" cy="632023"/>
          </a:xfrm>
          <a:prstGeom prst="rect">
            <a:avLst/>
          </a:prstGeom>
          <a:noFill/>
          <a:ln>
            <a:noFill/>
          </a:ln>
        </p:spPr>
      </p:pic>
      <p:sp>
        <p:nvSpPr>
          <p:cNvPr id="383" name="Google Shape;383;p47"/>
          <p:cNvSpPr txBox="1"/>
          <p:nvPr/>
        </p:nvSpPr>
        <p:spPr>
          <a:xfrm>
            <a:off x="924450" y="2988150"/>
            <a:ext cx="7590900" cy="20169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000"/>
              </a:spcBef>
              <a:spcAft>
                <a:spcPts val="0"/>
              </a:spcAft>
              <a:buNone/>
            </a:pPr>
            <a:r>
              <a:rPr i="1" lang="en-US" sz="2300">
                <a:solidFill>
                  <a:schemeClr val="dk1"/>
                </a:solidFill>
                <a:latin typeface="Calibri"/>
                <a:ea typeface="Calibri"/>
                <a:cs typeface="Calibri"/>
                <a:sym typeface="Calibri"/>
              </a:rPr>
              <a:t>All state data trends are notable.</a:t>
            </a:r>
            <a:endParaRPr i="1" sz="2300">
              <a:solidFill>
                <a:schemeClr val="dk1"/>
              </a:solidFill>
              <a:latin typeface="Calibri"/>
              <a:ea typeface="Calibri"/>
              <a:cs typeface="Calibri"/>
              <a:sym typeface="Calibri"/>
            </a:endParaRPr>
          </a:p>
          <a:p>
            <a:pPr indent="0" lvl="0" marL="0" rtl="0" algn="l">
              <a:lnSpc>
                <a:spcPct val="90000"/>
              </a:lnSpc>
              <a:spcBef>
                <a:spcPts val="1000"/>
              </a:spcBef>
              <a:spcAft>
                <a:spcPts val="0"/>
              </a:spcAft>
              <a:buNone/>
            </a:pPr>
            <a:r>
              <a:rPr lang="en-US" sz="2000">
                <a:solidFill>
                  <a:schemeClr val="dk1"/>
                </a:solidFill>
                <a:latin typeface="Calibri"/>
                <a:ea typeface="Calibri"/>
                <a:cs typeface="Calibri"/>
                <a:sym typeface="Calibri"/>
              </a:rPr>
              <a:t>Before including a data trend in the UIP, planning teams </a:t>
            </a:r>
            <a:r>
              <a:rPr lang="en-US" sz="2000">
                <a:solidFill>
                  <a:schemeClr val="dk1"/>
                </a:solidFill>
                <a:latin typeface="Calibri"/>
                <a:ea typeface="Calibri"/>
                <a:cs typeface="Calibri"/>
                <a:sym typeface="Calibri"/>
              </a:rPr>
              <a:t>should determine if a trend is “notable”. This can include comparing across state or federal expectations or benchmarks (</a:t>
            </a:r>
            <a:r>
              <a:rPr b="1" lang="en-US" sz="2000">
                <a:solidFill>
                  <a:schemeClr val="dk1"/>
                </a:solidFill>
                <a:latin typeface="Calibri"/>
                <a:ea typeface="Calibri"/>
                <a:cs typeface="Calibri"/>
                <a:sym typeface="Calibri"/>
              </a:rPr>
              <a:t>criterion referenced comparisons</a:t>
            </a:r>
            <a:r>
              <a:rPr lang="en-US" sz="2000">
                <a:solidFill>
                  <a:schemeClr val="dk1"/>
                </a:solidFill>
                <a:latin typeface="Calibri"/>
                <a:ea typeface="Calibri"/>
                <a:cs typeface="Calibri"/>
                <a:sym typeface="Calibri"/>
              </a:rPr>
              <a:t>) or comparing to other schools, districts, student groups, or grade levels (</a:t>
            </a:r>
            <a:r>
              <a:rPr b="1" lang="en-US" sz="2000">
                <a:solidFill>
                  <a:schemeClr val="dk1"/>
                </a:solidFill>
                <a:latin typeface="Calibri"/>
                <a:ea typeface="Calibri"/>
                <a:cs typeface="Calibri"/>
                <a:sym typeface="Calibri"/>
              </a:rPr>
              <a:t>norm-referenced comparisons</a:t>
            </a:r>
            <a:r>
              <a:rPr lang="en-US" sz="2000">
                <a:solidFill>
                  <a:schemeClr val="dk1"/>
                </a:solidFill>
                <a:latin typeface="Calibri"/>
                <a:ea typeface="Calibri"/>
                <a:cs typeface="Calibri"/>
                <a:sym typeface="Calibri"/>
              </a:rPr>
              <a:t>).</a:t>
            </a:r>
            <a:endParaRPr/>
          </a:p>
        </p:txBody>
      </p:sp>
      <p:pic>
        <p:nvPicPr>
          <p:cNvPr id="384" name="Google Shape;384;p47"/>
          <p:cNvPicPr preferRelativeResize="0"/>
          <p:nvPr/>
        </p:nvPicPr>
        <p:blipFill>
          <a:blip r:embed="rId5">
            <a:alphaModFix/>
          </a:blip>
          <a:stretch>
            <a:fillRect/>
          </a:stretch>
        </p:blipFill>
        <p:spPr>
          <a:xfrm>
            <a:off x="245199" y="5038763"/>
            <a:ext cx="564600" cy="564600"/>
          </a:xfrm>
          <a:prstGeom prst="rect">
            <a:avLst/>
          </a:prstGeom>
          <a:noFill/>
          <a:ln>
            <a:noFill/>
          </a:ln>
        </p:spPr>
      </p:pic>
      <p:sp>
        <p:nvSpPr>
          <p:cNvPr id="385" name="Google Shape;385;p47"/>
          <p:cNvSpPr txBox="1"/>
          <p:nvPr>
            <p:ph idx="1" type="body"/>
          </p:nvPr>
        </p:nvSpPr>
        <p:spPr>
          <a:xfrm>
            <a:off x="975625" y="5005050"/>
            <a:ext cx="7506000" cy="1584000"/>
          </a:xfrm>
          <a:prstGeom prst="rect">
            <a:avLst/>
          </a:prstGeom>
        </p:spPr>
        <p:txBody>
          <a:bodyPr anchorCtr="0" anchor="t" bIns="45700" lIns="0" spcFirstLastPara="1" rIns="0" wrap="square" tIns="0">
            <a:noAutofit/>
          </a:bodyPr>
          <a:lstStyle/>
          <a:p>
            <a:pPr indent="0" lvl="0" marL="0" rtl="0" algn="l">
              <a:spcBef>
                <a:spcPts val="1000"/>
              </a:spcBef>
              <a:spcAft>
                <a:spcPts val="0"/>
              </a:spcAft>
              <a:buNone/>
            </a:pPr>
            <a:r>
              <a:rPr i="1" lang="en-US" sz="2300"/>
              <a:t>Notable trends are places where the school is not doing well.</a:t>
            </a:r>
            <a:endParaRPr i="1" sz="2300"/>
          </a:p>
          <a:p>
            <a:pPr indent="0" lvl="0" marL="0" rtl="0" algn="l">
              <a:spcBef>
                <a:spcPts val="1000"/>
              </a:spcBef>
              <a:spcAft>
                <a:spcPts val="0"/>
              </a:spcAft>
              <a:buNone/>
            </a:pPr>
            <a:r>
              <a:rPr lang="en-US" sz="2000"/>
              <a:t>Use the notable trends section to highlight </a:t>
            </a:r>
            <a:r>
              <a:rPr b="1" lang="en-US" sz="2000"/>
              <a:t>strengths and areas of need</a:t>
            </a:r>
            <a:r>
              <a:rPr lang="en-US" sz="2000"/>
              <a:t>. </a:t>
            </a:r>
            <a:endParaRPr sz="2300"/>
          </a:p>
          <a:p>
            <a:pPr indent="0" lvl="0" marL="0" rtl="0" algn="l">
              <a:spcBef>
                <a:spcPts val="1000"/>
              </a:spcBef>
              <a:spcAft>
                <a:spcPts val="0"/>
              </a:spcAft>
              <a:buNone/>
            </a:pPr>
            <a:r>
              <a:t/>
            </a:r>
            <a:endParaRPr sz="20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48"/>
          <p:cNvSpPr txBox="1"/>
          <p:nvPr>
            <p:ph type="title"/>
          </p:nvPr>
        </p:nvSpPr>
        <p:spPr>
          <a:xfrm>
            <a:off x="245200" y="330725"/>
            <a:ext cx="8801400" cy="564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2400"/>
              <a:buFont typeface="Arial"/>
              <a:buNone/>
            </a:pPr>
            <a:r>
              <a:rPr lang="en-US" sz="3200"/>
              <a:t>Why Notable Trends Matter</a:t>
            </a:r>
            <a:endParaRPr sz="3200"/>
          </a:p>
        </p:txBody>
      </p:sp>
      <p:sp>
        <p:nvSpPr>
          <p:cNvPr id="392" name="Google Shape;392;p48"/>
          <p:cNvSpPr txBox="1"/>
          <p:nvPr/>
        </p:nvSpPr>
        <p:spPr>
          <a:xfrm>
            <a:off x="651200" y="1587300"/>
            <a:ext cx="7923600" cy="2770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800">
                <a:latin typeface="Calibri"/>
                <a:ea typeface="Calibri"/>
                <a:cs typeface="Calibri"/>
                <a:sym typeface="Calibri"/>
              </a:rPr>
              <a:t>The stronger you build your foundation, the easier it is to determine where you want to go. </a:t>
            </a:r>
            <a:endParaRPr sz="2800">
              <a:latin typeface="Calibri"/>
              <a:ea typeface="Calibri"/>
              <a:cs typeface="Calibri"/>
              <a:sym typeface="Calibri"/>
            </a:endParaRPr>
          </a:p>
          <a:p>
            <a:pPr indent="0" lvl="0" marL="0" rtl="0" algn="l">
              <a:spcBef>
                <a:spcPts val="0"/>
              </a:spcBef>
              <a:spcAft>
                <a:spcPts val="0"/>
              </a:spcAft>
              <a:buNone/>
            </a:pPr>
            <a:r>
              <a:t/>
            </a:r>
            <a:endParaRPr sz="2800">
              <a:latin typeface="Calibri"/>
              <a:ea typeface="Calibri"/>
              <a:cs typeface="Calibri"/>
              <a:sym typeface="Calibri"/>
            </a:endParaRPr>
          </a:p>
          <a:p>
            <a:pPr indent="0" lvl="0" marL="0" rtl="0" algn="l">
              <a:spcBef>
                <a:spcPts val="0"/>
              </a:spcBef>
              <a:spcAft>
                <a:spcPts val="0"/>
              </a:spcAft>
              <a:buNone/>
            </a:pPr>
            <a:r>
              <a:rPr lang="en-US" sz="2800">
                <a:latin typeface="Calibri"/>
                <a:ea typeface="Calibri"/>
                <a:cs typeface="Calibri"/>
                <a:sym typeface="Calibri"/>
              </a:rPr>
              <a:t>You’ll likely come back to this data </a:t>
            </a:r>
            <a:r>
              <a:rPr lang="en-US" sz="2800">
                <a:latin typeface="Calibri"/>
                <a:ea typeface="Calibri"/>
                <a:cs typeface="Calibri"/>
                <a:sym typeface="Calibri"/>
              </a:rPr>
              <a:t>analysis</a:t>
            </a:r>
            <a:r>
              <a:rPr lang="en-US" sz="2800">
                <a:latin typeface="Calibri"/>
                <a:ea typeface="Calibri"/>
                <a:cs typeface="Calibri"/>
                <a:sym typeface="Calibri"/>
              </a:rPr>
              <a:t> throughout the rest of the process as you’re making later decisions. </a:t>
            </a:r>
            <a:endParaRPr sz="2800">
              <a:latin typeface="Calibri"/>
              <a:ea typeface="Calibri"/>
              <a:cs typeface="Calibri"/>
              <a:sym typeface="Calibri"/>
            </a:endParaRPr>
          </a:p>
        </p:txBody>
      </p:sp>
      <p:pic>
        <p:nvPicPr>
          <p:cNvPr id="393" name="Google Shape;393;p48"/>
          <p:cNvPicPr preferRelativeResize="0"/>
          <p:nvPr/>
        </p:nvPicPr>
        <p:blipFill>
          <a:blip r:embed="rId3">
            <a:alphaModFix/>
          </a:blip>
          <a:stretch>
            <a:fillRect/>
          </a:stretch>
        </p:blipFill>
        <p:spPr>
          <a:xfrm>
            <a:off x="1264049" y="4886000"/>
            <a:ext cx="590200" cy="906050"/>
          </a:xfrm>
          <a:prstGeom prst="rect">
            <a:avLst/>
          </a:prstGeom>
          <a:noFill/>
          <a:ln>
            <a:noFill/>
          </a:ln>
        </p:spPr>
      </p:pic>
      <p:cxnSp>
        <p:nvCxnSpPr>
          <p:cNvPr id="394" name="Google Shape;394;p48"/>
          <p:cNvCxnSpPr>
            <a:endCxn id="395" idx="2"/>
          </p:cNvCxnSpPr>
          <p:nvPr/>
        </p:nvCxnSpPr>
        <p:spPr>
          <a:xfrm>
            <a:off x="1572592" y="5792050"/>
            <a:ext cx="5274300" cy="0"/>
          </a:xfrm>
          <a:prstGeom prst="straightConnector1">
            <a:avLst/>
          </a:prstGeom>
          <a:noFill/>
          <a:ln cap="flat" cmpd="sng" w="9525">
            <a:solidFill>
              <a:schemeClr val="dk2"/>
            </a:solidFill>
            <a:prstDash val="solid"/>
            <a:round/>
            <a:headEnd len="med" w="med" type="none"/>
            <a:tailEnd len="med" w="med" type="none"/>
          </a:ln>
        </p:spPr>
      </p:cxnSp>
      <p:sp>
        <p:nvSpPr>
          <p:cNvPr id="396" name="Google Shape;396;p48"/>
          <p:cNvSpPr txBox="1"/>
          <p:nvPr/>
        </p:nvSpPr>
        <p:spPr>
          <a:xfrm>
            <a:off x="745225" y="5866963"/>
            <a:ext cx="1782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Calibri"/>
                <a:ea typeface="Calibri"/>
                <a:cs typeface="Calibri"/>
                <a:sym typeface="Calibri"/>
              </a:rPr>
              <a:t>Where are we now?</a:t>
            </a:r>
            <a:endParaRPr>
              <a:latin typeface="Calibri"/>
              <a:ea typeface="Calibri"/>
              <a:cs typeface="Calibri"/>
              <a:sym typeface="Calibri"/>
            </a:endParaRPr>
          </a:p>
        </p:txBody>
      </p:sp>
      <p:pic>
        <p:nvPicPr>
          <p:cNvPr id="395" name="Google Shape;395;p48"/>
          <p:cNvPicPr preferRelativeResize="0"/>
          <p:nvPr/>
        </p:nvPicPr>
        <p:blipFill>
          <a:blip r:embed="rId4">
            <a:alphaModFix/>
          </a:blip>
          <a:stretch>
            <a:fillRect/>
          </a:stretch>
        </p:blipFill>
        <p:spPr>
          <a:xfrm>
            <a:off x="6404509" y="4433787"/>
            <a:ext cx="884765" cy="1358263"/>
          </a:xfrm>
          <a:prstGeom prst="rect">
            <a:avLst/>
          </a:prstGeom>
          <a:noFill/>
          <a:ln>
            <a:noFill/>
          </a:ln>
        </p:spPr>
      </p:pic>
      <p:sp>
        <p:nvSpPr>
          <p:cNvPr id="397" name="Google Shape;397;p48"/>
          <p:cNvSpPr txBox="1"/>
          <p:nvPr/>
        </p:nvSpPr>
        <p:spPr>
          <a:xfrm>
            <a:off x="5921688" y="5866963"/>
            <a:ext cx="1782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Calibri"/>
                <a:ea typeface="Calibri"/>
                <a:cs typeface="Calibri"/>
                <a:sym typeface="Calibri"/>
              </a:rPr>
              <a:t>Where are we going?</a:t>
            </a:r>
            <a:endParaRPr>
              <a:latin typeface="Calibri"/>
              <a:ea typeface="Calibri"/>
              <a:cs typeface="Calibri"/>
              <a:sym typeface="Calibri"/>
            </a:endParaRPr>
          </a:p>
        </p:txBody>
      </p:sp>
      <p:sp>
        <p:nvSpPr>
          <p:cNvPr id="398" name="Google Shape;398;p48"/>
          <p:cNvSpPr/>
          <p:nvPr/>
        </p:nvSpPr>
        <p:spPr>
          <a:xfrm>
            <a:off x="2479200" y="5188275"/>
            <a:ext cx="3393600" cy="452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8"/>
                                        </p:tgtEl>
                                        <p:attrNameLst>
                                          <p:attrName>style.visibility</p:attrName>
                                        </p:attrNameLst>
                                      </p:cBhvr>
                                      <p:to>
                                        <p:strVal val="visible"/>
                                      </p:to>
                                    </p:set>
                                    <p:animEffect filter="fade" transition="in">
                                      <p:cBhvr>
                                        <p:cTn dur="1000"/>
                                        <p:tgtEl>
                                          <p:spTgt spid="3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49"/>
          <p:cNvSpPr txBox="1"/>
          <p:nvPr>
            <p:ph type="ctrTitle"/>
          </p:nvPr>
        </p:nvSpPr>
        <p:spPr>
          <a:xfrm>
            <a:off x="685800" y="2260191"/>
            <a:ext cx="7772400" cy="23376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rPr lang="en-US"/>
              <a:t>Thank you for your time!</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US"/>
              <a:t>Email any questions to</a:t>
            </a:r>
            <a:endParaRPr/>
          </a:p>
          <a:p>
            <a:pPr indent="0" lvl="0" marL="0" rtl="0" algn="ctr">
              <a:spcBef>
                <a:spcPts val="0"/>
              </a:spcBef>
              <a:spcAft>
                <a:spcPts val="0"/>
              </a:spcAft>
              <a:buNone/>
            </a:pPr>
            <a:r>
              <a:rPr lang="en-US"/>
              <a:t>uiphelp@cde.state.co.us</a:t>
            </a:r>
            <a:endParaRPr/>
          </a:p>
        </p:txBody>
      </p:sp>
      <p:sp>
        <p:nvSpPr>
          <p:cNvPr id="405" name="Google Shape;405;p49"/>
          <p:cNvSpPr txBox="1"/>
          <p:nvPr>
            <p:ph idx="12" type="sldNum"/>
          </p:nvPr>
        </p:nvSpPr>
        <p:spPr>
          <a:xfrm>
            <a:off x="223071" y="6427018"/>
            <a:ext cx="2057400" cy="365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9"/>
          <p:cNvSpPr txBox="1"/>
          <p:nvPr>
            <p:ph type="title"/>
          </p:nvPr>
        </p:nvSpPr>
        <p:spPr>
          <a:xfrm>
            <a:off x="245200" y="330722"/>
            <a:ext cx="6081900" cy="564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2400"/>
              <a:buFont typeface="Arial"/>
              <a:buNone/>
            </a:pPr>
            <a:r>
              <a:rPr lang="en-US" sz="3200"/>
              <a:t>Session Outcomes</a:t>
            </a:r>
            <a:endParaRPr sz="3200"/>
          </a:p>
        </p:txBody>
      </p:sp>
      <p:sp>
        <p:nvSpPr>
          <p:cNvPr id="226" name="Google Shape;226;p39"/>
          <p:cNvSpPr txBox="1"/>
          <p:nvPr/>
        </p:nvSpPr>
        <p:spPr>
          <a:xfrm>
            <a:off x="3000375" y="1959425"/>
            <a:ext cx="4204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latin typeface="Calibri"/>
              <a:ea typeface="Calibri"/>
              <a:cs typeface="Calibri"/>
              <a:sym typeface="Calibri"/>
            </a:endParaRPr>
          </a:p>
        </p:txBody>
      </p:sp>
      <p:pic>
        <p:nvPicPr>
          <p:cNvPr id="227" name="Google Shape;227;p39"/>
          <p:cNvPicPr preferRelativeResize="0"/>
          <p:nvPr/>
        </p:nvPicPr>
        <p:blipFill>
          <a:blip r:embed="rId3">
            <a:alphaModFix/>
          </a:blip>
          <a:stretch>
            <a:fillRect/>
          </a:stretch>
        </p:blipFill>
        <p:spPr>
          <a:xfrm>
            <a:off x="930900" y="2639550"/>
            <a:ext cx="1058976" cy="1058976"/>
          </a:xfrm>
          <a:prstGeom prst="rect">
            <a:avLst/>
          </a:prstGeom>
          <a:noFill/>
          <a:ln>
            <a:noFill/>
          </a:ln>
        </p:spPr>
      </p:pic>
      <p:sp>
        <p:nvSpPr>
          <p:cNvPr id="228" name="Google Shape;228;p39"/>
          <p:cNvSpPr txBox="1"/>
          <p:nvPr/>
        </p:nvSpPr>
        <p:spPr>
          <a:xfrm>
            <a:off x="651200" y="1587300"/>
            <a:ext cx="7953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US" sz="3000">
                <a:solidFill>
                  <a:schemeClr val="dk1"/>
                </a:solidFill>
                <a:latin typeface="Calibri"/>
                <a:ea typeface="Calibri"/>
                <a:cs typeface="Calibri"/>
                <a:sym typeface="Calibri"/>
              </a:rPr>
              <a:t>This video will answer the following questions:</a:t>
            </a:r>
            <a:endParaRPr sz="3000">
              <a:latin typeface="Calibri"/>
              <a:ea typeface="Calibri"/>
              <a:cs typeface="Calibri"/>
              <a:sym typeface="Calibri"/>
            </a:endParaRPr>
          </a:p>
        </p:txBody>
      </p:sp>
      <p:sp>
        <p:nvSpPr>
          <p:cNvPr id="229" name="Google Shape;229;p39"/>
          <p:cNvSpPr txBox="1"/>
          <p:nvPr/>
        </p:nvSpPr>
        <p:spPr>
          <a:xfrm>
            <a:off x="2079150" y="2734075"/>
            <a:ext cx="60240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US" sz="3000">
                <a:latin typeface="Calibri"/>
                <a:ea typeface="Calibri"/>
                <a:cs typeface="Calibri"/>
                <a:sym typeface="Calibri"/>
              </a:rPr>
              <a:t>What are current performance and notable trends?</a:t>
            </a:r>
            <a:endParaRPr i="1" sz="3000">
              <a:latin typeface="Calibri"/>
              <a:ea typeface="Calibri"/>
              <a:cs typeface="Calibri"/>
              <a:sym typeface="Calibri"/>
            </a:endParaRPr>
          </a:p>
        </p:txBody>
      </p:sp>
      <p:pic>
        <p:nvPicPr>
          <p:cNvPr id="230" name="Google Shape;230;p39"/>
          <p:cNvPicPr preferRelativeResize="0"/>
          <p:nvPr/>
        </p:nvPicPr>
        <p:blipFill>
          <a:blip r:embed="rId3">
            <a:alphaModFix/>
          </a:blip>
          <a:stretch>
            <a:fillRect/>
          </a:stretch>
        </p:blipFill>
        <p:spPr>
          <a:xfrm>
            <a:off x="930900" y="3858750"/>
            <a:ext cx="1058976" cy="1058976"/>
          </a:xfrm>
          <a:prstGeom prst="rect">
            <a:avLst/>
          </a:prstGeom>
          <a:noFill/>
          <a:ln>
            <a:noFill/>
          </a:ln>
        </p:spPr>
      </p:pic>
      <p:sp>
        <p:nvSpPr>
          <p:cNvPr id="231" name="Google Shape;231;p39"/>
          <p:cNvSpPr txBox="1"/>
          <p:nvPr/>
        </p:nvSpPr>
        <p:spPr>
          <a:xfrm>
            <a:off x="2079150" y="3953275"/>
            <a:ext cx="6024000" cy="156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US" sz="3000">
                <a:latin typeface="Calibri"/>
                <a:ea typeface="Calibri"/>
                <a:cs typeface="Calibri"/>
                <a:sym typeface="Calibri"/>
              </a:rPr>
              <a:t>How do current performance and notable trends fit into the improvement planning process?</a:t>
            </a:r>
            <a:endParaRPr i="1" sz="300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40"/>
          <p:cNvSpPr txBox="1"/>
          <p:nvPr>
            <p:ph type="title"/>
          </p:nvPr>
        </p:nvSpPr>
        <p:spPr>
          <a:xfrm>
            <a:off x="245200" y="330725"/>
            <a:ext cx="7824300" cy="564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2400"/>
              <a:buFont typeface="Arial"/>
              <a:buNone/>
            </a:pPr>
            <a:r>
              <a:rPr lang="en-US" sz="3200"/>
              <a:t>Where are we in the UIP Process?</a:t>
            </a:r>
            <a:endParaRPr sz="3200"/>
          </a:p>
        </p:txBody>
      </p:sp>
      <p:sp>
        <p:nvSpPr>
          <p:cNvPr id="238" name="Google Shape;238;p40"/>
          <p:cNvSpPr txBox="1"/>
          <p:nvPr/>
        </p:nvSpPr>
        <p:spPr>
          <a:xfrm>
            <a:off x="2974725" y="1939000"/>
            <a:ext cx="4204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latin typeface="Calibri"/>
              <a:ea typeface="Calibri"/>
              <a:cs typeface="Calibri"/>
              <a:sym typeface="Calibri"/>
            </a:endParaRPr>
          </a:p>
        </p:txBody>
      </p:sp>
      <p:grpSp>
        <p:nvGrpSpPr>
          <p:cNvPr id="239" name="Google Shape;239;p40"/>
          <p:cNvGrpSpPr/>
          <p:nvPr/>
        </p:nvGrpSpPr>
        <p:grpSpPr>
          <a:xfrm>
            <a:off x="1384052" y="3178265"/>
            <a:ext cx="6743700" cy="685847"/>
            <a:chOff x="-76200" y="1824095"/>
            <a:chExt cx="8991600" cy="1219500"/>
          </a:xfrm>
        </p:grpSpPr>
        <p:sp>
          <p:nvSpPr>
            <p:cNvPr id="240" name="Google Shape;240;p40"/>
            <p:cNvSpPr/>
            <p:nvPr/>
          </p:nvSpPr>
          <p:spPr>
            <a:xfrm>
              <a:off x="-76200" y="1824095"/>
              <a:ext cx="8991600" cy="1219500"/>
            </a:xfrm>
            <a:prstGeom prst="roundRect">
              <a:avLst>
                <a:gd fmla="val 16667" name="adj"/>
              </a:avLst>
            </a:prstGeom>
            <a:solidFill>
              <a:srgbClr val="D1E7F5"/>
            </a:solidFill>
            <a:ln cap="flat" cmpd="sng" w="10000">
              <a:solidFill>
                <a:schemeClr val="accent1"/>
              </a:solidFill>
              <a:prstDash val="solid"/>
              <a:round/>
              <a:headEnd len="sm" w="sm" type="none"/>
              <a:tailEnd len="sm" w="sm" type="none"/>
            </a:ln>
          </p:spPr>
          <p:txBody>
            <a:bodyPr anchorCtr="0" anchor="t" bIns="25700" lIns="51425" spcFirstLastPara="1" rIns="51425" wrap="square" tIns="25700">
              <a:noAutofit/>
            </a:bodyPr>
            <a:lstStyle/>
            <a:p>
              <a:pPr indent="-112871" lvl="0" marL="192881" marR="0" rtl="0" algn="l">
                <a:spcBef>
                  <a:spcPts val="0"/>
                </a:spcBef>
                <a:spcAft>
                  <a:spcPts val="0"/>
                </a:spcAft>
                <a:buNone/>
              </a:pPr>
              <a:r>
                <a:t/>
              </a:r>
              <a:endParaRPr sz="1575">
                <a:solidFill>
                  <a:srgbClr val="8DC63F"/>
                </a:solidFill>
                <a:latin typeface="Calibri"/>
                <a:ea typeface="Calibri"/>
                <a:cs typeface="Calibri"/>
                <a:sym typeface="Calibri"/>
              </a:endParaRPr>
            </a:p>
          </p:txBody>
        </p:sp>
        <p:sp>
          <p:nvSpPr>
            <p:cNvPr id="241" name="Google Shape;241;p40"/>
            <p:cNvSpPr txBox="1"/>
            <p:nvPr/>
          </p:nvSpPr>
          <p:spPr>
            <a:xfrm>
              <a:off x="-76200" y="2057212"/>
              <a:ext cx="1066800" cy="832200"/>
            </a:xfrm>
            <a:prstGeom prst="rect">
              <a:avLst/>
            </a:prstGeom>
            <a:noFill/>
            <a:ln>
              <a:noFill/>
            </a:ln>
          </p:spPr>
          <p:txBody>
            <a:bodyPr anchorCtr="0" anchor="ctr" bIns="25700" lIns="51425" spcFirstLastPara="1" rIns="51425" wrap="square" tIns="25700">
              <a:noAutofit/>
            </a:bodyPr>
            <a:lstStyle/>
            <a:p>
              <a:pPr indent="0" lvl="0" marL="0" marR="0" rtl="0" algn="ctr">
                <a:spcBef>
                  <a:spcPts val="0"/>
                </a:spcBef>
                <a:spcAft>
                  <a:spcPts val="0"/>
                </a:spcAft>
                <a:buNone/>
              </a:pPr>
              <a:r>
                <a:rPr b="1" lang="en-US" sz="788">
                  <a:solidFill>
                    <a:srgbClr val="5C6670"/>
                  </a:solidFill>
                  <a:latin typeface="Calibri"/>
                  <a:ea typeface="Calibri"/>
                  <a:cs typeface="Calibri"/>
                  <a:sym typeface="Calibri"/>
                </a:rPr>
                <a:t>Data</a:t>
              </a:r>
              <a:endParaRPr sz="788">
                <a:solidFill>
                  <a:schemeClr val="dk1"/>
                </a:solidFill>
                <a:latin typeface="Calibri"/>
                <a:ea typeface="Calibri"/>
                <a:cs typeface="Calibri"/>
                <a:sym typeface="Calibri"/>
              </a:endParaRPr>
            </a:p>
            <a:p>
              <a:pPr indent="0" lvl="0" marL="0" marR="0" rtl="0" algn="ctr">
                <a:spcBef>
                  <a:spcPts val="0"/>
                </a:spcBef>
                <a:spcAft>
                  <a:spcPts val="0"/>
                </a:spcAft>
                <a:buNone/>
              </a:pPr>
              <a:r>
                <a:rPr b="1" lang="en-US" sz="788">
                  <a:solidFill>
                    <a:srgbClr val="5C6670"/>
                  </a:solidFill>
                  <a:latin typeface="Calibri"/>
                  <a:ea typeface="Calibri"/>
                  <a:cs typeface="Calibri"/>
                  <a:sym typeface="Calibri"/>
                </a:rPr>
                <a:t>Analysis</a:t>
              </a:r>
              <a:endParaRPr b="1" sz="788">
                <a:solidFill>
                  <a:srgbClr val="5C6670"/>
                </a:solidFill>
                <a:latin typeface="Calibri"/>
                <a:ea typeface="Calibri"/>
                <a:cs typeface="Calibri"/>
                <a:sym typeface="Calibri"/>
              </a:endParaRPr>
            </a:p>
          </p:txBody>
        </p:sp>
      </p:grpSp>
      <p:sp>
        <p:nvSpPr>
          <p:cNvPr id="242" name="Google Shape;242;p40"/>
          <p:cNvSpPr/>
          <p:nvPr/>
        </p:nvSpPr>
        <p:spPr>
          <a:xfrm>
            <a:off x="6641850" y="2792523"/>
            <a:ext cx="1483500" cy="3040500"/>
          </a:xfrm>
          <a:prstGeom prst="roundRect">
            <a:avLst>
              <a:gd fmla="val 16667" name="adj"/>
            </a:avLst>
          </a:prstGeom>
          <a:solidFill>
            <a:srgbClr val="FFE8B5">
              <a:alpha val="24710"/>
            </a:srgbClr>
          </a:solidFill>
          <a:ln cap="flat" cmpd="sng" w="10000">
            <a:solidFill>
              <a:schemeClr val="accent2"/>
            </a:solidFill>
            <a:prstDash val="solid"/>
            <a:round/>
            <a:headEnd len="sm" w="sm" type="none"/>
            <a:tailEnd len="sm" w="sm" type="none"/>
          </a:ln>
        </p:spPr>
        <p:txBody>
          <a:bodyPr anchorCtr="0" anchor="t" bIns="25700" lIns="51425" spcFirstLastPara="1" rIns="51425" wrap="square" tIns="25700">
            <a:noAutofit/>
          </a:bodyPr>
          <a:lstStyle/>
          <a:p>
            <a:pPr indent="-112871" lvl="0" marL="192881" marR="0" rtl="0" algn="l">
              <a:spcBef>
                <a:spcPts val="0"/>
              </a:spcBef>
              <a:spcAft>
                <a:spcPts val="0"/>
              </a:spcAft>
              <a:buNone/>
            </a:pPr>
            <a:r>
              <a:t/>
            </a:r>
            <a:endParaRPr sz="1575">
              <a:solidFill>
                <a:srgbClr val="FFFFFF"/>
              </a:solidFill>
              <a:latin typeface="Calibri"/>
              <a:ea typeface="Calibri"/>
              <a:cs typeface="Calibri"/>
              <a:sym typeface="Calibri"/>
            </a:endParaRPr>
          </a:p>
        </p:txBody>
      </p:sp>
      <p:grpSp>
        <p:nvGrpSpPr>
          <p:cNvPr id="243" name="Google Shape;243;p40"/>
          <p:cNvGrpSpPr/>
          <p:nvPr/>
        </p:nvGrpSpPr>
        <p:grpSpPr>
          <a:xfrm>
            <a:off x="5041638" y="2792552"/>
            <a:ext cx="1543020" cy="3040377"/>
            <a:chOff x="4114800" y="1552154"/>
            <a:chExt cx="2133600" cy="4550100"/>
          </a:xfrm>
        </p:grpSpPr>
        <p:sp>
          <p:nvSpPr>
            <p:cNvPr id="244" name="Google Shape;244;p40"/>
            <p:cNvSpPr/>
            <p:nvPr/>
          </p:nvSpPr>
          <p:spPr>
            <a:xfrm>
              <a:off x="4114800" y="1552154"/>
              <a:ext cx="2133600" cy="4550100"/>
            </a:xfrm>
            <a:prstGeom prst="roundRect">
              <a:avLst>
                <a:gd fmla="val 16667" name="adj"/>
              </a:avLst>
            </a:prstGeom>
            <a:solidFill>
              <a:srgbClr val="B9DC8A">
                <a:alpha val="24710"/>
              </a:srgbClr>
            </a:solidFill>
            <a:ln cap="flat" cmpd="sng" w="10000">
              <a:solidFill>
                <a:schemeClr val="accent3"/>
              </a:solidFill>
              <a:prstDash val="solid"/>
              <a:round/>
              <a:headEnd len="sm" w="sm" type="none"/>
              <a:tailEnd len="sm" w="sm" type="none"/>
            </a:ln>
          </p:spPr>
          <p:txBody>
            <a:bodyPr anchorCtr="0" anchor="t" bIns="25700" lIns="51425" spcFirstLastPara="1" rIns="51425" wrap="square" tIns="25700">
              <a:noAutofit/>
            </a:bodyPr>
            <a:lstStyle/>
            <a:p>
              <a:pPr indent="-112871" lvl="0" marL="192881" marR="0" rtl="0" algn="l">
                <a:spcBef>
                  <a:spcPts val="0"/>
                </a:spcBef>
                <a:spcAft>
                  <a:spcPts val="0"/>
                </a:spcAft>
                <a:buNone/>
              </a:pPr>
              <a:r>
                <a:t/>
              </a:r>
              <a:endParaRPr sz="1575">
                <a:solidFill>
                  <a:srgbClr val="FFFFFF"/>
                </a:solidFill>
                <a:latin typeface="Calibri"/>
                <a:ea typeface="Calibri"/>
                <a:cs typeface="Calibri"/>
                <a:sym typeface="Calibri"/>
              </a:endParaRPr>
            </a:p>
          </p:txBody>
        </p:sp>
        <p:sp>
          <p:nvSpPr>
            <p:cNvPr id="245" name="Google Shape;245;p40"/>
            <p:cNvSpPr txBox="1"/>
            <p:nvPr/>
          </p:nvSpPr>
          <p:spPr>
            <a:xfrm>
              <a:off x="4495800" y="1624335"/>
              <a:ext cx="1447800" cy="56880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US" sz="788">
                  <a:solidFill>
                    <a:srgbClr val="5C6670"/>
                  </a:solidFill>
                  <a:latin typeface="Calibri"/>
                  <a:ea typeface="Calibri"/>
                  <a:cs typeface="Calibri"/>
                  <a:sym typeface="Calibri"/>
                </a:rPr>
                <a:t>Target </a:t>
              </a:r>
              <a:endParaRPr sz="788">
                <a:solidFill>
                  <a:schemeClr val="dk1"/>
                </a:solidFill>
                <a:latin typeface="Calibri"/>
                <a:ea typeface="Calibri"/>
                <a:cs typeface="Calibri"/>
                <a:sym typeface="Calibri"/>
              </a:endParaRPr>
            </a:p>
            <a:p>
              <a:pPr indent="0" lvl="0" marL="0" marR="0" rtl="0" algn="ctr">
                <a:spcBef>
                  <a:spcPts val="0"/>
                </a:spcBef>
                <a:spcAft>
                  <a:spcPts val="0"/>
                </a:spcAft>
                <a:buNone/>
              </a:pPr>
              <a:r>
                <a:rPr b="1" lang="en-US" sz="788">
                  <a:solidFill>
                    <a:srgbClr val="5C6670"/>
                  </a:solidFill>
                  <a:latin typeface="Calibri"/>
                  <a:ea typeface="Calibri"/>
                  <a:cs typeface="Calibri"/>
                  <a:sym typeface="Calibri"/>
                </a:rPr>
                <a:t>Setting</a:t>
              </a:r>
              <a:endParaRPr b="1" sz="900">
                <a:solidFill>
                  <a:srgbClr val="5C6670"/>
                </a:solidFill>
                <a:latin typeface="Verdana"/>
                <a:ea typeface="Verdana"/>
                <a:cs typeface="Verdana"/>
                <a:sym typeface="Verdana"/>
              </a:endParaRPr>
            </a:p>
          </p:txBody>
        </p:sp>
      </p:grpSp>
      <p:grpSp>
        <p:nvGrpSpPr>
          <p:cNvPr id="246" name="Google Shape;246;p40"/>
          <p:cNvGrpSpPr/>
          <p:nvPr/>
        </p:nvGrpSpPr>
        <p:grpSpPr>
          <a:xfrm>
            <a:off x="3841740" y="5124933"/>
            <a:ext cx="4286006" cy="640240"/>
            <a:chOff x="3198980" y="4171330"/>
            <a:chExt cx="5796600" cy="1419600"/>
          </a:xfrm>
        </p:grpSpPr>
        <p:sp>
          <p:nvSpPr>
            <p:cNvPr id="247" name="Google Shape;247;p40"/>
            <p:cNvSpPr/>
            <p:nvPr/>
          </p:nvSpPr>
          <p:spPr>
            <a:xfrm>
              <a:off x="3198980" y="4171330"/>
              <a:ext cx="5796600" cy="1419600"/>
            </a:xfrm>
            <a:prstGeom prst="roundRect">
              <a:avLst>
                <a:gd fmla="val 16667" name="adj"/>
              </a:avLst>
            </a:prstGeom>
            <a:solidFill>
              <a:srgbClr val="85B7B9">
                <a:alpha val="24710"/>
              </a:srgbClr>
            </a:solidFill>
            <a:ln cap="flat" cmpd="sng" w="10000">
              <a:solidFill>
                <a:srgbClr val="345A5B"/>
              </a:solidFill>
              <a:prstDash val="solid"/>
              <a:round/>
              <a:headEnd len="sm" w="sm" type="none"/>
              <a:tailEnd len="sm" w="sm" type="none"/>
            </a:ln>
          </p:spPr>
          <p:txBody>
            <a:bodyPr anchorCtr="0" anchor="t" bIns="25700" lIns="51425" spcFirstLastPara="1" rIns="51425" wrap="square" tIns="25700">
              <a:noAutofit/>
            </a:bodyPr>
            <a:lstStyle/>
            <a:p>
              <a:pPr indent="-112871" lvl="0" marL="192881" marR="0" rtl="0" algn="l">
                <a:spcBef>
                  <a:spcPts val="0"/>
                </a:spcBef>
                <a:spcAft>
                  <a:spcPts val="0"/>
                </a:spcAft>
                <a:buNone/>
              </a:pPr>
              <a:r>
                <a:t/>
              </a:r>
              <a:endParaRPr sz="1575">
                <a:solidFill>
                  <a:srgbClr val="5C6670"/>
                </a:solidFill>
                <a:latin typeface="Calibri"/>
                <a:ea typeface="Calibri"/>
                <a:cs typeface="Calibri"/>
                <a:sym typeface="Calibri"/>
              </a:endParaRPr>
            </a:p>
          </p:txBody>
        </p:sp>
        <p:sp>
          <p:nvSpPr>
            <p:cNvPr id="248" name="Google Shape;248;p40"/>
            <p:cNvSpPr txBox="1"/>
            <p:nvPr/>
          </p:nvSpPr>
          <p:spPr>
            <a:xfrm>
              <a:off x="3280454" y="4333461"/>
              <a:ext cx="1464300" cy="1038000"/>
            </a:xfrm>
            <a:prstGeom prst="rect">
              <a:avLst/>
            </a:prstGeom>
            <a:noFill/>
            <a:ln>
              <a:noFill/>
            </a:ln>
          </p:spPr>
          <p:txBody>
            <a:bodyPr anchorCtr="0" anchor="ctr" bIns="25700" lIns="51425" spcFirstLastPara="1" rIns="51425" wrap="square" tIns="25700">
              <a:noAutofit/>
            </a:bodyPr>
            <a:lstStyle/>
            <a:p>
              <a:pPr indent="0" lvl="0" marL="0" marR="0" rtl="0" algn="ctr">
                <a:spcBef>
                  <a:spcPts val="0"/>
                </a:spcBef>
                <a:spcAft>
                  <a:spcPts val="0"/>
                </a:spcAft>
                <a:buNone/>
              </a:pPr>
              <a:r>
                <a:rPr b="1" lang="en-US" sz="788">
                  <a:solidFill>
                    <a:srgbClr val="5C6670"/>
                  </a:solidFill>
                  <a:latin typeface="Calibri"/>
                  <a:ea typeface="Calibri"/>
                  <a:cs typeface="Calibri"/>
                  <a:sym typeface="Calibri"/>
                </a:rPr>
                <a:t>Progress Monitoring</a:t>
              </a:r>
              <a:endParaRPr sz="788">
                <a:solidFill>
                  <a:schemeClr val="dk1"/>
                </a:solidFill>
                <a:latin typeface="Calibri"/>
                <a:ea typeface="Calibri"/>
                <a:cs typeface="Calibri"/>
                <a:sym typeface="Calibri"/>
              </a:endParaRPr>
            </a:p>
          </p:txBody>
        </p:sp>
      </p:grpSp>
      <p:sp>
        <p:nvSpPr>
          <p:cNvPr id="249" name="Google Shape;249;p40"/>
          <p:cNvSpPr txBox="1"/>
          <p:nvPr/>
        </p:nvSpPr>
        <p:spPr>
          <a:xfrm>
            <a:off x="3612900" y="3306882"/>
            <a:ext cx="1371600" cy="467400"/>
          </a:xfrm>
          <a:prstGeom prst="rect">
            <a:avLst/>
          </a:prstGeom>
          <a:solidFill>
            <a:srgbClr val="1F4569"/>
          </a:solidFill>
          <a:ln>
            <a:noFill/>
          </a:ln>
          <a:effectLst>
            <a:outerShdw blurRad="44450" algn="ctr" dir="5400000" dist="27940">
              <a:srgbClr val="000000">
                <a:alpha val="31370"/>
              </a:srgbClr>
            </a:outerShdw>
          </a:effectLst>
        </p:spPr>
        <p:txBody>
          <a:bodyPr anchorCtr="0" anchor="t" bIns="25700" lIns="51425" spcFirstLastPara="1" rIns="51425" wrap="square" tIns="25700">
            <a:noAutofit/>
          </a:bodyPr>
          <a:lstStyle/>
          <a:p>
            <a:pPr indent="0" lvl="0" marL="0" marR="0" rtl="0" algn="ctr">
              <a:spcBef>
                <a:spcPts val="0"/>
              </a:spcBef>
              <a:spcAft>
                <a:spcPts val="0"/>
              </a:spcAft>
              <a:buNone/>
            </a:pPr>
            <a:r>
              <a:rPr lang="en-US" sz="900">
                <a:solidFill>
                  <a:srgbClr val="FFFFFF"/>
                </a:solidFill>
                <a:latin typeface="Verdana"/>
                <a:ea typeface="Verdana"/>
                <a:cs typeface="Verdana"/>
                <a:sym typeface="Verdana"/>
              </a:rPr>
              <a:t>Describe Notable </a:t>
            </a:r>
            <a:br>
              <a:rPr lang="en-US" sz="900">
                <a:solidFill>
                  <a:srgbClr val="FFFFFF"/>
                </a:solidFill>
                <a:latin typeface="Verdana"/>
                <a:ea typeface="Verdana"/>
                <a:cs typeface="Verdana"/>
                <a:sym typeface="Verdana"/>
              </a:rPr>
            </a:br>
            <a:r>
              <a:rPr lang="en-US" sz="900">
                <a:solidFill>
                  <a:srgbClr val="FFFFFF"/>
                </a:solidFill>
                <a:latin typeface="Verdana"/>
                <a:ea typeface="Verdana"/>
                <a:cs typeface="Verdana"/>
                <a:sym typeface="Verdana"/>
              </a:rPr>
              <a:t>Trends</a:t>
            </a:r>
            <a:endParaRPr sz="788">
              <a:solidFill>
                <a:schemeClr val="dk1"/>
              </a:solidFill>
              <a:latin typeface="Calibri"/>
              <a:ea typeface="Calibri"/>
              <a:cs typeface="Calibri"/>
              <a:sym typeface="Calibri"/>
            </a:endParaRPr>
          </a:p>
        </p:txBody>
      </p:sp>
      <p:sp>
        <p:nvSpPr>
          <p:cNvPr id="250" name="Google Shape;250;p40"/>
          <p:cNvSpPr txBox="1"/>
          <p:nvPr/>
        </p:nvSpPr>
        <p:spPr>
          <a:xfrm>
            <a:off x="5155950" y="3306882"/>
            <a:ext cx="1371600" cy="467400"/>
          </a:xfrm>
          <a:prstGeom prst="rect">
            <a:avLst/>
          </a:prstGeom>
          <a:solidFill>
            <a:srgbClr val="1F4569"/>
          </a:solidFill>
          <a:ln>
            <a:noFill/>
          </a:ln>
          <a:effectLst>
            <a:outerShdw blurRad="44450" algn="ctr" dir="5400000" dist="27940">
              <a:srgbClr val="000000">
                <a:alpha val="31370"/>
              </a:srgbClr>
            </a:outerShdw>
          </a:effectLst>
        </p:spPr>
        <p:txBody>
          <a:bodyPr anchorCtr="0" anchor="t" bIns="25700" lIns="51425" spcFirstLastPara="1" rIns="51425" wrap="square" tIns="25700">
            <a:noAutofit/>
          </a:bodyPr>
          <a:lstStyle/>
          <a:p>
            <a:pPr indent="0" lvl="0" marL="0" marR="0" rtl="0" algn="ctr">
              <a:spcBef>
                <a:spcPts val="0"/>
              </a:spcBef>
              <a:spcAft>
                <a:spcPts val="0"/>
              </a:spcAft>
              <a:buNone/>
            </a:pPr>
            <a:r>
              <a:rPr lang="en-US" sz="900">
                <a:solidFill>
                  <a:srgbClr val="FFFFFF"/>
                </a:solidFill>
                <a:latin typeface="Verdana"/>
                <a:ea typeface="Verdana"/>
                <a:cs typeface="Verdana"/>
                <a:sym typeface="Verdana"/>
              </a:rPr>
              <a:t>Prioritize Performance Challenges</a:t>
            </a:r>
            <a:endParaRPr sz="788">
              <a:solidFill>
                <a:schemeClr val="dk1"/>
              </a:solidFill>
              <a:latin typeface="Calibri"/>
              <a:ea typeface="Calibri"/>
              <a:cs typeface="Calibri"/>
              <a:sym typeface="Calibri"/>
            </a:endParaRPr>
          </a:p>
        </p:txBody>
      </p:sp>
      <p:sp>
        <p:nvSpPr>
          <p:cNvPr id="251" name="Google Shape;251;p40"/>
          <p:cNvSpPr txBox="1"/>
          <p:nvPr/>
        </p:nvSpPr>
        <p:spPr>
          <a:xfrm>
            <a:off x="5155950" y="4134234"/>
            <a:ext cx="1371600" cy="467400"/>
          </a:xfrm>
          <a:prstGeom prst="rect">
            <a:avLst/>
          </a:prstGeom>
          <a:solidFill>
            <a:srgbClr val="1F4569"/>
          </a:solidFill>
          <a:ln>
            <a:noFill/>
          </a:ln>
          <a:effectLst>
            <a:outerShdw blurRad="44450" algn="ctr" dir="5400000" dist="27940">
              <a:srgbClr val="000000">
                <a:alpha val="31370"/>
              </a:srgbClr>
            </a:outerShdw>
          </a:effectLst>
        </p:spPr>
        <p:txBody>
          <a:bodyPr anchorCtr="0" anchor="t" bIns="25700" lIns="51425" spcFirstLastPara="1" rIns="51425" wrap="square" tIns="25700">
            <a:noAutofit/>
          </a:bodyPr>
          <a:lstStyle/>
          <a:p>
            <a:pPr indent="0" lvl="0" marL="0" marR="0" rtl="0" algn="ctr">
              <a:spcBef>
                <a:spcPts val="0"/>
              </a:spcBef>
              <a:spcAft>
                <a:spcPts val="0"/>
              </a:spcAft>
              <a:buNone/>
            </a:pPr>
            <a:r>
              <a:rPr lang="en-US" sz="900">
                <a:solidFill>
                  <a:srgbClr val="FFFFFF"/>
                </a:solidFill>
                <a:latin typeface="Verdana"/>
                <a:ea typeface="Verdana"/>
                <a:cs typeface="Verdana"/>
                <a:sym typeface="Verdana"/>
              </a:rPr>
              <a:t>Set Student Centered Targets</a:t>
            </a:r>
            <a:endParaRPr sz="788">
              <a:solidFill>
                <a:schemeClr val="dk1"/>
              </a:solidFill>
              <a:latin typeface="Calibri"/>
              <a:ea typeface="Calibri"/>
              <a:cs typeface="Calibri"/>
              <a:sym typeface="Calibri"/>
            </a:endParaRPr>
          </a:p>
        </p:txBody>
      </p:sp>
      <p:sp>
        <p:nvSpPr>
          <p:cNvPr id="252" name="Google Shape;252;p40"/>
          <p:cNvSpPr txBox="1"/>
          <p:nvPr/>
        </p:nvSpPr>
        <p:spPr>
          <a:xfrm>
            <a:off x="5155938" y="5214707"/>
            <a:ext cx="1371600" cy="467400"/>
          </a:xfrm>
          <a:prstGeom prst="rect">
            <a:avLst/>
          </a:prstGeom>
          <a:solidFill>
            <a:srgbClr val="1F4569"/>
          </a:solidFill>
          <a:ln>
            <a:noFill/>
          </a:ln>
          <a:effectLst>
            <a:outerShdw blurRad="44450" algn="ctr" dir="5400000" dist="27940">
              <a:srgbClr val="000000">
                <a:alpha val="31370"/>
              </a:srgbClr>
            </a:outerShdw>
          </a:effectLst>
        </p:spPr>
        <p:txBody>
          <a:bodyPr anchorCtr="0" anchor="t" bIns="25700" lIns="51425" spcFirstLastPara="1" rIns="51425" wrap="square" tIns="25700">
            <a:noAutofit/>
          </a:bodyPr>
          <a:lstStyle/>
          <a:p>
            <a:pPr indent="0" lvl="0" marL="0" marR="0" rtl="0" algn="ctr">
              <a:spcBef>
                <a:spcPts val="0"/>
              </a:spcBef>
              <a:spcAft>
                <a:spcPts val="0"/>
              </a:spcAft>
              <a:buNone/>
            </a:pPr>
            <a:r>
              <a:rPr lang="en-US" sz="900">
                <a:solidFill>
                  <a:srgbClr val="FFFFFF"/>
                </a:solidFill>
                <a:latin typeface="Verdana"/>
                <a:ea typeface="Verdana"/>
                <a:cs typeface="Verdana"/>
                <a:sym typeface="Verdana"/>
              </a:rPr>
              <a:t>Identify </a:t>
            </a:r>
            <a:br>
              <a:rPr lang="en-US" sz="900">
                <a:solidFill>
                  <a:srgbClr val="FFFFFF"/>
                </a:solidFill>
                <a:latin typeface="Verdana"/>
                <a:ea typeface="Verdana"/>
                <a:cs typeface="Verdana"/>
                <a:sym typeface="Verdana"/>
              </a:rPr>
            </a:br>
            <a:r>
              <a:rPr lang="en-US" sz="900">
                <a:solidFill>
                  <a:srgbClr val="FFFFFF"/>
                </a:solidFill>
                <a:latin typeface="Verdana"/>
                <a:ea typeface="Verdana"/>
                <a:cs typeface="Verdana"/>
                <a:sym typeface="Verdana"/>
              </a:rPr>
              <a:t>Interim Measures</a:t>
            </a:r>
            <a:endParaRPr sz="788">
              <a:solidFill>
                <a:schemeClr val="dk1"/>
              </a:solidFill>
              <a:latin typeface="Calibri"/>
              <a:ea typeface="Calibri"/>
              <a:cs typeface="Calibri"/>
              <a:sym typeface="Calibri"/>
            </a:endParaRPr>
          </a:p>
        </p:txBody>
      </p:sp>
      <p:sp>
        <p:nvSpPr>
          <p:cNvPr id="253" name="Google Shape;253;p40"/>
          <p:cNvSpPr txBox="1"/>
          <p:nvPr/>
        </p:nvSpPr>
        <p:spPr>
          <a:xfrm>
            <a:off x="6699600" y="4162494"/>
            <a:ext cx="1371600" cy="467400"/>
          </a:xfrm>
          <a:prstGeom prst="rect">
            <a:avLst/>
          </a:prstGeom>
          <a:solidFill>
            <a:srgbClr val="1F4569"/>
          </a:solidFill>
          <a:ln>
            <a:noFill/>
          </a:ln>
          <a:effectLst>
            <a:outerShdw blurRad="44450" algn="ctr" dir="5400000" dist="27940">
              <a:srgbClr val="000000">
                <a:alpha val="31370"/>
              </a:srgbClr>
            </a:outerShdw>
          </a:effectLst>
        </p:spPr>
        <p:txBody>
          <a:bodyPr anchorCtr="0" anchor="t" bIns="25700" lIns="51425" spcFirstLastPara="1" rIns="51425" wrap="square" tIns="25700">
            <a:noAutofit/>
          </a:bodyPr>
          <a:lstStyle/>
          <a:p>
            <a:pPr indent="0" lvl="0" marL="0" marR="0" rtl="0" algn="ctr">
              <a:spcBef>
                <a:spcPts val="0"/>
              </a:spcBef>
              <a:spcAft>
                <a:spcPts val="0"/>
              </a:spcAft>
              <a:buNone/>
            </a:pPr>
            <a:r>
              <a:rPr lang="en-US" sz="900">
                <a:solidFill>
                  <a:srgbClr val="FFFFFF"/>
                </a:solidFill>
                <a:latin typeface="Verdana"/>
                <a:ea typeface="Verdana"/>
                <a:cs typeface="Verdana"/>
                <a:sym typeface="Verdana"/>
              </a:rPr>
              <a:t>ID Major Strategies &amp; Action Steps</a:t>
            </a:r>
            <a:endParaRPr sz="900">
              <a:solidFill>
                <a:srgbClr val="FFFFFF"/>
              </a:solidFill>
              <a:latin typeface="Verdana"/>
              <a:ea typeface="Verdana"/>
              <a:cs typeface="Verdana"/>
              <a:sym typeface="Verdana"/>
            </a:endParaRPr>
          </a:p>
        </p:txBody>
      </p:sp>
      <p:sp>
        <p:nvSpPr>
          <p:cNvPr id="254" name="Google Shape;254;p40"/>
          <p:cNvSpPr txBox="1"/>
          <p:nvPr/>
        </p:nvSpPr>
        <p:spPr>
          <a:xfrm>
            <a:off x="6697800" y="5237382"/>
            <a:ext cx="1371600" cy="467400"/>
          </a:xfrm>
          <a:prstGeom prst="rect">
            <a:avLst/>
          </a:prstGeom>
          <a:solidFill>
            <a:srgbClr val="1F4569"/>
          </a:solidFill>
          <a:ln>
            <a:noFill/>
          </a:ln>
          <a:effectLst>
            <a:outerShdw blurRad="44450" algn="ctr" dir="5400000" dist="27940">
              <a:srgbClr val="000000">
                <a:alpha val="31370"/>
              </a:srgbClr>
            </a:outerShdw>
          </a:effectLst>
        </p:spPr>
        <p:txBody>
          <a:bodyPr anchorCtr="0" anchor="t" bIns="25700" lIns="51425" spcFirstLastPara="1" rIns="51425" wrap="square" tIns="25700">
            <a:noAutofit/>
          </a:bodyPr>
          <a:lstStyle/>
          <a:p>
            <a:pPr indent="0" lvl="0" marL="0" marR="0" rtl="0" algn="ctr">
              <a:spcBef>
                <a:spcPts val="0"/>
              </a:spcBef>
              <a:spcAft>
                <a:spcPts val="0"/>
              </a:spcAft>
              <a:buNone/>
            </a:pPr>
            <a:r>
              <a:rPr lang="en-US" sz="900">
                <a:solidFill>
                  <a:srgbClr val="FFFFFF"/>
                </a:solidFill>
                <a:latin typeface="Verdana"/>
                <a:ea typeface="Verdana"/>
                <a:cs typeface="Verdana"/>
                <a:sym typeface="Verdana"/>
              </a:rPr>
              <a:t>Identify Implementation Benchmarks</a:t>
            </a:r>
            <a:endParaRPr sz="788">
              <a:solidFill>
                <a:schemeClr val="dk1"/>
              </a:solidFill>
              <a:latin typeface="Calibri"/>
              <a:ea typeface="Calibri"/>
              <a:cs typeface="Calibri"/>
              <a:sym typeface="Calibri"/>
            </a:endParaRPr>
          </a:p>
        </p:txBody>
      </p:sp>
      <p:sp>
        <p:nvSpPr>
          <p:cNvPr id="255" name="Google Shape;255;p40"/>
          <p:cNvSpPr txBox="1"/>
          <p:nvPr/>
        </p:nvSpPr>
        <p:spPr>
          <a:xfrm>
            <a:off x="2069850" y="2417755"/>
            <a:ext cx="1371600" cy="468000"/>
          </a:xfrm>
          <a:prstGeom prst="rect">
            <a:avLst/>
          </a:prstGeom>
          <a:solidFill>
            <a:srgbClr val="1F4569"/>
          </a:solidFill>
          <a:ln>
            <a:noFill/>
          </a:ln>
          <a:effectLst>
            <a:outerShdw blurRad="44450" algn="ctr" dir="5400000" dist="27940">
              <a:srgbClr val="000000">
                <a:alpha val="31370"/>
              </a:srgbClr>
            </a:outerShdw>
          </a:effectLst>
        </p:spPr>
        <p:txBody>
          <a:bodyPr anchorCtr="0" anchor="ctr" bIns="25700" lIns="51425" spcFirstLastPara="1" rIns="51425" wrap="square" tIns="25700">
            <a:noAutofit/>
          </a:bodyPr>
          <a:lstStyle/>
          <a:p>
            <a:pPr indent="0" lvl="0" marL="0" marR="0" rtl="0" algn="ctr">
              <a:spcBef>
                <a:spcPts val="0"/>
              </a:spcBef>
              <a:spcAft>
                <a:spcPts val="0"/>
              </a:spcAft>
              <a:buNone/>
            </a:pPr>
            <a:r>
              <a:rPr lang="en-US" sz="900">
                <a:solidFill>
                  <a:srgbClr val="FFFFFF"/>
                </a:solidFill>
                <a:latin typeface="Verdana"/>
                <a:ea typeface="Verdana"/>
                <a:cs typeface="Verdana"/>
                <a:sym typeface="Verdana"/>
              </a:rPr>
              <a:t>Prepare to </a:t>
            </a:r>
            <a:endParaRPr sz="788">
              <a:solidFill>
                <a:schemeClr val="dk1"/>
              </a:solidFill>
              <a:latin typeface="Calibri"/>
              <a:ea typeface="Calibri"/>
              <a:cs typeface="Calibri"/>
              <a:sym typeface="Calibri"/>
            </a:endParaRPr>
          </a:p>
          <a:p>
            <a:pPr indent="0" lvl="0" marL="0" marR="0" rtl="0" algn="ctr">
              <a:spcBef>
                <a:spcPts val="338"/>
              </a:spcBef>
              <a:spcAft>
                <a:spcPts val="0"/>
              </a:spcAft>
              <a:buNone/>
            </a:pPr>
            <a:r>
              <a:rPr lang="en-US" sz="900">
                <a:solidFill>
                  <a:srgbClr val="FFFFFF"/>
                </a:solidFill>
                <a:latin typeface="Verdana"/>
                <a:ea typeface="Verdana"/>
                <a:cs typeface="Verdana"/>
                <a:sym typeface="Verdana"/>
              </a:rPr>
              <a:t>Plan </a:t>
            </a:r>
            <a:endParaRPr sz="788">
              <a:solidFill>
                <a:schemeClr val="dk1"/>
              </a:solidFill>
              <a:latin typeface="Calibri"/>
              <a:ea typeface="Calibri"/>
              <a:cs typeface="Calibri"/>
              <a:sym typeface="Calibri"/>
            </a:endParaRPr>
          </a:p>
        </p:txBody>
      </p:sp>
      <p:sp>
        <p:nvSpPr>
          <p:cNvPr id="256" name="Google Shape;256;p40"/>
          <p:cNvSpPr txBox="1"/>
          <p:nvPr/>
        </p:nvSpPr>
        <p:spPr>
          <a:xfrm>
            <a:off x="2069850" y="3287495"/>
            <a:ext cx="1371600" cy="467400"/>
          </a:xfrm>
          <a:prstGeom prst="rect">
            <a:avLst/>
          </a:prstGeom>
          <a:solidFill>
            <a:srgbClr val="1F4569"/>
          </a:solidFill>
          <a:ln>
            <a:noFill/>
          </a:ln>
          <a:effectLst>
            <a:outerShdw blurRad="44450" algn="ctr" dir="5400000" dist="27940">
              <a:srgbClr val="000000">
                <a:alpha val="31370"/>
              </a:srgbClr>
            </a:outerShdw>
          </a:effectLst>
        </p:spPr>
        <p:txBody>
          <a:bodyPr anchorCtr="0" anchor="t" bIns="25700" lIns="51425" spcFirstLastPara="1" rIns="51425" wrap="square" tIns="25700">
            <a:noAutofit/>
          </a:bodyPr>
          <a:lstStyle/>
          <a:p>
            <a:pPr indent="0" lvl="0" marL="0" marR="0" rtl="0" algn="ctr">
              <a:spcBef>
                <a:spcPts val="0"/>
              </a:spcBef>
              <a:spcAft>
                <a:spcPts val="0"/>
              </a:spcAft>
              <a:buNone/>
            </a:pPr>
            <a:r>
              <a:rPr lang="en-US" sz="900">
                <a:solidFill>
                  <a:srgbClr val="FFFFFF"/>
                </a:solidFill>
                <a:latin typeface="Verdana"/>
                <a:ea typeface="Verdana"/>
                <a:cs typeface="Verdana"/>
                <a:sym typeface="Verdana"/>
              </a:rPr>
              <a:t>Review   Current Performance</a:t>
            </a:r>
            <a:endParaRPr sz="900">
              <a:solidFill>
                <a:srgbClr val="FFFFFF"/>
              </a:solidFill>
              <a:latin typeface="Verdana"/>
              <a:ea typeface="Verdana"/>
              <a:cs typeface="Verdana"/>
              <a:sym typeface="Verdana"/>
            </a:endParaRPr>
          </a:p>
        </p:txBody>
      </p:sp>
      <p:cxnSp>
        <p:nvCxnSpPr>
          <p:cNvPr id="257" name="Google Shape;257;p40"/>
          <p:cNvCxnSpPr/>
          <p:nvPr/>
        </p:nvCxnSpPr>
        <p:spPr>
          <a:xfrm flipH="1">
            <a:off x="5840562" y="4629934"/>
            <a:ext cx="1200" cy="495000"/>
          </a:xfrm>
          <a:prstGeom prst="straightConnector1">
            <a:avLst/>
          </a:prstGeom>
          <a:noFill/>
          <a:ln cap="flat" cmpd="sng" w="50800">
            <a:solidFill>
              <a:srgbClr val="1F4569"/>
            </a:solidFill>
            <a:prstDash val="solid"/>
            <a:round/>
            <a:headEnd len="sm" w="sm" type="none"/>
            <a:tailEnd len="med" w="med" type="triangle"/>
          </a:ln>
        </p:spPr>
      </p:cxnSp>
      <p:cxnSp>
        <p:nvCxnSpPr>
          <p:cNvPr id="258" name="Google Shape;258;p40"/>
          <p:cNvCxnSpPr/>
          <p:nvPr/>
        </p:nvCxnSpPr>
        <p:spPr>
          <a:xfrm>
            <a:off x="6470401" y="3521194"/>
            <a:ext cx="228600" cy="0"/>
          </a:xfrm>
          <a:prstGeom prst="straightConnector1">
            <a:avLst/>
          </a:prstGeom>
          <a:noFill/>
          <a:ln cap="flat" cmpd="sng" w="50800">
            <a:solidFill>
              <a:srgbClr val="1F4569"/>
            </a:solidFill>
            <a:prstDash val="solid"/>
            <a:round/>
            <a:headEnd len="sm" w="sm" type="none"/>
            <a:tailEnd len="med" w="med" type="triangle"/>
          </a:ln>
        </p:spPr>
      </p:cxnSp>
      <p:cxnSp>
        <p:nvCxnSpPr>
          <p:cNvPr id="259" name="Google Shape;259;p40"/>
          <p:cNvCxnSpPr/>
          <p:nvPr/>
        </p:nvCxnSpPr>
        <p:spPr>
          <a:xfrm flipH="1">
            <a:off x="2735925" y="2885755"/>
            <a:ext cx="21900" cy="444000"/>
          </a:xfrm>
          <a:prstGeom prst="straightConnector1">
            <a:avLst/>
          </a:prstGeom>
          <a:noFill/>
          <a:ln cap="flat" cmpd="sng" w="50800">
            <a:solidFill>
              <a:srgbClr val="1F4569"/>
            </a:solidFill>
            <a:prstDash val="solid"/>
            <a:round/>
            <a:headEnd len="sm" w="sm" type="none"/>
            <a:tailEnd len="med" w="med" type="triangle"/>
          </a:ln>
        </p:spPr>
      </p:cxnSp>
      <p:sp>
        <p:nvSpPr>
          <p:cNvPr id="260" name="Google Shape;260;p40"/>
          <p:cNvSpPr txBox="1"/>
          <p:nvPr/>
        </p:nvSpPr>
        <p:spPr>
          <a:xfrm>
            <a:off x="6927600" y="2835394"/>
            <a:ext cx="1028700" cy="29430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US" sz="788">
                <a:solidFill>
                  <a:srgbClr val="5C6670"/>
                </a:solidFill>
                <a:latin typeface="Calibri"/>
                <a:ea typeface="Calibri"/>
                <a:cs typeface="Calibri"/>
                <a:sym typeface="Calibri"/>
              </a:rPr>
              <a:t>Action </a:t>
            </a:r>
            <a:endParaRPr sz="788">
              <a:solidFill>
                <a:schemeClr val="dk1"/>
              </a:solidFill>
              <a:latin typeface="Calibri"/>
              <a:ea typeface="Calibri"/>
              <a:cs typeface="Calibri"/>
              <a:sym typeface="Calibri"/>
            </a:endParaRPr>
          </a:p>
          <a:p>
            <a:pPr indent="0" lvl="0" marL="0" marR="0" rtl="0" algn="ctr">
              <a:spcBef>
                <a:spcPts val="0"/>
              </a:spcBef>
              <a:spcAft>
                <a:spcPts val="0"/>
              </a:spcAft>
              <a:buNone/>
            </a:pPr>
            <a:r>
              <a:rPr b="1" lang="en-US" sz="788">
                <a:solidFill>
                  <a:srgbClr val="5C6670"/>
                </a:solidFill>
                <a:latin typeface="Calibri"/>
                <a:ea typeface="Calibri"/>
                <a:cs typeface="Calibri"/>
                <a:sym typeface="Calibri"/>
              </a:rPr>
              <a:t>Planning</a:t>
            </a:r>
            <a:endParaRPr b="1" sz="900">
              <a:solidFill>
                <a:srgbClr val="5C6670"/>
              </a:solidFill>
              <a:latin typeface="Verdana"/>
              <a:ea typeface="Verdana"/>
              <a:cs typeface="Verdana"/>
              <a:sym typeface="Verdana"/>
            </a:endParaRPr>
          </a:p>
        </p:txBody>
      </p:sp>
      <p:cxnSp>
        <p:nvCxnSpPr>
          <p:cNvPr id="261" name="Google Shape;261;p40"/>
          <p:cNvCxnSpPr/>
          <p:nvPr/>
        </p:nvCxnSpPr>
        <p:spPr>
          <a:xfrm>
            <a:off x="4927351" y="3521194"/>
            <a:ext cx="228600" cy="0"/>
          </a:xfrm>
          <a:prstGeom prst="straightConnector1">
            <a:avLst/>
          </a:prstGeom>
          <a:noFill/>
          <a:ln cap="flat" cmpd="sng" w="50800">
            <a:solidFill>
              <a:srgbClr val="1F4569"/>
            </a:solidFill>
            <a:prstDash val="solid"/>
            <a:round/>
            <a:headEnd len="sm" w="sm" type="none"/>
            <a:tailEnd len="med" w="med" type="triangle"/>
          </a:ln>
        </p:spPr>
      </p:cxnSp>
      <p:cxnSp>
        <p:nvCxnSpPr>
          <p:cNvPr id="262" name="Google Shape;262;p40"/>
          <p:cNvCxnSpPr/>
          <p:nvPr/>
        </p:nvCxnSpPr>
        <p:spPr>
          <a:xfrm>
            <a:off x="3384301" y="3521194"/>
            <a:ext cx="228600" cy="0"/>
          </a:xfrm>
          <a:prstGeom prst="straightConnector1">
            <a:avLst/>
          </a:prstGeom>
          <a:noFill/>
          <a:ln cap="flat" cmpd="sng" w="50800">
            <a:solidFill>
              <a:srgbClr val="1F4569"/>
            </a:solidFill>
            <a:prstDash val="solid"/>
            <a:round/>
            <a:headEnd len="sm" w="sm" type="none"/>
            <a:tailEnd len="med" w="med" type="triangle"/>
          </a:ln>
        </p:spPr>
      </p:cxnSp>
      <p:cxnSp>
        <p:nvCxnSpPr>
          <p:cNvPr id="263" name="Google Shape;263;p40"/>
          <p:cNvCxnSpPr/>
          <p:nvPr/>
        </p:nvCxnSpPr>
        <p:spPr>
          <a:xfrm flipH="1">
            <a:off x="7383012" y="4629922"/>
            <a:ext cx="1200" cy="495000"/>
          </a:xfrm>
          <a:prstGeom prst="straightConnector1">
            <a:avLst/>
          </a:prstGeom>
          <a:noFill/>
          <a:ln cap="flat" cmpd="sng" w="50800">
            <a:solidFill>
              <a:srgbClr val="1F4569"/>
            </a:solidFill>
            <a:prstDash val="solid"/>
            <a:round/>
            <a:headEnd len="sm" w="sm" type="none"/>
            <a:tailEnd len="med" w="med" type="triangle"/>
          </a:ln>
        </p:spPr>
      </p:cxnSp>
      <p:cxnSp>
        <p:nvCxnSpPr>
          <p:cNvPr id="264" name="Google Shape;264;p40"/>
          <p:cNvCxnSpPr/>
          <p:nvPr/>
        </p:nvCxnSpPr>
        <p:spPr>
          <a:xfrm flipH="1">
            <a:off x="5841162" y="3637184"/>
            <a:ext cx="1200" cy="495000"/>
          </a:xfrm>
          <a:prstGeom prst="straightConnector1">
            <a:avLst/>
          </a:prstGeom>
          <a:noFill/>
          <a:ln cap="flat" cmpd="sng" w="50800">
            <a:solidFill>
              <a:srgbClr val="1F4569"/>
            </a:solidFill>
            <a:prstDash val="solid"/>
            <a:round/>
            <a:headEnd len="sm" w="sm" type="none"/>
            <a:tailEnd len="med" w="med" type="triangle"/>
          </a:ln>
        </p:spPr>
      </p:cxnSp>
      <p:cxnSp>
        <p:nvCxnSpPr>
          <p:cNvPr id="265" name="Google Shape;265;p40"/>
          <p:cNvCxnSpPr/>
          <p:nvPr/>
        </p:nvCxnSpPr>
        <p:spPr>
          <a:xfrm flipH="1">
            <a:off x="7383012" y="3637184"/>
            <a:ext cx="1200" cy="495000"/>
          </a:xfrm>
          <a:prstGeom prst="straightConnector1">
            <a:avLst/>
          </a:prstGeom>
          <a:noFill/>
          <a:ln cap="flat" cmpd="sng" w="50800">
            <a:solidFill>
              <a:srgbClr val="1F4569"/>
            </a:solidFill>
            <a:prstDash val="solid"/>
            <a:round/>
            <a:headEnd len="sm" w="sm" type="none"/>
            <a:tailEnd len="med" w="med" type="triangle"/>
          </a:ln>
        </p:spPr>
      </p:cxnSp>
      <p:sp>
        <p:nvSpPr>
          <p:cNvPr id="266" name="Google Shape;266;p40"/>
          <p:cNvSpPr txBox="1"/>
          <p:nvPr/>
        </p:nvSpPr>
        <p:spPr>
          <a:xfrm>
            <a:off x="442650" y="2726275"/>
            <a:ext cx="9414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000">
                <a:solidFill>
                  <a:srgbClr val="9900FF"/>
                </a:solidFill>
                <a:latin typeface="Calibri"/>
                <a:ea typeface="Calibri"/>
                <a:cs typeface="Calibri"/>
                <a:sym typeface="Calibri"/>
              </a:rPr>
              <a:t>Where are we now?</a:t>
            </a:r>
            <a:endParaRPr b="1" sz="2200">
              <a:solidFill>
                <a:srgbClr val="9900FF"/>
              </a:solidFill>
              <a:latin typeface="Calibri"/>
              <a:ea typeface="Calibri"/>
              <a:cs typeface="Calibri"/>
              <a:sym typeface="Calibri"/>
            </a:endParaRPr>
          </a:p>
        </p:txBody>
      </p:sp>
      <p:sp>
        <p:nvSpPr>
          <p:cNvPr id="267" name="Google Shape;267;p40"/>
          <p:cNvSpPr txBox="1"/>
          <p:nvPr/>
        </p:nvSpPr>
        <p:spPr>
          <a:xfrm>
            <a:off x="5041650" y="1451663"/>
            <a:ext cx="9414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000">
                <a:solidFill>
                  <a:srgbClr val="9900FF"/>
                </a:solidFill>
                <a:latin typeface="Calibri"/>
                <a:ea typeface="Calibri"/>
                <a:cs typeface="Calibri"/>
                <a:sym typeface="Calibri"/>
              </a:rPr>
              <a:t>Where are we going?</a:t>
            </a:r>
            <a:endParaRPr b="1" sz="2200">
              <a:solidFill>
                <a:srgbClr val="9900FF"/>
              </a:solidFill>
              <a:latin typeface="Calibri"/>
              <a:ea typeface="Calibri"/>
              <a:cs typeface="Calibri"/>
              <a:sym typeface="Calibri"/>
            </a:endParaRPr>
          </a:p>
        </p:txBody>
      </p:sp>
      <p:sp>
        <p:nvSpPr>
          <p:cNvPr id="268" name="Google Shape;268;p40"/>
          <p:cNvSpPr txBox="1"/>
          <p:nvPr/>
        </p:nvSpPr>
        <p:spPr>
          <a:xfrm>
            <a:off x="6984750" y="1550025"/>
            <a:ext cx="1143000" cy="11082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US" sz="2000">
                <a:solidFill>
                  <a:srgbClr val="9900FF"/>
                </a:solidFill>
                <a:latin typeface="Calibri"/>
                <a:ea typeface="Calibri"/>
                <a:cs typeface="Calibri"/>
                <a:sym typeface="Calibri"/>
              </a:rPr>
              <a:t>How will we get there?</a:t>
            </a:r>
            <a:endParaRPr b="1" sz="2200">
              <a:solidFill>
                <a:srgbClr val="9900FF"/>
              </a:solidFill>
              <a:latin typeface="Calibri"/>
              <a:ea typeface="Calibri"/>
              <a:cs typeface="Calibri"/>
              <a:sym typeface="Calibri"/>
            </a:endParaRPr>
          </a:p>
        </p:txBody>
      </p:sp>
      <p:sp>
        <p:nvSpPr>
          <p:cNvPr id="269" name="Google Shape;269;p40"/>
          <p:cNvSpPr txBox="1"/>
          <p:nvPr/>
        </p:nvSpPr>
        <p:spPr>
          <a:xfrm>
            <a:off x="2069850" y="5058150"/>
            <a:ext cx="17097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000">
                <a:solidFill>
                  <a:srgbClr val="9900FF"/>
                </a:solidFill>
                <a:latin typeface="Calibri"/>
                <a:ea typeface="Calibri"/>
                <a:cs typeface="Calibri"/>
                <a:sym typeface="Calibri"/>
              </a:rPr>
              <a:t>How will we know if we’re getting there?</a:t>
            </a:r>
            <a:endParaRPr b="1" sz="2200">
              <a:solidFill>
                <a:srgbClr val="9900FF"/>
              </a:solidFill>
              <a:latin typeface="Calibri"/>
              <a:ea typeface="Calibri"/>
              <a:cs typeface="Calibri"/>
              <a:sym typeface="Calibri"/>
            </a:endParaRPr>
          </a:p>
        </p:txBody>
      </p:sp>
      <p:sp>
        <p:nvSpPr>
          <p:cNvPr id="270" name="Google Shape;270;p40"/>
          <p:cNvSpPr/>
          <p:nvPr/>
        </p:nvSpPr>
        <p:spPr>
          <a:xfrm flipH="1" rot="10800000">
            <a:off x="900475" y="3863950"/>
            <a:ext cx="937800" cy="599700"/>
          </a:xfrm>
          <a:prstGeom prst="uturnArrow">
            <a:avLst>
              <a:gd fmla="val 25071" name="adj1"/>
              <a:gd fmla="val 25000" name="adj2"/>
              <a:gd fmla="val 32283" name="adj3"/>
              <a:gd fmla="val 43750" name="adj4"/>
              <a:gd fmla="val 100000" name="adj5"/>
            </a:avLst>
          </a:prstGeom>
          <a:solidFill>
            <a:srgbClr val="D9D2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40"/>
          <p:cNvSpPr/>
          <p:nvPr/>
        </p:nvSpPr>
        <p:spPr>
          <a:xfrm flipH="1" rot="-5400000">
            <a:off x="4341750" y="2375600"/>
            <a:ext cx="828300" cy="552300"/>
          </a:xfrm>
          <a:prstGeom prst="uturnArrow">
            <a:avLst>
              <a:gd fmla="val 25071" name="adj1"/>
              <a:gd fmla="val 25000" name="adj2"/>
              <a:gd fmla="val 32283" name="adj3"/>
              <a:gd fmla="val 43750" name="adj4"/>
              <a:gd fmla="val 100000" name="adj5"/>
            </a:avLst>
          </a:prstGeom>
          <a:solidFill>
            <a:srgbClr val="D9D2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40"/>
          <p:cNvSpPr/>
          <p:nvPr/>
        </p:nvSpPr>
        <p:spPr>
          <a:xfrm rot="5400000">
            <a:off x="7883250" y="2293200"/>
            <a:ext cx="1062600" cy="573600"/>
          </a:xfrm>
          <a:prstGeom prst="uturnArrow">
            <a:avLst>
              <a:gd fmla="val 25071" name="adj1"/>
              <a:gd fmla="val 25000" name="adj2"/>
              <a:gd fmla="val 32283" name="adj3"/>
              <a:gd fmla="val 43750" name="adj4"/>
              <a:gd fmla="val 100000" name="adj5"/>
            </a:avLst>
          </a:prstGeom>
          <a:solidFill>
            <a:srgbClr val="D9D2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40"/>
          <p:cNvSpPr/>
          <p:nvPr/>
        </p:nvSpPr>
        <p:spPr>
          <a:xfrm>
            <a:off x="3201275" y="4504525"/>
            <a:ext cx="1371600" cy="620400"/>
          </a:xfrm>
          <a:prstGeom prst="uturnArrow">
            <a:avLst>
              <a:gd fmla="val 25071" name="adj1"/>
              <a:gd fmla="val 25000" name="adj2"/>
              <a:gd fmla="val 32283" name="adj3"/>
              <a:gd fmla="val 43750" name="adj4"/>
              <a:gd fmla="val 100000" name="adj5"/>
            </a:avLst>
          </a:prstGeom>
          <a:solidFill>
            <a:srgbClr val="D9D2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40"/>
          <p:cNvSpPr/>
          <p:nvPr/>
        </p:nvSpPr>
        <p:spPr>
          <a:xfrm>
            <a:off x="637200" y="2173975"/>
            <a:ext cx="552300" cy="552300"/>
          </a:xfrm>
          <a:prstGeom prst="ellipse">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300"/>
              <a:t>1</a:t>
            </a:r>
            <a:endParaRPr sz="2300"/>
          </a:p>
        </p:txBody>
      </p:sp>
      <p:sp>
        <p:nvSpPr>
          <p:cNvPr id="275" name="Google Shape;275;p40"/>
          <p:cNvSpPr/>
          <p:nvPr/>
        </p:nvSpPr>
        <p:spPr>
          <a:xfrm>
            <a:off x="4479750" y="1572925"/>
            <a:ext cx="552300" cy="552300"/>
          </a:xfrm>
          <a:prstGeom prst="ellipse">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300"/>
              <a:t>2</a:t>
            </a:r>
            <a:endParaRPr sz="2300"/>
          </a:p>
        </p:txBody>
      </p:sp>
      <p:sp>
        <p:nvSpPr>
          <p:cNvPr id="276" name="Google Shape;276;p40"/>
          <p:cNvSpPr/>
          <p:nvPr/>
        </p:nvSpPr>
        <p:spPr>
          <a:xfrm>
            <a:off x="6641850" y="2007575"/>
            <a:ext cx="552300" cy="552300"/>
          </a:xfrm>
          <a:prstGeom prst="ellipse">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300"/>
              <a:t>3</a:t>
            </a:r>
            <a:endParaRPr sz="2300"/>
          </a:p>
        </p:txBody>
      </p:sp>
      <p:sp>
        <p:nvSpPr>
          <p:cNvPr id="277" name="Google Shape;277;p40"/>
          <p:cNvSpPr/>
          <p:nvPr/>
        </p:nvSpPr>
        <p:spPr>
          <a:xfrm>
            <a:off x="1455350" y="5336100"/>
            <a:ext cx="552300" cy="552300"/>
          </a:xfrm>
          <a:prstGeom prst="ellipse">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300"/>
              <a:t>4</a:t>
            </a:r>
            <a:endParaRPr sz="2300"/>
          </a:p>
        </p:txBody>
      </p:sp>
      <p:sp>
        <p:nvSpPr>
          <p:cNvPr id="278" name="Google Shape;278;p40"/>
          <p:cNvSpPr txBox="1"/>
          <p:nvPr/>
        </p:nvSpPr>
        <p:spPr>
          <a:xfrm>
            <a:off x="6699000" y="3306882"/>
            <a:ext cx="1371600" cy="467400"/>
          </a:xfrm>
          <a:prstGeom prst="rect">
            <a:avLst/>
          </a:prstGeom>
          <a:solidFill>
            <a:srgbClr val="1F4569"/>
          </a:solidFill>
          <a:ln>
            <a:noFill/>
          </a:ln>
          <a:effectLst>
            <a:outerShdw blurRad="44450" algn="ctr" dir="5400000" dist="27940">
              <a:srgbClr val="000000">
                <a:alpha val="31370"/>
              </a:srgbClr>
            </a:outerShdw>
          </a:effectLst>
        </p:spPr>
        <p:txBody>
          <a:bodyPr anchorCtr="0" anchor="t" bIns="25700" lIns="51425" spcFirstLastPara="1" rIns="51425" wrap="square" tIns="25700">
            <a:noAutofit/>
          </a:bodyPr>
          <a:lstStyle/>
          <a:p>
            <a:pPr indent="0" lvl="0" marL="0" marR="0" rtl="0" algn="ctr">
              <a:spcBef>
                <a:spcPts val="0"/>
              </a:spcBef>
              <a:spcAft>
                <a:spcPts val="0"/>
              </a:spcAft>
              <a:buNone/>
            </a:pPr>
            <a:r>
              <a:rPr lang="en-US" sz="900">
                <a:solidFill>
                  <a:srgbClr val="FFFFFF"/>
                </a:solidFill>
                <a:latin typeface="Verdana"/>
                <a:ea typeface="Verdana"/>
                <a:cs typeface="Verdana"/>
                <a:sym typeface="Verdana"/>
              </a:rPr>
              <a:t>Identify </a:t>
            </a:r>
            <a:br>
              <a:rPr lang="en-US" sz="900">
                <a:solidFill>
                  <a:srgbClr val="FFFFFF"/>
                </a:solidFill>
                <a:latin typeface="Verdana"/>
                <a:ea typeface="Verdana"/>
                <a:cs typeface="Verdana"/>
                <a:sym typeface="Verdana"/>
              </a:rPr>
            </a:br>
            <a:r>
              <a:rPr lang="en-US" sz="900">
                <a:solidFill>
                  <a:srgbClr val="FFFFFF"/>
                </a:solidFill>
                <a:latin typeface="Verdana"/>
                <a:ea typeface="Verdana"/>
                <a:cs typeface="Verdana"/>
                <a:sym typeface="Verdana"/>
              </a:rPr>
              <a:t>Root  </a:t>
            </a:r>
            <a:br>
              <a:rPr lang="en-US" sz="900">
                <a:solidFill>
                  <a:srgbClr val="FFFFFF"/>
                </a:solidFill>
                <a:latin typeface="Verdana"/>
                <a:ea typeface="Verdana"/>
                <a:cs typeface="Verdana"/>
                <a:sym typeface="Verdana"/>
              </a:rPr>
            </a:br>
            <a:r>
              <a:rPr lang="en-US" sz="900">
                <a:solidFill>
                  <a:srgbClr val="FFFFFF"/>
                </a:solidFill>
                <a:latin typeface="Verdana"/>
                <a:ea typeface="Verdana"/>
                <a:cs typeface="Verdana"/>
                <a:sym typeface="Verdana"/>
              </a:rPr>
              <a:t>Causes</a:t>
            </a:r>
            <a:endParaRPr sz="788">
              <a:solidFill>
                <a:schemeClr val="dk1"/>
              </a:solidFill>
              <a:latin typeface="Calibri"/>
              <a:ea typeface="Calibri"/>
              <a:cs typeface="Calibri"/>
              <a:sym typeface="Calibri"/>
            </a:endParaRPr>
          </a:p>
        </p:txBody>
      </p:sp>
      <p:sp>
        <p:nvSpPr>
          <p:cNvPr id="279" name="Google Shape;279;p40"/>
          <p:cNvSpPr/>
          <p:nvPr/>
        </p:nvSpPr>
        <p:spPr>
          <a:xfrm>
            <a:off x="1969225" y="3118050"/>
            <a:ext cx="1542900" cy="8283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41"/>
          <p:cNvSpPr txBox="1"/>
          <p:nvPr>
            <p:ph type="title"/>
          </p:nvPr>
        </p:nvSpPr>
        <p:spPr>
          <a:xfrm>
            <a:off x="245200" y="330725"/>
            <a:ext cx="7956000" cy="564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2400"/>
              <a:buFont typeface="Arial"/>
              <a:buNone/>
            </a:pPr>
            <a:r>
              <a:rPr lang="en-US" sz="3200"/>
              <a:t>What is Current Performance?</a:t>
            </a:r>
            <a:endParaRPr sz="3200"/>
          </a:p>
        </p:txBody>
      </p:sp>
      <p:sp>
        <p:nvSpPr>
          <p:cNvPr id="286" name="Google Shape;286;p41"/>
          <p:cNvSpPr txBox="1"/>
          <p:nvPr/>
        </p:nvSpPr>
        <p:spPr>
          <a:xfrm>
            <a:off x="3000375" y="1959425"/>
            <a:ext cx="4204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latin typeface="Calibri"/>
              <a:ea typeface="Calibri"/>
              <a:cs typeface="Calibri"/>
              <a:sym typeface="Calibri"/>
            </a:endParaRPr>
          </a:p>
        </p:txBody>
      </p:sp>
      <p:sp>
        <p:nvSpPr>
          <p:cNvPr id="287" name="Google Shape;287;p41"/>
          <p:cNvSpPr txBox="1"/>
          <p:nvPr/>
        </p:nvSpPr>
        <p:spPr>
          <a:xfrm>
            <a:off x="651200" y="1587300"/>
            <a:ext cx="8103000" cy="4925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400">
                <a:solidFill>
                  <a:schemeClr val="dk1"/>
                </a:solidFill>
                <a:latin typeface="Calibri"/>
                <a:ea typeface="Calibri"/>
                <a:cs typeface="Calibri"/>
                <a:sym typeface="Calibri"/>
              </a:rPr>
              <a:t>Current Performance:</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en-US" sz="2400">
                <a:latin typeface="Calibri"/>
                <a:ea typeface="Calibri"/>
                <a:cs typeface="Calibri"/>
                <a:sym typeface="Calibri"/>
              </a:rPr>
              <a:t>Describes historical and recent state and local data to understand the current state of the school. </a:t>
            </a:r>
            <a:endParaRPr sz="2400">
              <a:latin typeface="Calibri"/>
              <a:ea typeface="Calibri"/>
              <a:cs typeface="Calibri"/>
              <a:sym typeface="Calibri"/>
            </a:endParaRPr>
          </a:p>
          <a:p>
            <a:pPr indent="0" lvl="0" marL="0" rtl="0" algn="l">
              <a:spcBef>
                <a:spcPts val="0"/>
              </a:spcBef>
              <a:spcAft>
                <a:spcPts val="0"/>
              </a:spcAft>
              <a:buNone/>
            </a:pPr>
            <a:r>
              <a:t/>
            </a:r>
            <a:endParaRPr sz="2200">
              <a:latin typeface="Calibri"/>
              <a:ea typeface="Calibri"/>
              <a:cs typeface="Calibri"/>
              <a:sym typeface="Calibri"/>
            </a:endParaRPr>
          </a:p>
          <a:p>
            <a:pPr indent="-381000" lvl="0" marL="457200" marR="0" rtl="0" algn="l">
              <a:lnSpc>
                <a:spcPct val="100000"/>
              </a:lnSpc>
              <a:spcBef>
                <a:spcPts val="0"/>
              </a:spcBef>
              <a:spcAft>
                <a:spcPts val="0"/>
              </a:spcAft>
              <a:buSzPts val="2400"/>
              <a:buFont typeface="Calibri"/>
              <a:buChar char="●"/>
            </a:pPr>
            <a:r>
              <a:rPr lang="en-US" sz="2400">
                <a:latin typeface="Calibri"/>
                <a:ea typeface="Calibri"/>
                <a:cs typeface="Calibri"/>
                <a:sym typeface="Calibri"/>
              </a:rPr>
              <a:t>Includes analysis on School/District Performance Framework indicators, Every Student Succeeds Act (ESSA) identification, performance for disaggregated student groups, and performance on local measures and expectations. </a:t>
            </a:r>
            <a:endParaRPr sz="2400">
              <a:latin typeface="Calibri"/>
              <a:ea typeface="Calibri"/>
              <a:cs typeface="Calibri"/>
              <a:sym typeface="Calibri"/>
            </a:endParaRPr>
          </a:p>
          <a:p>
            <a:pPr indent="0" lvl="0" marL="457200" marR="0" rtl="0" algn="l">
              <a:lnSpc>
                <a:spcPct val="100000"/>
              </a:lnSpc>
              <a:spcBef>
                <a:spcPts val="0"/>
              </a:spcBef>
              <a:spcAft>
                <a:spcPts val="0"/>
              </a:spcAft>
              <a:buNone/>
            </a:pPr>
            <a:r>
              <a:t/>
            </a:r>
            <a:endParaRPr sz="2400">
              <a:latin typeface="Calibri"/>
              <a:ea typeface="Calibri"/>
              <a:cs typeface="Calibri"/>
              <a:sym typeface="Calibri"/>
            </a:endParaRPr>
          </a:p>
          <a:p>
            <a:pPr indent="-381000" lvl="0" marL="457200" marR="0" rtl="0" algn="l">
              <a:lnSpc>
                <a:spcPct val="100000"/>
              </a:lnSpc>
              <a:spcBef>
                <a:spcPts val="0"/>
              </a:spcBef>
              <a:spcAft>
                <a:spcPts val="0"/>
              </a:spcAft>
              <a:buSzPts val="2400"/>
              <a:buFont typeface="Calibri"/>
              <a:buChar char="●"/>
            </a:pPr>
            <a:r>
              <a:rPr lang="en-US" sz="2400">
                <a:latin typeface="Calibri"/>
                <a:ea typeface="Calibri"/>
                <a:cs typeface="Calibri"/>
                <a:sym typeface="Calibri"/>
              </a:rPr>
              <a:t>Is the initial step in </a:t>
            </a:r>
            <a:r>
              <a:rPr lang="en-US" sz="2400">
                <a:latin typeface="Calibri"/>
                <a:ea typeface="Calibri"/>
                <a:cs typeface="Calibri"/>
                <a:sym typeface="Calibri"/>
              </a:rPr>
              <a:t>establishing</a:t>
            </a:r>
            <a:r>
              <a:rPr lang="en-US" sz="2400">
                <a:latin typeface="Calibri"/>
                <a:ea typeface="Calibri"/>
                <a:cs typeface="Calibri"/>
                <a:sym typeface="Calibri"/>
              </a:rPr>
              <a:t> the magnitude of need, or scale of change that follows in the rest of the plan.</a:t>
            </a:r>
            <a:endParaRPr sz="2200">
              <a:latin typeface="Calibri"/>
              <a:ea typeface="Calibri"/>
              <a:cs typeface="Calibri"/>
              <a:sym typeface="Calibri"/>
            </a:endParaRPr>
          </a:p>
          <a:p>
            <a:pPr indent="0" lvl="0" marL="457200" rtl="0" algn="l">
              <a:spcBef>
                <a:spcPts val="0"/>
              </a:spcBef>
              <a:spcAft>
                <a:spcPts val="0"/>
              </a:spcAft>
              <a:buNone/>
            </a:pPr>
            <a:r>
              <a:t/>
            </a:r>
            <a:endParaRPr sz="2200">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42"/>
          <p:cNvSpPr txBox="1"/>
          <p:nvPr>
            <p:ph type="title"/>
          </p:nvPr>
        </p:nvSpPr>
        <p:spPr>
          <a:xfrm>
            <a:off x="245200" y="330725"/>
            <a:ext cx="7956000" cy="564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2400"/>
              <a:buFont typeface="Arial"/>
              <a:buNone/>
            </a:pPr>
            <a:r>
              <a:rPr lang="en-US" sz="3200"/>
              <a:t>What isn’t Current Performance?</a:t>
            </a:r>
            <a:endParaRPr sz="3200"/>
          </a:p>
        </p:txBody>
      </p:sp>
      <p:sp>
        <p:nvSpPr>
          <p:cNvPr id="294" name="Google Shape;294;p42"/>
          <p:cNvSpPr txBox="1"/>
          <p:nvPr/>
        </p:nvSpPr>
        <p:spPr>
          <a:xfrm>
            <a:off x="3000375" y="1959425"/>
            <a:ext cx="4204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latin typeface="Calibri"/>
              <a:ea typeface="Calibri"/>
              <a:cs typeface="Calibri"/>
              <a:sym typeface="Calibri"/>
            </a:endParaRPr>
          </a:p>
        </p:txBody>
      </p:sp>
      <p:sp>
        <p:nvSpPr>
          <p:cNvPr id="295" name="Google Shape;295;p42"/>
          <p:cNvSpPr txBox="1"/>
          <p:nvPr/>
        </p:nvSpPr>
        <p:spPr>
          <a:xfrm>
            <a:off x="651200" y="1587300"/>
            <a:ext cx="8103000" cy="347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400">
                <a:solidFill>
                  <a:schemeClr val="dk1"/>
                </a:solidFill>
                <a:latin typeface="Calibri"/>
                <a:ea typeface="Calibri"/>
                <a:cs typeface="Calibri"/>
                <a:sym typeface="Calibri"/>
              </a:rPr>
              <a:t>Current Performance </a:t>
            </a:r>
            <a:r>
              <a:rPr b="1" lang="en-US" sz="2400">
                <a:solidFill>
                  <a:srgbClr val="FF0000"/>
                </a:solidFill>
                <a:latin typeface="Calibri"/>
                <a:ea typeface="Calibri"/>
                <a:cs typeface="Calibri"/>
                <a:sym typeface="Calibri"/>
              </a:rPr>
              <a:t>is not</a:t>
            </a:r>
            <a:r>
              <a:rPr b="1" lang="en-US" sz="2400">
                <a:solidFill>
                  <a:schemeClr val="dk1"/>
                </a:solidFill>
                <a:latin typeface="Calibri"/>
                <a:ea typeface="Calibri"/>
                <a:cs typeface="Calibri"/>
                <a:sym typeface="Calibri"/>
              </a:rPr>
              <a:t>:</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en-US" sz="2400">
                <a:latin typeface="Calibri"/>
                <a:ea typeface="Calibri"/>
                <a:cs typeface="Calibri"/>
                <a:sym typeface="Calibri"/>
              </a:rPr>
              <a:t>Comprehensive data analysis of all your school data sources.</a:t>
            </a:r>
            <a:endParaRPr sz="2400">
              <a:latin typeface="Calibri"/>
              <a:ea typeface="Calibri"/>
              <a:cs typeface="Calibri"/>
              <a:sym typeface="Calibri"/>
            </a:endParaRPr>
          </a:p>
          <a:p>
            <a:pPr indent="0" lvl="0" marL="0" rtl="0" algn="l">
              <a:spcBef>
                <a:spcPts val="0"/>
              </a:spcBef>
              <a:spcAft>
                <a:spcPts val="0"/>
              </a:spcAft>
              <a:buNone/>
            </a:pPr>
            <a:r>
              <a:t/>
            </a:r>
            <a:endParaRPr sz="2200">
              <a:latin typeface="Calibri"/>
              <a:ea typeface="Calibri"/>
              <a:cs typeface="Calibri"/>
              <a:sym typeface="Calibri"/>
            </a:endParaRPr>
          </a:p>
          <a:p>
            <a:pPr indent="-381000" lvl="0" marL="457200" marR="0" rtl="0" algn="l">
              <a:lnSpc>
                <a:spcPct val="100000"/>
              </a:lnSpc>
              <a:spcBef>
                <a:spcPts val="0"/>
              </a:spcBef>
              <a:spcAft>
                <a:spcPts val="0"/>
              </a:spcAft>
              <a:buSzPts val="2400"/>
              <a:buFont typeface="Calibri"/>
              <a:buChar char="●"/>
            </a:pPr>
            <a:r>
              <a:rPr lang="en-US" sz="2400">
                <a:latin typeface="Calibri"/>
                <a:ea typeface="Calibri"/>
                <a:cs typeface="Calibri"/>
                <a:sym typeface="Calibri"/>
              </a:rPr>
              <a:t>A restatement or screenshot of your performance framework or state accountability measures.</a:t>
            </a:r>
            <a:endParaRPr sz="2400">
              <a:latin typeface="Calibri"/>
              <a:ea typeface="Calibri"/>
              <a:cs typeface="Calibri"/>
              <a:sym typeface="Calibri"/>
            </a:endParaRPr>
          </a:p>
          <a:p>
            <a:pPr indent="0" lvl="0" marL="457200" marR="0" rtl="0" algn="l">
              <a:lnSpc>
                <a:spcPct val="100000"/>
              </a:lnSpc>
              <a:spcBef>
                <a:spcPts val="0"/>
              </a:spcBef>
              <a:spcAft>
                <a:spcPts val="0"/>
              </a:spcAft>
              <a:buNone/>
            </a:pPr>
            <a:r>
              <a:t/>
            </a:r>
            <a:endParaRPr sz="2400">
              <a:latin typeface="Calibri"/>
              <a:ea typeface="Calibri"/>
              <a:cs typeface="Calibri"/>
              <a:sym typeface="Calibri"/>
            </a:endParaRPr>
          </a:p>
          <a:p>
            <a:pPr indent="-381000" lvl="0" marL="457200" rtl="0" algn="l">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A narrative timeline of your school context.</a:t>
            </a:r>
            <a:endParaRPr sz="2400">
              <a:latin typeface="Calibri"/>
              <a:ea typeface="Calibri"/>
              <a:cs typeface="Calibri"/>
              <a:sym typeface="Calibri"/>
            </a:endParaRPr>
          </a:p>
          <a:p>
            <a:pPr indent="0" lvl="0" marL="0" marR="0" rtl="0" algn="l">
              <a:lnSpc>
                <a:spcPct val="100000"/>
              </a:lnSpc>
              <a:spcBef>
                <a:spcPts val="0"/>
              </a:spcBef>
              <a:spcAft>
                <a:spcPts val="0"/>
              </a:spcAft>
              <a:buNone/>
            </a:pPr>
            <a:r>
              <a:t/>
            </a:r>
            <a:endParaRPr sz="2400">
              <a:latin typeface="Calibri"/>
              <a:ea typeface="Calibri"/>
              <a:cs typeface="Calibri"/>
              <a:sym typeface="Calibri"/>
            </a:endParaRPr>
          </a:p>
          <a:p>
            <a:pPr indent="-381000" lvl="0" marL="457200" marR="0" rtl="0" algn="l">
              <a:lnSpc>
                <a:spcPct val="100000"/>
              </a:lnSpc>
              <a:spcBef>
                <a:spcPts val="0"/>
              </a:spcBef>
              <a:spcAft>
                <a:spcPts val="0"/>
              </a:spcAft>
              <a:buSzPts val="2400"/>
              <a:buFont typeface="Calibri"/>
              <a:buChar char="●"/>
            </a:pPr>
            <a:r>
              <a:rPr lang="en-US" sz="2400">
                <a:latin typeface="Calibri"/>
                <a:ea typeface="Calibri"/>
                <a:cs typeface="Calibri"/>
                <a:sym typeface="Calibri"/>
              </a:rPr>
              <a:t>A list of everything your school has done for improvement.</a:t>
            </a:r>
            <a:endParaRPr sz="2200">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43"/>
          <p:cNvSpPr txBox="1"/>
          <p:nvPr>
            <p:ph type="title"/>
          </p:nvPr>
        </p:nvSpPr>
        <p:spPr>
          <a:xfrm>
            <a:off x="245200" y="330725"/>
            <a:ext cx="7956000" cy="564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2400"/>
              <a:buFont typeface="Arial"/>
              <a:buNone/>
            </a:pPr>
            <a:r>
              <a:rPr lang="en-US" sz="3200"/>
              <a:t>Where are we in the UIP Process?</a:t>
            </a:r>
            <a:endParaRPr sz="3200"/>
          </a:p>
        </p:txBody>
      </p:sp>
      <p:sp>
        <p:nvSpPr>
          <p:cNvPr id="302" name="Google Shape;302;p43"/>
          <p:cNvSpPr txBox="1"/>
          <p:nvPr/>
        </p:nvSpPr>
        <p:spPr>
          <a:xfrm>
            <a:off x="2974725" y="1939000"/>
            <a:ext cx="4204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latin typeface="Calibri"/>
              <a:ea typeface="Calibri"/>
              <a:cs typeface="Calibri"/>
              <a:sym typeface="Calibri"/>
            </a:endParaRPr>
          </a:p>
        </p:txBody>
      </p:sp>
      <p:grpSp>
        <p:nvGrpSpPr>
          <p:cNvPr id="303" name="Google Shape;303;p43"/>
          <p:cNvGrpSpPr/>
          <p:nvPr/>
        </p:nvGrpSpPr>
        <p:grpSpPr>
          <a:xfrm>
            <a:off x="1384052" y="3178265"/>
            <a:ext cx="6743700" cy="685847"/>
            <a:chOff x="-76200" y="1824095"/>
            <a:chExt cx="8991600" cy="1219500"/>
          </a:xfrm>
        </p:grpSpPr>
        <p:sp>
          <p:nvSpPr>
            <p:cNvPr id="304" name="Google Shape;304;p43"/>
            <p:cNvSpPr/>
            <p:nvPr/>
          </p:nvSpPr>
          <p:spPr>
            <a:xfrm>
              <a:off x="-76200" y="1824095"/>
              <a:ext cx="8991600" cy="1219500"/>
            </a:xfrm>
            <a:prstGeom prst="roundRect">
              <a:avLst>
                <a:gd fmla="val 16667" name="adj"/>
              </a:avLst>
            </a:prstGeom>
            <a:solidFill>
              <a:srgbClr val="D1E7F5"/>
            </a:solidFill>
            <a:ln cap="flat" cmpd="sng" w="10000">
              <a:solidFill>
                <a:schemeClr val="accent1"/>
              </a:solidFill>
              <a:prstDash val="solid"/>
              <a:round/>
              <a:headEnd len="sm" w="sm" type="none"/>
              <a:tailEnd len="sm" w="sm" type="none"/>
            </a:ln>
          </p:spPr>
          <p:txBody>
            <a:bodyPr anchorCtr="0" anchor="t" bIns="25700" lIns="51425" spcFirstLastPara="1" rIns="51425" wrap="square" tIns="25700">
              <a:noAutofit/>
            </a:bodyPr>
            <a:lstStyle/>
            <a:p>
              <a:pPr indent="-112871" lvl="0" marL="192881" marR="0" rtl="0" algn="l">
                <a:spcBef>
                  <a:spcPts val="0"/>
                </a:spcBef>
                <a:spcAft>
                  <a:spcPts val="0"/>
                </a:spcAft>
                <a:buNone/>
              </a:pPr>
              <a:r>
                <a:t/>
              </a:r>
              <a:endParaRPr sz="1575">
                <a:solidFill>
                  <a:srgbClr val="8DC63F"/>
                </a:solidFill>
                <a:latin typeface="Calibri"/>
                <a:ea typeface="Calibri"/>
                <a:cs typeface="Calibri"/>
                <a:sym typeface="Calibri"/>
              </a:endParaRPr>
            </a:p>
          </p:txBody>
        </p:sp>
        <p:sp>
          <p:nvSpPr>
            <p:cNvPr id="305" name="Google Shape;305;p43"/>
            <p:cNvSpPr txBox="1"/>
            <p:nvPr/>
          </p:nvSpPr>
          <p:spPr>
            <a:xfrm>
              <a:off x="-76200" y="2057212"/>
              <a:ext cx="1066800" cy="832200"/>
            </a:xfrm>
            <a:prstGeom prst="rect">
              <a:avLst/>
            </a:prstGeom>
            <a:noFill/>
            <a:ln>
              <a:noFill/>
            </a:ln>
          </p:spPr>
          <p:txBody>
            <a:bodyPr anchorCtr="0" anchor="ctr" bIns="25700" lIns="51425" spcFirstLastPara="1" rIns="51425" wrap="square" tIns="25700">
              <a:noAutofit/>
            </a:bodyPr>
            <a:lstStyle/>
            <a:p>
              <a:pPr indent="0" lvl="0" marL="0" marR="0" rtl="0" algn="ctr">
                <a:spcBef>
                  <a:spcPts val="0"/>
                </a:spcBef>
                <a:spcAft>
                  <a:spcPts val="0"/>
                </a:spcAft>
                <a:buNone/>
              </a:pPr>
              <a:r>
                <a:rPr b="1" lang="en-US" sz="788">
                  <a:solidFill>
                    <a:srgbClr val="5C6670"/>
                  </a:solidFill>
                  <a:latin typeface="Calibri"/>
                  <a:ea typeface="Calibri"/>
                  <a:cs typeface="Calibri"/>
                  <a:sym typeface="Calibri"/>
                </a:rPr>
                <a:t>Data</a:t>
              </a:r>
              <a:endParaRPr sz="788">
                <a:solidFill>
                  <a:schemeClr val="dk1"/>
                </a:solidFill>
                <a:latin typeface="Calibri"/>
                <a:ea typeface="Calibri"/>
                <a:cs typeface="Calibri"/>
                <a:sym typeface="Calibri"/>
              </a:endParaRPr>
            </a:p>
            <a:p>
              <a:pPr indent="0" lvl="0" marL="0" marR="0" rtl="0" algn="ctr">
                <a:spcBef>
                  <a:spcPts val="0"/>
                </a:spcBef>
                <a:spcAft>
                  <a:spcPts val="0"/>
                </a:spcAft>
                <a:buNone/>
              </a:pPr>
              <a:r>
                <a:rPr b="1" lang="en-US" sz="788">
                  <a:solidFill>
                    <a:srgbClr val="5C6670"/>
                  </a:solidFill>
                  <a:latin typeface="Calibri"/>
                  <a:ea typeface="Calibri"/>
                  <a:cs typeface="Calibri"/>
                  <a:sym typeface="Calibri"/>
                </a:rPr>
                <a:t>Analysis</a:t>
              </a:r>
              <a:endParaRPr b="1" sz="788">
                <a:solidFill>
                  <a:srgbClr val="5C6670"/>
                </a:solidFill>
                <a:latin typeface="Calibri"/>
                <a:ea typeface="Calibri"/>
                <a:cs typeface="Calibri"/>
                <a:sym typeface="Calibri"/>
              </a:endParaRPr>
            </a:p>
          </p:txBody>
        </p:sp>
      </p:grpSp>
      <p:sp>
        <p:nvSpPr>
          <p:cNvPr id="306" name="Google Shape;306;p43"/>
          <p:cNvSpPr/>
          <p:nvPr/>
        </p:nvSpPr>
        <p:spPr>
          <a:xfrm>
            <a:off x="6641850" y="2792523"/>
            <a:ext cx="1483500" cy="3040500"/>
          </a:xfrm>
          <a:prstGeom prst="roundRect">
            <a:avLst>
              <a:gd fmla="val 16667" name="adj"/>
            </a:avLst>
          </a:prstGeom>
          <a:solidFill>
            <a:srgbClr val="FFE8B5">
              <a:alpha val="24710"/>
            </a:srgbClr>
          </a:solidFill>
          <a:ln cap="flat" cmpd="sng" w="10000">
            <a:solidFill>
              <a:schemeClr val="accent2"/>
            </a:solidFill>
            <a:prstDash val="solid"/>
            <a:round/>
            <a:headEnd len="sm" w="sm" type="none"/>
            <a:tailEnd len="sm" w="sm" type="none"/>
          </a:ln>
        </p:spPr>
        <p:txBody>
          <a:bodyPr anchorCtr="0" anchor="t" bIns="25700" lIns="51425" spcFirstLastPara="1" rIns="51425" wrap="square" tIns="25700">
            <a:noAutofit/>
          </a:bodyPr>
          <a:lstStyle/>
          <a:p>
            <a:pPr indent="-112871" lvl="0" marL="192881" marR="0" rtl="0" algn="l">
              <a:spcBef>
                <a:spcPts val="0"/>
              </a:spcBef>
              <a:spcAft>
                <a:spcPts val="0"/>
              </a:spcAft>
              <a:buNone/>
            </a:pPr>
            <a:r>
              <a:t/>
            </a:r>
            <a:endParaRPr sz="1575">
              <a:solidFill>
                <a:srgbClr val="FFFFFF"/>
              </a:solidFill>
              <a:latin typeface="Calibri"/>
              <a:ea typeface="Calibri"/>
              <a:cs typeface="Calibri"/>
              <a:sym typeface="Calibri"/>
            </a:endParaRPr>
          </a:p>
        </p:txBody>
      </p:sp>
      <p:grpSp>
        <p:nvGrpSpPr>
          <p:cNvPr id="307" name="Google Shape;307;p43"/>
          <p:cNvGrpSpPr/>
          <p:nvPr/>
        </p:nvGrpSpPr>
        <p:grpSpPr>
          <a:xfrm>
            <a:off x="5041638" y="2792552"/>
            <a:ext cx="1543020" cy="3040377"/>
            <a:chOff x="4114800" y="1552154"/>
            <a:chExt cx="2133600" cy="4550100"/>
          </a:xfrm>
        </p:grpSpPr>
        <p:sp>
          <p:nvSpPr>
            <p:cNvPr id="308" name="Google Shape;308;p43"/>
            <p:cNvSpPr/>
            <p:nvPr/>
          </p:nvSpPr>
          <p:spPr>
            <a:xfrm>
              <a:off x="4114800" y="1552154"/>
              <a:ext cx="2133600" cy="4550100"/>
            </a:xfrm>
            <a:prstGeom prst="roundRect">
              <a:avLst>
                <a:gd fmla="val 16667" name="adj"/>
              </a:avLst>
            </a:prstGeom>
            <a:solidFill>
              <a:srgbClr val="B9DC8A">
                <a:alpha val="24710"/>
              </a:srgbClr>
            </a:solidFill>
            <a:ln cap="flat" cmpd="sng" w="10000">
              <a:solidFill>
                <a:schemeClr val="accent3"/>
              </a:solidFill>
              <a:prstDash val="solid"/>
              <a:round/>
              <a:headEnd len="sm" w="sm" type="none"/>
              <a:tailEnd len="sm" w="sm" type="none"/>
            </a:ln>
          </p:spPr>
          <p:txBody>
            <a:bodyPr anchorCtr="0" anchor="t" bIns="25700" lIns="51425" spcFirstLastPara="1" rIns="51425" wrap="square" tIns="25700">
              <a:noAutofit/>
            </a:bodyPr>
            <a:lstStyle/>
            <a:p>
              <a:pPr indent="-112871" lvl="0" marL="192881" marR="0" rtl="0" algn="l">
                <a:spcBef>
                  <a:spcPts val="0"/>
                </a:spcBef>
                <a:spcAft>
                  <a:spcPts val="0"/>
                </a:spcAft>
                <a:buNone/>
              </a:pPr>
              <a:r>
                <a:t/>
              </a:r>
              <a:endParaRPr sz="1575">
                <a:solidFill>
                  <a:srgbClr val="FFFFFF"/>
                </a:solidFill>
                <a:latin typeface="Calibri"/>
                <a:ea typeface="Calibri"/>
                <a:cs typeface="Calibri"/>
                <a:sym typeface="Calibri"/>
              </a:endParaRPr>
            </a:p>
          </p:txBody>
        </p:sp>
        <p:sp>
          <p:nvSpPr>
            <p:cNvPr id="309" name="Google Shape;309;p43"/>
            <p:cNvSpPr txBox="1"/>
            <p:nvPr/>
          </p:nvSpPr>
          <p:spPr>
            <a:xfrm>
              <a:off x="4495800" y="1624335"/>
              <a:ext cx="1447800" cy="56880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US" sz="788">
                  <a:solidFill>
                    <a:srgbClr val="5C6670"/>
                  </a:solidFill>
                  <a:latin typeface="Calibri"/>
                  <a:ea typeface="Calibri"/>
                  <a:cs typeface="Calibri"/>
                  <a:sym typeface="Calibri"/>
                </a:rPr>
                <a:t>Target </a:t>
              </a:r>
              <a:endParaRPr sz="788">
                <a:solidFill>
                  <a:schemeClr val="dk1"/>
                </a:solidFill>
                <a:latin typeface="Calibri"/>
                <a:ea typeface="Calibri"/>
                <a:cs typeface="Calibri"/>
                <a:sym typeface="Calibri"/>
              </a:endParaRPr>
            </a:p>
            <a:p>
              <a:pPr indent="0" lvl="0" marL="0" marR="0" rtl="0" algn="ctr">
                <a:spcBef>
                  <a:spcPts val="0"/>
                </a:spcBef>
                <a:spcAft>
                  <a:spcPts val="0"/>
                </a:spcAft>
                <a:buNone/>
              </a:pPr>
              <a:r>
                <a:rPr b="1" lang="en-US" sz="788">
                  <a:solidFill>
                    <a:srgbClr val="5C6670"/>
                  </a:solidFill>
                  <a:latin typeface="Calibri"/>
                  <a:ea typeface="Calibri"/>
                  <a:cs typeface="Calibri"/>
                  <a:sym typeface="Calibri"/>
                </a:rPr>
                <a:t>Setting</a:t>
              </a:r>
              <a:endParaRPr b="1" sz="900">
                <a:solidFill>
                  <a:srgbClr val="5C6670"/>
                </a:solidFill>
                <a:latin typeface="Verdana"/>
                <a:ea typeface="Verdana"/>
                <a:cs typeface="Verdana"/>
                <a:sym typeface="Verdana"/>
              </a:endParaRPr>
            </a:p>
          </p:txBody>
        </p:sp>
      </p:grpSp>
      <p:grpSp>
        <p:nvGrpSpPr>
          <p:cNvPr id="310" name="Google Shape;310;p43"/>
          <p:cNvGrpSpPr/>
          <p:nvPr/>
        </p:nvGrpSpPr>
        <p:grpSpPr>
          <a:xfrm>
            <a:off x="3841740" y="5124933"/>
            <a:ext cx="4286006" cy="640240"/>
            <a:chOff x="3198980" y="4171330"/>
            <a:chExt cx="5796600" cy="1419600"/>
          </a:xfrm>
        </p:grpSpPr>
        <p:sp>
          <p:nvSpPr>
            <p:cNvPr id="311" name="Google Shape;311;p43"/>
            <p:cNvSpPr/>
            <p:nvPr/>
          </p:nvSpPr>
          <p:spPr>
            <a:xfrm>
              <a:off x="3198980" y="4171330"/>
              <a:ext cx="5796600" cy="1419600"/>
            </a:xfrm>
            <a:prstGeom prst="roundRect">
              <a:avLst>
                <a:gd fmla="val 16667" name="adj"/>
              </a:avLst>
            </a:prstGeom>
            <a:solidFill>
              <a:srgbClr val="85B7B9">
                <a:alpha val="24710"/>
              </a:srgbClr>
            </a:solidFill>
            <a:ln cap="flat" cmpd="sng" w="10000">
              <a:solidFill>
                <a:srgbClr val="345A5B"/>
              </a:solidFill>
              <a:prstDash val="solid"/>
              <a:round/>
              <a:headEnd len="sm" w="sm" type="none"/>
              <a:tailEnd len="sm" w="sm" type="none"/>
            </a:ln>
          </p:spPr>
          <p:txBody>
            <a:bodyPr anchorCtr="0" anchor="t" bIns="25700" lIns="51425" spcFirstLastPara="1" rIns="51425" wrap="square" tIns="25700">
              <a:noAutofit/>
            </a:bodyPr>
            <a:lstStyle/>
            <a:p>
              <a:pPr indent="-112871" lvl="0" marL="192881" marR="0" rtl="0" algn="l">
                <a:spcBef>
                  <a:spcPts val="0"/>
                </a:spcBef>
                <a:spcAft>
                  <a:spcPts val="0"/>
                </a:spcAft>
                <a:buNone/>
              </a:pPr>
              <a:r>
                <a:t/>
              </a:r>
              <a:endParaRPr sz="1575">
                <a:solidFill>
                  <a:srgbClr val="5C6670"/>
                </a:solidFill>
                <a:latin typeface="Calibri"/>
                <a:ea typeface="Calibri"/>
                <a:cs typeface="Calibri"/>
                <a:sym typeface="Calibri"/>
              </a:endParaRPr>
            </a:p>
          </p:txBody>
        </p:sp>
        <p:sp>
          <p:nvSpPr>
            <p:cNvPr id="312" name="Google Shape;312;p43"/>
            <p:cNvSpPr txBox="1"/>
            <p:nvPr/>
          </p:nvSpPr>
          <p:spPr>
            <a:xfrm>
              <a:off x="3280454" y="4333461"/>
              <a:ext cx="1464300" cy="1038000"/>
            </a:xfrm>
            <a:prstGeom prst="rect">
              <a:avLst/>
            </a:prstGeom>
            <a:noFill/>
            <a:ln>
              <a:noFill/>
            </a:ln>
          </p:spPr>
          <p:txBody>
            <a:bodyPr anchorCtr="0" anchor="ctr" bIns="25700" lIns="51425" spcFirstLastPara="1" rIns="51425" wrap="square" tIns="25700">
              <a:noAutofit/>
            </a:bodyPr>
            <a:lstStyle/>
            <a:p>
              <a:pPr indent="0" lvl="0" marL="0" marR="0" rtl="0" algn="ctr">
                <a:spcBef>
                  <a:spcPts val="0"/>
                </a:spcBef>
                <a:spcAft>
                  <a:spcPts val="0"/>
                </a:spcAft>
                <a:buNone/>
              </a:pPr>
              <a:r>
                <a:rPr b="1" lang="en-US" sz="788">
                  <a:solidFill>
                    <a:srgbClr val="5C6670"/>
                  </a:solidFill>
                  <a:latin typeface="Calibri"/>
                  <a:ea typeface="Calibri"/>
                  <a:cs typeface="Calibri"/>
                  <a:sym typeface="Calibri"/>
                </a:rPr>
                <a:t>Progress Monitoring</a:t>
              </a:r>
              <a:endParaRPr sz="788">
                <a:solidFill>
                  <a:schemeClr val="dk1"/>
                </a:solidFill>
                <a:latin typeface="Calibri"/>
                <a:ea typeface="Calibri"/>
                <a:cs typeface="Calibri"/>
                <a:sym typeface="Calibri"/>
              </a:endParaRPr>
            </a:p>
          </p:txBody>
        </p:sp>
      </p:grpSp>
      <p:sp>
        <p:nvSpPr>
          <p:cNvPr id="313" name="Google Shape;313;p43"/>
          <p:cNvSpPr txBox="1"/>
          <p:nvPr/>
        </p:nvSpPr>
        <p:spPr>
          <a:xfrm>
            <a:off x="3612900" y="3306882"/>
            <a:ext cx="1371600" cy="467400"/>
          </a:xfrm>
          <a:prstGeom prst="rect">
            <a:avLst/>
          </a:prstGeom>
          <a:solidFill>
            <a:srgbClr val="1F4569"/>
          </a:solidFill>
          <a:ln>
            <a:noFill/>
          </a:ln>
          <a:effectLst>
            <a:outerShdw blurRad="44450" algn="ctr" dir="5400000" dist="27940">
              <a:srgbClr val="000000">
                <a:alpha val="31370"/>
              </a:srgbClr>
            </a:outerShdw>
          </a:effectLst>
        </p:spPr>
        <p:txBody>
          <a:bodyPr anchorCtr="0" anchor="t" bIns="25700" lIns="51425" spcFirstLastPara="1" rIns="51425" wrap="square" tIns="25700">
            <a:noAutofit/>
          </a:bodyPr>
          <a:lstStyle/>
          <a:p>
            <a:pPr indent="0" lvl="0" marL="0" marR="0" rtl="0" algn="ctr">
              <a:spcBef>
                <a:spcPts val="0"/>
              </a:spcBef>
              <a:spcAft>
                <a:spcPts val="0"/>
              </a:spcAft>
              <a:buNone/>
            </a:pPr>
            <a:r>
              <a:rPr lang="en-US" sz="900">
                <a:solidFill>
                  <a:srgbClr val="FFFFFF"/>
                </a:solidFill>
                <a:latin typeface="Verdana"/>
                <a:ea typeface="Verdana"/>
                <a:cs typeface="Verdana"/>
                <a:sym typeface="Verdana"/>
              </a:rPr>
              <a:t>Describe Notable </a:t>
            </a:r>
            <a:br>
              <a:rPr lang="en-US" sz="900">
                <a:solidFill>
                  <a:srgbClr val="FFFFFF"/>
                </a:solidFill>
                <a:latin typeface="Verdana"/>
                <a:ea typeface="Verdana"/>
                <a:cs typeface="Verdana"/>
                <a:sym typeface="Verdana"/>
              </a:rPr>
            </a:br>
            <a:r>
              <a:rPr lang="en-US" sz="900">
                <a:solidFill>
                  <a:srgbClr val="FFFFFF"/>
                </a:solidFill>
                <a:latin typeface="Verdana"/>
                <a:ea typeface="Verdana"/>
                <a:cs typeface="Verdana"/>
                <a:sym typeface="Verdana"/>
              </a:rPr>
              <a:t>Trends</a:t>
            </a:r>
            <a:endParaRPr sz="788">
              <a:solidFill>
                <a:schemeClr val="dk1"/>
              </a:solidFill>
              <a:latin typeface="Calibri"/>
              <a:ea typeface="Calibri"/>
              <a:cs typeface="Calibri"/>
              <a:sym typeface="Calibri"/>
            </a:endParaRPr>
          </a:p>
        </p:txBody>
      </p:sp>
      <p:sp>
        <p:nvSpPr>
          <p:cNvPr id="314" name="Google Shape;314;p43"/>
          <p:cNvSpPr txBox="1"/>
          <p:nvPr/>
        </p:nvSpPr>
        <p:spPr>
          <a:xfrm>
            <a:off x="5155950" y="3306882"/>
            <a:ext cx="1371600" cy="467400"/>
          </a:xfrm>
          <a:prstGeom prst="rect">
            <a:avLst/>
          </a:prstGeom>
          <a:solidFill>
            <a:srgbClr val="1F4569"/>
          </a:solidFill>
          <a:ln>
            <a:noFill/>
          </a:ln>
          <a:effectLst>
            <a:outerShdw blurRad="44450" algn="ctr" dir="5400000" dist="27940">
              <a:srgbClr val="000000">
                <a:alpha val="31370"/>
              </a:srgbClr>
            </a:outerShdw>
          </a:effectLst>
        </p:spPr>
        <p:txBody>
          <a:bodyPr anchorCtr="0" anchor="t" bIns="25700" lIns="51425" spcFirstLastPara="1" rIns="51425" wrap="square" tIns="25700">
            <a:noAutofit/>
          </a:bodyPr>
          <a:lstStyle/>
          <a:p>
            <a:pPr indent="0" lvl="0" marL="0" marR="0" rtl="0" algn="ctr">
              <a:spcBef>
                <a:spcPts val="0"/>
              </a:spcBef>
              <a:spcAft>
                <a:spcPts val="0"/>
              </a:spcAft>
              <a:buNone/>
            </a:pPr>
            <a:r>
              <a:rPr lang="en-US" sz="900">
                <a:solidFill>
                  <a:srgbClr val="FFFFFF"/>
                </a:solidFill>
                <a:latin typeface="Verdana"/>
                <a:ea typeface="Verdana"/>
                <a:cs typeface="Verdana"/>
                <a:sym typeface="Verdana"/>
              </a:rPr>
              <a:t>Prioritize Performance Challenges</a:t>
            </a:r>
            <a:endParaRPr sz="788">
              <a:solidFill>
                <a:schemeClr val="dk1"/>
              </a:solidFill>
              <a:latin typeface="Calibri"/>
              <a:ea typeface="Calibri"/>
              <a:cs typeface="Calibri"/>
              <a:sym typeface="Calibri"/>
            </a:endParaRPr>
          </a:p>
        </p:txBody>
      </p:sp>
      <p:sp>
        <p:nvSpPr>
          <p:cNvPr id="315" name="Google Shape;315;p43"/>
          <p:cNvSpPr txBox="1"/>
          <p:nvPr/>
        </p:nvSpPr>
        <p:spPr>
          <a:xfrm>
            <a:off x="5155950" y="4134234"/>
            <a:ext cx="1371600" cy="467400"/>
          </a:xfrm>
          <a:prstGeom prst="rect">
            <a:avLst/>
          </a:prstGeom>
          <a:solidFill>
            <a:srgbClr val="1F4569"/>
          </a:solidFill>
          <a:ln>
            <a:noFill/>
          </a:ln>
          <a:effectLst>
            <a:outerShdw blurRad="44450" algn="ctr" dir="5400000" dist="27940">
              <a:srgbClr val="000000">
                <a:alpha val="31370"/>
              </a:srgbClr>
            </a:outerShdw>
          </a:effectLst>
        </p:spPr>
        <p:txBody>
          <a:bodyPr anchorCtr="0" anchor="t" bIns="25700" lIns="51425" spcFirstLastPara="1" rIns="51425" wrap="square" tIns="25700">
            <a:noAutofit/>
          </a:bodyPr>
          <a:lstStyle/>
          <a:p>
            <a:pPr indent="0" lvl="0" marL="0" marR="0" rtl="0" algn="ctr">
              <a:spcBef>
                <a:spcPts val="0"/>
              </a:spcBef>
              <a:spcAft>
                <a:spcPts val="0"/>
              </a:spcAft>
              <a:buNone/>
            </a:pPr>
            <a:r>
              <a:rPr lang="en-US" sz="900">
                <a:solidFill>
                  <a:srgbClr val="FFFFFF"/>
                </a:solidFill>
                <a:latin typeface="Verdana"/>
                <a:ea typeface="Verdana"/>
                <a:cs typeface="Verdana"/>
                <a:sym typeface="Verdana"/>
              </a:rPr>
              <a:t>Set Student Centered Targets</a:t>
            </a:r>
            <a:endParaRPr sz="788">
              <a:solidFill>
                <a:schemeClr val="dk1"/>
              </a:solidFill>
              <a:latin typeface="Calibri"/>
              <a:ea typeface="Calibri"/>
              <a:cs typeface="Calibri"/>
              <a:sym typeface="Calibri"/>
            </a:endParaRPr>
          </a:p>
        </p:txBody>
      </p:sp>
      <p:sp>
        <p:nvSpPr>
          <p:cNvPr id="316" name="Google Shape;316;p43"/>
          <p:cNvSpPr txBox="1"/>
          <p:nvPr/>
        </p:nvSpPr>
        <p:spPr>
          <a:xfrm>
            <a:off x="5155938" y="5214707"/>
            <a:ext cx="1371600" cy="467400"/>
          </a:xfrm>
          <a:prstGeom prst="rect">
            <a:avLst/>
          </a:prstGeom>
          <a:solidFill>
            <a:srgbClr val="1F4569"/>
          </a:solidFill>
          <a:ln>
            <a:noFill/>
          </a:ln>
          <a:effectLst>
            <a:outerShdw blurRad="44450" algn="ctr" dir="5400000" dist="27940">
              <a:srgbClr val="000000">
                <a:alpha val="31370"/>
              </a:srgbClr>
            </a:outerShdw>
          </a:effectLst>
        </p:spPr>
        <p:txBody>
          <a:bodyPr anchorCtr="0" anchor="t" bIns="25700" lIns="51425" spcFirstLastPara="1" rIns="51425" wrap="square" tIns="25700">
            <a:noAutofit/>
          </a:bodyPr>
          <a:lstStyle/>
          <a:p>
            <a:pPr indent="0" lvl="0" marL="0" marR="0" rtl="0" algn="ctr">
              <a:spcBef>
                <a:spcPts val="0"/>
              </a:spcBef>
              <a:spcAft>
                <a:spcPts val="0"/>
              </a:spcAft>
              <a:buNone/>
            </a:pPr>
            <a:r>
              <a:rPr lang="en-US" sz="900">
                <a:solidFill>
                  <a:srgbClr val="FFFFFF"/>
                </a:solidFill>
                <a:latin typeface="Verdana"/>
                <a:ea typeface="Verdana"/>
                <a:cs typeface="Verdana"/>
                <a:sym typeface="Verdana"/>
              </a:rPr>
              <a:t>Identify </a:t>
            </a:r>
            <a:br>
              <a:rPr lang="en-US" sz="900">
                <a:solidFill>
                  <a:srgbClr val="FFFFFF"/>
                </a:solidFill>
                <a:latin typeface="Verdana"/>
                <a:ea typeface="Verdana"/>
                <a:cs typeface="Verdana"/>
                <a:sym typeface="Verdana"/>
              </a:rPr>
            </a:br>
            <a:r>
              <a:rPr lang="en-US" sz="900">
                <a:solidFill>
                  <a:srgbClr val="FFFFFF"/>
                </a:solidFill>
                <a:latin typeface="Verdana"/>
                <a:ea typeface="Verdana"/>
                <a:cs typeface="Verdana"/>
                <a:sym typeface="Verdana"/>
              </a:rPr>
              <a:t>Interim Measures</a:t>
            </a:r>
            <a:endParaRPr sz="788">
              <a:solidFill>
                <a:schemeClr val="dk1"/>
              </a:solidFill>
              <a:latin typeface="Calibri"/>
              <a:ea typeface="Calibri"/>
              <a:cs typeface="Calibri"/>
              <a:sym typeface="Calibri"/>
            </a:endParaRPr>
          </a:p>
        </p:txBody>
      </p:sp>
      <p:sp>
        <p:nvSpPr>
          <p:cNvPr id="317" name="Google Shape;317;p43"/>
          <p:cNvSpPr txBox="1"/>
          <p:nvPr/>
        </p:nvSpPr>
        <p:spPr>
          <a:xfrm>
            <a:off x="6699600" y="4162494"/>
            <a:ext cx="1371600" cy="467400"/>
          </a:xfrm>
          <a:prstGeom prst="rect">
            <a:avLst/>
          </a:prstGeom>
          <a:solidFill>
            <a:srgbClr val="1F4569"/>
          </a:solidFill>
          <a:ln>
            <a:noFill/>
          </a:ln>
          <a:effectLst>
            <a:outerShdw blurRad="44450" algn="ctr" dir="5400000" dist="27940">
              <a:srgbClr val="000000">
                <a:alpha val="31370"/>
              </a:srgbClr>
            </a:outerShdw>
          </a:effectLst>
        </p:spPr>
        <p:txBody>
          <a:bodyPr anchorCtr="0" anchor="t" bIns="25700" lIns="51425" spcFirstLastPara="1" rIns="51425" wrap="square" tIns="25700">
            <a:noAutofit/>
          </a:bodyPr>
          <a:lstStyle/>
          <a:p>
            <a:pPr indent="0" lvl="0" marL="0" marR="0" rtl="0" algn="ctr">
              <a:spcBef>
                <a:spcPts val="0"/>
              </a:spcBef>
              <a:spcAft>
                <a:spcPts val="0"/>
              </a:spcAft>
              <a:buNone/>
            </a:pPr>
            <a:r>
              <a:rPr lang="en-US" sz="900">
                <a:solidFill>
                  <a:srgbClr val="FFFFFF"/>
                </a:solidFill>
                <a:latin typeface="Verdana"/>
                <a:ea typeface="Verdana"/>
                <a:cs typeface="Verdana"/>
                <a:sym typeface="Verdana"/>
              </a:rPr>
              <a:t>ID Major Strategies &amp; Action Steps</a:t>
            </a:r>
            <a:endParaRPr sz="900">
              <a:solidFill>
                <a:srgbClr val="FFFFFF"/>
              </a:solidFill>
              <a:latin typeface="Verdana"/>
              <a:ea typeface="Verdana"/>
              <a:cs typeface="Verdana"/>
              <a:sym typeface="Verdana"/>
            </a:endParaRPr>
          </a:p>
        </p:txBody>
      </p:sp>
      <p:sp>
        <p:nvSpPr>
          <p:cNvPr id="318" name="Google Shape;318;p43"/>
          <p:cNvSpPr txBox="1"/>
          <p:nvPr/>
        </p:nvSpPr>
        <p:spPr>
          <a:xfrm>
            <a:off x="6697800" y="5237382"/>
            <a:ext cx="1371600" cy="467400"/>
          </a:xfrm>
          <a:prstGeom prst="rect">
            <a:avLst/>
          </a:prstGeom>
          <a:solidFill>
            <a:srgbClr val="1F4569"/>
          </a:solidFill>
          <a:ln>
            <a:noFill/>
          </a:ln>
          <a:effectLst>
            <a:outerShdw blurRad="44450" algn="ctr" dir="5400000" dist="27940">
              <a:srgbClr val="000000">
                <a:alpha val="31370"/>
              </a:srgbClr>
            </a:outerShdw>
          </a:effectLst>
        </p:spPr>
        <p:txBody>
          <a:bodyPr anchorCtr="0" anchor="t" bIns="25700" lIns="51425" spcFirstLastPara="1" rIns="51425" wrap="square" tIns="25700">
            <a:noAutofit/>
          </a:bodyPr>
          <a:lstStyle/>
          <a:p>
            <a:pPr indent="0" lvl="0" marL="0" marR="0" rtl="0" algn="ctr">
              <a:spcBef>
                <a:spcPts val="0"/>
              </a:spcBef>
              <a:spcAft>
                <a:spcPts val="0"/>
              </a:spcAft>
              <a:buNone/>
            </a:pPr>
            <a:r>
              <a:rPr lang="en-US" sz="900">
                <a:solidFill>
                  <a:srgbClr val="FFFFFF"/>
                </a:solidFill>
                <a:latin typeface="Verdana"/>
                <a:ea typeface="Verdana"/>
                <a:cs typeface="Verdana"/>
                <a:sym typeface="Verdana"/>
              </a:rPr>
              <a:t>Identify Implementation Benchmarks</a:t>
            </a:r>
            <a:endParaRPr sz="788">
              <a:solidFill>
                <a:schemeClr val="dk1"/>
              </a:solidFill>
              <a:latin typeface="Calibri"/>
              <a:ea typeface="Calibri"/>
              <a:cs typeface="Calibri"/>
              <a:sym typeface="Calibri"/>
            </a:endParaRPr>
          </a:p>
        </p:txBody>
      </p:sp>
      <p:sp>
        <p:nvSpPr>
          <p:cNvPr id="319" name="Google Shape;319;p43"/>
          <p:cNvSpPr txBox="1"/>
          <p:nvPr/>
        </p:nvSpPr>
        <p:spPr>
          <a:xfrm>
            <a:off x="2069850" y="2417755"/>
            <a:ext cx="1371600" cy="468000"/>
          </a:xfrm>
          <a:prstGeom prst="rect">
            <a:avLst/>
          </a:prstGeom>
          <a:solidFill>
            <a:srgbClr val="1F4569"/>
          </a:solidFill>
          <a:ln>
            <a:noFill/>
          </a:ln>
          <a:effectLst>
            <a:outerShdw blurRad="44450" algn="ctr" dir="5400000" dist="27940">
              <a:srgbClr val="000000">
                <a:alpha val="31370"/>
              </a:srgbClr>
            </a:outerShdw>
          </a:effectLst>
        </p:spPr>
        <p:txBody>
          <a:bodyPr anchorCtr="0" anchor="ctr" bIns="25700" lIns="51425" spcFirstLastPara="1" rIns="51425" wrap="square" tIns="25700">
            <a:noAutofit/>
          </a:bodyPr>
          <a:lstStyle/>
          <a:p>
            <a:pPr indent="0" lvl="0" marL="0" marR="0" rtl="0" algn="ctr">
              <a:spcBef>
                <a:spcPts val="0"/>
              </a:spcBef>
              <a:spcAft>
                <a:spcPts val="0"/>
              </a:spcAft>
              <a:buNone/>
            </a:pPr>
            <a:r>
              <a:rPr lang="en-US" sz="900">
                <a:solidFill>
                  <a:srgbClr val="FFFFFF"/>
                </a:solidFill>
                <a:latin typeface="Verdana"/>
                <a:ea typeface="Verdana"/>
                <a:cs typeface="Verdana"/>
                <a:sym typeface="Verdana"/>
              </a:rPr>
              <a:t>Prepare to </a:t>
            </a:r>
            <a:endParaRPr sz="788">
              <a:solidFill>
                <a:schemeClr val="dk1"/>
              </a:solidFill>
              <a:latin typeface="Calibri"/>
              <a:ea typeface="Calibri"/>
              <a:cs typeface="Calibri"/>
              <a:sym typeface="Calibri"/>
            </a:endParaRPr>
          </a:p>
          <a:p>
            <a:pPr indent="0" lvl="0" marL="0" marR="0" rtl="0" algn="ctr">
              <a:spcBef>
                <a:spcPts val="338"/>
              </a:spcBef>
              <a:spcAft>
                <a:spcPts val="0"/>
              </a:spcAft>
              <a:buNone/>
            </a:pPr>
            <a:r>
              <a:rPr lang="en-US" sz="900">
                <a:solidFill>
                  <a:srgbClr val="FFFFFF"/>
                </a:solidFill>
                <a:latin typeface="Verdana"/>
                <a:ea typeface="Verdana"/>
                <a:cs typeface="Verdana"/>
                <a:sym typeface="Verdana"/>
              </a:rPr>
              <a:t>Plan </a:t>
            </a:r>
            <a:endParaRPr sz="788">
              <a:solidFill>
                <a:schemeClr val="dk1"/>
              </a:solidFill>
              <a:latin typeface="Calibri"/>
              <a:ea typeface="Calibri"/>
              <a:cs typeface="Calibri"/>
              <a:sym typeface="Calibri"/>
            </a:endParaRPr>
          </a:p>
        </p:txBody>
      </p:sp>
      <p:sp>
        <p:nvSpPr>
          <p:cNvPr id="320" name="Google Shape;320;p43"/>
          <p:cNvSpPr txBox="1"/>
          <p:nvPr/>
        </p:nvSpPr>
        <p:spPr>
          <a:xfrm>
            <a:off x="2069850" y="3287495"/>
            <a:ext cx="1371600" cy="467400"/>
          </a:xfrm>
          <a:prstGeom prst="rect">
            <a:avLst/>
          </a:prstGeom>
          <a:solidFill>
            <a:srgbClr val="1F4569"/>
          </a:solidFill>
          <a:ln>
            <a:noFill/>
          </a:ln>
          <a:effectLst>
            <a:outerShdw blurRad="44450" algn="ctr" dir="5400000" dist="27940">
              <a:srgbClr val="000000">
                <a:alpha val="31370"/>
              </a:srgbClr>
            </a:outerShdw>
          </a:effectLst>
        </p:spPr>
        <p:txBody>
          <a:bodyPr anchorCtr="0" anchor="t" bIns="25700" lIns="51425" spcFirstLastPara="1" rIns="51425" wrap="square" tIns="25700">
            <a:noAutofit/>
          </a:bodyPr>
          <a:lstStyle/>
          <a:p>
            <a:pPr indent="0" lvl="0" marL="0" marR="0" rtl="0" algn="ctr">
              <a:spcBef>
                <a:spcPts val="0"/>
              </a:spcBef>
              <a:spcAft>
                <a:spcPts val="0"/>
              </a:spcAft>
              <a:buNone/>
            </a:pPr>
            <a:r>
              <a:rPr lang="en-US" sz="900">
                <a:solidFill>
                  <a:srgbClr val="FFFFFF"/>
                </a:solidFill>
                <a:latin typeface="Verdana"/>
                <a:ea typeface="Verdana"/>
                <a:cs typeface="Verdana"/>
                <a:sym typeface="Verdana"/>
              </a:rPr>
              <a:t>Review   Current Performance</a:t>
            </a:r>
            <a:endParaRPr sz="900">
              <a:solidFill>
                <a:srgbClr val="FFFFFF"/>
              </a:solidFill>
              <a:latin typeface="Verdana"/>
              <a:ea typeface="Verdana"/>
              <a:cs typeface="Verdana"/>
              <a:sym typeface="Verdana"/>
            </a:endParaRPr>
          </a:p>
        </p:txBody>
      </p:sp>
      <p:cxnSp>
        <p:nvCxnSpPr>
          <p:cNvPr id="321" name="Google Shape;321;p43"/>
          <p:cNvCxnSpPr/>
          <p:nvPr/>
        </p:nvCxnSpPr>
        <p:spPr>
          <a:xfrm flipH="1">
            <a:off x="5840562" y="4629934"/>
            <a:ext cx="1200" cy="495000"/>
          </a:xfrm>
          <a:prstGeom prst="straightConnector1">
            <a:avLst/>
          </a:prstGeom>
          <a:noFill/>
          <a:ln cap="flat" cmpd="sng" w="50800">
            <a:solidFill>
              <a:srgbClr val="1F4569"/>
            </a:solidFill>
            <a:prstDash val="solid"/>
            <a:round/>
            <a:headEnd len="sm" w="sm" type="none"/>
            <a:tailEnd len="med" w="med" type="triangle"/>
          </a:ln>
        </p:spPr>
      </p:cxnSp>
      <p:cxnSp>
        <p:nvCxnSpPr>
          <p:cNvPr id="322" name="Google Shape;322;p43"/>
          <p:cNvCxnSpPr/>
          <p:nvPr/>
        </p:nvCxnSpPr>
        <p:spPr>
          <a:xfrm>
            <a:off x="6470401" y="3521194"/>
            <a:ext cx="228600" cy="0"/>
          </a:xfrm>
          <a:prstGeom prst="straightConnector1">
            <a:avLst/>
          </a:prstGeom>
          <a:noFill/>
          <a:ln cap="flat" cmpd="sng" w="50800">
            <a:solidFill>
              <a:srgbClr val="1F4569"/>
            </a:solidFill>
            <a:prstDash val="solid"/>
            <a:round/>
            <a:headEnd len="sm" w="sm" type="none"/>
            <a:tailEnd len="med" w="med" type="triangle"/>
          </a:ln>
        </p:spPr>
      </p:cxnSp>
      <p:cxnSp>
        <p:nvCxnSpPr>
          <p:cNvPr id="323" name="Google Shape;323;p43"/>
          <p:cNvCxnSpPr/>
          <p:nvPr/>
        </p:nvCxnSpPr>
        <p:spPr>
          <a:xfrm flipH="1">
            <a:off x="2735925" y="2885755"/>
            <a:ext cx="21900" cy="444000"/>
          </a:xfrm>
          <a:prstGeom prst="straightConnector1">
            <a:avLst/>
          </a:prstGeom>
          <a:noFill/>
          <a:ln cap="flat" cmpd="sng" w="50800">
            <a:solidFill>
              <a:srgbClr val="1F4569"/>
            </a:solidFill>
            <a:prstDash val="solid"/>
            <a:round/>
            <a:headEnd len="sm" w="sm" type="none"/>
            <a:tailEnd len="med" w="med" type="triangle"/>
          </a:ln>
        </p:spPr>
      </p:cxnSp>
      <p:sp>
        <p:nvSpPr>
          <p:cNvPr id="324" name="Google Shape;324;p43"/>
          <p:cNvSpPr txBox="1"/>
          <p:nvPr/>
        </p:nvSpPr>
        <p:spPr>
          <a:xfrm>
            <a:off x="6927600" y="2835394"/>
            <a:ext cx="1028700" cy="294300"/>
          </a:xfrm>
          <a:prstGeom prst="rect">
            <a:avLst/>
          </a:prstGeom>
          <a:noFill/>
          <a:ln>
            <a:noFill/>
          </a:ln>
        </p:spPr>
        <p:txBody>
          <a:bodyPr anchorCtr="0" anchor="t" bIns="25700" lIns="51425" spcFirstLastPara="1" rIns="51425" wrap="square" tIns="25700">
            <a:noAutofit/>
          </a:bodyPr>
          <a:lstStyle/>
          <a:p>
            <a:pPr indent="0" lvl="0" marL="0" marR="0" rtl="0" algn="ctr">
              <a:spcBef>
                <a:spcPts val="0"/>
              </a:spcBef>
              <a:spcAft>
                <a:spcPts val="0"/>
              </a:spcAft>
              <a:buNone/>
            </a:pPr>
            <a:r>
              <a:rPr b="1" lang="en-US" sz="788">
                <a:solidFill>
                  <a:srgbClr val="5C6670"/>
                </a:solidFill>
                <a:latin typeface="Calibri"/>
                <a:ea typeface="Calibri"/>
                <a:cs typeface="Calibri"/>
                <a:sym typeface="Calibri"/>
              </a:rPr>
              <a:t>Action </a:t>
            </a:r>
            <a:endParaRPr sz="788">
              <a:solidFill>
                <a:schemeClr val="dk1"/>
              </a:solidFill>
              <a:latin typeface="Calibri"/>
              <a:ea typeface="Calibri"/>
              <a:cs typeface="Calibri"/>
              <a:sym typeface="Calibri"/>
            </a:endParaRPr>
          </a:p>
          <a:p>
            <a:pPr indent="0" lvl="0" marL="0" marR="0" rtl="0" algn="ctr">
              <a:spcBef>
                <a:spcPts val="0"/>
              </a:spcBef>
              <a:spcAft>
                <a:spcPts val="0"/>
              </a:spcAft>
              <a:buNone/>
            </a:pPr>
            <a:r>
              <a:rPr b="1" lang="en-US" sz="788">
                <a:solidFill>
                  <a:srgbClr val="5C6670"/>
                </a:solidFill>
                <a:latin typeface="Calibri"/>
                <a:ea typeface="Calibri"/>
                <a:cs typeface="Calibri"/>
                <a:sym typeface="Calibri"/>
              </a:rPr>
              <a:t>Planning</a:t>
            </a:r>
            <a:endParaRPr b="1" sz="900">
              <a:solidFill>
                <a:srgbClr val="5C6670"/>
              </a:solidFill>
              <a:latin typeface="Verdana"/>
              <a:ea typeface="Verdana"/>
              <a:cs typeface="Verdana"/>
              <a:sym typeface="Verdana"/>
            </a:endParaRPr>
          </a:p>
        </p:txBody>
      </p:sp>
      <p:cxnSp>
        <p:nvCxnSpPr>
          <p:cNvPr id="325" name="Google Shape;325;p43"/>
          <p:cNvCxnSpPr/>
          <p:nvPr/>
        </p:nvCxnSpPr>
        <p:spPr>
          <a:xfrm>
            <a:off x="4927351" y="3521194"/>
            <a:ext cx="228600" cy="0"/>
          </a:xfrm>
          <a:prstGeom prst="straightConnector1">
            <a:avLst/>
          </a:prstGeom>
          <a:noFill/>
          <a:ln cap="flat" cmpd="sng" w="50800">
            <a:solidFill>
              <a:srgbClr val="1F4569"/>
            </a:solidFill>
            <a:prstDash val="solid"/>
            <a:round/>
            <a:headEnd len="sm" w="sm" type="none"/>
            <a:tailEnd len="med" w="med" type="triangle"/>
          </a:ln>
        </p:spPr>
      </p:cxnSp>
      <p:cxnSp>
        <p:nvCxnSpPr>
          <p:cNvPr id="326" name="Google Shape;326;p43"/>
          <p:cNvCxnSpPr/>
          <p:nvPr/>
        </p:nvCxnSpPr>
        <p:spPr>
          <a:xfrm>
            <a:off x="3384301" y="3521194"/>
            <a:ext cx="228600" cy="0"/>
          </a:xfrm>
          <a:prstGeom prst="straightConnector1">
            <a:avLst/>
          </a:prstGeom>
          <a:noFill/>
          <a:ln cap="flat" cmpd="sng" w="50800">
            <a:solidFill>
              <a:srgbClr val="1F4569"/>
            </a:solidFill>
            <a:prstDash val="solid"/>
            <a:round/>
            <a:headEnd len="sm" w="sm" type="none"/>
            <a:tailEnd len="med" w="med" type="triangle"/>
          </a:ln>
        </p:spPr>
      </p:cxnSp>
      <p:cxnSp>
        <p:nvCxnSpPr>
          <p:cNvPr id="327" name="Google Shape;327;p43"/>
          <p:cNvCxnSpPr/>
          <p:nvPr/>
        </p:nvCxnSpPr>
        <p:spPr>
          <a:xfrm flipH="1">
            <a:off x="7383012" y="4629922"/>
            <a:ext cx="1200" cy="495000"/>
          </a:xfrm>
          <a:prstGeom prst="straightConnector1">
            <a:avLst/>
          </a:prstGeom>
          <a:noFill/>
          <a:ln cap="flat" cmpd="sng" w="50800">
            <a:solidFill>
              <a:srgbClr val="1F4569"/>
            </a:solidFill>
            <a:prstDash val="solid"/>
            <a:round/>
            <a:headEnd len="sm" w="sm" type="none"/>
            <a:tailEnd len="med" w="med" type="triangle"/>
          </a:ln>
        </p:spPr>
      </p:cxnSp>
      <p:cxnSp>
        <p:nvCxnSpPr>
          <p:cNvPr id="328" name="Google Shape;328;p43"/>
          <p:cNvCxnSpPr/>
          <p:nvPr/>
        </p:nvCxnSpPr>
        <p:spPr>
          <a:xfrm flipH="1">
            <a:off x="5841162" y="3637184"/>
            <a:ext cx="1200" cy="495000"/>
          </a:xfrm>
          <a:prstGeom prst="straightConnector1">
            <a:avLst/>
          </a:prstGeom>
          <a:noFill/>
          <a:ln cap="flat" cmpd="sng" w="50800">
            <a:solidFill>
              <a:srgbClr val="1F4569"/>
            </a:solidFill>
            <a:prstDash val="solid"/>
            <a:round/>
            <a:headEnd len="sm" w="sm" type="none"/>
            <a:tailEnd len="med" w="med" type="triangle"/>
          </a:ln>
        </p:spPr>
      </p:cxnSp>
      <p:cxnSp>
        <p:nvCxnSpPr>
          <p:cNvPr id="329" name="Google Shape;329;p43"/>
          <p:cNvCxnSpPr/>
          <p:nvPr/>
        </p:nvCxnSpPr>
        <p:spPr>
          <a:xfrm flipH="1">
            <a:off x="7383012" y="3637184"/>
            <a:ext cx="1200" cy="495000"/>
          </a:xfrm>
          <a:prstGeom prst="straightConnector1">
            <a:avLst/>
          </a:prstGeom>
          <a:noFill/>
          <a:ln cap="flat" cmpd="sng" w="50800">
            <a:solidFill>
              <a:srgbClr val="1F4569"/>
            </a:solidFill>
            <a:prstDash val="solid"/>
            <a:round/>
            <a:headEnd len="sm" w="sm" type="none"/>
            <a:tailEnd len="med" w="med" type="triangle"/>
          </a:ln>
        </p:spPr>
      </p:cxnSp>
      <p:sp>
        <p:nvSpPr>
          <p:cNvPr id="330" name="Google Shape;330;p43"/>
          <p:cNvSpPr txBox="1"/>
          <p:nvPr/>
        </p:nvSpPr>
        <p:spPr>
          <a:xfrm>
            <a:off x="442650" y="2726275"/>
            <a:ext cx="9414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000">
                <a:solidFill>
                  <a:srgbClr val="9900FF"/>
                </a:solidFill>
                <a:latin typeface="Calibri"/>
                <a:ea typeface="Calibri"/>
                <a:cs typeface="Calibri"/>
                <a:sym typeface="Calibri"/>
              </a:rPr>
              <a:t>Where are we now?</a:t>
            </a:r>
            <a:endParaRPr b="1" sz="2200">
              <a:solidFill>
                <a:srgbClr val="9900FF"/>
              </a:solidFill>
              <a:latin typeface="Calibri"/>
              <a:ea typeface="Calibri"/>
              <a:cs typeface="Calibri"/>
              <a:sym typeface="Calibri"/>
            </a:endParaRPr>
          </a:p>
        </p:txBody>
      </p:sp>
      <p:sp>
        <p:nvSpPr>
          <p:cNvPr id="331" name="Google Shape;331;p43"/>
          <p:cNvSpPr txBox="1"/>
          <p:nvPr/>
        </p:nvSpPr>
        <p:spPr>
          <a:xfrm>
            <a:off x="5041650" y="1451663"/>
            <a:ext cx="9414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000">
                <a:solidFill>
                  <a:srgbClr val="9900FF"/>
                </a:solidFill>
                <a:latin typeface="Calibri"/>
                <a:ea typeface="Calibri"/>
                <a:cs typeface="Calibri"/>
                <a:sym typeface="Calibri"/>
              </a:rPr>
              <a:t>Where are we going?</a:t>
            </a:r>
            <a:endParaRPr b="1" sz="2200">
              <a:solidFill>
                <a:srgbClr val="9900FF"/>
              </a:solidFill>
              <a:latin typeface="Calibri"/>
              <a:ea typeface="Calibri"/>
              <a:cs typeface="Calibri"/>
              <a:sym typeface="Calibri"/>
            </a:endParaRPr>
          </a:p>
        </p:txBody>
      </p:sp>
      <p:sp>
        <p:nvSpPr>
          <p:cNvPr id="332" name="Google Shape;332;p43"/>
          <p:cNvSpPr txBox="1"/>
          <p:nvPr/>
        </p:nvSpPr>
        <p:spPr>
          <a:xfrm>
            <a:off x="6984750" y="1550025"/>
            <a:ext cx="1143000" cy="11082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US" sz="2000">
                <a:solidFill>
                  <a:srgbClr val="9900FF"/>
                </a:solidFill>
                <a:latin typeface="Calibri"/>
                <a:ea typeface="Calibri"/>
                <a:cs typeface="Calibri"/>
                <a:sym typeface="Calibri"/>
              </a:rPr>
              <a:t>How will we get there?</a:t>
            </a:r>
            <a:endParaRPr b="1" sz="2200">
              <a:solidFill>
                <a:srgbClr val="9900FF"/>
              </a:solidFill>
              <a:latin typeface="Calibri"/>
              <a:ea typeface="Calibri"/>
              <a:cs typeface="Calibri"/>
              <a:sym typeface="Calibri"/>
            </a:endParaRPr>
          </a:p>
        </p:txBody>
      </p:sp>
      <p:sp>
        <p:nvSpPr>
          <p:cNvPr id="333" name="Google Shape;333;p43"/>
          <p:cNvSpPr txBox="1"/>
          <p:nvPr/>
        </p:nvSpPr>
        <p:spPr>
          <a:xfrm>
            <a:off x="2069850" y="5058150"/>
            <a:ext cx="17097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000">
                <a:solidFill>
                  <a:srgbClr val="9900FF"/>
                </a:solidFill>
                <a:latin typeface="Calibri"/>
                <a:ea typeface="Calibri"/>
                <a:cs typeface="Calibri"/>
                <a:sym typeface="Calibri"/>
              </a:rPr>
              <a:t>How will we know if we’re getting there?</a:t>
            </a:r>
            <a:endParaRPr b="1" sz="2200">
              <a:solidFill>
                <a:srgbClr val="9900FF"/>
              </a:solidFill>
              <a:latin typeface="Calibri"/>
              <a:ea typeface="Calibri"/>
              <a:cs typeface="Calibri"/>
              <a:sym typeface="Calibri"/>
            </a:endParaRPr>
          </a:p>
        </p:txBody>
      </p:sp>
      <p:sp>
        <p:nvSpPr>
          <p:cNvPr id="334" name="Google Shape;334;p43"/>
          <p:cNvSpPr/>
          <p:nvPr/>
        </p:nvSpPr>
        <p:spPr>
          <a:xfrm flipH="1" rot="10800000">
            <a:off x="900475" y="3863950"/>
            <a:ext cx="937800" cy="599700"/>
          </a:xfrm>
          <a:prstGeom prst="uturnArrow">
            <a:avLst>
              <a:gd fmla="val 25071" name="adj1"/>
              <a:gd fmla="val 25000" name="adj2"/>
              <a:gd fmla="val 32283" name="adj3"/>
              <a:gd fmla="val 43750" name="adj4"/>
              <a:gd fmla="val 100000" name="adj5"/>
            </a:avLst>
          </a:prstGeom>
          <a:solidFill>
            <a:srgbClr val="D9D2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43"/>
          <p:cNvSpPr/>
          <p:nvPr/>
        </p:nvSpPr>
        <p:spPr>
          <a:xfrm flipH="1" rot="-5400000">
            <a:off x="4341750" y="2375600"/>
            <a:ext cx="828300" cy="552300"/>
          </a:xfrm>
          <a:prstGeom prst="uturnArrow">
            <a:avLst>
              <a:gd fmla="val 25071" name="adj1"/>
              <a:gd fmla="val 25000" name="adj2"/>
              <a:gd fmla="val 32283" name="adj3"/>
              <a:gd fmla="val 43750" name="adj4"/>
              <a:gd fmla="val 100000" name="adj5"/>
            </a:avLst>
          </a:prstGeom>
          <a:solidFill>
            <a:srgbClr val="D9D2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43"/>
          <p:cNvSpPr/>
          <p:nvPr/>
        </p:nvSpPr>
        <p:spPr>
          <a:xfrm rot="5400000">
            <a:off x="7883250" y="2293200"/>
            <a:ext cx="1062600" cy="573600"/>
          </a:xfrm>
          <a:prstGeom prst="uturnArrow">
            <a:avLst>
              <a:gd fmla="val 25071" name="adj1"/>
              <a:gd fmla="val 25000" name="adj2"/>
              <a:gd fmla="val 32283" name="adj3"/>
              <a:gd fmla="val 43750" name="adj4"/>
              <a:gd fmla="val 100000" name="adj5"/>
            </a:avLst>
          </a:prstGeom>
          <a:solidFill>
            <a:srgbClr val="D9D2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43"/>
          <p:cNvSpPr/>
          <p:nvPr/>
        </p:nvSpPr>
        <p:spPr>
          <a:xfrm>
            <a:off x="3201275" y="4504525"/>
            <a:ext cx="1371600" cy="620400"/>
          </a:xfrm>
          <a:prstGeom prst="uturnArrow">
            <a:avLst>
              <a:gd fmla="val 25071" name="adj1"/>
              <a:gd fmla="val 25000" name="adj2"/>
              <a:gd fmla="val 32283" name="adj3"/>
              <a:gd fmla="val 43750" name="adj4"/>
              <a:gd fmla="val 100000" name="adj5"/>
            </a:avLst>
          </a:prstGeom>
          <a:solidFill>
            <a:srgbClr val="D9D2E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43"/>
          <p:cNvSpPr/>
          <p:nvPr/>
        </p:nvSpPr>
        <p:spPr>
          <a:xfrm>
            <a:off x="637200" y="2173975"/>
            <a:ext cx="552300" cy="552300"/>
          </a:xfrm>
          <a:prstGeom prst="ellipse">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300"/>
              <a:t>1</a:t>
            </a:r>
            <a:endParaRPr sz="2300"/>
          </a:p>
        </p:txBody>
      </p:sp>
      <p:sp>
        <p:nvSpPr>
          <p:cNvPr id="339" name="Google Shape;339;p43"/>
          <p:cNvSpPr/>
          <p:nvPr/>
        </p:nvSpPr>
        <p:spPr>
          <a:xfrm>
            <a:off x="4479750" y="1572925"/>
            <a:ext cx="552300" cy="552300"/>
          </a:xfrm>
          <a:prstGeom prst="ellipse">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300"/>
              <a:t>2</a:t>
            </a:r>
            <a:endParaRPr sz="2300"/>
          </a:p>
        </p:txBody>
      </p:sp>
      <p:sp>
        <p:nvSpPr>
          <p:cNvPr id="340" name="Google Shape;340;p43"/>
          <p:cNvSpPr/>
          <p:nvPr/>
        </p:nvSpPr>
        <p:spPr>
          <a:xfrm>
            <a:off x="6641850" y="2007575"/>
            <a:ext cx="552300" cy="552300"/>
          </a:xfrm>
          <a:prstGeom prst="ellipse">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300"/>
              <a:t>3</a:t>
            </a:r>
            <a:endParaRPr sz="2300"/>
          </a:p>
        </p:txBody>
      </p:sp>
      <p:sp>
        <p:nvSpPr>
          <p:cNvPr id="341" name="Google Shape;341;p43"/>
          <p:cNvSpPr/>
          <p:nvPr/>
        </p:nvSpPr>
        <p:spPr>
          <a:xfrm>
            <a:off x="1455350" y="5336100"/>
            <a:ext cx="552300" cy="552300"/>
          </a:xfrm>
          <a:prstGeom prst="ellipse">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300"/>
              <a:t>4</a:t>
            </a:r>
            <a:endParaRPr sz="2300"/>
          </a:p>
        </p:txBody>
      </p:sp>
      <p:sp>
        <p:nvSpPr>
          <p:cNvPr id="342" name="Google Shape;342;p43"/>
          <p:cNvSpPr txBox="1"/>
          <p:nvPr/>
        </p:nvSpPr>
        <p:spPr>
          <a:xfrm>
            <a:off x="6699000" y="3306882"/>
            <a:ext cx="1371600" cy="467400"/>
          </a:xfrm>
          <a:prstGeom prst="rect">
            <a:avLst/>
          </a:prstGeom>
          <a:solidFill>
            <a:srgbClr val="1F4569"/>
          </a:solidFill>
          <a:ln>
            <a:noFill/>
          </a:ln>
          <a:effectLst>
            <a:outerShdw blurRad="44450" algn="ctr" dir="5400000" dist="27940">
              <a:srgbClr val="000000">
                <a:alpha val="31370"/>
              </a:srgbClr>
            </a:outerShdw>
          </a:effectLst>
        </p:spPr>
        <p:txBody>
          <a:bodyPr anchorCtr="0" anchor="t" bIns="25700" lIns="51425" spcFirstLastPara="1" rIns="51425" wrap="square" tIns="25700">
            <a:noAutofit/>
          </a:bodyPr>
          <a:lstStyle/>
          <a:p>
            <a:pPr indent="0" lvl="0" marL="0" marR="0" rtl="0" algn="ctr">
              <a:spcBef>
                <a:spcPts val="0"/>
              </a:spcBef>
              <a:spcAft>
                <a:spcPts val="0"/>
              </a:spcAft>
              <a:buNone/>
            </a:pPr>
            <a:r>
              <a:rPr lang="en-US" sz="900">
                <a:solidFill>
                  <a:srgbClr val="FFFFFF"/>
                </a:solidFill>
                <a:latin typeface="Verdana"/>
                <a:ea typeface="Verdana"/>
                <a:cs typeface="Verdana"/>
                <a:sym typeface="Verdana"/>
              </a:rPr>
              <a:t>Identify </a:t>
            </a:r>
            <a:br>
              <a:rPr lang="en-US" sz="900">
                <a:solidFill>
                  <a:srgbClr val="FFFFFF"/>
                </a:solidFill>
                <a:latin typeface="Verdana"/>
                <a:ea typeface="Verdana"/>
                <a:cs typeface="Verdana"/>
                <a:sym typeface="Verdana"/>
              </a:rPr>
            </a:br>
            <a:r>
              <a:rPr lang="en-US" sz="900">
                <a:solidFill>
                  <a:srgbClr val="FFFFFF"/>
                </a:solidFill>
                <a:latin typeface="Verdana"/>
                <a:ea typeface="Verdana"/>
                <a:cs typeface="Verdana"/>
                <a:sym typeface="Verdana"/>
              </a:rPr>
              <a:t>Root  </a:t>
            </a:r>
            <a:br>
              <a:rPr lang="en-US" sz="900">
                <a:solidFill>
                  <a:srgbClr val="FFFFFF"/>
                </a:solidFill>
                <a:latin typeface="Verdana"/>
                <a:ea typeface="Verdana"/>
                <a:cs typeface="Verdana"/>
                <a:sym typeface="Verdana"/>
              </a:rPr>
            </a:br>
            <a:r>
              <a:rPr lang="en-US" sz="900">
                <a:solidFill>
                  <a:srgbClr val="FFFFFF"/>
                </a:solidFill>
                <a:latin typeface="Verdana"/>
                <a:ea typeface="Verdana"/>
                <a:cs typeface="Verdana"/>
                <a:sym typeface="Verdana"/>
              </a:rPr>
              <a:t>Causes</a:t>
            </a:r>
            <a:endParaRPr sz="788">
              <a:solidFill>
                <a:schemeClr val="dk1"/>
              </a:solidFill>
              <a:latin typeface="Calibri"/>
              <a:ea typeface="Calibri"/>
              <a:cs typeface="Calibri"/>
              <a:sym typeface="Calibri"/>
            </a:endParaRPr>
          </a:p>
        </p:txBody>
      </p:sp>
      <p:sp>
        <p:nvSpPr>
          <p:cNvPr id="343" name="Google Shape;343;p43"/>
          <p:cNvSpPr/>
          <p:nvPr/>
        </p:nvSpPr>
        <p:spPr>
          <a:xfrm>
            <a:off x="3498525" y="3118050"/>
            <a:ext cx="1542900" cy="8283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44"/>
          <p:cNvSpPr txBox="1"/>
          <p:nvPr>
            <p:ph type="title"/>
          </p:nvPr>
        </p:nvSpPr>
        <p:spPr>
          <a:xfrm>
            <a:off x="245200" y="330725"/>
            <a:ext cx="7956000" cy="564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2400"/>
              <a:buFont typeface="Arial"/>
              <a:buNone/>
            </a:pPr>
            <a:r>
              <a:rPr lang="en-US" sz="3200"/>
              <a:t>What are Notable Trends?</a:t>
            </a:r>
            <a:endParaRPr sz="3200"/>
          </a:p>
        </p:txBody>
      </p:sp>
      <p:sp>
        <p:nvSpPr>
          <p:cNvPr id="350" name="Google Shape;350;p44"/>
          <p:cNvSpPr txBox="1"/>
          <p:nvPr/>
        </p:nvSpPr>
        <p:spPr>
          <a:xfrm>
            <a:off x="3000375" y="1959425"/>
            <a:ext cx="4204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latin typeface="Calibri"/>
              <a:ea typeface="Calibri"/>
              <a:cs typeface="Calibri"/>
              <a:sym typeface="Calibri"/>
            </a:endParaRPr>
          </a:p>
        </p:txBody>
      </p:sp>
      <p:sp>
        <p:nvSpPr>
          <p:cNvPr id="351" name="Google Shape;351;p44"/>
          <p:cNvSpPr txBox="1"/>
          <p:nvPr/>
        </p:nvSpPr>
        <p:spPr>
          <a:xfrm>
            <a:off x="651200" y="1587300"/>
            <a:ext cx="8103000" cy="3524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400">
                <a:solidFill>
                  <a:schemeClr val="dk1"/>
                </a:solidFill>
                <a:latin typeface="Calibri"/>
                <a:ea typeface="Calibri"/>
                <a:cs typeface="Calibri"/>
                <a:sym typeface="Calibri"/>
              </a:rPr>
              <a:t>Notable trends:</a:t>
            </a:r>
            <a:endParaRPr sz="2200">
              <a:latin typeface="Calibri"/>
              <a:ea typeface="Calibri"/>
              <a:cs typeface="Calibri"/>
              <a:sym typeface="Calibri"/>
            </a:endParaRPr>
          </a:p>
          <a:p>
            <a:pPr indent="-381000" lvl="0" marL="457200" rtl="0" algn="l">
              <a:spcBef>
                <a:spcPts val="0"/>
              </a:spcBef>
              <a:spcAft>
                <a:spcPts val="0"/>
              </a:spcAft>
              <a:buSzPts val="2400"/>
              <a:buFont typeface="Calibri"/>
              <a:buChar char="●"/>
            </a:pPr>
            <a:r>
              <a:rPr lang="en-US" sz="2400">
                <a:latin typeface="Calibri"/>
                <a:ea typeface="Calibri"/>
                <a:cs typeface="Calibri"/>
                <a:sym typeface="Calibri"/>
              </a:rPr>
              <a:t>D</a:t>
            </a:r>
            <a:r>
              <a:rPr lang="en-US" sz="2400">
                <a:latin typeface="Calibri"/>
                <a:ea typeface="Calibri"/>
                <a:cs typeface="Calibri"/>
                <a:sym typeface="Calibri"/>
              </a:rPr>
              <a:t>escribes trends in student performance over time.</a:t>
            </a:r>
            <a:endParaRPr sz="2400">
              <a:latin typeface="Calibri"/>
              <a:ea typeface="Calibri"/>
              <a:cs typeface="Calibri"/>
              <a:sym typeface="Calibri"/>
            </a:endParaRPr>
          </a:p>
          <a:p>
            <a:pPr indent="0" lvl="0" marL="457200" rtl="0" algn="l">
              <a:spcBef>
                <a:spcPts val="0"/>
              </a:spcBef>
              <a:spcAft>
                <a:spcPts val="0"/>
              </a:spcAft>
              <a:buNone/>
            </a:pPr>
            <a:r>
              <a:t/>
            </a:r>
            <a:endParaRPr sz="2300">
              <a:latin typeface="Calibri"/>
              <a:ea typeface="Calibri"/>
              <a:cs typeface="Calibri"/>
              <a:sym typeface="Calibri"/>
            </a:endParaRPr>
          </a:p>
          <a:p>
            <a:pPr indent="-393700" lvl="0" marL="457200" rtl="0" algn="l">
              <a:spcBef>
                <a:spcPts val="0"/>
              </a:spcBef>
              <a:spcAft>
                <a:spcPts val="0"/>
              </a:spcAft>
              <a:buSzPts val="2600"/>
              <a:buFont typeface="Calibri"/>
              <a:buChar char="●"/>
            </a:pPr>
            <a:r>
              <a:rPr lang="en-US" sz="2400">
                <a:latin typeface="Calibri"/>
                <a:ea typeface="Calibri"/>
                <a:cs typeface="Calibri"/>
                <a:sym typeface="Calibri"/>
              </a:rPr>
              <a:t>Includes measure, content area, student group, trend direction, amount of change, the time period, and what makes the trend notable.</a:t>
            </a:r>
            <a:endParaRPr sz="2400">
              <a:latin typeface="Calibri"/>
              <a:ea typeface="Calibri"/>
              <a:cs typeface="Calibri"/>
              <a:sym typeface="Calibri"/>
            </a:endParaRPr>
          </a:p>
          <a:p>
            <a:pPr indent="0" lvl="0" marL="0" rtl="0" algn="l">
              <a:spcBef>
                <a:spcPts val="0"/>
              </a:spcBef>
              <a:spcAft>
                <a:spcPts val="0"/>
              </a:spcAft>
              <a:buNone/>
            </a:pPr>
            <a:r>
              <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en-US" sz="2400">
                <a:latin typeface="Calibri"/>
                <a:ea typeface="Calibri"/>
                <a:cs typeface="Calibri"/>
                <a:sym typeface="Calibri"/>
              </a:rPr>
              <a:t>Sets the direction for your school’s areas of need or areas of strength.</a:t>
            </a:r>
            <a:endParaRPr sz="2400">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45"/>
          <p:cNvSpPr txBox="1"/>
          <p:nvPr>
            <p:ph type="title"/>
          </p:nvPr>
        </p:nvSpPr>
        <p:spPr>
          <a:xfrm>
            <a:off x="245202" y="254525"/>
            <a:ext cx="7424100" cy="7563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chemeClr val="dk1"/>
              </a:buClr>
              <a:buSzPts val="2400"/>
              <a:buFont typeface="Arial"/>
              <a:buNone/>
            </a:pPr>
            <a:r>
              <a:rPr lang="en-US" sz="3200"/>
              <a:t>Notable Trends’ </a:t>
            </a:r>
            <a:r>
              <a:rPr lang="en-US" sz="3200"/>
              <a:t>Role in the UIP Process</a:t>
            </a:r>
            <a:endParaRPr sz="3200"/>
          </a:p>
        </p:txBody>
      </p:sp>
      <p:sp>
        <p:nvSpPr>
          <p:cNvPr id="358" name="Google Shape;358;p45"/>
          <p:cNvSpPr txBox="1"/>
          <p:nvPr/>
        </p:nvSpPr>
        <p:spPr>
          <a:xfrm>
            <a:off x="3000375" y="1959425"/>
            <a:ext cx="4204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latin typeface="Calibri"/>
              <a:ea typeface="Calibri"/>
              <a:cs typeface="Calibri"/>
              <a:sym typeface="Calibri"/>
            </a:endParaRPr>
          </a:p>
        </p:txBody>
      </p:sp>
      <p:sp>
        <p:nvSpPr>
          <p:cNvPr id="359" name="Google Shape;359;p45"/>
          <p:cNvSpPr txBox="1"/>
          <p:nvPr>
            <p:ph idx="1" type="body"/>
          </p:nvPr>
        </p:nvSpPr>
        <p:spPr>
          <a:xfrm>
            <a:off x="628650" y="1463040"/>
            <a:ext cx="7886700" cy="4640700"/>
          </a:xfrm>
          <a:prstGeom prst="rect">
            <a:avLst/>
          </a:prstGeom>
        </p:spPr>
        <p:txBody>
          <a:bodyPr anchorCtr="0" anchor="t" bIns="45700" lIns="0" spcFirstLastPara="1" rIns="0" wrap="square" tIns="0">
            <a:noAutofit/>
          </a:bodyPr>
          <a:lstStyle/>
          <a:p>
            <a:pPr indent="0" lvl="0" marL="0" rtl="0" algn="l">
              <a:spcBef>
                <a:spcPts val="1000"/>
              </a:spcBef>
              <a:spcAft>
                <a:spcPts val="0"/>
              </a:spcAft>
              <a:buNone/>
            </a:pPr>
            <a:r>
              <a:rPr lang="en-US"/>
              <a:t>Notable trends are foundational to a strong UIP. </a:t>
            </a:r>
            <a:endParaRPr/>
          </a:p>
          <a:p>
            <a:pPr indent="0" lvl="0" marL="0" rtl="0" algn="l">
              <a:spcBef>
                <a:spcPts val="1000"/>
              </a:spcBef>
              <a:spcAft>
                <a:spcPts val="0"/>
              </a:spcAft>
              <a:buNone/>
            </a:pPr>
            <a:r>
              <a:t/>
            </a:r>
            <a:endParaRPr/>
          </a:p>
          <a:p>
            <a:pPr indent="0" lvl="0" marL="0" rtl="0" algn="l">
              <a:spcBef>
                <a:spcPts val="1000"/>
              </a:spcBef>
              <a:spcAft>
                <a:spcPts val="0"/>
              </a:spcAft>
              <a:buNone/>
            </a:pPr>
            <a:r>
              <a:rPr b="1" lang="en-US"/>
              <a:t>Notable trends expand on and clarify your current performance.</a:t>
            </a:r>
            <a:endParaRPr b="1"/>
          </a:p>
          <a:p>
            <a:pPr indent="0" lvl="0" marL="0" rtl="0" algn="l">
              <a:spcBef>
                <a:spcPts val="1000"/>
              </a:spcBef>
              <a:spcAft>
                <a:spcPts val="0"/>
              </a:spcAft>
              <a:buNone/>
            </a:pPr>
            <a:r>
              <a:t/>
            </a:r>
            <a:endParaRPr/>
          </a:p>
          <a:p>
            <a:pPr indent="0" lvl="0" marL="0" rtl="0" algn="l">
              <a:spcBef>
                <a:spcPts val="1000"/>
              </a:spcBef>
              <a:spcAft>
                <a:spcPts val="0"/>
              </a:spcAft>
              <a:buNone/>
            </a:pPr>
            <a:r>
              <a:rPr lang="en-US"/>
              <a:t>Notable trends help inform:</a:t>
            </a:r>
            <a:endParaRPr/>
          </a:p>
          <a:p>
            <a:pPr indent="-381000" lvl="0" marL="457200" rtl="0" algn="l">
              <a:spcBef>
                <a:spcPts val="1000"/>
              </a:spcBef>
              <a:spcAft>
                <a:spcPts val="0"/>
              </a:spcAft>
              <a:buSzPts val="2400"/>
              <a:buChar char="•"/>
            </a:pPr>
            <a:r>
              <a:rPr lang="en-US"/>
              <a:t>What challenges get prioritized, </a:t>
            </a:r>
            <a:endParaRPr/>
          </a:p>
          <a:p>
            <a:pPr indent="-381000" lvl="0" marL="457200" rtl="0" algn="l">
              <a:spcBef>
                <a:spcPts val="0"/>
              </a:spcBef>
              <a:spcAft>
                <a:spcPts val="0"/>
              </a:spcAft>
              <a:buSzPts val="2400"/>
              <a:buChar char="•"/>
            </a:pPr>
            <a:r>
              <a:rPr lang="en-US"/>
              <a:t>What root causes are identified, &amp;</a:t>
            </a:r>
            <a:endParaRPr/>
          </a:p>
          <a:p>
            <a:pPr indent="-381000" lvl="0" marL="457200" rtl="0" algn="l">
              <a:spcBef>
                <a:spcPts val="0"/>
              </a:spcBef>
              <a:spcAft>
                <a:spcPts val="0"/>
              </a:spcAft>
              <a:buSzPts val="2400"/>
              <a:buChar char="•"/>
            </a:pPr>
            <a:r>
              <a:rPr lang="en-US"/>
              <a:t>What strategies are selected.</a:t>
            </a:r>
            <a:endParaRPr/>
          </a:p>
        </p:txBody>
      </p:sp>
      <p:sp>
        <p:nvSpPr>
          <p:cNvPr id="360" name="Google Shape;360;p45"/>
          <p:cNvSpPr txBox="1"/>
          <p:nvPr>
            <p:ph idx="12" type="sldNum"/>
          </p:nvPr>
        </p:nvSpPr>
        <p:spPr>
          <a:xfrm>
            <a:off x="223071" y="6427018"/>
            <a:ext cx="2057400" cy="365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46"/>
          <p:cNvSpPr txBox="1"/>
          <p:nvPr>
            <p:ph type="title"/>
          </p:nvPr>
        </p:nvSpPr>
        <p:spPr>
          <a:xfrm>
            <a:off x="245200" y="330725"/>
            <a:ext cx="8688600" cy="564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2400"/>
              <a:buFont typeface="Arial"/>
              <a:buNone/>
            </a:pPr>
            <a:r>
              <a:rPr lang="en-US" sz="3200"/>
              <a:t>Example</a:t>
            </a:r>
            <a:endParaRPr sz="3200"/>
          </a:p>
        </p:txBody>
      </p:sp>
      <p:sp>
        <p:nvSpPr>
          <p:cNvPr id="367" name="Google Shape;367;p46"/>
          <p:cNvSpPr txBox="1"/>
          <p:nvPr/>
        </p:nvSpPr>
        <p:spPr>
          <a:xfrm>
            <a:off x="604000" y="2119025"/>
            <a:ext cx="7914300" cy="201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i="1" lang="en-US" sz="1700">
                <a:latin typeface="Calibri"/>
                <a:ea typeface="Calibri"/>
                <a:cs typeface="Calibri"/>
                <a:sym typeface="Calibri"/>
              </a:rPr>
              <a:t>“</a:t>
            </a:r>
            <a:r>
              <a:rPr i="1" lang="en-US" sz="1700">
                <a:latin typeface="Calibri"/>
                <a:ea typeface="Calibri"/>
                <a:cs typeface="Calibri"/>
                <a:sym typeface="Calibri"/>
              </a:rPr>
              <a:t>According to the 2016-2019 CMAS ELA growth results, a declining trend exists in the disaggregated data for our minority students. In 2016 there was an MGP of 43 and in 2019 an MGP of 35 which is a decline of 8 percentile points. This is of magnitude as it indicates that in 2019 minority students were 15 percentile points from the state expectation of the 50th percentile. Since 2019, NWEA and other local district measures in reading also indicate this trend continues.”</a:t>
            </a:r>
            <a:endParaRPr i="1" sz="1700">
              <a:latin typeface="Calibri"/>
              <a:ea typeface="Calibri"/>
              <a:cs typeface="Calibri"/>
              <a:sym typeface="Calibri"/>
            </a:endParaRPr>
          </a:p>
          <a:p>
            <a:pPr indent="0" lvl="0" marL="0" rtl="0" algn="l">
              <a:spcBef>
                <a:spcPts val="0"/>
              </a:spcBef>
              <a:spcAft>
                <a:spcPts val="0"/>
              </a:spcAft>
              <a:buNone/>
            </a:pPr>
            <a:r>
              <a:t/>
            </a:r>
            <a:endParaRPr i="1" sz="1700">
              <a:latin typeface="Calibri"/>
              <a:ea typeface="Calibri"/>
              <a:cs typeface="Calibri"/>
              <a:sym typeface="Calibri"/>
            </a:endParaRPr>
          </a:p>
        </p:txBody>
      </p:sp>
      <p:sp>
        <p:nvSpPr>
          <p:cNvPr id="368" name="Google Shape;368;p46"/>
          <p:cNvSpPr txBox="1"/>
          <p:nvPr/>
        </p:nvSpPr>
        <p:spPr>
          <a:xfrm>
            <a:off x="604000" y="1411025"/>
            <a:ext cx="79143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US" sz="1700">
                <a:solidFill>
                  <a:schemeClr val="dk1"/>
                </a:solidFill>
                <a:latin typeface="Calibri"/>
                <a:ea typeface="Calibri"/>
                <a:cs typeface="Calibri"/>
                <a:sym typeface="Calibri"/>
              </a:rPr>
              <a:t>Trend Direction: </a:t>
            </a:r>
            <a:r>
              <a:rPr lang="en-US" sz="1700">
                <a:solidFill>
                  <a:schemeClr val="dk1"/>
                </a:solidFill>
                <a:latin typeface="Calibri"/>
                <a:ea typeface="Calibri"/>
                <a:cs typeface="Calibri"/>
                <a:sym typeface="Calibri"/>
              </a:rPr>
              <a:t>Decreasing</a:t>
            </a:r>
            <a:endParaRPr sz="17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US" sz="1700">
                <a:solidFill>
                  <a:schemeClr val="dk1"/>
                </a:solidFill>
                <a:latin typeface="Calibri"/>
                <a:ea typeface="Calibri"/>
                <a:cs typeface="Calibri"/>
                <a:sym typeface="Calibri"/>
              </a:rPr>
              <a:t>Performance Indicator Target: </a:t>
            </a:r>
            <a:r>
              <a:rPr lang="en-US" sz="1700">
                <a:solidFill>
                  <a:schemeClr val="dk1"/>
                </a:solidFill>
                <a:latin typeface="Calibri"/>
                <a:ea typeface="Calibri"/>
                <a:cs typeface="Calibri"/>
                <a:sym typeface="Calibri"/>
              </a:rPr>
              <a:t>Academic Growth</a:t>
            </a:r>
            <a:endParaRPr sz="1700">
              <a:solidFill>
                <a:schemeClr val="dk1"/>
              </a:solidFill>
              <a:latin typeface="Calibri"/>
              <a:ea typeface="Calibri"/>
              <a:cs typeface="Calibri"/>
              <a:sym typeface="Calibri"/>
            </a:endParaRPr>
          </a:p>
        </p:txBody>
      </p:sp>
      <p:sp>
        <p:nvSpPr>
          <p:cNvPr id="369" name="Google Shape;369;p46"/>
          <p:cNvSpPr txBox="1"/>
          <p:nvPr/>
        </p:nvSpPr>
        <p:spPr>
          <a:xfrm>
            <a:off x="1288575" y="3883725"/>
            <a:ext cx="68223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900">
                <a:latin typeface="Calibri"/>
                <a:ea typeface="Calibri"/>
                <a:cs typeface="Calibri"/>
                <a:sym typeface="Calibri"/>
              </a:rPr>
              <a:t>Explains measure, content area, student group, trend direction, amount of change, and the time period</a:t>
            </a:r>
            <a:endParaRPr sz="1900">
              <a:latin typeface="Calibri"/>
              <a:ea typeface="Calibri"/>
              <a:cs typeface="Calibri"/>
              <a:sym typeface="Calibri"/>
            </a:endParaRPr>
          </a:p>
        </p:txBody>
      </p:sp>
      <p:pic>
        <p:nvPicPr>
          <p:cNvPr id="370" name="Google Shape;370;p46"/>
          <p:cNvPicPr preferRelativeResize="0"/>
          <p:nvPr/>
        </p:nvPicPr>
        <p:blipFill>
          <a:blip r:embed="rId3">
            <a:alphaModFix/>
          </a:blip>
          <a:stretch>
            <a:fillRect/>
          </a:stretch>
        </p:blipFill>
        <p:spPr>
          <a:xfrm>
            <a:off x="672975" y="3883725"/>
            <a:ext cx="615600" cy="615600"/>
          </a:xfrm>
          <a:prstGeom prst="rect">
            <a:avLst/>
          </a:prstGeom>
          <a:noFill/>
          <a:ln>
            <a:noFill/>
          </a:ln>
        </p:spPr>
      </p:pic>
      <p:sp>
        <p:nvSpPr>
          <p:cNvPr id="371" name="Google Shape;371;p46"/>
          <p:cNvSpPr txBox="1"/>
          <p:nvPr/>
        </p:nvSpPr>
        <p:spPr>
          <a:xfrm>
            <a:off x="1288575" y="4815975"/>
            <a:ext cx="68223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900">
                <a:latin typeface="Calibri"/>
                <a:ea typeface="Calibri"/>
                <a:cs typeface="Calibri"/>
                <a:sym typeface="Calibri"/>
              </a:rPr>
              <a:t>Describes why the trend is notable</a:t>
            </a:r>
            <a:endParaRPr sz="1900">
              <a:latin typeface="Calibri"/>
              <a:ea typeface="Calibri"/>
              <a:cs typeface="Calibri"/>
              <a:sym typeface="Calibri"/>
            </a:endParaRPr>
          </a:p>
        </p:txBody>
      </p:sp>
      <p:pic>
        <p:nvPicPr>
          <p:cNvPr id="372" name="Google Shape;372;p46"/>
          <p:cNvPicPr preferRelativeResize="0"/>
          <p:nvPr/>
        </p:nvPicPr>
        <p:blipFill>
          <a:blip r:embed="rId3">
            <a:alphaModFix/>
          </a:blip>
          <a:stretch>
            <a:fillRect/>
          </a:stretch>
        </p:blipFill>
        <p:spPr>
          <a:xfrm>
            <a:off x="672975" y="4815975"/>
            <a:ext cx="615600" cy="6156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heme1yellowCD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