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6" r:id="rId2"/>
    <p:sldId id="264" r:id="rId3"/>
    <p:sldId id="312" r:id="rId4"/>
    <p:sldId id="304" r:id="rId5"/>
    <p:sldId id="305" r:id="rId6"/>
    <p:sldId id="288" r:id="rId7"/>
    <p:sldId id="321" r:id="rId8"/>
    <p:sldId id="322" r:id="rId9"/>
    <p:sldId id="323" r:id="rId10"/>
    <p:sldId id="324" r:id="rId11"/>
    <p:sldId id="335" r:id="rId12"/>
    <p:sldId id="326" r:id="rId13"/>
    <p:sldId id="327" r:id="rId14"/>
    <p:sldId id="328" r:id="rId15"/>
    <p:sldId id="336" r:id="rId16"/>
    <p:sldId id="311" r:id="rId17"/>
    <p:sldId id="337" r:id="rId18"/>
    <p:sldId id="338" r:id="rId19"/>
    <p:sldId id="315" r:id="rId20"/>
    <p:sldId id="316" r:id="rId21"/>
    <p:sldId id="339" r:id="rId22"/>
    <p:sldId id="340" r:id="rId23"/>
    <p:sldId id="341" r:id="rId24"/>
    <p:sldId id="343" r:id="rId25"/>
    <p:sldId id="342" r:id="rId26"/>
    <p:sldId id="319" r:id="rId27"/>
    <p:sldId id="320" r:id="rId28"/>
    <p:sldId id="345" r:id="rId29"/>
    <p:sldId id="344" r:id="rId30"/>
    <p:sldId id="346" r:id="rId31"/>
    <p:sldId id="329" r:id="rId32"/>
    <p:sldId id="330" r:id="rId33"/>
    <p:sldId id="333" r:id="rId34"/>
    <p:sldId id="347" r:id="rId35"/>
    <p:sldId id="331" r:id="rId36"/>
    <p:sldId id="348" r:id="rId37"/>
    <p:sldId id="334" r:id="rId38"/>
    <p:sldId id="268" r:id="rId39"/>
    <p:sldId id="314" r:id="rId40"/>
    <p:sldId id="300" r:id="rId41"/>
    <p:sldId id="303"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7521"/>
    <a:srgbClr val="488B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834083-8F61-4C2F-8AD6-36D8534E5B87}" v="369" dt="2024-01-29T22:23:30.414"/>
    <p1510:client id="{F3485EDD-FD54-4BF1-A746-BF33AE30B702}" v="726" dt="2024-01-29T06:55:46.3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3792" autoAdjust="0"/>
  </p:normalViewPr>
  <p:slideViewPr>
    <p:cSldViewPr snapToGrid="0">
      <p:cViewPr varScale="1">
        <p:scale>
          <a:sx n="64" d="100"/>
          <a:sy n="64" d="100"/>
        </p:scale>
        <p:origin x="1248" y="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4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lespie, Olivia" userId="5d6ec28e-797e-4e2f-a306-719380e4b7ae" providerId="ADAL" clId="{42834083-8F61-4C2F-8AD6-36D8534E5B87}"/>
    <pc:docChg chg="undo custSel addSld delSld modSld sldOrd">
      <pc:chgData name="Gillespie, Olivia" userId="5d6ec28e-797e-4e2f-a306-719380e4b7ae" providerId="ADAL" clId="{42834083-8F61-4C2F-8AD6-36D8534E5B87}" dt="2024-01-29T22:25:05.145" v="3688" actId="14100"/>
      <pc:docMkLst>
        <pc:docMk/>
      </pc:docMkLst>
      <pc:sldChg chg="modSp mod">
        <pc:chgData name="Gillespie, Olivia" userId="5d6ec28e-797e-4e2f-a306-719380e4b7ae" providerId="ADAL" clId="{42834083-8F61-4C2F-8AD6-36D8534E5B87}" dt="2024-01-29T17:23:54.497" v="47" actId="20577"/>
        <pc:sldMkLst>
          <pc:docMk/>
          <pc:sldMk cId="3044915438" sldId="256"/>
        </pc:sldMkLst>
        <pc:spChg chg="mod">
          <ac:chgData name="Gillespie, Olivia" userId="5d6ec28e-797e-4e2f-a306-719380e4b7ae" providerId="ADAL" clId="{42834083-8F61-4C2F-8AD6-36D8534E5B87}" dt="2024-01-29T17:23:54.497" v="47" actId="20577"/>
          <ac:spMkLst>
            <pc:docMk/>
            <pc:sldMk cId="3044915438" sldId="256"/>
            <ac:spMk id="2" creationId="{00000000-0000-0000-0000-000000000000}"/>
          </ac:spMkLst>
        </pc:spChg>
      </pc:sldChg>
      <pc:sldChg chg="modSp mod">
        <pc:chgData name="Gillespie, Olivia" userId="5d6ec28e-797e-4e2f-a306-719380e4b7ae" providerId="ADAL" clId="{42834083-8F61-4C2F-8AD6-36D8534E5B87}" dt="2024-01-29T17:36:23.799" v="63" actId="1076"/>
        <pc:sldMkLst>
          <pc:docMk/>
          <pc:sldMk cId="0" sldId="288"/>
        </pc:sldMkLst>
        <pc:spChg chg="mod">
          <ac:chgData name="Gillespie, Olivia" userId="5d6ec28e-797e-4e2f-a306-719380e4b7ae" providerId="ADAL" clId="{42834083-8F61-4C2F-8AD6-36D8534E5B87}" dt="2024-01-29T17:36:23.799" v="63" actId="1076"/>
          <ac:spMkLst>
            <pc:docMk/>
            <pc:sldMk cId="0" sldId="288"/>
            <ac:spMk id="510" creationId="{00000000-0000-0000-0000-000000000000}"/>
          </ac:spMkLst>
        </pc:spChg>
        <pc:picChg chg="mod">
          <ac:chgData name="Gillespie, Olivia" userId="5d6ec28e-797e-4e2f-a306-719380e4b7ae" providerId="ADAL" clId="{42834083-8F61-4C2F-8AD6-36D8534E5B87}" dt="2024-01-29T17:35:50.037" v="55" actId="14100"/>
          <ac:picMkLst>
            <pc:docMk/>
            <pc:sldMk cId="0" sldId="288"/>
            <ac:picMk id="3" creationId="{08E8295A-6AAD-5ADE-F2BD-D2806DD7827C}"/>
          </ac:picMkLst>
        </pc:picChg>
        <pc:picChg chg="mod">
          <ac:chgData name="Gillespie, Olivia" userId="5d6ec28e-797e-4e2f-a306-719380e4b7ae" providerId="ADAL" clId="{42834083-8F61-4C2F-8AD6-36D8534E5B87}" dt="2024-01-29T17:36:11.770" v="61" actId="1076"/>
          <ac:picMkLst>
            <pc:docMk/>
            <pc:sldMk cId="0" sldId="288"/>
            <ac:picMk id="5" creationId="{EC0B22E7-85E6-6A8B-C4F0-A86DFB5D2ABC}"/>
          </ac:picMkLst>
        </pc:picChg>
        <pc:picChg chg="mod">
          <ac:chgData name="Gillespie, Olivia" userId="5d6ec28e-797e-4e2f-a306-719380e4b7ae" providerId="ADAL" clId="{42834083-8F61-4C2F-8AD6-36D8534E5B87}" dt="2024-01-29T17:36:06.159" v="60" actId="1076"/>
          <ac:picMkLst>
            <pc:docMk/>
            <pc:sldMk cId="0" sldId="288"/>
            <ac:picMk id="7" creationId="{666FE2C5-8218-C16F-E052-1472CA436C41}"/>
          </ac:picMkLst>
        </pc:picChg>
        <pc:picChg chg="mod">
          <ac:chgData name="Gillespie, Olivia" userId="5d6ec28e-797e-4e2f-a306-719380e4b7ae" providerId="ADAL" clId="{42834083-8F61-4C2F-8AD6-36D8534E5B87}" dt="2024-01-29T17:35:37.034" v="51" actId="14100"/>
          <ac:picMkLst>
            <pc:docMk/>
            <pc:sldMk cId="0" sldId="288"/>
            <ac:picMk id="508" creationId="{00000000-0000-0000-0000-000000000000}"/>
          </ac:picMkLst>
        </pc:picChg>
      </pc:sldChg>
      <pc:sldChg chg="modSp mod">
        <pc:chgData name="Gillespie, Olivia" userId="5d6ec28e-797e-4e2f-a306-719380e4b7ae" providerId="ADAL" clId="{42834083-8F61-4C2F-8AD6-36D8534E5B87}" dt="2024-01-29T19:08:01.603" v="858" actId="20577"/>
        <pc:sldMkLst>
          <pc:docMk/>
          <pc:sldMk cId="0" sldId="305"/>
        </pc:sldMkLst>
        <pc:spChg chg="mod">
          <ac:chgData name="Gillespie, Olivia" userId="5d6ec28e-797e-4e2f-a306-719380e4b7ae" providerId="ADAL" clId="{42834083-8F61-4C2F-8AD6-36D8534E5B87}" dt="2024-01-29T19:08:01.603" v="858" actId="20577"/>
          <ac:spMkLst>
            <pc:docMk/>
            <pc:sldMk cId="0" sldId="305"/>
            <ac:spMk id="139" creationId="{00000000-0000-0000-0000-000000000000}"/>
          </ac:spMkLst>
        </pc:spChg>
      </pc:sldChg>
      <pc:sldChg chg="addSp delSp modSp mod setBg">
        <pc:chgData name="Gillespie, Olivia" userId="5d6ec28e-797e-4e2f-a306-719380e4b7ae" providerId="ADAL" clId="{42834083-8F61-4C2F-8AD6-36D8534E5B87}" dt="2024-01-29T20:52:57.287" v="3533" actId="20577"/>
        <pc:sldMkLst>
          <pc:docMk/>
          <pc:sldMk cId="991237680" sldId="311"/>
        </pc:sldMkLst>
        <pc:spChg chg="add mod">
          <ac:chgData name="Gillespie, Olivia" userId="5d6ec28e-797e-4e2f-a306-719380e4b7ae" providerId="ADAL" clId="{42834083-8F61-4C2F-8AD6-36D8534E5B87}" dt="2024-01-29T20:52:57.287" v="3533" actId="20577"/>
          <ac:spMkLst>
            <pc:docMk/>
            <pc:sldMk cId="991237680" sldId="311"/>
            <ac:spMk id="3" creationId="{6F85FD5D-E0D1-99C7-C7A2-D46BC08A00AC}"/>
          </ac:spMkLst>
        </pc:spChg>
        <pc:spChg chg="add mod">
          <ac:chgData name="Gillespie, Olivia" userId="5d6ec28e-797e-4e2f-a306-719380e4b7ae" providerId="ADAL" clId="{42834083-8F61-4C2F-8AD6-36D8534E5B87}" dt="2024-01-29T19:12:42.132" v="898" actId="20577"/>
          <ac:spMkLst>
            <pc:docMk/>
            <pc:sldMk cId="991237680" sldId="311"/>
            <ac:spMk id="5" creationId="{B358E51D-6B6D-D41F-F09E-C9BE8480F8D8}"/>
          </ac:spMkLst>
        </pc:spChg>
        <pc:spChg chg="mod">
          <ac:chgData name="Gillespie, Olivia" userId="5d6ec28e-797e-4e2f-a306-719380e4b7ae" providerId="ADAL" clId="{42834083-8F61-4C2F-8AD6-36D8534E5B87}" dt="2024-01-29T19:01:08.365" v="374" actId="14100"/>
          <ac:spMkLst>
            <pc:docMk/>
            <pc:sldMk cId="991237680" sldId="311"/>
            <ac:spMk id="7" creationId="{BD51D041-EE25-62A4-2435-8A44C7992202}"/>
          </ac:spMkLst>
        </pc:spChg>
        <pc:spChg chg="add del">
          <ac:chgData name="Gillespie, Olivia" userId="5d6ec28e-797e-4e2f-a306-719380e4b7ae" providerId="ADAL" clId="{42834083-8F61-4C2F-8AD6-36D8534E5B87}" dt="2024-01-29T18:30:57.610" v="344" actId="26606"/>
          <ac:spMkLst>
            <pc:docMk/>
            <pc:sldMk cId="991237680" sldId="311"/>
            <ac:spMk id="14" creationId="{BCED4D40-4B67-4331-AC48-79B82B4A47D8}"/>
          </ac:spMkLst>
        </pc:spChg>
        <pc:spChg chg="add del">
          <ac:chgData name="Gillespie, Olivia" userId="5d6ec28e-797e-4e2f-a306-719380e4b7ae" providerId="ADAL" clId="{42834083-8F61-4C2F-8AD6-36D8534E5B87}" dt="2024-01-29T18:30:57.610" v="344" actId="26606"/>
          <ac:spMkLst>
            <pc:docMk/>
            <pc:sldMk cId="991237680" sldId="311"/>
            <ac:spMk id="16" creationId="{670CEDEF-4F34-412E-84EE-329C1E936AF5}"/>
          </ac:spMkLst>
        </pc:spChg>
        <pc:spChg chg="add del">
          <ac:chgData name="Gillespie, Olivia" userId="5d6ec28e-797e-4e2f-a306-719380e4b7ae" providerId="ADAL" clId="{42834083-8F61-4C2F-8AD6-36D8534E5B87}" dt="2024-01-29T18:30:35.463" v="333" actId="26606"/>
          <ac:spMkLst>
            <pc:docMk/>
            <pc:sldMk cId="991237680" sldId="311"/>
            <ac:spMk id="21" creationId="{F8446B12-7391-4711-8B31-112A0B896C76}"/>
          </ac:spMkLst>
        </pc:spChg>
        <pc:spChg chg="add del">
          <ac:chgData name="Gillespie, Olivia" userId="5d6ec28e-797e-4e2f-a306-719380e4b7ae" providerId="ADAL" clId="{42834083-8F61-4C2F-8AD6-36D8534E5B87}" dt="2024-01-29T18:30:54.375" v="341" actId="26606"/>
          <ac:spMkLst>
            <pc:docMk/>
            <pc:sldMk cId="991237680" sldId="311"/>
            <ac:spMk id="25" creationId="{A1B139DD-0E8D-42FA-9171-C5F001754A88}"/>
          </ac:spMkLst>
        </pc:spChg>
        <pc:spChg chg="add del">
          <ac:chgData name="Gillespie, Olivia" userId="5d6ec28e-797e-4e2f-a306-719380e4b7ae" providerId="ADAL" clId="{42834083-8F61-4C2F-8AD6-36D8534E5B87}" dt="2024-01-29T18:30:41.789" v="335" actId="26606"/>
          <ac:spMkLst>
            <pc:docMk/>
            <pc:sldMk cId="991237680" sldId="311"/>
            <ac:spMk id="27" creationId="{022BDE4A-8A20-4A69-9C5A-581C82036A4D}"/>
          </ac:spMkLst>
        </pc:spChg>
        <pc:spChg chg="add del">
          <ac:chgData name="Gillespie, Olivia" userId="5d6ec28e-797e-4e2f-a306-719380e4b7ae" providerId="ADAL" clId="{42834083-8F61-4C2F-8AD6-36D8534E5B87}" dt="2024-01-29T18:30:47.063" v="337" actId="26606"/>
          <ac:spMkLst>
            <pc:docMk/>
            <pc:sldMk cId="991237680" sldId="311"/>
            <ac:spMk id="29" creationId="{F8446B12-7391-4711-8B31-112A0B896C76}"/>
          </ac:spMkLst>
        </pc:spChg>
        <pc:spChg chg="add del">
          <ac:chgData name="Gillespie, Olivia" userId="5d6ec28e-797e-4e2f-a306-719380e4b7ae" providerId="ADAL" clId="{42834083-8F61-4C2F-8AD6-36D8534E5B87}" dt="2024-01-29T18:30:51.962" v="339" actId="26606"/>
          <ac:spMkLst>
            <pc:docMk/>
            <pc:sldMk cId="991237680" sldId="311"/>
            <ac:spMk id="32" creationId="{27427488-068E-4B55-AC8D-CD070B8CD46D}"/>
          </ac:spMkLst>
        </pc:spChg>
        <pc:spChg chg="add del">
          <ac:chgData name="Gillespie, Olivia" userId="5d6ec28e-797e-4e2f-a306-719380e4b7ae" providerId="ADAL" clId="{42834083-8F61-4C2F-8AD6-36D8534E5B87}" dt="2024-01-29T18:30:51.962" v="339" actId="26606"/>
          <ac:spMkLst>
            <pc:docMk/>
            <pc:sldMk cId="991237680" sldId="311"/>
            <ac:spMk id="36" creationId="{7E13C525-8EE3-4288-848F-C9B2A174F22B}"/>
          </ac:spMkLst>
        </pc:spChg>
        <pc:spChg chg="add del">
          <ac:chgData name="Gillespie, Olivia" userId="5d6ec28e-797e-4e2f-a306-719380e4b7ae" providerId="ADAL" clId="{42834083-8F61-4C2F-8AD6-36D8534E5B87}" dt="2024-01-29T18:30:51.962" v="339" actId="26606"/>
          <ac:spMkLst>
            <pc:docMk/>
            <pc:sldMk cId="991237680" sldId="311"/>
            <ac:spMk id="37" creationId="{A20AF199-99C2-4569-9CAF-24514AE5E82A}"/>
          </ac:spMkLst>
        </pc:spChg>
        <pc:spChg chg="add del">
          <ac:chgData name="Gillespie, Olivia" userId="5d6ec28e-797e-4e2f-a306-719380e4b7ae" providerId="ADAL" clId="{42834083-8F61-4C2F-8AD6-36D8534E5B87}" dt="2024-01-29T18:30:54.375" v="341" actId="26606"/>
          <ac:spMkLst>
            <pc:docMk/>
            <pc:sldMk cId="991237680" sldId="311"/>
            <ac:spMk id="39" creationId="{D0394FE2-BDDA-4ECE-B320-81AE19E90566}"/>
          </ac:spMkLst>
        </pc:spChg>
        <pc:spChg chg="add del">
          <ac:chgData name="Gillespie, Olivia" userId="5d6ec28e-797e-4e2f-a306-719380e4b7ae" providerId="ADAL" clId="{42834083-8F61-4C2F-8AD6-36D8534E5B87}" dt="2024-01-29T18:30:54.375" v="341" actId="26606"/>
          <ac:spMkLst>
            <pc:docMk/>
            <pc:sldMk cId="991237680" sldId="311"/>
            <ac:spMk id="40" creationId="{0625AAC5-802A-4197-8804-2B78FF65CEE8}"/>
          </ac:spMkLst>
        </pc:spChg>
        <pc:spChg chg="add del">
          <ac:chgData name="Gillespie, Olivia" userId="5d6ec28e-797e-4e2f-a306-719380e4b7ae" providerId="ADAL" clId="{42834083-8F61-4C2F-8AD6-36D8534E5B87}" dt="2024-01-29T18:30:57.505" v="343" actId="26606"/>
          <ac:spMkLst>
            <pc:docMk/>
            <pc:sldMk cId="991237680" sldId="311"/>
            <ac:spMk id="42" creationId="{634E5E7C-1976-4C3E-A934-9425D4F2BF63}"/>
          </ac:spMkLst>
        </pc:spChg>
        <pc:spChg chg="add del">
          <ac:chgData name="Gillespie, Olivia" userId="5d6ec28e-797e-4e2f-a306-719380e4b7ae" providerId="ADAL" clId="{42834083-8F61-4C2F-8AD6-36D8534E5B87}" dt="2024-01-29T18:30:57.505" v="343" actId="26606"/>
          <ac:spMkLst>
            <pc:docMk/>
            <pc:sldMk cId="991237680" sldId="311"/>
            <ac:spMk id="43" creationId="{78D323F3-5366-46A1-A430-A21785CACEA0}"/>
          </ac:spMkLst>
        </pc:spChg>
        <pc:spChg chg="add del">
          <ac:chgData name="Gillespie, Olivia" userId="5d6ec28e-797e-4e2f-a306-719380e4b7ae" providerId="ADAL" clId="{42834083-8F61-4C2F-8AD6-36D8534E5B87}" dt="2024-01-29T18:30:57.505" v="343" actId="26606"/>
          <ac:spMkLst>
            <pc:docMk/>
            <pc:sldMk cId="991237680" sldId="311"/>
            <ac:spMk id="44" creationId="{F94368A0-A606-4A85-99C2-5DEC95FCC9C0}"/>
          </ac:spMkLst>
        </pc:spChg>
        <pc:spChg chg="add">
          <ac:chgData name="Gillespie, Olivia" userId="5d6ec28e-797e-4e2f-a306-719380e4b7ae" providerId="ADAL" clId="{42834083-8F61-4C2F-8AD6-36D8534E5B87}" dt="2024-01-29T18:30:57.610" v="344" actId="26606"/>
          <ac:spMkLst>
            <pc:docMk/>
            <pc:sldMk cId="991237680" sldId="311"/>
            <ac:spMk id="46" creationId="{27427488-068E-4B55-AC8D-CD070B8CD46D}"/>
          </ac:spMkLst>
        </pc:spChg>
        <pc:spChg chg="add">
          <ac:chgData name="Gillespie, Olivia" userId="5d6ec28e-797e-4e2f-a306-719380e4b7ae" providerId="ADAL" clId="{42834083-8F61-4C2F-8AD6-36D8534E5B87}" dt="2024-01-29T18:30:57.610" v="344" actId="26606"/>
          <ac:spMkLst>
            <pc:docMk/>
            <pc:sldMk cId="991237680" sldId="311"/>
            <ac:spMk id="49" creationId="{7E13C525-8EE3-4288-848F-C9B2A174F22B}"/>
          </ac:spMkLst>
        </pc:spChg>
        <pc:spChg chg="add">
          <ac:chgData name="Gillespie, Olivia" userId="5d6ec28e-797e-4e2f-a306-719380e4b7ae" providerId="ADAL" clId="{42834083-8F61-4C2F-8AD6-36D8534E5B87}" dt="2024-01-29T18:30:57.610" v="344" actId="26606"/>
          <ac:spMkLst>
            <pc:docMk/>
            <pc:sldMk cId="991237680" sldId="311"/>
            <ac:spMk id="50" creationId="{A20AF199-99C2-4569-9CAF-24514AE5E82A}"/>
          </ac:spMkLst>
        </pc:spChg>
        <pc:grpChg chg="add del">
          <ac:chgData name="Gillespie, Olivia" userId="5d6ec28e-797e-4e2f-a306-719380e4b7ae" providerId="ADAL" clId="{42834083-8F61-4C2F-8AD6-36D8534E5B87}" dt="2024-01-29T18:30:35.463" v="333" actId="26606"/>
          <ac:grpSpMkLst>
            <pc:docMk/>
            <pc:sldMk cId="991237680" sldId="311"/>
            <ac:grpSpMk id="23" creationId="{AC0B7807-0C83-4963-821A-69B172722E49}"/>
          </ac:grpSpMkLst>
        </pc:grpChg>
        <pc:grpChg chg="add del">
          <ac:chgData name="Gillespie, Olivia" userId="5d6ec28e-797e-4e2f-a306-719380e4b7ae" providerId="ADAL" clId="{42834083-8F61-4C2F-8AD6-36D8534E5B87}" dt="2024-01-29T18:30:47.063" v="337" actId="26606"/>
          <ac:grpSpMkLst>
            <pc:docMk/>
            <pc:sldMk cId="991237680" sldId="311"/>
            <ac:grpSpMk id="30" creationId="{AC0B7807-0C83-4963-821A-69B172722E49}"/>
          </ac:grpSpMkLst>
        </pc:grpChg>
        <pc:grpChg chg="add del">
          <ac:chgData name="Gillespie, Olivia" userId="5d6ec28e-797e-4e2f-a306-719380e4b7ae" providerId="ADAL" clId="{42834083-8F61-4C2F-8AD6-36D8534E5B87}" dt="2024-01-29T18:30:51.962" v="339" actId="26606"/>
          <ac:grpSpMkLst>
            <pc:docMk/>
            <pc:sldMk cId="991237680" sldId="311"/>
            <ac:grpSpMk id="33" creationId="{D77C2DC4-03FC-4BF3-9F66-E9A3066EE468}"/>
          </ac:grpSpMkLst>
        </pc:grpChg>
        <pc:grpChg chg="add">
          <ac:chgData name="Gillespie, Olivia" userId="5d6ec28e-797e-4e2f-a306-719380e4b7ae" providerId="ADAL" clId="{42834083-8F61-4C2F-8AD6-36D8534E5B87}" dt="2024-01-29T18:30:57.610" v="344" actId="26606"/>
          <ac:grpSpMkLst>
            <pc:docMk/>
            <pc:sldMk cId="991237680" sldId="311"/>
            <ac:grpSpMk id="47" creationId="{D77C2DC4-03FC-4BF3-9F66-E9A3066EE468}"/>
          </ac:grpSpMkLst>
        </pc:grpChg>
        <pc:picChg chg="add mod">
          <ac:chgData name="Gillespie, Olivia" userId="5d6ec28e-797e-4e2f-a306-719380e4b7ae" providerId="ADAL" clId="{42834083-8F61-4C2F-8AD6-36D8534E5B87}" dt="2024-01-29T18:31:43.170" v="348" actId="14100"/>
          <ac:picMkLst>
            <pc:docMk/>
            <pc:sldMk cId="991237680" sldId="311"/>
            <ac:picMk id="2" creationId="{96C478A4-4881-995B-2826-EE1C79D8A1ED}"/>
          </ac:picMkLst>
        </pc:picChg>
        <pc:picChg chg="mod ord">
          <ac:chgData name="Gillespie, Olivia" userId="5d6ec28e-797e-4e2f-a306-719380e4b7ae" providerId="ADAL" clId="{42834083-8F61-4C2F-8AD6-36D8534E5B87}" dt="2024-01-29T18:31:38.326" v="346" actId="1076"/>
          <ac:picMkLst>
            <pc:docMk/>
            <pc:sldMk cId="991237680" sldId="311"/>
            <ac:picMk id="9" creationId="{1302E941-5359-A446-591D-3DC3864C1957}"/>
          </ac:picMkLst>
        </pc:picChg>
      </pc:sldChg>
      <pc:sldChg chg="modSp mod">
        <pc:chgData name="Gillespie, Olivia" userId="5d6ec28e-797e-4e2f-a306-719380e4b7ae" providerId="ADAL" clId="{42834083-8F61-4C2F-8AD6-36D8534E5B87}" dt="2024-01-29T20:47:44.688" v="3232" actId="20577"/>
        <pc:sldMkLst>
          <pc:docMk/>
          <pc:sldMk cId="520000122" sldId="314"/>
        </pc:sldMkLst>
        <pc:spChg chg="mod">
          <ac:chgData name="Gillespie, Olivia" userId="5d6ec28e-797e-4e2f-a306-719380e4b7ae" providerId="ADAL" clId="{42834083-8F61-4C2F-8AD6-36D8534E5B87}" dt="2024-01-29T20:47:44.688" v="3232" actId="20577"/>
          <ac:spMkLst>
            <pc:docMk/>
            <pc:sldMk cId="520000122" sldId="314"/>
            <ac:spMk id="5" creationId="{C00FD256-E95A-7982-33D3-36E0B3BE743A}"/>
          </ac:spMkLst>
        </pc:spChg>
      </pc:sldChg>
      <pc:sldChg chg="addSp delSp modSp mod setBg modClrScheme chgLayout">
        <pc:chgData name="Gillespie, Olivia" userId="5d6ec28e-797e-4e2f-a306-719380e4b7ae" providerId="ADAL" clId="{42834083-8F61-4C2F-8AD6-36D8534E5B87}" dt="2024-01-29T20:52:35.277" v="3530" actId="1076"/>
        <pc:sldMkLst>
          <pc:docMk/>
          <pc:sldMk cId="321466289" sldId="315"/>
        </pc:sldMkLst>
        <pc:spChg chg="mod">
          <ac:chgData name="Gillespie, Olivia" userId="5d6ec28e-797e-4e2f-a306-719380e4b7ae" providerId="ADAL" clId="{42834083-8F61-4C2F-8AD6-36D8534E5B87}" dt="2024-01-29T19:22:07.602" v="978" actId="14100"/>
          <ac:spMkLst>
            <pc:docMk/>
            <pc:sldMk cId="321466289" sldId="315"/>
            <ac:spMk id="2" creationId="{DCFE9787-F165-3D38-8FFB-2B6F39810A4B}"/>
          </ac:spMkLst>
        </pc:spChg>
        <pc:spChg chg="add del mod ord">
          <ac:chgData name="Gillespie, Olivia" userId="5d6ec28e-797e-4e2f-a306-719380e4b7ae" providerId="ADAL" clId="{42834083-8F61-4C2F-8AD6-36D8534E5B87}" dt="2024-01-29T19:19:29.556" v="952" actId="478"/>
          <ac:spMkLst>
            <pc:docMk/>
            <pc:sldMk cId="321466289" sldId="315"/>
            <ac:spMk id="3" creationId="{71D2EBF9-310A-DE1C-533A-29524C14FBC4}"/>
          </ac:spMkLst>
        </pc:spChg>
        <pc:spChg chg="del mod">
          <ac:chgData name="Gillespie, Olivia" userId="5d6ec28e-797e-4e2f-a306-719380e4b7ae" providerId="ADAL" clId="{42834083-8F61-4C2F-8AD6-36D8534E5B87}" dt="2024-01-29T20:51:38.533" v="3266" actId="478"/>
          <ac:spMkLst>
            <pc:docMk/>
            <pc:sldMk cId="321466289" sldId="315"/>
            <ac:spMk id="9" creationId="{63225749-D4C6-DFB9-6878-4DCCDB54FE41}"/>
          </ac:spMkLst>
        </pc:spChg>
        <pc:spChg chg="mod">
          <ac:chgData name="Gillespie, Olivia" userId="5d6ec28e-797e-4e2f-a306-719380e4b7ae" providerId="ADAL" clId="{42834083-8F61-4C2F-8AD6-36D8534E5B87}" dt="2024-01-29T19:22:48.160" v="984" actId="1076"/>
          <ac:spMkLst>
            <pc:docMk/>
            <pc:sldMk cId="321466289" sldId="315"/>
            <ac:spMk id="11" creationId="{38CB1FB0-8795-C736-63B0-D17E1D9CAAB1}"/>
          </ac:spMkLst>
        </pc:spChg>
        <pc:spChg chg="add del">
          <ac:chgData name="Gillespie, Olivia" userId="5d6ec28e-797e-4e2f-a306-719380e4b7ae" providerId="ADAL" clId="{42834083-8F61-4C2F-8AD6-36D8534E5B87}" dt="2024-01-29T19:21:04.349" v="971" actId="26606"/>
          <ac:spMkLst>
            <pc:docMk/>
            <pc:sldMk cId="321466289" sldId="315"/>
            <ac:spMk id="132" creationId="{00000000-0000-0000-0000-000000000000}"/>
          </ac:spMkLst>
        </pc:spChg>
        <pc:spChg chg="add">
          <ac:chgData name="Gillespie, Olivia" userId="5d6ec28e-797e-4e2f-a306-719380e4b7ae" providerId="ADAL" clId="{42834083-8F61-4C2F-8AD6-36D8534E5B87}" dt="2024-01-29T19:22:00.499" v="976" actId="26606"/>
          <ac:spMkLst>
            <pc:docMk/>
            <pc:sldMk cId="321466289" sldId="315"/>
            <ac:spMk id="132" creationId="{00000000-0000-0000-0000-000000000000}"/>
          </ac:spMkLst>
        </pc:spChg>
        <pc:spChg chg="mod">
          <ac:chgData name="Gillespie, Olivia" userId="5d6ec28e-797e-4e2f-a306-719380e4b7ae" providerId="ADAL" clId="{42834083-8F61-4C2F-8AD6-36D8534E5B87}" dt="2024-01-29T19:22:00.499" v="976" actId="26606"/>
          <ac:spMkLst>
            <pc:docMk/>
            <pc:sldMk cId="321466289" sldId="315"/>
            <ac:spMk id="139" creationId="{00000000-0000-0000-0000-000000000000}"/>
          </ac:spMkLst>
        </pc:spChg>
        <pc:spChg chg="add">
          <ac:chgData name="Gillespie, Olivia" userId="5d6ec28e-797e-4e2f-a306-719380e4b7ae" providerId="ADAL" clId="{42834083-8F61-4C2F-8AD6-36D8534E5B87}" dt="2024-01-29T19:22:00.499" v="976" actId="26606"/>
          <ac:spMkLst>
            <pc:docMk/>
            <pc:sldMk cId="321466289" sldId="315"/>
            <ac:spMk id="141" creationId="{BACC6370-2D7E-4714-9D71-7542949D7D5D}"/>
          </ac:spMkLst>
        </pc:spChg>
        <pc:spChg chg="add">
          <ac:chgData name="Gillespie, Olivia" userId="5d6ec28e-797e-4e2f-a306-719380e4b7ae" providerId="ADAL" clId="{42834083-8F61-4C2F-8AD6-36D8534E5B87}" dt="2024-01-29T19:22:00.499" v="976" actId="26606"/>
          <ac:spMkLst>
            <pc:docMk/>
            <pc:sldMk cId="321466289" sldId="315"/>
            <ac:spMk id="142" creationId="{F68B3F68-107C-434F-AA38-110D5EA91B85}"/>
          </ac:spMkLst>
        </pc:spChg>
        <pc:spChg chg="add del mod ord replId">
          <ac:chgData name="Gillespie, Olivia" userId="5d6ec28e-797e-4e2f-a306-719380e4b7ae" providerId="ADAL" clId="{42834083-8F61-4C2F-8AD6-36D8534E5B87}" dt="2024-01-29T19:22:00.499" v="976" actId="26606"/>
          <ac:spMkLst>
            <pc:docMk/>
            <pc:sldMk cId="321466289" sldId="315"/>
            <ac:spMk id="143" creationId="{00000000-0000-0000-0000-000000000000}"/>
          </ac:spMkLst>
        </pc:spChg>
        <pc:spChg chg="add del">
          <ac:chgData name="Gillespie, Olivia" userId="5d6ec28e-797e-4e2f-a306-719380e4b7ae" providerId="ADAL" clId="{42834083-8F61-4C2F-8AD6-36D8534E5B87}" dt="2024-01-29T19:21:04.349" v="971" actId="26606"/>
          <ac:spMkLst>
            <pc:docMk/>
            <pc:sldMk cId="321466289" sldId="315"/>
            <ac:spMk id="144" creationId="{EB85B3D8-1E85-4E55-9F6B-4DB259252BD6}"/>
          </ac:spMkLst>
        </pc:spChg>
        <pc:spChg chg="add">
          <ac:chgData name="Gillespie, Olivia" userId="5d6ec28e-797e-4e2f-a306-719380e4b7ae" providerId="ADAL" clId="{42834083-8F61-4C2F-8AD6-36D8534E5B87}" dt="2024-01-29T19:22:00.499" v="976" actId="26606"/>
          <ac:spMkLst>
            <pc:docMk/>
            <pc:sldMk cId="321466289" sldId="315"/>
            <ac:spMk id="148" creationId="{AAD0DBB9-1A4B-4391-81D4-CB19F9AB918A}"/>
          </ac:spMkLst>
        </pc:spChg>
        <pc:spChg chg="add">
          <ac:chgData name="Gillespie, Olivia" userId="5d6ec28e-797e-4e2f-a306-719380e4b7ae" providerId="ADAL" clId="{42834083-8F61-4C2F-8AD6-36D8534E5B87}" dt="2024-01-29T19:22:00.499" v="976" actId="26606"/>
          <ac:spMkLst>
            <pc:docMk/>
            <pc:sldMk cId="321466289" sldId="315"/>
            <ac:spMk id="150" creationId="{063BBA22-50EA-4C4D-BE05-F1CE4E63AA56}"/>
          </ac:spMkLst>
        </pc:spChg>
        <pc:spChg chg="add del">
          <ac:chgData name="Gillespie, Olivia" userId="5d6ec28e-797e-4e2f-a306-719380e4b7ae" providerId="ADAL" clId="{42834083-8F61-4C2F-8AD6-36D8534E5B87}" dt="2024-01-29T19:21:04.349" v="971" actId="26606"/>
          <ac:spMkLst>
            <pc:docMk/>
            <pc:sldMk cId="321466289" sldId="315"/>
            <ac:spMk id="151" creationId="{3873B707-463F-40B0-8227-E8CC6C67EB25}"/>
          </ac:spMkLst>
        </pc:spChg>
        <pc:spChg chg="add del">
          <ac:chgData name="Gillespie, Olivia" userId="5d6ec28e-797e-4e2f-a306-719380e4b7ae" providerId="ADAL" clId="{42834083-8F61-4C2F-8AD6-36D8534E5B87}" dt="2024-01-29T19:21:04.349" v="971" actId="26606"/>
          <ac:spMkLst>
            <pc:docMk/>
            <pc:sldMk cId="321466289" sldId="315"/>
            <ac:spMk id="153" creationId="{19C9EAEA-39D0-4B0E-A0EB-51E7B26740B1}"/>
          </ac:spMkLst>
        </pc:spChg>
        <pc:grpChg chg="del">
          <ac:chgData name="Gillespie, Olivia" userId="5d6ec28e-797e-4e2f-a306-719380e4b7ae" providerId="ADAL" clId="{42834083-8F61-4C2F-8AD6-36D8534E5B87}" dt="2024-01-29T19:19:25.436" v="951" actId="478"/>
          <ac:grpSpMkLst>
            <pc:docMk/>
            <pc:sldMk cId="321466289" sldId="315"/>
            <ac:grpSpMk id="134" creationId="{00000000-0000-0000-0000-000000000000}"/>
          </ac:grpSpMkLst>
        </pc:grpChg>
        <pc:grpChg chg="add del">
          <ac:chgData name="Gillespie, Olivia" userId="5d6ec28e-797e-4e2f-a306-719380e4b7ae" providerId="ADAL" clId="{42834083-8F61-4C2F-8AD6-36D8534E5B87}" dt="2024-01-29T19:21:04.349" v="971" actId="26606"/>
          <ac:grpSpMkLst>
            <pc:docMk/>
            <pc:sldMk cId="321466289" sldId="315"/>
            <ac:grpSpMk id="146" creationId="{032D8612-31EB-44CF-A1D0-14FD4C705424}"/>
          </ac:grpSpMkLst>
        </pc:grpChg>
        <pc:picChg chg="add mod">
          <ac:chgData name="Gillespie, Olivia" userId="5d6ec28e-797e-4e2f-a306-719380e4b7ae" providerId="ADAL" clId="{42834083-8F61-4C2F-8AD6-36D8534E5B87}" dt="2024-01-29T20:52:35.277" v="3530" actId="1076"/>
          <ac:picMkLst>
            <pc:docMk/>
            <pc:sldMk cId="321466289" sldId="315"/>
            <ac:picMk id="4" creationId="{D0E4B317-84E4-220B-B08A-B00EAAB58EFC}"/>
          </ac:picMkLst>
        </pc:picChg>
        <pc:picChg chg="del mod">
          <ac:chgData name="Gillespie, Olivia" userId="5d6ec28e-797e-4e2f-a306-719380e4b7ae" providerId="ADAL" clId="{42834083-8F61-4C2F-8AD6-36D8534E5B87}" dt="2024-01-29T20:51:35.665" v="3265" actId="478"/>
          <ac:picMkLst>
            <pc:docMk/>
            <pc:sldMk cId="321466289" sldId="315"/>
            <ac:picMk id="7" creationId="{8CB17CD1-1D0F-F94E-D98E-4E8109743434}"/>
          </ac:picMkLst>
        </pc:picChg>
      </pc:sldChg>
      <pc:sldChg chg="addSp delSp modSp mod setBg modClrScheme chgLayout">
        <pc:chgData name="Gillespie, Olivia" userId="5d6ec28e-797e-4e2f-a306-719380e4b7ae" providerId="ADAL" clId="{42834083-8F61-4C2F-8AD6-36D8534E5B87}" dt="2024-01-29T20:51:16.708" v="3264" actId="1076"/>
        <pc:sldMkLst>
          <pc:docMk/>
          <pc:sldMk cId="2719763034" sldId="316"/>
        </pc:sldMkLst>
        <pc:spChg chg="mod ord">
          <ac:chgData name="Gillespie, Olivia" userId="5d6ec28e-797e-4e2f-a306-719380e4b7ae" providerId="ADAL" clId="{42834083-8F61-4C2F-8AD6-36D8534E5B87}" dt="2024-01-29T20:50:49.955" v="3258" actId="14100"/>
          <ac:spMkLst>
            <pc:docMk/>
            <pc:sldMk cId="2719763034" sldId="316"/>
            <ac:spMk id="2" creationId="{67A17138-2891-3482-D82F-CB118B5C1829}"/>
          </ac:spMkLst>
        </pc:spChg>
        <pc:spChg chg="mod ord">
          <ac:chgData name="Gillespie, Olivia" userId="5d6ec28e-797e-4e2f-a306-719380e4b7ae" providerId="ADAL" clId="{42834083-8F61-4C2F-8AD6-36D8534E5B87}" dt="2024-01-29T20:51:16.708" v="3264" actId="1076"/>
          <ac:spMkLst>
            <pc:docMk/>
            <pc:sldMk cId="2719763034" sldId="316"/>
            <ac:spMk id="3" creationId="{62C56E24-8E35-13A5-2EA6-6BB0DF53A219}"/>
          </ac:spMkLst>
        </pc:spChg>
        <pc:spChg chg="mod ord">
          <ac:chgData name="Gillespie, Olivia" userId="5d6ec28e-797e-4e2f-a306-719380e4b7ae" providerId="ADAL" clId="{42834083-8F61-4C2F-8AD6-36D8534E5B87}" dt="2024-01-29T20:49:25.231" v="3241" actId="26606"/>
          <ac:spMkLst>
            <pc:docMk/>
            <pc:sldMk cId="2719763034" sldId="316"/>
            <ac:spMk id="4" creationId="{AF7A71D5-4B13-3244-49ED-10BD36760FEE}"/>
          </ac:spMkLst>
        </pc:spChg>
        <pc:spChg chg="add del">
          <ac:chgData name="Gillespie, Olivia" userId="5d6ec28e-797e-4e2f-a306-719380e4b7ae" providerId="ADAL" clId="{42834083-8F61-4C2F-8AD6-36D8534E5B87}" dt="2024-01-29T19:31:33.821" v="1003" actId="478"/>
          <ac:spMkLst>
            <pc:docMk/>
            <pc:sldMk cId="2719763034" sldId="316"/>
            <ac:spMk id="6" creationId="{D083E0B0-5352-02BD-3618-77CD7C99AC4B}"/>
          </ac:spMkLst>
        </pc:spChg>
        <pc:spChg chg="add del mod">
          <ac:chgData name="Gillespie, Olivia" userId="5d6ec28e-797e-4e2f-a306-719380e4b7ae" providerId="ADAL" clId="{42834083-8F61-4C2F-8AD6-36D8534E5B87}" dt="2024-01-29T19:33:25.297" v="1028" actId="22"/>
          <ac:spMkLst>
            <pc:docMk/>
            <pc:sldMk cId="2719763034" sldId="316"/>
            <ac:spMk id="8" creationId="{46C17B66-46B4-AA02-0B38-FF478A9132A9}"/>
          </ac:spMkLst>
        </pc:spChg>
        <pc:spChg chg="del mod">
          <ac:chgData name="Gillespie, Olivia" userId="5d6ec28e-797e-4e2f-a306-719380e4b7ae" providerId="ADAL" clId="{42834083-8F61-4C2F-8AD6-36D8534E5B87}" dt="2024-01-29T19:32:04.673" v="1006" actId="478"/>
          <ac:spMkLst>
            <pc:docMk/>
            <pc:sldMk cId="2719763034" sldId="316"/>
            <ac:spMk id="12" creationId="{68CE3FEB-2261-7FC0-E7E0-B982DF8DE5DE}"/>
          </ac:spMkLst>
        </pc:spChg>
        <pc:spChg chg="add">
          <ac:chgData name="Gillespie, Olivia" userId="5d6ec28e-797e-4e2f-a306-719380e4b7ae" providerId="ADAL" clId="{42834083-8F61-4C2F-8AD6-36D8534E5B87}" dt="2024-01-29T20:49:25.231" v="3241" actId="26606"/>
          <ac:spMkLst>
            <pc:docMk/>
            <pc:sldMk cId="2719763034" sldId="316"/>
            <ac:spMk id="4116" creationId="{9D9CE3C4-25D7-403C-9312-F3B39099D298}"/>
          </ac:spMkLst>
        </pc:spChg>
        <pc:grpChg chg="del">
          <ac:chgData name="Gillespie, Olivia" userId="5d6ec28e-797e-4e2f-a306-719380e4b7ae" providerId="ADAL" clId="{42834083-8F61-4C2F-8AD6-36D8534E5B87}" dt="2024-01-29T19:31:20.019" v="1000" actId="478"/>
          <ac:grpSpMkLst>
            <pc:docMk/>
            <pc:sldMk cId="2719763034" sldId="316"/>
            <ac:grpSpMk id="9" creationId="{B828E4DB-D69C-9838-00EB-49A058C64D2C}"/>
          </ac:grpSpMkLst>
        </pc:grpChg>
        <pc:grpChg chg="add">
          <ac:chgData name="Gillespie, Olivia" userId="5d6ec28e-797e-4e2f-a306-719380e4b7ae" providerId="ADAL" clId="{42834083-8F61-4C2F-8AD6-36D8534E5B87}" dt="2024-01-29T20:49:25.231" v="3241" actId="26606"/>
          <ac:grpSpMkLst>
            <pc:docMk/>
            <pc:sldMk cId="2719763034" sldId="316"/>
            <ac:grpSpMk id="4111" creationId="{2E56C079-9BED-4728-8FAD-2F9E3A179149}"/>
          </ac:grpSpMkLst>
        </pc:grpChg>
        <pc:grpChg chg="add">
          <ac:chgData name="Gillespie, Olivia" userId="5d6ec28e-797e-4e2f-a306-719380e4b7ae" providerId="ADAL" clId="{42834083-8F61-4C2F-8AD6-36D8534E5B87}" dt="2024-01-29T20:49:25.231" v="3241" actId="26606"/>
          <ac:grpSpMkLst>
            <pc:docMk/>
            <pc:sldMk cId="2719763034" sldId="316"/>
            <ac:grpSpMk id="4117" creationId="{DE51D1B5-E12D-46A1-B0B3-7BAB36C342F8}"/>
          </ac:grpSpMkLst>
        </pc:grpChg>
        <pc:grpChg chg="add">
          <ac:chgData name="Gillespie, Olivia" userId="5d6ec28e-797e-4e2f-a306-719380e4b7ae" providerId="ADAL" clId="{42834083-8F61-4C2F-8AD6-36D8534E5B87}" dt="2024-01-29T20:49:25.231" v="3241" actId="26606"/>
          <ac:grpSpMkLst>
            <pc:docMk/>
            <pc:sldMk cId="2719763034" sldId="316"/>
            <ac:grpSpMk id="4122" creationId="{51AC3D20-E4ED-49E6-AADF-E32D5427ECD0}"/>
          </ac:grpSpMkLst>
        </pc:grpChg>
        <pc:picChg chg="del mod">
          <ac:chgData name="Gillespie, Olivia" userId="5d6ec28e-797e-4e2f-a306-719380e4b7ae" providerId="ADAL" clId="{42834083-8F61-4C2F-8AD6-36D8534E5B87}" dt="2024-01-29T19:32:01.333" v="1005" actId="478"/>
          <ac:picMkLst>
            <pc:docMk/>
            <pc:sldMk cId="2719763034" sldId="316"/>
            <ac:picMk id="13" creationId="{2365050A-F982-8B73-4BED-B1C91E095F51}"/>
          </ac:picMkLst>
        </pc:picChg>
        <pc:picChg chg="add mod ord">
          <ac:chgData name="Gillespie, Olivia" userId="5d6ec28e-797e-4e2f-a306-719380e4b7ae" providerId="ADAL" clId="{42834083-8F61-4C2F-8AD6-36D8534E5B87}" dt="2024-01-29T20:49:25.231" v="3241" actId="26606"/>
          <ac:picMkLst>
            <pc:docMk/>
            <pc:sldMk cId="2719763034" sldId="316"/>
            <ac:picMk id="4098" creationId="{97262DC8-F679-4E86-93DB-23BEB53F4E25}"/>
          </ac:picMkLst>
        </pc:picChg>
        <pc:picChg chg="add mod ord">
          <ac:chgData name="Gillespie, Olivia" userId="5d6ec28e-797e-4e2f-a306-719380e4b7ae" providerId="ADAL" clId="{42834083-8F61-4C2F-8AD6-36D8534E5B87}" dt="2024-01-29T20:49:25.231" v="3241" actId="26606"/>
          <ac:picMkLst>
            <pc:docMk/>
            <pc:sldMk cId="2719763034" sldId="316"/>
            <ac:picMk id="4100" creationId="{00F803D7-9015-201E-7F89-6A5A68D88D02}"/>
          </ac:picMkLst>
        </pc:picChg>
        <pc:picChg chg="add mod">
          <ac:chgData name="Gillespie, Olivia" userId="5d6ec28e-797e-4e2f-a306-719380e4b7ae" providerId="ADAL" clId="{42834083-8F61-4C2F-8AD6-36D8534E5B87}" dt="2024-01-29T20:49:04.644" v="3236" actId="1076"/>
          <ac:picMkLst>
            <pc:docMk/>
            <pc:sldMk cId="2719763034" sldId="316"/>
            <ac:picMk id="4102" creationId="{4CB04157-1BF5-0DC2-DB66-FBCF31F6EF2F}"/>
          </ac:picMkLst>
        </pc:picChg>
        <pc:picChg chg="add mod">
          <ac:chgData name="Gillespie, Olivia" userId="5d6ec28e-797e-4e2f-a306-719380e4b7ae" providerId="ADAL" clId="{42834083-8F61-4C2F-8AD6-36D8534E5B87}" dt="2024-01-29T20:49:25.231" v="3241" actId="26606"/>
          <ac:picMkLst>
            <pc:docMk/>
            <pc:sldMk cId="2719763034" sldId="316"/>
            <ac:picMk id="4104" creationId="{36AFD00B-0174-4F3B-F0DF-BBD87983EC54}"/>
          </ac:picMkLst>
        </pc:picChg>
        <pc:cxnChg chg="add del">
          <ac:chgData name="Gillespie, Olivia" userId="5d6ec28e-797e-4e2f-a306-719380e4b7ae" providerId="ADAL" clId="{42834083-8F61-4C2F-8AD6-36D8534E5B87}" dt="2024-01-29T20:49:25.209" v="3240" actId="26606"/>
          <ac:cxnSpMkLst>
            <pc:docMk/>
            <pc:sldMk cId="2719763034" sldId="316"/>
            <ac:cxnSpMk id="4109" creationId="{1503BFE4-729B-D9D0-C17B-501E6AF1127A}"/>
          </ac:cxnSpMkLst>
        </pc:cxnChg>
      </pc:sldChg>
      <pc:sldChg chg="del">
        <pc:chgData name="Gillespie, Olivia" userId="5d6ec28e-797e-4e2f-a306-719380e4b7ae" providerId="ADAL" clId="{42834083-8F61-4C2F-8AD6-36D8534E5B87}" dt="2024-01-29T19:39:17.870" v="1079" actId="47"/>
        <pc:sldMkLst>
          <pc:docMk/>
          <pc:sldMk cId="1703304508" sldId="317"/>
        </pc:sldMkLst>
      </pc:sldChg>
      <pc:sldChg chg="addSp del">
        <pc:chgData name="Gillespie, Olivia" userId="5d6ec28e-797e-4e2f-a306-719380e4b7ae" providerId="ADAL" clId="{42834083-8F61-4C2F-8AD6-36D8534E5B87}" dt="2024-01-29T19:00:38.291" v="371" actId="47"/>
        <pc:sldMkLst>
          <pc:docMk/>
          <pc:sldMk cId="946665409" sldId="318"/>
        </pc:sldMkLst>
        <pc:picChg chg="add">
          <ac:chgData name="Gillespie, Olivia" userId="5d6ec28e-797e-4e2f-a306-719380e4b7ae" providerId="ADAL" clId="{42834083-8F61-4C2F-8AD6-36D8534E5B87}" dt="2024-01-29T18:49:07.411" v="350"/>
          <ac:picMkLst>
            <pc:docMk/>
            <pc:sldMk cId="946665409" sldId="318"/>
            <ac:picMk id="1026" creationId="{D4111F7D-B0A7-4604-0EF3-1FDF7CD4B5DB}"/>
          </ac:picMkLst>
        </pc:picChg>
      </pc:sldChg>
      <pc:sldChg chg="addSp delSp modSp mod modClrScheme chgLayout">
        <pc:chgData name="Gillespie, Olivia" userId="5d6ec28e-797e-4e2f-a306-719380e4b7ae" providerId="ADAL" clId="{42834083-8F61-4C2F-8AD6-36D8534E5B87}" dt="2024-01-29T21:47:46.727" v="3553" actId="1076"/>
        <pc:sldMkLst>
          <pc:docMk/>
          <pc:sldMk cId="4241697043" sldId="319"/>
        </pc:sldMkLst>
        <pc:spChg chg="del mod ord">
          <ac:chgData name="Gillespie, Olivia" userId="5d6ec28e-797e-4e2f-a306-719380e4b7ae" providerId="ADAL" clId="{42834083-8F61-4C2F-8AD6-36D8534E5B87}" dt="2024-01-29T19:52:56.068" v="1847" actId="478"/>
          <ac:spMkLst>
            <pc:docMk/>
            <pc:sldMk cId="4241697043" sldId="319"/>
            <ac:spMk id="2" creationId="{CB0EF4D2-71C4-A4E0-31D1-7DD0462CBD21}"/>
          </ac:spMkLst>
        </pc:spChg>
        <pc:spChg chg="mod ord">
          <ac:chgData name="Gillespie, Olivia" userId="5d6ec28e-797e-4e2f-a306-719380e4b7ae" providerId="ADAL" clId="{42834083-8F61-4C2F-8AD6-36D8534E5B87}" dt="2024-01-29T21:40:05.943" v="3540" actId="1076"/>
          <ac:spMkLst>
            <pc:docMk/>
            <pc:sldMk cId="4241697043" sldId="319"/>
            <ac:spMk id="3" creationId="{963CBF7E-E44E-58E6-C63A-BFB09D43D13F}"/>
          </ac:spMkLst>
        </pc:spChg>
        <pc:spChg chg="mod ord">
          <ac:chgData name="Gillespie, Olivia" userId="5d6ec28e-797e-4e2f-a306-719380e4b7ae" providerId="ADAL" clId="{42834083-8F61-4C2F-8AD6-36D8534E5B87}" dt="2024-01-29T19:52:16.475" v="1835" actId="700"/>
          <ac:spMkLst>
            <pc:docMk/>
            <pc:sldMk cId="4241697043" sldId="319"/>
            <ac:spMk id="4" creationId="{F529840A-9CA8-0488-1C49-B1F42D14185A}"/>
          </ac:spMkLst>
        </pc:spChg>
        <pc:spChg chg="add del mod">
          <ac:chgData name="Gillespie, Olivia" userId="5d6ec28e-797e-4e2f-a306-719380e4b7ae" providerId="ADAL" clId="{42834083-8F61-4C2F-8AD6-36D8534E5B87}" dt="2024-01-29T19:52:59.635" v="1848" actId="478"/>
          <ac:spMkLst>
            <pc:docMk/>
            <pc:sldMk cId="4241697043" sldId="319"/>
            <ac:spMk id="10" creationId="{B18093BC-251A-20D2-7F38-E68C63C49E42}"/>
          </ac:spMkLst>
        </pc:spChg>
        <pc:grpChg chg="del">
          <ac:chgData name="Gillespie, Olivia" userId="5d6ec28e-797e-4e2f-a306-719380e4b7ae" providerId="ADAL" clId="{42834083-8F61-4C2F-8AD6-36D8534E5B87}" dt="2024-01-29T19:52:19.893" v="1836" actId="478"/>
          <ac:grpSpMkLst>
            <pc:docMk/>
            <pc:sldMk cId="4241697043" sldId="319"/>
            <ac:grpSpMk id="5" creationId="{BA6AD699-CA21-89D0-EDDD-EA3C74536E25}"/>
          </ac:grpSpMkLst>
        </pc:grpChg>
        <pc:picChg chg="add mod">
          <ac:chgData name="Gillespie, Olivia" userId="5d6ec28e-797e-4e2f-a306-719380e4b7ae" providerId="ADAL" clId="{42834083-8F61-4C2F-8AD6-36D8534E5B87}" dt="2024-01-29T21:47:41.537" v="3552" actId="1076"/>
          <ac:picMkLst>
            <pc:docMk/>
            <pc:sldMk cId="4241697043" sldId="319"/>
            <ac:picMk id="8" creationId="{C6695256-C313-F891-30D3-C620B0054047}"/>
          </ac:picMkLst>
        </pc:picChg>
        <pc:picChg chg="add mod">
          <ac:chgData name="Gillespie, Olivia" userId="5d6ec28e-797e-4e2f-a306-719380e4b7ae" providerId="ADAL" clId="{42834083-8F61-4C2F-8AD6-36D8534E5B87}" dt="2024-01-29T21:47:46.727" v="3553" actId="1076"/>
          <ac:picMkLst>
            <pc:docMk/>
            <pc:sldMk cId="4241697043" sldId="319"/>
            <ac:picMk id="9218" creationId="{FDEC8738-17BD-E007-81F9-A6FE52AB72BB}"/>
          </ac:picMkLst>
        </pc:picChg>
      </pc:sldChg>
      <pc:sldChg chg="addSp delSp modSp mod modClrScheme chgLayout">
        <pc:chgData name="Gillespie, Olivia" userId="5d6ec28e-797e-4e2f-a306-719380e4b7ae" providerId="ADAL" clId="{42834083-8F61-4C2F-8AD6-36D8534E5B87}" dt="2024-01-29T20:05:00.863" v="2043" actId="1076"/>
        <pc:sldMkLst>
          <pc:docMk/>
          <pc:sldMk cId="3063471912" sldId="320"/>
        </pc:sldMkLst>
        <pc:spChg chg="mod ord">
          <ac:chgData name="Gillespie, Olivia" userId="5d6ec28e-797e-4e2f-a306-719380e4b7ae" providerId="ADAL" clId="{42834083-8F61-4C2F-8AD6-36D8534E5B87}" dt="2024-01-29T20:04:51.733" v="2041" actId="14100"/>
          <ac:spMkLst>
            <pc:docMk/>
            <pc:sldMk cId="3063471912" sldId="320"/>
            <ac:spMk id="2" creationId="{CB0EF4D2-71C4-A4E0-31D1-7DD0462CBD21}"/>
          </ac:spMkLst>
        </pc:spChg>
        <pc:spChg chg="mod ord">
          <ac:chgData name="Gillespie, Olivia" userId="5d6ec28e-797e-4e2f-a306-719380e4b7ae" providerId="ADAL" clId="{42834083-8F61-4C2F-8AD6-36D8534E5B87}" dt="2024-01-29T20:04:57.008" v="2042" actId="1076"/>
          <ac:spMkLst>
            <pc:docMk/>
            <pc:sldMk cId="3063471912" sldId="320"/>
            <ac:spMk id="3" creationId="{963CBF7E-E44E-58E6-C63A-BFB09D43D13F}"/>
          </ac:spMkLst>
        </pc:spChg>
        <pc:spChg chg="mod ord">
          <ac:chgData name="Gillespie, Olivia" userId="5d6ec28e-797e-4e2f-a306-719380e4b7ae" providerId="ADAL" clId="{42834083-8F61-4C2F-8AD6-36D8534E5B87}" dt="2024-01-29T20:03:32.923" v="2023" actId="700"/>
          <ac:spMkLst>
            <pc:docMk/>
            <pc:sldMk cId="3063471912" sldId="320"/>
            <ac:spMk id="4" creationId="{F529840A-9CA8-0488-1C49-B1F42D14185A}"/>
          </ac:spMkLst>
        </pc:spChg>
        <pc:grpChg chg="del">
          <ac:chgData name="Gillespie, Olivia" userId="5d6ec28e-797e-4e2f-a306-719380e4b7ae" providerId="ADAL" clId="{42834083-8F61-4C2F-8AD6-36D8534E5B87}" dt="2024-01-29T20:03:42.577" v="2026" actId="478"/>
          <ac:grpSpMkLst>
            <pc:docMk/>
            <pc:sldMk cId="3063471912" sldId="320"/>
            <ac:grpSpMk id="5" creationId="{BA6AD699-CA21-89D0-EDDD-EA3C74536E25}"/>
          </ac:grpSpMkLst>
        </pc:grpChg>
        <pc:picChg chg="mod">
          <ac:chgData name="Gillespie, Olivia" userId="5d6ec28e-797e-4e2f-a306-719380e4b7ae" providerId="ADAL" clId="{42834083-8F61-4C2F-8AD6-36D8534E5B87}" dt="2024-01-29T20:05:00.863" v="2043" actId="1076"/>
          <ac:picMkLst>
            <pc:docMk/>
            <pc:sldMk cId="3063471912" sldId="320"/>
            <ac:picMk id="8" creationId="{B9C5D80E-06DB-8C19-4331-495CF04F2270}"/>
          </ac:picMkLst>
        </pc:picChg>
        <pc:picChg chg="add mod">
          <ac:chgData name="Gillespie, Olivia" userId="5d6ec28e-797e-4e2f-a306-719380e4b7ae" providerId="ADAL" clId="{42834083-8F61-4C2F-8AD6-36D8534E5B87}" dt="2024-01-29T20:04:42.857" v="2039" actId="1076"/>
          <ac:picMkLst>
            <pc:docMk/>
            <pc:sldMk cId="3063471912" sldId="320"/>
            <ac:picMk id="9" creationId="{D06B6580-56DA-1335-218A-E89BA51A61B0}"/>
          </ac:picMkLst>
        </pc:picChg>
      </pc:sldChg>
      <pc:sldChg chg="modSp mod">
        <pc:chgData name="Gillespie, Olivia" userId="5d6ec28e-797e-4e2f-a306-719380e4b7ae" providerId="ADAL" clId="{42834083-8F61-4C2F-8AD6-36D8534E5B87}" dt="2024-01-29T17:43:11.501" v="286" actId="14100"/>
        <pc:sldMkLst>
          <pc:docMk/>
          <pc:sldMk cId="1374512844" sldId="326"/>
        </pc:sldMkLst>
        <pc:spChg chg="mod">
          <ac:chgData name="Gillespie, Olivia" userId="5d6ec28e-797e-4e2f-a306-719380e4b7ae" providerId="ADAL" clId="{42834083-8F61-4C2F-8AD6-36D8534E5B87}" dt="2024-01-29T17:43:11.501" v="286" actId="14100"/>
          <ac:spMkLst>
            <pc:docMk/>
            <pc:sldMk cId="1374512844" sldId="326"/>
            <ac:spMk id="6" creationId="{C5253C33-AC2A-5959-0BD8-50CF46D72D7D}"/>
          </ac:spMkLst>
        </pc:spChg>
        <pc:spChg chg="mod">
          <ac:chgData name="Gillespie, Olivia" userId="5d6ec28e-797e-4e2f-a306-719380e4b7ae" providerId="ADAL" clId="{42834083-8F61-4C2F-8AD6-36D8534E5B87}" dt="2024-01-29T17:42:49.998" v="281" actId="1076"/>
          <ac:spMkLst>
            <pc:docMk/>
            <pc:sldMk cId="1374512844" sldId="326"/>
            <ac:spMk id="7" creationId="{A11208A6-9D28-1F03-A2A0-0AC0CBD06999}"/>
          </ac:spMkLst>
        </pc:spChg>
        <pc:picChg chg="mod">
          <ac:chgData name="Gillespie, Olivia" userId="5d6ec28e-797e-4e2f-a306-719380e4b7ae" providerId="ADAL" clId="{42834083-8F61-4C2F-8AD6-36D8534E5B87}" dt="2024-01-29T17:42:56.454" v="283" actId="14100"/>
          <ac:picMkLst>
            <pc:docMk/>
            <pc:sldMk cId="1374512844" sldId="326"/>
            <ac:picMk id="7170" creationId="{339464B2-D407-59AE-F8D3-2A147B0702CF}"/>
          </ac:picMkLst>
        </pc:picChg>
      </pc:sldChg>
      <pc:sldChg chg="modSp mod">
        <pc:chgData name="Gillespie, Olivia" userId="5d6ec28e-797e-4e2f-a306-719380e4b7ae" providerId="ADAL" clId="{42834083-8F61-4C2F-8AD6-36D8534E5B87}" dt="2024-01-29T17:44:17.379" v="300" actId="14100"/>
        <pc:sldMkLst>
          <pc:docMk/>
          <pc:sldMk cId="2513098147" sldId="328"/>
        </pc:sldMkLst>
        <pc:picChg chg="mod">
          <ac:chgData name="Gillespie, Olivia" userId="5d6ec28e-797e-4e2f-a306-719380e4b7ae" providerId="ADAL" clId="{42834083-8F61-4C2F-8AD6-36D8534E5B87}" dt="2024-01-29T17:43:55.853" v="294" actId="14100"/>
          <ac:picMkLst>
            <pc:docMk/>
            <pc:sldMk cId="2513098147" sldId="328"/>
            <ac:picMk id="5" creationId="{1F62F054-B3C6-4D60-CC32-4A04CEC45570}"/>
          </ac:picMkLst>
        </pc:picChg>
        <pc:picChg chg="mod">
          <ac:chgData name="Gillespie, Olivia" userId="5d6ec28e-797e-4e2f-a306-719380e4b7ae" providerId="ADAL" clId="{42834083-8F61-4C2F-8AD6-36D8534E5B87}" dt="2024-01-29T17:44:02.914" v="296" actId="14100"/>
          <ac:picMkLst>
            <pc:docMk/>
            <pc:sldMk cId="2513098147" sldId="328"/>
            <ac:picMk id="7" creationId="{0DFEF650-E233-4C30-6B1B-55FE85FA96DD}"/>
          </ac:picMkLst>
        </pc:picChg>
        <pc:picChg chg="mod">
          <ac:chgData name="Gillespie, Olivia" userId="5d6ec28e-797e-4e2f-a306-719380e4b7ae" providerId="ADAL" clId="{42834083-8F61-4C2F-8AD6-36D8534E5B87}" dt="2024-01-29T17:43:50.465" v="293" actId="14100"/>
          <ac:picMkLst>
            <pc:docMk/>
            <pc:sldMk cId="2513098147" sldId="328"/>
            <ac:picMk id="9" creationId="{AB4063FA-428C-CEDE-0E61-A6787F09E8A0}"/>
          </ac:picMkLst>
        </pc:picChg>
        <pc:picChg chg="mod">
          <ac:chgData name="Gillespie, Olivia" userId="5d6ec28e-797e-4e2f-a306-719380e4b7ae" providerId="ADAL" clId="{42834083-8F61-4C2F-8AD6-36D8534E5B87}" dt="2024-01-29T17:44:17.379" v="300" actId="14100"/>
          <ac:picMkLst>
            <pc:docMk/>
            <pc:sldMk cId="2513098147" sldId="328"/>
            <ac:picMk id="11" creationId="{797D3217-8D6F-363E-F60F-09CE189BF1E6}"/>
          </ac:picMkLst>
        </pc:picChg>
        <pc:picChg chg="mod">
          <ac:chgData name="Gillespie, Olivia" userId="5d6ec28e-797e-4e2f-a306-719380e4b7ae" providerId="ADAL" clId="{42834083-8F61-4C2F-8AD6-36D8534E5B87}" dt="2024-01-29T17:43:45.560" v="292" actId="1076"/>
          <ac:picMkLst>
            <pc:docMk/>
            <pc:sldMk cId="2513098147" sldId="328"/>
            <ac:picMk id="13" creationId="{CC40AED0-DC78-25E9-EB76-402D257D93E7}"/>
          </ac:picMkLst>
        </pc:picChg>
        <pc:picChg chg="mod">
          <ac:chgData name="Gillespie, Olivia" userId="5d6ec28e-797e-4e2f-a306-719380e4b7ae" providerId="ADAL" clId="{42834083-8F61-4C2F-8AD6-36D8534E5B87}" dt="2024-01-29T17:44:09.221" v="298" actId="14100"/>
          <ac:picMkLst>
            <pc:docMk/>
            <pc:sldMk cId="2513098147" sldId="328"/>
            <ac:picMk id="15" creationId="{DBA589D2-3279-51F5-883B-AD210775E8FE}"/>
          </ac:picMkLst>
        </pc:picChg>
      </pc:sldChg>
      <pc:sldChg chg="addSp delSp modSp mod setBg modClrScheme chgLayout">
        <pc:chgData name="Gillespie, Olivia" userId="5d6ec28e-797e-4e2f-a306-719380e4b7ae" providerId="ADAL" clId="{42834083-8F61-4C2F-8AD6-36D8534E5B87}" dt="2024-01-29T22:12:21.193" v="3594" actId="1076"/>
        <pc:sldMkLst>
          <pc:docMk/>
          <pc:sldMk cId="3643777753" sldId="329"/>
        </pc:sldMkLst>
        <pc:spChg chg="mod ord">
          <ac:chgData name="Gillespie, Olivia" userId="5d6ec28e-797e-4e2f-a306-719380e4b7ae" providerId="ADAL" clId="{42834083-8F61-4C2F-8AD6-36D8534E5B87}" dt="2024-01-29T20:34:54.664" v="2425" actId="14100"/>
          <ac:spMkLst>
            <pc:docMk/>
            <pc:sldMk cId="3643777753" sldId="329"/>
            <ac:spMk id="2" creationId="{B148B33E-697E-8732-3A02-035148D1C838}"/>
          </ac:spMkLst>
        </pc:spChg>
        <pc:spChg chg="mod ord">
          <ac:chgData name="Gillespie, Olivia" userId="5d6ec28e-797e-4e2f-a306-719380e4b7ae" providerId="ADAL" clId="{42834083-8F61-4C2F-8AD6-36D8534E5B87}" dt="2024-01-29T22:12:18.274" v="3593" actId="207"/>
          <ac:spMkLst>
            <pc:docMk/>
            <pc:sldMk cId="3643777753" sldId="329"/>
            <ac:spMk id="3" creationId="{D77E4628-3DC7-3A18-2EBC-9181FE851437}"/>
          </ac:spMkLst>
        </pc:spChg>
        <pc:spChg chg="mod ord">
          <ac:chgData name="Gillespie, Olivia" userId="5d6ec28e-797e-4e2f-a306-719380e4b7ae" providerId="ADAL" clId="{42834083-8F61-4C2F-8AD6-36D8534E5B87}" dt="2024-01-29T20:23:22.176" v="2094" actId="26606"/>
          <ac:spMkLst>
            <pc:docMk/>
            <pc:sldMk cId="3643777753" sldId="329"/>
            <ac:spMk id="4" creationId="{0D465478-D3FA-2BE5-2C97-FAD1AF26E9A5}"/>
          </ac:spMkLst>
        </pc:spChg>
        <pc:spChg chg="add del">
          <ac:chgData name="Gillespie, Olivia" userId="5d6ec28e-797e-4e2f-a306-719380e4b7ae" providerId="ADAL" clId="{42834083-8F61-4C2F-8AD6-36D8534E5B87}" dt="2024-01-29T20:23:09.528" v="2088" actId="26606"/>
          <ac:spMkLst>
            <pc:docMk/>
            <pc:sldMk cId="3643777753" sldId="329"/>
            <ac:spMk id="12" creationId="{85F55C16-BC21-49EF-A4FF-C3155BB93BD3}"/>
          </ac:spMkLst>
        </pc:spChg>
        <pc:spChg chg="add del">
          <ac:chgData name="Gillespie, Olivia" userId="5d6ec28e-797e-4e2f-a306-719380e4b7ae" providerId="ADAL" clId="{42834083-8F61-4C2F-8AD6-36D8534E5B87}" dt="2024-01-29T20:23:09.528" v="2088" actId="26606"/>
          <ac:spMkLst>
            <pc:docMk/>
            <pc:sldMk cId="3643777753" sldId="329"/>
            <ac:spMk id="14" creationId="{0C5F069E-AFE6-4825-8945-46F2918A5019}"/>
          </ac:spMkLst>
        </pc:spChg>
        <pc:spChg chg="add del">
          <ac:chgData name="Gillespie, Olivia" userId="5d6ec28e-797e-4e2f-a306-719380e4b7ae" providerId="ADAL" clId="{42834083-8F61-4C2F-8AD6-36D8534E5B87}" dt="2024-01-29T20:23:13.741" v="2090" actId="26606"/>
          <ac:spMkLst>
            <pc:docMk/>
            <pc:sldMk cId="3643777753" sldId="329"/>
            <ac:spMk id="16" creationId="{8F035CD8-AE30-4146-96F2-036B0CE5E4F3}"/>
          </ac:spMkLst>
        </pc:spChg>
        <pc:spChg chg="add del">
          <ac:chgData name="Gillespie, Olivia" userId="5d6ec28e-797e-4e2f-a306-719380e4b7ae" providerId="ADAL" clId="{42834083-8F61-4C2F-8AD6-36D8534E5B87}" dt="2024-01-29T20:23:13.741" v="2090" actId="26606"/>
          <ac:spMkLst>
            <pc:docMk/>
            <pc:sldMk cId="3643777753" sldId="329"/>
            <ac:spMk id="17" creationId="{1B15ED52-F352-441B-82BF-E0EA34836D08}"/>
          </ac:spMkLst>
        </pc:spChg>
        <pc:spChg chg="add del">
          <ac:chgData name="Gillespie, Olivia" userId="5d6ec28e-797e-4e2f-a306-719380e4b7ae" providerId="ADAL" clId="{42834083-8F61-4C2F-8AD6-36D8534E5B87}" dt="2024-01-29T20:23:13.741" v="2090" actId="26606"/>
          <ac:spMkLst>
            <pc:docMk/>
            <pc:sldMk cId="3643777753" sldId="329"/>
            <ac:spMk id="18" creationId="{61707E60-CEC9-4661-AA82-69242EB4BDC3}"/>
          </ac:spMkLst>
        </pc:spChg>
        <pc:spChg chg="add del">
          <ac:chgData name="Gillespie, Olivia" userId="5d6ec28e-797e-4e2f-a306-719380e4b7ae" providerId="ADAL" clId="{42834083-8F61-4C2F-8AD6-36D8534E5B87}" dt="2024-01-29T20:23:16.079" v="2092" actId="26606"/>
          <ac:spMkLst>
            <pc:docMk/>
            <pc:sldMk cId="3643777753" sldId="329"/>
            <ac:spMk id="20" creationId="{38FAA1A1-D861-433F-88FA-1E9D6FD31D11}"/>
          </ac:spMkLst>
        </pc:spChg>
        <pc:spChg chg="add del">
          <ac:chgData name="Gillespie, Olivia" userId="5d6ec28e-797e-4e2f-a306-719380e4b7ae" providerId="ADAL" clId="{42834083-8F61-4C2F-8AD6-36D8534E5B87}" dt="2024-01-29T20:23:16.079" v="2092" actId="26606"/>
          <ac:spMkLst>
            <pc:docMk/>
            <pc:sldMk cId="3643777753" sldId="329"/>
            <ac:spMk id="21" creationId="{C4285719-470E-454C-AF62-8323075F1F5B}"/>
          </ac:spMkLst>
        </pc:spChg>
        <pc:spChg chg="add del">
          <ac:chgData name="Gillespie, Olivia" userId="5d6ec28e-797e-4e2f-a306-719380e4b7ae" providerId="ADAL" clId="{42834083-8F61-4C2F-8AD6-36D8534E5B87}" dt="2024-01-29T20:23:16.079" v="2092" actId="26606"/>
          <ac:spMkLst>
            <pc:docMk/>
            <pc:sldMk cId="3643777753" sldId="329"/>
            <ac:spMk id="22" creationId="{8D71EDA1-87BF-4D5D-AB79-F346FD19278A}"/>
          </ac:spMkLst>
        </pc:spChg>
        <pc:spChg chg="add del">
          <ac:chgData name="Gillespie, Olivia" userId="5d6ec28e-797e-4e2f-a306-719380e4b7ae" providerId="ADAL" clId="{42834083-8F61-4C2F-8AD6-36D8534E5B87}" dt="2024-01-29T20:23:16.079" v="2092" actId="26606"/>
          <ac:spMkLst>
            <pc:docMk/>
            <pc:sldMk cId="3643777753" sldId="329"/>
            <ac:spMk id="23" creationId="{CD9FE4EF-C4D8-49A0-B2FF-81D8DB7D8A24}"/>
          </ac:spMkLst>
        </pc:spChg>
        <pc:spChg chg="add del">
          <ac:chgData name="Gillespie, Olivia" userId="5d6ec28e-797e-4e2f-a306-719380e4b7ae" providerId="ADAL" clId="{42834083-8F61-4C2F-8AD6-36D8534E5B87}" dt="2024-01-29T20:23:16.079" v="2092" actId="26606"/>
          <ac:spMkLst>
            <pc:docMk/>
            <pc:sldMk cId="3643777753" sldId="329"/>
            <ac:spMk id="24" creationId="{4300840D-0A0B-4512-BACA-B439D5B9C57C}"/>
          </ac:spMkLst>
        </pc:spChg>
        <pc:spChg chg="add del">
          <ac:chgData name="Gillespie, Olivia" userId="5d6ec28e-797e-4e2f-a306-719380e4b7ae" providerId="ADAL" clId="{42834083-8F61-4C2F-8AD6-36D8534E5B87}" dt="2024-01-29T20:23:16.079" v="2092" actId="26606"/>
          <ac:spMkLst>
            <pc:docMk/>
            <pc:sldMk cId="3643777753" sldId="329"/>
            <ac:spMk id="25" creationId="{D2B78728-A580-49A7-84F9-6EF6F583ADE0}"/>
          </ac:spMkLst>
        </pc:spChg>
        <pc:spChg chg="add del">
          <ac:chgData name="Gillespie, Olivia" userId="5d6ec28e-797e-4e2f-a306-719380e4b7ae" providerId="ADAL" clId="{42834083-8F61-4C2F-8AD6-36D8534E5B87}" dt="2024-01-29T20:23:22.176" v="2094" actId="26606"/>
          <ac:spMkLst>
            <pc:docMk/>
            <pc:sldMk cId="3643777753" sldId="329"/>
            <ac:spMk id="28" creationId="{DF8BC164-E230-753F-2C7E-B4EE7BA77CF1}"/>
          </ac:spMkLst>
        </pc:spChg>
        <pc:grpChg chg="add del mod">
          <ac:chgData name="Gillespie, Olivia" userId="5d6ec28e-797e-4e2f-a306-719380e4b7ae" providerId="ADAL" clId="{42834083-8F61-4C2F-8AD6-36D8534E5B87}" dt="2024-01-29T20:32:33.879" v="2400" actId="478"/>
          <ac:grpSpMkLst>
            <pc:docMk/>
            <pc:sldMk cId="3643777753" sldId="329"/>
            <ac:grpSpMk id="5" creationId="{657DDE62-2AE1-EA68-5710-AF7D1A9F94D9}"/>
          </ac:grpSpMkLst>
        </pc:grpChg>
        <pc:picChg chg="add mod">
          <ac:chgData name="Gillespie, Olivia" userId="5d6ec28e-797e-4e2f-a306-719380e4b7ae" providerId="ADAL" clId="{42834083-8F61-4C2F-8AD6-36D8534E5B87}" dt="2024-01-29T22:12:21.193" v="3594" actId="1076"/>
          <ac:picMkLst>
            <pc:docMk/>
            <pc:sldMk cId="3643777753" sldId="329"/>
            <ac:picMk id="9" creationId="{FDB6BC59-5B91-DC91-E58A-25857131CC47}"/>
          </ac:picMkLst>
        </pc:picChg>
        <pc:cxnChg chg="add del">
          <ac:chgData name="Gillespie, Olivia" userId="5d6ec28e-797e-4e2f-a306-719380e4b7ae" providerId="ADAL" clId="{42834083-8F61-4C2F-8AD6-36D8534E5B87}" dt="2024-01-29T20:23:22.176" v="2094" actId="26606"/>
          <ac:cxnSpMkLst>
            <pc:docMk/>
            <pc:sldMk cId="3643777753" sldId="329"/>
            <ac:cxnSpMk id="27" creationId="{FC23E3B9-5ABF-58B3-E2B0-E9A5DAA90037}"/>
          </ac:cxnSpMkLst>
        </pc:cxnChg>
      </pc:sldChg>
      <pc:sldChg chg="addSp delSp modSp mod ord modClrScheme chgLayout">
        <pc:chgData name="Gillespie, Olivia" userId="5d6ec28e-797e-4e2f-a306-719380e4b7ae" providerId="ADAL" clId="{42834083-8F61-4C2F-8AD6-36D8534E5B87}" dt="2024-01-29T22:13:51.507" v="3606" actId="14100"/>
        <pc:sldMkLst>
          <pc:docMk/>
          <pc:sldMk cId="406429504" sldId="330"/>
        </pc:sldMkLst>
        <pc:spChg chg="mod ord">
          <ac:chgData name="Gillespie, Olivia" userId="5d6ec28e-797e-4e2f-a306-719380e4b7ae" providerId="ADAL" clId="{42834083-8F61-4C2F-8AD6-36D8534E5B87}" dt="2024-01-29T22:13:51.507" v="3606" actId="14100"/>
          <ac:spMkLst>
            <pc:docMk/>
            <pc:sldMk cId="406429504" sldId="330"/>
            <ac:spMk id="2" creationId="{B148B33E-697E-8732-3A02-035148D1C838}"/>
          </ac:spMkLst>
        </pc:spChg>
        <pc:spChg chg="mod ord">
          <ac:chgData name="Gillespie, Olivia" userId="5d6ec28e-797e-4e2f-a306-719380e4b7ae" providerId="ADAL" clId="{42834083-8F61-4C2F-8AD6-36D8534E5B87}" dt="2024-01-29T22:13:01.734" v="3598" actId="20577"/>
          <ac:spMkLst>
            <pc:docMk/>
            <pc:sldMk cId="406429504" sldId="330"/>
            <ac:spMk id="3" creationId="{D77E4628-3DC7-3A18-2EBC-9181FE851437}"/>
          </ac:spMkLst>
        </pc:spChg>
        <pc:spChg chg="mod ord">
          <ac:chgData name="Gillespie, Olivia" userId="5d6ec28e-797e-4e2f-a306-719380e4b7ae" providerId="ADAL" clId="{42834083-8F61-4C2F-8AD6-36D8534E5B87}" dt="2024-01-29T22:12:34.865" v="3596" actId="700"/>
          <ac:spMkLst>
            <pc:docMk/>
            <pc:sldMk cId="406429504" sldId="330"/>
            <ac:spMk id="4" creationId="{0D465478-D3FA-2BE5-2C97-FAD1AF26E9A5}"/>
          </ac:spMkLst>
        </pc:spChg>
        <pc:grpChg chg="del">
          <ac:chgData name="Gillespie, Olivia" userId="5d6ec28e-797e-4e2f-a306-719380e4b7ae" providerId="ADAL" clId="{42834083-8F61-4C2F-8AD6-36D8534E5B87}" dt="2024-01-29T22:13:12.581" v="3599" actId="478"/>
          <ac:grpSpMkLst>
            <pc:docMk/>
            <pc:sldMk cId="406429504" sldId="330"/>
            <ac:grpSpMk id="5" creationId="{657DDE62-2AE1-EA68-5710-AF7D1A9F94D9}"/>
          </ac:grpSpMkLst>
        </pc:grpChg>
        <pc:picChg chg="add mod">
          <ac:chgData name="Gillespie, Olivia" userId="5d6ec28e-797e-4e2f-a306-719380e4b7ae" providerId="ADAL" clId="{42834083-8F61-4C2F-8AD6-36D8534E5B87}" dt="2024-01-29T22:13:43.455" v="3604" actId="1076"/>
          <ac:picMkLst>
            <pc:docMk/>
            <pc:sldMk cId="406429504" sldId="330"/>
            <ac:picMk id="8" creationId="{A369A635-5495-63F2-8AD8-A26509945FCA}"/>
          </ac:picMkLst>
        </pc:picChg>
      </pc:sldChg>
      <pc:sldChg chg="addSp delSp modSp mod setBg modClrScheme chgLayout">
        <pc:chgData name="Gillespie, Olivia" userId="5d6ec28e-797e-4e2f-a306-719380e4b7ae" providerId="ADAL" clId="{42834083-8F61-4C2F-8AD6-36D8534E5B87}" dt="2024-01-29T22:22:37.109" v="3652" actId="1076"/>
        <pc:sldMkLst>
          <pc:docMk/>
          <pc:sldMk cId="1204698344" sldId="331"/>
        </pc:sldMkLst>
        <pc:spChg chg="mod ord">
          <ac:chgData name="Gillespie, Olivia" userId="5d6ec28e-797e-4e2f-a306-719380e4b7ae" providerId="ADAL" clId="{42834083-8F61-4C2F-8AD6-36D8534E5B87}" dt="2024-01-29T22:22:19.805" v="3649" actId="1076"/>
          <ac:spMkLst>
            <pc:docMk/>
            <pc:sldMk cId="1204698344" sldId="331"/>
            <ac:spMk id="2" creationId="{BBD0F132-CA59-1352-2D3E-9369915A0236}"/>
          </ac:spMkLst>
        </pc:spChg>
        <pc:spChg chg="mod ord">
          <ac:chgData name="Gillespie, Olivia" userId="5d6ec28e-797e-4e2f-a306-719380e4b7ae" providerId="ADAL" clId="{42834083-8F61-4C2F-8AD6-36D8534E5B87}" dt="2024-01-29T22:22:37.109" v="3652" actId="1076"/>
          <ac:spMkLst>
            <pc:docMk/>
            <pc:sldMk cId="1204698344" sldId="331"/>
            <ac:spMk id="3" creationId="{BE2EFBD5-D192-6281-9F7E-FEB150437BA1}"/>
          </ac:spMkLst>
        </pc:spChg>
        <pc:spChg chg="mod ord">
          <ac:chgData name="Gillespie, Olivia" userId="5d6ec28e-797e-4e2f-a306-719380e4b7ae" providerId="ADAL" clId="{42834083-8F61-4C2F-8AD6-36D8534E5B87}" dt="2024-01-29T22:21:23.733" v="3638" actId="26606"/>
          <ac:spMkLst>
            <pc:docMk/>
            <pc:sldMk cId="1204698344" sldId="331"/>
            <ac:spMk id="4" creationId="{75CA28F7-34EE-5754-8D95-32DB6BA9696E}"/>
          </ac:spMkLst>
        </pc:spChg>
        <pc:spChg chg="add">
          <ac:chgData name="Gillespie, Olivia" userId="5d6ec28e-797e-4e2f-a306-719380e4b7ae" providerId="ADAL" clId="{42834083-8F61-4C2F-8AD6-36D8534E5B87}" dt="2024-01-29T22:21:23.733" v="3638" actId="26606"/>
          <ac:spMkLst>
            <pc:docMk/>
            <pc:sldMk cId="1204698344" sldId="331"/>
            <ac:spMk id="12295" creationId="{73C994B4-9721-4148-9EEC-6793CECDE8DD}"/>
          </ac:spMkLst>
        </pc:spChg>
        <pc:spChg chg="add">
          <ac:chgData name="Gillespie, Olivia" userId="5d6ec28e-797e-4e2f-a306-719380e4b7ae" providerId="ADAL" clId="{42834083-8F61-4C2F-8AD6-36D8534E5B87}" dt="2024-01-29T22:21:23.733" v="3638" actId="26606"/>
          <ac:spMkLst>
            <pc:docMk/>
            <pc:sldMk cId="1204698344" sldId="331"/>
            <ac:spMk id="12297" creationId="{F9D95E49-763A-4886-B038-82F734740554}"/>
          </ac:spMkLst>
        </pc:spChg>
        <pc:spChg chg="add">
          <ac:chgData name="Gillespie, Olivia" userId="5d6ec28e-797e-4e2f-a306-719380e4b7ae" providerId="ADAL" clId="{42834083-8F61-4C2F-8AD6-36D8534E5B87}" dt="2024-01-29T22:21:23.733" v="3638" actId="26606"/>
          <ac:spMkLst>
            <pc:docMk/>
            <pc:sldMk cId="1204698344" sldId="331"/>
            <ac:spMk id="12299" creationId="{99B60357-232D-4489-8786-BF4E4F74BA76}"/>
          </ac:spMkLst>
        </pc:spChg>
        <pc:spChg chg="add">
          <ac:chgData name="Gillespie, Olivia" userId="5d6ec28e-797e-4e2f-a306-719380e4b7ae" providerId="ADAL" clId="{42834083-8F61-4C2F-8AD6-36D8534E5B87}" dt="2024-01-29T22:21:23.733" v="3638" actId="26606"/>
          <ac:spMkLst>
            <pc:docMk/>
            <pc:sldMk cId="1204698344" sldId="331"/>
            <ac:spMk id="12301" creationId="{28928A89-D0B3-42AC-80FB-CA7D445693CB}"/>
          </ac:spMkLst>
        </pc:spChg>
        <pc:grpChg chg="del mod">
          <ac:chgData name="Gillespie, Olivia" userId="5d6ec28e-797e-4e2f-a306-719380e4b7ae" providerId="ADAL" clId="{42834083-8F61-4C2F-8AD6-36D8534E5B87}" dt="2024-01-29T22:18:29.103" v="3627" actId="478"/>
          <ac:grpSpMkLst>
            <pc:docMk/>
            <pc:sldMk cId="1204698344" sldId="331"/>
            <ac:grpSpMk id="5" creationId="{C22A2865-EBFD-0301-05B7-6F2F879EFB33}"/>
          </ac:grpSpMkLst>
        </pc:grpChg>
        <pc:picChg chg="add mod">
          <ac:chgData name="Gillespie, Olivia" userId="5d6ec28e-797e-4e2f-a306-719380e4b7ae" providerId="ADAL" clId="{42834083-8F61-4C2F-8AD6-36D8534E5B87}" dt="2024-01-29T22:21:23.733" v="3638" actId="26606"/>
          <ac:picMkLst>
            <pc:docMk/>
            <pc:sldMk cId="1204698344" sldId="331"/>
            <ac:picMk id="12290" creationId="{4A861524-BDD0-4FEB-0A7E-E1BC93330545}"/>
          </ac:picMkLst>
        </pc:picChg>
        <pc:cxnChg chg="add">
          <ac:chgData name="Gillespie, Olivia" userId="5d6ec28e-797e-4e2f-a306-719380e4b7ae" providerId="ADAL" clId="{42834083-8F61-4C2F-8AD6-36D8534E5B87}" dt="2024-01-29T22:21:23.733" v="3638" actId="26606"/>
          <ac:cxnSpMkLst>
            <pc:docMk/>
            <pc:sldMk cId="1204698344" sldId="331"/>
            <ac:cxnSpMk id="12303" creationId="{F085D7B9-E066-4923-8CB7-294BF306296A}"/>
          </ac:cxnSpMkLst>
        </pc:cxnChg>
        <pc:cxnChg chg="add">
          <ac:chgData name="Gillespie, Olivia" userId="5d6ec28e-797e-4e2f-a306-719380e4b7ae" providerId="ADAL" clId="{42834083-8F61-4C2F-8AD6-36D8534E5B87}" dt="2024-01-29T22:21:23.733" v="3638" actId="26606"/>
          <ac:cxnSpMkLst>
            <pc:docMk/>
            <pc:sldMk cId="1204698344" sldId="331"/>
            <ac:cxnSpMk id="12305" creationId="{25443840-A796-4C43-8DC1-1B738EFEC522}"/>
          </ac:cxnSpMkLst>
        </pc:cxnChg>
      </pc:sldChg>
      <pc:sldChg chg="modSp del mod">
        <pc:chgData name="Gillespie, Olivia" userId="5d6ec28e-797e-4e2f-a306-719380e4b7ae" providerId="ADAL" clId="{42834083-8F61-4C2F-8AD6-36D8534E5B87}" dt="2024-01-29T22:24:32.759" v="3672" actId="47"/>
        <pc:sldMkLst>
          <pc:docMk/>
          <pc:sldMk cId="3229923353" sldId="332"/>
        </pc:sldMkLst>
        <pc:spChg chg="mod">
          <ac:chgData name="Gillespie, Olivia" userId="5d6ec28e-797e-4e2f-a306-719380e4b7ae" providerId="ADAL" clId="{42834083-8F61-4C2F-8AD6-36D8534E5B87}" dt="2024-01-29T22:23:49.207" v="3663" actId="27636"/>
          <ac:spMkLst>
            <pc:docMk/>
            <pc:sldMk cId="3229923353" sldId="332"/>
            <ac:spMk id="3" creationId="{BE2EFBD5-D192-6281-9F7E-FEB150437BA1}"/>
          </ac:spMkLst>
        </pc:spChg>
      </pc:sldChg>
      <pc:sldChg chg="addSp modSp mod">
        <pc:chgData name="Gillespie, Olivia" userId="5d6ec28e-797e-4e2f-a306-719380e4b7ae" providerId="ADAL" clId="{42834083-8F61-4C2F-8AD6-36D8534E5B87}" dt="2024-01-29T22:14:13.746" v="3610" actId="1076"/>
        <pc:sldMkLst>
          <pc:docMk/>
          <pc:sldMk cId="1909914825" sldId="333"/>
        </pc:sldMkLst>
        <pc:spChg chg="mod">
          <ac:chgData name="Gillespie, Olivia" userId="5d6ec28e-797e-4e2f-a306-719380e4b7ae" providerId="ADAL" clId="{42834083-8F61-4C2F-8AD6-36D8534E5B87}" dt="2024-01-29T20:41:16.352" v="2528" actId="20577"/>
          <ac:spMkLst>
            <pc:docMk/>
            <pc:sldMk cId="1909914825" sldId="333"/>
            <ac:spMk id="7" creationId="{F467810B-8CB1-66ED-0138-9FBF502F5FC4}"/>
          </ac:spMkLst>
        </pc:spChg>
        <pc:picChg chg="add mod">
          <ac:chgData name="Gillespie, Olivia" userId="5d6ec28e-797e-4e2f-a306-719380e4b7ae" providerId="ADAL" clId="{42834083-8F61-4C2F-8AD6-36D8534E5B87}" dt="2024-01-29T22:14:13.746" v="3610" actId="1076"/>
          <ac:picMkLst>
            <pc:docMk/>
            <pc:sldMk cId="1909914825" sldId="333"/>
            <ac:picMk id="2" creationId="{8D99BB5C-35F8-2CF6-DD81-36BD1F32A8C3}"/>
          </ac:picMkLst>
        </pc:picChg>
      </pc:sldChg>
      <pc:sldChg chg="addSp modSp mod">
        <pc:chgData name="Gillespie, Olivia" userId="5d6ec28e-797e-4e2f-a306-719380e4b7ae" providerId="ADAL" clId="{42834083-8F61-4C2F-8AD6-36D8534E5B87}" dt="2024-01-29T17:40:49.681" v="202" actId="1076"/>
        <pc:sldMkLst>
          <pc:docMk/>
          <pc:sldMk cId="2257323134" sldId="335"/>
        </pc:sldMkLst>
        <pc:spChg chg="mod">
          <ac:chgData name="Gillespie, Olivia" userId="5d6ec28e-797e-4e2f-a306-719380e4b7ae" providerId="ADAL" clId="{42834083-8F61-4C2F-8AD6-36D8534E5B87}" dt="2024-01-29T17:38:37.303" v="82" actId="14100"/>
          <ac:spMkLst>
            <pc:docMk/>
            <pc:sldMk cId="2257323134" sldId="335"/>
            <ac:spMk id="5" creationId="{859A9F1C-E9D9-C5D6-9812-3A394C2A8D75}"/>
          </ac:spMkLst>
        </pc:spChg>
        <pc:spChg chg="add mod">
          <ac:chgData name="Gillespie, Olivia" userId="5d6ec28e-797e-4e2f-a306-719380e4b7ae" providerId="ADAL" clId="{42834083-8F61-4C2F-8AD6-36D8534E5B87}" dt="2024-01-29T17:40:49.681" v="202" actId="1076"/>
          <ac:spMkLst>
            <pc:docMk/>
            <pc:sldMk cId="2257323134" sldId="335"/>
            <ac:spMk id="6" creationId="{28796811-E554-2E02-AC56-1C7897AA1C19}"/>
          </ac:spMkLst>
        </pc:spChg>
        <pc:spChg chg="mod">
          <ac:chgData name="Gillespie, Olivia" userId="5d6ec28e-797e-4e2f-a306-719380e4b7ae" providerId="ADAL" clId="{42834083-8F61-4C2F-8AD6-36D8534E5B87}" dt="2024-01-29T17:39:12.806" v="90" actId="14100"/>
          <ac:spMkLst>
            <pc:docMk/>
            <pc:sldMk cId="2257323134" sldId="335"/>
            <ac:spMk id="9" creationId="{E393B033-9002-6D96-5B64-D2A7F1778503}"/>
          </ac:spMkLst>
        </pc:spChg>
        <pc:spChg chg="mod">
          <ac:chgData name="Gillespie, Olivia" userId="5d6ec28e-797e-4e2f-a306-719380e4b7ae" providerId="ADAL" clId="{42834083-8F61-4C2F-8AD6-36D8534E5B87}" dt="2024-01-29T17:38:57.572" v="87" actId="1076"/>
          <ac:spMkLst>
            <pc:docMk/>
            <pc:sldMk cId="2257323134" sldId="335"/>
            <ac:spMk id="11" creationId="{93C17340-410C-CD9F-5BD7-F34A966D925D}"/>
          </ac:spMkLst>
        </pc:spChg>
        <pc:picChg chg="mod">
          <ac:chgData name="Gillespie, Olivia" userId="5d6ec28e-797e-4e2f-a306-719380e4b7ae" providerId="ADAL" clId="{42834083-8F61-4C2F-8AD6-36D8534E5B87}" dt="2024-01-29T17:39:21.065" v="91" actId="1076"/>
          <ac:picMkLst>
            <pc:docMk/>
            <pc:sldMk cId="2257323134" sldId="335"/>
            <ac:picMk id="2" creationId="{5EAEF7D4-1EEF-725F-582E-05D6C4345E2F}"/>
          </ac:picMkLst>
        </pc:picChg>
      </pc:sldChg>
      <pc:sldChg chg="addSp modSp new mod setBg">
        <pc:chgData name="Gillespie, Olivia" userId="5d6ec28e-797e-4e2f-a306-719380e4b7ae" providerId="ADAL" clId="{42834083-8F61-4C2F-8AD6-36D8534E5B87}" dt="2024-01-29T18:29:47.915" v="330" actId="26606"/>
        <pc:sldMkLst>
          <pc:docMk/>
          <pc:sldMk cId="3039171680" sldId="336"/>
        </pc:sldMkLst>
        <pc:spChg chg="mod ord">
          <ac:chgData name="Gillespie, Olivia" userId="5d6ec28e-797e-4e2f-a306-719380e4b7ae" providerId="ADAL" clId="{42834083-8F61-4C2F-8AD6-36D8534E5B87}" dt="2024-01-29T18:29:47.915" v="330" actId="26606"/>
          <ac:spMkLst>
            <pc:docMk/>
            <pc:sldMk cId="3039171680" sldId="336"/>
            <ac:spMk id="2" creationId="{CAF0CCB2-490A-1D33-A593-C5494ED5BBEB}"/>
          </ac:spMkLst>
        </pc:spChg>
        <pc:spChg chg="add">
          <ac:chgData name="Gillespie, Olivia" userId="5d6ec28e-797e-4e2f-a306-719380e4b7ae" providerId="ADAL" clId="{42834083-8F61-4C2F-8AD6-36D8534E5B87}" dt="2024-01-29T18:29:47.915" v="330" actId="26606"/>
          <ac:spMkLst>
            <pc:docMk/>
            <pc:sldMk cId="3039171680" sldId="336"/>
            <ac:spMk id="8" creationId="{5A59F003-E00A-43F9-91DC-CC54E3B87466}"/>
          </ac:spMkLst>
        </pc:spChg>
        <pc:spChg chg="add">
          <ac:chgData name="Gillespie, Olivia" userId="5d6ec28e-797e-4e2f-a306-719380e4b7ae" providerId="ADAL" clId="{42834083-8F61-4C2F-8AD6-36D8534E5B87}" dt="2024-01-29T18:29:47.915" v="330" actId="26606"/>
          <ac:spMkLst>
            <pc:docMk/>
            <pc:sldMk cId="3039171680" sldId="336"/>
            <ac:spMk id="10" creationId="{D74A4382-E3AD-430A-9A1F-DFA3E0E77A7D}"/>
          </ac:spMkLst>
        </pc:spChg>
        <pc:spChg chg="add">
          <ac:chgData name="Gillespie, Olivia" userId="5d6ec28e-797e-4e2f-a306-719380e4b7ae" providerId="ADAL" clId="{42834083-8F61-4C2F-8AD6-36D8534E5B87}" dt="2024-01-29T18:29:47.915" v="330" actId="26606"/>
          <ac:spMkLst>
            <pc:docMk/>
            <pc:sldMk cId="3039171680" sldId="336"/>
            <ac:spMk id="12" creationId="{79F40191-0F44-4FD1-82CC-ACB507C14BE6}"/>
          </ac:spMkLst>
        </pc:spChg>
        <pc:picChg chg="add mod">
          <ac:chgData name="Gillespie, Olivia" userId="5d6ec28e-797e-4e2f-a306-719380e4b7ae" providerId="ADAL" clId="{42834083-8F61-4C2F-8AD6-36D8534E5B87}" dt="2024-01-29T18:29:47.915" v="330" actId="26606"/>
          <ac:picMkLst>
            <pc:docMk/>
            <pc:sldMk cId="3039171680" sldId="336"/>
            <ac:picMk id="3" creationId="{0D408F11-7063-4F36-4E7D-05DBBE36B3A5}"/>
          </ac:picMkLst>
        </pc:picChg>
      </pc:sldChg>
      <pc:sldChg chg="addSp delSp modSp new mod setBg">
        <pc:chgData name="Gillespie, Olivia" userId="5d6ec28e-797e-4e2f-a306-719380e4b7ae" providerId="ADAL" clId="{42834083-8F61-4C2F-8AD6-36D8534E5B87}" dt="2024-01-29T19:17:28.762" v="903" actId="26606"/>
        <pc:sldMkLst>
          <pc:docMk/>
          <pc:sldMk cId="3800510490" sldId="337"/>
        </pc:sldMkLst>
        <pc:spChg chg="del">
          <ac:chgData name="Gillespie, Olivia" userId="5d6ec28e-797e-4e2f-a306-719380e4b7ae" providerId="ADAL" clId="{42834083-8F61-4C2F-8AD6-36D8534E5B87}" dt="2024-01-29T18:49:37.503" v="352" actId="478"/>
          <ac:spMkLst>
            <pc:docMk/>
            <pc:sldMk cId="3800510490" sldId="337"/>
            <ac:spMk id="2" creationId="{D3B622E8-958C-3AE9-3990-1AAEA0D51FA3}"/>
          </ac:spMkLst>
        </pc:spChg>
        <pc:spChg chg="add del mod">
          <ac:chgData name="Gillespie, Olivia" userId="5d6ec28e-797e-4e2f-a306-719380e4b7ae" providerId="ADAL" clId="{42834083-8F61-4C2F-8AD6-36D8534E5B87}" dt="2024-01-29T18:58:46.522" v="367" actId="478"/>
          <ac:spMkLst>
            <pc:docMk/>
            <pc:sldMk cId="3800510490" sldId="337"/>
            <ac:spMk id="3" creationId="{CD2AC762-40C2-0C91-B2B5-87FD00FB7C17}"/>
          </ac:spMkLst>
        </pc:spChg>
        <pc:spChg chg="add del">
          <ac:chgData name="Gillespie, Olivia" userId="5d6ec28e-797e-4e2f-a306-719380e4b7ae" providerId="ADAL" clId="{42834083-8F61-4C2F-8AD6-36D8534E5B87}" dt="2024-01-29T19:17:28.762" v="903" actId="26606"/>
          <ac:spMkLst>
            <pc:docMk/>
            <pc:sldMk cId="3800510490" sldId="337"/>
            <ac:spMk id="2057" creationId="{42A4FC2C-047E-45A5-965D-8E1E3BF09BC6}"/>
          </ac:spMkLst>
        </pc:spChg>
        <pc:spChg chg="add">
          <ac:chgData name="Gillespie, Olivia" userId="5d6ec28e-797e-4e2f-a306-719380e4b7ae" providerId="ADAL" clId="{42834083-8F61-4C2F-8AD6-36D8534E5B87}" dt="2024-01-29T19:17:28.762" v="903" actId="26606"/>
          <ac:spMkLst>
            <pc:docMk/>
            <pc:sldMk cId="3800510490" sldId="337"/>
            <ac:spMk id="2062" creationId="{3DAD86CA-8235-409B-982B-5E7A033E2392}"/>
          </ac:spMkLst>
        </pc:spChg>
        <pc:spChg chg="add">
          <ac:chgData name="Gillespie, Olivia" userId="5d6ec28e-797e-4e2f-a306-719380e4b7ae" providerId="ADAL" clId="{42834083-8F61-4C2F-8AD6-36D8534E5B87}" dt="2024-01-29T19:17:28.762" v="903" actId="26606"/>
          <ac:spMkLst>
            <pc:docMk/>
            <pc:sldMk cId="3800510490" sldId="337"/>
            <ac:spMk id="2064" creationId="{9F234FBA-3501-47B4-AE0C-AA4AFBC8F603}"/>
          </ac:spMkLst>
        </pc:spChg>
        <pc:spChg chg="add">
          <ac:chgData name="Gillespie, Olivia" userId="5d6ec28e-797e-4e2f-a306-719380e4b7ae" providerId="ADAL" clId="{42834083-8F61-4C2F-8AD6-36D8534E5B87}" dt="2024-01-29T19:17:28.762" v="903" actId="26606"/>
          <ac:spMkLst>
            <pc:docMk/>
            <pc:sldMk cId="3800510490" sldId="337"/>
            <ac:spMk id="2066" creationId="{B5EF893B-0491-416E-9D33-BADE9600792A}"/>
          </ac:spMkLst>
        </pc:spChg>
        <pc:picChg chg="add del mod">
          <ac:chgData name="Gillespie, Olivia" userId="5d6ec28e-797e-4e2f-a306-719380e4b7ae" providerId="ADAL" clId="{42834083-8F61-4C2F-8AD6-36D8534E5B87}" dt="2024-01-29T18:58:43.785" v="366" actId="478"/>
          <ac:picMkLst>
            <pc:docMk/>
            <pc:sldMk cId="3800510490" sldId="337"/>
            <ac:picMk id="2050" creationId="{578F3572-D96E-FFA0-8146-AFAE7FAD612B}"/>
          </ac:picMkLst>
        </pc:picChg>
        <pc:picChg chg="add del mod">
          <ac:chgData name="Gillespie, Olivia" userId="5d6ec28e-797e-4e2f-a306-719380e4b7ae" providerId="ADAL" clId="{42834083-8F61-4C2F-8AD6-36D8534E5B87}" dt="2024-01-29T19:17:18.667" v="901" actId="478"/>
          <ac:picMkLst>
            <pc:docMk/>
            <pc:sldMk cId="3800510490" sldId="337"/>
            <ac:picMk id="2052" creationId="{254FAE7D-D6B9-234B-446C-BC6EDE85FF07}"/>
          </ac:picMkLst>
        </pc:picChg>
        <pc:picChg chg="add mod">
          <ac:chgData name="Gillespie, Olivia" userId="5d6ec28e-797e-4e2f-a306-719380e4b7ae" providerId="ADAL" clId="{42834083-8F61-4C2F-8AD6-36D8534E5B87}" dt="2024-01-29T19:17:28.762" v="903" actId="26606"/>
          <ac:picMkLst>
            <pc:docMk/>
            <pc:sldMk cId="3800510490" sldId="337"/>
            <ac:picMk id="2054" creationId="{EF1C0591-F2A2-D594-1614-5A71BC87882E}"/>
          </ac:picMkLst>
        </pc:picChg>
        <pc:cxnChg chg="add">
          <ac:chgData name="Gillespie, Olivia" userId="5d6ec28e-797e-4e2f-a306-719380e4b7ae" providerId="ADAL" clId="{42834083-8F61-4C2F-8AD6-36D8534E5B87}" dt="2024-01-29T19:17:28.762" v="903" actId="26606"/>
          <ac:cxnSpMkLst>
            <pc:docMk/>
            <pc:sldMk cId="3800510490" sldId="337"/>
            <ac:cxnSpMk id="2068" creationId="{469F4FF8-F8B0-4630-BA1B-0D8B324CD5FF}"/>
          </ac:cxnSpMkLst>
        </pc:cxnChg>
      </pc:sldChg>
      <pc:sldChg chg="addSp delSp modSp new mod setBg">
        <pc:chgData name="Gillespie, Olivia" userId="5d6ec28e-797e-4e2f-a306-719380e4b7ae" providerId="ADAL" clId="{42834083-8F61-4C2F-8AD6-36D8534E5B87}" dt="2024-01-29T19:18:55.640" v="949" actId="26606"/>
        <pc:sldMkLst>
          <pc:docMk/>
          <pc:sldMk cId="2863147710" sldId="338"/>
        </pc:sldMkLst>
        <pc:spChg chg="add del mod">
          <ac:chgData name="Gillespie, Olivia" userId="5d6ec28e-797e-4e2f-a306-719380e4b7ae" providerId="ADAL" clId="{42834083-8F61-4C2F-8AD6-36D8534E5B87}" dt="2024-01-29T19:18:55.640" v="949" actId="26606"/>
          <ac:spMkLst>
            <pc:docMk/>
            <pc:sldMk cId="2863147710" sldId="338"/>
            <ac:spMk id="2" creationId="{D6637496-F7A0-9B6E-4EE1-97220762CAE2}"/>
          </ac:spMkLst>
        </pc:spChg>
        <pc:spChg chg="add">
          <ac:chgData name="Gillespie, Olivia" userId="5d6ec28e-797e-4e2f-a306-719380e4b7ae" providerId="ADAL" clId="{42834083-8F61-4C2F-8AD6-36D8534E5B87}" dt="2024-01-29T19:18:55.640" v="949" actId="26606"/>
          <ac:spMkLst>
            <pc:docMk/>
            <pc:sldMk cId="2863147710" sldId="338"/>
            <ac:spMk id="3081" creationId="{665DBBEF-238B-476B-96AB-8AAC3224ECEA}"/>
          </ac:spMkLst>
        </pc:spChg>
        <pc:spChg chg="add">
          <ac:chgData name="Gillespie, Olivia" userId="5d6ec28e-797e-4e2f-a306-719380e4b7ae" providerId="ADAL" clId="{42834083-8F61-4C2F-8AD6-36D8534E5B87}" dt="2024-01-29T19:18:55.640" v="949" actId="26606"/>
          <ac:spMkLst>
            <pc:docMk/>
            <pc:sldMk cId="2863147710" sldId="338"/>
            <ac:spMk id="3083" creationId="{3FCFB1DE-0B7E-48CC-BA90-B2AB0889F9D6}"/>
          </ac:spMkLst>
        </pc:spChg>
        <pc:picChg chg="add mod">
          <ac:chgData name="Gillespie, Olivia" userId="5d6ec28e-797e-4e2f-a306-719380e4b7ae" providerId="ADAL" clId="{42834083-8F61-4C2F-8AD6-36D8534E5B87}" dt="2024-01-29T19:18:19.717" v="908" actId="1076"/>
          <ac:picMkLst>
            <pc:docMk/>
            <pc:sldMk cId="2863147710" sldId="338"/>
            <ac:picMk id="3074" creationId="{E6F10E19-94B0-A739-7A8A-A610362CC678}"/>
          </ac:picMkLst>
        </pc:picChg>
        <pc:picChg chg="add mod">
          <ac:chgData name="Gillespie, Olivia" userId="5d6ec28e-797e-4e2f-a306-719380e4b7ae" providerId="ADAL" clId="{42834083-8F61-4C2F-8AD6-36D8534E5B87}" dt="2024-01-29T19:18:55.640" v="949" actId="26606"/>
          <ac:picMkLst>
            <pc:docMk/>
            <pc:sldMk cId="2863147710" sldId="338"/>
            <ac:picMk id="3076" creationId="{6A6177A7-C2A0-735D-7040-EBF84A7242D6}"/>
          </ac:picMkLst>
        </pc:picChg>
      </pc:sldChg>
      <pc:sldChg chg="addSp delSp modSp new mod setBg">
        <pc:chgData name="Gillespie, Olivia" userId="5d6ec28e-797e-4e2f-a306-719380e4b7ae" providerId="ADAL" clId="{42834083-8F61-4C2F-8AD6-36D8534E5B87}" dt="2024-01-29T19:38:23.205" v="1078" actId="255"/>
        <pc:sldMkLst>
          <pc:docMk/>
          <pc:sldMk cId="2451384512" sldId="339"/>
        </pc:sldMkLst>
        <pc:spChg chg="mod ord">
          <ac:chgData name="Gillespie, Olivia" userId="5d6ec28e-797e-4e2f-a306-719380e4b7ae" providerId="ADAL" clId="{42834083-8F61-4C2F-8AD6-36D8534E5B87}" dt="2024-01-29T19:35:57.090" v="1052" actId="26606"/>
          <ac:spMkLst>
            <pc:docMk/>
            <pc:sldMk cId="2451384512" sldId="339"/>
            <ac:spMk id="2" creationId="{A4BAE3D1-3C09-33E1-4E71-10AC6166F15F}"/>
          </ac:spMkLst>
        </pc:spChg>
        <pc:spChg chg="del">
          <ac:chgData name="Gillespie, Olivia" userId="5d6ec28e-797e-4e2f-a306-719380e4b7ae" providerId="ADAL" clId="{42834083-8F61-4C2F-8AD6-36D8534E5B87}" dt="2024-01-29T19:35:50.886" v="1051" actId="478"/>
          <ac:spMkLst>
            <pc:docMk/>
            <pc:sldMk cId="2451384512" sldId="339"/>
            <ac:spMk id="3" creationId="{617F3944-A852-7C66-D7F6-A8E77BCAB07A}"/>
          </ac:spMkLst>
        </pc:spChg>
        <pc:spChg chg="add">
          <ac:chgData name="Gillespie, Olivia" userId="5d6ec28e-797e-4e2f-a306-719380e4b7ae" providerId="ADAL" clId="{42834083-8F61-4C2F-8AD6-36D8534E5B87}" dt="2024-01-29T19:36:20.447" v="1054"/>
          <ac:spMkLst>
            <pc:docMk/>
            <pc:sldMk cId="2451384512" sldId="339"/>
            <ac:spMk id="4" creationId="{F539F2F3-BD04-8AAE-39E1-9585D8F266BE}"/>
          </ac:spMkLst>
        </pc:spChg>
        <pc:spChg chg="add mod">
          <ac:chgData name="Gillespie, Olivia" userId="5d6ec28e-797e-4e2f-a306-719380e4b7ae" providerId="ADAL" clId="{42834083-8F61-4C2F-8AD6-36D8534E5B87}" dt="2024-01-29T19:36:27.064" v="1056"/>
          <ac:spMkLst>
            <pc:docMk/>
            <pc:sldMk cId="2451384512" sldId="339"/>
            <ac:spMk id="5" creationId="{831430BC-95EB-CB06-593A-BC0480296580}"/>
          </ac:spMkLst>
        </pc:spChg>
        <pc:spChg chg="add">
          <ac:chgData name="Gillespie, Olivia" userId="5d6ec28e-797e-4e2f-a306-719380e4b7ae" providerId="ADAL" clId="{42834083-8F61-4C2F-8AD6-36D8534E5B87}" dt="2024-01-29T19:36:33.322" v="1058"/>
          <ac:spMkLst>
            <pc:docMk/>
            <pc:sldMk cId="2451384512" sldId="339"/>
            <ac:spMk id="6" creationId="{749AF810-947A-D2A0-F2FF-66C04AA6ADA5}"/>
          </ac:spMkLst>
        </pc:spChg>
        <pc:spChg chg="add">
          <ac:chgData name="Gillespie, Olivia" userId="5d6ec28e-797e-4e2f-a306-719380e4b7ae" providerId="ADAL" clId="{42834083-8F61-4C2F-8AD6-36D8534E5B87}" dt="2024-01-29T19:36:49.513" v="1060"/>
          <ac:spMkLst>
            <pc:docMk/>
            <pc:sldMk cId="2451384512" sldId="339"/>
            <ac:spMk id="7" creationId="{BFD09516-4224-C7CA-5079-8277E9100E66}"/>
          </ac:spMkLst>
        </pc:spChg>
        <pc:spChg chg="add mod">
          <ac:chgData name="Gillespie, Olivia" userId="5d6ec28e-797e-4e2f-a306-719380e4b7ae" providerId="ADAL" clId="{42834083-8F61-4C2F-8AD6-36D8534E5B87}" dt="2024-01-29T19:38:23.205" v="1078" actId="255"/>
          <ac:spMkLst>
            <pc:docMk/>
            <pc:sldMk cId="2451384512" sldId="339"/>
            <ac:spMk id="9" creationId="{F387FE43-453A-9D49-2B71-0546EF04837E}"/>
          </ac:spMkLst>
        </pc:spChg>
        <pc:spChg chg="add">
          <ac:chgData name="Gillespie, Olivia" userId="5d6ec28e-797e-4e2f-a306-719380e4b7ae" providerId="ADAL" clId="{42834083-8F61-4C2F-8AD6-36D8534E5B87}" dt="2024-01-29T19:35:57.090" v="1052" actId="26606"/>
          <ac:spMkLst>
            <pc:docMk/>
            <pc:sldMk cId="2451384512" sldId="339"/>
            <ac:spMk id="5127" creationId="{8950AD4C-6AF3-49F8-94E1-DBCAFB39478B}"/>
          </ac:spMkLst>
        </pc:spChg>
        <pc:spChg chg="add">
          <ac:chgData name="Gillespie, Olivia" userId="5d6ec28e-797e-4e2f-a306-719380e4b7ae" providerId="ADAL" clId="{42834083-8F61-4C2F-8AD6-36D8534E5B87}" dt="2024-01-29T19:35:57.090" v="1052" actId="26606"/>
          <ac:spMkLst>
            <pc:docMk/>
            <pc:sldMk cId="2451384512" sldId="339"/>
            <ac:spMk id="5129" creationId="{0ACBD85E-A404-45CB-B532-1039E479D4C6}"/>
          </ac:spMkLst>
        </pc:spChg>
        <pc:spChg chg="add">
          <ac:chgData name="Gillespie, Olivia" userId="5d6ec28e-797e-4e2f-a306-719380e4b7ae" providerId="ADAL" clId="{42834083-8F61-4C2F-8AD6-36D8534E5B87}" dt="2024-01-29T19:35:57.090" v="1052" actId="26606"/>
          <ac:spMkLst>
            <pc:docMk/>
            <pc:sldMk cId="2451384512" sldId="339"/>
            <ac:spMk id="5131" creationId="{DB1626B1-BAC7-4893-A5AC-620597685187}"/>
          </ac:spMkLst>
        </pc:spChg>
        <pc:spChg chg="add">
          <ac:chgData name="Gillespie, Olivia" userId="5d6ec28e-797e-4e2f-a306-719380e4b7ae" providerId="ADAL" clId="{42834083-8F61-4C2F-8AD6-36D8534E5B87}" dt="2024-01-29T19:35:57.090" v="1052" actId="26606"/>
          <ac:spMkLst>
            <pc:docMk/>
            <pc:sldMk cId="2451384512" sldId="339"/>
            <ac:spMk id="5133" creationId="{D64E9910-51FE-45BF-973D-9D2401FD3C63}"/>
          </ac:spMkLst>
        </pc:spChg>
        <pc:picChg chg="add mod">
          <ac:chgData name="Gillespie, Olivia" userId="5d6ec28e-797e-4e2f-a306-719380e4b7ae" providerId="ADAL" clId="{42834083-8F61-4C2F-8AD6-36D8534E5B87}" dt="2024-01-29T19:37:04.185" v="1062" actId="1076"/>
          <ac:picMkLst>
            <pc:docMk/>
            <pc:sldMk cId="2451384512" sldId="339"/>
            <ac:picMk id="8" creationId="{4A3A6C65-BA5F-7EAC-79AD-C6B427AE8698}"/>
          </ac:picMkLst>
        </pc:picChg>
        <pc:picChg chg="add del mod">
          <ac:chgData name="Gillespie, Olivia" userId="5d6ec28e-797e-4e2f-a306-719380e4b7ae" providerId="ADAL" clId="{42834083-8F61-4C2F-8AD6-36D8534E5B87}" dt="2024-01-29T19:36:38.564" v="1059" actId="478"/>
          <ac:picMkLst>
            <pc:docMk/>
            <pc:sldMk cId="2451384512" sldId="339"/>
            <ac:picMk id="5122" creationId="{5A7FB352-5198-3252-D502-ED50E279A59D}"/>
          </ac:picMkLst>
        </pc:picChg>
      </pc:sldChg>
      <pc:sldChg chg="add ord">
        <pc:chgData name="Gillespie, Olivia" userId="5d6ec28e-797e-4e2f-a306-719380e4b7ae" providerId="ADAL" clId="{42834083-8F61-4C2F-8AD6-36D8534E5B87}" dt="2024-01-29T19:39:44.208" v="1084"/>
        <pc:sldMkLst>
          <pc:docMk/>
          <pc:sldMk cId="1250542672" sldId="340"/>
        </pc:sldMkLst>
      </pc:sldChg>
      <pc:sldChg chg="addSp delSp modSp add mod ord">
        <pc:chgData name="Gillespie, Olivia" userId="5d6ec28e-797e-4e2f-a306-719380e4b7ae" providerId="ADAL" clId="{42834083-8F61-4C2F-8AD6-36D8534E5B87}" dt="2024-01-29T20:07:11.255" v="2058"/>
        <pc:sldMkLst>
          <pc:docMk/>
          <pc:sldMk cId="314946537" sldId="341"/>
        </pc:sldMkLst>
        <pc:spChg chg="mod">
          <ac:chgData name="Gillespie, Olivia" userId="5d6ec28e-797e-4e2f-a306-719380e4b7ae" providerId="ADAL" clId="{42834083-8F61-4C2F-8AD6-36D8534E5B87}" dt="2024-01-29T19:45:26.349" v="1824" actId="1076"/>
          <ac:spMkLst>
            <pc:docMk/>
            <pc:sldMk cId="314946537" sldId="341"/>
            <ac:spMk id="3" creationId="{6F85FD5D-E0D1-99C7-C7A2-D46BC08A00AC}"/>
          </ac:spMkLst>
        </pc:spChg>
        <pc:spChg chg="mod">
          <ac:chgData name="Gillespie, Olivia" userId="5d6ec28e-797e-4e2f-a306-719380e4b7ae" providerId="ADAL" clId="{42834083-8F61-4C2F-8AD6-36D8534E5B87}" dt="2024-01-29T19:45:31.621" v="1825" actId="1076"/>
          <ac:spMkLst>
            <pc:docMk/>
            <pc:sldMk cId="314946537" sldId="341"/>
            <ac:spMk id="5" creationId="{B358E51D-6B6D-D41F-F09E-C9BE8480F8D8}"/>
          </ac:spMkLst>
        </pc:spChg>
        <pc:spChg chg="del">
          <ac:chgData name="Gillespie, Olivia" userId="5d6ec28e-797e-4e2f-a306-719380e4b7ae" providerId="ADAL" clId="{42834083-8F61-4C2F-8AD6-36D8534E5B87}" dt="2024-01-29T19:45:20.701" v="1823" actId="478"/>
          <ac:spMkLst>
            <pc:docMk/>
            <pc:sldMk cId="314946537" sldId="341"/>
            <ac:spMk id="7" creationId="{BD51D041-EE25-62A4-2435-8A44C7992202}"/>
          </ac:spMkLst>
        </pc:spChg>
        <pc:picChg chg="add mod">
          <ac:chgData name="Gillespie, Olivia" userId="5d6ec28e-797e-4e2f-a306-719380e4b7ae" providerId="ADAL" clId="{42834083-8F61-4C2F-8AD6-36D8534E5B87}" dt="2024-01-29T19:45:06.941" v="1822" actId="14100"/>
          <ac:picMkLst>
            <pc:docMk/>
            <pc:sldMk cId="314946537" sldId="341"/>
            <ac:picMk id="4" creationId="{0CACF927-BE54-2724-F8D8-DA5577B4852E}"/>
          </ac:picMkLst>
        </pc:picChg>
        <pc:picChg chg="del">
          <ac:chgData name="Gillespie, Olivia" userId="5d6ec28e-797e-4e2f-a306-719380e4b7ae" providerId="ADAL" clId="{42834083-8F61-4C2F-8AD6-36D8534E5B87}" dt="2024-01-29T19:44:43.759" v="1818" actId="478"/>
          <ac:picMkLst>
            <pc:docMk/>
            <pc:sldMk cId="314946537" sldId="341"/>
            <ac:picMk id="9" creationId="{1302E941-5359-A446-591D-3DC3864C1957}"/>
          </ac:picMkLst>
        </pc:picChg>
      </pc:sldChg>
      <pc:sldChg chg="delSp add del setBg delDesignElem">
        <pc:chgData name="Gillespie, Olivia" userId="5d6ec28e-797e-4e2f-a306-719380e4b7ae" providerId="ADAL" clId="{42834083-8F61-4C2F-8AD6-36D8534E5B87}" dt="2024-01-29T18:28:50.362" v="312" actId="47"/>
        <pc:sldMkLst>
          <pc:docMk/>
          <pc:sldMk cId="3595655130" sldId="342"/>
        </pc:sldMkLst>
        <pc:spChg chg="del">
          <ac:chgData name="Gillespie, Olivia" userId="5d6ec28e-797e-4e2f-a306-719380e4b7ae" providerId="ADAL" clId="{42834083-8F61-4C2F-8AD6-36D8534E5B87}" dt="2024-01-29T18:28:46.323" v="311"/>
          <ac:spMkLst>
            <pc:docMk/>
            <pc:sldMk cId="3595655130" sldId="342"/>
            <ac:spMk id="15" creationId="{71B2258F-86CA-4D4D-8270-BC05FCDEBFB3}"/>
          </ac:spMkLst>
        </pc:spChg>
      </pc:sldChg>
      <pc:sldChg chg="addSp delSp modSp new mod setBg">
        <pc:chgData name="Gillespie, Olivia" userId="5d6ec28e-797e-4e2f-a306-719380e4b7ae" providerId="ADAL" clId="{42834083-8F61-4C2F-8AD6-36D8534E5B87}" dt="2024-01-29T19:51:59.217" v="1834" actId="27614"/>
        <pc:sldMkLst>
          <pc:docMk/>
          <pc:sldMk cId="3806942279" sldId="342"/>
        </pc:sldMkLst>
        <pc:spChg chg="del">
          <ac:chgData name="Gillespie, Olivia" userId="5d6ec28e-797e-4e2f-a306-719380e4b7ae" providerId="ADAL" clId="{42834083-8F61-4C2F-8AD6-36D8534E5B87}" dt="2024-01-29T19:50:02.548" v="1827" actId="478"/>
          <ac:spMkLst>
            <pc:docMk/>
            <pc:sldMk cId="3806942279" sldId="342"/>
            <ac:spMk id="2" creationId="{8A5C3741-3658-6DF8-EE47-6630DF02CEE1}"/>
          </ac:spMkLst>
        </pc:spChg>
        <pc:spChg chg="add">
          <ac:chgData name="Gillespie, Olivia" userId="5d6ec28e-797e-4e2f-a306-719380e4b7ae" providerId="ADAL" clId="{42834083-8F61-4C2F-8AD6-36D8534E5B87}" dt="2024-01-29T19:50:47.550" v="1828"/>
          <ac:spMkLst>
            <pc:docMk/>
            <pc:sldMk cId="3806942279" sldId="342"/>
            <ac:spMk id="3" creationId="{93B4A95B-A32E-E817-554C-B3D963AF5797}"/>
          </ac:spMkLst>
        </pc:spChg>
        <pc:spChg chg="add del">
          <ac:chgData name="Gillespie, Olivia" userId="5d6ec28e-797e-4e2f-a306-719380e4b7ae" providerId="ADAL" clId="{42834083-8F61-4C2F-8AD6-36D8534E5B87}" dt="2024-01-29T19:51:51.503" v="1833" actId="26606"/>
          <ac:spMkLst>
            <pc:docMk/>
            <pc:sldMk cId="3806942279" sldId="342"/>
            <ac:spMk id="9" creationId="{AB8C311F-7253-4AED-9701-7FC0708C41C7}"/>
          </ac:spMkLst>
        </pc:spChg>
        <pc:spChg chg="add del">
          <ac:chgData name="Gillespie, Olivia" userId="5d6ec28e-797e-4e2f-a306-719380e4b7ae" providerId="ADAL" clId="{42834083-8F61-4C2F-8AD6-36D8534E5B87}" dt="2024-01-29T19:51:51.503" v="1833" actId="26606"/>
          <ac:spMkLst>
            <pc:docMk/>
            <pc:sldMk cId="3806942279" sldId="342"/>
            <ac:spMk id="11" creationId="{E2384209-CB15-4CDF-9D31-C44FD9A3F20D}"/>
          </ac:spMkLst>
        </pc:spChg>
        <pc:spChg chg="add del">
          <ac:chgData name="Gillespie, Olivia" userId="5d6ec28e-797e-4e2f-a306-719380e4b7ae" providerId="ADAL" clId="{42834083-8F61-4C2F-8AD6-36D8534E5B87}" dt="2024-01-29T19:51:51.503" v="1833" actId="26606"/>
          <ac:spMkLst>
            <pc:docMk/>
            <pc:sldMk cId="3806942279" sldId="342"/>
            <ac:spMk id="13" creationId="{2633B3B5-CC90-43F0-8714-D31D1F3F0209}"/>
          </ac:spMkLst>
        </pc:spChg>
        <pc:spChg chg="add del">
          <ac:chgData name="Gillespie, Olivia" userId="5d6ec28e-797e-4e2f-a306-719380e4b7ae" providerId="ADAL" clId="{42834083-8F61-4C2F-8AD6-36D8534E5B87}" dt="2024-01-29T19:51:51.503" v="1833" actId="26606"/>
          <ac:spMkLst>
            <pc:docMk/>
            <pc:sldMk cId="3806942279" sldId="342"/>
            <ac:spMk id="15" creationId="{A8D57A06-A426-446D-B02C-A2DC6B62E45E}"/>
          </ac:spMkLst>
        </pc:spChg>
        <pc:spChg chg="add">
          <ac:chgData name="Gillespie, Olivia" userId="5d6ec28e-797e-4e2f-a306-719380e4b7ae" providerId="ADAL" clId="{42834083-8F61-4C2F-8AD6-36D8534E5B87}" dt="2024-01-29T19:51:51.503" v="1833" actId="26606"/>
          <ac:spMkLst>
            <pc:docMk/>
            <pc:sldMk cId="3806942279" sldId="342"/>
            <ac:spMk id="20" creationId="{AB8C311F-7253-4AED-9701-7FC0708C41C7}"/>
          </ac:spMkLst>
        </pc:spChg>
        <pc:spChg chg="add">
          <ac:chgData name="Gillespie, Olivia" userId="5d6ec28e-797e-4e2f-a306-719380e4b7ae" providerId="ADAL" clId="{42834083-8F61-4C2F-8AD6-36D8534E5B87}" dt="2024-01-29T19:51:51.503" v="1833" actId="26606"/>
          <ac:spMkLst>
            <pc:docMk/>
            <pc:sldMk cId="3806942279" sldId="342"/>
            <ac:spMk id="22" creationId="{FD073016-B734-483B-8953-5BADEE145112}"/>
          </ac:spMkLst>
        </pc:spChg>
        <pc:spChg chg="add">
          <ac:chgData name="Gillespie, Olivia" userId="5d6ec28e-797e-4e2f-a306-719380e4b7ae" providerId="ADAL" clId="{42834083-8F61-4C2F-8AD6-36D8534E5B87}" dt="2024-01-29T19:51:51.503" v="1833" actId="26606"/>
          <ac:spMkLst>
            <pc:docMk/>
            <pc:sldMk cId="3806942279" sldId="342"/>
            <ac:spMk id="24" creationId="{90A7EAB6-59D3-4325-8DE6-E0CA4009CE53}"/>
          </ac:spMkLst>
        </pc:spChg>
        <pc:spChg chg="add">
          <ac:chgData name="Gillespie, Olivia" userId="5d6ec28e-797e-4e2f-a306-719380e4b7ae" providerId="ADAL" clId="{42834083-8F61-4C2F-8AD6-36D8534E5B87}" dt="2024-01-29T19:51:51.503" v="1833" actId="26606"/>
          <ac:spMkLst>
            <pc:docMk/>
            <pc:sldMk cId="3806942279" sldId="342"/>
            <ac:spMk id="26" creationId="{A8D57A06-A426-446D-B02C-A2DC6B62E45E}"/>
          </ac:spMkLst>
        </pc:spChg>
        <pc:picChg chg="add del mod">
          <ac:chgData name="Gillespie, Olivia" userId="5d6ec28e-797e-4e2f-a306-719380e4b7ae" providerId="ADAL" clId="{42834083-8F61-4C2F-8AD6-36D8534E5B87}" dt="2024-01-29T19:51:39.433" v="1831" actId="478"/>
          <ac:picMkLst>
            <pc:docMk/>
            <pc:sldMk cId="3806942279" sldId="342"/>
            <ac:picMk id="4" creationId="{F2C6DDFF-4E5E-73B0-D069-E6BE9A3707BC}"/>
          </ac:picMkLst>
        </pc:picChg>
        <pc:picChg chg="add mod">
          <ac:chgData name="Gillespie, Olivia" userId="5d6ec28e-797e-4e2f-a306-719380e4b7ae" providerId="ADAL" clId="{42834083-8F61-4C2F-8AD6-36D8534E5B87}" dt="2024-01-29T19:51:59.217" v="1834" actId="27614"/>
          <ac:picMkLst>
            <pc:docMk/>
            <pc:sldMk cId="3806942279" sldId="342"/>
            <ac:picMk id="6" creationId="{71884F61-E1A4-46F1-BC9C-3E3A3F6EEC43}"/>
          </ac:picMkLst>
        </pc:picChg>
      </pc:sldChg>
      <pc:sldChg chg="add ord">
        <pc:chgData name="Gillespie, Olivia" userId="5d6ec28e-797e-4e2f-a306-719380e4b7ae" providerId="ADAL" clId="{42834083-8F61-4C2F-8AD6-36D8534E5B87}" dt="2024-01-29T20:07:07.755" v="2054"/>
        <pc:sldMkLst>
          <pc:docMk/>
          <pc:sldMk cId="1670890734" sldId="343"/>
        </pc:sldMkLst>
      </pc:sldChg>
      <pc:sldChg chg="new del">
        <pc:chgData name="Gillespie, Olivia" userId="5d6ec28e-797e-4e2f-a306-719380e4b7ae" providerId="ADAL" clId="{42834083-8F61-4C2F-8AD6-36D8534E5B87}" dt="2024-01-29T20:06:45.039" v="2045" actId="47"/>
        <pc:sldMkLst>
          <pc:docMk/>
          <pc:sldMk cId="2269383770" sldId="343"/>
        </pc:sldMkLst>
      </pc:sldChg>
      <pc:sldChg chg="add del">
        <pc:chgData name="Gillespie, Olivia" userId="5d6ec28e-797e-4e2f-a306-719380e4b7ae" providerId="ADAL" clId="{42834083-8F61-4C2F-8AD6-36D8534E5B87}" dt="2024-01-29T18:28:09.151" v="305" actId="47"/>
        <pc:sldMkLst>
          <pc:docMk/>
          <pc:sldMk cId="3943724148" sldId="343"/>
        </pc:sldMkLst>
      </pc:sldChg>
      <pc:sldChg chg="add">
        <pc:chgData name="Gillespie, Olivia" userId="5d6ec28e-797e-4e2f-a306-719380e4b7ae" providerId="ADAL" clId="{42834083-8F61-4C2F-8AD6-36D8534E5B87}" dt="2024-01-29T20:14:26.199" v="2059"/>
        <pc:sldMkLst>
          <pc:docMk/>
          <pc:sldMk cId="2483512862" sldId="344"/>
        </pc:sldMkLst>
      </pc:sldChg>
      <pc:sldChg chg="addSp delSp modSp new mod setBg">
        <pc:chgData name="Gillespie, Olivia" userId="5d6ec28e-797e-4e2f-a306-719380e4b7ae" providerId="ADAL" clId="{42834083-8F61-4C2F-8AD6-36D8534E5B87}" dt="2024-01-29T21:08:01.726" v="3538" actId="1076"/>
        <pc:sldMkLst>
          <pc:docMk/>
          <pc:sldMk cId="2870561526" sldId="345"/>
        </pc:sldMkLst>
        <pc:spChg chg="del">
          <ac:chgData name="Gillespie, Olivia" userId="5d6ec28e-797e-4e2f-a306-719380e4b7ae" providerId="ADAL" clId="{42834083-8F61-4C2F-8AD6-36D8534E5B87}" dt="2024-01-29T20:16:31.596" v="2062" actId="478"/>
          <ac:spMkLst>
            <pc:docMk/>
            <pc:sldMk cId="2870561526" sldId="345"/>
            <ac:spMk id="2" creationId="{D57B487A-0C13-18E4-FBA3-2E0E793A0D3D}"/>
          </ac:spMkLst>
        </pc:spChg>
        <pc:spChg chg="add mod">
          <ac:chgData name="Gillespie, Olivia" userId="5d6ec28e-797e-4e2f-a306-719380e4b7ae" providerId="ADAL" clId="{42834083-8F61-4C2F-8AD6-36D8534E5B87}" dt="2024-01-29T20:20:00.883" v="2073" actId="1076"/>
          <ac:spMkLst>
            <pc:docMk/>
            <pc:sldMk cId="2870561526" sldId="345"/>
            <ac:spMk id="5" creationId="{B5C2C6DC-188A-4C70-D1C8-F4F517BAFFBE}"/>
          </ac:spMkLst>
        </pc:spChg>
        <pc:spChg chg="add mod">
          <ac:chgData name="Gillespie, Olivia" userId="5d6ec28e-797e-4e2f-a306-719380e4b7ae" providerId="ADAL" clId="{42834083-8F61-4C2F-8AD6-36D8534E5B87}" dt="2024-01-29T21:07:33.195" v="3535" actId="1076"/>
          <ac:spMkLst>
            <pc:docMk/>
            <pc:sldMk cId="2870561526" sldId="345"/>
            <ac:spMk id="6" creationId="{91537190-7E25-F7ED-B3FB-DF6F810A67EF}"/>
          </ac:spMkLst>
        </pc:spChg>
        <pc:spChg chg="add mod">
          <ac:chgData name="Gillespie, Olivia" userId="5d6ec28e-797e-4e2f-a306-719380e4b7ae" providerId="ADAL" clId="{42834083-8F61-4C2F-8AD6-36D8534E5B87}" dt="2024-01-29T21:08:01.726" v="3538" actId="1076"/>
          <ac:spMkLst>
            <pc:docMk/>
            <pc:sldMk cId="2870561526" sldId="345"/>
            <ac:spMk id="7" creationId="{FF4C825E-C267-F091-6CDA-17E8624E2B8D}"/>
          </ac:spMkLst>
        </pc:spChg>
        <pc:spChg chg="add mod">
          <ac:chgData name="Gillespie, Olivia" userId="5d6ec28e-797e-4e2f-a306-719380e4b7ae" providerId="ADAL" clId="{42834083-8F61-4C2F-8AD6-36D8534E5B87}" dt="2024-01-29T20:20:25.556" v="2081" actId="1076"/>
          <ac:spMkLst>
            <pc:docMk/>
            <pc:sldMk cId="2870561526" sldId="345"/>
            <ac:spMk id="8" creationId="{FFE187B8-5FF3-B533-F526-BFF41A866C1C}"/>
          </ac:spMkLst>
        </pc:spChg>
        <pc:spChg chg="add del">
          <ac:chgData name="Gillespie, Olivia" userId="5d6ec28e-797e-4e2f-a306-719380e4b7ae" providerId="ADAL" clId="{42834083-8F61-4C2F-8AD6-36D8534E5B87}" dt="2024-01-29T20:16:55.699" v="2065" actId="26606"/>
          <ac:spMkLst>
            <pc:docMk/>
            <pc:sldMk cId="2870561526" sldId="345"/>
            <ac:spMk id="9" creationId="{32BC26D8-82FB-445E-AA49-62A77D7C1EE0}"/>
          </ac:spMkLst>
        </pc:spChg>
        <pc:spChg chg="add mod">
          <ac:chgData name="Gillespie, Olivia" userId="5d6ec28e-797e-4e2f-a306-719380e4b7ae" providerId="ADAL" clId="{42834083-8F61-4C2F-8AD6-36D8534E5B87}" dt="2024-01-29T21:07:53.452" v="3536" actId="1076"/>
          <ac:spMkLst>
            <pc:docMk/>
            <pc:sldMk cId="2870561526" sldId="345"/>
            <ac:spMk id="10" creationId="{485CB39B-135D-393E-591D-674C6424CBD7}"/>
          </ac:spMkLst>
        </pc:spChg>
        <pc:spChg chg="add del">
          <ac:chgData name="Gillespie, Olivia" userId="5d6ec28e-797e-4e2f-a306-719380e4b7ae" providerId="ADAL" clId="{42834083-8F61-4C2F-8AD6-36D8534E5B87}" dt="2024-01-29T20:16:55.699" v="2065" actId="26606"/>
          <ac:spMkLst>
            <pc:docMk/>
            <pc:sldMk cId="2870561526" sldId="345"/>
            <ac:spMk id="11" creationId="{CB44330D-EA18-4254-AA95-EB49948539B8}"/>
          </ac:spMkLst>
        </pc:spChg>
        <pc:spChg chg="add mod">
          <ac:chgData name="Gillespie, Olivia" userId="5d6ec28e-797e-4e2f-a306-719380e4b7ae" providerId="ADAL" clId="{42834083-8F61-4C2F-8AD6-36D8534E5B87}" dt="2024-01-29T21:07:56.877" v="3537" actId="1076"/>
          <ac:spMkLst>
            <pc:docMk/>
            <pc:sldMk cId="2870561526" sldId="345"/>
            <ac:spMk id="12" creationId="{D9A9721E-442D-F227-0F00-56010896879A}"/>
          </ac:spMkLst>
        </pc:spChg>
        <pc:spChg chg="add">
          <ac:chgData name="Gillespie, Olivia" userId="5d6ec28e-797e-4e2f-a306-719380e4b7ae" providerId="ADAL" clId="{42834083-8F61-4C2F-8AD6-36D8534E5B87}" dt="2024-01-29T20:16:55.702" v="2066" actId="26606"/>
          <ac:spMkLst>
            <pc:docMk/>
            <pc:sldMk cId="2870561526" sldId="345"/>
            <ac:spMk id="13" creationId="{2633B3B5-CC90-43F0-8714-D31D1F3F0209}"/>
          </ac:spMkLst>
        </pc:spChg>
        <pc:spChg chg="add">
          <ac:chgData name="Gillespie, Olivia" userId="5d6ec28e-797e-4e2f-a306-719380e4b7ae" providerId="ADAL" clId="{42834083-8F61-4C2F-8AD6-36D8534E5B87}" dt="2024-01-29T20:16:55.702" v="2066" actId="26606"/>
          <ac:spMkLst>
            <pc:docMk/>
            <pc:sldMk cId="2870561526" sldId="345"/>
            <ac:spMk id="14" creationId="{AB8C311F-7253-4AED-9701-7FC0708C41C7}"/>
          </ac:spMkLst>
        </pc:spChg>
        <pc:spChg chg="add">
          <ac:chgData name="Gillespie, Olivia" userId="5d6ec28e-797e-4e2f-a306-719380e4b7ae" providerId="ADAL" clId="{42834083-8F61-4C2F-8AD6-36D8534E5B87}" dt="2024-01-29T20:16:55.702" v="2066" actId="26606"/>
          <ac:spMkLst>
            <pc:docMk/>
            <pc:sldMk cId="2870561526" sldId="345"/>
            <ac:spMk id="15" creationId="{A8D57A06-A426-446D-B02C-A2DC6B62E45E}"/>
          </ac:spMkLst>
        </pc:spChg>
        <pc:spChg chg="add">
          <ac:chgData name="Gillespie, Olivia" userId="5d6ec28e-797e-4e2f-a306-719380e4b7ae" providerId="ADAL" clId="{42834083-8F61-4C2F-8AD6-36D8534E5B87}" dt="2024-01-29T20:16:55.702" v="2066" actId="26606"/>
          <ac:spMkLst>
            <pc:docMk/>
            <pc:sldMk cId="2870561526" sldId="345"/>
            <ac:spMk id="16" creationId="{E2384209-CB15-4CDF-9D31-C44FD9A3F20D}"/>
          </ac:spMkLst>
        </pc:spChg>
        <pc:picChg chg="add mod">
          <ac:chgData name="Gillespie, Olivia" userId="5d6ec28e-797e-4e2f-a306-719380e4b7ae" providerId="ADAL" clId="{42834083-8F61-4C2F-8AD6-36D8534E5B87}" dt="2024-01-29T20:19:43.798" v="2071" actId="1076"/>
          <ac:picMkLst>
            <pc:docMk/>
            <pc:sldMk cId="2870561526" sldId="345"/>
            <ac:picMk id="4" creationId="{39C46B99-9808-A7BB-801B-0C6BDCF0A07C}"/>
          </ac:picMkLst>
        </pc:picChg>
      </pc:sldChg>
      <pc:sldChg chg="addSp delSp modSp new mod modMedia setBg">
        <pc:chgData name="Gillespie, Olivia" userId="5d6ec28e-797e-4e2f-a306-719380e4b7ae" providerId="ADAL" clId="{42834083-8F61-4C2F-8AD6-36D8534E5B87}" dt="2024-01-29T20:36:08.147" v="2475" actId="1076"/>
        <pc:sldMkLst>
          <pc:docMk/>
          <pc:sldMk cId="1335576263" sldId="346"/>
        </pc:sldMkLst>
        <pc:spChg chg="mod ord">
          <ac:chgData name="Gillespie, Olivia" userId="5d6ec28e-797e-4e2f-a306-719380e4b7ae" providerId="ADAL" clId="{42834083-8F61-4C2F-8AD6-36D8534E5B87}" dt="2024-01-29T20:31:58.350" v="2397" actId="26606"/>
          <ac:spMkLst>
            <pc:docMk/>
            <pc:sldMk cId="1335576263" sldId="346"/>
            <ac:spMk id="2" creationId="{E8270C58-830F-2FB8-42F4-C67C1A80F584}"/>
          </ac:spMkLst>
        </pc:spChg>
        <pc:spChg chg="mod">
          <ac:chgData name="Gillespie, Olivia" userId="5d6ec28e-797e-4e2f-a306-719380e4b7ae" providerId="ADAL" clId="{42834083-8F61-4C2F-8AD6-36D8534E5B87}" dt="2024-01-29T20:36:02.197" v="2473" actId="20577"/>
          <ac:spMkLst>
            <pc:docMk/>
            <pc:sldMk cId="1335576263" sldId="346"/>
            <ac:spMk id="3" creationId="{30E2F07E-F11C-5A35-6E2C-D97D0CF54718}"/>
          </ac:spMkLst>
        </pc:spChg>
        <pc:spChg chg="add del">
          <ac:chgData name="Gillespie, Olivia" userId="5d6ec28e-797e-4e2f-a306-719380e4b7ae" providerId="ADAL" clId="{42834083-8F61-4C2F-8AD6-36D8534E5B87}" dt="2024-01-29T20:31:58.350" v="2397" actId="26606"/>
          <ac:spMkLst>
            <pc:docMk/>
            <pc:sldMk cId="1335576263" sldId="346"/>
            <ac:spMk id="10" creationId="{47942995-B07F-4636-9A06-C6A104B260A8}"/>
          </ac:spMkLst>
        </pc:spChg>
        <pc:spChg chg="add del">
          <ac:chgData name="Gillespie, Olivia" userId="5d6ec28e-797e-4e2f-a306-719380e4b7ae" providerId="ADAL" clId="{42834083-8F61-4C2F-8AD6-36D8534E5B87}" dt="2024-01-29T20:31:58.350" v="2397" actId="26606"/>
          <ac:spMkLst>
            <pc:docMk/>
            <pc:sldMk cId="1335576263" sldId="346"/>
            <ac:spMk id="17" creationId="{B81933D1-5615-42C7-9C0B-4EB7105CCE2D}"/>
          </ac:spMkLst>
        </pc:spChg>
        <pc:spChg chg="add del">
          <ac:chgData name="Gillespie, Olivia" userId="5d6ec28e-797e-4e2f-a306-719380e4b7ae" providerId="ADAL" clId="{42834083-8F61-4C2F-8AD6-36D8534E5B87}" dt="2024-01-29T20:31:58.350" v="2397" actId="26606"/>
          <ac:spMkLst>
            <pc:docMk/>
            <pc:sldMk cId="1335576263" sldId="346"/>
            <ac:spMk id="19" creationId="{19C9EAEA-39D0-4B0E-A0EB-51E7B26740B1}"/>
          </ac:spMkLst>
        </pc:spChg>
        <pc:spChg chg="add">
          <ac:chgData name="Gillespie, Olivia" userId="5d6ec28e-797e-4e2f-a306-719380e4b7ae" providerId="ADAL" clId="{42834083-8F61-4C2F-8AD6-36D8534E5B87}" dt="2024-01-29T20:31:58.350" v="2397" actId="26606"/>
          <ac:spMkLst>
            <pc:docMk/>
            <pc:sldMk cId="1335576263" sldId="346"/>
            <ac:spMk id="25" creationId="{C1DD1A8A-57D5-4A81-AD04-532B043C5611}"/>
          </ac:spMkLst>
        </pc:spChg>
        <pc:spChg chg="add">
          <ac:chgData name="Gillespie, Olivia" userId="5d6ec28e-797e-4e2f-a306-719380e4b7ae" providerId="ADAL" clId="{42834083-8F61-4C2F-8AD6-36D8534E5B87}" dt="2024-01-29T20:31:58.350" v="2397" actId="26606"/>
          <ac:spMkLst>
            <pc:docMk/>
            <pc:sldMk cId="1335576263" sldId="346"/>
            <ac:spMk id="27" creationId="{007891EC-4501-44ED-A8C8-B11B6DB767AB}"/>
          </ac:spMkLst>
        </pc:spChg>
        <pc:grpChg chg="add del">
          <ac:chgData name="Gillespie, Olivia" userId="5d6ec28e-797e-4e2f-a306-719380e4b7ae" providerId="ADAL" clId="{42834083-8F61-4C2F-8AD6-36D8534E5B87}" dt="2024-01-29T20:31:58.350" v="2397" actId="26606"/>
          <ac:grpSpMkLst>
            <pc:docMk/>
            <pc:sldMk cId="1335576263" sldId="346"/>
            <ac:grpSpMk id="12" creationId="{032D8612-31EB-44CF-A1D0-14FD4C705424}"/>
          </ac:grpSpMkLst>
        </pc:grpChg>
        <pc:picChg chg="add del mod">
          <ac:chgData name="Gillespie, Olivia" userId="5d6ec28e-797e-4e2f-a306-719380e4b7ae" providerId="ADAL" clId="{42834083-8F61-4C2F-8AD6-36D8534E5B87}" dt="2024-01-29T20:31:19.573" v="2384" actId="478"/>
          <ac:picMkLst>
            <pc:docMk/>
            <pc:sldMk cId="1335576263" sldId="346"/>
            <ac:picMk id="5" creationId="{CDEDA89A-B4AF-1C4F-00BE-18955135B61B}"/>
          </ac:picMkLst>
        </pc:picChg>
        <pc:picChg chg="add del mod">
          <ac:chgData name="Gillespie, Olivia" userId="5d6ec28e-797e-4e2f-a306-719380e4b7ae" providerId="ADAL" clId="{42834083-8F61-4C2F-8AD6-36D8534E5B87}" dt="2024-01-29T20:31:48.913" v="2396" actId="22"/>
          <ac:picMkLst>
            <pc:docMk/>
            <pc:sldMk cId="1335576263" sldId="346"/>
            <ac:picMk id="7" creationId="{D38D2E08-8A62-8B50-3D24-11FFD55C7ED1}"/>
          </ac:picMkLst>
        </pc:picChg>
        <pc:picChg chg="add mod">
          <ac:chgData name="Gillespie, Olivia" userId="5d6ec28e-797e-4e2f-a306-719380e4b7ae" providerId="ADAL" clId="{42834083-8F61-4C2F-8AD6-36D8534E5B87}" dt="2024-01-29T20:36:08.147" v="2475" actId="1076"/>
          <ac:picMkLst>
            <pc:docMk/>
            <pc:sldMk cId="1335576263" sldId="346"/>
            <ac:picMk id="21" creationId="{52E095B0-F36F-34CE-0365-76F99A2D1EE0}"/>
          </ac:picMkLst>
        </pc:picChg>
      </pc:sldChg>
      <pc:sldChg chg="addSp delSp modSp new mod setBg">
        <pc:chgData name="Gillespie, Olivia" userId="5d6ec28e-797e-4e2f-a306-719380e4b7ae" providerId="ADAL" clId="{42834083-8F61-4C2F-8AD6-36D8534E5B87}" dt="2024-01-29T22:16:06.166" v="3614" actId="26606"/>
        <pc:sldMkLst>
          <pc:docMk/>
          <pc:sldMk cId="2500111167" sldId="347"/>
        </pc:sldMkLst>
        <pc:spChg chg="del">
          <ac:chgData name="Gillespie, Olivia" userId="5d6ec28e-797e-4e2f-a306-719380e4b7ae" providerId="ADAL" clId="{42834083-8F61-4C2F-8AD6-36D8534E5B87}" dt="2024-01-29T22:15:55.320" v="3613" actId="478"/>
          <ac:spMkLst>
            <pc:docMk/>
            <pc:sldMk cId="2500111167" sldId="347"/>
            <ac:spMk id="2" creationId="{D33D30DD-FD84-50E4-9E6C-1C788FB1E128}"/>
          </ac:spMkLst>
        </pc:spChg>
        <pc:spChg chg="add">
          <ac:chgData name="Gillespie, Olivia" userId="5d6ec28e-797e-4e2f-a306-719380e4b7ae" providerId="ADAL" clId="{42834083-8F61-4C2F-8AD6-36D8534E5B87}" dt="2024-01-29T22:16:06.166" v="3614" actId="26606"/>
          <ac:spMkLst>
            <pc:docMk/>
            <pc:sldMk cId="2500111167" sldId="347"/>
            <ac:spMk id="11271" creationId="{57845966-6EFC-468A-9CC7-BAB4B95854E7}"/>
          </ac:spMkLst>
        </pc:spChg>
        <pc:spChg chg="add">
          <ac:chgData name="Gillespie, Olivia" userId="5d6ec28e-797e-4e2f-a306-719380e4b7ae" providerId="ADAL" clId="{42834083-8F61-4C2F-8AD6-36D8534E5B87}" dt="2024-01-29T22:16:06.166" v="3614" actId="26606"/>
          <ac:spMkLst>
            <pc:docMk/>
            <pc:sldMk cId="2500111167" sldId="347"/>
            <ac:spMk id="11275" creationId="{ADAD1991-FFD1-4E94-ABAB-7560D33008E4}"/>
          </ac:spMkLst>
        </pc:spChg>
        <pc:picChg chg="add mod">
          <ac:chgData name="Gillespie, Olivia" userId="5d6ec28e-797e-4e2f-a306-719380e4b7ae" providerId="ADAL" clId="{42834083-8F61-4C2F-8AD6-36D8534E5B87}" dt="2024-01-29T22:16:06.166" v="3614" actId="26606"/>
          <ac:picMkLst>
            <pc:docMk/>
            <pc:sldMk cId="2500111167" sldId="347"/>
            <ac:picMk id="11266" creationId="{7B399956-A2A9-981F-8F3A-BA08A40A677E}"/>
          </ac:picMkLst>
        </pc:picChg>
        <pc:picChg chg="add">
          <ac:chgData name="Gillespie, Olivia" userId="5d6ec28e-797e-4e2f-a306-719380e4b7ae" providerId="ADAL" clId="{42834083-8F61-4C2F-8AD6-36D8534E5B87}" dt="2024-01-29T22:16:06.166" v="3614" actId="26606"/>
          <ac:picMkLst>
            <pc:docMk/>
            <pc:sldMk cId="2500111167" sldId="347"/>
            <ac:picMk id="11273" creationId="{75554383-98AF-4A47-BB65-705FAAA4BE6A}"/>
          </ac:picMkLst>
        </pc:picChg>
      </pc:sldChg>
      <pc:sldChg chg="addSp delSp modSp new del mod">
        <pc:chgData name="Gillespie, Olivia" userId="5d6ec28e-797e-4e2f-a306-719380e4b7ae" providerId="ADAL" clId="{42834083-8F61-4C2F-8AD6-36D8534E5B87}" dt="2024-01-29T22:12:23.139" v="3595" actId="47"/>
        <pc:sldMkLst>
          <pc:docMk/>
          <pc:sldMk cId="3119585722" sldId="347"/>
        </pc:sldMkLst>
        <pc:spChg chg="del">
          <ac:chgData name="Gillespie, Olivia" userId="5d6ec28e-797e-4e2f-a306-719380e4b7ae" providerId="ADAL" clId="{42834083-8F61-4C2F-8AD6-36D8534E5B87}" dt="2024-01-29T20:38:04.965" v="2489" actId="478"/>
          <ac:spMkLst>
            <pc:docMk/>
            <pc:sldMk cId="3119585722" sldId="347"/>
            <ac:spMk id="3" creationId="{846277BD-ED8B-7786-0655-E921B367EF1B}"/>
          </ac:spMkLst>
        </pc:spChg>
        <pc:spChg chg="add mod">
          <ac:chgData name="Gillespie, Olivia" userId="5d6ec28e-797e-4e2f-a306-719380e4b7ae" providerId="ADAL" clId="{42834083-8F61-4C2F-8AD6-36D8534E5B87}" dt="2024-01-29T20:39:59.858" v="2496" actId="1076"/>
          <ac:spMkLst>
            <pc:docMk/>
            <pc:sldMk cId="3119585722" sldId="347"/>
            <ac:spMk id="5" creationId="{15AFD6CF-D5CB-65F2-CBB2-3E9885F32024}"/>
          </ac:spMkLst>
        </pc:spChg>
        <pc:picChg chg="add mod">
          <ac:chgData name="Gillespie, Olivia" userId="5d6ec28e-797e-4e2f-a306-719380e4b7ae" providerId="ADAL" clId="{42834083-8F61-4C2F-8AD6-36D8534E5B87}" dt="2024-01-29T20:39:54.808" v="2495" actId="1076"/>
          <ac:picMkLst>
            <pc:docMk/>
            <pc:sldMk cId="3119585722" sldId="347"/>
            <ac:picMk id="6" creationId="{8238796F-2F7F-FB19-3980-76ED14D88AA9}"/>
          </ac:picMkLst>
        </pc:picChg>
      </pc:sldChg>
      <pc:sldChg chg="add del">
        <pc:chgData name="Gillespie, Olivia" userId="5d6ec28e-797e-4e2f-a306-719380e4b7ae" providerId="ADAL" clId="{42834083-8F61-4C2F-8AD6-36D8534E5B87}" dt="2024-01-29T22:23:01.142" v="3654" actId="47"/>
        <pc:sldMkLst>
          <pc:docMk/>
          <pc:sldMk cId="1952762874" sldId="348"/>
        </pc:sldMkLst>
      </pc:sldChg>
      <pc:sldChg chg="addSp delSp modSp new mod">
        <pc:chgData name="Gillespie, Olivia" userId="5d6ec28e-797e-4e2f-a306-719380e4b7ae" providerId="ADAL" clId="{42834083-8F61-4C2F-8AD6-36D8534E5B87}" dt="2024-01-29T22:25:05.145" v="3688" actId="14100"/>
        <pc:sldMkLst>
          <pc:docMk/>
          <pc:sldMk cId="2574126947" sldId="348"/>
        </pc:sldMkLst>
        <pc:spChg chg="del">
          <ac:chgData name="Gillespie, Olivia" userId="5d6ec28e-797e-4e2f-a306-719380e4b7ae" providerId="ADAL" clId="{42834083-8F61-4C2F-8AD6-36D8534E5B87}" dt="2024-01-29T22:23:19.514" v="3657" actId="478"/>
          <ac:spMkLst>
            <pc:docMk/>
            <pc:sldMk cId="2574126947" sldId="348"/>
            <ac:spMk id="3" creationId="{44B4B3B5-C423-0C7E-6530-95A893DB4270}"/>
          </ac:spMkLst>
        </pc:spChg>
        <pc:spChg chg="add mod">
          <ac:chgData name="Gillespie, Olivia" userId="5d6ec28e-797e-4e2f-a306-719380e4b7ae" providerId="ADAL" clId="{42834083-8F61-4C2F-8AD6-36D8534E5B87}" dt="2024-01-29T22:25:05.145" v="3688" actId="14100"/>
          <ac:spMkLst>
            <pc:docMk/>
            <pc:sldMk cId="2574126947" sldId="348"/>
            <ac:spMk id="6" creationId="{C71D0BF7-EA19-45E0-A0E9-58C24E13F970}"/>
          </ac:spMkLst>
        </pc:spChg>
        <pc:picChg chg="add mod">
          <ac:chgData name="Gillespie, Olivia" userId="5d6ec28e-797e-4e2f-a306-719380e4b7ae" providerId="ADAL" clId="{42834083-8F61-4C2F-8AD6-36D8534E5B87}" dt="2024-01-29T22:23:30.413" v="3661" actId="1076"/>
          <ac:picMkLst>
            <pc:docMk/>
            <pc:sldMk cId="2574126947" sldId="348"/>
            <ac:picMk id="4" creationId="{CABF78A4-C435-A329-96CB-BCD067D6669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9CD63C-0750-4B87-A74A-D107A5DCB959}" type="doc">
      <dgm:prSet loTypeId="urn:microsoft.com/office/officeart/2016/7/layout/BasicTimeline" loCatId="process" qsTypeId="urn:microsoft.com/office/officeart/2005/8/quickstyle/simple5" qsCatId="simple" csTypeId="urn:microsoft.com/office/officeart/2005/8/colors/colorful1" csCatId="colorful" phldr="1"/>
      <dgm:spPr/>
      <dgm:t>
        <a:bodyPr/>
        <a:lstStyle/>
        <a:p>
          <a:endParaRPr lang="en-US"/>
        </a:p>
      </dgm:t>
    </dgm:pt>
    <dgm:pt modelId="{8FFF4642-67B2-44FC-82DF-2923699ED423}">
      <dgm:prSet/>
      <dgm:spPr/>
      <dgm:t>
        <a:bodyPr/>
        <a:lstStyle/>
        <a:p>
          <a:r>
            <a:rPr lang="en-US" dirty="0"/>
            <a:t>Formation of CDE 4+ READ Plans Working Group</a:t>
          </a:r>
        </a:p>
      </dgm:t>
    </dgm:pt>
    <dgm:pt modelId="{2FAC876F-338A-4433-88EE-3B094AB4E88C}" type="parTrans" cxnId="{6BD565D8-80F3-4B58-9492-41BD9A1613B5}">
      <dgm:prSet/>
      <dgm:spPr/>
      <dgm:t>
        <a:bodyPr/>
        <a:lstStyle/>
        <a:p>
          <a:endParaRPr lang="en-US"/>
        </a:p>
      </dgm:t>
    </dgm:pt>
    <dgm:pt modelId="{38BA0980-4D2C-4306-A224-982C8994D43A}" type="sibTrans" cxnId="{6BD565D8-80F3-4B58-9492-41BD9A1613B5}">
      <dgm:prSet/>
      <dgm:spPr/>
      <dgm:t>
        <a:bodyPr/>
        <a:lstStyle/>
        <a:p>
          <a:endParaRPr lang="en-US"/>
        </a:p>
      </dgm:t>
    </dgm:pt>
    <dgm:pt modelId="{E883E1B8-F41C-432E-ADAE-EEDA9821FDBD}">
      <dgm:prSet/>
      <dgm:spPr/>
      <dgm:t>
        <a:bodyPr/>
        <a:lstStyle/>
        <a:p>
          <a:pPr>
            <a:defRPr b="1"/>
          </a:pPr>
          <a:r>
            <a:rPr lang="en-US" dirty="0">
              <a:solidFill>
                <a:schemeClr val="bg1"/>
              </a:solidFill>
            </a:rPr>
            <a:t>Feb-March 2022</a:t>
          </a:r>
        </a:p>
      </dgm:t>
    </dgm:pt>
    <dgm:pt modelId="{97344558-7B4E-4AB2-9022-7C643CA30768}" type="parTrans" cxnId="{7922EA4E-6D49-4E71-BA5C-1F4A1EA7ED1E}">
      <dgm:prSet/>
      <dgm:spPr/>
      <dgm:t>
        <a:bodyPr/>
        <a:lstStyle/>
        <a:p>
          <a:endParaRPr lang="en-US"/>
        </a:p>
      </dgm:t>
    </dgm:pt>
    <dgm:pt modelId="{62671AD8-A679-46F6-A462-08D168FB3BA9}" type="sibTrans" cxnId="{7922EA4E-6D49-4E71-BA5C-1F4A1EA7ED1E}">
      <dgm:prSet/>
      <dgm:spPr/>
      <dgm:t>
        <a:bodyPr/>
        <a:lstStyle/>
        <a:p>
          <a:endParaRPr lang="en-US"/>
        </a:p>
      </dgm:t>
    </dgm:pt>
    <dgm:pt modelId="{DFB21411-7BD4-41D9-B6D5-14026A1AE1D6}">
      <dgm:prSet/>
      <dgm:spPr/>
      <dgm:t>
        <a:bodyPr/>
        <a:lstStyle/>
        <a:p>
          <a:r>
            <a:rPr lang="en-US" dirty="0"/>
            <a:t>Logic Model and Four Phased Approach Concentrating on Grades 4-5, 6-8, 9-12, and PD</a:t>
          </a:r>
        </a:p>
      </dgm:t>
    </dgm:pt>
    <dgm:pt modelId="{7159F6EC-A939-424A-9DA4-52CE0C05CF34}" type="parTrans" cxnId="{76861706-3110-433F-A12F-42E2F1DA9670}">
      <dgm:prSet/>
      <dgm:spPr/>
      <dgm:t>
        <a:bodyPr/>
        <a:lstStyle/>
        <a:p>
          <a:endParaRPr lang="en-US"/>
        </a:p>
      </dgm:t>
    </dgm:pt>
    <dgm:pt modelId="{3EEC035A-3798-4FF1-B72D-015FB02B1C11}" type="sibTrans" cxnId="{76861706-3110-433F-A12F-42E2F1DA9670}">
      <dgm:prSet/>
      <dgm:spPr/>
      <dgm:t>
        <a:bodyPr/>
        <a:lstStyle/>
        <a:p>
          <a:endParaRPr lang="en-US"/>
        </a:p>
      </dgm:t>
    </dgm:pt>
    <dgm:pt modelId="{B5D7CD03-752A-41B9-9D68-13682B121FE7}">
      <dgm:prSet/>
      <dgm:spPr/>
      <dgm:t>
        <a:bodyPr/>
        <a:lstStyle/>
        <a:p>
          <a:pPr>
            <a:defRPr b="1"/>
          </a:pPr>
          <a:r>
            <a:rPr lang="en-US" dirty="0">
              <a:solidFill>
                <a:schemeClr val="bg1"/>
              </a:solidFill>
            </a:rPr>
            <a:t>April-July 2022</a:t>
          </a:r>
        </a:p>
      </dgm:t>
    </dgm:pt>
    <dgm:pt modelId="{55A1A540-493A-427D-A5F7-7F22A95C6BAB}" type="parTrans" cxnId="{2097D509-F748-48FC-B564-A0D974EA1DB9}">
      <dgm:prSet/>
      <dgm:spPr/>
      <dgm:t>
        <a:bodyPr/>
        <a:lstStyle/>
        <a:p>
          <a:endParaRPr lang="en-US"/>
        </a:p>
      </dgm:t>
    </dgm:pt>
    <dgm:pt modelId="{059E2929-9B2F-40D4-920E-3FBBD4BE7123}" type="sibTrans" cxnId="{2097D509-F748-48FC-B564-A0D974EA1DB9}">
      <dgm:prSet/>
      <dgm:spPr/>
      <dgm:t>
        <a:bodyPr/>
        <a:lstStyle/>
        <a:p>
          <a:endParaRPr lang="en-US"/>
        </a:p>
      </dgm:t>
    </dgm:pt>
    <dgm:pt modelId="{1E142C8D-B4C5-4A36-B214-47F4E764C5AF}">
      <dgm:prSet/>
      <dgm:spPr/>
      <dgm:t>
        <a:bodyPr/>
        <a:lstStyle/>
        <a:p>
          <a:r>
            <a:rPr lang="en-US" dirty="0"/>
            <a:t>Compiling Data from District Request for Guidance on READ Plans in Grades 4-12</a:t>
          </a:r>
        </a:p>
      </dgm:t>
    </dgm:pt>
    <dgm:pt modelId="{B9D359F9-A868-4A63-B389-55451E396499}" type="parTrans" cxnId="{C8BC337B-78E5-4892-B3AD-BDAB8C4373E2}">
      <dgm:prSet/>
      <dgm:spPr/>
      <dgm:t>
        <a:bodyPr/>
        <a:lstStyle/>
        <a:p>
          <a:endParaRPr lang="en-US"/>
        </a:p>
      </dgm:t>
    </dgm:pt>
    <dgm:pt modelId="{38A4FC6C-2CD2-4CEA-AF38-EFBB627A11A1}" type="sibTrans" cxnId="{C8BC337B-78E5-4892-B3AD-BDAB8C4373E2}">
      <dgm:prSet/>
      <dgm:spPr/>
      <dgm:t>
        <a:bodyPr/>
        <a:lstStyle/>
        <a:p>
          <a:endParaRPr lang="en-US"/>
        </a:p>
      </dgm:t>
    </dgm:pt>
    <dgm:pt modelId="{D678E593-D830-4516-AFEF-B90859248F93}">
      <dgm:prSet/>
      <dgm:spPr/>
      <dgm:t>
        <a:bodyPr/>
        <a:lstStyle/>
        <a:p>
          <a:pPr>
            <a:defRPr b="1"/>
          </a:pPr>
          <a:r>
            <a:rPr lang="en-US" dirty="0">
              <a:solidFill>
                <a:schemeClr val="bg1"/>
              </a:solidFill>
            </a:rPr>
            <a:t>Aug 2022-March 2023</a:t>
          </a:r>
        </a:p>
      </dgm:t>
    </dgm:pt>
    <dgm:pt modelId="{F448E8DD-1382-4FB6-8F01-C4345F55AEC8}" type="parTrans" cxnId="{56E78435-152F-4050-A4C7-E14350CEFED4}">
      <dgm:prSet/>
      <dgm:spPr/>
      <dgm:t>
        <a:bodyPr/>
        <a:lstStyle/>
        <a:p>
          <a:endParaRPr lang="en-US"/>
        </a:p>
      </dgm:t>
    </dgm:pt>
    <dgm:pt modelId="{25CA2D06-343D-4AA4-A947-8DF3D024B055}" type="sibTrans" cxnId="{56E78435-152F-4050-A4C7-E14350CEFED4}">
      <dgm:prSet/>
      <dgm:spPr/>
      <dgm:t>
        <a:bodyPr/>
        <a:lstStyle/>
        <a:p>
          <a:endParaRPr lang="en-US"/>
        </a:p>
      </dgm:t>
    </dgm:pt>
    <dgm:pt modelId="{343F1050-DFEE-4073-B730-928D245EFF9B}">
      <dgm:prSet/>
      <dgm:spPr/>
      <dgm:t>
        <a:bodyPr/>
        <a:lstStyle/>
        <a:p>
          <a:r>
            <a:rPr lang="en-US" dirty="0"/>
            <a:t>Released the FAQ about READ Plans in Grades 4-12. Revamped Guidance Plan, Resource Vetting and Guidance Approval Processes, and Assigned Specific Guidance by Office and Unit.</a:t>
          </a:r>
        </a:p>
      </dgm:t>
    </dgm:pt>
    <dgm:pt modelId="{FCD06483-8613-4EE9-9A68-D17E87722FE4}" type="parTrans" cxnId="{9751B2D2-BFE5-447C-BFC1-1A6982A4EDB3}">
      <dgm:prSet/>
      <dgm:spPr/>
      <dgm:t>
        <a:bodyPr/>
        <a:lstStyle/>
        <a:p>
          <a:endParaRPr lang="en-US"/>
        </a:p>
      </dgm:t>
    </dgm:pt>
    <dgm:pt modelId="{EA184047-A9B4-43CC-B7C7-6880E5CC076E}" type="sibTrans" cxnId="{9751B2D2-BFE5-447C-BFC1-1A6982A4EDB3}">
      <dgm:prSet/>
      <dgm:spPr/>
      <dgm:t>
        <a:bodyPr/>
        <a:lstStyle/>
        <a:p>
          <a:endParaRPr lang="en-US"/>
        </a:p>
      </dgm:t>
    </dgm:pt>
    <dgm:pt modelId="{3FAB606D-68FB-46E7-9A4B-D7DEAF96C2B0}">
      <dgm:prSet/>
      <dgm:spPr/>
      <dgm:t>
        <a:bodyPr/>
        <a:lstStyle/>
        <a:p>
          <a:pPr>
            <a:defRPr b="1"/>
          </a:pPr>
          <a:r>
            <a:rPr lang="en-US" dirty="0">
              <a:solidFill>
                <a:schemeClr val="bg1"/>
              </a:solidFill>
            </a:rPr>
            <a:t>Nov 2021</a:t>
          </a:r>
        </a:p>
      </dgm:t>
    </dgm:pt>
    <dgm:pt modelId="{164689A3-F620-45FB-850F-36550AB6842B}" type="sibTrans" cxnId="{CC1F8CF8-7025-49F6-8069-5B2D2B2CA123}">
      <dgm:prSet/>
      <dgm:spPr/>
      <dgm:t>
        <a:bodyPr/>
        <a:lstStyle/>
        <a:p>
          <a:endParaRPr lang="en-US"/>
        </a:p>
      </dgm:t>
    </dgm:pt>
    <dgm:pt modelId="{7BDAD2B8-17FA-47E7-BFAB-31B052ABBE19}" type="parTrans" cxnId="{CC1F8CF8-7025-49F6-8069-5B2D2B2CA123}">
      <dgm:prSet/>
      <dgm:spPr/>
      <dgm:t>
        <a:bodyPr/>
        <a:lstStyle/>
        <a:p>
          <a:endParaRPr lang="en-US"/>
        </a:p>
      </dgm:t>
    </dgm:pt>
    <dgm:pt modelId="{0498663B-10B8-40CE-A260-339CE1CCAF78}">
      <dgm:prSet/>
      <dgm:spPr/>
      <dgm:t>
        <a:bodyPr/>
        <a:lstStyle/>
        <a:p>
          <a:pPr>
            <a:defRPr b="1"/>
          </a:pPr>
          <a:r>
            <a:rPr lang="en-US" dirty="0">
              <a:solidFill>
                <a:schemeClr val="bg1"/>
              </a:solidFill>
            </a:rPr>
            <a:t>May-June 2023</a:t>
          </a:r>
        </a:p>
      </dgm:t>
    </dgm:pt>
    <dgm:pt modelId="{E44DAA03-7A37-49CE-901D-3A84A56CC588}" type="parTrans" cxnId="{11A0A496-E07A-4F2A-9BFE-D7074CAD5C6D}">
      <dgm:prSet/>
      <dgm:spPr/>
      <dgm:t>
        <a:bodyPr/>
        <a:lstStyle/>
        <a:p>
          <a:endParaRPr lang="en-US"/>
        </a:p>
      </dgm:t>
    </dgm:pt>
    <dgm:pt modelId="{914BDFAA-7BFF-46B9-8AE9-8DD762FBB7A5}" type="sibTrans" cxnId="{11A0A496-E07A-4F2A-9BFE-D7074CAD5C6D}">
      <dgm:prSet/>
      <dgm:spPr/>
      <dgm:t>
        <a:bodyPr/>
        <a:lstStyle/>
        <a:p>
          <a:endParaRPr lang="en-US"/>
        </a:p>
      </dgm:t>
    </dgm:pt>
    <dgm:pt modelId="{36E50B44-2DD1-4B7C-AB80-16321E2ABE4C}">
      <dgm:prSet/>
      <dgm:spPr/>
      <dgm:t>
        <a:bodyPr/>
        <a:lstStyle/>
        <a:p>
          <a:r>
            <a:rPr lang="en-US" dirty="0"/>
            <a:t>Release the first iteration of  guidance for READ Plans Beyond  Third Grade</a:t>
          </a:r>
        </a:p>
      </dgm:t>
    </dgm:pt>
    <dgm:pt modelId="{C3AB4523-181B-454C-B6DA-0CCC2EC136E6}" type="parTrans" cxnId="{9EDB717E-81D2-4663-A288-3A1E002792D1}">
      <dgm:prSet/>
      <dgm:spPr/>
      <dgm:t>
        <a:bodyPr/>
        <a:lstStyle/>
        <a:p>
          <a:endParaRPr lang="en-US"/>
        </a:p>
      </dgm:t>
    </dgm:pt>
    <dgm:pt modelId="{9EE5FEAD-8BA4-467D-87EF-630023FE65ED}" type="sibTrans" cxnId="{9EDB717E-81D2-4663-A288-3A1E002792D1}">
      <dgm:prSet/>
      <dgm:spPr/>
      <dgm:t>
        <a:bodyPr/>
        <a:lstStyle/>
        <a:p>
          <a:endParaRPr lang="en-US"/>
        </a:p>
      </dgm:t>
    </dgm:pt>
    <dgm:pt modelId="{401DB9B7-13FA-4CA6-B8C0-4BC37031C56A}" type="pres">
      <dgm:prSet presAssocID="{219CD63C-0750-4B87-A74A-D107A5DCB959}" presName="root" presStyleCnt="0">
        <dgm:presLayoutVars>
          <dgm:chMax/>
          <dgm:chPref/>
          <dgm:animLvl val="lvl"/>
        </dgm:presLayoutVars>
      </dgm:prSet>
      <dgm:spPr/>
    </dgm:pt>
    <dgm:pt modelId="{CE8DB39C-63FD-44F5-BB58-1E56354A2923}" type="pres">
      <dgm:prSet presAssocID="{219CD63C-0750-4B87-A74A-D107A5DCB959}" presName="divider" presStyleLbl="fgAccFollowNode1" presStyleIdx="0" presStyleCnt="1"/>
      <dgm:spPr>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tailEnd type="triangle" w="lg" len="lg"/>
        </a:ln>
        <a:effectLst/>
      </dgm:spPr>
    </dgm:pt>
    <dgm:pt modelId="{D25853CA-7F8F-4263-8279-F886E482596C}" type="pres">
      <dgm:prSet presAssocID="{219CD63C-0750-4B87-A74A-D107A5DCB959}" presName="nodes" presStyleCnt="0">
        <dgm:presLayoutVars>
          <dgm:chMax/>
          <dgm:chPref/>
          <dgm:animLvl val="lvl"/>
        </dgm:presLayoutVars>
      </dgm:prSet>
      <dgm:spPr/>
    </dgm:pt>
    <dgm:pt modelId="{5FE63AD2-7142-4277-B414-6E563B033EA6}" type="pres">
      <dgm:prSet presAssocID="{3FAB606D-68FB-46E7-9A4B-D7DEAF96C2B0}" presName="composite" presStyleCnt="0"/>
      <dgm:spPr/>
    </dgm:pt>
    <dgm:pt modelId="{98EDD80D-3FB2-434A-8BE3-6D8CED5EFC73}" type="pres">
      <dgm:prSet presAssocID="{3FAB606D-68FB-46E7-9A4B-D7DEAF96C2B0}" presName="L1TextContainer" presStyleLbl="revTx" presStyleIdx="0" presStyleCnt="5">
        <dgm:presLayoutVars>
          <dgm:chMax val="1"/>
          <dgm:chPref val="1"/>
          <dgm:bulletEnabled val="1"/>
        </dgm:presLayoutVars>
      </dgm:prSet>
      <dgm:spPr/>
    </dgm:pt>
    <dgm:pt modelId="{3452E279-94BC-45CE-B8A5-32480456A7E2}" type="pres">
      <dgm:prSet presAssocID="{3FAB606D-68FB-46E7-9A4B-D7DEAF96C2B0}" presName="L2TextContainerWrapper" presStyleCnt="0">
        <dgm:presLayoutVars>
          <dgm:chMax val="0"/>
          <dgm:chPref val="0"/>
          <dgm:bulletEnabled val="1"/>
        </dgm:presLayoutVars>
      </dgm:prSet>
      <dgm:spPr/>
    </dgm:pt>
    <dgm:pt modelId="{67C00CE3-FF97-4531-BB0E-1844CE03A48A}" type="pres">
      <dgm:prSet presAssocID="{3FAB606D-68FB-46E7-9A4B-D7DEAF96C2B0}" presName="L2TextContainer" presStyleLbl="bgAcc1" presStyleIdx="0" presStyleCnt="5"/>
      <dgm:spPr/>
    </dgm:pt>
    <dgm:pt modelId="{F86DC904-7954-43B7-A423-971B7D4571E1}" type="pres">
      <dgm:prSet presAssocID="{3FAB606D-68FB-46E7-9A4B-D7DEAF96C2B0}" presName="FlexibleEmptyPlaceHolder" presStyleCnt="0"/>
      <dgm:spPr/>
    </dgm:pt>
    <dgm:pt modelId="{155E86E9-EE9C-4E9D-A1BC-3675B892A725}" type="pres">
      <dgm:prSet presAssocID="{3FAB606D-68FB-46E7-9A4B-D7DEAF96C2B0}" presName="ConnectLine" presStyleLbl="sibTrans1D1" presStyleIdx="0" presStyleCnt="5"/>
      <dgm:spPr>
        <a:noFill/>
        <a:ln w="6350" cap="flat" cmpd="sng" algn="ctr">
          <a:solidFill>
            <a:schemeClr val="accent2">
              <a:hueOff val="0"/>
              <a:satOff val="0"/>
              <a:lumOff val="0"/>
              <a:alphaOff val="0"/>
            </a:schemeClr>
          </a:solidFill>
          <a:prstDash val="dash"/>
          <a:miter lim="800000"/>
        </a:ln>
        <a:effectLst/>
      </dgm:spPr>
    </dgm:pt>
    <dgm:pt modelId="{1D81F1BF-2B99-432F-A161-FAF87B45642B}" type="pres">
      <dgm:prSet presAssocID="{3FAB606D-68FB-46E7-9A4B-D7DEAF96C2B0}" presName="ConnectorPoint" presStyleLbl="alignNode1" presStyleIdx="0" presStyleCnt="5"/>
      <dgm:spPr/>
    </dgm:pt>
    <dgm:pt modelId="{4AD4B87C-81F6-4E7A-B500-F282E73F42AC}" type="pres">
      <dgm:prSet presAssocID="{3FAB606D-68FB-46E7-9A4B-D7DEAF96C2B0}" presName="EmptyPlaceHolder" presStyleCnt="0"/>
      <dgm:spPr/>
    </dgm:pt>
    <dgm:pt modelId="{9B9F9057-D851-4C49-844E-46556F995B8F}" type="pres">
      <dgm:prSet presAssocID="{164689A3-F620-45FB-850F-36550AB6842B}" presName="spaceBetweenRectangles" presStyleCnt="0"/>
      <dgm:spPr/>
    </dgm:pt>
    <dgm:pt modelId="{2969BE5B-DD2B-485E-99BA-8424184DD56B}" type="pres">
      <dgm:prSet presAssocID="{E883E1B8-F41C-432E-ADAE-EEDA9821FDBD}" presName="composite" presStyleCnt="0"/>
      <dgm:spPr/>
    </dgm:pt>
    <dgm:pt modelId="{F4522553-2786-4D1E-AFC9-D0C48D5A059D}" type="pres">
      <dgm:prSet presAssocID="{E883E1B8-F41C-432E-ADAE-EEDA9821FDBD}" presName="L1TextContainer" presStyleLbl="revTx" presStyleIdx="1" presStyleCnt="5">
        <dgm:presLayoutVars>
          <dgm:chMax val="1"/>
          <dgm:chPref val="1"/>
          <dgm:bulletEnabled val="1"/>
        </dgm:presLayoutVars>
      </dgm:prSet>
      <dgm:spPr/>
    </dgm:pt>
    <dgm:pt modelId="{312FFA46-AFA2-4722-8DEB-5E4D1718EA40}" type="pres">
      <dgm:prSet presAssocID="{E883E1B8-F41C-432E-ADAE-EEDA9821FDBD}" presName="L2TextContainerWrapper" presStyleCnt="0">
        <dgm:presLayoutVars>
          <dgm:chMax val="0"/>
          <dgm:chPref val="0"/>
          <dgm:bulletEnabled val="1"/>
        </dgm:presLayoutVars>
      </dgm:prSet>
      <dgm:spPr/>
    </dgm:pt>
    <dgm:pt modelId="{6685E9E3-F11C-44D4-A545-D5EDDA3AED9A}" type="pres">
      <dgm:prSet presAssocID="{E883E1B8-F41C-432E-ADAE-EEDA9821FDBD}" presName="L2TextContainer" presStyleLbl="bgAcc1" presStyleIdx="1" presStyleCnt="5"/>
      <dgm:spPr/>
    </dgm:pt>
    <dgm:pt modelId="{9687CFC6-C9F7-47E0-A258-9B4138D4B9BA}" type="pres">
      <dgm:prSet presAssocID="{E883E1B8-F41C-432E-ADAE-EEDA9821FDBD}" presName="FlexibleEmptyPlaceHolder" presStyleCnt="0"/>
      <dgm:spPr/>
    </dgm:pt>
    <dgm:pt modelId="{EFF44E5A-1B37-4A15-BE3B-D93F075640E9}" type="pres">
      <dgm:prSet presAssocID="{E883E1B8-F41C-432E-ADAE-EEDA9821FDBD}" presName="ConnectLine" presStyleLbl="sibTrans1D1" presStyleIdx="1" presStyleCnt="5"/>
      <dgm:spPr>
        <a:noFill/>
        <a:ln w="6350" cap="flat" cmpd="sng" algn="ctr">
          <a:solidFill>
            <a:schemeClr val="accent3">
              <a:hueOff val="0"/>
              <a:satOff val="0"/>
              <a:lumOff val="0"/>
              <a:alphaOff val="0"/>
            </a:schemeClr>
          </a:solidFill>
          <a:prstDash val="dash"/>
          <a:miter lim="800000"/>
        </a:ln>
        <a:effectLst/>
      </dgm:spPr>
    </dgm:pt>
    <dgm:pt modelId="{8E109CBA-F671-462C-9574-14E5D36B3756}" type="pres">
      <dgm:prSet presAssocID="{E883E1B8-F41C-432E-ADAE-EEDA9821FDBD}" presName="ConnectorPoint" presStyleLbl="alignNode1" presStyleIdx="1" presStyleCnt="5"/>
      <dgm:spPr/>
    </dgm:pt>
    <dgm:pt modelId="{EB7CB83E-D704-4A89-9156-0B3FCDEF4E32}" type="pres">
      <dgm:prSet presAssocID="{E883E1B8-F41C-432E-ADAE-EEDA9821FDBD}" presName="EmptyPlaceHolder" presStyleCnt="0"/>
      <dgm:spPr/>
    </dgm:pt>
    <dgm:pt modelId="{0C77A431-C15E-4063-AFC1-15CBB1BB1945}" type="pres">
      <dgm:prSet presAssocID="{62671AD8-A679-46F6-A462-08D168FB3BA9}" presName="spaceBetweenRectangles" presStyleCnt="0"/>
      <dgm:spPr/>
    </dgm:pt>
    <dgm:pt modelId="{A697A872-31DC-4DB0-B5B6-1F5B6694CDC1}" type="pres">
      <dgm:prSet presAssocID="{B5D7CD03-752A-41B9-9D68-13682B121FE7}" presName="composite" presStyleCnt="0"/>
      <dgm:spPr/>
    </dgm:pt>
    <dgm:pt modelId="{B8466BED-63B7-4F9F-B69B-BE4F097CE92D}" type="pres">
      <dgm:prSet presAssocID="{B5D7CD03-752A-41B9-9D68-13682B121FE7}" presName="L1TextContainer" presStyleLbl="revTx" presStyleIdx="2" presStyleCnt="5">
        <dgm:presLayoutVars>
          <dgm:chMax val="1"/>
          <dgm:chPref val="1"/>
          <dgm:bulletEnabled val="1"/>
        </dgm:presLayoutVars>
      </dgm:prSet>
      <dgm:spPr/>
    </dgm:pt>
    <dgm:pt modelId="{01990D52-6889-4FFD-8D03-A6FE9A16540D}" type="pres">
      <dgm:prSet presAssocID="{B5D7CD03-752A-41B9-9D68-13682B121FE7}" presName="L2TextContainerWrapper" presStyleCnt="0">
        <dgm:presLayoutVars>
          <dgm:chMax val="0"/>
          <dgm:chPref val="0"/>
          <dgm:bulletEnabled val="1"/>
        </dgm:presLayoutVars>
      </dgm:prSet>
      <dgm:spPr/>
    </dgm:pt>
    <dgm:pt modelId="{A4588296-5DBD-4775-824F-9F8CD1C524AC}" type="pres">
      <dgm:prSet presAssocID="{B5D7CD03-752A-41B9-9D68-13682B121FE7}" presName="L2TextContainer" presStyleLbl="bgAcc1" presStyleIdx="2" presStyleCnt="5"/>
      <dgm:spPr/>
    </dgm:pt>
    <dgm:pt modelId="{338B495A-474A-4B50-95CE-C28AF43B4959}" type="pres">
      <dgm:prSet presAssocID="{B5D7CD03-752A-41B9-9D68-13682B121FE7}" presName="FlexibleEmptyPlaceHolder" presStyleCnt="0"/>
      <dgm:spPr/>
    </dgm:pt>
    <dgm:pt modelId="{80CB83CE-2A4D-48A0-BE0D-8B80297DC3C3}" type="pres">
      <dgm:prSet presAssocID="{B5D7CD03-752A-41B9-9D68-13682B121FE7}" presName="ConnectLine" presStyleLbl="sibTrans1D1" presStyleIdx="2" presStyleCnt="5"/>
      <dgm:spPr>
        <a:noFill/>
        <a:ln w="6350" cap="flat" cmpd="sng" algn="ctr">
          <a:solidFill>
            <a:schemeClr val="accent4">
              <a:hueOff val="0"/>
              <a:satOff val="0"/>
              <a:lumOff val="0"/>
              <a:alphaOff val="0"/>
            </a:schemeClr>
          </a:solidFill>
          <a:prstDash val="dash"/>
          <a:miter lim="800000"/>
        </a:ln>
        <a:effectLst/>
      </dgm:spPr>
    </dgm:pt>
    <dgm:pt modelId="{0394641C-0A39-43A7-ADE9-A03C613CF126}" type="pres">
      <dgm:prSet presAssocID="{B5D7CD03-752A-41B9-9D68-13682B121FE7}" presName="ConnectorPoint" presStyleLbl="alignNode1" presStyleIdx="2" presStyleCnt="5"/>
      <dgm:spPr/>
    </dgm:pt>
    <dgm:pt modelId="{E36E0316-C737-4C6F-84CC-C3827B38CF99}" type="pres">
      <dgm:prSet presAssocID="{B5D7CD03-752A-41B9-9D68-13682B121FE7}" presName="EmptyPlaceHolder" presStyleCnt="0"/>
      <dgm:spPr/>
    </dgm:pt>
    <dgm:pt modelId="{1E0FB730-DAFF-4F75-9A34-D3CDB0AC9E46}" type="pres">
      <dgm:prSet presAssocID="{059E2929-9B2F-40D4-920E-3FBBD4BE7123}" presName="spaceBetweenRectangles" presStyleCnt="0"/>
      <dgm:spPr/>
    </dgm:pt>
    <dgm:pt modelId="{01DF0345-3E66-4A94-8E03-4E06DA76E51C}" type="pres">
      <dgm:prSet presAssocID="{D678E593-D830-4516-AFEF-B90859248F93}" presName="composite" presStyleCnt="0"/>
      <dgm:spPr/>
    </dgm:pt>
    <dgm:pt modelId="{2AB701F1-6175-4170-B183-8DB743B9B2E5}" type="pres">
      <dgm:prSet presAssocID="{D678E593-D830-4516-AFEF-B90859248F93}" presName="L1TextContainer" presStyleLbl="revTx" presStyleIdx="3" presStyleCnt="5">
        <dgm:presLayoutVars>
          <dgm:chMax val="1"/>
          <dgm:chPref val="1"/>
          <dgm:bulletEnabled val="1"/>
        </dgm:presLayoutVars>
      </dgm:prSet>
      <dgm:spPr/>
    </dgm:pt>
    <dgm:pt modelId="{8081D88B-54EE-40C1-8F8C-8EB5737EECF8}" type="pres">
      <dgm:prSet presAssocID="{D678E593-D830-4516-AFEF-B90859248F93}" presName="L2TextContainerWrapper" presStyleCnt="0">
        <dgm:presLayoutVars>
          <dgm:chMax val="0"/>
          <dgm:chPref val="0"/>
          <dgm:bulletEnabled val="1"/>
        </dgm:presLayoutVars>
      </dgm:prSet>
      <dgm:spPr/>
    </dgm:pt>
    <dgm:pt modelId="{E2A08621-0CDC-4AE7-A8BC-83F2EFC14B9D}" type="pres">
      <dgm:prSet presAssocID="{D678E593-D830-4516-AFEF-B90859248F93}" presName="L2TextContainer" presStyleLbl="bgAcc1" presStyleIdx="3" presStyleCnt="5" custScaleX="110754"/>
      <dgm:spPr/>
    </dgm:pt>
    <dgm:pt modelId="{E775C627-CC73-4D78-86C7-B03EA2ECCDF5}" type="pres">
      <dgm:prSet presAssocID="{D678E593-D830-4516-AFEF-B90859248F93}" presName="FlexibleEmptyPlaceHolder" presStyleCnt="0"/>
      <dgm:spPr/>
    </dgm:pt>
    <dgm:pt modelId="{4F62D372-52D1-447C-B70E-ED7338EB6FFB}" type="pres">
      <dgm:prSet presAssocID="{D678E593-D830-4516-AFEF-B90859248F93}" presName="ConnectLine" presStyleLbl="sibTrans1D1" presStyleIdx="3" presStyleCnt="5"/>
      <dgm:spPr>
        <a:noFill/>
        <a:ln w="6350" cap="flat" cmpd="sng" algn="ctr">
          <a:solidFill>
            <a:schemeClr val="accent5">
              <a:hueOff val="0"/>
              <a:satOff val="0"/>
              <a:lumOff val="0"/>
              <a:alphaOff val="0"/>
            </a:schemeClr>
          </a:solidFill>
          <a:prstDash val="dash"/>
          <a:miter lim="800000"/>
        </a:ln>
        <a:effectLst/>
      </dgm:spPr>
    </dgm:pt>
    <dgm:pt modelId="{F81020E2-35E4-420C-BCD5-5A9C2C7AA37A}" type="pres">
      <dgm:prSet presAssocID="{D678E593-D830-4516-AFEF-B90859248F93}" presName="ConnectorPoint" presStyleLbl="alignNode1" presStyleIdx="3" presStyleCnt="5"/>
      <dgm:spPr/>
    </dgm:pt>
    <dgm:pt modelId="{513B1474-0720-486D-981C-227B017DC31D}" type="pres">
      <dgm:prSet presAssocID="{D678E593-D830-4516-AFEF-B90859248F93}" presName="EmptyPlaceHolder" presStyleCnt="0"/>
      <dgm:spPr/>
    </dgm:pt>
    <dgm:pt modelId="{320D4A8C-3589-4030-A3B1-24DB1AEA7C93}" type="pres">
      <dgm:prSet presAssocID="{25CA2D06-343D-4AA4-A947-8DF3D024B055}" presName="spaceBetweenRectangles" presStyleCnt="0"/>
      <dgm:spPr/>
    </dgm:pt>
    <dgm:pt modelId="{8D129710-6BB1-468A-BE22-055635E1BAD5}" type="pres">
      <dgm:prSet presAssocID="{0498663B-10B8-40CE-A260-339CE1CCAF78}" presName="composite" presStyleCnt="0"/>
      <dgm:spPr/>
    </dgm:pt>
    <dgm:pt modelId="{A2D2FFD8-1D12-49C3-99AE-3E29AC00E635}" type="pres">
      <dgm:prSet presAssocID="{0498663B-10B8-40CE-A260-339CE1CCAF78}" presName="L1TextContainer" presStyleLbl="revTx" presStyleIdx="4" presStyleCnt="5">
        <dgm:presLayoutVars>
          <dgm:chMax val="1"/>
          <dgm:chPref val="1"/>
          <dgm:bulletEnabled val="1"/>
        </dgm:presLayoutVars>
      </dgm:prSet>
      <dgm:spPr/>
    </dgm:pt>
    <dgm:pt modelId="{E8E53D66-7898-427E-89C7-EBCCC927EC3C}" type="pres">
      <dgm:prSet presAssocID="{0498663B-10B8-40CE-A260-339CE1CCAF78}" presName="L2TextContainerWrapper" presStyleCnt="0">
        <dgm:presLayoutVars>
          <dgm:chMax val="0"/>
          <dgm:chPref val="0"/>
          <dgm:bulletEnabled val="1"/>
        </dgm:presLayoutVars>
      </dgm:prSet>
      <dgm:spPr/>
    </dgm:pt>
    <dgm:pt modelId="{C9E0B5F0-199E-41DB-93AA-63D5FBB9C622}" type="pres">
      <dgm:prSet presAssocID="{0498663B-10B8-40CE-A260-339CE1CCAF78}" presName="L2TextContainer" presStyleLbl="bgAcc1" presStyleIdx="4" presStyleCnt="5"/>
      <dgm:spPr/>
    </dgm:pt>
    <dgm:pt modelId="{51B8A81C-3A87-40AA-8BD7-D150CE08E7CF}" type="pres">
      <dgm:prSet presAssocID="{0498663B-10B8-40CE-A260-339CE1CCAF78}" presName="FlexibleEmptyPlaceHolder" presStyleCnt="0"/>
      <dgm:spPr/>
    </dgm:pt>
    <dgm:pt modelId="{49DA13AF-A4B8-4583-AD2C-3A61EE607609}" type="pres">
      <dgm:prSet presAssocID="{0498663B-10B8-40CE-A260-339CE1CCAF78}" presName="ConnectLine" presStyleLbl="sibTrans1D1" presStyleIdx="4" presStyleCnt="5"/>
      <dgm:spPr>
        <a:noFill/>
        <a:ln w="6350" cap="flat" cmpd="sng" algn="ctr">
          <a:solidFill>
            <a:schemeClr val="accent6">
              <a:hueOff val="0"/>
              <a:satOff val="0"/>
              <a:lumOff val="0"/>
              <a:alphaOff val="0"/>
            </a:schemeClr>
          </a:solidFill>
          <a:prstDash val="dash"/>
          <a:miter lim="800000"/>
        </a:ln>
        <a:effectLst/>
      </dgm:spPr>
    </dgm:pt>
    <dgm:pt modelId="{CE2C2325-70EF-4BEE-B29B-878447582459}" type="pres">
      <dgm:prSet presAssocID="{0498663B-10B8-40CE-A260-339CE1CCAF78}" presName="ConnectorPoint" presStyleLbl="alignNode1" presStyleIdx="4" presStyleCnt="5"/>
      <dgm:spPr/>
    </dgm:pt>
    <dgm:pt modelId="{20CDBBB0-EC46-485F-90FC-AD53FC57EA66}" type="pres">
      <dgm:prSet presAssocID="{0498663B-10B8-40CE-A260-339CE1CCAF78}" presName="EmptyPlaceHolder" presStyleCnt="0"/>
      <dgm:spPr/>
    </dgm:pt>
  </dgm:ptLst>
  <dgm:cxnLst>
    <dgm:cxn modelId="{968C9103-5B2A-49F8-92BA-544EF7FDDF88}" type="presOf" srcId="{1E142C8D-B4C5-4A36-B214-47F4E764C5AF}" destId="{A4588296-5DBD-4775-824F-9F8CD1C524AC}" srcOrd="0" destOrd="0" presId="urn:microsoft.com/office/officeart/2016/7/layout/BasicTimeline"/>
    <dgm:cxn modelId="{76861706-3110-433F-A12F-42E2F1DA9670}" srcId="{E883E1B8-F41C-432E-ADAE-EEDA9821FDBD}" destId="{DFB21411-7BD4-41D9-B6D5-14026A1AE1D6}" srcOrd="0" destOrd="0" parTransId="{7159F6EC-A939-424A-9DA4-52CE0C05CF34}" sibTransId="{3EEC035A-3798-4FF1-B72D-015FB02B1C11}"/>
    <dgm:cxn modelId="{2097D509-F748-48FC-B564-A0D974EA1DB9}" srcId="{219CD63C-0750-4B87-A74A-D107A5DCB959}" destId="{B5D7CD03-752A-41B9-9D68-13682B121FE7}" srcOrd="2" destOrd="0" parTransId="{55A1A540-493A-427D-A5F7-7F22A95C6BAB}" sibTransId="{059E2929-9B2F-40D4-920E-3FBBD4BE7123}"/>
    <dgm:cxn modelId="{3A30FD28-064D-4904-B5DD-30F44F57E89F}" type="presOf" srcId="{219CD63C-0750-4B87-A74A-D107A5DCB959}" destId="{401DB9B7-13FA-4CA6-B8C0-4BC37031C56A}" srcOrd="0" destOrd="0" presId="urn:microsoft.com/office/officeart/2016/7/layout/BasicTimeline"/>
    <dgm:cxn modelId="{56E78435-152F-4050-A4C7-E14350CEFED4}" srcId="{219CD63C-0750-4B87-A74A-D107A5DCB959}" destId="{D678E593-D830-4516-AFEF-B90859248F93}" srcOrd="3" destOrd="0" parTransId="{F448E8DD-1382-4FB6-8F01-C4345F55AEC8}" sibTransId="{25CA2D06-343D-4AA4-A947-8DF3D024B055}"/>
    <dgm:cxn modelId="{7922EA4E-6D49-4E71-BA5C-1F4A1EA7ED1E}" srcId="{219CD63C-0750-4B87-A74A-D107A5DCB959}" destId="{E883E1B8-F41C-432E-ADAE-EEDA9821FDBD}" srcOrd="1" destOrd="0" parTransId="{97344558-7B4E-4AB2-9022-7C643CA30768}" sibTransId="{62671AD8-A679-46F6-A462-08D168FB3BA9}"/>
    <dgm:cxn modelId="{E3E7D478-B35A-4433-A1CF-E96CB2FAFDE2}" type="presOf" srcId="{3FAB606D-68FB-46E7-9A4B-D7DEAF96C2B0}" destId="{98EDD80D-3FB2-434A-8BE3-6D8CED5EFC73}" srcOrd="0" destOrd="0" presId="urn:microsoft.com/office/officeart/2016/7/layout/BasicTimeline"/>
    <dgm:cxn modelId="{C8BC337B-78E5-4892-B3AD-BDAB8C4373E2}" srcId="{B5D7CD03-752A-41B9-9D68-13682B121FE7}" destId="{1E142C8D-B4C5-4A36-B214-47F4E764C5AF}" srcOrd="0" destOrd="0" parTransId="{B9D359F9-A868-4A63-B389-55451E396499}" sibTransId="{38A4FC6C-2CD2-4CEA-AF38-EFBB627A11A1}"/>
    <dgm:cxn modelId="{9EDB717E-81D2-4663-A288-3A1E002792D1}" srcId="{0498663B-10B8-40CE-A260-339CE1CCAF78}" destId="{36E50B44-2DD1-4B7C-AB80-16321E2ABE4C}" srcOrd="0" destOrd="0" parTransId="{C3AB4523-181B-454C-B6DA-0CCC2EC136E6}" sibTransId="{9EE5FEAD-8BA4-467D-87EF-630023FE65ED}"/>
    <dgm:cxn modelId="{018C858E-43EB-4085-A438-53B217A7A8C8}" type="presOf" srcId="{343F1050-DFEE-4073-B730-928D245EFF9B}" destId="{E2A08621-0CDC-4AE7-A8BC-83F2EFC14B9D}" srcOrd="0" destOrd="0" presId="urn:microsoft.com/office/officeart/2016/7/layout/BasicTimeline"/>
    <dgm:cxn modelId="{11A0A496-E07A-4F2A-9BFE-D7074CAD5C6D}" srcId="{219CD63C-0750-4B87-A74A-D107A5DCB959}" destId="{0498663B-10B8-40CE-A260-339CE1CCAF78}" srcOrd="4" destOrd="0" parTransId="{E44DAA03-7A37-49CE-901D-3A84A56CC588}" sibTransId="{914BDFAA-7BFF-46B9-8AE9-8DD762FBB7A5}"/>
    <dgm:cxn modelId="{75CC409D-C864-45A5-BF7A-BE788B3948EF}" type="presOf" srcId="{8FFF4642-67B2-44FC-82DF-2923699ED423}" destId="{67C00CE3-FF97-4531-BB0E-1844CE03A48A}" srcOrd="0" destOrd="0" presId="urn:microsoft.com/office/officeart/2016/7/layout/BasicTimeline"/>
    <dgm:cxn modelId="{DD3A33A7-0343-4B84-A100-B26A87AC3E79}" type="presOf" srcId="{36E50B44-2DD1-4B7C-AB80-16321E2ABE4C}" destId="{C9E0B5F0-199E-41DB-93AA-63D5FBB9C622}" srcOrd="0" destOrd="0" presId="urn:microsoft.com/office/officeart/2016/7/layout/BasicTimeline"/>
    <dgm:cxn modelId="{28976DB9-05D0-43FA-8D72-30C6311CE4E2}" type="presOf" srcId="{0498663B-10B8-40CE-A260-339CE1CCAF78}" destId="{A2D2FFD8-1D12-49C3-99AE-3E29AC00E635}" srcOrd="0" destOrd="0" presId="urn:microsoft.com/office/officeart/2016/7/layout/BasicTimeline"/>
    <dgm:cxn modelId="{035BEDC3-7E0F-4F3C-B107-E5A5066D3455}" type="presOf" srcId="{E883E1B8-F41C-432E-ADAE-EEDA9821FDBD}" destId="{F4522553-2786-4D1E-AFC9-D0C48D5A059D}" srcOrd="0" destOrd="0" presId="urn:microsoft.com/office/officeart/2016/7/layout/BasicTimeline"/>
    <dgm:cxn modelId="{9751B2D2-BFE5-447C-BFC1-1A6982A4EDB3}" srcId="{D678E593-D830-4516-AFEF-B90859248F93}" destId="{343F1050-DFEE-4073-B730-928D245EFF9B}" srcOrd="0" destOrd="0" parTransId="{FCD06483-8613-4EE9-9A68-D17E87722FE4}" sibTransId="{EA184047-A9B4-43CC-B7C7-6880E5CC076E}"/>
    <dgm:cxn modelId="{6BD565D8-80F3-4B58-9492-41BD9A1613B5}" srcId="{3FAB606D-68FB-46E7-9A4B-D7DEAF96C2B0}" destId="{8FFF4642-67B2-44FC-82DF-2923699ED423}" srcOrd="0" destOrd="0" parTransId="{2FAC876F-338A-4433-88EE-3B094AB4E88C}" sibTransId="{38BA0980-4D2C-4306-A224-982C8994D43A}"/>
    <dgm:cxn modelId="{780576E6-8513-41CA-B7F8-539700277030}" type="presOf" srcId="{DFB21411-7BD4-41D9-B6D5-14026A1AE1D6}" destId="{6685E9E3-F11C-44D4-A545-D5EDDA3AED9A}" srcOrd="0" destOrd="0" presId="urn:microsoft.com/office/officeart/2016/7/layout/BasicTimeline"/>
    <dgm:cxn modelId="{8671F7EA-ACDA-40D5-BF0A-4F1C303AEC03}" type="presOf" srcId="{D678E593-D830-4516-AFEF-B90859248F93}" destId="{2AB701F1-6175-4170-B183-8DB743B9B2E5}" srcOrd="0" destOrd="0" presId="urn:microsoft.com/office/officeart/2016/7/layout/BasicTimeline"/>
    <dgm:cxn modelId="{59D955EF-3666-4149-8CCF-3404F4AEA858}" type="presOf" srcId="{B5D7CD03-752A-41B9-9D68-13682B121FE7}" destId="{B8466BED-63B7-4F9F-B69B-BE4F097CE92D}" srcOrd="0" destOrd="0" presId="urn:microsoft.com/office/officeart/2016/7/layout/BasicTimeline"/>
    <dgm:cxn modelId="{CC1F8CF8-7025-49F6-8069-5B2D2B2CA123}" srcId="{219CD63C-0750-4B87-A74A-D107A5DCB959}" destId="{3FAB606D-68FB-46E7-9A4B-D7DEAF96C2B0}" srcOrd="0" destOrd="0" parTransId="{7BDAD2B8-17FA-47E7-BFAB-31B052ABBE19}" sibTransId="{164689A3-F620-45FB-850F-36550AB6842B}"/>
    <dgm:cxn modelId="{CFD37069-B7FF-42DB-984E-90EF7166F13C}" type="presParOf" srcId="{401DB9B7-13FA-4CA6-B8C0-4BC37031C56A}" destId="{CE8DB39C-63FD-44F5-BB58-1E56354A2923}" srcOrd="0" destOrd="0" presId="urn:microsoft.com/office/officeart/2016/7/layout/BasicTimeline"/>
    <dgm:cxn modelId="{EEB039B8-5509-44FC-AA16-7363E26CD836}" type="presParOf" srcId="{401DB9B7-13FA-4CA6-B8C0-4BC37031C56A}" destId="{D25853CA-7F8F-4263-8279-F886E482596C}" srcOrd="1" destOrd="0" presId="urn:microsoft.com/office/officeart/2016/7/layout/BasicTimeline"/>
    <dgm:cxn modelId="{B80DDB99-103F-49E4-B4C8-EF8C2F610890}" type="presParOf" srcId="{D25853CA-7F8F-4263-8279-F886E482596C}" destId="{5FE63AD2-7142-4277-B414-6E563B033EA6}" srcOrd="0" destOrd="0" presId="urn:microsoft.com/office/officeart/2016/7/layout/BasicTimeline"/>
    <dgm:cxn modelId="{3601A69D-AC59-41BA-AD8B-ABBA35D3C184}" type="presParOf" srcId="{5FE63AD2-7142-4277-B414-6E563B033EA6}" destId="{98EDD80D-3FB2-434A-8BE3-6D8CED5EFC73}" srcOrd="0" destOrd="0" presId="urn:microsoft.com/office/officeart/2016/7/layout/BasicTimeline"/>
    <dgm:cxn modelId="{7F4FA334-120B-484B-9569-DBCACDD70B49}" type="presParOf" srcId="{5FE63AD2-7142-4277-B414-6E563B033EA6}" destId="{3452E279-94BC-45CE-B8A5-32480456A7E2}" srcOrd="1" destOrd="0" presId="urn:microsoft.com/office/officeart/2016/7/layout/BasicTimeline"/>
    <dgm:cxn modelId="{BC3D1D8A-138C-400E-8957-E123A4FA636A}" type="presParOf" srcId="{3452E279-94BC-45CE-B8A5-32480456A7E2}" destId="{67C00CE3-FF97-4531-BB0E-1844CE03A48A}" srcOrd="0" destOrd="0" presId="urn:microsoft.com/office/officeart/2016/7/layout/BasicTimeline"/>
    <dgm:cxn modelId="{B7AA92CD-FCD7-40C5-8621-6B51CC629320}" type="presParOf" srcId="{3452E279-94BC-45CE-B8A5-32480456A7E2}" destId="{F86DC904-7954-43B7-A423-971B7D4571E1}" srcOrd="1" destOrd="0" presId="urn:microsoft.com/office/officeart/2016/7/layout/BasicTimeline"/>
    <dgm:cxn modelId="{9FBA1652-B3B7-4BD2-A272-F7080C4C214D}" type="presParOf" srcId="{5FE63AD2-7142-4277-B414-6E563B033EA6}" destId="{155E86E9-EE9C-4E9D-A1BC-3675B892A725}" srcOrd="2" destOrd="0" presId="urn:microsoft.com/office/officeart/2016/7/layout/BasicTimeline"/>
    <dgm:cxn modelId="{473AC6C2-3D43-4C5C-A3A4-03F250792632}" type="presParOf" srcId="{5FE63AD2-7142-4277-B414-6E563B033EA6}" destId="{1D81F1BF-2B99-432F-A161-FAF87B45642B}" srcOrd="3" destOrd="0" presId="urn:microsoft.com/office/officeart/2016/7/layout/BasicTimeline"/>
    <dgm:cxn modelId="{E92B7E43-D795-44F5-8008-E7F9E9090B1B}" type="presParOf" srcId="{5FE63AD2-7142-4277-B414-6E563B033EA6}" destId="{4AD4B87C-81F6-4E7A-B500-F282E73F42AC}" srcOrd="4" destOrd="0" presId="urn:microsoft.com/office/officeart/2016/7/layout/BasicTimeline"/>
    <dgm:cxn modelId="{C8315107-00C8-4B83-B77A-E76D90B92D13}" type="presParOf" srcId="{D25853CA-7F8F-4263-8279-F886E482596C}" destId="{9B9F9057-D851-4C49-844E-46556F995B8F}" srcOrd="1" destOrd="0" presId="urn:microsoft.com/office/officeart/2016/7/layout/BasicTimeline"/>
    <dgm:cxn modelId="{69423115-01BA-4AC6-91F7-94FFC9E4FEAB}" type="presParOf" srcId="{D25853CA-7F8F-4263-8279-F886E482596C}" destId="{2969BE5B-DD2B-485E-99BA-8424184DD56B}" srcOrd="2" destOrd="0" presId="urn:microsoft.com/office/officeart/2016/7/layout/BasicTimeline"/>
    <dgm:cxn modelId="{034AD1BE-CE02-4530-897A-82C6577B0E1A}" type="presParOf" srcId="{2969BE5B-DD2B-485E-99BA-8424184DD56B}" destId="{F4522553-2786-4D1E-AFC9-D0C48D5A059D}" srcOrd="0" destOrd="0" presId="urn:microsoft.com/office/officeart/2016/7/layout/BasicTimeline"/>
    <dgm:cxn modelId="{3D431E72-41DB-4F3D-88E5-E01C793FFC3E}" type="presParOf" srcId="{2969BE5B-DD2B-485E-99BA-8424184DD56B}" destId="{312FFA46-AFA2-4722-8DEB-5E4D1718EA40}" srcOrd="1" destOrd="0" presId="urn:microsoft.com/office/officeart/2016/7/layout/BasicTimeline"/>
    <dgm:cxn modelId="{B4C27575-36A1-419F-BC95-9CD618915F30}" type="presParOf" srcId="{312FFA46-AFA2-4722-8DEB-5E4D1718EA40}" destId="{6685E9E3-F11C-44D4-A545-D5EDDA3AED9A}" srcOrd="0" destOrd="0" presId="urn:microsoft.com/office/officeart/2016/7/layout/BasicTimeline"/>
    <dgm:cxn modelId="{54596013-3E64-4CA3-BEC3-16C3452588EB}" type="presParOf" srcId="{312FFA46-AFA2-4722-8DEB-5E4D1718EA40}" destId="{9687CFC6-C9F7-47E0-A258-9B4138D4B9BA}" srcOrd="1" destOrd="0" presId="urn:microsoft.com/office/officeart/2016/7/layout/BasicTimeline"/>
    <dgm:cxn modelId="{7690966F-03E7-4F9F-8B3E-14EE704E4F24}" type="presParOf" srcId="{2969BE5B-DD2B-485E-99BA-8424184DD56B}" destId="{EFF44E5A-1B37-4A15-BE3B-D93F075640E9}" srcOrd="2" destOrd="0" presId="urn:microsoft.com/office/officeart/2016/7/layout/BasicTimeline"/>
    <dgm:cxn modelId="{49E052C4-1719-4BF5-8B9B-2E16D513E3D5}" type="presParOf" srcId="{2969BE5B-DD2B-485E-99BA-8424184DD56B}" destId="{8E109CBA-F671-462C-9574-14E5D36B3756}" srcOrd="3" destOrd="0" presId="urn:microsoft.com/office/officeart/2016/7/layout/BasicTimeline"/>
    <dgm:cxn modelId="{467A2179-A152-4878-AF46-3AC97BBF8965}" type="presParOf" srcId="{2969BE5B-DD2B-485E-99BA-8424184DD56B}" destId="{EB7CB83E-D704-4A89-9156-0B3FCDEF4E32}" srcOrd="4" destOrd="0" presId="urn:microsoft.com/office/officeart/2016/7/layout/BasicTimeline"/>
    <dgm:cxn modelId="{25FB6494-18C6-42B2-9711-7FB0A251AB9C}" type="presParOf" srcId="{D25853CA-7F8F-4263-8279-F886E482596C}" destId="{0C77A431-C15E-4063-AFC1-15CBB1BB1945}" srcOrd="3" destOrd="0" presId="urn:microsoft.com/office/officeart/2016/7/layout/BasicTimeline"/>
    <dgm:cxn modelId="{FA075DE5-CBEC-4A81-BAD0-0E6C74908373}" type="presParOf" srcId="{D25853CA-7F8F-4263-8279-F886E482596C}" destId="{A697A872-31DC-4DB0-B5B6-1F5B6694CDC1}" srcOrd="4" destOrd="0" presId="urn:microsoft.com/office/officeart/2016/7/layout/BasicTimeline"/>
    <dgm:cxn modelId="{90EDFC63-5DB6-4855-94BA-C42186598937}" type="presParOf" srcId="{A697A872-31DC-4DB0-B5B6-1F5B6694CDC1}" destId="{B8466BED-63B7-4F9F-B69B-BE4F097CE92D}" srcOrd="0" destOrd="0" presId="urn:microsoft.com/office/officeart/2016/7/layout/BasicTimeline"/>
    <dgm:cxn modelId="{C465807E-3E41-436C-9A80-6944986BF20B}" type="presParOf" srcId="{A697A872-31DC-4DB0-B5B6-1F5B6694CDC1}" destId="{01990D52-6889-4FFD-8D03-A6FE9A16540D}" srcOrd="1" destOrd="0" presId="urn:microsoft.com/office/officeart/2016/7/layout/BasicTimeline"/>
    <dgm:cxn modelId="{0C698D3F-8A0F-47BB-8522-91287903FE3C}" type="presParOf" srcId="{01990D52-6889-4FFD-8D03-A6FE9A16540D}" destId="{A4588296-5DBD-4775-824F-9F8CD1C524AC}" srcOrd="0" destOrd="0" presId="urn:microsoft.com/office/officeart/2016/7/layout/BasicTimeline"/>
    <dgm:cxn modelId="{29389CD9-AA8A-4EC4-B9A7-3E59B2927836}" type="presParOf" srcId="{01990D52-6889-4FFD-8D03-A6FE9A16540D}" destId="{338B495A-474A-4B50-95CE-C28AF43B4959}" srcOrd="1" destOrd="0" presId="urn:microsoft.com/office/officeart/2016/7/layout/BasicTimeline"/>
    <dgm:cxn modelId="{A245B6E7-5E62-4A8C-AEBD-05AAB85C49C8}" type="presParOf" srcId="{A697A872-31DC-4DB0-B5B6-1F5B6694CDC1}" destId="{80CB83CE-2A4D-48A0-BE0D-8B80297DC3C3}" srcOrd="2" destOrd="0" presId="urn:microsoft.com/office/officeart/2016/7/layout/BasicTimeline"/>
    <dgm:cxn modelId="{4971BA7C-36BC-4881-9CFC-384FA2686260}" type="presParOf" srcId="{A697A872-31DC-4DB0-B5B6-1F5B6694CDC1}" destId="{0394641C-0A39-43A7-ADE9-A03C613CF126}" srcOrd="3" destOrd="0" presId="urn:microsoft.com/office/officeart/2016/7/layout/BasicTimeline"/>
    <dgm:cxn modelId="{B54846C7-48B1-41B4-BDB1-11FE43AC5768}" type="presParOf" srcId="{A697A872-31DC-4DB0-B5B6-1F5B6694CDC1}" destId="{E36E0316-C737-4C6F-84CC-C3827B38CF99}" srcOrd="4" destOrd="0" presId="urn:microsoft.com/office/officeart/2016/7/layout/BasicTimeline"/>
    <dgm:cxn modelId="{9097F431-E40F-4B69-B66D-F96A149D55D5}" type="presParOf" srcId="{D25853CA-7F8F-4263-8279-F886E482596C}" destId="{1E0FB730-DAFF-4F75-9A34-D3CDB0AC9E46}" srcOrd="5" destOrd="0" presId="urn:microsoft.com/office/officeart/2016/7/layout/BasicTimeline"/>
    <dgm:cxn modelId="{9AF7E2D9-8A9B-449F-A76A-FD1F0DEAC16D}" type="presParOf" srcId="{D25853CA-7F8F-4263-8279-F886E482596C}" destId="{01DF0345-3E66-4A94-8E03-4E06DA76E51C}" srcOrd="6" destOrd="0" presId="urn:microsoft.com/office/officeart/2016/7/layout/BasicTimeline"/>
    <dgm:cxn modelId="{A7B3C5D4-C3D8-4CB9-928F-07F79B4A8DEA}" type="presParOf" srcId="{01DF0345-3E66-4A94-8E03-4E06DA76E51C}" destId="{2AB701F1-6175-4170-B183-8DB743B9B2E5}" srcOrd="0" destOrd="0" presId="urn:microsoft.com/office/officeart/2016/7/layout/BasicTimeline"/>
    <dgm:cxn modelId="{A42CDDE4-2DD5-41AA-9AEE-862192412113}" type="presParOf" srcId="{01DF0345-3E66-4A94-8E03-4E06DA76E51C}" destId="{8081D88B-54EE-40C1-8F8C-8EB5737EECF8}" srcOrd="1" destOrd="0" presId="urn:microsoft.com/office/officeart/2016/7/layout/BasicTimeline"/>
    <dgm:cxn modelId="{B58CF9AC-746F-4262-B137-39C2F1F3B0CF}" type="presParOf" srcId="{8081D88B-54EE-40C1-8F8C-8EB5737EECF8}" destId="{E2A08621-0CDC-4AE7-A8BC-83F2EFC14B9D}" srcOrd="0" destOrd="0" presId="urn:microsoft.com/office/officeart/2016/7/layout/BasicTimeline"/>
    <dgm:cxn modelId="{ADDED115-190E-4642-A6B2-49757D3389BF}" type="presParOf" srcId="{8081D88B-54EE-40C1-8F8C-8EB5737EECF8}" destId="{E775C627-CC73-4D78-86C7-B03EA2ECCDF5}" srcOrd="1" destOrd="0" presId="urn:microsoft.com/office/officeart/2016/7/layout/BasicTimeline"/>
    <dgm:cxn modelId="{A3BF8E1C-173D-4E24-B711-53C3B72AAFE8}" type="presParOf" srcId="{01DF0345-3E66-4A94-8E03-4E06DA76E51C}" destId="{4F62D372-52D1-447C-B70E-ED7338EB6FFB}" srcOrd="2" destOrd="0" presId="urn:microsoft.com/office/officeart/2016/7/layout/BasicTimeline"/>
    <dgm:cxn modelId="{82948304-BA9B-4E5C-BA1D-2743D5D7BE6C}" type="presParOf" srcId="{01DF0345-3E66-4A94-8E03-4E06DA76E51C}" destId="{F81020E2-35E4-420C-BCD5-5A9C2C7AA37A}" srcOrd="3" destOrd="0" presId="urn:microsoft.com/office/officeart/2016/7/layout/BasicTimeline"/>
    <dgm:cxn modelId="{FA8DB545-908D-46EE-BB97-FD0D6317AC18}" type="presParOf" srcId="{01DF0345-3E66-4A94-8E03-4E06DA76E51C}" destId="{513B1474-0720-486D-981C-227B017DC31D}" srcOrd="4" destOrd="0" presId="urn:microsoft.com/office/officeart/2016/7/layout/BasicTimeline"/>
    <dgm:cxn modelId="{E74BD357-0E08-411D-9AEE-5B646F19CEC4}" type="presParOf" srcId="{D25853CA-7F8F-4263-8279-F886E482596C}" destId="{320D4A8C-3589-4030-A3B1-24DB1AEA7C93}" srcOrd="7" destOrd="0" presId="urn:microsoft.com/office/officeart/2016/7/layout/BasicTimeline"/>
    <dgm:cxn modelId="{2FF3A476-615D-4DFB-AF38-9CC3AD5C5905}" type="presParOf" srcId="{D25853CA-7F8F-4263-8279-F886E482596C}" destId="{8D129710-6BB1-468A-BE22-055635E1BAD5}" srcOrd="8" destOrd="0" presId="urn:microsoft.com/office/officeart/2016/7/layout/BasicTimeline"/>
    <dgm:cxn modelId="{74FD0A97-C006-4E18-B56B-EED924E64DBA}" type="presParOf" srcId="{8D129710-6BB1-468A-BE22-055635E1BAD5}" destId="{A2D2FFD8-1D12-49C3-99AE-3E29AC00E635}" srcOrd="0" destOrd="0" presId="urn:microsoft.com/office/officeart/2016/7/layout/BasicTimeline"/>
    <dgm:cxn modelId="{4F1754E4-9B47-4443-98DA-14140E6F6721}" type="presParOf" srcId="{8D129710-6BB1-468A-BE22-055635E1BAD5}" destId="{E8E53D66-7898-427E-89C7-EBCCC927EC3C}" srcOrd="1" destOrd="0" presId="urn:microsoft.com/office/officeart/2016/7/layout/BasicTimeline"/>
    <dgm:cxn modelId="{415E96E3-75F7-47F6-80C2-3ABF99DCE7E4}" type="presParOf" srcId="{E8E53D66-7898-427E-89C7-EBCCC927EC3C}" destId="{C9E0B5F0-199E-41DB-93AA-63D5FBB9C622}" srcOrd="0" destOrd="0" presId="urn:microsoft.com/office/officeart/2016/7/layout/BasicTimeline"/>
    <dgm:cxn modelId="{A9FCB6F0-E475-4AE3-B2EA-ECAC91633CA5}" type="presParOf" srcId="{E8E53D66-7898-427E-89C7-EBCCC927EC3C}" destId="{51B8A81C-3A87-40AA-8BD7-D150CE08E7CF}" srcOrd="1" destOrd="0" presId="urn:microsoft.com/office/officeart/2016/7/layout/BasicTimeline"/>
    <dgm:cxn modelId="{BC845F58-9B9C-4F98-B7D5-314353941922}" type="presParOf" srcId="{8D129710-6BB1-468A-BE22-055635E1BAD5}" destId="{49DA13AF-A4B8-4583-AD2C-3A61EE607609}" srcOrd="2" destOrd="0" presId="urn:microsoft.com/office/officeart/2016/7/layout/BasicTimeline"/>
    <dgm:cxn modelId="{AC05E55C-F525-43E8-A042-64D0AE823354}" type="presParOf" srcId="{8D129710-6BB1-468A-BE22-055635E1BAD5}" destId="{CE2C2325-70EF-4BEE-B29B-878447582459}" srcOrd="3" destOrd="0" presId="urn:microsoft.com/office/officeart/2016/7/layout/BasicTimeline"/>
    <dgm:cxn modelId="{BBFD50EC-336D-48A0-9899-F6F42A70E941}" type="presParOf" srcId="{8D129710-6BB1-468A-BE22-055635E1BAD5}" destId="{20CDBBB0-EC46-485F-90FC-AD53FC57EA66}" srcOrd="4" destOrd="0" presId="urn:microsoft.com/office/officeart/2016/7/layout/Basic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DB39C-63FD-44F5-BB58-1E56354A2923}">
      <dsp:nvSpPr>
        <dsp:cNvPr id="0" name=""/>
        <dsp:cNvSpPr/>
      </dsp:nvSpPr>
      <dsp:spPr>
        <a:xfrm>
          <a:off x="0" y="2243137"/>
          <a:ext cx="8759715" cy="0"/>
        </a:xfrm>
        <a:prstGeom prst="line">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tailEnd type="triangle" w="lg" len="lg"/>
        </a:ln>
        <a:effectLst/>
      </dsp:spPr>
      <dsp:style>
        <a:lnRef idx="1">
          <a:scrgbClr r="0" g="0" b="0"/>
        </a:lnRef>
        <a:fillRef idx="1">
          <a:scrgbClr r="0" g="0" b="0"/>
        </a:fillRef>
        <a:effectRef idx="2">
          <a:scrgbClr r="0" g="0" b="0"/>
        </a:effectRef>
        <a:fontRef idx="minor"/>
      </dsp:style>
    </dsp:sp>
    <dsp:sp modelId="{98EDD80D-3FB2-434A-8BE3-6D8CED5EFC73}">
      <dsp:nvSpPr>
        <dsp:cNvPr id="0" name=""/>
        <dsp:cNvSpPr/>
      </dsp:nvSpPr>
      <dsp:spPr>
        <a:xfrm>
          <a:off x="156970" y="2409129"/>
          <a:ext cx="2247072" cy="506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dirty="0">
              <a:solidFill>
                <a:schemeClr val="bg1"/>
              </a:solidFill>
            </a:rPr>
            <a:t>Nov 2021</a:t>
          </a:r>
        </a:p>
      </dsp:txBody>
      <dsp:txXfrm>
        <a:off x="156970" y="2409129"/>
        <a:ext cx="2247072" cy="506949"/>
      </dsp:txXfrm>
    </dsp:sp>
    <dsp:sp modelId="{67C00CE3-FF97-4531-BB0E-1844CE03A48A}">
      <dsp:nvSpPr>
        <dsp:cNvPr id="0" name=""/>
        <dsp:cNvSpPr/>
      </dsp:nvSpPr>
      <dsp:spPr>
        <a:xfrm>
          <a:off x="3760" y="625835"/>
          <a:ext cx="2553491" cy="764909"/>
        </a:xfrm>
        <a:prstGeom prst="round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a:t>Formation of CDE 4+ READ Plans Working Group</a:t>
          </a:r>
        </a:p>
      </dsp:txBody>
      <dsp:txXfrm>
        <a:off x="41100" y="663175"/>
        <a:ext cx="2478811" cy="690229"/>
      </dsp:txXfrm>
    </dsp:sp>
    <dsp:sp modelId="{155E86E9-EE9C-4E9D-A1BC-3675B892A725}">
      <dsp:nvSpPr>
        <dsp:cNvPr id="0" name=""/>
        <dsp:cNvSpPr/>
      </dsp:nvSpPr>
      <dsp:spPr>
        <a:xfrm>
          <a:off x="1280506" y="1390745"/>
          <a:ext cx="0" cy="852392"/>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4522553-2786-4D1E-AFC9-D0C48D5A059D}">
      <dsp:nvSpPr>
        <dsp:cNvPr id="0" name=""/>
        <dsp:cNvSpPr/>
      </dsp:nvSpPr>
      <dsp:spPr>
        <a:xfrm>
          <a:off x="1637995" y="1570196"/>
          <a:ext cx="2247072" cy="506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dirty="0">
              <a:solidFill>
                <a:schemeClr val="bg1"/>
              </a:solidFill>
            </a:rPr>
            <a:t>Feb-March 2022</a:t>
          </a:r>
        </a:p>
      </dsp:txBody>
      <dsp:txXfrm>
        <a:off x="1637995" y="1570196"/>
        <a:ext cx="2247072" cy="506949"/>
      </dsp:txXfrm>
    </dsp:sp>
    <dsp:sp modelId="{1D81F1BF-2B99-432F-A161-FAF87B45642B}">
      <dsp:nvSpPr>
        <dsp:cNvPr id="0" name=""/>
        <dsp:cNvSpPr/>
      </dsp:nvSpPr>
      <dsp:spPr>
        <a:xfrm>
          <a:off x="1246859" y="2209490"/>
          <a:ext cx="67294" cy="6729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685E9E3-F11C-44D4-A545-D5EDDA3AED9A}">
      <dsp:nvSpPr>
        <dsp:cNvPr id="0" name=""/>
        <dsp:cNvSpPr/>
      </dsp:nvSpPr>
      <dsp:spPr>
        <a:xfrm>
          <a:off x="1484785" y="3095529"/>
          <a:ext cx="2553491" cy="812716"/>
        </a:xfrm>
        <a:prstGeom prst="round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a:t>Logic Model and Four Phased Approach Concentrating on Grades 4-5, 6-8, 9-12, and PD</a:t>
          </a:r>
        </a:p>
      </dsp:txBody>
      <dsp:txXfrm>
        <a:off x="1524459" y="3135203"/>
        <a:ext cx="2474143" cy="733368"/>
      </dsp:txXfrm>
    </dsp:sp>
    <dsp:sp modelId="{EFF44E5A-1B37-4A15-BE3B-D93F075640E9}">
      <dsp:nvSpPr>
        <dsp:cNvPr id="0" name=""/>
        <dsp:cNvSpPr/>
      </dsp:nvSpPr>
      <dsp:spPr>
        <a:xfrm>
          <a:off x="2761531" y="2243137"/>
          <a:ext cx="0" cy="852392"/>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8466BED-63B7-4F9F-B69B-BE4F097CE92D}">
      <dsp:nvSpPr>
        <dsp:cNvPr id="0" name=""/>
        <dsp:cNvSpPr/>
      </dsp:nvSpPr>
      <dsp:spPr>
        <a:xfrm>
          <a:off x="3119020" y="2409129"/>
          <a:ext cx="2247072" cy="506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dirty="0">
              <a:solidFill>
                <a:schemeClr val="bg1"/>
              </a:solidFill>
            </a:rPr>
            <a:t>April-July 2022</a:t>
          </a:r>
        </a:p>
      </dsp:txBody>
      <dsp:txXfrm>
        <a:off x="3119020" y="2409129"/>
        <a:ext cx="2247072" cy="506949"/>
      </dsp:txXfrm>
    </dsp:sp>
    <dsp:sp modelId="{8E109CBA-F671-462C-9574-14E5D36B3756}">
      <dsp:nvSpPr>
        <dsp:cNvPr id="0" name=""/>
        <dsp:cNvSpPr/>
      </dsp:nvSpPr>
      <dsp:spPr>
        <a:xfrm>
          <a:off x="2727884" y="2209490"/>
          <a:ext cx="67294" cy="67294"/>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4588296-5DBD-4775-824F-9F8CD1C524AC}">
      <dsp:nvSpPr>
        <dsp:cNvPr id="0" name=""/>
        <dsp:cNvSpPr/>
      </dsp:nvSpPr>
      <dsp:spPr>
        <a:xfrm>
          <a:off x="2965810" y="578028"/>
          <a:ext cx="2553491" cy="812716"/>
        </a:xfrm>
        <a:prstGeom prst="round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a:t>Compiling Data from District Request for Guidance on READ Plans in Grades 4-12</a:t>
          </a:r>
        </a:p>
      </dsp:txBody>
      <dsp:txXfrm>
        <a:off x="3005484" y="617702"/>
        <a:ext cx="2474143" cy="733368"/>
      </dsp:txXfrm>
    </dsp:sp>
    <dsp:sp modelId="{80CB83CE-2A4D-48A0-BE0D-8B80297DC3C3}">
      <dsp:nvSpPr>
        <dsp:cNvPr id="0" name=""/>
        <dsp:cNvSpPr/>
      </dsp:nvSpPr>
      <dsp:spPr>
        <a:xfrm>
          <a:off x="4242556" y="1390745"/>
          <a:ext cx="0" cy="852392"/>
        </a:xfrm>
        <a:prstGeom prst="line">
          <a:avLst/>
        </a:prstGeom>
        <a:noFill/>
        <a:ln w="635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AB701F1-6175-4170-B183-8DB743B9B2E5}">
      <dsp:nvSpPr>
        <dsp:cNvPr id="0" name=""/>
        <dsp:cNvSpPr/>
      </dsp:nvSpPr>
      <dsp:spPr>
        <a:xfrm>
          <a:off x="4737346" y="1570196"/>
          <a:ext cx="2247072" cy="506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dirty="0">
              <a:solidFill>
                <a:schemeClr val="bg1"/>
              </a:solidFill>
            </a:rPr>
            <a:t>Aug 2022-March 2023</a:t>
          </a:r>
        </a:p>
      </dsp:txBody>
      <dsp:txXfrm>
        <a:off x="4737346" y="1570196"/>
        <a:ext cx="2247072" cy="506949"/>
      </dsp:txXfrm>
    </dsp:sp>
    <dsp:sp modelId="{0394641C-0A39-43A7-ADE9-A03C613CF126}">
      <dsp:nvSpPr>
        <dsp:cNvPr id="0" name=""/>
        <dsp:cNvSpPr/>
      </dsp:nvSpPr>
      <dsp:spPr>
        <a:xfrm>
          <a:off x="4208909" y="2209490"/>
          <a:ext cx="67294" cy="67294"/>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2A08621-0CDC-4AE7-A8BC-83F2EFC14B9D}">
      <dsp:nvSpPr>
        <dsp:cNvPr id="0" name=""/>
        <dsp:cNvSpPr/>
      </dsp:nvSpPr>
      <dsp:spPr>
        <a:xfrm>
          <a:off x="4446835" y="3095529"/>
          <a:ext cx="2828093" cy="1171268"/>
        </a:xfrm>
        <a:prstGeom prst="round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a:t>Released the FAQ about READ Plans in Grades 4-12. Revamped Guidance Plan, Resource Vetting and Guidance Approval Processes, and Assigned Specific Guidance by Office and Unit.</a:t>
          </a:r>
        </a:p>
      </dsp:txBody>
      <dsp:txXfrm>
        <a:off x="4504012" y="3152706"/>
        <a:ext cx="2713739" cy="1056914"/>
      </dsp:txXfrm>
    </dsp:sp>
    <dsp:sp modelId="{4F62D372-52D1-447C-B70E-ED7338EB6FFB}">
      <dsp:nvSpPr>
        <dsp:cNvPr id="0" name=""/>
        <dsp:cNvSpPr/>
      </dsp:nvSpPr>
      <dsp:spPr>
        <a:xfrm>
          <a:off x="5860882" y="2243137"/>
          <a:ext cx="0" cy="852392"/>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2D2FFD8-1D12-49C3-99AE-3E29AC00E635}">
      <dsp:nvSpPr>
        <dsp:cNvPr id="0" name=""/>
        <dsp:cNvSpPr/>
      </dsp:nvSpPr>
      <dsp:spPr>
        <a:xfrm>
          <a:off x="6355672" y="2409129"/>
          <a:ext cx="2247072" cy="506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dirty="0">
              <a:solidFill>
                <a:schemeClr val="bg1"/>
              </a:solidFill>
            </a:rPr>
            <a:t>May-June 2023</a:t>
          </a:r>
        </a:p>
      </dsp:txBody>
      <dsp:txXfrm>
        <a:off x="6355672" y="2409129"/>
        <a:ext cx="2247072" cy="506949"/>
      </dsp:txXfrm>
    </dsp:sp>
    <dsp:sp modelId="{F81020E2-35E4-420C-BCD5-5A9C2C7AA37A}">
      <dsp:nvSpPr>
        <dsp:cNvPr id="0" name=""/>
        <dsp:cNvSpPr/>
      </dsp:nvSpPr>
      <dsp:spPr>
        <a:xfrm>
          <a:off x="5827235" y="2209490"/>
          <a:ext cx="67294" cy="67294"/>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9E0B5F0-199E-41DB-93AA-63D5FBB9C622}">
      <dsp:nvSpPr>
        <dsp:cNvPr id="0" name=""/>
        <dsp:cNvSpPr/>
      </dsp:nvSpPr>
      <dsp:spPr>
        <a:xfrm>
          <a:off x="6202462" y="578028"/>
          <a:ext cx="2553491" cy="812716"/>
        </a:xfrm>
        <a:prstGeom prst="round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a:t>Release the first iteration of  guidance for READ Plans Beyond  Third Grade</a:t>
          </a:r>
        </a:p>
      </dsp:txBody>
      <dsp:txXfrm>
        <a:off x="6242136" y="617702"/>
        <a:ext cx="2474143" cy="733368"/>
      </dsp:txXfrm>
    </dsp:sp>
    <dsp:sp modelId="{49DA13AF-A4B8-4583-AD2C-3A61EE607609}">
      <dsp:nvSpPr>
        <dsp:cNvPr id="0" name=""/>
        <dsp:cNvSpPr/>
      </dsp:nvSpPr>
      <dsp:spPr>
        <a:xfrm>
          <a:off x="7479208" y="1390745"/>
          <a:ext cx="0" cy="852392"/>
        </a:xfrm>
        <a:prstGeom prst="line">
          <a:avLst/>
        </a:prstGeom>
        <a:noFill/>
        <a:ln w="635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E2C2325-70EF-4BEE-B29B-878447582459}">
      <dsp:nvSpPr>
        <dsp:cNvPr id="0" name=""/>
        <dsp:cNvSpPr/>
      </dsp:nvSpPr>
      <dsp:spPr>
        <a:xfrm>
          <a:off x="7445561" y="2209490"/>
          <a:ext cx="67294" cy="67294"/>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1/29/2024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rebuchet MS"/>
              <a:buNone/>
            </a:pPr>
            <a:r>
              <a:rPr lang="en-US">
                <a:latin typeface="Trebuchet MS"/>
                <a:ea typeface="Trebuchet MS"/>
                <a:cs typeface="Trebuchet MS"/>
                <a:sym typeface="Trebuchet MS"/>
              </a:rPr>
              <a:t>[Estimated time: 2 minutes]</a:t>
            </a:r>
            <a:endParaRPr b="1"/>
          </a:p>
          <a:p>
            <a:pPr marL="0" lvl="0" indent="0" algn="l" rtl="0">
              <a:spcBef>
                <a:spcPts val="0"/>
              </a:spcBef>
              <a:spcAft>
                <a:spcPts val="0"/>
              </a:spcAft>
              <a:buNone/>
            </a:pPr>
            <a:endParaRPr/>
          </a:p>
        </p:txBody>
      </p:sp>
      <p:sp>
        <p:nvSpPr>
          <p:cNvPr id="105" name="Google Shape;10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2032">
              <a:defRPr/>
            </a:pPr>
            <a:r>
              <a:rPr lang="en-US" dirty="0">
                <a:latin typeface="Trebuchet MS"/>
                <a:ea typeface="Trebuchet MS"/>
                <a:cs typeface="Trebuchet MS"/>
                <a:sym typeface="Trebuchet MS"/>
              </a:rPr>
              <a:t>[Estimated time: 1 minute]</a:t>
            </a:r>
            <a:endParaRPr lang="en-US" b="1" dirty="0"/>
          </a:p>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4</a:t>
            </a:fld>
            <a:endParaRPr lang="en-US"/>
          </a:p>
        </p:txBody>
      </p:sp>
    </p:spTree>
    <p:extLst>
      <p:ext uri="{BB962C8B-B14F-4D97-AF65-F5344CB8AC3E}">
        <p14:creationId xmlns:p14="http://schemas.microsoft.com/office/powerpoint/2010/main" val="924977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Estimated time: 3 minutes</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Say:</a:t>
            </a:r>
            <a:r>
              <a:rPr lang="en-US" sz="1200" b="0" i="0" u="none" strike="noStrike" cap="none">
                <a:solidFill>
                  <a:schemeClr val="dk1"/>
                </a:solidFill>
                <a:latin typeface="Calibri"/>
                <a:ea typeface="Calibri"/>
                <a:cs typeface="Calibri"/>
                <a:sym typeface="Calibri"/>
              </a:rPr>
              <a:t> Before we begin, I wanted to take two minutes to do a heart check. Oftentimes, as teachers, we always check on the social-emotional well-being on our students and our colleagues, often at the expense of ourselves; however, how many times do we stop to do it for ourselves? Therefore, before we dive into this standards training further, I wanted each of you to do your own heart check, especially now with what is happening. I want you to take a few minutes and free write, doodle, make that to-do list, or just process your thoughts, feelings, etc., even if it’s about having to sit through this virtual PD on Zoom. It is your thoughts. I am not collecting it to assess your writing skills or artistic expression. I will however, ask for a few brave souls to share out. </a:t>
            </a:r>
            <a:endParaRPr sz="1200" b="1" i="0" u="none" strike="noStrike" cap="none">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30" name="Google Shape;13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06" name="Google Shape;506;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Estimated time: 3 minutes</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Say:</a:t>
            </a:r>
            <a:r>
              <a:rPr lang="en-US" sz="1200" b="0" i="0" u="none" strike="noStrike" cap="none">
                <a:solidFill>
                  <a:schemeClr val="dk1"/>
                </a:solidFill>
                <a:latin typeface="Calibri"/>
                <a:ea typeface="Calibri"/>
                <a:cs typeface="Calibri"/>
                <a:sym typeface="Calibri"/>
              </a:rPr>
              <a:t> Before we begin, I wanted to take two minutes to do a heart check. Oftentimes, as teachers, we always check on the social-emotional well-being on our students and our colleagues, often at the expense of ourselves; however, how many times do we stop to do it for ourselves? Therefore, before we dive into this standards training further, I wanted each of you to do your own heart check, especially now with what is happening. I want you to take a few minutes and free write, doodle, make that to-do list, or just process your thoughts, feelings, etc., even if it’s about having to sit through this virtual PD on Zoom. It is your thoughts. I am not collecting it to assess your writing skills or artistic expression. I will however, ask for a few brave souls to share out. </a:t>
            </a:r>
            <a:endParaRPr sz="1200" b="1" i="0" u="none" strike="noStrike" cap="none">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30" name="Google Shape;13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2565750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113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rebuchet MS"/>
              <a:buNone/>
            </a:pPr>
            <a:r>
              <a:rPr lang="en-US">
                <a:latin typeface="Trebuchet MS"/>
                <a:ea typeface="Trebuchet MS"/>
                <a:cs typeface="Trebuchet MS"/>
                <a:sym typeface="Trebuchet MS"/>
              </a:rPr>
              <a:t>[Estimated time: 2 minutes]</a:t>
            </a:r>
            <a:endParaRPr b="1"/>
          </a:p>
          <a:p>
            <a:pPr marL="0" lvl="0" indent="0" algn="l" rtl="0">
              <a:spcBef>
                <a:spcPts val="0"/>
              </a:spcBef>
              <a:spcAft>
                <a:spcPts val="0"/>
              </a:spcAft>
              <a:buNone/>
            </a:pPr>
            <a:endParaRPr/>
          </a:p>
        </p:txBody>
      </p:sp>
      <p:sp>
        <p:nvSpPr>
          <p:cNvPr id="646" name="Google Shape;646;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4675238"/>
            <a:ext cx="9144000" cy="2182761"/>
          </a:xfrm>
          <a:prstGeom prst="rect">
            <a:avLst/>
          </a:prstGeom>
          <a:gradFill>
            <a:gsLst>
              <a:gs pos="0">
                <a:schemeClr val="bg1"/>
              </a:gs>
              <a:gs pos="100000">
                <a:srgbClr val="EF7521">
                  <a:alpha val="2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236239"/>
            <a:ext cx="7772400" cy="1216589"/>
          </a:xfrm>
        </p:spPr>
        <p:txBody>
          <a:bodyPr anchor="t" anchorCtr="0">
            <a:normAutofit/>
          </a:bodyPr>
          <a:lstStyle>
            <a:lvl1pPr algn="ctr">
              <a:defRPr sz="3600">
                <a:latin typeface="Museo Slab 5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685800" y="5073444"/>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userDrawn="1"/>
        </p:nvCxnSpPr>
        <p:spPr>
          <a:xfrm>
            <a:off x="685800" y="2772696"/>
            <a:ext cx="7801897" cy="0"/>
          </a:xfrm>
          <a:prstGeom prst="line">
            <a:avLst/>
          </a:prstGeom>
          <a:ln w="19050">
            <a:solidFill>
              <a:srgbClr val="EF7521"/>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880575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
        <p:nvSpPr>
          <p:cNvPr id="3"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1684718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4180389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164079"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09088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722219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54943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306178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50769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902939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016886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097945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811628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133206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245193" y="6360652"/>
            <a:ext cx="2057400" cy="365125"/>
          </a:xfrm>
          <a:prstGeom prst="rect">
            <a:avLst/>
          </a:prstGeom>
        </p:spPr>
        <p:txBody>
          <a:bodyPr/>
          <a:lstStyle>
            <a:lvl1pPr algn="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72379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0" r:id="rId3"/>
    <p:sldLayoutId id="2147483671" r:id="rId4"/>
    <p:sldLayoutId id="2147483672" r:id="rId5"/>
    <p:sldLayoutId id="2147483673" r:id="rId6"/>
    <p:sldLayoutId id="2147483674" r:id="rId7"/>
    <p:sldLayoutId id="2147483675" r:id="rId8"/>
    <p:sldLayoutId id="2147483664" r:id="rId9"/>
    <p:sldLayoutId id="2147483666" r:id="rId10"/>
    <p:sldLayoutId id="2147483667" r:id="rId11"/>
    <p:sldLayoutId id="2147483668" r:id="rId12"/>
    <p:sldLayoutId id="214748366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image" Target="../media/image22.png"/><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2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cde.state.co.us/standardsandinstruction/4plusreadplans" TargetMode="External"/><Relationship Id="rId1" Type="http://schemas.openxmlformats.org/officeDocument/2006/relationships/slideLayout" Target="../slideLayouts/slideLayout11.xml"/><Relationship Id="rId5" Type="http://schemas.openxmlformats.org/officeDocument/2006/relationships/hyperlink" Target="https://jamboard.google.com/d/1D0KmexVaB21dyfVO2Vhk6QysM8iNWss5XfyyFHSjmN0/edit?usp=sharing" TargetMode="Externa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hyperlink" Target="http://www.cde.state.co.us/coloradoliteracy/readplans"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38.jpeg"/><Relationship Id="rId5" Type="http://schemas.openxmlformats.org/officeDocument/2006/relationships/hyperlink" Target="http://www.cde.state.co.us/coloradoliteracy/readplans101" TargetMode="External"/><Relationship Id="rId4" Type="http://schemas.openxmlformats.org/officeDocument/2006/relationships/hyperlink" Target="http://www.cde.state.co.us/coloradoliteracy/crsreadact2019"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mailto:gillespie_o@cde.state.co.u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0.xml"/><Relationship Id="rId5" Type="http://schemas.openxmlformats.org/officeDocument/2006/relationships/hyperlink" Target="http://www.cde.state.co.us/coloradoliteracy/crsreadact2019" TargetMode="Externa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hyperlink" Target="https://vimeo.com/662704232" TargetMode="External"/><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hyperlink" Target="https://jamboard.google.com/d/1D0KmexVaB21dyfVO2Vhk6QysM8iNWss5XfyyFHSjmN0/edit?usp=sharing" TargetMode="External"/><Relationship Id="rId2" Type="http://schemas.openxmlformats.org/officeDocument/2006/relationships/image" Target="../media/image35.png"/><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http://www.cde.state.co.us/coloradoliteracy/readplans" TargetMode="External"/><Relationship Id="rId7" Type="http://schemas.openxmlformats.org/officeDocument/2006/relationships/image" Target="../media/image43.png"/><Relationship Id="rId2" Type="http://schemas.openxmlformats.org/officeDocument/2006/relationships/hyperlink" Target="http://www.cde.state.co.us/coloradoliteracy/srd_determination" TargetMode="External"/><Relationship Id="rId1" Type="http://schemas.openxmlformats.org/officeDocument/2006/relationships/slideLayout" Target="../slideLayouts/slideLayout11.xml"/><Relationship Id="rId6" Type="http://schemas.openxmlformats.org/officeDocument/2006/relationships/image" Target="../media/image45.jpg"/><Relationship Id="rId5" Type="http://schemas.openxmlformats.org/officeDocument/2006/relationships/hyperlink" Target="http://www.cde.state.co.us/coloradoliteracy/minimumcompetencylinkedmatrix" TargetMode="External"/><Relationship Id="rId4" Type="http://schemas.openxmlformats.org/officeDocument/2006/relationships/hyperlink" Target="http://www.cde.state.co.us/coreadingwriting"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hyperlink" Target="https://intensiveintervention.org/resource/academic-screening-tools-chart" TargetMode="External"/><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mailto:gillespie_o@cde.state.co.u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6.jpeg"/><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56379"/>
            <a:ext cx="7772400" cy="1216589"/>
          </a:xfrm>
        </p:spPr>
        <p:txBody>
          <a:bodyPr/>
          <a:lstStyle/>
          <a:p>
            <a:r>
              <a:rPr lang="en-US" dirty="0"/>
              <a:t>READ Plans Beyond Third Grade: An Overview of the 4+ READ Plan Guidance</a:t>
            </a:r>
          </a:p>
        </p:txBody>
      </p:sp>
      <p:sp>
        <p:nvSpPr>
          <p:cNvPr id="4" name="Slide Number Placeholder 3"/>
          <p:cNvSpPr>
            <a:spLocks noGrp="1"/>
          </p:cNvSpPr>
          <p:nvPr>
            <p:ph type="sldNum" sz="quarter" idx="12"/>
          </p:nvPr>
        </p:nvSpPr>
        <p:spPr/>
        <p:txBody>
          <a:bodyPr/>
          <a:lstStyle/>
          <a:p>
            <a:fld id="{C479D5F6-EDCB-402A-AC08-4943A1820E8F}" type="slidenum">
              <a:rPr lang="en-US" smtClean="0"/>
              <a:pPr/>
              <a:t>1</a:t>
            </a:fld>
            <a:endParaRPr lang="en-US" dirty="0"/>
          </a:p>
        </p:txBody>
      </p:sp>
      <p:pic>
        <p:nvPicPr>
          <p:cNvPr id="1028" name="Picture 4" descr="Colorado READ Act FAQs | CDE">
            <a:extLst>
              <a:ext uri="{FF2B5EF4-FFF2-40B4-BE49-F238E27FC236}">
                <a16:creationId xmlns:a16="http://schemas.microsoft.com/office/drawing/2014/main" id="{E614713B-9EEB-10F4-F4DB-E1E89EB66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137" y="2776257"/>
            <a:ext cx="4657725" cy="1630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915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8A9FC6-4830-653B-DD30-326BB12C3195}"/>
              </a:ext>
            </a:extLst>
          </p:cNvPr>
          <p:cNvSpPr>
            <a:spLocks noGrp="1"/>
          </p:cNvSpPr>
          <p:nvPr>
            <p:ph type="sldNum" sz="quarter" idx="4294967295"/>
          </p:nvPr>
        </p:nvSpPr>
        <p:spPr>
          <a:xfrm>
            <a:off x="0" y="6427788"/>
            <a:ext cx="2057400" cy="365125"/>
          </a:xfrm>
        </p:spPr>
        <p:txBody>
          <a:bodyPr/>
          <a:lstStyle/>
          <a:p>
            <a:fld id="{C479D5F6-EDCB-402A-AC08-4943A1820E8F}" type="slidenum">
              <a:rPr lang="en-US" smtClean="0"/>
              <a:pPr/>
              <a:t>10</a:t>
            </a:fld>
            <a:endParaRPr lang="en-US" dirty="0"/>
          </a:p>
        </p:txBody>
      </p:sp>
      <p:sp>
        <p:nvSpPr>
          <p:cNvPr id="6" name="TextBox 5">
            <a:extLst>
              <a:ext uri="{FF2B5EF4-FFF2-40B4-BE49-F238E27FC236}">
                <a16:creationId xmlns:a16="http://schemas.microsoft.com/office/drawing/2014/main" id="{E8A18077-4CDC-7F5E-4087-738AF72CBCCC}"/>
              </a:ext>
            </a:extLst>
          </p:cNvPr>
          <p:cNvSpPr txBox="1"/>
          <p:nvPr/>
        </p:nvSpPr>
        <p:spPr>
          <a:xfrm>
            <a:off x="4038600" y="-114568"/>
            <a:ext cx="4905375" cy="6724918"/>
          </a:xfrm>
          <a:prstGeom prst="rect">
            <a:avLst/>
          </a:prstGeom>
          <a:noFill/>
        </p:spPr>
        <p:txBody>
          <a:bodyPr wrap="square">
            <a:spAutoFit/>
          </a:bodyPr>
          <a:lstStyle/>
          <a:p>
            <a:pPr rtl="0">
              <a:spcBef>
                <a:spcPts val="0"/>
              </a:spcBef>
              <a:spcAft>
                <a:spcPts val="0"/>
              </a:spcAft>
            </a:pPr>
            <a:endParaRPr lang="en-US" sz="1100" b="0" i="0" u="none" strike="noStrike" dirty="0">
              <a:solidFill>
                <a:srgbClr val="000000"/>
              </a:solidFill>
              <a:effectLst/>
            </a:endParaRPr>
          </a:p>
          <a:p>
            <a:pPr rtl="0">
              <a:spcBef>
                <a:spcPts val="0"/>
              </a:spcBef>
              <a:spcAft>
                <a:spcPts val="0"/>
              </a:spcAft>
            </a:pPr>
            <a:r>
              <a:rPr lang="en-US" sz="2400" b="1" i="0" u="none" strike="noStrike" dirty="0">
                <a:solidFill>
                  <a:srgbClr val="000000"/>
                </a:solidFill>
                <a:effectLst/>
              </a:rPr>
              <a:t>Identified Barriers:</a:t>
            </a:r>
            <a:endParaRPr lang="en-US" sz="2400" b="0" dirty="0">
              <a:effectLst/>
            </a:endParaRPr>
          </a:p>
          <a:p>
            <a:pPr marL="285750" indent="-285750" rtl="0" fontAlgn="base">
              <a:spcBef>
                <a:spcPts val="0"/>
              </a:spcBef>
              <a:spcAft>
                <a:spcPts val="0"/>
              </a:spcAft>
              <a:buFont typeface="Arial" panose="020B0604020202020204" pitchFamily="34" charset="0"/>
              <a:buChar char="•"/>
            </a:pPr>
            <a:r>
              <a:rPr lang="en-US" dirty="0">
                <a:solidFill>
                  <a:srgbClr val="000000"/>
                </a:solidFill>
              </a:rPr>
              <a:t>T</a:t>
            </a:r>
            <a:r>
              <a:rPr lang="en-US" b="0" i="0" u="none" strike="noStrike" dirty="0">
                <a:solidFill>
                  <a:srgbClr val="000000"/>
                </a:solidFill>
                <a:effectLst/>
              </a:rPr>
              <a:t>he master schedule in both MS and HS and credits/competencies in HS</a:t>
            </a:r>
          </a:p>
          <a:p>
            <a:pPr marL="285750" indent="-285750" rtl="0" fontAlgn="base">
              <a:spcBef>
                <a:spcPts val="0"/>
              </a:spcBef>
              <a:spcAft>
                <a:spcPts val="0"/>
              </a:spcAft>
              <a:buFont typeface="Arial" panose="020B0604020202020204" pitchFamily="34" charset="0"/>
              <a:buChar char="•"/>
            </a:pPr>
            <a:r>
              <a:rPr lang="en-US" i="0" u="none" strike="noStrike" dirty="0">
                <a:solidFill>
                  <a:srgbClr val="000000"/>
                </a:solidFill>
                <a:effectLst/>
              </a:rPr>
              <a:t>Teachers don’t understand how to teach reading or why students are struggling.</a:t>
            </a:r>
          </a:p>
          <a:p>
            <a:pPr marL="285750" indent="-285750" rtl="0" fontAlgn="base">
              <a:spcBef>
                <a:spcPts val="0"/>
              </a:spcBef>
              <a:spcAft>
                <a:spcPts val="0"/>
              </a:spcAft>
              <a:buFont typeface="Arial" panose="020B0604020202020204" pitchFamily="34" charset="0"/>
              <a:buChar char="•"/>
            </a:pPr>
            <a:r>
              <a:rPr lang="en-US" i="0" u="none" strike="noStrike" dirty="0">
                <a:solidFill>
                  <a:srgbClr val="000000"/>
                </a:solidFill>
                <a:effectLst/>
              </a:rPr>
              <a:t>Teacher training in how to teach reading for secondary teachers is not present. </a:t>
            </a:r>
          </a:p>
          <a:p>
            <a:pPr marL="285750" indent="-285750" rtl="0" fontAlgn="base">
              <a:spcBef>
                <a:spcPts val="0"/>
              </a:spcBef>
              <a:spcAft>
                <a:spcPts val="0"/>
              </a:spcAft>
              <a:buFont typeface="Arial" panose="020B0604020202020204" pitchFamily="34" charset="0"/>
              <a:buChar char="•"/>
            </a:pPr>
            <a:r>
              <a:rPr lang="en-US" i="0" u="none" strike="noStrike" dirty="0">
                <a:solidFill>
                  <a:srgbClr val="000000"/>
                </a:solidFill>
                <a:effectLst/>
              </a:rPr>
              <a:t>Students' past 3rd grade are automatically referred to special education</a:t>
            </a:r>
          </a:p>
          <a:p>
            <a:pPr marL="285750" indent="-285750" rtl="0" fontAlgn="base">
              <a:spcBef>
                <a:spcPts val="0"/>
              </a:spcBef>
              <a:spcAft>
                <a:spcPts val="0"/>
              </a:spcAft>
              <a:buFont typeface="Arial" panose="020B0604020202020204" pitchFamily="34" charset="0"/>
              <a:buChar char="•"/>
            </a:pPr>
            <a:r>
              <a:rPr lang="en-US" b="0" i="0" u="none" strike="noStrike" dirty="0">
                <a:solidFill>
                  <a:srgbClr val="000000"/>
                </a:solidFill>
                <a:effectLst/>
              </a:rPr>
              <a:t>Students may exhibit behavioral issues and be referred. </a:t>
            </a:r>
          </a:p>
          <a:p>
            <a:pPr marL="285750" indent="-285750" rtl="0" fontAlgn="base">
              <a:spcBef>
                <a:spcPts val="0"/>
              </a:spcBef>
              <a:spcAft>
                <a:spcPts val="0"/>
              </a:spcAft>
              <a:buFont typeface="Arial" panose="020B0604020202020204" pitchFamily="34" charset="0"/>
              <a:buChar char="•"/>
            </a:pPr>
            <a:r>
              <a:rPr lang="en-US" b="0" i="0" u="none" strike="noStrike" dirty="0">
                <a:solidFill>
                  <a:srgbClr val="000000"/>
                </a:solidFill>
                <a:effectLst/>
              </a:rPr>
              <a:t>ELD/ELA--paperwork is laborious and falls on one teacher. Hard to see the purpose with time constraints and responsibility to write the plan. Core instruction is not differentiated or targeted for ELs. </a:t>
            </a:r>
          </a:p>
          <a:p>
            <a:pPr marL="285750" indent="-285750" rtl="0" fontAlgn="base">
              <a:spcBef>
                <a:spcPts val="0"/>
              </a:spcBef>
              <a:spcAft>
                <a:spcPts val="0"/>
              </a:spcAft>
              <a:buFont typeface="Arial" panose="020B0604020202020204" pitchFamily="34" charset="0"/>
              <a:buChar char="•"/>
            </a:pPr>
            <a:r>
              <a:rPr lang="en-US" i="0" u="none" strike="noStrike" dirty="0">
                <a:solidFill>
                  <a:srgbClr val="000000"/>
                </a:solidFill>
                <a:effectLst/>
              </a:rPr>
              <a:t>No system or structure to provide intervention. No personnel to deliver the </a:t>
            </a:r>
            <a:r>
              <a:rPr lang="en-US" b="0" i="0" u="none" strike="noStrike" dirty="0">
                <a:solidFill>
                  <a:srgbClr val="000000"/>
                </a:solidFill>
                <a:effectLst/>
              </a:rPr>
              <a:t>service. </a:t>
            </a:r>
          </a:p>
          <a:p>
            <a:pPr marL="285750" indent="-285750" rtl="0" fontAlgn="base">
              <a:spcBef>
                <a:spcPts val="0"/>
              </a:spcBef>
              <a:spcAft>
                <a:spcPts val="0"/>
              </a:spcAft>
              <a:buFont typeface="Arial" panose="020B0604020202020204" pitchFamily="34" charset="0"/>
              <a:buChar char="•"/>
            </a:pPr>
            <a:r>
              <a:rPr lang="en-US" b="0" i="0" u="none" strike="noStrike" dirty="0">
                <a:solidFill>
                  <a:srgbClr val="000000"/>
                </a:solidFill>
                <a:effectLst/>
              </a:rPr>
              <a:t>The only intervention seen in secondary is special education. </a:t>
            </a:r>
          </a:p>
          <a:p>
            <a:pPr marL="285750" indent="-285750" rtl="0" fontAlgn="base">
              <a:spcBef>
                <a:spcPts val="0"/>
              </a:spcBef>
              <a:spcAft>
                <a:spcPts val="0"/>
              </a:spcAft>
              <a:buFont typeface="Arial" panose="020B0604020202020204" pitchFamily="34" charset="0"/>
              <a:buChar char="•"/>
            </a:pPr>
            <a:r>
              <a:rPr lang="en-US" b="0" i="0" u="none" strike="noStrike" dirty="0">
                <a:solidFill>
                  <a:srgbClr val="000000"/>
                </a:solidFill>
                <a:effectLst/>
              </a:rPr>
              <a:t>What is the core instruction and how does it impact students transitioning from grade level to grade level and/or building to building? </a:t>
            </a:r>
          </a:p>
        </p:txBody>
      </p:sp>
      <p:pic>
        <p:nvPicPr>
          <p:cNvPr id="3076" name="Picture 4" descr="Overcoming the top four barriers to actionable data insights">
            <a:extLst>
              <a:ext uri="{FF2B5EF4-FFF2-40B4-BE49-F238E27FC236}">
                <a16:creationId xmlns:a16="http://schemas.microsoft.com/office/drawing/2014/main" id="{3B86650C-2C14-069E-BBF6-5FD5C64CD1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7" y="2032544"/>
            <a:ext cx="3552825" cy="2334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193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8A9FC6-4830-653B-DD30-326BB12C3195}"/>
              </a:ext>
            </a:extLst>
          </p:cNvPr>
          <p:cNvSpPr>
            <a:spLocks noGrp="1"/>
          </p:cNvSpPr>
          <p:nvPr>
            <p:ph type="sldNum" sz="quarter" idx="4294967295"/>
          </p:nvPr>
        </p:nvSpPr>
        <p:spPr>
          <a:xfrm>
            <a:off x="0" y="6427788"/>
            <a:ext cx="2057400" cy="365125"/>
          </a:xfrm>
        </p:spPr>
        <p:txBody>
          <a:bodyPr/>
          <a:lstStyle/>
          <a:p>
            <a:fld id="{C479D5F6-EDCB-402A-AC08-4943A1820E8F}" type="slidenum">
              <a:rPr lang="en-US" smtClean="0"/>
              <a:pPr/>
              <a:t>11</a:t>
            </a:fld>
            <a:endParaRPr lang="en-US" dirty="0"/>
          </a:p>
        </p:txBody>
      </p:sp>
      <p:pic>
        <p:nvPicPr>
          <p:cNvPr id="2" name="Picture 2" descr="The picture is diamond shape symbol often associated with traffic. It states &quot;challenges ahead&quot; with a man running to jump a hurdle.">
            <a:extLst>
              <a:ext uri="{FF2B5EF4-FFF2-40B4-BE49-F238E27FC236}">
                <a16:creationId xmlns:a16="http://schemas.microsoft.com/office/drawing/2014/main" id="{5EAEF7D4-1EEF-725F-582E-05D6C4345E2F}"/>
              </a:ext>
              <a:ext uri="{C183D7F6-B498-43B3-948B-1728B52AA6E4}">
                <adec:decorative xmlns:adec="http://schemas.microsoft.com/office/drawing/2017/decorative" val="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96" r="44385" b="2"/>
          <a:stretch/>
        </p:blipFill>
        <p:spPr bwMode="auto">
          <a:xfrm>
            <a:off x="3369365" y="1190147"/>
            <a:ext cx="2761836" cy="29775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59A9F1C-E9D9-C5D6-9812-3A394C2A8D75}"/>
              </a:ext>
            </a:extLst>
          </p:cNvPr>
          <p:cNvSpPr txBox="1"/>
          <p:nvPr/>
        </p:nvSpPr>
        <p:spPr>
          <a:xfrm>
            <a:off x="1" y="65087"/>
            <a:ext cx="3369364" cy="4247317"/>
          </a:xfrm>
          <a:prstGeom prst="rect">
            <a:avLst/>
          </a:prstGeom>
          <a:noFill/>
        </p:spPr>
        <p:txBody>
          <a:bodyPr wrap="square">
            <a:spAutoFit/>
          </a:bodyPr>
          <a:lstStyle/>
          <a:p>
            <a:pPr lvl="0"/>
            <a:r>
              <a:rPr lang="en-US" b="1" u="sng" dirty="0"/>
              <a:t>Data Literacy</a:t>
            </a:r>
          </a:p>
          <a:p>
            <a:pPr lvl="0"/>
            <a:r>
              <a:rPr lang="en-US" dirty="0"/>
              <a:t>How are we looking at data? What does data literacy mean in the upper elementary and secondary space?</a:t>
            </a:r>
          </a:p>
          <a:p>
            <a:pPr marL="742950" lvl="1" indent="-285750">
              <a:buFont typeface="Arial" panose="020B0604020202020204" pitchFamily="34" charset="0"/>
              <a:buChar char="•"/>
            </a:pPr>
            <a:r>
              <a:rPr lang="en-US" dirty="0"/>
              <a:t>Data based decision making is not always occurring.</a:t>
            </a:r>
          </a:p>
          <a:p>
            <a:pPr marL="742950" lvl="1" indent="-285750">
              <a:buFont typeface="Arial" panose="020B0604020202020204" pitchFamily="34" charset="0"/>
              <a:buChar char="•"/>
            </a:pPr>
            <a:r>
              <a:rPr lang="en-US" dirty="0"/>
              <a:t>Understanding why students struggle with reading at the basic level—looking  at the data to determine the next steps. </a:t>
            </a:r>
          </a:p>
          <a:p>
            <a:endParaRPr lang="en-US" dirty="0"/>
          </a:p>
        </p:txBody>
      </p:sp>
      <p:sp>
        <p:nvSpPr>
          <p:cNvPr id="9" name="TextBox 8">
            <a:extLst>
              <a:ext uri="{FF2B5EF4-FFF2-40B4-BE49-F238E27FC236}">
                <a16:creationId xmlns:a16="http://schemas.microsoft.com/office/drawing/2014/main" id="{E393B033-9002-6D96-5B64-D2A7F1778503}"/>
              </a:ext>
            </a:extLst>
          </p:cNvPr>
          <p:cNvSpPr txBox="1"/>
          <p:nvPr/>
        </p:nvSpPr>
        <p:spPr>
          <a:xfrm>
            <a:off x="5680950" y="56615"/>
            <a:ext cx="3463050" cy="3970318"/>
          </a:xfrm>
          <a:prstGeom prst="rect">
            <a:avLst/>
          </a:prstGeom>
          <a:noFill/>
        </p:spPr>
        <p:txBody>
          <a:bodyPr wrap="square">
            <a:spAutoFit/>
          </a:bodyPr>
          <a:lstStyle/>
          <a:p>
            <a:pPr lvl="0"/>
            <a:r>
              <a:rPr lang="en-US" b="1" u="sng" dirty="0"/>
              <a:t>Multilingual Learners</a:t>
            </a:r>
          </a:p>
          <a:p>
            <a:pPr marL="742950" lvl="1" indent="-285750">
              <a:buFont typeface="Arial" panose="020B0604020202020204" pitchFamily="34" charset="0"/>
              <a:buChar char="•"/>
            </a:pPr>
            <a:r>
              <a:rPr lang="en-US" dirty="0"/>
              <a:t>Core instruction conflated with literacy instruction.</a:t>
            </a:r>
          </a:p>
          <a:p>
            <a:pPr marL="742950" lvl="1" indent="-285750">
              <a:buFont typeface="Arial" panose="020B0604020202020204" pitchFamily="34" charset="0"/>
              <a:buChar char="•"/>
            </a:pPr>
            <a:r>
              <a:rPr lang="en-US" dirty="0"/>
              <a:t>Myth and misconception is All READ programs are good for multilingual learners. We must look at and ensure their needs are being met, not just grouped with everyone. </a:t>
            </a:r>
          </a:p>
          <a:p>
            <a:pPr marL="742950" lvl="1" indent="-285750">
              <a:buFont typeface="Arial" panose="020B0604020202020204" pitchFamily="34" charset="0"/>
              <a:buChar char="•"/>
            </a:pPr>
            <a:r>
              <a:rPr lang="en-US" dirty="0"/>
              <a:t>Instruction must account for language proficiency levels and backgrounds of students</a:t>
            </a:r>
          </a:p>
        </p:txBody>
      </p:sp>
      <p:sp>
        <p:nvSpPr>
          <p:cNvPr id="11" name="TextBox 10">
            <a:extLst>
              <a:ext uri="{FF2B5EF4-FFF2-40B4-BE49-F238E27FC236}">
                <a16:creationId xmlns:a16="http://schemas.microsoft.com/office/drawing/2014/main" id="{93C17340-410C-CD9F-5BD7-F34A966D925D}"/>
              </a:ext>
            </a:extLst>
          </p:cNvPr>
          <p:cNvSpPr txBox="1"/>
          <p:nvPr/>
        </p:nvSpPr>
        <p:spPr>
          <a:xfrm>
            <a:off x="198783" y="4393670"/>
            <a:ext cx="3264270" cy="2308324"/>
          </a:xfrm>
          <a:prstGeom prst="rect">
            <a:avLst/>
          </a:prstGeom>
          <a:noFill/>
        </p:spPr>
        <p:txBody>
          <a:bodyPr wrap="square">
            <a:spAutoFit/>
          </a:bodyPr>
          <a:lstStyle/>
          <a:p>
            <a:pPr lvl="0"/>
            <a:r>
              <a:rPr lang="en-US" b="1" u="sng" dirty="0"/>
              <a:t>Documents/Resources/PD</a:t>
            </a:r>
          </a:p>
          <a:p>
            <a:pPr marL="285750" lvl="0" indent="-285750">
              <a:buFont typeface="Arial" panose="020B0604020202020204" pitchFamily="34" charset="0"/>
              <a:buChar char="•"/>
            </a:pPr>
            <a:r>
              <a:rPr lang="en-US" dirty="0"/>
              <a:t>How to create and sustain systems and structures to support secondary teachers with teaching reading.</a:t>
            </a:r>
          </a:p>
          <a:p>
            <a:pPr marL="285750" lvl="0" indent="-285750">
              <a:buFont typeface="Arial" panose="020B0604020202020204" pitchFamily="34" charset="0"/>
              <a:buChar char="•"/>
            </a:pPr>
            <a:r>
              <a:rPr lang="en-US" dirty="0"/>
              <a:t>Chunk it out grades 4-5, 6-8, and 9-12. Each has its own challenges. </a:t>
            </a:r>
          </a:p>
        </p:txBody>
      </p:sp>
      <p:sp>
        <p:nvSpPr>
          <p:cNvPr id="6" name="TextBox 5">
            <a:extLst>
              <a:ext uri="{FF2B5EF4-FFF2-40B4-BE49-F238E27FC236}">
                <a16:creationId xmlns:a16="http://schemas.microsoft.com/office/drawing/2014/main" id="{28796811-E554-2E02-AC56-1C7897AA1C19}"/>
              </a:ext>
            </a:extLst>
          </p:cNvPr>
          <p:cNvSpPr txBox="1"/>
          <p:nvPr/>
        </p:nvSpPr>
        <p:spPr>
          <a:xfrm>
            <a:off x="5777739" y="4397037"/>
            <a:ext cx="2521434" cy="2031325"/>
          </a:xfrm>
          <a:prstGeom prst="rect">
            <a:avLst/>
          </a:prstGeom>
          <a:noFill/>
        </p:spPr>
        <p:txBody>
          <a:bodyPr wrap="square">
            <a:spAutoFit/>
          </a:bodyPr>
          <a:lstStyle/>
          <a:p>
            <a:r>
              <a:rPr lang="en-US" sz="1800" b="1" u="sng" dirty="0"/>
              <a:t>Scientifically and Evidenced-Based</a:t>
            </a:r>
            <a:r>
              <a:rPr lang="en-US" sz="1800" dirty="0"/>
              <a:t> practices in all grades. </a:t>
            </a:r>
            <a:r>
              <a:rPr lang="en-US" dirty="0"/>
              <a:t>The need for teachers in grades 4-12 being trained in the Science of Reading. </a:t>
            </a:r>
            <a:endParaRPr lang="en-US" u="sng" dirty="0"/>
          </a:p>
        </p:txBody>
      </p:sp>
    </p:spTree>
    <p:extLst>
      <p:ext uri="{BB962C8B-B14F-4D97-AF65-F5344CB8AC3E}">
        <p14:creationId xmlns:p14="http://schemas.microsoft.com/office/powerpoint/2010/main" val="2257323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625F25-A857-1558-EEB6-9A0C3F9EBEE0}"/>
              </a:ext>
            </a:extLst>
          </p:cNvPr>
          <p:cNvSpPr>
            <a:spLocks noGrp="1"/>
          </p:cNvSpPr>
          <p:nvPr>
            <p:ph type="sldNum" sz="quarter" idx="4294967295"/>
          </p:nvPr>
        </p:nvSpPr>
        <p:spPr>
          <a:xfrm>
            <a:off x="0" y="6427788"/>
            <a:ext cx="2057400" cy="365125"/>
          </a:xfrm>
        </p:spPr>
        <p:txBody>
          <a:bodyPr/>
          <a:lstStyle/>
          <a:p>
            <a:fld id="{C479D5F6-EDCB-402A-AC08-4943A1820E8F}" type="slidenum">
              <a:rPr lang="en-US" smtClean="0"/>
              <a:pPr/>
              <a:t>12</a:t>
            </a:fld>
            <a:endParaRPr lang="en-US" dirty="0"/>
          </a:p>
        </p:txBody>
      </p:sp>
      <p:sp>
        <p:nvSpPr>
          <p:cNvPr id="6" name="TextBox 5">
            <a:extLst>
              <a:ext uri="{FF2B5EF4-FFF2-40B4-BE49-F238E27FC236}">
                <a16:creationId xmlns:a16="http://schemas.microsoft.com/office/drawing/2014/main" id="{C5253C33-AC2A-5959-0BD8-50CF46D72D7D}"/>
              </a:ext>
            </a:extLst>
          </p:cNvPr>
          <p:cNvSpPr txBox="1"/>
          <p:nvPr/>
        </p:nvSpPr>
        <p:spPr>
          <a:xfrm>
            <a:off x="437322" y="368151"/>
            <a:ext cx="8338930" cy="6571030"/>
          </a:xfrm>
          <a:prstGeom prst="rect">
            <a:avLst/>
          </a:prstGeom>
          <a:noFill/>
        </p:spPr>
        <p:txBody>
          <a:bodyPr wrap="square">
            <a:spAutoFit/>
          </a:bodyPr>
          <a:lstStyle/>
          <a:p>
            <a:pPr rtl="0" fontAlgn="base">
              <a:spcBef>
                <a:spcPts val="0"/>
              </a:spcBef>
              <a:spcAft>
                <a:spcPts val="0"/>
              </a:spcAft>
            </a:pPr>
            <a:r>
              <a:rPr lang="en-US" sz="1500" b="1" i="0" u="none" strike="noStrike" dirty="0">
                <a:solidFill>
                  <a:srgbClr val="000000"/>
                </a:solidFill>
                <a:effectLst/>
              </a:rPr>
              <a:t>Introduction</a:t>
            </a:r>
          </a:p>
          <a:p>
            <a:pPr rtl="0" fontAlgn="base">
              <a:spcBef>
                <a:spcPts val="0"/>
              </a:spcBef>
              <a:spcAft>
                <a:spcPts val="0"/>
              </a:spcAft>
            </a:pPr>
            <a:r>
              <a:rPr lang="en-US" sz="1500" b="1" i="0" u="none" strike="noStrike" dirty="0">
                <a:solidFill>
                  <a:srgbClr val="000000"/>
                </a:solidFill>
                <a:effectLst/>
              </a:rPr>
              <a:t>Legislation</a:t>
            </a:r>
          </a:p>
          <a:p>
            <a:pPr marL="742950" indent="-285750" rtl="0" fontAlgn="base">
              <a:spcBef>
                <a:spcPts val="0"/>
              </a:spcBef>
              <a:spcAft>
                <a:spcPts val="0"/>
              </a:spcAft>
              <a:buFont typeface="Arial" panose="020B0604020202020204" pitchFamily="34" charset="0"/>
              <a:buChar char="•"/>
            </a:pPr>
            <a:r>
              <a:rPr lang="en-US" sz="1500" b="0" i="0" u="none" strike="noStrike" dirty="0">
                <a:solidFill>
                  <a:srgbClr val="000000"/>
                </a:solidFill>
                <a:effectLst/>
              </a:rPr>
              <a:t>READ Plans </a:t>
            </a:r>
          </a:p>
          <a:p>
            <a:pPr marL="742950" lvl="1" indent="-285750" rtl="0" fontAlgn="base">
              <a:spcBef>
                <a:spcPts val="0"/>
              </a:spcBef>
              <a:spcAft>
                <a:spcPts val="0"/>
              </a:spcAft>
              <a:buFont typeface="Arial" panose="020B0604020202020204" pitchFamily="34" charset="0"/>
              <a:buChar char="•"/>
            </a:pPr>
            <a:r>
              <a:rPr lang="en-US" sz="1500" b="0" i="0" u="none" strike="noStrike" dirty="0">
                <a:solidFill>
                  <a:srgbClr val="000000"/>
                </a:solidFill>
                <a:effectLst/>
              </a:rPr>
              <a:t>Content and implementation</a:t>
            </a:r>
          </a:p>
          <a:p>
            <a:pPr marL="742950" lvl="1" indent="-285750" rtl="0" fontAlgn="base">
              <a:spcBef>
                <a:spcPts val="0"/>
              </a:spcBef>
              <a:spcAft>
                <a:spcPts val="800"/>
              </a:spcAft>
              <a:buFont typeface="Arial" panose="020B0604020202020204" pitchFamily="34" charset="0"/>
              <a:buChar char="•"/>
            </a:pPr>
            <a:r>
              <a:rPr lang="en-US" sz="1500" b="0" i="0" u="none" strike="noStrike" dirty="0">
                <a:solidFill>
                  <a:srgbClr val="000000"/>
                </a:solidFill>
                <a:effectLst/>
              </a:rPr>
              <a:t>Monitoring and Reporting?</a:t>
            </a:r>
          </a:p>
          <a:p>
            <a:pPr rtl="0" fontAlgn="base">
              <a:spcBef>
                <a:spcPts val="0"/>
              </a:spcBef>
              <a:spcAft>
                <a:spcPts val="0"/>
              </a:spcAft>
            </a:pPr>
            <a:r>
              <a:rPr lang="en-US" sz="1500" b="1" i="0" u="none" strike="noStrike" dirty="0">
                <a:solidFill>
                  <a:srgbClr val="000000"/>
                </a:solidFill>
                <a:effectLst/>
              </a:rPr>
              <a:t>Systems and Structures</a:t>
            </a:r>
          </a:p>
          <a:p>
            <a:pPr marL="742950" lvl="1" indent="-285750" rtl="0" fontAlgn="base">
              <a:spcBef>
                <a:spcPts val="0"/>
              </a:spcBef>
              <a:spcAft>
                <a:spcPts val="800"/>
              </a:spcAft>
              <a:buFont typeface="Arial" panose="020B0604020202020204" pitchFamily="34" charset="0"/>
              <a:buChar char="•"/>
            </a:pPr>
            <a:r>
              <a:rPr lang="en-US" sz="1500" b="0" i="0" u="none" strike="noStrike" dirty="0">
                <a:solidFill>
                  <a:srgbClr val="000000"/>
                </a:solidFill>
                <a:effectLst/>
              </a:rPr>
              <a:t>MTSS implementation</a:t>
            </a:r>
          </a:p>
          <a:p>
            <a:pPr rtl="0" fontAlgn="base">
              <a:spcBef>
                <a:spcPts val="0"/>
              </a:spcBef>
              <a:spcAft>
                <a:spcPts val="0"/>
              </a:spcAft>
            </a:pPr>
            <a:r>
              <a:rPr lang="en-US" sz="1500" b="1" i="0" u="none" strike="noStrike" dirty="0">
                <a:solidFill>
                  <a:srgbClr val="000000"/>
                </a:solidFill>
                <a:effectLst/>
              </a:rPr>
              <a:t>Curriculum and Instruction</a:t>
            </a:r>
          </a:p>
          <a:p>
            <a:pPr marL="742950" lvl="1" indent="-285750" rtl="0" fontAlgn="base">
              <a:spcBef>
                <a:spcPts val="0"/>
              </a:spcBef>
              <a:spcAft>
                <a:spcPts val="0"/>
              </a:spcAft>
              <a:buFont typeface="Arial" panose="020B0604020202020204" pitchFamily="34" charset="0"/>
              <a:buChar char="•"/>
            </a:pPr>
            <a:r>
              <a:rPr lang="en-US" sz="1500" b="0" i="0" u="none" strike="noStrike" dirty="0">
                <a:solidFill>
                  <a:srgbClr val="000000"/>
                </a:solidFill>
                <a:effectLst/>
              </a:rPr>
              <a:t>What curricular programs from K-3 will support grades 4-12? (Recommendations since there is no legislation mandating districts and schools to choose from the CDE Approved Advisory List)</a:t>
            </a:r>
          </a:p>
          <a:p>
            <a:pPr marL="742950" lvl="1" indent="-285750" rtl="0" fontAlgn="base">
              <a:spcBef>
                <a:spcPts val="0"/>
              </a:spcBef>
              <a:spcAft>
                <a:spcPts val="0"/>
              </a:spcAft>
              <a:buFont typeface="Arial" panose="020B0604020202020204" pitchFamily="34" charset="0"/>
              <a:buChar char="•"/>
            </a:pPr>
            <a:r>
              <a:rPr lang="en-US" sz="1500" b="0" i="0" u="none" strike="noStrike" dirty="0">
                <a:solidFill>
                  <a:srgbClr val="000000"/>
                </a:solidFill>
                <a:effectLst/>
              </a:rPr>
              <a:t>Tier 1 accessible instructional practices for students with disabilities and </a:t>
            </a:r>
            <a:r>
              <a:rPr lang="en-US" sz="1500" dirty="0">
                <a:solidFill>
                  <a:srgbClr val="000000"/>
                </a:solidFill>
              </a:rPr>
              <a:t>multilingual learners on</a:t>
            </a:r>
            <a:r>
              <a:rPr lang="en-US" sz="1500" b="0" i="0" u="none" strike="noStrike" dirty="0">
                <a:solidFill>
                  <a:srgbClr val="000000"/>
                </a:solidFill>
                <a:effectLst/>
              </a:rPr>
              <a:t> READ Plans</a:t>
            </a:r>
          </a:p>
          <a:p>
            <a:pPr marL="742950" lvl="1" indent="-285750" rtl="0" fontAlgn="base">
              <a:spcBef>
                <a:spcPts val="0"/>
              </a:spcBef>
              <a:spcAft>
                <a:spcPts val="0"/>
              </a:spcAft>
              <a:buFont typeface="Arial" panose="020B0604020202020204" pitchFamily="34" charset="0"/>
              <a:buChar char="•"/>
            </a:pPr>
            <a:r>
              <a:rPr lang="en-US" sz="1500" b="0" i="0" u="none" strike="noStrike" dirty="0">
                <a:solidFill>
                  <a:srgbClr val="000000"/>
                </a:solidFill>
                <a:effectLst/>
              </a:rPr>
              <a:t>Resources (research and evidence-based) </a:t>
            </a:r>
          </a:p>
          <a:p>
            <a:pPr rtl="0" fontAlgn="base">
              <a:spcBef>
                <a:spcPts val="0"/>
              </a:spcBef>
              <a:spcAft>
                <a:spcPts val="0"/>
              </a:spcAft>
            </a:pPr>
            <a:r>
              <a:rPr lang="en-US" sz="1500" b="1" i="0" u="none" strike="noStrike" dirty="0">
                <a:solidFill>
                  <a:srgbClr val="000000"/>
                </a:solidFill>
                <a:effectLst/>
              </a:rPr>
              <a:t>Assessments</a:t>
            </a:r>
          </a:p>
          <a:p>
            <a:pPr marL="742950" lvl="1" indent="-285750" rtl="0" fontAlgn="base">
              <a:spcBef>
                <a:spcPts val="0"/>
              </a:spcBef>
              <a:spcAft>
                <a:spcPts val="0"/>
              </a:spcAft>
              <a:buFont typeface="Arial" panose="020B0604020202020204" pitchFamily="34" charset="0"/>
              <a:buChar char="•"/>
            </a:pPr>
            <a:r>
              <a:rPr lang="en-US" sz="1500" b="0" i="0" u="none" strike="noStrike" dirty="0">
                <a:solidFill>
                  <a:srgbClr val="000000"/>
                </a:solidFill>
                <a:effectLst/>
              </a:rPr>
              <a:t>What types of assessments can educators use to assess and monitor the progress of struggling readers and students with a </a:t>
            </a:r>
            <a:r>
              <a:rPr lang="en-US" sz="1500" dirty="0">
                <a:solidFill>
                  <a:srgbClr val="000000"/>
                </a:solidFill>
              </a:rPr>
              <a:t>significant reading deficiency (SRD)</a:t>
            </a:r>
            <a:r>
              <a:rPr lang="en-US" sz="1500" b="0" i="0" u="none" strike="noStrike" dirty="0">
                <a:solidFill>
                  <a:srgbClr val="000000"/>
                </a:solidFill>
                <a:effectLst/>
              </a:rPr>
              <a:t> in grades 4 and 5?</a:t>
            </a:r>
          </a:p>
          <a:p>
            <a:pPr marL="742950" lvl="1" indent="-285750" rtl="0" fontAlgn="base">
              <a:spcBef>
                <a:spcPts val="0"/>
              </a:spcBef>
              <a:spcAft>
                <a:spcPts val="0"/>
              </a:spcAft>
              <a:buFont typeface="Arial" panose="020B0604020202020204" pitchFamily="34" charset="0"/>
              <a:buChar char="•"/>
            </a:pPr>
            <a:r>
              <a:rPr lang="en-US" sz="1500" b="0" i="0" u="none" strike="noStrike" dirty="0">
                <a:solidFill>
                  <a:srgbClr val="000000"/>
                </a:solidFill>
                <a:effectLst/>
              </a:rPr>
              <a:t>How often should students in grades 4-12 be assessed?</a:t>
            </a:r>
          </a:p>
          <a:p>
            <a:pPr rtl="0" fontAlgn="base">
              <a:spcBef>
                <a:spcPts val="0"/>
              </a:spcBef>
              <a:spcAft>
                <a:spcPts val="0"/>
              </a:spcAft>
            </a:pPr>
            <a:r>
              <a:rPr lang="en-US" sz="1500" b="1" i="0" u="none" strike="noStrike" dirty="0">
                <a:solidFill>
                  <a:srgbClr val="000000"/>
                </a:solidFill>
                <a:effectLst/>
              </a:rPr>
              <a:t>Transition</a:t>
            </a:r>
          </a:p>
          <a:p>
            <a:pPr marL="514350" indent="-285750" rtl="0" fontAlgn="base">
              <a:spcBef>
                <a:spcPts val="0"/>
              </a:spcBef>
              <a:spcAft>
                <a:spcPts val="0"/>
              </a:spcAft>
              <a:buFont typeface="Arial" panose="020B0604020202020204" pitchFamily="34" charset="0"/>
              <a:buChar char="•"/>
            </a:pPr>
            <a:r>
              <a:rPr lang="en-US" sz="1500" b="0" i="0" u="none" strike="noStrike" dirty="0">
                <a:solidFill>
                  <a:srgbClr val="000000"/>
                </a:solidFill>
                <a:effectLst/>
              </a:rPr>
              <a:t>How do students in grades 4-12 transition off or exit from READ plans?</a:t>
            </a:r>
          </a:p>
          <a:p>
            <a:pPr marL="514350" indent="-285750" rtl="0" fontAlgn="base">
              <a:spcBef>
                <a:spcPts val="0"/>
              </a:spcBef>
              <a:spcAft>
                <a:spcPts val="0"/>
              </a:spcAft>
              <a:buFont typeface="Arial" panose="020B0604020202020204" pitchFamily="34" charset="0"/>
              <a:buChar char="•"/>
            </a:pPr>
            <a:r>
              <a:rPr lang="en-US" sz="1500" b="0" i="0" u="none" strike="noStrike" dirty="0">
                <a:solidFill>
                  <a:srgbClr val="000000"/>
                </a:solidFill>
                <a:effectLst/>
              </a:rPr>
              <a:t>What body of evidence should be collected to demonstrate reading proficiency or mastery?</a:t>
            </a:r>
          </a:p>
          <a:p>
            <a:pPr marL="514350" indent="-285750" rtl="0" fontAlgn="base">
              <a:spcBef>
                <a:spcPts val="0"/>
              </a:spcBef>
              <a:spcAft>
                <a:spcPts val="0"/>
              </a:spcAft>
              <a:buFont typeface="Arial" panose="020B0604020202020204" pitchFamily="34" charset="0"/>
              <a:buChar char="•"/>
            </a:pPr>
            <a:r>
              <a:rPr lang="en-US" sz="1500" b="0" i="0" u="none" strike="noStrike" dirty="0">
                <a:solidFill>
                  <a:srgbClr val="000000"/>
                </a:solidFill>
                <a:effectLst/>
              </a:rPr>
              <a:t>How should students be supported after transition?</a:t>
            </a:r>
          </a:p>
          <a:p>
            <a:pPr marL="514350" indent="-285750" rtl="0" fontAlgn="base">
              <a:spcBef>
                <a:spcPts val="0"/>
              </a:spcBef>
              <a:spcAft>
                <a:spcPts val="800"/>
              </a:spcAft>
              <a:buFont typeface="Arial" panose="020B0604020202020204" pitchFamily="34" charset="0"/>
              <a:buChar char="•"/>
            </a:pPr>
            <a:r>
              <a:rPr lang="en-US" sz="1500" b="0" i="0" u="none" strike="noStrike" dirty="0">
                <a:solidFill>
                  <a:srgbClr val="000000"/>
                </a:solidFill>
                <a:effectLst/>
              </a:rPr>
              <a:t>When should teams consider special education services for a student with SRD?</a:t>
            </a:r>
          </a:p>
          <a:p>
            <a:pPr rtl="0" fontAlgn="base">
              <a:spcBef>
                <a:spcPts val="0"/>
              </a:spcBef>
              <a:spcAft>
                <a:spcPts val="0"/>
              </a:spcAft>
            </a:pPr>
            <a:r>
              <a:rPr lang="en-US" sz="1500" b="1" i="0" u="none" strike="noStrike" dirty="0">
                <a:solidFill>
                  <a:srgbClr val="000000"/>
                </a:solidFill>
                <a:effectLst/>
              </a:rPr>
              <a:t>English Language Learners</a:t>
            </a:r>
          </a:p>
          <a:p>
            <a:pPr rtl="0" fontAlgn="base">
              <a:spcBef>
                <a:spcPts val="0"/>
              </a:spcBef>
              <a:spcAft>
                <a:spcPts val="0"/>
              </a:spcAft>
            </a:pPr>
            <a:r>
              <a:rPr lang="en-US" sz="1500" b="1" i="0" u="none" strike="noStrike" dirty="0">
                <a:solidFill>
                  <a:srgbClr val="000000"/>
                </a:solidFill>
                <a:effectLst/>
              </a:rPr>
              <a:t>Special Education</a:t>
            </a:r>
          </a:p>
          <a:p>
            <a:pPr rtl="0" fontAlgn="base">
              <a:spcBef>
                <a:spcPts val="0"/>
              </a:spcBef>
              <a:spcAft>
                <a:spcPts val="0"/>
              </a:spcAft>
            </a:pPr>
            <a:r>
              <a:rPr lang="en-US" sz="1500" b="1" i="0" u="none" strike="noStrike" dirty="0">
                <a:solidFill>
                  <a:srgbClr val="000000"/>
                </a:solidFill>
                <a:effectLst/>
              </a:rPr>
              <a:t>Leadership</a:t>
            </a:r>
          </a:p>
          <a:p>
            <a:pPr rtl="0" fontAlgn="base">
              <a:spcBef>
                <a:spcPts val="0"/>
              </a:spcBef>
              <a:spcAft>
                <a:spcPts val="0"/>
              </a:spcAft>
            </a:pPr>
            <a:r>
              <a:rPr lang="en-US" sz="1500" b="1" i="0" u="none" strike="noStrike" dirty="0">
                <a:solidFill>
                  <a:srgbClr val="000000"/>
                </a:solidFill>
                <a:effectLst/>
              </a:rPr>
              <a:t>Professional Development and Learning Opportunities</a:t>
            </a:r>
          </a:p>
          <a:p>
            <a:pPr marL="685800" rtl="0" fontAlgn="base">
              <a:spcBef>
                <a:spcPts val="0"/>
              </a:spcBef>
              <a:spcAft>
                <a:spcPts val="0"/>
              </a:spcAft>
            </a:pPr>
            <a:endParaRPr lang="en-US" sz="1100" b="0" i="0" u="none" strike="noStrike" dirty="0">
              <a:solidFill>
                <a:srgbClr val="000000"/>
              </a:solidFill>
              <a:effectLst/>
              <a:latin typeface="Arial" panose="020B0604020202020204" pitchFamily="34" charset="0"/>
            </a:endParaRPr>
          </a:p>
        </p:txBody>
      </p:sp>
      <p:pic>
        <p:nvPicPr>
          <p:cNvPr id="7170" name="Picture 2" descr="Metal Party Bucket - Tin Pails | Bucket Outlet">
            <a:extLst>
              <a:ext uri="{FF2B5EF4-FFF2-40B4-BE49-F238E27FC236}">
                <a16:creationId xmlns:a16="http://schemas.microsoft.com/office/drawing/2014/main" id="{339464B2-D407-59AE-F8D3-2A147B0702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7884" y="46383"/>
            <a:ext cx="3026542" cy="201769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1208A6-9D28-1F03-A2A0-0AC0CBD06999}"/>
              </a:ext>
            </a:extLst>
          </p:cNvPr>
          <p:cNvSpPr txBox="1"/>
          <p:nvPr/>
        </p:nvSpPr>
        <p:spPr>
          <a:xfrm>
            <a:off x="3134969" y="84842"/>
            <a:ext cx="3314700" cy="400110"/>
          </a:xfrm>
          <a:prstGeom prst="rect">
            <a:avLst/>
          </a:prstGeom>
          <a:noFill/>
        </p:spPr>
        <p:txBody>
          <a:bodyPr wrap="square" rtlCol="0">
            <a:spAutoFit/>
          </a:bodyPr>
          <a:lstStyle/>
          <a:p>
            <a:r>
              <a:rPr lang="en-US" sz="2000" b="1" dirty="0"/>
              <a:t>Categorical Guidance Buckets</a:t>
            </a:r>
          </a:p>
        </p:txBody>
      </p:sp>
    </p:spTree>
    <p:extLst>
      <p:ext uri="{BB962C8B-B14F-4D97-AF65-F5344CB8AC3E}">
        <p14:creationId xmlns:p14="http://schemas.microsoft.com/office/powerpoint/2010/main" val="1374512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e Five J's Family: Where Are We Now? - Five J's Homeschool">
            <a:extLst>
              <a:ext uri="{FF2B5EF4-FFF2-40B4-BE49-F238E27FC236}">
                <a16:creationId xmlns:a16="http://schemas.microsoft.com/office/drawing/2014/main" id="{7AAB0CCD-975E-356F-CDF7-DE3EB2CD78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43" r="19759" b="-1"/>
          <a:stretch/>
        </p:blipFill>
        <p:spPr bwMode="auto">
          <a:xfrm>
            <a:off x="20" y="10"/>
            <a:ext cx="9143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D5F4711-ED39-E3E6-665E-686AA55BFB39}"/>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lgn="r">
              <a:spcAft>
                <a:spcPts val="600"/>
              </a:spcAft>
              <a:defRPr/>
            </a:pPr>
            <a:fld id="{C479D5F6-EDCB-402A-AC08-4943A1820E8F}" type="slidenum">
              <a:rPr lang="en-US" sz="900">
                <a:solidFill>
                  <a:srgbClr val="FFFFFF"/>
                </a:solidFill>
              </a:rPr>
              <a:pPr algn="r">
                <a:spcAft>
                  <a:spcPts val="600"/>
                </a:spcAft>
                <a:defRPr/>
              </a:pPr>
              <a:t>13</a:t>
            </a:fld>
            <a:endParaRPr lang="en-US" sz="900">
              <a:solidFill>
                <a:srgbClr val="FFFFFF"/>
              </a:solidFill>
            </a:endParaRPr>
          </a:p>
        </p:txBody>
      </p:sp>
    </p:spTree>
    <p:extLst>
      <p:ext uri="{BB962C8B-B14F-4D97-AF65-F5344CB8AC3E}">
        <p14:creationId xmlns:p14="http://schemas.microsoft.com/office/powerpoint/2010/main" val="4064100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low confidence">
            <a:extLst>
              <a:ext uri="{FF2B5EF4-FFF2-40B4-BE49-F238E27FC236}">
                <a16:creationId xmlns:a16="http://schemas.microsoft.com/office/drawing/2014/main" id="{1F62F054-B3C6-4D60-CC32-4A04CEC45570}"/>
              </a:ext>
            </a:extLst>
          </p:cNvPr>
          <p:cNvPicPr>
            <a:picLocks noChangeAspect="1"/>
          </p:cNvPicPr>
          <p:nvPr/>
        </p:nvPicPr>
        <p:blipFill>
          <a:blip r:embed="rId2"/>
          <a:stretch>
            <a:fillRect/>
          </a:stretch>
        </p:blipFill>
        <p:spPr>
          <a:xfrm>
            <a:off x="214630" y="183429"/>
            <a:ext cx="2682527" cy="3137459"/>
          </a:xfrm>
          <a:prstGeom prst="rect">
            <a:avLst/>
          </a:prstGeom>
        </p:spPr>
      </p:pic>
      <p:pic>
        <p:nvPicPr>
          <p:cNvPr id="9" name="Picture 8">
            <a:extLst>
              <a:ext uri="{FF2B5EF4-FFF2-40B4-BE49-F238E27FC236}">
                <a16:creationId xmlns:a16="http://schemas.microsoft.com/office/drawing/2014/main" id="{AB4063FA-428C-CEDE-0E61-A6787F09E8A0}"/>
              </a:ext>
            </a:extLst>
          </p:cNvPr>
          <p:cNvPicPr>
            <a:picLocks noChangeAspect="1"/>
          </p:cNvPicPr>
          <p:nvPr/>
        </p:nvPicPr>
        <p:blipFill>
          <a:blip r:embed="rId3"/>
          <a:stretch>
            <a:fillRect/>
          </a:stretch>
        </p:blipFill>
        <p:spPr>
          <a:xfrm>
            <a:off x="3227854" y="183430"/>
            <a:ext cx="2643901" cy="3092282"/>
          </a:xfrm>
          <a:prstGeom prst="rect">
            <a:avLst/>
          </a:prstGeom>
        </p:spPr>
      </p:pic>
      <p:pic>
        <p:nvPicPr>
          <p:cNvPr id="13" name="Picture 12" descr="A screenshot of a computer&#10;&#10;Description automatically generated with low confidence">
            <a:extLst>
              <a:ext uri="{FF2B5EF4-FFF2-40B4-BE49-F238E27FC236}">
                <a16:creationId xmlns:a16="http://schemas.microsoft.com/office/drawing/2014/main" id="{CC40AED0-DC78-25E9-EB76-402D257D93E7}"/>
              </a:ext>
            </a:extLst>
          </p:cNvPr>
          <p:cNvPicPr>
            <a:picLocks noChangeAspect="1"/>
          </p:cNvPicPr>
          <p:nvPr/>
        </p:nvPicPr>
        <p:blipFill>
          <a:blip r:embed="rId4"/>
          <a:stretch>
            <a:fillRect/>
          </a:stretch>
        </p:blipFill>
        <p:spPr>
          <a:xfrm>
            <a:off x="6288460" y="133093"/>
            <a:ext cx="2640910" cy="3125338"/>
          </a:xfrm>
          <a:prstGeom prst="rect">
            <a:avLst/>
          </a:prstGeom>
        </p:spPr>
      </p:pic>
      <p:pic>
        <p:nvPicPr>
          <p:cNvPr id="7" name="Picture 6">
            <a:extLst>
              <a:ext uri="{FF2B5EF4-FFF2-40B4-BE49-F238E27FC236}">
                <a16:creationId xmlns:a16="http://schemas.microsoft.com/office/drawing/2014/main" id="{0DFEF650-E233-4C30-6B1B-55FE85FA96DD}"/>
              </a:ext>
            </a:extLst>
          </p:cNvPr>
          <p:cNvPicPr>
            <a:picLocks noChangeAspect="1"/>
          </p:cNvPicPr>
          <p:nvPr/>
        </p:nvPicPr>
        <p:blipFill>
          <a:blip r:embed="rId5"/>
          <a:stretch>
            <a:fillRect/>
          </a:stretch>
        </p:blipFill>
        <p:spPr>
          <a:xfrm>
            <a:off x="214630" y="3537113"/>
            <a:ext cx="2757170" cy="3243730"/>
          </a:xfrm>
          <a:prstGeom prst="rect">
            <a:avLst/>
          </a:prstGeom>
        </p:spPr>
      </p:pic>
      <p:pic>
        <p:nvPicPr>
          <p:cNvPr id="15" name="Picture 14" descr="A screen shot of a computer&#10;&#10;Description automatically generated with low confidence">
            <a:extLst>
              <a:ext uri="{FF2B5EF4-FFF2-40B4-BE49-F238E27FC236}">
                <a16:creationId xmlns:a16="http://schemas.microsoft.com/office/drawing/2014/main" id="{DBA589D2-3279-51F5-883B-AD210775E8FE}"/>
              </a:ext>
            </a:extLst>
          </p:cNvPr>
          <p:cNvPicPr>
            <a:picLocks noChangeAspect="1"/>
          </p:cNvPicPr>
          <p:nvPr/>
        </p:nvPicPr>
        <p:blipFill>
          <a:blip r:embed="rId6"/>
          <a:stretch>
            <a:fillRect/>
          </a:stretch>
        </p:blipFill>
        <p:spPr>
          <a:xfrm>
            <a:off x="3227853" y="3537113"/>
            <a:ext cx="2757169" cy="3234217"/>
          </a:xfrm>
          <a:prstGeom prst="rect">
            <a:avLst/>
          </a:prstGeom>
        </p:spPr>
      </p:pic>
      <p:sp>
        <p:nvSpPr>
          <p:cNvPr id="3" name="Slide Number Placeholder 2">
            <a:extLst>
              <a:ext uri="{FF2B5EF4-FFF2-40B4-BE49-F238E27FC236}">
                <a16:creationId xmlns:a16="http://schemas.microsoft.com/office/drawing/2014/main" id="{EC23DD3D-8EE4-7D10-BF49-1BE197440564}"/>
              </a:ext>
            </a:extLst>
          </p:cNvPr>
          <p:cNvSpPr>
            <a:spLocks noGrp="1"/>
          </p:cNvSpPr>
          <p:nvPr>
            <p:ph type="sldNum" sz="quarter" idx="4294967295"/>
          </p:nvPr>
        </p:nvSpPr>
        <p:spPr>
          <a:xfrm>
            <a:off x="6457950" y="6508750"/>
            <a:ext cx="2057400" cy="365125"/>
          </a:xfrm>
        </p:spPr>
        <p:txBody>
          <a:bodyPr vert="horz" lIns="91440" tIns="45720" rIns="91440" bIns="45720" rtlCol="0" anchor="ctr">
            <a:normAutofit/>
          </a:bodyPr>
          <a:lstStyle/>
          <a:p>
            <a:pPr algn="r">
              <a:spcAft>
                <a:spcPts val="600"/>
              </a:spcAft>
            </a:pPr>
            <a:fld id="{C479D5F6-EDCB-402A-AC08-4943A1820E8F}" type="slidenum">
              <a:rPr lang="en-US" sz="1200" smtClean="0">
                <a:solidFill>
                  <a:schemeClr val="tx1">
                    <a:tint val="75000"/>
                  </a:schemeClr>
                </a:solidFill>
              </a:rPr>
              <a:pPr algn="r">
                <a:spcAft>
                  <a:spcPts val="600"/>
                </a:spcAft>
              </a:pPr>
              <a:t>14</a:t>
            </a:fld>
            <a:endParaRPr lang="en-US" sz="1200">
              <a:solidFill>
                <a:schemeClr val="tx1">
                  <a:tint val="75000"/>
                </a:schemeClr>
              </a:solidFill>
            </a:endParaRPr>
          </a:p>
        </p:txBody>
      </p:sp>
      <p:pic>
        <p:nvPicPr>
          <p:cNvPr id="11" name="Picture 10" descr="A screenshot of a computer&#10;&#10;Description automatically generated with low confidence">
            <a:extLst>
              <a:ext uri="{FF2B5EF4-FFF2-40B4-BE49-F238E27FC236}">
                <a16:creationId xmlns:a16="http://schemas.microsoft.com/office/drawing/2014/main" id="{797D3217-8D6F-363E-F60F-09CE189BF1E6}"/>
              </a:ext>
            </a:extLst>
          </p:cNvPr>
          <p:cNvPicPr>
            <a:picLocks noChangeAspect="1"/>
          </p:cNvPicPr>
          <p:nvPr/>
        </p:nvPicPr>
        <p:blipFill>
          <a:blip r:embed="rId7"/>
          <a:stretch>
            <a:fillRect/>
          </a:stretch>
        </p:blipFill>
        <p:spPr>
          <a:xfrm>
            <a:off x="6288460" y="3537113"/>
            <a:ext cx="2765278" cy="3243730"/>
          </a:xfrm>
          <a:prstGeom prst="rect">
            <a:avLst/>
          </a:prstGeom>
        </p:spPr>
      </p:pic>
    </p:spTree>
    <p:extLst>
      <p:ext uri="{BB962C8B-B14F-4D97-AF65-F5344CB8AC3E}">
        <p14:creationId xmlns:p14="http://schemas.microsoft.com/office/powerpoint/2010/main" val="2513098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New From Zoom: Vanishing Pen, InformaCast, New Meeting Reactions, and Zoom  Team Chat Management | Zoom Blog">
            <a:extLst>
              <a:ext uri="{FF2B5EF4-FFF2-40B4-BE49-F238E27FC236}">
                <a16:creationId xmlns:a16="http://schemas.microsoft.com/office/drawing/2014/main" id="{0D408F11-7063-4F36-4E7D-05DBBE36B3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26" t="9091" r="9524" b="2"/>
          <a:stretch/>
        </p:blipFill>
        <p:spPr bwMode="auto">
          <a:xfrm>
            <a:off x="20" y="1"/>
            <a:ext cx="9143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5" y="-511"/>
            <a:ext cx="4592270" cy="9144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F0CCB2-490A-1D33-A593-C5494ED5BBEB}"/>
              </a:ext>
            </a:extLst>
          </p:cNvPr>
          <p:cNvSpPr>
            <a:spLocks noGrp="1"/>
          </p:cNvSpPr>
          <p:nvPr>
            <p:ph type="title"/>
          </p:nvPr>
        </p:nvSpPr>
        <p:spPr>
          <a:xfrm>
            <a:off x="303414" y="3091928"/>
            <a:ext cx="6808922" cy="2387600"/>
          </a:xfrm>
        </p:spPr>
        <p:txBody>
          <a:bodyPr vert="horz" lIns="91440" tIns="45720" rIns="91440" bIns="45720" rtlCol="0" anchor="b">
            <a:normAutofit/>
          </a:bodyPr>
          <a:lstStyle/>
          <a:p>
            <a:r>
              <a:rPr lang="en-US" sz="5700">
                <a:solidFill>
                  <a:schemeClr val="bg1"/>
                </a:solidFill>
                <a:latin typeface="+mj-lt"/>
              </a:rPr>
              <a:t>Breakout Rooms</a:t>
            </a:r>
          </a:p>
        </p:txBody>
      </p:sp>
      <p:sp>
        <p:nvSpPr>
          <p:cNvPr id="12" name="Rectangle: Rounded Corners 1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9171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27427488-068E-4B55-AC8D-CD070B8CD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47" name="Group 46">
            <a:extLst>
              <a:ext uri="{FF2B5EF4-FFF2-40B4-BE49-F238E27FC236}">
                <a16:creationId xmlns:a16="http://schemas.microsoft.com/office/drawing/2014/main" id="{D77C2DC4-03FC-4BF3-9F66-E9A3066EE4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9143998" cy="6858001"/>
            <a:chOff x="7467600" y="0"/>
            <a:chExt cx="4724400" cy="6858000"/>
          </a:xfrm>
        </p:grpSpPr>
        <p:sp>
          <p:nvSpPr>
            <p:cNvPr id="24" name="Rectangle 23">
              <a:extLst>
                <a:ext uri="{FF2B5EF4-FFF2-40B4-BE49-F238E27FC236}">
                  <a16:creationId xmlns:a16="http://schemas.microsoft.com/office/drawing/2014/main" id="{13BD7D54-1B49-4AE3-89F2-EA4811619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D1BD4E27-98FF-430B-A77B-3BF03B542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9" name="Freeform: Shape 48">
            <a:extLst>
              <a:ext uri="{FF2B5EF4-FFF2-40B4-BE49-F238E27FC236}">
                <a16:creationId xmlns:a16="http://schemas.microsoft.com/office/drawing/2014/main" id="{7E13C525-8EE3-4288-848F-C9B2A174F2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1" cy="6858000"/>
          </a:xfrm>
          <a:custGeom>
            <a:avLst/>
            <a:gdLst>
              <a:gd name="connsiteX0" fmla="*/ 369702 w 12192002"/>
              <a:gd name="connsiteY0" fmla="*/ 6712169 h 6858000"/>
              <a:gd name="connsiteX1" fmla="*/ 366575 w 12192002"/>
              <a:gd name="connsiteY1" fmla="*/ 6715556 h 6858000"/>
              <a:gd name="connsiteX2" fmla="*/ 371637 w 12192002"/>
              <a:gd name="connsiteY2" fmla="*/ 6713954 h 6858000"/>
              <a:gd name="connsiteX3" fmla="*/ 7392322 w 12192002"/>
              <a:gd name="connsiteY3" fmla="*/ 6658238 h 6858000"/>
              <a:gd name="connsiteX4" fmla="*/ 7611337 w 12192002"/>
              <a:gd name="connsiteY4" fmla="*/ 6732821 h 6858000"/>
              <a:gd name="connsiteX5" fmla="*/ 7955762 w 12192002"/>
              <a:gd name="connsiteY5" fmla="*/ 6842006 h 6858000"/>
              <a:gd name="connsiteX6" fmla="*/ 7512455 w 12192002"/>
              <a:gd name="connsiteY6" fmla="*/ 6674734 h 6858000"/>
              <a:gd name="connsiteX7" fmla="*/ 9928143 w 12192002"/>
              <a:gd name="connsiteY7" fmla="*/ 6515312 h 6858000"/>
              <a:gd name="connsiteX8" fmla="*/ 9753801 w 12192002"/>
              <a:gd name="connsiteY8" fmla="*/ 6525103 h 6858000"/>
              <a:gd name="connsiteX9" fmla="*/ 9578027 w 12192002"/>
              <a:gd name="connsiteY9" fmla="*/ 6532104 h 6858000"/>
              <a:gd name="connsiteX10" fmla="*/ 9424342 w 12192002"/>
              <a:gd name="connsiteY10" fmla="*/ 6528403 h 6858000"/>
              <a:gd name="connsiteX11" fmla="*/ 9001907 w 12192002"/>
              <a:gd name="connsiteY11" fmla="*/ 6560369 h 6858000"/>
              <a:gd name="connsiteX12" fmla="*/ 8922138 w 12192002"/>
              <a:gd name="connsiteY12" fmla="*/ 6591702 h 6858000"/>
              <a:gd name="connsiteX13" fmla="*/ 9087550 w 12192002"/>
              <a:gd name="connsiteY13" fmla="*/ 6599765 h 6858000"/>
              <a:gd name="connsiteX14" fmla="*/ 9512475 w 12192002"/>
              <a:gd name="connsiteY14" fmla="*/ 6563693 h 6858000"/>
              <a:gd name="connsiteX15" fmla="*/ 9928143 w 12192002"/>
              <a:gd name="connsiteY15" fmla="*/ 6515312 h 6858000"/>
              <a:gd name="connsiteX16" fmla="*/ 9351220 w 12192002"/>
              <a:gd name="connsiteY16" fmla="*/ 6459370 h 6858000"/>
              <a:gd name="connsiteX17" fmla="*/ 8999756 w 12192002"/>
              <a:gd name="connsiteY17" fmla="*/ 6529929 h 6858000"/>
              <a:gd name="connsiteX18" fmla="*/ 9425830 w 12192002"/>
              <a:gd name="connsiteY18" fmla="*/ 6498517 h 6858000"/>
              <a:gd name="connsiteX19" fmla="*/ 9578307 w 12192002"/>
              <a:gd name="connsiteY19" fmla="*/ 6502035 h 6858000"/>
              <a:gd name="connsiteX20" fmla="*/ 9752771 w 12192002"/>
              <a:gd name="connsiteY20" fmla="*/ 6495471 h 6858000"/>
              <a:gd name="connsiteX21" fmla="*/ 9852779 w 12192002"/>
              <a:gd name="connsiteY21" fmla="*/ 6489665 h 6858000"/>
              <a:gd name="connsiteX22" fmla="*/ 9694862 w 12192002"/>
              <a:gd name="connsiteY22" fmla="*/ 6473140 h 6858000"/>
              <a:gd name="connsiteX23" fmla="*/ 9351220 w 12192002"/>
              <a:gd name="connsiteY23" fmla="*/ 6459370 h 6858000"/>
              <a:gd name="connsiteX24" fmla="*/ 1019354 w 12192002"/>
              <a:gd name="connsiteY24" fmla="*/ 6315006 h 6858000"/>
              <a:gd name="connsiteX25" fmla="*/ 441046 w 12192002"/>
              <a:gd name="connsiteY25" fmla="*/ 6691153 h 6858000"/>
              <a:gd name="connsiteX26" fmla="*/ 1019354 w 12192002"/>
              <a:gd name="connsiteY26" fmla="*/ 6315006 h 6858000"/>
              <a:gd name="connsiteX27" fmla="*/ 991680 w 12192002"/>
              <a:gd name="connsiteY27" fmla="*/ 6298413 h 6858000"/>
              <a:gd name="connsiteX28" fmla="*/ 409060 w 12192002"/>
              <a:gd name="connsiteY28" fmla="*/ 6671470 h 6858000"/>
              <a:gd name="connsiteX29" fmla="*/ 991680 w 12192002"/>
              <a:gd name="connsiteY29" fmla="*/ 6298413 h 6858000"/>
              <a:gd name="connsiteX30" fmla="*/ 7254615 w 12192002"/>
              <a:gd name="connsiteY30" fmla="*/ 5911918 h 6858000"/>
              <a:gd name="connsiteX31" fmla="*/ 7312589 w 12192002"/>
              <a:gd name="connsiteY31" fmla="*/ 5982309 h 6858000"/>
              <a:gd name="connsiteX32" fmla="*/ 7580896 w 12192002"/>
              <a:gd name="connsiteY32" fmla="*/ 6402069 h 6858000"/>
              <a:gd name="connsiteX33" fmla="*/ 7990862 w 12192002"/>
              <a:gd name="connsiteY33" fmla="*/ 6807025 h 6858000"/>
              <a:gd name="connsiteX34" fmla="*/ 7871964 w 12192002"/>
              <a:gd name="connsiteY34" fmla="*/ 6649139 h 6858000"/>
              <a:gd name="connsiteX35" fmla="*/ 7859674 w 12192002"/>
              <a:gd name="connsiteY35" fmla="*/ 6636358 h 6858000"/>
              <a:gd name="connsiteX36" fmla="*/ 7545050 w 12192002"/>
              <a:gd name="connsiteY36" fmla="*/ 6260110 h 6858000"/>
              <a:gd name="connsiteX37" fmla="*/ 7254615 w 12192002"/>
              <a:gd name="connsiteY37" fmla="*/ 5911918 h 6858000"/>
              <a:gd name="connsiteX38" fmla="*/ 9078855 w 12192002"/>
              <a:gd name="connsiteY38" fmla="*/ 5884754 h 6858000"/>
              <a:gd name="connsiteX39" fmla="*/ 8825188 w 12192002"/>
              <a:gd name="connsiteY39" fmla="*/ 6496752 h 6858000"/>
              <a:gd name="connsiteX40" fmla="*/ 9078855 w 12192002"/>
              <a:gd name="connsiteY40" fmla="*/ 5884754 h 6858000"/>
              <a:gd name="connsiteX41" fmla="*/ 9113805 w 12192002"/>
              <a:gd name="connsiteY41" fmla="*/ 5883072 h 6858000"/>
              <a:gd name="connsiteX42" fmla="*/ 8855200 w 12192002"/>
              <a:gd name="connsiteY42" fmla="*/ 6494950 h 6858000"/>
              <a:gd name="connsiteX43" fmla="*/ 9113805 w 12192002"/>
              <a:gd name="connsiteY43" fmla="*/ 5883072 h 6858000"/>
              <a:gd name="connsiteX44" fmla="*/ 9123940 w 12192002"/>
              <a:gd name="connsiteY44" fmla="*/ 5825040 h 6858000"/>
              <a:gd name="connsiteX45" fmla="*/ 9120846 w 12192002"/>
              <a:gd name="connsiteY45" fmla="*/ 5829053 h 6858000"/>
              <a:gd name="connsiteX46" fmla="*/ 9123267 w 12192002"/>
              <a:gd name="connsiteY46" fmla="*/ 5829425 h 6858000"/>
              <a:gd name="connsiteX47" fmla="*/ 103333 w 12192002"/>
              <a:gd name="connsiteY47" fmla="*/ 5699602 h 6858000"/>
              <a:gd name="connsiteX48" fmla="*/ 233938 w 12192002"/>
              <a:gd name="connsiteY48" fmla="*/ 5809416 h 6858000"/>
              <a:gd name="connsiteX49" fmla="*/ 883580 w 12192002"/>
              <a:gd name="connsiteY49" fmla="*/ 6180710 h 6858000"/>
              <a:gd name="connsiteX50" fmla="*/ 487337 w 12192002"/>
              <a:gd name="connsiteY50" fmla="*/ 5950182 h 6858000"/>
              <a:gd name="connsiteX51" fmla="*/ 354051 w 12192002"/>
              <a:gd name="connsiteY51" fmla="*/ 5854912 h 6858000"/>
              <a:gd name="connsiteX52" fmla="*/ 195436 w 12192002"/>
              <a:gd name="connsiteY52" fmla="*/ 5755068 h 6858000"/>
              <a:gd name="connsiteX53" fmla="*/ 5539432 w 12192002"/>
              <a:gd name="connsiteY53" fmla="*/ 5642928 h 6858000"/>
              <a:gd name="connsiteX54" fmla="*/ 5555462 w 12192002"/>
              <a:gd name="connsiteY54" fmla="*/ 5694454 h 6858000"/>
              <a:gd name="connsiteX55" fmla="*/ 5828270 w 12192002"/>
              <a:gd name="connsiteY55" fmla="*/ 6320663 h 6858000"/>
              <a:gd name="connsiteX56" fmla="*/ 5947416 w 12192002"/>
              <a:gd name="connsiteY56" fmla="*/ 6574846 h 6858000"/>
              <a:gd name="connsiteX57" fmla="*/ 5539432 w 12192002"/>
              <a:gd name="connsiteY57" fmla="*/ 5642928 h 6858000"/>
              <a:gd name="connsiteX58" fmla="*/ 51253 w 12192002"/>
              <a:gd name="connsiteY58" fmla="*/ 5631825 h 6858000"/>
              <a:gd name="connsiteX59" fmla="*/ 211622 w 12192002"/>
              <a:gd name="connsiteY59" fmla="*/ 5728803 h 6858000"/>
              <a:gd name="connsiteX60" fmla="*/ 371652 w 12192002"/>
              <a:gd name="connsiteY60" fmla="*/ 5829062 h 6858000"/>
              <a:gd name="connsiteX61" fmla="*/ 505903 w 12192002"/>
              <a:gd name="connsiteY61" fmla="*/ 5925221 h 6858000"/>
              <a:gd name="connsiteX62" fmla="*/ 899240 w 12192002"/>
              <a:gd name="connsiteY62" fmla="*/ 6153068 h 6858000"/>
              <a:gd name="connsiteX63" fmla="*/ 988114 w 12192002"/>
              <a:gd name="connsiteY63" fmla="*/ 6174204 h 6858000"/>
              <a:gd name="connsiteX64" fmla="*/ 845971 w 12192002"/>
              <a:gd name="connsiteY64" fmla="*/ 6067177 h 6858000"/>
              <a:gd name="connsiteX65" fmla="*/ 448057 w 12192002"/>
              <a:gd name="connsiteY65" fmla="*/ 5841376 h 6858000"/>
              <a:gd name="connsiteX66" fmla="*/ 51253 w 12192002"/>
              <a:gd name="connsiteY66" fmla="*/ 5631825 h 6858000"/>
              <a:gd name="connsiteX67" fmla="*/ 2606687 w 12192002"/>
              <a:gd name="connsiteY67" fmla="*/ 5630718 h 6858000"/>
              <a:gd name="connsiteX68" fmla="*/ 2645658 w 12192002"/>
              <a:gd name="connsiteY68" fmla="*/ 6640259 h 6858000"/>
              <a:gd name="connsiteX69" fmla="*/ 2606687 w 12192002"/>
              <a:gd name="connsiteY69" fmla="*/ 5630718 h 6858000"/>
              <a:gd name="connsiteX70" fmla="*/ 10097724 w 12192002"/>
              <a:gd name="connsiteY70" fmla="*/ 5591852 h 6858000"/>
              <a:gd name="connsiteX71" fmla="*/ 9645248 w 12192002"/>
              <a:gd name="connsiteY71" fmla="*/ 5630119 h 6858000"/>
              <a:gd name="connsiteX72" fmla="*/ 9543858 w 12192002"/>
              <a:gd name="connsiteY72" fmla="*/ 5650510 h 6858000"/>
              <a:gd name="connsiteX73" fmla="*/ 9681648 w 12192002"/>
              <a:gd name="connsiteY73" fmla="*/ 5629828 h 6858000"/>
              <a:gd name="connsiteX74" fmla="*/ 10557846 w 12192002"/>
              <a:gd name="connsiteY74" fmla="*/ 5601337 h 6858000"/>
              <a:gd name="connsiteX75" fmla="*/ 10301704 w 12192002"/>
              <a:gd name="connsiteY75" fmla="*/ 5598847 h 6858000"/>
              <a:gd name="connsiteX76" fmla="*/ 10250553 w 12192002"/>
              <a:gd name="connsiteY76" fmla="*/ 5595539 h 6858000"/>
              <a:gd name="connsiteX77" fmla="*/ 10097724 w 12192002"/>
              <a:gd name="connsiteY77" fmla="*/ 5591852 h 6858000"/>
              <a:gd name="connsiteX78" fmla="*/ 3642057 w 12192002"/>
              <a:gd name="connsiteY78" fmla="*/ 5573487 h 6858000"/>
              <a:gd name="connsiteX79" fmla="*/ 3632981 w 12192002"/>
              <a:gd name="connsiteY79" fmla="*/ 5579437 h 6858000"/>
              <a:gd name="connsiteX80" fmla="*/ 3382436 w 12192002"/>
              <a:gd name="connsiteY80" fmla="*/ 5952726 h 6858000"/>
              <a:gd name="connsiteX81" fmla="*/ 3191929 w 12192002"/>
              <a:gd name="connsiteY81" fmla="*/ 6662669 h 6858000"/>
              <a:gd name="connsiteX82" fmla="*/ 3369898 w 12192002"/>
              <a:gd name="connsiteY82" fmla="*/ 6081771 h 6858000"/>
              <a:gd name="connsiteX83" fmla="*/ 3642057 w 12192002"/>
              <a:gd name="connsiteY83" fmla="*/ 5573487 h 6858000"/>
              <a:gd name="connsiteX84" fmla="*/ 7015907 w 12192002"/>
              <a:gd name="connsiteY84" fmla="*/ 5541548 h 6858000"/>
              <a:gd name="connsiteX85" fmla="*/ 7259646 w 12192002"/>
              <a:gd name="connsiteY85" fmla="*/ 5765985 h 6858000"/>
              <a:gd name="connsiteX86" fmla="*/ 7741483 w 12192002"/>
              <a:gd name="connsiteY86" fmla="*/ 6279980 h 6858000"/>
              <a:gd name="connsiteX87" fmla="*/ 8008941 w 12192002"/>
              <a:gd name="connsiteY87" fmla="*/ 6733560 h 6858000"/>
              <a:gd name="connsiteX88" fmla="*/ 7999234 w 12192002"/>
              <a:gd name="connsiteY88" fmla="*/ 6610993 h 6858000"/>
              <a:gd name="connsiteX89" fmla="*/ 7715154 w 12192002"/>
              <a:gd name="connsiteY89" fmla="*/ 6197148 h 6858000"/>
              <a:gd name="connsiteX90" fmla="*/ 7271900 w 12192002"/>
              <a:gd name="connsiteY90" fmla="*/ 5734551 h 6858000"/>
              <a:gd name="connsiteX91" fmla="*/ 7015907 w 12192002"/>
              <a:gd name="connsiteY91" fmla="*/ 5541548 h 6858000"/>
              <a:gd name="connsiteX92" fmla="*/ 2650666 w 12192002"/>
              <a:gd name="connsiteY92" fmla="*/ 5530686 h 6858000"/>
              <a:gd name="connsiteX93" fmla="*/ 2650249 w 12192002"/>
              <a:gd name="connsiteY93" fmla="*/ 5532101 h 6858000"/>
              <a:gd name="connsiteX94" fmla="*/ 2663808 w 12192002"/>
              <a:gd name="connsiteY94" fmla="*/ 6535215 h 6858000"/>
              <a:gd name="connsiteX95" fmla="*/ 2665418 w 12192002"/>
              <a:gd name="connsiteY95" fmla="*/ 6132756 h 6858000"/>
              <a:gd name="connsiteX96" fmla="*/ 2650666 w 12192002"/>
              <a:gd name="connsiteY96" fmla="*/ 5530686 h 6858000"/>
              <a:gd name="connsiteX97" fmla="*/ 10218664 w 12192002"/>
              <a:gd name="connsiteY97" fmla="*/ 5525300 h 6858000"/>
              <a:gd name="connsiteX98" fmla="*/ 10086154 w 12192002"/>
              <a:gd name="connsiteY98" fmla="*/ 5525937 h 6858000"/>
              <a:gd name="connsiteX99" fmla="*/ 9778614 w 12192002"/>
              <a:gd name="connsiteY99" fmla="*/ 5550189 h 6858000"/>
              <a:gd name="connsiteX100" fmla="*/ 9601703 w 12192002"/>
              <a:gd name="connsiteY100" fmla="*/ 5605852 h 6858000"/>
              <a:gd name="connsiteX101" fmla="*/ 9641684 w 12192002"/>
              <a:gd name="connsiteY101" fmla="*/ 5600203 h 6858000"/>
              <a:gd name="connsiteX102" fmla="*/ 10252799 w 12192002"/>
              <a:gd name="connsiteY102" fmla="*/ 5564971 h 6858000"/>
              <a:gd name="connsiteX103" fmla="*/ 10304297 w 12192002"/>
              <a:gd name="connsiteY103" fmla="*/ 5568822 h 6858000"/>
              <a:gd name="connsiteX104" fmla="*/ 10533945 w 12192002"/>
              <a:gd name="connsiteY104" fmla="*/ 5573703 h 6858000"/>
              <a:gd name="connsiteX105" fmla="*/ 10446061 w 12192002"/>
              <a:gd name="connsiteY105" fmla="*/ 5555562 h 6858000"/>
              <a:gd name="connsiteX106" fmla="*/ 10360877 w 12192002"/>
              <a:gd name="connsiteY106" fmla="*/ 5538004 h 6858000"/>
              <a:gd name="connsiteX107" fmla="*/ 10218664 w 12192002"/>
              <a:gd name="connsiteY107" fmla="*/ 5525300 h 6858000"/>
              <a:gd name="connsiteX108" fmla="*/ 6946849 w 12192002"/>
              <a:gd name="connsiteY108" fmla="*/ 5523271 h 6858000"/>
              <a:gd name="connsiteX109" fmla="*/ 6946972 w 12192002"/>
              <a:gd name="connsiteY109" fmla="*/ 5526491 h 6858000"/>
              <a:gd name="connsiteX110" fmla="*/ 7105827 w 12192002"/>
              <a:gd name="connsiteY110" fmla="*/ 5718700 h 6858000"/>
              <a:gd name="connsiteX111" fmla="*/ 7126431 w 12192002"/>
              <a:gd name="connsiteY111" fmla="*/ 5737872 h 6858000"/>
              <a:gd name="connsiteX112" fmla="*/ 7567269 w 12192002"/>
              <a:gd name="connsiteY112" fmla="*/ 6240461 h 6858000"/>
              <a:gd name="connsiteX113" fmla="*/ 7880270 w 12192002"/>
              <a:gd name="connsiteY113" fmla="*/ 6615176 h 6858000"/>
              <a:gd name="connsiteX114" fmla="*/ 7892560 w 12192002"/>
              <a:gd name="connsiteY114" fmla="*/ 6627949 h 6858000"/>
              <a:gd name="connsiteX115" fmla="*/ 7971643 w 12192002"/>
              <a:gd name="connsiteY115" fmla="*/ 6718236 h 6858000"/>
              <a:gd name="connsiteX116" fmla="*/ 7719359 w 12192002"/>
              <a:gd name="connsiteY116" fmla="*/ 6299011 h 6858000"/>
              <a:gd name="connsiteX117" fmla="*/ 7240170 w 12192002"/>
              <a:gd name="connsiteY117" fmla="*/ 5787985 h 6858000"/>
              <a:gd name="connsiteX118" fmla="*/ 6946849 w 12192002"/>
              <a:gd name="connsiteY118" fmla="*/ 5523271 h 6858000"/>
              <a:gd name="connsiteX119" fmla="*/ 2680277 w 12192002"/>
              <a:gd name="connsiteY119" fmla="*/ 5479204 h 6858000"/>
              <a:gd name="connsiteX120" fmla="*/ 2678972 w 12192002"/>
              <a:gd name="connsiteY120" fmla="*/ 5481582 h 6858000"/>
              <a:gd name="connsiteX121" fmla="*/ 2696666 w 12192002"/>
              <a:gd name="connsiteY121" fmla="*/ 6133836 h 6858000"/>
              <a:gd name="connsiteX122" fmla="*/ 2695769 w 12192002"/>
              <a:gd name="connsiteY122" fmla="*/ 6390955 h 6858000"/>
              <a:gd name="connsiteX123" fmla="*/ 2739893 w 12192002"/>
              <a:gd name="connsiteY123" fmla="*/ 6108357 h 6858000"/>
              <a:gd name="connsiteX124" fmla="*/ 2680277 w 12192002"/>
              <a:gd name="connsiteY124" fmla="*/ 5479204 h 6858000"/>
              <a:gd name="connsiteX125" fmla="*/ 1132195 w 12192002"/>
              <a:gd name="connsiteY125" fmla="*/ 5467980 h 6858000"/>
              <a:gd name="connsiteX126" fmla="*/ 1679056 w 12192002"/>
              <a:gd name="connsiteY126" fmla="*/ 5516907 h 6858000"/>
              <a:gd name="connsiteX127" fmla="*/ 2128648 w 12192002"/>
              <a:gd name="connsiteY127" fmla="*/ 5474249 h 6858000"/>
              <a:gd name="connsiteX128" fmla="*/ 1825619 w 12192002"/>
              <a:gd name="connsiteY128" fmla="*/ 5478447 h 6858000"/>
              <a:gd name="connsiteX129" fmla="*/ 1737798 w 12192002"/>
              <a:gd name="connsiteY129" fmla="*/ 5483353 h 6858000"/>
              <a:gd name="connsiteX130" fmla="*/ 1132195 w 12192002"/>
              <a:gd name="connsiteY130" fmla="*/ 5467980 h 6858000"/>
              <a:gd name="connsiteX131" fmla="*/ 10104407 w 12192002"/>
              <a:gd name="connsiteY131" fmla="*/ 5458317 h 6858000"/>
              <a:gd name="connsiteX132" fmla="*/ 9704375 w 12192002"/>
              <a:gd name="connsiteY132" fmla="*/ 5536349 h 6858000"/>
              <a:gd name="connsiteX133" fmla="*/ 9773804 w 12192002"/>
              <a:gd name="connsiteY133" fmla="*/ 5519543 h 6858000"/>
              <a:gd name="connsiteX134" fmla="*/ 10086605 w 12192002"/>
              <a:gd name="connsiteY134" fmla="*/ 5494992 h 6858000"/>
              <a:gd name="connsiteX135" fmla="*/ 10367276 w 12192002"/>
              <a:gd name="connsiteY135" fmla="*/ 5507848 h 6858000"/>
              <a:gd name="connsiteX136" fmla="*/ 10454262 w 12192002"/>
              <a:gd name="connsiteY136" fmla="*/ 5525798 h 6858000"/>
              <a:gd name="connsiteX137" fmla="*/ 10569223 w 12192002"/>
              <a:gd name="connsiteY137" fmla="*/ 5547311 h 6858000"/>
              <a:gd name="connsiteX138" fmla="*/ 10104407 w 12192002"/>
              <a:gd name="connsiteY138" fmla="*/ 5458317 h 6858000"/>
              <a:gd name="connsiteX139" fmla="*/ 6861797 w 12192002"/>
              <a:gd name="connsiteY139" fmla="*/ 5419899 h 6858000"/>
              <a:gd name="connsiteX140" fmla="*/ 6879594 w 12192002"/>
              <a:gd name="connsiteY140" fmla="*/ 5424547 h 6858000"/>
              <a:gd name="connsiteX141" fmla="*/ 7789028 w 12192002"/>
              <a:gd name="connsiteY141" fmla="*/ 6212316 h 6858000"/>
              <a:gd name="connsiteX142" fmla="*/ 8093600 w 12192002"/>
              <a:gd name="connsiteY142" fmla="*/ 6710671 h 6858000"/>
              <a:gd name="connsiteX143" fmla="*/ 8129425 w 12192002"/>
              <a:gd name="connsiteY143" fmla="*/ 6854298 h 6858000"/>
              <a:gd name="connsiteX144" fmla="*/ 8130898 w 12192002"/>
              <a:gd name="connsiteY144" fmla="*/ 6857998 h 6858000"/>
              <a:gd name="connsiteX145" fmla="*/ 7899365 w 12192002"/>
              <a:gd name="connsiteY145" fmla="*/ 6857998 h 6858000"/>
              <a:gd name="connsiteX146" fmla="*/ 7761176 w 12192002"/>
              <a:gd name="connsiteY146" fmla="*/ 6816656 h 6858000"/>
              <a:gd name="connsiteX147" fmla="*/ 7602080 w 12192002"/>
              <a:gd name="connsiteY147" fmla="*/ 6760867 h 6858000"/>
              <a:gd name="connsiteX148" fmla="*/ 7289862 w 12192002"/>
              <a:gd name="connsiteY148" fmla="*/ 6659827 h 6858000"/>
              <a:gd name="connsiteX149" fmla="*/ 7582411 w 12192002"/>
              <a:gd name="connsiteY149" fmla="*/ 6784122 h 6858000"/>
              <a:gd name="connsiteX150" fmla="*/ 7605759 w 12192002"/>
              <a:gd name="connsiteY150" fmla="*/ 6793465 h 6858000"/>
              <a:gd name="connsiteX151" fmla="*/ 7737910 w 12192002"/>
              <a:gd name="connsiteY151" fmla="*/ 6840638 h 6858000"/>
              <a:gd name="connsiteX152" fmla="*/ 7826532 w 12192002"/>
              <a:gd name="connsiteY152" fmla="*/ 6857999 h 6858000"/>
              <a:gd name="connsiteX153" fmla="*/ 7696096 w 12192002"/>
              <a:gd name="connsiteY153" fmla="*/ 6857999 h 6858000"/>
              <a:gd name="connsiteX154" fmla="*/ 7594081 w 12192002"/>
              <a:gd name="connsiteY154" fmla="*/ 6821149 h 6858000"/>
              <a:gd name="connsiteX155" fmla="*/ 7570734 w 12192002"/>
              <a:gd name="connsiteY155" fmla="*/ 6811799 h 6858000"/>
              <a:gd name="connsiteX156" fmla="*/ 7271814 w 12192002"/>
              <a:gd name="connsiteY156" fmla="*/ 6684601 h 6858000"/>
              <a:gd name="connsiteX157" fmla="*/ 7585232 w 12192002"/>
              <a:gd name="connsiteY157" fmla="*/ 6850060 h 6858000"/>
              <a:gd name="connsiteX158" fmla="*/ 7613775 w 12192002"/>
              <a:gd name="connsiteY158" fmla="*/ 6857998 h 6858000"/>
              <a:gd name="connsiteX159" fmla="*/ 7522197 w 12192002"/>
              <a:gd name="connsiteY159" fmla="*/ 6857998 h 6858000"/>
              <a:gd name="connsiteX160" fmla="*/ 7410696 w 12192002"/>
              <a:gd name="connsiteY160" fmla="*/ 6803861 h 6858000"/>
              <a:gd name="connsiteX161" fmla="*/ 7088673 w 12192002"/>
              <a:gd name="connsiteY161" fmla="*/ 6610396 h 6858000"/>
              <a:gd name="connsiteX162" fmla="*/ 7090188 w 12192002"/>
              <a:gd name="connsiteY162" fmla="*/ 6584365 h 6858000"/>
              <a:gd name="connsiteX163" fmla="*/ 7780046 w 12192002"/>
              <a:gd name="connsiteY163" fmla="*/ 6711283 h 6858000"/>
              <a:gd name="connsiteX164" fmla="*/ 7944957 w 12192002"/>
              <a:gd name="connsiteY164" fmla="*/ 6799347 h 6858000"/>
              <a:gd name="connsiteX165" fmla="*/ 7601828 w 12192002"/>
              <a:gd name="connsiteY165" fmla="*/ 6503934 h 6858000"/>
              <a:gd name="connsiteX166" fmla="*/ 7042773 w 12192002"/>
              <a:gd name="connsiteY166" fmla="*/ 5734011 h 6858000"/>
              <a:gd name="connsiteX167" fmla="*/ 6844835 w 12192002"/>
              <a:gd name="connsiteY167" fmla="*/ 5424988 h 6858000"/>
              <a:gd name="connsiteX168" fmla="*/ 6861797 w 12192002"/>
              <a:gd name="connsiteY168" fmla="*/ 5419899 h 6858000"/>
              <a:gd name="connsiteX169" fmla="*/ 1456157 w 12192002"/>
              <a:gd name="connsiteY169" fmla="*/ 5371404 h 6858000"/>
              <a:gd name="connsiteX170" fmla="*/ 1244432 w 12192002"/>
              <a:gd name="connsiteY170" fmla="*/ 5385601 h 6858000"/>
              <a:gd name="connsiteX171" fmla="*/ 973990 w 12192002"/>
              <a:gd name="connsiteY171" fmla="*/ 5424940 h 6858000"/>
              <a:gd name="connsiteX172" fmla="*/ 1103809 w 12192002"/>
              <a:gd name="connsiteY172" fmla="*/ 5433720 h 6858000"/>
              <a:gd name="connsiteX173" fmla="*/ 1123454 w 12192002"/>
              <a:gd name="connsiteY173" fmla="*/ 5435727 h 6858000"/>
              <a:gd name="connsiteX174" fmla="*/ 1737017 w 12192002"/>
              <a:gd name="connsiteY174" fmla="*/ 5452183 h 6858000"/>
              <a:gd name="connsiteX175" fmla="*/ 1824397 w 12192002"/>
              <a:gd name="connsiteY175" fmla="*/ 5447757 h 6858000"/>
              <a:gd name="connsiteX176" fmla="*/ 2070059 w 12192002"/>
              <a:gd name="connsiteY176" fmla="*/ 5441660 h 6858000"/>
              <a:gd name="connsiteX177" fmla="*/ 1456157 w 12192002"/>
              <a:gd name="connsiteY177" fmla="*/ 5371404 h 6858000"/>
              <a:gd name="connsiteX178" fmla="*/ 4988186 w 12192002"/>
              <a:gd name="connsiteY178" fmla="*/ 5216467 h 6858000"/>
              <a:gd name="connsiteX179" fmla="*/ 4777334 w 12192002"/>
              <a:gd name="connsiteY179" fmla="*/ 5406072 h 6858000"/>
              <a:gd name="connsiteX180" fmla="*/ 4718341 w 12192002"/>
              <a:gd name="connsiteY180" fmla="*/ 5468043 h 6858000"/>
              <a:gd name="connsiteX181" fmla="*/ 4604655 w 12192002"/>
              <a:gd name="connsiteY181" fmla="*/ 5583434 h 6858000"/>
              <a:gd name="connsiteX182" fmla="*/ 4565074 w 12192002"/>
              <a:gd name="connsiteY182" fmla="*/ 5618550 h 6858000"/>
              <a:gd name="connsiteX183" fmla="*/ 4988186 w 12192002"/>
              <a:gd name="connsiteY183" fmla="*/ 5216467 h 6858000"/>
              <a:gd name="connsiteX184" fmla="*/ 4978032 w 12192002"/>
              <a:gd name="connsiteY184" fmla="*/ 5183809 h 6858000"/>
              <a:gd name="connsiteX185" fmla="*/ 4463413 w 12192002"/>
              <a:gd name="connsiteY185" fmla="*/ 5615162 h 6858000"/>
              <a:gd name="connsiteX186" fmla="*/ 4358134 w 12192002"/>
              <a:gd name="connsiteY186" fmla="*/ 5742791 h 6858000"/>
              <a:gd name="connsiteX187" fmla="*/ 4376219 w 12192002"/>
              <a:gd name="connsiteY187" fmla="*/ 5729027 h 6858000"/>
              <a:gd name="connsiteX188" fmla="*/ 4582340 w 12192002"/>
              <a:gd name="connsiteY188" fmla="*/ 5561037 h 6858000"/>
              <a:gd name="connsiteX189" fmla="*/ 4694684 w 12192002"/>
              <a:gd name="connsiteY189" fmla="*/ 5447098 h 6858000"/>
              <a:gd name="connsiteX190" fmla="*/ 4754123 w 12192002"/>
              <a:gd name="connsiteY190" fmla="*/ 5384643 h 6858000"/>
              <a:gd name="connsiteX191" fmla="*/ 4978032 w 12192002"/>
              <a:gd name="connsiteY191" fmla="*/ 5183809 h 6858000"/>
              <a:gd name="connsiteX192" fmla="*/ 7427076 w 12192002"/>
              <a:gd name="connsiteY192" fmla="*/ 5142684 h 6858000"/>
              <a:gd name="connsiteX193" fmla="*/ 7485963 w 12192002"/>
              <a:gd name="connsiteY193" fmla="*/ 5174783 h 6858000"/>
              <a:gd name="connsiteX194" fmla="*/ 7719410 w 12192002"/>
              <a:gd name="connsiteY194" fmla="*/ 5357281 h 6858000"/>
              <a:gd name="connsiteX195" fmla="*/ 7907163 w 12192002"/>
              <a:gd name="connsiteY195" fmla="*/ 5546863 h 6858000"/>
              <a:gd name="connsiteX196" fmla="*/ 7956656 w 12192002"/>
              <a:gd name="connsiteY196" fmla="*/ 5615961 h 6858000"/>
              <a:gd name="connsiteX197" fmla="*/ 8023445 w 12192002"/>
              <a:gd name="connsiteY197" fmla="*/ 5705642 h 6858000"/>
              <a:gd name="connsiteX198" fmla="*/ 7754656 w 12192002"/>
              <a:gd name="connsiteY198" fmla="*/ 5341546 h 6858000"/>
              <a:gd name="connsiteX199" fmla="*/ 7427076 w 12192002"/>
              <a:gd name="connsiteY199" fmla="*/ 5142684 h 6858000"/>
              <a:gd name="connsiteX200" fmla="*/ 7312201 w 12192002"/>
              <a:gd name="connsiteY200" fmla="*/ 5128278 h 6858000"/>
              <a:gd name="connsiteX201" fmla="*/ 7343603 w 12192002"/>
              <a:gd name="connsiteY201" fmla="*/ 5149746 h 6858000"/>
              <a:gd name="connsiteX202" fmla="*/ 7791759 w 12192002"/>
              <a:gd name="connsiteY202" fmla="*/ 5515717 h 6858000"/>
              <a:gd name="connsiteX203" fmla="*/ 7825280 w 12192002"/>
              <a:gd name="connsiteY203" fmla="*/ 5551608 h 6858000"/>
              <a:gd name="connsiteX204" fmla="*/ 7982410 w 12192002"/>
              <a:gd name="connsiteY204" fmla="*/ 5702551 h 6858000"/>
              <a:gd name="connsiteX205" fmla="*/ 7932408 w 12192002"/>
              <a:gd name="connsiteY205" fmla="*/ 5632736 h 6858000"/>
              <a:gd name="connsiteX206" fmla="*/ 7883927 w 12192002"/>
              <a:gd name="connsiteY206" fmla="*/ 5565087 h 6858000"/>
              <a:gd name="connsiteX207" fmla="*/ 7699832 w 12192002"/>
              <a:gd name="connsiteY207" fmla="*/ 5379904 h 6858000"/>
              <a:gd name="connsiteX208" fmla="*/ 7470240 w 12192002"/>
              <a:gd name="connsiteY208" fmla="*/ 5200559 h 6858000"/>
              <a:gd name="connsiteX209" fmla="*/ 7312201 w 12192002"/>
              <a:gd name="connsiteY209" fmla="*/ 5128278 h 6858000"/>
              <a:gd name="connsiteX210" fmla="*/ 7244057 w 12192002"/>
              <a:gd name="connsiteY210" fmla="*/ 5124233 h 6858000"/>
              <a:gd name="connsiteX211" fmla="*/ 7353035 w 12192002"/>
              <a:gd name="connsiteY211" fmla="*/ 5197318 h 6858000"/>
              <a:gd name="connsiteX212" fmla="*/ 7981878 w 12192002"/>
              <a:gd name="connsiteY212" fmla="*/ 5738345 h 6858000"/>
              <a:gd name="connsiteX213" fmla="*/ 7804780 w 12192002"/>
              <a:gd name="connsiteY213" fmla="*/ 5572174 h 6858000"/>
              <a:gd name="connsiteX214" fmla="*/ 7771164 w 12192002"/>
              <a:gd name="connsiteY214" fmla="*/ 5536908 h 6858000"/>
              <a:gd name="connsiteX215" fmla="*/ 7327465 w 12192002"/>
              <a:gd name="connsiteY215" fmla="*/ 5174181 h 6858000"/>
              <a:gd name="connsiteX216" fmla="*/ 7244057 w 12192002"/>
              <a:gd name="connsiteY216" fmla="*/ 5124233 h 6858000"/>
              <a:gd name="connsiteX217" fmla="*/ 7133363 w 12192002"/>
              <a:gd name="connsiteY217" fmla="*/ 5050246 h 6858000"/>
              <a:gd name="connsiteX218" fmla="*/ 8128687 w 12192002"/>
              <a:gd name="connsiteY218" fmla="*/ 5790959 h 6858000"/>
              <a:gd name="connsiteX219" fmla="*/ 8497002 w 12192002"/>
              <a:gd name="connsiteY219" fmla="*/ 6204913 h 6858000"/>
              <a:gd name="connsiteX220" fmla="*/ 8514292 w 12192002"/>
              <a:gd name="connsiteY220" fmla="*/ 6015372 h 6858000"/>
              <a:gd name="connsiteX221" fmla="*/ 8491838 w 12192002"/>
              <a:gd name="connsiteY221" fmla="*/ 5336275 h 6858000"/>
              <a:gd name="connsiteX222" fmla="*/ 8605731 w 12192002"/>
              <a:gd name="connsiteY222" fmla="*/ 5600804 h 6858000"/>
              <a:gd name="connsiteX223" fmla="*/ 8594880 w 12192002"/>
              <a:gd name="connsiteY223" fmla="*/ 6039262 h 6858000"/>
              <a:gd name="connsiteX224" fmla="*/ 8494242 w 12192002"/>
              <a:gd name="connsiteY224" fmla="*/ 6792600 h 6858000"/>
              <a:gd name="connsiteX225" fmla="*/ 8794675 w 12192002"/>
              <a:gd name="connsiteY225" fmla="*/ 6590735 h 6858000"/>
              <a:gd name="connsiteX226" fmla="*/ 8800448 w 12192002"/>
              <a:gd name="connsiteY226" fmla="*/ 6581371 h 6858000"/>
              <a:gd name="connsiteX227" fmla="*/ 8788186 w 12192002"/>
              <a:gd name="connsiteY227" fmla="*/ 6572441 h 6858000"/>
              <a:gd name="connsiteX228" fmla="*/ 9137232 w 12192002"/>
              <a:gd name="connsiteY228" fmla="*/ 5665639 h 6858000"/>
              <a:gd name="connsiteX229" fmla="*/ 9216765 w 12192002"/>
              <a:gd name="connsiteY229" fmla="*/ 5696416 h 6858000"/>
              <a:gd name="connsiteX230" fmla="*/ 8969849 w 12192002"/>
              <a:gd name="connsiteY230" fmla="*/ 6466405 h 6858000"/>
              <a:gd name="connsiteX231" fmla="*/ 9706237 w 12192002"/>
              <a:gd name="connsiteY231" fmla="*/ 6419148 h 6858000"/>
              <a:gd name="connsiteX232" fmla="*/ 10110375 w 12192002"/>
              <a:gd name="connsiteY232" fmla="*/ 6563116 h 6858000"/>
              <a:gd name="connsiteX233" fmla="*/ 10096281 w 12192002"/>
              <a:gd name="connsiteY233" fmla="*/ 6578254 h 6858000"/>
              <a:gd name="connsiteX234" fmla="*/ 9067672 w 12192002"/>
              <a:gd name="connsiteY234" fmla="*/ 6648608 h 6858000"/>
              <a:gd name="connsiteX235" fmla="*/ 8859441 w 12192002"/>
              <a:gd name="connsiteY235" fmla="*/ 6641028 h 6858000"/>
              <a:gd name="connsiteX236" fmla="*/ 8857528 w 12192002"/>
              <a:gd name="connsiteY236" fmla="*/ 6641375 h 6858000"/>
              <a:gd name="connsiteX237" fmla="*/ 8848579 w 12192002"/>
              <a:gd name="connsiteY237" fmla="*/ 6643204 h 6858000"/>
              <a:gd name="connsiteX238" fmla="*/ 8576285 w 12192002"/>
              <a:gd name="connsiteY238" fmla="*/ 6824788 h 6858000"/>
              <a:gd name="connsiteX239" fmla="*/ 8519159 w 12192002"/>
              <a:gd name="connsiteY239" fmla="*/ 6857998 h 6858000"/>
              <a:gd name="connsiteX240" fmla="*/ 8393540 w 12192002"/>
              <a:gd name="connsiteY240" fmla="*/ 6857998 h 6858000"/>
              <a:gd name="connsiteX241" fmla="*/ 8417346 w 12192002"/>
              <a:gd name="connsiteY241" fmla="*/ 6745652 h 6858000"/>
              <a:gd name="connsiteX242" fmla="*/ 8485502 w 12192002"/>
              <a:gd name="connsiteY242" fmla="*/ 6308216 h 6858000"/>
              <a:gd name="connsiteX243" fmla="*/ 8480214 w 12192002"/>
              <a:gd name="connsiteY243" fmla="*/ 6302278 h 6858000"/>
              <a:gd name="connsiteX244" fmla="*/ 8112215 w 12192002"/>
              <a:gd name="connsiteY244" fmla="*/ 5837768 h 6858000"/>
              <a:gd name="connsiteX245" fmla="*/ 8095146 w 12192002"/>
              <a:gd name="connsiteY245" fmla="*/ 5831943 h 6858000"/>
              <a:gd name="connsiteX246" fmla="*/ 7131946 w 12192002"/>
              <a:gd name="connsiteY246" fmla="*/ 5075653 h 6858000"/>
              <a:gd name="connsiteX247" fmla="*/ 7133363 w 12192002"/>
              <a:gd name="connsiteY247" fmla="*/ 5050246 h 6858000"/>
              <a:gd name="connsiteX248" fmla="*/ 1903353 w 12192002"/>
              <a:gd name="connsiteY248" fmla="*/ 5044827 h 6858000"/>
              <a:gd name="connsiteX249" fmla="*/ 1936931 w 12192002"/>
              <a:gd name="connsiteY249" fmla="*/ 5093954 h 6858000"/>
              <a:gd name="connsiteX250" fmla="*/ 2195868 w 12192002"/>
              <a:gd name="connsiteY250" fmla="*/ 5396574 h 6858000"/>
              <a:gd name="connsiteX251" fmla="*/ 2088852 w 12192002"/>
              <a:gd name="connsiteY251" fmla="*/ 5166123 h 6858000"/>
              <a:gd name="connsiteX252" fmla="*/ 1958241 w 12192002"/>
              <a:gd name="connsiteY252" fmla="*/ 5067955 h 6858000"/>
              <a:gd name="connsiteX253" fmla="*/ 1903353 w 12192002"/>
              <a:gd name="connsiteY253" fmla="*/ 5044827 h 6858000"/>
              <a:gd name="connsiteX254" fmla="*/ 11544294 w 12192002"/>
              <a:gd name="connsiteY254" fmla="*/ 4944364 h 6858000"/>
              <a:gd name="connsiteX255" fmla="*/ 11755210 w 12192002"/>
              <a:gd name="connsiteY255" fmla="*/ 5588157 h 6858000"/>
              <a:gd name="connsiteX256" fmla="*/ 11544294 w 12192002"/>
              <a:gd name="connsiteY256" fmla="*/ 4944364 h 6858000"/>
              <a:gd name="connsiteX257" fmla="*/ 11571408 w 12192002"/>
              <a:gd name="connsiteY257" fmla="*/ 4918599 h 6858000"/>
              <a:gd name="connsiteX258" fmla="*/ 11778250 w 12192002"/>
              <a:gd name="connsiteY258" fmla="*/ 5565760 h 6858000"/>
              <a:gd name="connsiteX259" fmla="*/ 11571408 w 12192002"/>
              <a:gd name="connsiteY259" fmla="*/ 4918599 h 6858000"/>
              <a:gd name="connsiteX260" fmla="*/ 11540154 w 12192002"/>
              <a:gd name="connsiteY260" fmla="*/ 4867303 h 6858000"/>
              <a:gd name="connsiteX261" fmla="*/ 11540380 w 12192002"/>
              <a:gd name="connsiteY261" fmla="*/ 4872526 h 6858000"/>
              <a:gd name="connsiteX262" fmla="*/ 11542590 w 12192002"/>
              <a:gd name="connsiteY262" fmla="*/ 4871112 h 6858000"/>
              <a:gd name="connsiteX263" fmla="*/ 10567662 w 12192002"/>
              <a:gd name="connsiteY263" fmla="*/ 4866948 h 6858000"/>
              <a:gd name="connsiteX264" fmla="*/ 10431225 w 12192002"/>
              <a:gd name="connsiteY264" fmla="*/ 4877568 h 6858000"/>
              <a:gd name="connsiteX265" fmla="*/ 10277556 w 12192002"/>
              <a:gd name="connsiteY265" fmla="*/ 4889247 h 6858000"/>
              <a:gd name="connsiteX266" fmla="*/ 10155875 w 12192002"/>
              <a:gd name="connsiteY266" fmla="*/ 4882769 h 6858000"/>
              <a:gd name="connsiteX267" fmla="*/ 10072733 w 12192002"/>
              <a:gd name="connsiteY267" fmla="*/ 4876924 h 6858000"/>
              <a:gd name="connsiteX268" fmla="*/ 9882500 w 12192002"/>
              <a:gd name="connsiteY268" fmla="*/ 4881330 h 6858000"/>
              <a:gd name="connsiteX269" fmla="*/ 9685205 w 12192002"/>
              <a:gd name="connsiteY269" fmla="*/ 4885650 h 6858000"/>
              <a:gd name="connsiteX270" fmla="*/ 9666932 w 12192002"/>
              <a:gd name="connsiteY270" fmla="*/ 4885075 h 6858000"/>
              <a:gd name="connsiteX271" fmla="*/ 9608662 w 12192002"/>
              <a:gd name="connsiteY271" fmla="*/ 4884027 h 6858000"/>
              <a:gd name="connsiteX272" fmla="*/ 10026230 w 12192002"/>
              <a:gd name="connsiteY272" fmla="*/ 4938088 h 6858000"/>
              <a:gd name="connsiteX273" fmla="*/ 10567662 w 12192002"/>
              <a:gd name="connsiteY273" fmla="*/ 4866948 h 6858000"/>
              <a:gd name="connsiteX274" fmla="*/ 10221015 w 12192002"/>
              <a:gd name="connsiteY274" fmla="*/ 4783657 h 6858000"/>
              <a:gd name="connsiteX275" fmla="*/ 10107121 w 12192002"/>
              <a:gd name="connsiteY275" fmla="*/ 4785091 h 6858000"/>
              <a:gd name="connsiteX276" fmla="*/ 9660668 w 12192002"/>
              <a:gd name="connsiteY276" fmla="*/ 4854595 h 6858000"/>
              <a:gd name="connsiteX277" fmla="*/ 9669531 w 12192002"/>
              <a:gd name="connsiteY277" fmla="*/ 4855057 h 6858000"/>
              <a:gd name="connsiteX278" fmla="*/ 9687254 w 12192002"/>
              <a:gd name="connsiteY278" fmla="*/ 4855986 h 6858000"/>
              <a:gd name="connsiteX279" fmla="*/ 9881290 w 12192002"/>
              <a:gd name="connsiteY279" fmla="*/ 4851445 h 6858000"/>
              <a:gd name="connsiteX280" fmla="*/ 10074432 w 12192002"/>
              <a:gd name="connsiteY280" fmla="*/ 4846715 h 6858000"/>
              <a:gd name="connsiteX281" fmla="*/ 10159369 w 12192002"/>
              <a:gd name="connsiteY281" fmla="*/ 4852935 h 6858000"/>
              <a:gd name="connsiteX282" fmla="*/ 10278706 w 12192002"/>
              <a:gd name="connsiteY282" fmla="*/ 4859393 h 6858000"/>
              <a:gd name="connsiteX283" fmla="*/ 10429120 w 12192002"/>
              <a:gd name="connsiteY283" fmla="*/ 4847493 h 6858000"/>
              <a:gd name="connsiteX284" fmla="*/ 10538565 w 12192002"/>
              <a:gd name="connsiteY284" fmla="*/ 4837270 h 6858000"/>
              <a:gd name="connsiteX285" fmla="*/ 10221015 w 12192002"/>
              <a:gd name="connsiteY285" fmla="*/ 4783657 h 6858000"/>
              <a:gd name="connsiteX286" fmla="*/ 1979378 w 12192002"/>
              <a:gd name="connsiteY286" fmla="*/ 4769504 h 6858000"/>
              <a:gd name="connsiteX287" fmla="*/ 2882120 w 12192002"/>
              <a:gd name="connsiteY287" fmla="*/ 5064547 h 6858000"/>
              <a:gd name="connsiteX288" fmla="*/ 2793103 w 12192002"/>
              <a:gd name="connsiteY288" fmla="*/ 5039699 h 6858000"/>
              <a:gd name="connsiteX289" fmla="*/ 2770041 w 12192002"/>
              <a:gd name="connsiteY289" fmla="*/ 5033634 h 6858000"/>
              <a:gd name="connsiteX290" fmla="*/ 1979378 w 12192002"/>
              <a:gd name="connsiteY290" fmla="*/ 4769504 h 6858000"/>
              <a:gd name="connsiteX291" fmla="*/ 1927410 w 12192002"/>
              <a:gd name="connsiteY291" fmla="*/ 4716164 h 6858000"/>
              <a:gd name="connsiteX292" fmla="*/ 1959587 w 12192002"/>
              <a:gd name="connsiteY292" fmla="*/ 4728849 h 6858000"/>
              <a:gd name="connsiteX293" fmla="*/ 2777707 w 12192002"/>
              <a:gd name="connsiteY293" fmla="*/ 5003991 h 6858000"/>
              <a:gd name="connsiteX294" fmla="*/ 2800768 w 12192002"/>
              <a:gd name="connsiteY294" fmla="*/ 5010056 h 6858000"/>
              <a:gd name="connsiteX295" fmla="*/ 2879408 w 12192002"/>
              <a:gd name="connsiteY295" fmla="*/ 5031590 h 6858000"/>
              <a:gd name="connsiteX296" fmla="*/ 2862295 w 12192002"/>
              <a:gd name="connsiteY296" fmla="*/ 5022958 h 6858000"/>
              <a:gd name="connsiteX297" fmla="*/ 2813343 w 12192002"/>
              <a:gd name="connsiteY297" fmla="*/ 4998369 h 6858000"/>
              <a:gd name="connsiteX298" fmla="*/ 2646245 w 12192002"/>
              <a:gd name="connsiteY298" fmla="*/ 4930999 h 6858000"/>
              <a:gd name="connsiteX299" fmla="*/ 1999243 w 12192002"/>
              <a:gd name="connsiteY299" fmla="*/ 4730524 h 6858000"/>
              <a:gd name="connsiteX300" fmla="*/ 1979527 w 12192002"/>
              <a:gd name="connsiteY300" fmla="*/ 4726651 h 6858000"/>
              <a:gd name="connsiteX301" fmla="*/ 1997014 w 12192002"/>
              <a:gd name="connsiteY301" fmla="*/ 4698007 h 6858000"/>
              <a:gd name="connsiteX302" fmla="*/ 2005458 w 12192002"/>
              <a:gd name="connsiteY302" fmla="*/ 4699540 h 6858000"/>
              <a:gd name="connsiteX303" fmla="*/ 2657186 w 12192002"/>
              <a:gd name="connsiteY303" fmla="*/ 4901687 h 6858000"/>
              <a:gd name="connsiteX304" fmla="*/ 2826662 w 12192002"/>
              <a:gd name="connsiteY304" fmla="*/ 4970362 h 6858000"/>
              <a:gd name="connsiteX305" fmla="*/ 2876100 w 12192002"/>
              <a:gd name="connsiteY305" fmla="*/ 4995397 h 6858000"/>
              <a:gd name="connsiteX306" fmla="*/ 3042600 w 12192002"/>
              <a:gd name="connsiteY306" fmla="*/ 5059532 h 6858000"/>
              <a:gd name="connsiteX307" fmla="*/ 1997014 w 12192002"/>
              <a:gd name="connsiteY307" fmla="*/ 4698007 h 6858000"/>
              <a:gd name="connsiteX308" fmla="*/ 9857254 w 12192002"/>
              <a:gd name="connsiteY308" fmla="*/ 4275904 h 6858000"/>
              <a:gd name="connsiteX309" fmla="*/ 8989866 w 12192002"/>
              <a:gd name="connsiteY309" fmla="*/ 4472742 h 6858000"/>
              <a:gd name="connsiteX310" fmla="*/ 8931614 w 12192002"/>
              <a:gd name="connsiteY310" fmla="*/ 4498508 h 6858000"/>
              <a:gd name="connsiteX311" fmla="*/ 8843711 w 12192002"/>
              <a:gd name="connsiteY311" fmla="*/ 4536334 h 6858000"/>
              <a:gd name="connsiteX312" fmla="*/ 8966093 w 12192002"/>
              <a:gd name="connsiteY312" fmla="*/ 4502509 h 6858000"/>
              <a:gd name="connsiteX313" fmla="*/ 9299227 w 12192002"/>
              <a:gd name="connsiteY313" fmla="*/ 4454994 h 6858000"/>
              <a:gd name="connsiteX314" fmla="*/ 9857254 w 12192002"/>
              <a:gd name="connsiteY314" fmla="*/ 4275904 h 6858000"/>
              <a:gd name="connsiteX315" fmla="*/ 9615182 w 12192002"/>
              <a:gd name="connsiteY315" fmla="*/ 4220499 h 6858000"/>
              <a:gd name="connsiteX316" fmla="*/ 9023688 w 12192002"/>
              <a:gd name="connsiteY316" fmla="*/ 4425819 h 6858000"/>
              <a:gd name="connsiteX317" fmla="*/ 9814527 w 12192002"/>
              <a:gd name="connsiteY317" fmla="*/ 4248048 h 6858000"/>
              <a:gd name="connsiteX318" fmla="*/ 9615182 w 12192002"/>
              <a:gd name="connsiteY318" fmla="*/ 4220499 h 6858000"/>
              <a:gd name="connsiteX319" fmla="*/ 2305292 w 12192002"/>
              <a:gd name="connsiteY319" fmla="*/ 4219492 h 6858000"/>
              <a:gd name="connsiteX320" fmla="*/ 3360922 w 12192002"/>
              <a:gd name="connsiteY320" fmla="*/ 4529373 h 6858000"/>
              <a:gd name="connsiteX321" fmla="*/ 3492420 w 12192002"/>
              <a:gd name="connsiteY321" fmla="*/ 4510145 h 6858000"/>
              <a:gd name="connsiteX322" fmla="*/ 3364086 w 12192002"/>
              <a:gd name="connsiteY322" fmla="*/ 4480340 h 6858000"/>
              <a:gd name="connsiteX323" fmla="*/ 3225818 w 12192002"/>
              <a:gd name="connsiteY323" fmla="*/ 4411822 h 6858000"/>
              <a:gd name="connsiteX324" fmla="*/ 3129696 w 12192002"/>
              <a:gd name="connsiteY324" fmla="*/ 4360704 h 6858000"/>
              <a:gd name="connsiteX325" fmla="*/ 2814545 w 12192002"/>
              <a:gd name="connsiteY325" fmla="*/ 4282955 h 6858000"/>
              <a:gd name="connsiteX326" fmla="*/ 2305292 w 12192002"/>
              <a:gd name="connsiteY326" fmla="*/ 4219492 h 6858000"/>
              <a:gd name="connsiteX327" fmla="*/ 2626982 w 12192002"/>
              <a:gd name="connsiteY327" fmla="*/ 4206450 h 6858000"/>
              <a:gd name="connsiteX328" fmla="*/ 2490617 w 12192002"/>
              <a:gd name="connsiteY328" fmla="*/ 4206951 h 6858000"/>
              <a:gd name="connsiteX329" fmla="*/ 2819869 w 12192002"/>
              <a:gd name="connsiteY329" fmla="*/ 4252936 h 6858000"/>
              <a:gd name="connsiteX330" fmla="*/ 3143018 w 12192002"/>
              <a:gd name="connsiteY330" fmla="*/ 4332698 h 6858000"/>
              <a:gd name="connsiteX331" fmla="*/ 3241520 w 12192002"/>
              <a:gd name="connsiteY331" fmla="*/ 4385112 h 6858000"/>
              <a:gd name="connsiteX332" fmla="*/ 3374575 w 12192002"/>
              <a:gd name="connsiteY332" fmla="*/ 4451517 h 6858000"/>
              <a:gd name="connsiteX333" fmla="*/ 3505221 w 12192002"/>
              <a:gd name="connsiteY333" fmla="*/ 4480757 h 6858000"/>
              <a:gd name="connsiteX334" fmla="*/ 2626982 w 12192002"/>
              <a:gd name="connsiteY334" fmla="*/ 4206450 h 6858000"/>
              <a:gd name="connsiteX335" fmla="*/ 9258094 w 12192002"/>
              <a:gd name="connsiteY335" fmla="*/ 3958602 h 6858000"/>
              <a:gd name="connsiteX336" fmla="*/ 8526712 w 12192002"/>
              <a:gd name="connsiteY336" fmla="*/ 4119804 h 6858000"/>
              <a:gd name="connsiteX337" fmla="*/ 9258094 w 12192002"/>
              <a:gd name="connsiteY337" fmla="*/ 3958602 h 6858000"/>
              <a:gd name="connsiteX338" fmla="*/ 1310106 w 12192002"/>
              <a:gd name="connsiteY338" fmla="*/ 3943217 h 6858000"/>
              <a:gd name="connsiteX339" fmla="*/ 854994 w 12192002"/>
              <a:gd name="connsiteY339" fmla="*/ 4399136 h 6858000"/>
              <a:gd name="connsiteX340" fmla="*/ 742462 w 12192002"/>
              <a:gd name="connsiteY340" fmla="*/ 4594648 h 6858000"/>
              <a:gd name="connsiteX341" fmla="*/ 820602 w 12192002"/>
              <a:gd name="connsiteY341" fmla="*/ 4485915 h 6858000"/>
              <a:gd name="connsiteX342" fmla="*/ 878295 w 12192002"/>
              <a:gd name="connsiteY342" fmla="*/ 4403594 h 6858000"/>
              <a:gd name="connsiteX343" fmla="*/ 1240607 w 12192002"/>
              <a:gd name="connsiteY343" fmla="*/ 4010401 h 6858000"/>
              <a:gd name="connsiteX344" fmla="*/ 11225213 w 12192002"/>
              <a:gd name="connsiteY344" fmla="*/ 3936722 h 6858000"/>
              <a:gd name="connsiteX345" fmla="*/ 11182914 w 12192002"/>
              <a:gd name="connsiteY345" fmla="*/ 4196771 h 6858000"/>
              <a:gd name="connsiteX346" fmla="*/ 11099211 w 12192002"/>
              <a:gd name="connsiteY346" fmla="*/ 4613594 h 6858000"/>
              <a:gd name="connsiteX347" fmla="*/ 11064509 w 12192002"/>
              <a:gd name="connsiteY347" fmla="*/ 4707830 h 6858000"/>
              <a:gd name="connsiteX348" fmla="*/ 11049349 w 12192002"/>
              <a:gd name="connsiteY348" fmla="*/ 4747418 h 6858000"/>
              <a:gd name="connsiteX349" fmla="*/ 10978260 w 12192002"/>
              <a:gd name="connsiteY349" fmla="*/ 4966094 h 6858000"/>
              <a:gd name="connsiteX350" fmla="*/ 11225213 w 12192002"/>
              <a:gd name="connsiteY350" fmla="*/ 3936722 h 6858000"/>
              <a:gd name="connsiteX351" fmla="*/ 9168987 w 12192002"/>
              <a:gd name="connsiteY351" fmla="*/ 3919232 h 6858000"/>
              <a:gd name="connsiteX352" fmla="*/ 8603910 w 12192002"/>
              <a:gd name="connsiteY352" fmla="*/ 4068895 h 6858000"/>
              <a:gd name="connsiteX353" fmla="*/ 9252382 w 12192002"/>
              <a:gd name="connsiteY353" fmla="*/ 3927759 h 6858000"/>
              <a:gd name="connsiteX354" fmla="*/ 9168987 w 12192002"/>
              <a:gd name="connsiteY354" fmla="*/ 3919232 h 6858000"/>
              <a:gd name="connsiteX355" fmla="*/ 11201005 w 12192002"/>
              <a:gd name="connsiteY355" fmla="*/ 3900089 h 6858000"/>
              <a:gd name="connsiteX356" fmla="*/ 10968432 w 12192002"/>
              <a:gd name="connsiteY356" fmla="*/ 4885010 h 6858000"/>
              <a:gd name="connsiteX357" fmla="*/ 11019967 w 12192002"/>
              <a:gd name="connsiteY357" fmla="*/ 4735553 h 6858000"/>
              <a:gd name="connsiteX358" fmla="*/ 11035125 w 12192002"/>
              <a:gd name="connsiteY358" fmla="*/ 4695966 h 6858000"/>
              <a:gd name="connsiteX359" fmla="*/ 11069972 w 12192002"/>
              <a:gd name="connsiteY359" fmla="*/ 4603168 h 6858000"/>
              <a:gd name="connsiteX360" fmla="*/ 11152239 w 12192002"/>
              <a:gd name="connsiteY360" fmla="*/ 4192628 h 6858000"/>
              <a:gd name="connsiteX361" fmla="*/ 11201005 w 12192002"/>
              <a:gd name="connsiteY361" fmla="*/ 3900089 h 6858000"/>
              <a:gd name="connsiteX362" fmla="*/ 1423113 w 12192002"/>
              <a:gd name="connsiteY362" fmla="*/ 3874565 h 6858000"/>
              <a:gd name="connsiteX363" fmla="*/ 1260565 w 12192002"/>
              <a:gd name="connsiteY363" fmla="*/ 4031982 h 6858000"/>
              <a:gd name="connsiteX364" fmla="*/ 901900 w 12192002"/>
              <a:gd name="connsiteY364" fmla="*/ 4421236 h 6858000"/>
              <a:gd name="connsiteX365" fmla="*/ 845044 w 12192002"/>
              <a:gd name="connsiteY365" fmla="*/ 4502436 h 6858000"/>
              <a:gd name="connsiteX366" fmla="*/ 685926 w 12192002"/>
              <a:gd name="connsiteY366" fmla="*/ 4703069 h 6858000"/>
              <a:gd name="connsiteX367" fmla="*/ 684248 w 12192002"/>
              <a:gd name="connsiteY367" fmla="*/ 4706721 h 6858000"/>
              <a:gd name="connsiteX368" fmla="*/ 1423113 w 12192002"/>
              <a:gd name="connsiteY368" fmla="*/ 3874565 h 6858000"/>
              <a:gd name="connsiteX369" fmla="*/ 3316479 w 12192002"/>
              <a:gd name="connsiteY369" fmla="*/ 3872136 h 6858000"/>
              <a:gd name="connsiteX370" fmla="*/ 3546806 w 12192002"/>
              <a:gd name="connsiteY370" fmla="*/ 4356139 h 6858000"/>
              <a:gd name="connsiteX371" fmla="*/ 3364433 w 12192002"/>
              <a:gd name="connsiteY371" fmla="*/ 3953121 h 6858000"/>
              <a:gd name="connsiteX372" fmla="*/ 10268559 w 12192002"/>
              <a:gd name="connsiteY372" fmla="*/ 3871054 h 6858000"/>
              <a:gd name="connsiteX373" fmla="*/ 10494169 w 12192002"/>
              <a:gd name="connsiteY373" fmla="*/ 4520780 h 6858000"/>
              <a:gd name="connsiteX374" fmla="*/ 10356661 w 12192002"/>
              <a:gd name="connsiteY374" fmla="*/ 4157302 h 6858000"/>
              <a:gd name="connsiteX375" fmla="*/ 10268559 w 12192002"/>
              <a:gd name="connsiteY375" fmla="*/ 3871054 h 6858000"/>
              <a:gd name="connsiteX376" fmla="*/ 3291335 w 12192002"/>
              <a:gd name="connsiteY376" fmla="*/ 3767420 h 6858000"/>
              <a:gd name="connsiteX377" fmla="*/ 3390805 w 12192002"/>
              <a:gd name="connsiteY377" fmla="*/ 3937163 h 6858000"/>
              <a:gd name="connsiteX378" fmla="*/ 3579062 w 12192002"/>
              <a:gd name="connsiteY378" fmla="*/ 4359040 h 6858000"/>
              <a:gd name="connsiteX379" fmla="*/ 3467355 w 12192002"/>
              <a:gd name="connsiteY379" fmla="*/ 3988130 h 6858000"/>
              <a:gd name="connsiteX380" fmla="*/ 3310753 w 12192002"/>
              <a:gd name="connsiteY380" fmla="*/ 3787140 h 6858000"/>
              <a:gd name="connsiteX381" fmla="*/ 3291335 w 12192002"/>
              <a:gd name="connsiteY381" fmla="*/ 3767420 h 6858000"/>
              <a:gd name="connsiteX382" fmla="*/ 1635889 w 12192002"/>
              <a:gd name="connsiteY382" fmla="*/ 3709494 h 6858000"/>
              <a:gd name="connsiteX383" fmla="*/ 1634800 w 12192002"/>
              <a:gd name="connsiteY383" fmla="*/ 3731111 h 6858000"/>
              <a:gd name="connsiteX384" fmla="*/ 1635889 w 12192002"/>
              <a:gd name="connsiteY384" fmla="*/ 3709494 h 6858000"/>
              <a:gd name="connsiteX385" fmla="*/ 10277529 w 12192002"/>
              <a:gd name="connsiteY385" fmla="*/ 3701307 h 6858000"/>
              <a:gd name="connsiteX386" fmla="*/ 10276797 w 12192002"/>
              <a:gd name="connsiteY386" fmla="*/ 3708672 h 6858000"/>
              <a:gd name="connsiteX387" fmla="*/ 10385906 w 12192002"/>
              <a:gd name="connsiteY387" fmla="*/ 4147031 h 6858000"/>
              <a:gd name="connsiteX388" fmla="*/ 10536458 w 12192002"/>
              <a:gd name="connsiteY388" fmla="*/ 4544310 h 6858000"/>
              <a:gd name="connsiteX389" fmla="*/ 10436479 w 12192002"/>
              <a:gd name="connsiteY389" fmla="*/ 4144570 h 6858000"/>
              <a:gd name="connsiteX390" fmla="*/ 10277529 w 12192002"/>
              <a:gd name="connsiteY390" fmla="*/ 3701307 h 6858000"/>
              <a:gd name="connsiteX391" fmla="*/ 1510397 w 12192002"/>
              <a:gd name="connsiteY391" fmla="*/ 3684705 h 6858000"/>
              <a:gd name="connsiteX392" fmla="*/ 1146550 w 12192002"/>
              <a:gd name="connsiteY392" fmla="*/ 3802012 h 6858000"/>
              <a:gd name="connsiteX393" fmla="*/ 698834 w 12192002"/>
              <a:gd name="connsiteY393" fmla="*/ 3952272 h 6858000"/>
              <a:gd name="connsiteX394" fmla="*/ 34256 w 12192002"/>
              <a:gd name="connsiteY394" fmla="*/ 4347603 h 6858000"/>
              <a:gd name="connsiteX395" fmla="*/ 527241 w 12192002"/>
              <a:gd name="connsiteY395" fmla="*/ 4065078 h 6858000"/>
              <a:gd name="connsiteX396" fmla="*/ 1510397 w 12192002"/>
              <a:gd name="connsiteY396" fmla="*/ 3684705 h 6858000"/>
              <a:gd name="connsiteX397" fmla="*/ 1313114 w 12192002"/>
              <a:gd name="connsiteY397" fmla="*/ 3655216 h 6858000"/>
              <a:gd name="connsiteX398" fmla="*/ 1109304 w 12192002"/>
              <a:gd name="connsiteY398" fmla="*/ 3669030 h 6858000"/>
              <a:gd name="connsiteX399" fmla="*/ 8129 w 12192002"/>
              <a:gd name="connsiteY399" fmla="*/ 4330519 h 6858000"/>
              <a:gd name="connsiteX400" fmla="*/ 687572 w 12192002"/>
              <a:gd name="connsiteY400" fmla="*/ 3925629 h 6858000"/>
              <a:gd name="connsiteX401" fmla="*/ 1138365 w 12192002"/>
              <a:gd name="connsiteY401" fmla="*/ 3774515 h 6858000"/>
              <a:gd name="connsiteX402" fmla="*/ 1505579 w 12192002"/>
              <a:gd name="connsiteY402" fmla="*/ 3655526 h 6858000"/>
              <a:gd name="connsiteX403" fmla="*/ 1313114 w 12192002"/>
              <a:gd name="connsiteY403" fmla="*/ 3655216 h 6858000"/>
              <a:gd name="connsiteX404" fmla="*/ 3655073 w 12192002"/>
              <a:gd name="connsiteY404" fmla="*/ 3650884 h 6858000"/>
              <a:gd name="connsiteX405" fmla="*/ 3989938 w 12192002"/>
              <a:gd name="connsiteY405" fmla="*/ 3991685 h 6858000"/>
              <a:gd name="connsiteX406" fmla="*/ 4393907 w 12192002"/>
              <a:gd name="connsiteY406" fmla="*/ 4261258 h 6858000"/>
              <a:gd name="connsiteX407" fmla="*/ 4648051 w 12192002"/>
              <a:gd name="connsiteY407" fmla="*/ 4374051 h 6858000"/>
              <a:gd name="connsiteX408" fmla="*/ 4383389 w 12192002"/>
              <a:gd name="connsiteY408" fmla="*/ 4184369 h 6858000"/>
              <a:gd name="connsiteX409" fmla="*/ 4165508 w 12192002"/>
              <a:gd name="connsiteY409" fmla="*/ 4035196 h 6858000"/>
              <a:gd name="connsiteX410" fmla="*/ 4068162 w 12192002"/>
              <a:gd name="connsiteY410" fmla="*/ 3953394 h 6858000"/>
              <a:gd name="connsiteX411" fmla="*/ 3981416 w 12192002"/>
              <a:gd name="connsiteY411" fmla="*/ 3880482 h 6858000"/>
              <a:gd name="connsiteX412" fmla="*/ 3800147 w 12192002"/>
              <a:gd name="connsiteY412" fmla="*/ 3749872 h 6858000"/>
              <a:gd name="connsiteX413" fmla="*/ 3670252 w 12192002"/>
              <a:gd name="connsiteY413" fmla="*/ 3622798 h 6858000"/>
              <a:gd name="connsiteX414" fmla="*/ 3817258 w 12192002"/>
              <a:gd name="connsiteY414" fmla="*/ 3723577 h 6858000"/>
              <a:gd name="connsiteX415" fmla="*/ 4000461 w 12192002"/>
              <a:gd name="connsiteY415" fmla="*/ 3855966 h 6858000"/>
              <a:gd name="connsiteX416" fmla="*/ 4088180 w 12192002"/>
              <a:gd name="connsiteY416" fmla="*/ 3929774 h 6858000"/>
              <a:gd name="connsiteX417" fmla="*/ 4184555 w 12192002"/>
              <a:gd name="connsiteY417" fmla="*/ 4010683 h 6858000"/>
              <a:gd name="connsiteX418" fmla="*/ 4399563 w 12192002"/>
              <a:gd name="connsiteY418" fmla="*/ 4158106 h 6858000"/>
              <a:gd name="connsiteX419" fmla="*/ 4684469 w 12192002"/>
              <a:gd name="connsiteY419" fmla="*/ 4364680 h 6858000"/>
              <a:gd name="connsiteX420" fmla="*/ 4690271 w 12192002"/>
              <a:gd name="connsiteY420" fmla="*/ 4370034 h 6858000"/>
              <a:gd name="connsiteX421" fmla="*/ 4136093 w 12192002"/>
              <a:gd name="connsiteY421" fmla="*/ 3858466 h 6858000"/>
              <a:gd name="connsiteX422" fmla="*/ 3670252 w 12192002"/>
              <a:gd name="connsiteY422" fmla="*/ 3622798 h 6858000"/>
              <a:gd name="connsiteX423" fmla="*/ 9334796 w 12192002"/>
              <a:gd name="connsiteY423" fmla="*/ 3456584 h 6858000"/>
              <a:gd name="connsiteX424" fmla="*/ 9651570 w 12192002"/>
              <a:gd name="connsiteY424" fmla="*/ 3826505 h 6858000"/>
              <a:gd name="connsiteX425" fmla="*/ 9334796 w 12192002"/>
              <a:gd name="connsiteY425" fmla="*/ 3456584 h 6858000"/>
              <a:gd name="connsiteX426" fmla="*/ 4440129 w 12192002"/>
              <a:gd name="connsiteY426" fmla="*/ 3448571 h 6858000"/>
              <a:gd name="connsiteX427" fmla="*/ 4856525 w 12192002"/>
              <a:gd name="connsiteY427" fmla="*/ 3915351 h 6858000"/>
              <a:gd name="connsiteX428" fmla="*/ 5059055 w 12192002"/>
              <a:gd name="connsiteY428" fmla="*/ 4108918 h 6858000"/>
              <a:gd name="connsiteX429" fmla="*/ 5290070 w 12192002"/>
              <a:gd name="connsiteY429" fmla="*/ 4263619 h 6858000"/>
              <a:gd name="connsiteX430" fmla="*/ 4834991 w 12192002"/>
              <a:gd name="connsiteY430" fmla="*/ 3830985 h 6858000"/>
              <a:gd name="connsiteX431" fmla="*/ 4440129 w 12192002"/>
              <a:gd name="connsiteY431" fmla="*/ 3448571 h 6858000"/>
              <a:gd name="connsiteX432" fmla="*/ 4441737 w 12192002"/>
              <a:gd name="connsiteY432" fmla="*/ 3399734 h 6858000"/>
              <a:gd name="connsiteX433" fmla="*/ 4431236 w 12192002"/>
              <a:gd name="connsiteY433" fmla="*/ 3400954 h 6858000"/>
              <a:gd name="connsiteX434" fmla="*/ 4557150 w 12192002"/>
              <a:gd name="connsiteY434" fmla="*/ 3510023 h 6858000"/>
              <a:gd name="connsiteX435" fmla="*/ 4856936 w 12192002"/>
              <a:gd name="connsiteY435" fmla="*/ 3809146 h 6858000"/>
              <a:gd name="connsiteX436" fmla="*/ 5111996 w 12192002"/>
              <a:gd name="connsiteY436" fmla="*/ 4065759 h 6858000"/>
              <a:gd name="connsiteX437" fmla="*/ 5388877 w 12192002"/>
              <a:gd name="connsiteY437" fmla="*/ 4300185 h 6858000"/>
              <a:gd name="connsiteX438" fmla="*/ 5425556 w 12192002"/>
              <a:gd name="connsiteY438" fmla="*/ 4308967 h 6858000"/>
              <a:gd name="connsiteX439" fmla="*/ 4943646 w 12192002"/>
              <a:gd name="connsiteY439" fmla="*/ 3822916 h 6858000"/>
              <a:gd name="connsiteX440" fmla="*/ 4594837 w 12192002"/>
              <a:gd name="connsiteY440" fmla="*/ 3532274 h 6858000"/>
              <a:gd name="connsiteX441" fmla="*/ 4441737 w 12192002"/>
              <a:gd name="connsiteY441" fmla="*/ 3399734 h 6858000"/>
              <a:gd name="connsiteX442" fmla="*/ 5425834 w 12192002"/>
              <a:gd name="connsiteY442" fmla="*/ 3162785 h 6858000"/>
              <a:gd name="connsiteX443" fmla="*/ 5401644 w 12192002"/>
              <a:gd name="connsiteY443" fmla="*/ 3617847 h 6858000"/>
              <a:gd name="connsiteX444" fmla="*/ 5467256 w 12192002"/>
              <a:gd name="connsiteY444" fmla="*/ 4175494 h 6858000"/>
              <a:gd name="connsiteX445" fmla="*/ 5448069 w 12192002"/>
              <a:gd name="connsiteY445" fmla="*/ 3567554 h 6858000"/>
              <a:gd name="connsiteX446" fmla="*/ 1318687 w 12192002"/>
              <a:gd name="connsiteY446" fmla="*/ 3113840 h 6858000"/>
              <a:gd name="connsiteX447" fmla="*/ 1066793 w 12192002"/>
              <a:gd name="connsiteY447" fmla="*/ 3212171 h 6858000"/>
              <a:gd name="connsiteX448" fmla="*/ 993319 w 12192002"/>
              <a:gd name="connsiteY448" fmla="*/ 3247648 h 6858000"/>
              <a:gd name="connsiteX449" fmla="*/ 853081 w 12192002"/>
              <a:gd name="connsiteY449" fmla="*/ 3312410 h 6858000"/>
              <a:gd name="connsiteX450" fmla="*/ 805957 w 12192002"/>
              <a:gd name="connsiteY450" fmla="*/ 3330443 h 6858000"/>
              <a:gd name="connsiteX451" fmla="*/ 1318687 w 12192002"/>
              <a:gd name="connsiteY451" fmla="*/ 3113840 h 6858000"/>
              <a:gd name="connsiteX452" fmla="*/ 5453701 w 12192002"/>
              <a:gd name="connsiteY452" fmla="*/ 3090882 h 6858000"/>
              <a:gd name="connsiteX453" fmla="*/ 5480135 w 12192002"/>
              <a:gd name="connsiteY453" fmla="*/ 3565802 h 6858000"/>
              <a:gd name="connsiteX454" fmla="*/ 5499022 w 12192002"/>
              <a:gd name="connsiteY454" fmla="*/ 4166310 h 6858000"/>
              <a:gd name="connsiteX455" fmla="*/ 5547022 w 12192002"/>
              <a:gd name="connsiteY455" fmla="*/ 3607838 h 6858000"/>
              <a:gd name="connsiteX456" fmla="*/ 5515964 w 12192002"/>
              <a:gd name="connsiteY456" fmla="*/ 3378541 h 6858000"/>
              <a:gd name="connsiteX457" fmla="*/ 5453701 w 12192002"/>
              <a:gd name="connsiteY457" fmla="*/ 3090882 h 6858000"/>
              <a:gd name="connsiteX458" fmla="*/ 9790480 w 12192002"/>
              <a:gd name="connsiteY458" fmla="*/ 3078533 h 6858000"/>
              <a:gd name="connsiteX459" fmla="*/ 9763295 w 12192002"/>
              <a:gd name="connsiteY459" fmla="*/ 3245370 h 6858000"/>
              <a:gd name="connsiteX460" fmla="*/ 9736458 w 12192002"/>
              <a:gd name="connsiteY460" fmla="*/ 3758413 h 6858000"/>
              <a:gd name="connsiteX461" fmla="*/ 9763499 w 12192002"/>
              <a:gd name="connsiteY461" fmla="*/ 3528057 h 6858000"/>
              <a:gd name="connsiteX462" fmla="*/ 9793906 w 12192002"/>
              <a:gd name="connsiteY462" fmla="*/ 3231157 h 6858000"/>
              <a:gd name="connsiteX463" fmla="*/ 9791874 w 12192002"/>
              <a:gd name="connsiteY463" fmla="*/ 3142788 h 6858000"/>
              <a:gd name="connsiteX464" fmla="*/ 9790480 w 12192002"/>
              <a:gd name="connsiteY464" fmla="*/ 3078533 h 6858000"/>
              <a:gd name="connsiteX465" fmla="*/ 1238695 w 12192002"/>
              <a:gd name="connsiteY465" fmla="*/ 3076820 h 6858000"/>
              <a:gd name="connsiteX466" fmla="*/ 716371 w 12192002"/>
              <a:gd name="connsiteY466" fmla="*/ 3293249 h 6858000"/>
              <a:gd name="connsiteX467" fmla="*/ 579522 w 12192002"/>
              <a:gd name="connsiteY467" fmla="*/ 3371759 h 6858000"/>
              <a:gd name="connsiteX468" fmla="*/ 600288 w 12192002"/>
              <a:gd name="connsiteY468" fmla="*/ 3365555 h 6858000"/>
              <a:gd name="connsiteX469" fmla="*/ 840692 w 12192002"/>
              <a:gd name="connsiteY469" fmla="*/ 3284921 h 6858000"/>
              <a:gd name="connsiteX470" fmla="*/ 979248 w 12192002"/>
              <a:gd name="connsiteY470" fmla="*/ 3221003 h 6858000"/>
              <a:gd name="connsiteX471" fmla="*/ 1053282 w 12192002"/>
              <a:gd name="connsiteY471" fmla="*/ 3185247 h 6858000"/>
              <a:gd name="connsiteX472" fmla="*/ 1320603 w 12192002"/>
              <a:gd name="connsiteY472" fmla="*/ 3081281 h 6858000"/>
              <a:gd name="connsiteX473" fmla="*/ 1238695 w 12192002"/>
              <a:gd name="connsiteY473" fmla="*/ 3076820 h 6858000"/>
              <a:gd name="connsiteX474" fmla="*/ 5425627 w 12192002"/>
              <a:gd name="connsiteY474" fmla="*/ 2954192 h 6858000"/>
              <a:gd name="connsiteX475" fmla="*/ 5470769 w 12192002"/>
              <a:gd name="connsiteY475" fmla="*/ 3005435 h 6858000"/>
              <a:gd name="connsiteX476" fmla="*/ 5519779 w 12192002"/>
              <a:gd name="connsiteY476" fmla="*/ 4359223 h 6858000"/>
              <a:gd name="connsiteX477" fmla="*/ 5520293 w 12192002"/>
              <a:gd name="connsiteY477" fmla="*/ 4360602 h 6858000"/>
              <a:gd name="connsiteX478" fmla="*/ 5767221 w 12192002"/>
              <a:gd name="connsiteY478" fmla="*/ 4665564 h 6858000"/>
              <a:gd name="connsiteX479" fmla="*/ 6937169 w 12192002"/>
              <a:gd name="connsiteY479" fmla="*/ 4815941 h 6858000"/>
              <a:gd name="connsiteX480" fmla="*/ 6953922 w 12192002"/>
              <a:gd name="connsiteY480" fmla="*/ 4890068 h 6858000"/>
              <a:gd name="connsiteX481" fmla="*/ 6071359 w 12192002"/>
              <a:gd name="connsiteY481" fmla="*/ 4770770 h 6858000"/>
              <a:gd name="connsiteX482" fmla="*/ 6038839 w 12192002"/>
              <a:gd name="connsiteY482" fmla="*/ 4764474 h 6858000"/>
              <a:gd name="connsiteX483" fmla="*/ 6038705 w 12192002"/>
              <a:gd name="connsiteY483" fmla="*/ 4763847 h 6858000"/>
              <a:gd name="connsiteX484" fmla="*/ 6037783 w 12192002"/>
              <a:gd name="connsiteY484" fmla="*/ 4764270 h 6858000"/>
              <a:gd name="connsiteX485" fmla="*/ 6038839 w 12192002"/>
              <a:gd name="connsiteY485" fmla="*/ 4764474 h 6858000"/>
              <a:gd name="connsiteX486" fmla="*/ 6040338 w 12192002"/>
              <a:gd name="connsiteY486" fmla="*/ 4771418 h 6858000"/>
              <a:gd name="connsiteX487" fmla="*/ 6024488 w 12192002"/>
              <a:gd name="connsiteY487" fmla="*/ 4809903 h 6858000"/>
              <a:gd name="connsiteX488" fmla="*/ 5599771 w 12192002"/>
              <a:gd name="connsiteY488" fmla="*/ 5509652 h 6858000"/>
              <a:gd name="connsiteX489" fmla="*/ 5548843 w 12192002"/>
              <a:gd name="connsiteY489" fmla="*/ 5563845 h 6858000"/>
              <a:gd name="connsiteX490" fmla="*/ 5940952 w 12192002"/>
              <a:gd name="connsiteY490" fmla="*/ 6250028 h 6858000"/>
              <a:gd name="connsiteX491" fmla="*/ 6043441 w 12192002"/>
              <a:gd name="connsiteY491" fmla="*/ 6665847 h 6858000"/>
              <a:gd name="connsiteX492" fmla="*/ 6093432 w 12192002"/>
              <a:gd name="connsiteY492" fmla="*/ 6858000 h 6858000"/>
              <a:gd name="connsiteX493" fmla="*/ 6034344 w 12192002"/>
              <a:gd name="connsiteY493" fmla="*/ 6858000 h 6858000"/>
              <a:gd name="connsiteX494" fmla="*/ 6026679 w 12192002"/>
              <a:gd name="connsiteY494" fmla="*/ 6836959 h 6858000"/>
              <a:gd name="connsiteX495" fmla="*/ 5800441 w 12192002"/>
              <a:gd name="connsiteY495" fmla="*/ 6335286 h 6858000"/>
              <a:gd name="connsiteX496" fmla="*/ 5526562 w 12192002"/>
              <a:gd name="connsiteY496" fmla="*/ 5705388 h 6858000"/>
              <a:gd name="connsiteX497" fmla="*/ 5519640 w 12192002"/>
              <a:gd name="connsiteY497" fmla="*/ 5683774 h 6858000"/>
              <a:gd name="connsiteX498" fmla="*/ 5844559 w 12192002"/>
              <a:gd name="connsiteY498" fmla="*/ 6553349 h 6858000"/>
              <a:gd name="connsiteX499" fmla="*/ 5975994 w 12192002"/>
              <a:gd name="connsiteY499" fmla="*/ 6858000 h 6858000"/>
              <a:gd name="connsiteX500" fmla="*/ 5898547 w 12192002"/>
              <a:gd name="connsiteY500" fmla="*/ 6858000 h 6858000"/>
              <a:gd name="connsiteX501" fmla="*/ 5682041 w 12192002"/>
              <a:gd name="connsiteY501" fmla="*/ 6355860 h 6858000"/>
              <a:gd name="connsiteX502" fmla="*/ 5461758 w 12192002"/>
              <a:gd name="connsiteY502" fmla="*/ 5820220 h 6858000"/>
              <a:gd name="connsiteX503" fmla="*/ 5237282 w 12192002"/>
              <a:gd name="connsiteY503" fmla="*/ 6579086 h 6858000"/>
              <a:gd name="connsiteX504" fmla="*/ 5115009 w 12192002"/>
              <a:gd name="connsiteY504" fmla="*/ 6858000 h 6858000"/>
              <a:gd name="connsiteX505" fmla="*/ 5028074 w 12192002"/>
              <a:gd name="connsiteY505" fmla="*/ 6858000 h 6858000"/>
              <a:gd name="connsiteX506" fmla="*/ 5079508 w 12192002"/>
              <a:gd name="connsiteY506" fmla="*/ 6749074 h 6858000"/>
              <a:gd name="connsiteX507" fmla="*/ 5371846 w 12192002"/>
              <a:gd name="connsiteY507" fmla="*/ 5924413 h 6858000"/>
              <a:gd name="connsiteX508" fmla="*/ 5270512 w 12192002"/>
              <a:gd name="connsiteY508" fmla="*/ 6138975 h 6858000"/>
              <a:gd name="connsiteX509" fmla="*/ 5062409 w 12192002"/>
              <a:gd name="connsiteY509" fmla="*/ 6653544 h 6858000"/>
              <a:gd name="connsiteX510" fmla="*/ 5036628 w 12192002"/>
              <a:gd name="connsiteY510" fmla="*/ 6754247 h 6858000"/>
              <a:gd name="connsiteX511" fmla="*/ 5009112 w 12192002"/>
              <a:gd name="connsiteY511" fmla="*/ 6858000 h 6858000"/>
              <a:gd name="connsiteX512" fmla="*/ 4976679 w 12192002"/>
              <a:gd name="connsiteY512" fmla="*/ 6858000 h 6858000"/>
              <a:gd name="connsiteX513" fmla="*/ 5006536 w 12192002"/>
              <a:gd name="connsiteY513" fmla="*/ 6747068 h 6858000"/>
              <a:gd name="connsiteX514" fmla="*/ 5032723 w 12192002"/>
              <a:gd name="connsiteY514" fmla="*/ 6644957 h 6858000"/>
              <a:gd name="connsiteX515" fmla="*/ 5242949 w 12192002"/>
              <a:gd name="connsiteY515" fmla="*/ 6125175 h 6858000"/>
              <a:gd name="connsiteX516" fmla="*/ 5286321 w 12192002"/>
              <a:gd name="connsiteY516" fmla="*/ 6033555 h 6858000"/>
              <a:gd name="connsiteX517" fmla="*/ 5008210 w 12192002"/>
              <a:gd name="connsiteY517" fmla="*/ 6649194 h 6858000"/>
              <a:gd name="connsiteX518" fmla="*/ 4986321 w 12192002"/>
              <a:gd name="connsiteY518" fmla="*/ 6765687 h 6858000"/>
              <a:gd name="connsiteX519" fmla="*/ 4973474 w 12192002"/>
              <a:gd name="connsiteY519" fmla="*/ 6858000 h 6858000"/>
              <a:gd name="connsiteX520" fmla="*/ 4907178 w 12192002"/>
              <a:gd name="connsiteY520" fmla="*/ 6858000 h 6858000"/>
              <a:gd name="connsiteX521" fmla="*/ 4910810 w 12192002"/>
              <a:gd name="connsiteY521" fmla="*/ 6829660 h 6858000"/>
              <a:gd name="connsiteX522" fmla="*/ 4987461 w 12192002"/>
              <a:gd name="connsiteY522" fmla="*/ 6432994 h 6858000"/>
              <a:gd name="connsiteX523" fmla="*/ 5179262 w 12192002"/>
              <a:gd name="connsiteY523" fmla="*/ 6035044 h 6858000"/>
              <a:gd name="connsiteX524" fmla="*/ 4689678 w 12192002"/>
              <a:gd name="connsiteY524" fmla="*/ 6440241 h 6858000"/>
              <a:gd name="connsiteX525" fmla="*/ 4477543 w 12192002"/>
              <a:gd name="connsiteY525" fmla="*/ 6674836 h 6858000"/>
              <a:gd name="connsiteX526" fmla="*/ 4329957 w 12192002"/>
              <a:gd name="connsiteY526" fmla="*/ 6858000 h 6858000"/>
              <a:gd name="connsiteX527" fmla="*/ 4218595 w 12192002"/>
              <a:gd name="connsiteY527" fmla="*/ 6858000 h 6858000"/>
              <a:gd name="connsiteX528" fmla="*/ 4368888 w 12192002"/>
              <a:gd name="connsiteY528" fmla="*/ 6668412 h 6858000"/>
              <a:gd name="connsiteX529" fmla="*/ 4563091 w 12192002"/>
              <a:gd name="connsiteY529" fmla="*/ 6442508 h 6858000"/>
              <a:gd name="connsiteX530" fmla="*/ 5387324 w 12192002"/>
              <a:gd name="connsiteY530" fmla="*/ 5705830 h 6858000"/>
              <a:gd name="connsiteX531" fmla="*/ 5073620 w 12192002"/>
              <a:gd name="connsiteY531" fmla="*/ 5955437 h 6858000"/>
              <a:gd name="connsiteX532" fmla="*/ 4689789 w 12192002"/>
              <a:gd name="connsiteY532" fmla="*/ 6268382 h 6858000"/>
              <a:gd name="connsiteX533" fmla="*/ 4418722 w 12192002"/>
              <a:gd name="connsiteY533" fmla="*/ 6570886 h 6858000"/>
              <a:gd name="connsiteX534" fmla="*/ 4214944 w 12192002"/>
              <a:gd name="connsiteY534" fmla="*/ 6858000 h 6858000"/>
              <a:gd name="connsiteX535" fmla="*/ 4177898 w 12192002"/>
              <a:gd name="connsiteY535" fmla="*/ 6858000 h 6858000"/>
              <a:gd name="connsiteX536" fmla="*/ 4391597 w 12192002"/>
              <a:gd name="connsiteY536" fmla="*/ 6556370 h 6858000"/>
              <a:gd name="connsiteX537" fmla="*/ 4668889 w 12192002"/>
              <a:gd name="connsiteY537" fmla="*/ 6246399 h 6858000"/>
              <a:gd name="connsiteX538" fmla="*/ 5055427 w 12192002"/>
              <a:gd name="connsiteY538" fmla="*/ 5931476 h 6858000"/>
              <a:gd name="connsiteX539" fmla="*/ 5371813 w 12192002"/>
              <a:gd name="connsiteY539" fmla="*/ 5678975 h 6858000"/>
              <a:gd name="connsiteX540" fmla="*/ 4987918 w 12192002"/>
              <a:gd name="connsiteY540" fmla="*/ 5838701 h 6858000"/>
              <a:gd name="connsiteX541" fmla="*/ 4317146 w 12192002"/>
              <a:gd name="connsiteY541" fmla="*/ 6587716 h 6858000"/>
              <a:gd name="connsiteX542" fmla="*/ 4171627 w 12192002"/>
              <a:gd name="connsiteY542" fmla="*/ 6858000 h 6858000"/>
              <a:gd name="connsiteX543" fmla="*/ 4081585 w 12192002"/>
              <a:gd name="connsiteY543" fmla="*/ 6858000 h 6858000"/>
              <a:gd name="connsiteX544" fmla="*/ 4238603 w 12192002"/>
              <a:gd name="connsiteY544" fmla="*/ 6559341 h 6858000"/>
              <a:gd name="connsiteX545" fmla="*/ 4778333 w 12192002"/>
              <a:gd name="connsiteY545" fmla="*/ 5873626 h 6858000"/>
              <a:gd name="connsiteX546" fmla="*/ 5414185 w 12192002"/>
              <a:gd name="connsiteY546" fmla="*/ 5573882 h 6858000"/>
              <a:gd name="connsiteX547" fmla="*/ 5959648 w 12192002"/>
              <a:gd name="connsiteY547" fmla="*/ 4760797 h 6858000"/>
              <a:gd name="connsiteX548" fmla="*/ 5355019 w 12192002"/>
              <a:gd name="connsiteY548" fmla="*/ 4734672 h 6858000"/>
              <a:gd name="connsiteX549" fmla="*/ 5083565 w 12192002"/>
              <a:gd name="connsiteY549" fmla="*/ 5179121 h 6858000"/>
              <a:gd name="connsiteX550" fmla="*/ 4713577 w 12192002"/>
              <a:gd name="connsiteY550" fmla="*/ 5616803 h 6858000"/>
              <a:gd name="connsiteX551" fmla="*/ 3989559 w 12192002"/>
              <a:gd name="connsiteY551" fmla="*/ 6145945 h 6858000"/>
              <a:gd name="connsiteX552" fmla="*/ 3939824 w 12192002"/>
              <a:gd name="connsiteY552" fmla="*/ 6066900 h 6858000"/>
              <a:gd name="connsiteX553" fmla="*/ 4584537 w 12192002"/>
              <a:gd name="connsiteY553" fmla="*/ 5324826 h 6858000"/>
              <a:gd name="connsiteX554" fmla="*/ 5037105 w 12192002"/>
              <a:gd name="connsiteY554" fmla="*/ 5088765 h 6858000"/>
              <a:gd name="connsiteX555" fmla="*/ 5039930 w 12192002"/>
              <a:gd name="connsiteY555" fmla="*/ 5089585 h 6858000"/>
              <a:gd name="connsiteX556" fmla="*/ 5263764 w 12192002"/>
              <a:gd name="connsiteY556" fmla="*/ 4735525 h 6858000"/>
              <a:gd name="connsiteX557" fmla="*/ 4086300 w 12192002"/>
              <a:gd name="connsiteY557" fmla="*/ 4884599 h 6858000"/>
              <a:gd name="connsiteX558" fmla="*/ 4085485 w 12192002"/>
              <a:gd name="connsiteY558" fmla="*/ 4899070 h 6858000"/>
              <a:gd name="connsiteX559" fmla="*/ 3871915 w 12192002"/>
              <a:gd name="connsiteY559" fmla="*/ 5253645 h 6858000"/>
              <a:gd name="connsiteX560" fmla="*/ 3799374 w 12192002"/>
              <a:gd name="connsiteY560" fmla="*/ 5466127 h 6858000"/>
              <a:gd name="connsiteX561" fmla="*/ 3498850 w 12192002"/>
              <a:gd name="connsiteY561" fmla="*/ 6661888 h 6858000"/>
              <a:gd name="connsiteX562" fmla="*/ 3399216 w 12192002"/>
              <a:gd name="connsiteY562" fmla="*/ 6858000 h 6858000"/>
              <a:gd name="connsiteX563" fmla="*/ 3303688 w 12192002"/>
              <a:gd name="connsiteY563" fmla="*/ 6858000 h 6858000"/>
              <a:gd name="connsiteX564" fmla="*/ 3391774 w 12192002"/>
              <a:gd name="connsiteY564" fmla="*/ 6697181 h 6858000"/>
              <a:gd name="connsiteX565" fmla="*/ 3735540 w 12192002"/>
              <a:gd name="connsiteY565" fmla="*/ 5546923 h 6858000"/>
              <a:gd name="connsiteX566" fmla="*/ 3729438 w 12192002"/>
              <a:gd name="connsiteY566" fmla="*/ 5569058 h 6858000"/>
              <a:gd name="connsiteX567" fmla="*/ 3707782 w 12192002"/>
              <a:gd name="connsiteY567" fmla="*/ 5644908 h 6858000"/>
              <a:gd name="connsiteX568" fmla="*/ 3583827 w 12192002"/>
              <a:gd name="connsiteY568" fmla="*/ 6039215 h 6858000"/>
              <a:gd name="connsiteX569" fmla="*/ 3547861 w 12192002"/>
              <a:gd name="connsiteY569" fmla="*/ 6129609 h 6858000"/>
              <a:gd name="connsiteX570" fmla="*/ 3490905 w 12192002"/>
              <a:gd name="connsiteY570" fmla="*/ 6277660 h 6858000"/>
              <a:gd name="connsiteX571" fmla="*/ 3455859 w 12192002"/>
              <a:gd name="connsiteY571" fmla="*/ 6391301 h 6858000"/>
              <a:gd name="connsiteX572" fmla="*/ 3429112 w 12192002"/>
              <a:gd name="connsiteY572" fmla="*/ 6479469 h 6858000"/>
              <a:gd name="connsiteX573" fmla="*/ 3304862 w 12192002"/>
              <a:gd name="connsiteY573" fmla="*/ 6796476 h 6858000"/>
              <a:gd name="connsiteX574" fmla="*/ 3276071 w 12192002"/>
              <a:gd name="connsiteY574" fmla="*/ 6858000 h 6858000"/>
              <a:gd name="connsiteX575" fmla="*/ 3240805 w 12192002"/>
              <a:gd name="connsiteY575" fmla="*/ 6858000 h 6858000"/>
              <a:gd name="connsiteX576" fmla="*/ 3275917 w 12192002"/>
              <a:gd name="connsiteY576" fmla="*/ 6783192 h 6858000"/>
              <a:gd name="connsiteX577" fmla="*/ 3399358 w 12192002"/>
              <a:gd name="connsiteY577" fmla="*/ 6469011 h 6858000"/>
              <a:gd name="connsiteX578" fmla="*/ 3425650 w 12192002"/>
              <a:gd name="connsiteY578" fmla="*/ 6381333 h 6858000"/>
              <a:gd name="connsiteX579" fmla="*/ 3460661 w 12192002"/>
              <a:gd name="connsiteY579" fmla="*/ 6266763 h 6858000"/>
              <a:gd name="connsiteX580" fmla="*/ 3518021 w 12192002"/>
              <a:gd name="connsiteY580" fmla="*/ 6117298 h 6858000"/>
              <a:gd name="connsiteX581" fmla="*/ 3554035 w 12192002"/>
              <a:gd name="connsiteY581" fmla="*/ 6027832 h 6858000"/>
              <a:gd name="connsiteX582" fmla="*/ 3677174 w 12192002"/>
              <a:gd name="connsiteY582" fmla="*/ 5636351 h 6858000"/>
              <a:gd name="connsiteX583" fmla="*/ 3698819 w 12192002"/>
              <a:gd name="connsiteY583" fmla="*/ 5560503 h 6858000"/>
              <a:gd name="connsiteX584" fmla="*/ 3702094 w 12192002"/>
              <a:gd name="connsiteY584" fmla="*/ 5549194 h 6858000"/>
              <a:gd name="connsiteX585" fmla="*/ 3398355 w 12192002"/>
              <a:gd name="connsiteY585" fmla="*/ 6094603 h 6858000"/>
              <a:gd name="connsiteX586" fmla="*/ 3193941 w 12192002"/>
              <a:gd name="connsiteY586" fmla="*/ 6798775 h 6858000"/>
              <a:gd name="connsiteX587" fmla="*/ 3184140 w 12192002"/>
              <a:gd name="connsiteY587" fmla="*/ 6858000 h 6858000"/>
              <a:gd name="connsiteX588" fmla="*/ 3099978 w 12192002"/>
              <a:gd name="connsiteY588" fmla="*/ 6858000 h 6858000"/>
              <a:gd name="connsiteX589" fmla="*/ 3101556 w 12192002"/>
              <a:gd name="connsiteY589" fmla="*/ 6843337 h 6858000"/>
              <a:gd name="connsiteX590" fmla="*/ 3370162 w 12192002"/>
              <a:gd name="connsiteY590" fmla="*/ 5785550 h 6858000"/>
              <a:gd name="connsiteX591" fmla="*/ 3746477 w 12192002"/>
              <a:gd name="connsiteY591" fmla="*/ 5377889 h 6858000"/>
              <a:gd name="connsiteX592" fmla="*/ 3863399 w 12192002"/>
              <a:gd name="connsiteY592" fmla="*/ 5087257 h 6858000"/>
              <a:gd name="connsiteX593" fmla="*/ 3968712 w 12192002"/>
              <a:gd name="connsiteY593" fmla="*/ 4913989 h 6858000"/>
              <a:gd name="connsiteX594" fmla="*/ 2792390 w 12192002"/>
              <a:gd name="connsiteY594" fmla="*/ 5382974 h 6858000"/>
              <a:gd name="connsiteX595" fmla="*/ 2714982 w 12192002"/>
              <a:gd name="connsiteY595" fmla="*/ 5427051 h 6858000"/>
              <a:gd name="connsiteX596" fmla="*/ 2813361 w 12192002"/>
              <a:gd name="connsiteY596" fmla="*/ 6023912 h 6858000"/>
              <a:gd name="connsiteX597" fmla="*/ 2688430 w 12192002"/>
              <a:gd name="connsiteY597" fmla="*/ 6801564 h 6858000"/>
              <a:gd name="connsiteX598" fmla="*/ 2629626 w 12192002"/>
              <a:gd name="connsiteY598" fmla="*/ 6763394 h 6858000"/>
              <a:gd name="connsiteX599" fmla="*/ 2565328 w 12192002"/>
              <a:gd name="connsiteY599" fmla="*/ 5516399 h 6858000"/>
              <a:gd name="connsiteX600" fmla="*/ 1922999 w 12192002"/>
              <a:gd name="connsiteY600" fmla="*/ 5980343 h 6858000"/>
              <a:gd name="connsiteX601" fmla="*/ 1950261 w 12192002"/>
              <a:gd name="connsiteY601" fmla="*/ 6405858 h 6858000"/>
              <a:gd name="connsiteX602" fmla="*/ 2365554 w 12192002"/>
              <a:gd name="connsiteY602" fmla="*/ 6759107 h 6858000"/>
              <a:gd name="connsiteX603" fmla="*/ 2424142 w 12192002"/>
              <a:gd name="connsiteY603" fmla="*/ 6858000 h 6858000"/>
              <a:gd name="connsiteX604" fmla="*/ 2395994 w 12192002"/>
              <a:gd name="connsiteY604" fmla="*/ 6858000 h 6858000"/>
              <a:gd name="connsiteX605" fmla="*/ 2392863 w 12192002"/>
              <a:gd name="connsiteY605" fmla="*/ 6852964 h 6858000"/>
              <a:gd name="connsiteX606" fmla="*/ 2017589 w 12192002"/>
              <a:gd name="connsiteY606" fmla="*/ 6493982 h 6858000"/>
              <a:gd name="connsiteX607" fmla="*/ 2147336 w 12192002"/>
              <a:gd name="connsiteY607" fmla="*/ 6594052 h 6858000"/>
              <a:gd name="connsiteX608" fmla="*/ 2207047 w 12192002"/>
              <a:gd name="connsiteY608" fmla="*/ 6654540 h 6858000"/>
              <a:gd name="connsiteX609" fmla="*/ 2299106 w 12192002"/>
              <a:gd name="connsiteY609" fmla="*/ 6778931 h 6858000"/>
              <a:gd name="connsiteX610" fmla="*/ 2314430 w 12192002"/>
              <a:gd name="connsiteY610" fmla="*/ 6801144 h 6858000"/>
              <a:gd name="connsiteX611" fmla="*/ 2352406 w 12192002"/>
              <a:gd name="connsiteY611" fmla="*/ 6858000 h 6858000"/>
              <a:gd name="connsiteX612" fmla="*/ 2314492 w 12192002"/>
              <a:gd name="connsiteY612" fmla="*/ 6858000 h 6858000"/>
              <a:gd name="connsiteX613" fmla="*/ 2288095 w 12192002"/>
              <a:gd name="connsiteY613" fmla="*/ 6818030 h 6858000"/>
              <a:gd name="connsiteX614" fmla="*/ 2272768 w 12192002"/>
              <a:gd name="connsiteY614" fmla="*/ 6795822 h 6858000"/>
              <a:gd name="connsiteX615" fmla="*/ 2182715 w 12192002"/>
              <a:gd name="connsiteY615" fmla="*/ 6675071 h 6858000"/>
              <a:gd name="connsiteX616" fmla="*/ 2032061 w 12192002"/>
              <a:gd name="connsiteY616" fmla="*/ 6541380 h 6858000"/>
              <a:gd name="connsiteX617" fmla="*/ 2257220 w 12192002"/>
              <a:gd name="connsiteY617" fmla="*/ 6826257 h 6858000"/>
              <a:gd name="connsiteX618" fmla="*/ 2281324 w 12192002"/>
              <a:gd name="connsiteY618" fmla="*/ 6858000 h 6858000"/>
              <a:gd name="connsiteX619" fmla="*/ 2242860 w 12192002"/>
              <a:gd name="connsiteY619" fmla="*/ 6858000 h 6858000"/>
              <a:gd name="connsiteX620" fmla="*/ 2232818 w 12192002"/>
              <a:gd name="connsiteY620" fmla="*/ 6844926 h 6858000"/>
              <a:gd name="connsiteX621" fmla="*/ 1990172 w 12192002"/>
              <a:gd name="connsiteY621" fmla="*/ 6542121 h 6858000"/>
              <a:gd name="connsiteX622" fmla="*/ 2124090 w 12192002"/>
              <a:gd name="connsiteY622" fmla="*/ 6761017 h 6858000"/>
              <a:gd name="connsiteX623" fmla="*/ 2200380 w 12192002"/>
              <a:gd name="connsiteY623" fmla="*/ 6858000 h 6858000"/>
              <a:gd name="connsiteX624" fmla="*/ 2147507 w 12192002"/>
              <a:gd name="connsiteY624" fmla="*/ 6858000 h 6858000"/>
              <a:gd name="connsiteX625" fmla="*/ 2070668 w 12192002"/>
              <a:gd name="connsiteY625" fmla="*/ 6761520 h 6858000"/>
              <a:gd name="connsiteX626" fmla="*/ 1975142 w 12192002"/>
              <a:gd name="connsiteY626" fmla="*/ 6585570 h 6858000"/>
              <a:gd name="connsiteX627" fmla="*/ 2050035 w 12192002"/>
              <a:gd name="connsiteY627" fmla="*/ 6813345 h 6858000"/>
              <a:gd name="connsiteX628" fmla="*/ 2063025 w 12192002"/>
              <a:gd name="connsiteY628" fmla="*/ 6858000 h 6858000"/>
              <a:gd name="connsiteX629" fmla="*/ 2021675 w 12192002"/>
              <a:gd name="connsiteY629" fmla="*/ 6858000 h 6858000"/>
              <a:gd name="connsiteX630" fmla="*/ 2019308 w 12192002"/>
              <a:gd name="connsiteY630" fmla="*/ 6847118 h 6858000"/>
              <a:gd name="connsiteX631" fmla="*/ 1938835 w 12192002"/>
              <a:gd name="connsiteY631" fmla="*/ 6551160 h 6858000"/>
              <a:gd name="connsiteX632" fmla="*/ 1953230 w 12192002"/>
              <a:gd name="connsiteY632" fmla="*/ 6759699 h 6858000"/>
              <a:gd name="connsiteX633" fmla="*/ 1956763 w 12192002"/>
              <a:gd name="connsiteY633" fmla="*/ 6778191 h 6858000"/>
              <a:gd name="connsiteX634" fmla="*/ 1967925 w 12192002"/>
              <a:gd name="connsiteY634" fmla="*/ 6858000 h 6858000"/>
              <a:gd name="connsiteX635" fmla="*/ 1936622 w 12192002"/>
              <a:gd name="connsiteY635" fmla="*/ 6858000 h 6858000"/>
              <a:gd name="connsiteX636" fmla="*/ 1926261 w 12192002"/>
              <a:gd name="connsiteY636" fmla="*/ 6784064 h 6858000"/>
              <a:gd name="connsiteX637" fmla="*/ 1922724 w 12192002"/>
              <a:gd name="connsiteY637" fmla="*/ 6765577 h 6858000"/>
              <a:gd name="connsiteX638" fmla="*/ 1904650 w 12192002"/>
              <a:gd name="connsiteY638" fmla="*/ 6639616 h 6858000"/>
              <a:gd name="connsiteX639" fmla="*/ 1885273 w 12192002"/>
              <a:gd name="connsiteY639" fmla="*/ 6858000 h 6858000"/>
              <a:gd name="connsiteX640" fmla="*/ 1854363 w 12192002"/>
              <a:gd name="connsiteY640" fmla="*/ 6858000 h 6858000"/>
              <a:gd name="connsiteX641" fmla="*/ 1880391 w 12192002"/>
              <a:gd name="connsiteY641" fmla="*/ 6603796 h 6858000"/>
              <a:gd name="connsiteX642" fmla="*/ 1818273 w 12192002"/>
              <a:gd name="connsiteY642" fmla="*/ 6715729 h 6858000"/>
              <a:gd name="connsiteX643" fmla="*/ 1794691 w 12192002"/>
              <a:gd name="connsiteY643" fmla="*/ 6843239 h 6858000"/>
              <a:gd name="connsiteX644" fmla="*/ 1794914 w 12192002"/>
              <a:gd name="connsiteY644" fmla="*/ 6858000 h 6858000"/>
              <a:gd name="connsiteX645" fmla="*/ 1746128 w 12192002"/>
              <a:gd name="connsiteY645" fmla="*/ 6858000 h 6858000"/>
              <a:gd name="connsiteX646" fmla="*/ 1753934 w 12192002"/>
              <a:gd name="connsiteY646" fmla="*/ 6724796 h 6858000"/>
              <a:gd name="connsiteX647" fmla="*/ 1792053 w 12192002"/>
              <a:gd name="connsiteY647" fmla="*/ 6572396 h 6858000"/>
              <a:gd name="connsiteX648" fmla="*/ 1862248 w 12192002"/>
              <a:gd name="connsiteY648" fmla="*/ 6266397 h 6858000"/>
              <a:gd name="connsiteX649" fmla="*/ 1862250 w 12192002"/>
              <a:gd name="connsiteY649" fmla="*/ 6033531 h 6858000"/>
              <a:gd name="connsiteX650" fmla="*/ 1211999 w 12192002"/>
              <a:gd name="connsiteY650" fmla="*/ 6683610 h 6858000"/>
              <a:gd name="connsiteX651" fmla="*/ 1213266 w 12192002"/>
              <a:gd name="connsiteY651" fmla="*/ 6691947 h 6858000"/>
              <a:gd name="connsiteX652" fmla="*/ 1203370 w 12192002"/>
              <a:gd name="connsiteY652" fmla="*/ 6850676 h 6858000"/>
              <a:gd name="connsiteX653" fmla="*/ 1203671 w 12192002"/>
              <a:gd name="connsiteY653" fmla="*/ 6858000 h 6858000"/>
              <a:gd name="connsiteX654" fmla="*/ 1143180 w 12192002"/>
              <a:gd name="connsiteY654" fmla="*/ 6858000 h 6858000"/>
              <a:gd name="connsiteX655" fmla="*/ 1142176 w 12192002"/>
              <a:gd name="connsiteY655" fmla="*/ 6766045 h 6858000"/>
              <a:gd name="connsiteX656" fmla="*/ 1067484 w 12192002"/>
              <a:gd name="connsiteY656" fmla="*/ 6858000 h 6858000"/>
              <a:gd name="connsiteX657" fmla="*/ 953928 w 12192002"/>
              <a:gd name="connsiteY657" fmla="*/ 6858000 h 6858000"/>
              <a:gd name="connsiteX658" fmla="*/ 959715 w 12192002"/>
              <a:gd name="connsiteY658" fmla="*/ 6850185 h 6858000"/>
              <a:gd name="connsiteX659" fmla="*/ 1483788 w 12192002"/>
              <a:gd name="connsiteY659" fmla="*/ 6259174 h 6858000"/>
              <a:gd name="connsiteX660" fmla="*/ 1100671 w 12192002"/>
              <a:gd name="connsiteY660" fmla="*/ 6252137 h 6858000"/>
              <a:gd name="connsiteX661" fmla="*/ 1090144 w 12192002"/>
              <a:gd name="connsiteY661" fmla="*/ 6256748 h 6858000"/>
              <a:gd name="connsiteX662" fmla="*/ 1095872 w 12192002"/>
              <a:gd name="connsiteY662" fmla="*/ 6271892 h 6858000"/>
              <a:gd name="connsiteX663" fmla="*/ 262785 w 12192002"/>
              <a:gd name="connsiteY663" fmla="*/ 6845450 h 6858000"/>
              <a:gd name="connsiteX664" fmla="*/ 209968 w 12192002"/>
              <a:gd name="connsiteY664" fmla="*/ 6770713 h 6858000"/>
              <a:gd name="connsiteX665" fmla="*/ 873460 w 12192002"/>
              <a:gd name="connsiteY665" fmla="*/ 6253768 h 6858000"/>
              <a:gd name="connsiteX666" fmla="*/ 192686 w 12192002"/>
              <a:gd name="connsiteY666" fmla="*/ 5849257 h 6858000"/>
              <a:gd name="connsiteX667" fmla="*/ 4696 w 12192002"/>
              <a:gd name="connsiteY667" fmla="*/ 5697668 h 6858000"/>
              <a:gd name="connsiteX668" fmla="*/ 0 w 12192002"/>
              <a:gd name="connsiteY668" fmla="*/ 5689984 h 6858000"/>
              <a:gd name="connsiteX669" fmla="*/ 0 w 12192002"/>
              <a:gd name="connsiteY669" fmla="*/ 5513472 h 6858000"/>
              <a:gd name="connsiteX670" fmla="*/ 174101 w 12192002"/>
              <a:gd name="connsiteY670" fmla="*/ 5620277 h 6858000"/>
              <a:gd name="connsiteX671" fmla="*/ 891800 w 12192002"/>
              <a:gd name="connsiteY671" fmla="*/ 6036935 h 6858000"/>
              <a:gd name="connsiteX672" fmla="*/ 1072219 w 12192002"/>
              <a:gd name="connsiteY672" fmla="*/ 6169443 h 6858000"/>
              <a:gd name="connsiteX673" fmla="*/ 1074117 w 12192002"/>
              <a:gd name="connsiteY673" fmla="*/ 6170301 h 6858000"/>
              <a:gd name="connsiteX674" fmla="*/ 1083114 w 12192002"/>
              <a:gd name="connsiteY674" fmla="*/ 6174131 h 6858000"/>
              <a:gd name="connsiteX675" fmla="*/ 1543010 w 12192002"/>
              <a:gd name="connsiteY675" fmla="*/ 6191140 h 6858000"/>
              <a:gd name="connsiteX676" fmla="*/ 1551080 w 12192002"/>
              <a:gd name="connsiteY676" fmla="*/ 6195006 h 6858000"/>
              <a:gd name="connsiteX677" fmla="*/ 2345443 w 12192002"/>
              <a:gd name="connsiteY677" fmla="*/ 5549882 h 6858000"/>
              <a:gd name="connsiteX678" fmla="*/ 1721499 w 12192002"/>
              <a:gd name="connsiteY678" fmla="*/ 5599969 h 6858000"/>
              <a:gd name="connsiteX679" fmla="*/ 767716 w 12192002"/>
              <a:gd name="connsiteY679" fmla="*/ 5472768 h 6858000"/>
              <a:gd name="connsiteX680" fmla="*/ 722147 w 12192002"/>
              <a:gd name="connsiteY680" fmla="*/ 5393091 h 6858000"/>
              <a:gd name="connsiteX681" fmla="*/ 1485552 w 12192002"/>
              <a:gd name="connsiteY681" fmla="*/ 5313202 h 6858000"/>
              <a:gd name="connsiteX682" fmla="*/ 2143004 w 12192002"/>
              <a:gd name="connsiteY682" fmla="*/ 5402420 h 6858000"/>
              <a:gd name="connsiteX683" fmla="*/ 1933391 w 12192002"/>
              <a:gd name="connsiteY683" fmla="*/ 5156971 h 6858000"/>
              <a:gd name="connsiteX684" fmla="*/ 1827118 w 12192002"/>
              <a:gd name="connsiteY684" fmla="*/ 4968410 h 6858000"/>
              <a:gd name="connsiteX685" fmla="*/ 1837349 w 12192002"/>
              <a:gd name="connsiteY685" fmla="*/ 4956357 h 6858000"/>
              <a:gd name="connsiteX686" fmla="*/ 2162835 w 12192002"/>
              <a:gd name="connsiteY686" fmla="*/ 5187853 h 6858000"/>
              <a:gd name="connsiteX687" fmla="*/ 2257167 w 12192002"/>
              <a:gd name="connsiteY687" fmla="*/ 5462123 h 6858000"/>
              <a:gd name="connsiteX688" fmla="*/ 2261598 w 12192002"/>
              <a:gd name="connsiteY688" fmla="*/ 5467998 h 6858000"/>
              <a:gd name="connsiteX689" fmla="*/ 2437177 w 12192002"/>
              <a:gd name="connsiteY689" fmla="*/ 5479608 h 6858000"/>
              <a:gd name="connsiteX690" fmla="*/ 2445247 w 12192002"/>
              <a:gd name="connsiteY690" fmla="*/ 5483476 h 6858000"/>
              <a:gd name="connsiteX691" fmla="*/ 2743626 w 12192002"/>
              <a:gd name="connsiteY691" fmla="*/ 5304819 h 6858000"/>
              <a:gd name="connsiteX692" fmla="*/ 3048102 w 12192002"/>
              <a:gd name="connsiteY692" fmla="*/ 5150595 h 6858000"/>
              <a:gd name="connsiteX693" fmla="*/ 1799414 w 12192002"/>
              <a:gd name="connsiteY693" fmla="*/ 4694732 h 6858000"/>
              <a:gd name="connsiteX694" fmla="*/ 1771735 w 12192002"/>
              <a:gd name="connsiteY694" fmla="*/ 4619929 h 6858000"/>
              <a:gd name="connsiteX695" fmla="*/ 3104273 w 12192002"/>
              <a:gd name="connsiteY695" fmla="*/ 5076159 h 6858000"/>
              <a:gd name="connsiteX696" fmla="*/ 3113245 w 12192002"/>
              <a:gd name="connsiteY696" fmla="*/ 5090705 h 6858000"/>
              <a:gd name="connsiteX697" fmla="*/ 3126294 w 12192002"/>
              <a:gd name="connsiteY697" fmla="*/ 5114400 h 6858000"/>
              <a:gd name="connsiteX698" fmla="*/ 3937433 w 12192002"/>
              <a:gd name="connsiteY698" fmla="*/ 4830473 h 6858000"/>
              <a:gd name="connsiteX699" fmla="*/ 3590475 w 12192002"/>
              <a:gd name="connsiteY699" fmla="*/ 4597974 h 6858000"/>
              <a:gd name="connsiteX700" fmla="*/ 3100264 w 12192002"/>
              <a:gd name="connsiteY700" fmla="*/ 4579845 h 6858000"/>
              <a:gd name="connsiteX701" fmla="*/ 2183576 w 12192002"/>
              <a:gd name="connsiteY701" fmla="*/ 4227150 h 6858000"/>
              <a:gd name="connsiteX702" fmla="*/ 2151029 w 12192002"/>
              <a:gd name="connsiteY702" fmla="*/ 4146947 h 6858000"/>
              <a:gd name="connsiteX703" fmla="*/ 3563434 w 12192002"/>
              <a:gd name="connsiteY703" fmla="*/ 4469115 h 6858000"/>
              <a:gd name="connsiteX704" fmla="*/ 3177952 w 12192002"/>
              <a:gd name="connsiteY704" fmla="*/ 3657386 h 6858000"/>
              <a:gd name="connsiteX705" fmla="*/ 3189263 w 12192002"/>
              <a:gd name="connsiteY705" fmla="*/ 3625726 h 6858000"/>
              <a:gd name="connsiteX706" fmla="*/ 3560912 w 12192002"/>
              <a:gd name="connsiteY706" fmla="*/ 4079863 h 6858000"/>
              <a:gd name="connsiteX707" fmla="*/ 3626636 w 12192002"/>
              <a:gd name="connsiteY707" fmla="*/ 4512230 h 6858000"/>
              <a:gd name="connsiteX708" fmla="*/ 3653088 w 12192002"/>
              <a:gd name="connsiteY708" fmla="*/ 4521417 h 6858000"/>
              <a:gd name="connsiteX709" fmla="*/ 3988128 w 12192002"/>
              <a:gd name="connsiteY709" fmla="*/ 4817267 h 6858000"/>
              <a:gd name="connsiteX710" fmla="*/ 4830582 w 12192002"/>
              <a:gd name="connsiteY710" fmla="*/ 4676000 h 6858000"/>
              <a:gd name="connsiteX711" fmla="*/ 4830100 w 12192002"/>
              <a:gd name="connsiteY711" fmla="*/ 4675554 h 6858000"/>
              <a:gd name="connsiteX712" fmla="*/ 4036318 w 12192002"/>
              <a:gd name="connsiteY712" fmla="*/ 4147013 h 6858000"/>
              <a:gd name="connsiteX713" fmla="*/ 3432098 w 12192002"/>
              <a:gd name="connsiteY713" fmla="*/ 3537312 h 6858000"/>
              <a:gd name="connsiteX714" fmla="*/ 3446761 w 12192002"/>
              <a:gd name="connsiteY714" fmla="*/ 3461278 h 6858000"/>
              <a:gd name="connsiteX715" fmla="*/ 4419733 w 12192002"/>
              <a:gd name="connsiteY715" fmla="*/ 3963555 h 6858000"/>
              <a:gd name="connsiteX716" fmla="*/ 4781371 w 12192002"/>
              <a:gd name="connsiteY716" fmla="*/ 4458604 h 6858000"/>
              <a:gd name="connsiteX717" fmla="*/ 4780440 w 12192002"/>
              <a:gd name="connsiteY717" fmla="*/ 4470290 h 6858000"/>
              <a:gd name="connsiteX718" fmla="*/ 4898954 w 12192002"/>
              <a:gd name="connsiteY718" fmla="*/ 4662092 h 6858000"/>
              <a:gd name="connsiteX719" fmla="*/ 4900699 w 12192002"/>
              <a:gd name="connsiteY719" fmla="*/ 4670867 h 6858000"/>
              <a:gd name="connsiteX720" fmla="*/ 5714511 w 12192002"/>
              <a:gd name="connsiteY720" fmla="*/ 4663483 h 6858000"/>
              <a:gd name="connsiteX721" fmla="*/ 5464793 w 12192002"/>
              <a:gd name="connsiteY721" fmla="*/ 4393556 h 6858000"/>
              <a:gd name="connsiteX722" fmla="*/ 5461897 w 12192002"/>
              <a:gd name="connsiteY722" fmla="*/ 4390879 h 6858000"/>
              <a:gd name="connsiteX723" fmla="*/ 4294126 w 12192002"/>
              <a:gd name="connsiteY723" fmla="*/ 3303048 h 6858000"/>
              <a:gd name="connsiteX724" fmla="*/ 4305321 w 12192002"/>
              <a:gd name="connsiteY724" fmla="*/ 3256953 h 6858000"/>
              <a:gd name="connsiteX725" fmla="*/ 4949299 w 12192002"/>
              <a:gd name="connsiteY725" fmla="*/ 3766336 h 6858000"/>
              <a:gd name="connsiteX726" fmla="*/ 5291452 w 12192002"/>
              <a:gd name="connsiteY726" fmla="*/ 4076801 h 6858000"/>
              <a:gd name="connsiteX727" fmla="*/ 5434998 w 12192002"/>
              <a:gd name="connsiteY727" fmla="*/ 4254100 h 6858000"/>
              <a:gd name="connsiteX728" fmla="*/ 5351015 w 12192002"/>
              <a:gd name="connsiteY728" fmla="*/ 3760989 h 6858000"/>
              <a:gd name="connsiteX729" fmla="*/ 5413780 w 12192002"/>
              <a:gd name="connsiteY729" fmla="*/ 2966265 h 6858000"/>
              <a:gd name="connsiteX730" fmla="*/ 5425627 w 12192002"/>
              <a:gd name="connsiteY730" fmla="*/ 2954192 h 6858000"/>
              <a:gd name="connsiteX731" fmla="*/ 8380397 w 12192002"/>
              <a:gd name="connsiteY731" fmla="*/ 2896659 h 6858000"/>
              <a:gd name="connsiteX732" fmla="*/ 8634801 w 12192002"/>
              <a:gd name="connsiteY732" fmla="*/ 3304169 h 6858000"/>
              <a:gd name="connsiteX733" fmla="*/ 8971448 w 12192002"/>
              <a:gd name="connsiteY733" fmla="*/ 3675946 h 6858000"/>
              <a:gd name="connsiteX734" fmla="*/ 8820691 w 12192002"/>
              <a:gd name="connsiteY734" fmla="*/ 3486482 h 6858000"/>
              <a:gd name="connsiteX735" fmla="*/ 8807612 w 12192002"/>
              <a:gd name="connsiteY735" fmla="*/ 3467256 h 6858000"/>
              <a:gd name="connsiteX736" fmla="*/ 8556796 w 12192002"/>
              <a:gd name="connsiteY736" fmla="*/ 3116474 h 6858000"/>
              <a:gd name="connsiteX737" fmla="*/ 8427018 w 12192002"/>
              <a:gd name="connsiteY737" fmla="*/ 2948853 h 6858000"/>
              <a:gd name="connsiteX738" fmla="*/ 8380397 w 12192002"/>
              <a:gd name="connsiteY738" fmla="*/ 2896659 h 6858000"/>
              <a:gd name="connsiteX739" fmla="*/ 9831020 w 12192002"/>
              <a:gd name="connsiteY739" fmla="*/ 2871730 h 6858000"/>
              <a:gd name="connsiteX740" fmla="*/ 9827707 w 12192002"/>
              <a:gd name="connsiteY740" fmla="*/ 2915231 h 6858000"/>
              <a:gd name="connsiteX741" fmla="*/ 9820699 w 12192002"/>
              <a:gd name="connsiteY741" fmla="*/ 3051540 h 6858000"/>
              <a:gd name="connsiteX742" fmla="*/ 9822525 w 12192002"/>
              <a:gd name="connsiteY742" fmla="*/ 3140814 h 6858000"/>
              <a:gd name="connsiteX743" fmla="*/ 9824704 w 12192002"/>
              <a:gd name="connsiteY743" fmla="*/ 3230628 h 6858000"/>
              <a:gd name="connsiteX744" fmla="*/ 9793821 w 12192002"/>
              <a:gd name="connsiteY744" fmla="*/ 3531652 h 6858000"/>
              <a:gd name="connsiteX745" fmla="*/ 9767436 w 12192002"/>
              <a:gd name="connsiteY745" fmla="*/ 3750864 h 6858000"/>
              <a:gd name="connsiteX746" fmla="*/ 9814477 w 12192002"/>
              <a:gd name="connsiteY746" fmla="*/ 3662531 h 6858000"/>
              <a:gd name="connsiteX747" fmla="*/ 9831020 w 12192002"/>
              <a:gd name="connsiteY747" fmla="*/ 2871730 h 6858000"/>
              <a:gd name="connsiteX748" fmla="*/ 8380521 w 12192002"/>
              <a:gd name="connsiteY748" fmla="*/ 2850596 h 6858000"/>
              <a:gd name="connsiteX749" fmla="*/ 8451446 w 12192002"/>
              <a:gd name="connsiteY749" fmla="*/ 2928627 h 6858000"/>
              <a:gd name="connsiteX750" fmla="*/ 8582269 w 12192002"/>
              <a:gd name="connsiteY750" fmla="*/ 3097880 h 6858000"/>
              <a:gd name="connsiteX751" fmla="*/ 8833783 w 12192002"/>
              <a:gd name="connsiteY751" fmla="*/ 3449753 h 6858000"/>
              <a:gd name="connsiteX752" fmla="*/ 8846863 w 12192002"/>
              <a:gd name="connsiteY752" fmla="*/ 3468981 h 6858000"/>
              <a:gd name="connsiteX753" fmla="*/ 8960046 w 12192002"/>
              <a:gd name="connsiteY753" fmla="*/ 3620389 h 6858000"/>
              <a:gd name="connsiteX754" fmla="*/ 8380521 w 12192002"/>
              <a:gd name="connsiteY754" fmla="*/ 2850596 h 6858000"/>
              <a:gd name="connsiteX755" fmla="*/ 9854151 w 12192002"/>
              <a:gd name="connsiteY755" fmla="*/ 2642862 h 6858000"/>
              <a:gd name="connsiteX756" fmla="*/ 9871341 w 12192002"/>
              <a:gd name="connsiteY756" fmla="*/ 2659697 h 6858000"/>
              <a:gd name="connsiteX757" fmla="*/ 9966678 w 12192002"/>
              <a:gd name="connsiteY757" fmla="*/ 3423399 h 6858000"/>
              <a:gd name="connsiteX758" fmla="*/ 9880832 w 12192002"/>
              <a:gd name="connsiteY758" fmla="*/ 3700562 h 6858000"/>
              <a:gd name="connsiteX759" fmla="*/ 9896024 w 12192002"/>
              <a:gd name="connsiteY759" fmla="*/ 4178295 h 6858000"/>
              <a:gd name="connsiteX760" fmla="*/ 10395379 w 12192002"/>
              <a:gd name="connsiteY760" fmla="*/ 4531843 h 6858000"/>
              <a:gd name="connsiteX761" fmla="*/ 10225980 w 12192002"/>
              <a:gd name="connsiteY761" fmla="*/ 3561061 h 6858000"/>
              <a:gd name="connsiteX762" fmla="*/ 10314210 w 12192002"/>
              <a:gd name="connsiteY762" fmla="*/ 3538353 h 6858000"/>
              <a:gd name="connsiteX763" fmla="*/ 10573663 w 12192002"/>
              <a:gd name="connsiteY763" fmla="*/ 4271430 h 6858000"/>
              <a:gd name="connsiteX764" fmla="*/ 10583736 w 12192002"/>
              <a:gd name="connsiteY764" fmla="*/ 4688819 h 6858000"/>
              <a:gd name="connsiteX765" fmla="*/ 10880472 w 12192002"/>
              <a:gd name="connsiteY765" fmla="*/ 4966558 h 6858000"/>
              <a:gd name="connsiteX766" fmla="*/ 11231212 w 12192002"/>
              <a:gd name="connsiteY766" fmla="*/ 3645474 h 6858000"/>
              <a:gd name="connsiteX767" fmla="*/ 11317765 w 12192002"/>
              <a:gd name="connsiteY767" fmla="*/ 3638405 h 6858000"/>
              <a:gd name="connsiteX768" fmla="*/ 10982911 w 12192002"/>
              <a:gd name="connsiteY768" fmla="*/ 5051260 h 6858000"/>
              <a:gd name="connsiteX769" fmla="*/ 10968747 w 12192002"/>
              <a:gd name="connsiteY769" fmla="*/ 5059552 h 6858000"/>
              <a:gd name="connsiteX770" fmla="*/ 11258020 w 12192002"/>
              <a:gd name="connsiteY770" fmla="*/ 5401078 h 6858000"/>
              <a:gd name="connsiteX771" fmla="*/ 11688741 w 12192002"/>
              <a:gd name="connsiteY771" fmla="*/ 6045312 h 6858000"/>
              <a:gd name="connsiteX772" fmla="*/ 11794425 w 12192002"/>
              <a:gd name="connsiteY772" fmla="*/ 5681109 h 6858000"/>
              <a:gd name="connsiteX773" fmla="*/ 11792727 w 12192002"/>
              <a:gd name="connsiteY773" fmla="*/ 5669934 h 6858000"/>
              <a:gd name="connsiteX774" fmla="*/ 11776744 w 12192002"/>
              <a:gd name="connsiteY774" fmla="*/ 5671723 h 6858000"/>
              <a:gd name="connsiteX775" fmla="*/ 11442546 w 12192002"/>
              <a:gd name="connsiteY775" fmla="*/ 4736592 h 6858000"/>
              <a:gd name="connsiteX776" fmla="*/ 11527771 w 12192002"/>
              <a:gd name="connsiteY776" fmla="*/ 4704317 h 6858000"/>
              <a:gd name="connsiteX777" fmla="*/ 11851542 w 12192002"/>
              <a:gd name="connsiteY777" fmla="*/ 5463703 h 6858000"/>
              <a:gd name="connsiteX778" fmla="*/ 12122505 w 12192002"/>
              <a:gd name="connsiteY778" fmla="*/ 5156948 h 6858000"/>
              <a:gd name="connsiteX779" fmla="*/ 12192002 w 12192002"/>
              <a:gd name="connsiteY779" fmla="*/ 5098973 h 6858000"/>
              <a:gd name="connsiteX780" fmla="*/ 12192001 w 12192002"/>
              <a:gd name="connsiteY780" fmla="*/ 5160062 h 6858000"/>
              <a:gd name="connsiteX781" fmla="*/ 12155105 w 12192002"/>
              <a:gd name="connsiteY781" fmla="*/ 5191181 h 6858000"/>
              <a:gd name="connsiteX782" fmla="*/ 11918903 w 12192002"/>
              <a:gd name="connsiteY782" fmla="*/ 5491132 h 6858000"/>
              <a:gd name="connsiteX783" fmla="*/ 12067554 w 12192002"/>
              <a:gd name="connsiteY783" fmla="*/ 5317498 h 6858000"/>
              <a:gd name="connsiteX784" fmla="*/ 12192001 w 12192002"/>
              <a:gd name="connsiteY784" fmla="*/ 5211391 h 6858000"/>
              <a:gd name="connsiteX785" fmla="*/ 12192001 w 12192002"/>
              <a:gd name="connsiteY785" fmla="*/ 5251558 h 6858000"/>
              <a:gd name="connsiteX786" fmla="*/ 12087498 w 12192002"/>
              <a:gd name="connsiteY786" fmla="*/ 5340764 h 6858000"/>
              <a:gd name="connsiteX787" fmla="*/ 11941335 w 12192002"/>
              <a:gd name="connsiteY787" fmla="*/ 5512809 h 6858000"/>
              <a:gd name="connsiteX788" fmla="*/ 11898139 w 12192002"/>
              <a:gd name="connsiteY788" fmla="*/ 5592553 h 6858000"/>
              <a:gd name="connsiteX789" fmla="*/ 12037359 w 12192002"/>
              <a:gd name="connsiteY789" fmla="*/ 5482816 h 6858000"/>
              <a:gd name="connsiteX790" fmla="*/ 12192001 w 12192002"/>
              <a:gd name="connsiteY790" fmla="*/ 5330890 h 6858000"/>
              <a:gd name="connsiteX791" fmla="*/ 12192001 w 12192002"/>
              <a:gd name="connsiteY791" fmla="*/ 5402911 h 6858000"/>
              <a:gd name="connsiteX792" fmla="*/ 12054488 w 12192002"/>
              <a:gd name="connsiteY792" fmla="*/ 5533939 h 6858000"/>
              <a:gd name="connsiteX793" fmla="*/ 11880977 w 12192002"/>
              <a:gd name="connsiteY793" fmla="*/ 5674040 h 6858000"/>
              <a:gd name="connsiteX794" fmla="*/ 11879666 w 12192002"/>
              <a:gd name="connsiteY794" fmla="*/ 5675644 h 6858000"/>
              <a:gd name="connsiteX795" fmla="*/ 11873674 w 12192002"/>
              <a:gd name="connsiteY795" fmla="*/ 5683306 h 6858000"/>
              <a:gd name="connsiteX796" fmla="*/ 11738608 w 12192002"/>
              <a:gd name="connsiteY796" fmla="*/ 6118417 h 6858000"/>
              <a:gd name="connsiteX797" fmla="*/ 11732820 w 12192002"/>
              <a:gd name="connsiteY797" fmla="*/ 6125184 h 6858000"/>
              <a:gd name="connsiteX798" fmla="*/ 12058063 w 12192002"/>
              <a:gd name="connsiteY798" fmla="*/ 6805045 h 6858000"/>
              <a:gd name="connsiteX799" fmla="*/ 12077722 w 12192002"/>
              <a:gd name="connsiteY799" fmla="*/ 6857999 h 6858000"/>
              <a:gd name="connsiteX800" fmla="*/ 11980831 w 12192002"/>
              <a:gd name="connsiteY800" fmla="*/ 6857999 h 6858000"/>
              <a:gd name="connsiteX801" fmla="*/ 11842370 w 12192002"/>
              <a:gd name="connsiteY801" fmla="*/ 6532596 h 6858000"/>
              <a:gd name="connsiteX802" fmla="*/ 11807118 w 12192002"/>
              <a:gd name="connsiteY802" fmla="*/ 6461642 h 6858000"/>
              <a:gd name="connsiteX803" fmla="*/ 11352410 w 12192002"/>
              <a:gd name="connsiteY803" fmla="*/ 5682534 h 6858000"/>
              <a:gd name="connsiteX804" fmla="*/ 11344098 w 12192002"/>
              <a:gd name="connsiteY804" fmla="*/ 5681717 h 6858000"/>
              <a:gd name="connsiteX805" fmla="*/ 10730809 w 12192002"/>
              <a:gd name="connsiteY805" fmla="*/ 5585749 h 6858000"/>
              <a:gd name="connsiteX806" fmla="*/ 10713050 w 12192002"/>
              <a:gd name="connsiteY806" fmla="*/ 5593271 h 6858000"/>
              <a:gd name="connsiteX807" fmla="*/ 9420192 w 12192002"/>
              <a:gd name="connsiteY807" fmla="*/ 5692050 h 6858000"/>
              <a:gd name="connsiteX808" fmla="*/ 9404066 w 12192002"/>
              <a:gd name="connsiteY808" fmla="*/ 5671708 h 6858000"/>
              <a:gd name="connsiteX809" fmla="*/ 10712309 w 12192002"/>
              <a:gd name="connsiteY809" fmla="*/ 5538562 h 6858000"/>
              <a:gd name="connsiteX810" fmla="*/ 11291486 w 12192002"/>
              <a:gd name="connsiteY810" fmla="*/ 5595804 h 6858000"/>
              <a:gd name="connsiteX811" fmla="*/ 11176624 w 12192002"/>
              <a:gd name="connsiteY811" fmla="*/ 5439340 h 6858000"/>
              <a:gd name="connsiteX812" fmla="*/ 10665962 w 12192002"/>
              <a:gd name="connsiteY812" fmla="*/ 4874588 h 6858000"/>
              <a:gd name="connsiteX813" fmla="*/ 10647017 w 12192002"/>
              <a:gd name="connsiteY813" fmla="*/ 4879047 h 6858000"/>
              <a:gd name="connsiteX814" fmla="*/ 10107096 w 12192002"/>
              <a:gd name="connsiteY814" fmla="*/ 4989072 h 6858000"/>
              <a:gd name="connsiteX815" fmla="*/ 9439953 w 12192002"/>
              <a:gd name="connsiteY815" fmla="*/ 4909921 h 6858000"/>
              <a:gd name="connsiteX816" fmla="*/ 9470279 w 12192002"/>
              <a:gd name="connsiteY816" fmla="*/ 4872131 h 6858000"/>
              <a:gd name="connsiteX817" fmla="*/ 10565024 w 12192002"/>
              <a:gd name="connsiteY817" fmla="*/ 4781269 h 6858000"/>
              <a:gd name="connsiteX818" fmla="*/ 9922490 w 12192002"/>
              <a:gd name="connsiteY818" fmla="*/ 4287833 h 6858000"/>
              <a:gd name="connsiteX819" fmla="*/ 9920481 w 12192002"/>
              <a:gd name="connsiteY819" fmla="*/ 4288346 h 6858000"/>
              <a:gd name="connsiteX820" fmla="*/ 9916127 w 12192002"/>
              <a:gd name="connsiteY820" fmla="*/ 4288836 h 6858000"/>
              <a:gd name="connsiteX821" fmla="*/ 9791125 w 12192002"/>
              <a:gd name="connsiteY821" fmla="*/ 4367248 h 6858000"/>
              <a:gd name="connsiteX822" fmla="*/ 9528364 w 12192002"/>
              <a:gd name="connsiteY822" fmla="*/ 4451767 h 6858000"/>
              <a:gd name="connsiteX823" fmla="*/ 8629850 w 12192002"/>
              <a:gd name="connsiteY823" fmla="*/ 4613329 h 6858000"/>
              <a:gd name="connsiteX824" fmla="*/ 8600239 w 12192002"/>
              <a:gd name="connsiteY824" fmla="*/ 4596243 h 6858000"/>
              <a:gd name="connsiteX825" fmla="*/ 9761570 w 12192002"/>
              <a:gd name="connsiteY825" fmla="*/ 4182283 h 6858000"/>
              <a:gd name="connsiteX826" fmla="*/ 9368237 w 12192002"/>
              <a:gd name="connsiteY826" fmla="*/ 3949470 h 6858000"/>
              <a:gd name="connsiteX827" fmla="*/ 9354614 w 12192002"/>
              <a:gd name="connsiteY827" fmla="*/ 3951288 h 6858000"/>
              <a:gd name="connsiteX828" fmla="*/ 8364351 w 12192002"/>
              <a:gd name="connsiteY828" fmla="*/ 4159267 h 6858000"/>
              <a:gd name="connsiteX829" fmla="*/ 8386567 w 12192002"/>
              <a:gd name="connsiteY829" fmla="*/ 4119760 h 6858000"/>
              <a:gd name="connsiteX830" fmla="*/ 9231713 w 12192002"/>
              <a:gd name="connsiteY830" fmla="*/ 3873539 h 6858000"/>
              <a:gd name="connsiteX831" fmla="*/ 9023301 w 12192002"/>
              <a:gd name="connsiteY831" fmla="*/ 3763109 h 6858000"/>
              <a:gd name="connsiteX832" fmla="*/ 9010556 w 12192002"/>
              <a:gd name="connsiteY832" fmla="*/ 3758998 h 6858000"/>
              <a:gd name="connsiteX833" fmla="*/ 8604324 w 12192002"/>
              <a:gd name="connsiteY833" fmla="*/ 3417171 h 6858000"/>
              <a:gd name="connsiteX834" fmla="*/ 8218577 w 12192002"/>
              <a:gd name="connsiteY834" fmla="*/ 2770227 h 6858000"/>
              <a:gd name="connsiteX835" fmla="*/ 8222774 w 12192002"/>
              <a:gd name="connsiteY835" fmla="*/ 2749954 h 6858000"/>
              <a:gd name="connsiteX836" fmla="*/ 8297623 w 12192002"/>
              <a:gd name="connsiteY836" fmla="*/ 2731935 h 6858000"/>
              <a:gd name="connsiteX837" fmla="*/ 9090618 w 12192002"/>
              <a:gd name="connsiteY837" fmla="*/ 3716225 h 6858000"/>
              <a:gd name="connsiteX838" fmla="*/ 9762441 w 12192002"/>
              <a:gd name="connsiteY838" fmla="*/ 4093587 h 6858000"/>
              <a:gd name="connsiteX839" fmla="*/ 9717826 w 12192002"/>
              <a:gd name="connsiteY839" fmla="*/ 3916719 h 6858000"/>
              <a:gd name="connsiteX840" fmla="*/ 9713123 w 12192002"/>
              <a:gd name="connsiteY840" fmla="*/ 3916663 h 6858000"/>
              <a:gd name="connsiteX841" fmla="*/ 9175594 w 12192002"/>
              <a:gd name="connsiteY841" fmla="*/ 3326950 h 6858000"/>
              <a:gd name="connsiteX842" fmla="*/ 9253941 w 12192002"/>
              <a:gd name="connsiteY842" fmla="*/ 3287566 h 6858000"/>
              <a:gd name="connsiteX843" fmla="*/ 9625671 w 12192002"/>
              <a:gd name="connsiteY843" fmla="*/ 3639960 h 6858000"/>
              <a:gd name="connsiteX844" fmla="*/ 9656881 w 12192002"/>
              <a:gd name="connsiteY844" fmla="*/ 3333361 h 6858000"/>
              <a:gd name="connsiteX845" fmla="*/ 9782066 w 12192002"/>
              <a:gd name="connsiteY845" fmla="*/ 2680771 h 6858000"/>
              <a:gd name="connsiteX846" fmla="*/ 9854151 w 12192002"/>
              <a:gd name="connsiteY846" fmla="*/ 2642862 h 6858000"/>
              <a:gd name="connsiteX847" fmla="*/ 11114299 w 12192002"/>
              <a:gd name="connsiteY847" fmla="*/ 2390555 h 6858000"/>
              <a:gd name="connsiteX848" fmla="*/ 11113373 w 12192002"/>
              <a:gd name="connsiteY848" fmla="*/ 2392739 h 6858000"/>
              <a:gd name="connsiteX849" fmla="*/ 11117197 w 12192002"/>
              <a:gd name="connsiteY849" fmla="*/ 2394358 h 6858000"/>
              <a:gd name="connsiteX850" fmla="*/ 11114299 w 12192002"/>
              <a:gd name="connsiteY850" fmla="*/ 2390555 h 6858000"/>
              <a:gd name="connsiteX851" fmla="*/ 10506276 w 12192002"/>
              <a:gd name="connsiteY851" fmla="*/ 2118977 h 6858000"/>
              <a:gd name="connsiteX852" fmla="*/ 10431542 w 12192002"/>
              <a:gd name="connsiteY852" fmla="*/ 2525128 h 6858000"/>
              <a:gd name="connsiteX853" fmla="*/ 10391375 w 12192002"/>
              <a:gd name="connsiteY853" fmla="*/ 2667145 h 6858000"/>
              <a:gd name="connsiteX854" fmla="*/ 10355047 w 12192002"/>
              <a:gd name="connsiteY854" fmla="*/ 2832031 h 6858000"/>
              <a:gd name="connsiteX855" fmla="*/ 10336080 w 12192002"/>
              <a:gd name="connsiteY855" fmla="*/ 2927011 h 6858000"/>
              <a:gd name="connsiteX856" fmla="*/ 10389394 w 12192002"/>
              <a:gd name="connsiteY856" fmla="*/ 2782834 h 6858000"/>
              <a:gd name="connsiteX857" fmla="*/ 10506276 w 12192002"/>
              <a:gd name="connsiteY857" fmla="*/ 2118977 h 6858000"/>
              <a:gd name="connsiteX858" fmla="*/ 11538179 w 12192002"/>
              <a:gd name="connsiteY858" fmla="*/ 2090376 h 6858000"/>
              <a:gd name="connsiteX859" fmla="*/ 11577479 w 12192002"/>
              <a:gd name="connsiteY859" fmla="*/ 2228695 h 6858000"/>
              <a:gd name="connsiteX860" fmla="*/ 11586754 w 12192002"/>
              <a:gd name="connsiteY860" fmla="*/ 2266098 h 6858000"/>
              <a:gd name="connsiteX861" fmla="*/ 11609011 w 12192002"/>
              <a:gd name="connsiteY861" fmla="*/ 2353427 h 6858000"/>
              <a:gd name="connsiteX862" fmla="*/ 11761579 w 12192002"/>
              <a:gd name="connsiteY862" fmla="*/ 2703223 h 6858000"/>
              <a:gd name="connsiteX863" fmla="*/ 11877711 w 12192002"/>
              <a:gd name="connsiteY863" fmla="*/ 2947465 h 6858000"/>
              <a:gd name="connsiteX864" fmla="*/ 11538179 w 12192002"/>
              <a:gd name="connsiteY864" fmla="*/ 2090376 h 6858000"/>
              <a:gd name="connsiteX865" fmla="*/ 6604735 w 12192002"/>
              <a:gd name="connsiteY865" fmla="*/ 2041381 h 6858000"/>
              <a:gd name="connsiteX866" fmla="*/ 7204487 w 12192002"/>
              <a:gd name="connsiteY866" fmla="*/ 2742112 h 6858000"/>
              <a:gd name="connsiteX867" fmla="*/ 7131592 w 12192002"/>
              <a:gd name="connsiteY867" fmla="*/ 2672096 h 6858000"/>
              <a:gd name="connsiteX868" fmla="*/ 6996344 w 12192002"/>
              <a:gd name="connsiteY868" fmla="*/ 2518310 h 6858000"/>
              <a:gd name="connsiteX869" fmla="*/ 6735495 w 12192002"/>
              <a:gd name="connsiteY869" fmla="*/ 2196890 h 6858000"/>
              <a:gd name="connsiteX870" fmla="*/ 6721901 w 12192002"/>
              <a:gd name="connsiteY870" fmla="*/ 2179274 h 6858000"/>
              <a:gd name="connsiteX871" fmla="*/ 6604735 w 12192002"/>
              <a:gd name="connsiteY871" fmla="*/ 2041381 h 6858000"/>
              <a:gd name="connsiteX872" fmla="*/ 11488421 w 12192002"/>
              <a:gd name="connsiteY872" fmla="*/ 2034549 h 6858000"/>
              <a:gd name="connsiteX873" fmla="*/ 11840356 w 12192002"/>
              <a:gd name="connsiteY873" fmla="*/ 2932293 h 6858000"/>
              <a:gd name="connsiteX874" fmla="*/ 11736331 w 12192002"/>
              <a:gd name="connsiteY874" fmla="*/ 2715710 h 6858000"/>
              <a:gd name="connsiteX875" fmla="*/ 11581560 w 12192002"/>
              <a:gd name="connsiteY875" fmla="*/ 2360474 h 6858000"/>
              <a:gd name="connsiteX876" fmla="*/ 11558442 w 12192002"/>
              <a:gd name="connsiteY876" fmla="*/ 2272139 h 6858000"/>
              <a:gd name="connsiteX877" fmla="*/ 11549169 w 12192002"/>
              <a:gd name="connsiteY877" fmla="*/ 2234734 h 6858000"/>
              <a:gd name="connsiteX878" fmla="*/ 11488421 w 12192002"/>
              <a:gd name="connsiteY878" fmla="*/ 2034549 h 6858000"/>
              <a:gd name="connsiteX879" fmla="*/ 10468916 w 12192002"/>
              <a:gd name="connsiteY879" fmla="*/ 2032338 h 6858000"/>
              <a:gd name="connsiteX880" fmla="*/ 10421480 w 12192002"/>
              <a:gd name="connsiteY880" fmla="*/ 2185446 h 6858000"/>
              <a:gd name="connsiteX881" fmla="*/ 10351264 w 12192002"/>
              <a:gd name="connsiteY881" fmla="*/ 2591574 h 6858000"/>
              <a:gd name="connsiteX882" fmla="*/ 10294485 w 12192002"/>
              <a:gd name="connsiteY882" fmla="*/ 2991809 h 6858000"/>
              <a:gd name="connsiteX883" fmla="*/ 10327850 w 12192002"/>
              <a:gd name="connsiteY883" fmla="*/ 2826310 h 6858000"/>
              <a:gd name="connsiteX884" fmla="*/ 10364099 w 12192002"/>
              <a:gd name="connsiteY884" fmla="*/ 2660098 h 6858000"/>
              <a:gd name="connsiteX885" fmla="*/ 10404725 w 12192002"/>
              <a:gd name="connsiteY885" fmla="*/ 2516991 h 6858000"/>
              <a:gd name="connsiteX886" fmla="*/ 10478071 w 12192002"/>
              <a:gd name="connsiteY886" fmla="*/ 2114122 h 6858000"/>
              <a:gd name="connsiteX887" fmla="*/ 10468916 w 12192002"/>
              <a:gd name="connsiteY887" fmla="*/ 2032338 h 6858000"/>
              <a:gd name="connsiteX888" fmla="*/ 10573132 w 12192002"/>
              <a:gd name="connsiteY888" fmla="*/ 1991479 h 6858000"/>
              <a:gd name="connsiteX889" fmla="*/ 11066880 w 12192002"/>
              <a:gd name="connsiteY889" fmla="*/ 2371770 h 6858000"/>
              <a:gd name="connsiteX890" fmla="*/ 10573132 w 12192002"/>
              <a:gd name="connsiteY890" fmla="*/ 1991479 h 6858000"/>
              <a:gd name="connsiteX891" fmla="*/ 6591670 w 12192002"/>
              <a:gd name="connsiteY891" fmla="*/ 1988277 h 6858000"/>
              <a:gd name="connsiteX892" fmla="*/ 6747349 w 12192002"/>
              <a:gd name="connsiteY892" fmla="*/ 2160069 h 6858000"/>
              <a:gd name="connsiteX893" fmla="*/ 6760943 w 12192002"/>
              <a:gd name="connsiteY893" fmla="*/ 2177686 h 6858000"/>
              <a:gd name="connsiteX894" fmla="*/ 7021065 w 12192002"/>
              <a:gd name="connsiteY894" fmla="*/ 2498102 h 6858000"/>
              <a:gd name="connsiteX895" fmla="*/ 7155223 w 12192002"/>
              <a:gd name="connsiteY895" fmla="*/ 2650386 h 6858000"/>
              <a:gd name="connsiteX896" fmla="*/ 7203167 w 12192002"/>
              <a:gd name="connsiteY896" fmla="*/ 2697288 h 6858000"/>
              <a:gd name="connsiteX897" fmla="*/ 6937703 w 12192002"/>
              <a:gd name="connsiteY897" fmla="*/ 2321981 h 6858000"/>
              <a:gd name="connsiteX898" fmla="*/ 6591670 w 12192002"/>
              <a:gd name="connsiteY898" fmla="*/ 1988277 h 6858000"/>
              <a:gd name="connsiteX899" fmla="*/ 5798670 w 12192002"/>
              <a:gd name="connsiteY899" fmla="*/ 1981601 h 6858000"/>
              <a:gd name="connsiteX900" fmla="*/ 5754709 w 12192002"/>
              <a:gd name="connsiteY900" fmla="*/ 2071454 h 6858000"/>
              <a:gd name="connsiteX901" fmla="*/ 5763044 w 12192002"/>
              <a:gd name="connsiteY901" fmla="*/ 2842206 h 6858000"/>
              <a:gd name="connsiteX902" fmla="*/ 5764974 w 12192002"/>
              <a:gd name="connsiteY902" fmla="*/ 2799609 h 6858000"/>
              <a:gd name="connsiteX903" fmla="*/ 5767665 w 12192002"/>
              <a:gd name="connsiteY903" fmla="*/ 2666409 h 6858000"/>
              <a:gd name="connsiteX904" fmla="*/ 5763055 w 12192002"/>
              <a:gd name="connsiteY904" fmla="*/ 2579705 h 6858000"/>
              <a:gd name="connsiteX905" fmla="*/ 5758079 w 12192002"/>
              <a:gd name="connsiteY905" fmla="*/ 2492508 h 6858000"/>
              <a:gd name="connsiteX906" fmla="*/ 5779325 w 12192002"/>
              <a:gd name="connsiteY906" fmla="*/ 2197069 h 6858000"/>
              <a:gd name="connsiteX907" fmla="*/ 5798670 w 12192002"/>
              <a:gd name="connsiteY907" fmla="*/ 1981601 h 6858000"/>
              <a:gd name="connsiteX908" fmla="*/ 5829202 w 12192002"/>
              <a:gd name="connsiteY908" fmla="*/ 1971679 h 6858000"/>
              <a:gd name="connsiteX909" fmla="*/ 5809558 w 12192002"/>
              <a:gd name="connsiteY909" fmla="*/ 2198043 h 6858000"/>
              <a:gd name="connsiteX910" fmla="*/ 5788653 w 12192002"/>
              <a:gd name="connsiteY910" fmla="*/ 2489430 h 6858000"/>
              <a:gd name="connsiteX911" fmla="*/ 5793439 w 12192002"/>
              <a:gd name="connsiteY911" fmla="*/ 2575235 h 6858000"/>
              <a:gd name="connsiteX912" fmla="*/ 5796836 w 12192002"/>
              <a:gd name="connsiteY912" fmla="*/ 2637633 h 6858000"/>
              <a:gd name="connsiteX913" fmla="*/ 5818614 w 12192002"/>
              <a:gd name="connsiteY913" fmla="*/ 2473055 h 6858000"/>
              <a:gd name="connsiteX914" fmla="*/ 5829202 w 12192002"/>
              <a:gd name="connsiteY914" fmla="*/ 1971679 h 6858000"/>
              <a:gd name="connsiteX915" fmla="*/ 10578769 w 12192002"/>
              <a:gd name="connsiteY915" fmla="*/ 1962963 h 6858000"/>
              <a:gd name="connsiteX916" fmla="*/ 11073823 w 12192002"/>
              <a:gd name="connsiteY916" fmla="*/ 2338658 h 6858000"/>
              <a:gd name="connsiteX917" fmla="*/ 10578769 w 12192002"/>
              <a:gd name="connsiteY917" fmla="*/ 1962963 h 6858000"/>
              <a:gd name="connsiteX918" fmla="*/ 5911389 w 12192002"/>
              <a:gd name="connsiteY918" fmla="*/ 1898371 h 6858000"/>
              <a:gd name="connsiteX919" fmla="*/ 6237627 w 12192002"/>
              <a:gd name="connsiteY919" fmla="*/ 2231921 h 6858000"/>
              <a:gd name="connsiteX920" fmla="*/ 5911389 w 12192002"/>
              <a:gd name="connsiteY920" fmla="*/ 1898371 h 6858000"/>
              <a:gd name="connsiteX921" fmla="*/ 6944437 w 12192002"/>
              <a:gd name="connsiteY921" fmla="*/ 1575402 h 6858000"/>
              <a:gd name="connsiteX922" fmla="*/ 6304730 w 12192002"/>
              <a:gd name="connsiteY922" fmla="*/ 1766654 h 6858000"/>
              <a:gd name="connsiteX923" fmla="*/ 6944437 w 12192002"/>
              <a:gd name="connsiteY923" fmla="*/ 1575402 h 6858000"/>
              <a:gd name="connsiteX924" fmla="*/ 7019523 w 12192002"/>
              <a:gd name="connsiteY924" fmla="*/ 1519450 h 6858000"/>
              <a:gd name="connsiteX925" fmla="*/ 6298091 w 12192002"/>
              <a:gd name="connsiteY925" fmla="*/ 1737122 h 6858000"/>
              <a:gd name="connsiteX926" fmla="*/ 7019523 w 12192002"/>
              <a:gd name="connsiteY926" fmla="*/ 1519450 h 6858000"/>
              <a:gd name="connsiteX927" fmla="*/ 2399523 w 12192002"/>
              <a:gd name="connsiteY927" fmla="*/ 1428234 h 6858000"/>
              <a:gd name="connsiteX928" fmla="*/ 2224982 w 12192002"/>
              <a:gd name="connsiteY928" fmla="*/ 1826201 h 6858000"/>
              <a:gd name="connsiteX929" fmla="*/ 2096099 w 12192002"/>
              <a:gd name="connsiteY929" fmla="*/ 2345900 h 6858000"/>
              <a:gd name="connsiteX930" fmla="*/ 2283317 w 12192002"/>
              <a:gd name="connsiteY930" fmla="*/ 1796925 h 6858000"/>
              <a:gd name="connsiteX931" fmla="*/ 2448558 w 12192002"/>
              <a:gd name="connsiteY931" fmla="*/ 1373435 h 6858000"/>
              <a:gd name="connsiteX932" fmla="*/ 2312521 w 12192002"/>
              <a:gd name="connsiteY932" fmla="*/ 1806140 h 6858000"/>
              <a:gd name="connsiteX933" fmla="*/ 2127533 w 12192002"/>
              <a:gd name="connsiteY933" fmla="*/ 2348380 h 6858000"/>
              <a:gd name="connsiteX934" fmla="*/ 2358080 w 12192002"/>
              <a:gd name="connsiteY934" fmla="*/ 1866134 h 6858000"/>
              <a:gd name="connsiteX935" fmla="*/ 2407436 w 12192002"/>
              <a:gd name="connsiteY935" fmla="*/ 1651070 h 6858000"/>
              <a:gd name="connsiteX936" fmla="*/ 2448558 w 12192002"/>
              <a:gd name="connsiteY936" fmla="*/ 1373435 h 6858000"/>
              <a:gd name="connsiteX937" fmla="*/ 278707 w 12192002"/>
              <a:gd name="connsiteY937" fmla="*/ 1352270 h 6858000"/>
              <a:gd name="connsiteX938" fmla="*/ 321570 w 12192002"/>
              <a:gd name="connsiteY938" fmla="*/ 1861610 h 6858000"/>
              <a:gd name="connsiteX939" fmla="*/ 294281 w 12192002"/>
              <a:gd name="connsiteY939" fmla="*/ 1440658 h 6858000"/>
              <a:gd name="connsiteX940" fmla="*/ 1423821 w 12192002"/>
              <a:gd name="connsiteY940" fmla="*/ 1351958 h 6858000"/>
              <a:gd name="connsiteX941" fmla="*/ 1638521 w 12192002"/>
              <a:gd name="connsiteY941" fmla="*/ 1908470 h 6858000"/>
              <a:gd name="connsiteX942" fmla="*/ 1754199 w 12192002"/>
              <a:gd name="connsiteY942" fmla="*/ 2149284 h 6858000"/>
              <a:gd name="connsiteX943" fmla="*/ 1908359 w 12192002"/>
              <a:gd name="connsiteY943" fmla="*/ 2364988 h 6858000"/>
              <a:gd name="connsiteX944" fmla="*/ 1647661 w 12192002"/>
              <a:gd name="connsiteY944" fmla="*/ 1825945 h 6858000"/>
              <a:gd name="connsiteX945" fmla="*/ 1423821 w 12192002"/>
              <a:gd name="connsiteY945" fmla="*/ 1351958 h 6858000"/>
              <a:gd name="connsiteX946" fmla="*/ 9518298 w 12192002"/>
              <a:gd name="connsiteY946" fmla="*/ 1338235 h 6858000"/>
              <a:gd name="connsiteX947" fmla="*/ 9838009 w 12192002"/>
              <a:gd name="connsiteY947" fmla="*/ 2272553 h 6858000"/>
              <a:gd name="connsiteX948" fmla="*/ 9805906 w 12192002"/>
              <a:gd name="connsiteY948" fmla="*/ 2159819 h 6858000"/>
              <a:gd name="connsiteX949" fmla="*/ 9801623 w 12192002"/>
              <a:gd name="connsiteY949" fmla="*/ 2142555 h 6858000"/>
              <a:gd name="connsiteX950" fmla="*/ 9628671 w 12192002"/>
              <a:gd name="connsiteY950" fmla="*/ 1617375 h 6858000"/>
              <a:gd name="connsiteX951" fmla="*/ 9598299 w 12192002"/>
              <a:gd name="connsiteY951" fmla="*/ 1544643 h 6858000"/>
              <a:gd name="connsiteX952" fmla="*/ 9518298 w 12192002"/>
              <a:gd name="connsiteY952" fmla="*/ 1338235 h 6858000"/>
              <a:gd name="connsiteX953" fmla="*/ 1431890 w 12192002"/>
              <a:gd name="connsiteY953" fmla="*/ 1306475 h 6858000"/>
              <a:gd name="connsiteX954" fmla="*/ 1507597 w 12192002"/>
              <a:gd name="connsiteY954" fmla="*/ 1446132 h 6858000"/>
              <a:gd name="connsiteX955" fmla="*/ 1674586 w 12192002"/>
              <a:gd name="connsiteY955" fmla="*/ 1813832 h 6858000"/>
              <a:gd name="connsiteX956" fmla="*/ 1815950 w 12192002"/>
              <a:gd name="connsiteY956" fmla="*/ 2128564 h 6858000"/>
              <a:gd name="connsiteX957" fmla="*/ 1984242 w 12192002"/>
              <a:gd name="connsiteY957" fmla="*/ 2430829 h 6858000"/>
              <a:gd name="connsiteX958" fmla="*/ 2014023 w 12192002"/>
              <a:gd name="connsiteY958" fmla="*/ 2450995 h 6858000"/>
              <a:gd name="connsiteX959" fmla="*/ 1747337 w 12192002"/>
              <a:gd name="connsiteY959" fmla="*/ 1855264 h 6858000"/>
              <a:gd name="connsiteX960" fmla="*/ 1533749 w 12192002"/>
              <a:gd name="connsiteY960" fmla="*/ 1478656 h 6858000"/>
              <a:gd name="connsiteX961" fmla="*/ 1431890 w 12192002"/>
              <a:gd name="connsiteY961" fmla="*/ 1306475 h 6858000"/>
              <a:gd name="connsiteX962" fmla="*/ 5052692 w 12192002"/>
              <a:gd name="connsiteY962" fmla="*/ 1292994 h 6858000"/>
              <a:gd name="connsiteX963" fmla="*/ 5200661 w 12192002"/>
              <a:gd name="connsiteY963" fmla="*/ 1635186 h 6858000"/>
              <a:gd name="connsiteX964" fmla="*/ 5297138 w 12192002"/>
              <a:gd name="connsiteY964" fmla="*/ 1906351 h 6858000"/>
              <a:gd name="connsiteX965" fmla="*/ 5052692 w 12192002"/>
              <a:gd name="connsiteY965" fmla="*/ 1292994 h 6858000"/>
              <a:gd name="connsiteX966" fmla="*/ 9528078 w 12192002"/>
              <a:gd name="connsiteY966" fmla="*/ 1278636 h 6858000"/>
              <a:gd name="connsiteX967" fmla="*/ 9623946 w 12192002"/>
              <a:gd name="connsiteY967" fmla="*/ 1534260 h 6858000"/>
              <a:gd name="connsiteX968" fmla="*/ 9654858 w 12192002"/>
              <a:gd name="connsiteY968" fmla="*/ 1607218 h 6858000"/>
              <a:gd name="connsiteX969" fmla="*/ 9826304 w 12192002"/>
              <a:gd name="connsiteY969" fmla="*/ 2125320 h 6858000"/>
              <a:gd name="connsiteX970" fmla="*/ 9701198 w 12192002"/>
              <a:gd name="connsiteY970" fmla="*/ 1646797 h 6858000"/>
              <a:gd name="connsiteX971" fmla="*/ 9528078 w 12192002"/>
              <a:gd name="connsiteY971" fmla="*/ 1278636 h 6858000"/>
              <a:gd name="connsiteX972" fmla="*/ 5009948 w 12192002"/>
              <a:gd name="connsiteY972" fmla="*/ 1273619 h 6858000"/>
              <a:gd name="connsiteX973" fmla="*/ 5121777 w 12192002"/>
              <a:gd name="connsiteY973" fmla="*/ 1654213 h 6858000"/>
              <a:gd name="connsiteX974" fmla="*/ 5293545 w 12192002"/>
              <a:gd name="connsiteY974" fmla="*/ 2072247 h 6858000"/>
              <a:gd name="connsiteX975" fmla="*/ 5294042 w 12192002"/>
              <a:gd name="connsiteY975" fmla="*/ 2065019 h 6858000"/>
              <a:gd name="connsiteX976" fmla="*/ 5171936 w 12192002"/>
              <a:gd name="connsiteY976" fmla="*/ 1647613 h 6858000"/>
              <a:gd name="connsiteX977" fmla="*/ 5009948 w 12192002"/>
              <a:gd name="connsiteY977" fmla="*/ 1273619 h 6858000"/>
              <a:gd name="connsiteX978" fmla="*/ 655236 w 12192002"/>
              <a:gd name="connsiteY978" fmla="*/ 1268632 h 6858000"/>
              <a:gd name="connsiteX979" fmla="*/ 839521 w 12192002"/>
              <a:gd name="connsiteY979" fmla="*/ 1685315 h 6858000"/>
              <a:gd name="connsiteX980" fmla="*/ 1109416 w 12192002"/>
              <a:gd name="connsiteY980" fmla="*/ 2061663 h 6858000"/>
              <a:gd name="connsiteX981" fmla="*/ 1298300 w 12192002"/>
              <a:gd name="connsiteY981" fmla="*/ 2247742 h 6858000"/>
              <a:gd name="connsiteX982" fmla="*/ 1125871 w 12192002"/>
              <a:gd name="connsiteY982" fmla="*/ 1989513 h 6858000"/>
              <a:gd name="connsiteX983" fmla="*/ 981574 w 12192002"/>
              <a:gd name="connsiteY983" fmla="*/ 1783157 h 6858000"/>
              <a:gd name="connsiteX984" fmla="*/ 922198 w 12192002"/>
              <a:gd name="connsiteY984" fmla="*/ 1677437 h 6858000"/>
              <a:gd name="connsiteX985" fmla="*/ 869293 w 12192002"/>
              <a:gd name="connsiteY985" fmla="*/ 1583214 h 6858000"/>
              <a:gd name="connsiteX986" fmla="*/ 751431 w 12192002"/>
              <a:gd name="connsiteY986" fmla="*/ 1405731 h 6858000"/>
              <a:gd name="connsiteX987" fmla="*/ 6516292 w 12192002"/>
              <a:gd name="connsiteY987" fmla="*/ 1263064 h 6858000"/>
              <a:gd name="connsiteX988" fmla="*/ 5736320 w 12192002"/>
              <a:gd name="connsiteY988" fmla="*/ 1501803 h 6858000"/>
              <a:gd name="connsiteX989" fmla="*/ 6516292 w 12192002"/>
              <a:gd name="connsiteY989" fmla="*/ 1263064 h 6858000"/>
              <a:gd name="connsiteX990" fmla="*/ 291466 w 12192002"/>
              <a:gd name="connsiteY990" fmla="*/ 1250369 h 6858000"/>
              <a:gd name="connsiteX991" fmla="*/ 323180 w 12192002"/>
              <a:gd name="connsiteY991" fmla="*/ 1435283 h 6858000"/>
              <a:gd name="connsiteX992" fmla="*/ 349381 w 12192002"/>
              <a:gd name="connsiteY992" fmla="*/ 1875041 h 6858000"/>
              <a:gd name="connsiteX993" fmla="*/ 374363 w 12192002"/>
              <a:gd name="connsiteY993" fmla="*/ 1506494 h 6858000"/>
              <a:gd name="connsiteX994" fmla="*/ 302168 w 12192002"/>
              <a:gd name="connsiteY994" fmla="*/ 1274495 h 6858000"/>
              <a:gd name="connsiteX995" fmla="*/ 291466 w 12192002"/>
              <a:gd name="connsiteY995" fmla="*/ 1250369 h 6858000"/>
              <a:gd name="connsiteX996" fmla="*/ 678222 w 12192002"/>
              <a:gd name="connsiteY996" fmla="*/ 1248670 h 6858000"/>
              <a:gd name="connsiteX997" fmla="*/ 775536 w 12192002"/>
              <a:gd name="connsiteY997" fmla="*/ 1388015 h 6858000"/>
              <a:gd name="connsiteX998" fmla="*/ 894529 w 12192002"/>
              <a:gd name="connsiteY998" fmla="*/ 1567739 h 6858000"/>
              <a:gd name="connsiteX999" fmla="*/ 948000 w 12192002"/>
              <a:gd name="connsiteY999" fmla="*/ 1663088 h 6858000"/>
              <a:gd name="connsiteX1000" fmla="*/ 1006812 w 12192002"/>
              <a:gd name="connsiteY1000" fmla="*/ 1767683 h 6858000"/>
              <a:gd name="connsiteX1001" fmla="*/ 1149133 w 12192002"/>
              <a:gd name="connsiteY1001" fmla="*/ 1971513 h 6858000"/>
              <a:gd name="connsiteX1002" fmla="*/ 1333952 w 12192002"/>
              <a:gd name="connsiteY1002" fmla="*/ 2251620 h 6858000"/>
              <a:gd name="connsiteX1003" fmla="*/ 1337329 w 12192002"/>
              <a:gd name="connsiteY1003" fmla="*/ 2258350 h 6858000"/>
              <a:gd name="connsiteX1004" fmla="*/ 1014726 w 12192002"/>
              <a:gd name="connsiteY1004" fmla="*/ 1615556 h 6858000"/>
              <a:gd name="connsiteX1005" fmla="*/ 678222 w 12192002"/>
              <a:gd name="connsiteY1005" fmla="*/ 1248670 h 6858000"/>
              <a:gd name="connsiteX1006" fmla="*/ 9441752 w 12192002"/>
              <a:gd name="connsiteY1006" fmla="*/ 1245311 h 6858000"/>
              <a:gd name="connsiteX1007" fmla="*/ 9278979 w 12192002"/>
              <a:gd name="connsiteY1007" fmla="*/ 1406236 h 6858000"/>
              <a:gd name="connsiteX1008" fmla="*/ 9235540 w 12192002"/>
              <a:gd name="connsiteY1008" fmla="*/ 1546869 h 6858000"/>
              <a:gd name="connsiteX1009" fmla="*/ 9264074 w 12192002"/>
              <a:gd name="connsiteY1009" fmla="*/ 1557016 h 6858000"/>
              <a:gd name="connsiteX1010" fmla="*/ 9441752 w 12192002"/>
              <a:gd name="connsiteY1010" fmla="*/ 1245311 h 6858000"/>
              <a:gd name="connsiteX1011" fmla="*/ 6691602 w 12192002"/>
              <a:gd name="connsiteY1011" fmla="*/ 1140573 h 6858000"/>
              <a:gd name="connsiteX1012" fmla="*/ 6571100 w 12192002"/>
              <a:gd name="connsiteY1012" fmla="*/ 1183662 h 6858000"/>
              <a:gd name="connsiteX1013" fmla="*/ 6241687 w 12192002"/>
              <a:gd name="connsiteY1013" fmla="*/ 1257600 h 6858000"/>
              <a:gd name="connsiteX1014" fmla="*/ 5693009 w 12192002"/>
              <a:gd name="connsiteY1014" fmla="*/ 1478256 h 6858000"/>
              <a:gd name="connsiteX1015" fmla="*/ 6548420 w 12192002"/>
              <a:gd name="connsiteY1015" fmla="*/ 1214599 h 6858000"/>
              <a:gd name="connsiteX1016" fmla="*/ 6605473 w 12192002"/>
              <a:gd name="connsiteY1016" fmla="*/ 1184686 h 6858000"/>
              <a:gd name="connsiteX1017" fmla="*/ 6691602 w 12192002"/>
              <a:gd name="connsiteY1017" fmla="*/ 1140573 h 6858000"/>
              <a:gd name="connsiteX1018" fmla="*/ 4002475 w 12192002"/>
              <a:gd name="connsiteY1018" fmla="*/ 1037802 h 6858000"/>
              <a:gd name="connsiteX1019" fmla="*/ 4000324 w 12192002"/>
              <a:gd name="connsiteY1019" fmla="*/ 1039362 h 6858000"/>
              <a:gd name="connsiteX1020" fmla="*/ 4002862 w 12192002"/>
              <a:gd name="connsiteY1020" fmla="*/ 1042866 h 6858000"/>
              <a:gd name="connsiteX1021" fmla="*/ 4002475 w 12192002"/>
              <a:gd name="connsiteY1021" fmla="*/ 1037802 h 6858000"/>
              <a:gd name="connsiteX1022" fmla="*/ 506322 w 12192002"/>
              <a:gd name="connsiteY1022" fmla="*/ 1020997 h 6858000"/>
              <a:gd name="connsiteX1023" fmla="*/ 533068 w 12192002"/>
              <a:gd name="connsiteY1023" fmla="*/ 1029409 h 6858000"/>
              <a:gd name="connsiteX1024" fmla="*/ 1232525 w 12192002"/>
              <a:gd name="connsiteY1024" fmla="*/ 1804675 h 6858000"/>
              <a:gd name="connsiteX1025" fmla="*/ 1388858 w 12192002"/>
              <a:gd name="connsiteY1025" fmla="*/ 2368011 h 6858000"/>
              <a:gd name="connsiteX1026" fmla="*/ 1384098 w 12192002"/>
              <a:gd name="connsiteY1026" fmla="*/ 2378125 h 6858000"/>
              <a:gd name="connsiteX1027" fmla="*/ 1425393 w 12192002"/>
              <a:gd name="connsiteY1027" fmla="*/ 2589124 h 6858000"/>
              <a:gd name="connsiteX1028" fmla="*/ 1424001 w 12192002"/>
              <a:gd name="connsiteY1028" fmla="*/ 2597541 h 6858000"/>
              <a:gd name="connsiteX1029" fmla="*/ 2152729 w 12192002"/>
              <a:gd name="connsiteY1029" fmla="*/ 2864487 h 6858000"/>
              <a:gd name="connsiteX1030" fmla="*/ 2020609 w 12192002"/>
              <a:gd name="connsiteY1030" fmla="*/ 2539671 h 6858000"/>
              <a:gd name="connsiteX1031" fmla="*/ 2018920 w 12192002"/>
              <a:gd name="connsiteY1031" fmla="*/ 2536309 h 6858000"/>
              <a:gd name="connsiteX1032" fmla="*/ 1342441 w 12192002"/>
              <a:gd name="connsiteY1032" fmla="*/ 1173017 h 6858000"/>
              <a:gd name="connsiteX1033" fmla="*/ 1367925 w 12192002"/>
              <a:gd name="connsiteY1033" fmla="*/ 1135648 h 6858000"/>
              <a:gd name="connsiteX1034" fmla="*/ 1771401 w 12192002"/>
              <a:gd name="connsiteY1034" fmla="*/ 1806673 h 6858000"/>
              <a:gd name="connsiteX1035" fmla="*/ 1972385 w 12192002"/>
              <a:gd name="connsiteY1035" fmla="*/ 2198735 h 6858000"/>
              <a:gd name="connsiteX1036" fmla="*/ 2040892 w 12192002"/>
              <a:gd name="connsiteY1036" fmla="*/ 2405205 h 6858000"/>
              <a:gd name="connsiteX1037" fmla="*/ 2131689 w 12192002"/>
              <a:gd name="connsiteY1037" fmla="*/ 1936926 h 6858000"/>
              <a:gd name="connsiteX1038" fmla="*/ 2454820 w 12192002"/>
              <a:gd name="connsiteY1038" fmla="*/ 1248808 h 6858000"/>
              <a:gd name="connsiteX1039" fmla="*/ 2492512 w 12192002"/>
              <a:gd name="connsiteY1039" fmla="*/ 1302920 h 6858000"/>
              <a:gd name="connsiteX1040" fmla="*/ 2081216 w 12192002"/>
              <a:gd name="connsiteY1040" fmla="*/ 2527513 h 6858000"/>
              <a:gd name="connsiteX1041" fmla="*/ 2081211 w 12192002"/>
              <a:gd name="connsiteY1041" fmla="*/ 2528916 h 6858000"/>
              <a:gd name="connsiteX1042" fmla="*/ 2199067 w 12192002"/>
              <a:gd name="connsiteY1042" fmla="*/ 2884061 h 6858000"/>
              <a:gd name="connsiteX1043" fmla="*/ 3192586 w 12192002"/>
              <a:gd name="connsiteY1043" fmla="*/ 3411496 h 6858000"/>
              <a:gd name="connsiteX1044" fmla="*/ 3182620 w 12192002"/>
              <a:gd name="connsiteY1044" fmla="*/ 3483279 h 6858000"/>
              <a:gd name="connsiteX1045" fmla="*/ 2435119 w 12192002"/>
              <a:gd name="connsiteY1045" fmla="*/ 3080173 h 6858000"/>
              <a:gd name="connsiteX1046" fmla="*/ 2410152 w 12192002"/>
              <a:gd name="connsiteY1046" fmla="*/ 3063751 h 6858000"/>
              <a:gd name="connsiteX1047" fmla="*/ 2408099 w 12192002"/>
              <a:gd name="connsiteY1047" fmla="*/ 3064403 h 6858000"/>
              <a:gd name="connsiteX1048" fmla="*/ 2407218 w 12192002"/>
              <a:gd name="connsiteY1048" fmla="*/ 3070324 h 6858000"/>
              <a:gd name="connsiteX1049" fmla="*/ 2380138 w 12192002"/>
              <a:gd name="connsiteY1049" fmla="*/ 3099341 h 6858000"/>
              <a:gd name="connsiteX1050" fmla="*/ 1765923 w 12192002"/>
              <a:gd name="connsiteY1050" fmla="*/ 3581043 h 6858000"/>
              <a:gd name="connsiteX1051" fmla="*/ 1702258 w 12192002"/>
              <a:gd name="connsiteY1051" fmla="*/ 3612286 h 6858000"/>
              <a:gd name="connsiteX1052" fmla="*/ 1538370 w 12192002"/>
              <a:gd name="connsiteY1052" fmla="*/ 3811804 h 6858000"/>
              <a:gd name="connsiteX1053" fmla="*/ 542867 w 12192002"/>
              <a:gd name="connsiteY1053" fmla="*/ 4944092 h 6858000"/>
              <a:gd name="connsiteX1054" fmla="*/ 515800 w 12192002"/>
              <a:gd name="connsiteY1054" fmla="*/ 4862180 h 6858000"/>
              <a:gd name="connsiteX1055" fmla="*/ 909145 w 12192002"/>
              <a:gd name="connsiteY1055" fmla="*/ 4199225 h 6858000"/>
              <a:gd name="connsiteX1056" fmla="*/ 1214067 w 12192002"/>
              <a:gd name="connsiteY1056" fmla="*/ 3908561 h 6858000"/>
              <a:gd name="connsiteX1057" fmla="*/ 640967 w 12192002"/>
              <a:gd name="connsiteY1057" fmla="*/ 4105601 h 6858000"/>
              <a:gd name="connsiteX1058" fmla="*/ 112563 w 12192002"/>
              <a:gd name="connsiteY1058" fmla="*/ 4396952 h 6858000"/>
              <a:gd name="connsiteX1059" fmla="*/ 0 w 12192002"/>
              <a:gd name="connsiteY1059" fmla="*/ 4466006 h 6858000"/>
              <a:gd name="connsiteX1060" fmla="*/ 0 w 12192002"/>
              <a:gd name="connsiteY1060" fmla="*/ 4233763 h 6858000"/>
              <a:gd name="connsiteX1061" fmla="*/ 36881 w 12192002"/>
              <a:gd name="connsiteY1061" fmla="*/ 4200118 h 6858000"/>
              <a:gd name="connsiteX1062" fmla="*/ 910534 w 12192002"/>
              <a:gd name="connsiteY1062" fmla="*/ 3629753 h 6858000"/>
              <a:gd name="connsiteX1063" fmla="*/ 1578717 w 12192002"/>
              <a:gd name="connsiteY1063" fmla="*/ 3575982 h 6858000"/>
              <a:gd name="connsiteX1064" fmla="*/ 2338780 w 12192002"/>
              <a:gd name="connsiteY1064" fmla="*/ 3033725 h 6858000"/>
              <a:gd name="connsiteX1065" fmla="*/ 1807991 w 12192002"/>
              <a:gd name="connsiteY1065" fmla="*/ 2807184 h 6858000"/>
              <a:gd name="connsiteX1066" fmla="*/ 1416358 w 12192002"/>
              <a:gd name="connsiteY1066" fmla="*/ 3112571 h 6858000"/>
              <a:gd name="connsiteX1067" fmla="*/ 939066 w 12192002"/>
              <a:gd name="connsiteY1067" fmla="*/ 3378798 h 6858000"/>
              <a:gd name="connsiteX1068" fmla="*/ 115099 w 12192002"/>
              <a:gd name="connsiteY1068" fmla="*/ 3607650 h 6858000"/>
              <a:gd name="connsiteX1069" fmla="*/ 97284 w 12192002"/>
              <a:gd name="connsiteY1069" fmla="*/ 3520393 h 6858000"/>
              <a:gd name="connsiteX1070" fmla="*/ 922050 w 12192002"/>
              <a:gd name="connsiteY1070" fmla="*/ 3074867 h 6858000"/>
              <a:gd name="connsiteX1071" fmla="*/ 1405265 w 12192002"/>
              <a:gd name="connsiteY1071" fmla="*/ 3016319 h 6858000"/>
              <a:gd name="connsiteX1072" fmla="*/ 1407512 w 12192002"/>
              <a:gd name="connsiteY1072" fmla="*/ 3018001 h 6858000"/>
              <a:gd name="connsiteX1073" fmla="*/ 1726266 w 12192002"/>
              <a:gd name="connsiteY1073" fmla="*/ 2777274 h 6858000"/>
              <a:gd name="connsiteX1074" fmla="*/ 625390 w 12192002"/>
              <a:gd name="connsiteY1074" fmla="*/ 2514541 h 6858000"/>
              <a:gd name="connsiteX1075" fmla="*/ 619799 w 12192002"/>
              <a:gd name="connsiteY1075" fmla="*/ 2527180 h 6858000"/>
              <a:gd name="connsiteX1076" fmla="*/ 310030 w 12192002"/>
              <a:gd name="connsiteY1076" fmla="*/ 2771818 h 6858000"/>
              <a:gd name="connsiteX1077" fmla="*/ 173877 w 12192002"/>
              <a:gd name="connsiteY1077" fmla="*/ 2937056 h 6858000"/>
              <a:gd name="connsiteX1078" fmla="*/ 77889 w 12192002"/>
              <a:gd name="connsiteY1078" fmla="*/ 3138440 h 6858000"/>
              <a:gd name="connsiteX1079" fmla="*/ 0 w 12192002"/>
              <a:gd name="connsiteY1079" fmla="*/ 3271395 h 6858000"/>
              <a:gd name="connsiteX1080" fmla="*/ 0 w 12192002"/>
              <a:gd name="connsiteY1080" fmla="*/ 3153002 h 6858000"/>
              <a:gd name="connsiteX1081" fmla="*/ 2386 w 12192002"/>
              <a:gd name="connsiteY1081" fmla="*/ 3149203 h 6858000"/>
              <a:gd name="connsiteX1082" fmla="*/ 89753 w 12192002"/>
              <a:gd name="connsiteY1082" fmla="*/ 2987702 h 6858000"/>
              <a:gd name="connsiteX1083" fmla="*/ 76869 w 12192002"/>
              <a:gd name="connsiteY1083" fmla="*/ 3005404 h 6858000"/>
              <a:gd name="connsiteX1084" fmla="*/ 32049 w 12192002"/>
              <a:gd name="connsiteY1084" fmla="*/ 3065814 h 6858000"/>
              <a:gd name="connsiteX1085" fmla="*/ 0 w 12192002"/>
              <a:gd name="connsiteY1085" fmla="*/ 3108744 h 6858000"/>
              <a:gd name="connsiteX1086" fmla="*/ 0 w 12192002"/>
              <a:gd name="connsiteY1086" fmla="*/ 3058059 h 6858000"/>
              <a:gd name="connsiteX1087" fmla="*/ 7610 w 12192002"/>
              <a:gd name="connsiteY1087" fmla="*/ 3047889 h 6858000"/>
              <a:gd name="connsiteX1088" fmla="*/ 52419 w 12192002"/>
              <a:gd name="connsiteY1088" fmla="*/ 2987479 h 6858000"/>
              <a:gd name="connsiteX1089" fmla="*/ 59142 w 12192002"/>
              <a:gd name="connsiteY1089" fmla="*/ 2978488 h 6858000"/>
              <a:gd name="connsiteX1090" fmla="*/ 0 w 12192002"/>
              <a:gd name="connsiteY1090" fmla="*/ 3015334 h 6858000"/>
              <a:gd name="connsiteX1091" fmla="*/ 0 w 12192002"/>
              <a:gd name="connsiteY1091" fmla="*/ 2914286 h 6858000"/>
              <a:gd name="connsiteX1092" fmla="*/ 36383 w 12192002"/>
              <a:gd name="connsiteY1092" fmla="*/ 2901128 h 6858000"/>
              <a:gd name="connsiteX1093" fmla="*/ 156329 w 12192002"/>
              <a:gd name="connsiteY1093" fmla="*/ 2840533 h 6858000"/>
              <a:gd name="connsiteX1094" fmla="*/ 358355 w 12192002"/>
              <a:gd name="connsiteY1094" fmla="*/ 2620471 h 6858000"/>
              <a:gd name="connsiteX1095" fmla="*/ 510577 w 12192002"/>
              <a:gd name="connsiteY1095" fmla="*/ 2501244 h 6858000"/>
              <a:gd name="connsiteX1096" fmla="*/ 211967 w 12192002"/>
              <a:gd name="connsiteY1096" fmla="*/ 2479171 h 6858000"/>
              <a:gd name="connsiteX1097" fmla="*/ 0 w 12192002"/>
              <a:gd name="connsiteY1097" fmla="*/ 2476398 h 6858000"/>
              <a:gd name="connsiteX1098" fmla="*/ 0 w 12192002"/>
              <a:gd name="connsiteY1098" fmla="*/ 2389189 h 6858000"/>
              <a:gd name="connsiteX1099" fmla="*/ 103062 w 12192002"/>
              <a:gd name="connsiteY1099" fmla="*/ 2389518 h 6858000"/>
              <a:gd name="connsiteX1100" fmla="*/ 510734 w 12192002"/>
              <a:gd name="connsiteY1100" fmla="*/ 2416201 h 6858000"/>
              <a:gd name="connsiteX1101" fmla="*/ 279257 w 12192002"/>
              <a:gd name="connsiteY1101" fmla="*/ 2092102 h 6858000"/>
              <a:gd name="connsiteX1102" fmla="*/ 65265 w 12192002"/>
              <a:gd name="connsiteY1102" fmla="*/ 2006049 h 6858000"/>
              <a:gd name="connsiteX1103" fmla="*/ 0 w 12192002"/>
              <a:gd name="connsiteY1103" fmla="*/ 1982532 h 6858000"/>
              <a:gd name="connsiteX1104" fmla="*/ 0 w 12192002"/>
              <a:gd name="connsiteY1104" fmla="*/ 1912789 h 6858000"/>
              <a:gd name="connsiteX1105" fmla="*/ 97460 w 12192002"/>
              <a:gd name="connsiteY1105" fmla="*/ 1953725 h 6858000"/>
              <a:gd name="connsiteX1106" fmla="*/ 221272 w 12192002"/>
              <a:gd name="connsiteY1106" fmla="*/ 1980766 h 6858000"/>
              <a:gd name="connsiteX1107" fmla="*/ 116765 w 12192002"/>
              <a:gd name="connsiteY1107" fmla="*/ 1911033 h 6858000"/>
              <a:gd name="connsiteX1108" fmla="*/ 16405 w 12192002"/>
              <a:gd name="connsiteY1108" fmla="*/ 1803412 h 6858000"/>
              <a:gd name="connsiteX1109" fmla="*/ 0 w 12192002"/>
              <a:gd name="connsiteY1109" fmla="*/ 1784777 h 6858000"/>
              <a:gd name="connsiteX1110" fmla="*/ 0 w 12192002"/>
              <a:gd name="connsiteY1110" fmla="*/ 1740082 h 6858000"/>
              <a:gd name="connsiteX1111" fmla="*/ 39394 w 12192002"/>
              <a:gd name="connsiteY1111" fmla="*/ 1784856 h 6858000"/>
              <a:gd name="connsiteX1112" fmla="*/ 135813 w 12192002"/>
              <a:gd name="connsiteY1112" fmla="*/ 1888838 h 6858000"/>
              <a:gd name="connsiteX1113" fmla="*/ 242575 w 12192002"/>
              <a:gd name="connsiteY1113" fmla="*/ 1958841 h 6858000"/>
              <a:gd name="connsiteX1114" fmla="*/ 82197 w 12192002"/>
              <a:gd name="connsiteY1114" fmla="*/ 1754826 h 6858000"/>
              <a:gd name="connsiteX1115" fmla="*/ 0 w 12192002"/>
              <a:gd name="connsiteY1115" fmla="*/ 1679650 h 6858000"/>
              <a:gd name="connsiteX1116" fmla="*/ 0 w 12192002"/>
              <a:gd name="connsiteY1116" fmla="*/ 1602463 h 6858000"/>
              <a:gd name="connsiteX1117" fmla="*/ 84689 w 12192002"/>
              <a:gd name="connsiteY1117" fmla="*/ 1677442 h 6858000"/>
              <a:gd name="connsiteX1118" fmla="*/ 298437 w 12192002"/>
              <a:gd name="connsiteY1118" fmla="*/ 1968019 h 6858000"/>
              <a:gd name="connsiteX1119" fmla="*/ 227269 w 12192002"/>
              <a:gd name="connsiteY1119" fmla="*/ 1114064 h 6858000"/>
              <a:gd name="connsiteX1120" fmla="*/ 248003 w 12192002"/>
              <a:gd name="connsiteY1120" fmla="*/ 1089613 h 6858000"/>
              <a:gd name="connsiteX1121" fmla="*/ 427020 w 12192002"/>
              <a:gd name="connsiteY1121" fmla="*/ 1619803 h 6858000"/>
              <a:gd name="connsiteX1122" fmla="*/ 340345 w 12192002"/>
              <a:gd name="connsiteY1122" fmla="*/ 2027739 h 6858000"/>
              <a:gd name="connsiteX1123" fmla="*/ 360865 w 12192002"/>
              <a:gd name="connsiteY1123" fmla="*/ 2044827 h 6858000"/>
              <a:gd name="connsiteX1124" fmla="*/ 560414 w 12192002"/>
              <a:gd name="connsiteY1124" fmla="*/ 2421457 h 6858000"/>
              <a:gd name="connsiteX1125" fmla="*/ 1359703 w 12192002"/>
              <a:gd name="connsiteY1125" fmla="*/ 2578554 h 6858000"/>
              <a:gd name="connsiteX1126" fmla="*/ 1359422 w 12192002"/>
              <a:gd name="connsiteY1126" fmla="*/ 2577994 h 6858000"/>
              <a:gd name="connsiteX1127" fmla="*/ 828701 w 12192002"/>
              <a:gd name="connsiteY1127" fmla="*/ 1839520 h 6858000"/>
              <a:gd name="connsiteX1128" fmla="*/ 494427 w 12192002"/>
              <a:gd name="connsiteY1128" fmla="*/ 1092333 h 6858000"/>
              <a:gd name="connsiteX1129" fmla="*/ 506322 w 12192002"/>
              <a:gd name="connsiteY1129" fmla="*/ 1020997 h 6858000"/>
              <a:gd name="connsiteX1130" fmla="*/ 4570198 w 12192002"/>
              <a:gd name="connsiteY1130" fmla="*/ 978081 h 6858000"/>
              <a:gd name="connsiteX1131" fmla="*/ 4523691 w 12192002"/>
              <a:gd name="connsiteY1131" fmla="*/ 1127776 h 6858000"/>
              <a:gd name="connsiteX1132" fmla="*/ 4509875 w 12192002"/>
              <a:gd name="connsiteY1132" fmla="*/ 1167552 h 6858000"/>
              <a:gd name="connsiteX1133" fmla="*/ 4478168 w 12192002"/>
              <a:gd name="connsiteY1133" fmla="*/ 1260735 h 6858000"/>
              <a:gd name="connsiteX1134" fmla="*/ 4409309 w 12192002"/>
              <a:gd name="connsiteY1134" fmla="*/ 1666996 h 6858000"/>
              <a:gd name="connsiteX1135" fmla="*/ 4370031 w 12192002"/>
              <a:gd name="connsiteY1135" fmla="*/ 1955666 h 6858000"/>
              <a:gd name="connsiteX1136" fmla="*/ 4570198 w 12192002"/>
              <a:gd name="connsiteY1136" fmla="*/ 978081 h 6858000"/>
              <a:gd name="connsiteX1137" fmla="*/ 12149131 w 12192002"/>
              <a:gd name="connsiteY1137" fmla="*/ 959050 h 6858000"/>
              <a:gd name="connsiteX1138" fmla="*/ 12105664 w 12192002"/>
              <a:gd name="connsiteY1138" fmla="*/ 1006960 h 6858000"/>
              <a:gd name="connsiteX1139" fmla="*/ 11883102 w 12192002"/>
              <a:gd name="connsiteY1139" fmla="*/ 1184424 h 6858000"/>
              <a:gd name="connsiteX1140" fmla="*/ 11665174 w 12192002"/>
              <a:gd name="connsiteY1140" fmla="*/ 1317493 h 6858000"/>
              <a:gd name="connsiteX1141" fmla="*/ 11590337 w 12192002"/>
              <a:gd name="connsiteY1141" fmla="*/ 1348256 h 6858000"/>
              <a:gd name="connsiteX1142" fmla="*/ 11492588 w 12192002"/>
              <a:gd name="connsiteY1142" fmla="*/ 1390573 h 6858000"/>
              <a:gd name="connsiteX1143" fmla="*/ 11888865 w 12192002"/>
              <a:gd name="connsiteY1143" fmla="*/ 1220988 h 6858000"/>
              <a:gd name="connsiteX1144" fmla="*/ 12149131 w 12192002"/>
              <a:gd name="connsiteY1144" fmla="*/ 959050 h 6858000"/>
              <a:gd name="connsiteX1145" fmla="*/ 4557898 w 12192002"/>
              <a:gd name="connsiteY1145" fmla="*/ 900011 h 6858000"/>
              <a:gd name="connsiteX1146" fmla="*/ 4344840 w 12192002"/>
              <a:gd name="connsiteY1146" fmla="*/ 1922038 h 6858000"/>
              <a:gd name="connsiteX1147" fmla="*/ 4378710 w 12192002"/>
              <a:gd name="connsiteY1147" fmla="*/ 1665516 h 6858000"/>
              <a:gd name="connsiteX1148" fmla="*/ 4448798 w 12192002"/>
              <a:gd name="connsiteY1148" fmla="*/ 1253024 h 6858000"/>
              <a:gd name="connsiteX1149" fmla="*/ 4480315 w 12192002"/>
              <a:gd name="connsiteY1149" fmla="*/ 1158454 h 6858000"/>
              <a:gd name="connsiteX1150" fmla="*/ 4494133 w 12192002"/>
              <a:gd name="connsiteY1150" fmla="*/ 1118676 h 6858000"/>
              <a:gd name="connsiteX1151" fmla="*/ 4557898 w 12192002"/>
              <a:gd name="connsiteY1151" fmla="*/ 900011 h 6858000"/>
              <a:gd name="connsiteX1152" fmla="*/ 5870151 w 12192002"/>
              <a:gd name="connsiteY1152" fmla="*/ 898890 h 6858000"/>
              <a:gd name="connsiteX1153" fmla="*/ 5861335 w 12192002"/>
              <a:gd name="connsiteY1153" fmla="*/ 899177 h 6858000"/>
              <a:gd name="connsiteX1154" fmla="*/ 5843702 w 12192002"/>
              <a:gd name="connsiteY1154" fmla="*/ 899748 h 6858000"/>
              <a:gd name="connsiteX1155" fmla="*/ 5651107 w 12192002"/>
              <a:gd name="connsiteY1155" fmla="*/ 920306 h 6858000"/>
              <a:gd name="connsiteX1156" fmla="*/ 5459407 w 12192002"/>
              <a:gd name="connsiteY1156" fmla="*/ 940975 h 6858000"/>
              <a:gd name="connsiteX1157" fmla="*/ 5374846 w 12192002"/>
              <a:gd name="connsiteY1157" fmla="*/ 941988 h 6858000"/>
              <a:gd name="connsiteX1158" fmla="*/ 5256105 w 12192002"/>
              <a:gd name="connsiteY1158" fmla="*/ 945632 h 6858000"/>
              <a:gd name="connsiteX1159" fmla="*/ 5107071 w 12192002"/>
              <a:gd name="connsiteY1159" fmla="*/ 969720 h 6858000"/>
              <a:gd name="connsiteX1160" fmla="*/ 4998681 w 12192002"/>
              <a:gd name="connsiteY1160" fmla="*/ 988771 h 6858000"/>
              <a:gd name="connsiteX1161" fmla="*/ 5870151 w 12192002"/>
              <a:gd name="connsiteY1161" fmla="*/ 898890 h 6858000"/>
              <a:gd name="connsiteX1162" fmla="*/ 12190084 w 12192002"/>
              <a:gd name="connsiteY1162" fmla="*/ 854709 h 6858000"/>
              <a:gd name="connsiteX1163" fmla="*/ 12162947 w 12192002"/>
              <a:gd name="connsiteY1163" fmla="*/ 879275 h 6858000"/>
              <a:gd name="connsiteX1164" fmla="*/ 11721478 w 12192002"/>
              <a:gd name="connsiteY1164" fmla="*/ 1216434 h 6858000"/>
              <a:gd name="connsiteX1165" fmla="*/ 11680712 w 12192002"/>
              <a:gd name="connsiteY1165" fmla="*/ 1239730 h 6858000"/>
              <a:gd name="connsiteX1166" fmla="*/ 11505347 w 12192002"/>
              <a:gd name="connsiteY1166" fmla="*/ 1352837 h 6858000"/>
              <a:gd name="connsiteX1167" fmla="*/ 11580962 w 12192002"/>
              <a:gd name="connsiteY1167" fmla="*/ 1321759 h 6858000"/>
              <a:gd name="connsiteX1168" fmla="*/ 11654234 w 12192002"/>
              <a:gd name="connsiteY1168" fmla="*/ 1291618 h 6858000"/>
              <a:gd name="connsiteX1169" fmla="*/ 11867274 w 12192002"/>
              <a:gd name="connsiteY1169" fmla="*/ 1160983 h 6858000"/>
              <a:gd name="connsiteX1170" fmla="*/ 12086035 w 12192002"/>
              <a:gd name="connsiteY1170" fmla="*/ 986418 h 6858000"/>
              <a:gd name="connsiteX1171" fmla="*/ 12190084 w 12192002"/>
              <a:gd name="connsiteY1171" fmla="*/ 854709 h 6858000"/>
              <a:gd name="connsiteX1172" fmla="*/ 5504425 w 12192002"/>
              <a:gd name="connsiteY1172" fmla="*/ 848067 h 6858000"/>
              <a:gd name="connsiteX1173" fmla="*/ 4968849 w 12192002"/>
              <a:gd name="connsiteY1173" fmla="*/ 962318 h 6858000"/>
              <a:gd name="connsiteX1174" fmla="*/ 5104039 w 12192002"/>
              <a:gd name="connsiteY1174" fmla="*/ 940634 h 6858000"/>
              <a:gd name="connsiteX1175" fmla="*/ 5256311 w 12192002"/>
              <a:gd name="connsiteY1175" fmla="*/ 916490 h 6858000"/>
              <a:gd name="connsiteX1176" fmla="*/ 5377381 w 12192002"/>
              <a:gd name="connsiteY1176" fmla="*/ 912671 h 6858000"/>
              <a:gd name="connsiteX1177" fmla="*/ 5460148 w 12192002"/>
              <a:gd name="connsiteY1177" fmla="*/ 911442 h 6858000"/>
              <a:gd name="connsiteX1178" fmla="*/ 5648970 w 12192002"/>
              <a:gd name="connsiteY1178" fmla="*/ 891331 h 6858000"/>
              <a:gd name="connsiteX1179" fmla="*/ 5844807 w 12192002"/>
              <a:gd name="connsiteY1179" fmla="*/ 870718 h 6858000"/>
              <a:gd name="connsiteX1180" fmla="*/ 5862975 w 12192002"/>
              <a:gd name="connsiteY1180" fmla="*/ 869756 h 6858000"/>
              <a:gd name="connsiteX1181" fmla="*/ 5920887 w 12192002"/>
              <a:gd name="connsiteY1181" fmla="*/ 865929 h 6858000"/>
              <a:gd name="connsiteX1182" fmla="*/ 5504425 w 12192002"/>
              <a:gd name="connsiteY1182" fmla="*/ 848067 h 6858000"/>
              <a:gd name="connsiteX1183" fmla="*/ 8924104 w 12192002"/>
              <a:gd name="connsiteY1183" fmla="*/ 777000 h 6858000"/>
              <a:gd name="connsiteX1184" fmla="*/ 8921999 w 12192002"/>
              <a:gd name="connsiteY1184" fmla="*/ 794136 h 6858000"/>
              <a:gd name="connsiteX1185" fmla="*/ 8916066 w 12192002"/>
              <a:gd name="connsiteY1185" fmla="*/ 843129 h 6858000"/>
              <a:gd name="connsiteX1186" fmla="*/ 8909852 w 12192002"/>
              <a:gd name="connsiteY1186" fmla="*/ 1005313 h 6858000"/>
              <a:gd name="connsiteX1187" fmla="*/ 8936982 w 12192002"/>
              <a:gd name="connsiteY1187" fmla="*/ 1614896 h 6858000"/>
              <a:gd name="connsiteX1188" fmla="*/ 8939706 w 12192002"/>
              <a:gd name="connsiteY1188" fmla="*/ 1632791 h 6858000"/>
              <a:gd name="connsiteX1189" fmla="*/ 8946691 w 12192002"/>
              <a:gd name="connsiteY1189" fmla="*/ 1680170 h 6858000"/>
              <a:gd name="connsiteX1190" fmla="*/ 8947643 w 12192002"/>
              <a:gd name="connsiteY1190" fmla="*/ 1649028 h 6858000"/>
              <a:gd name="connsiteX1191" fmla="*/ 8931687 w 12192002"/>
              <a:gd name="connsiteY1191" fmla="*/ 871628 h 6858000"/>
              <a:gd name="connsiteX1192" fmla="*/ 8929804 w 12192002"/>
              <a:gd name="connsiteY1192" fmla="*/ 850229 h 6858000"/>
              <a:gd name="connsiteX1193" fmla="*/ 8924104 w 12192002"/>
              <a:gd name="connsiteY1193" fmla="*/ 777000 h 6858000"/>
              <a:gd name="connsiteX1194" fmla="*/ 8951219 w 12192002"/>
              <a:gd name="connsiteY1194" fmla="*/ 764662 h 6858000"/>
              <a:gd name="connsiteX1195" fmla="*/ 8957270 w 12192002"/>
              <a:gd name="connsiteY1195" fmla="*/ 847698 h 6858000"/>
              <a:gd name="connsiteX1196" fmla="*/ 8959153 w 12192002"/>
              <a:gd name="connsiteY1196" fmla="*/ 869097 h 6858000"/>
              <a:gd name="connsiteX1197" fmla="*/ 8976081 w 12192002"/>
              <a:gd name="connsiteY1197" fmla="*/ 1619865 h 6858000"/>
              <a:gd name="connsiteX1198" fmla="*/ 8951219 w 12192002"/>
              <a:gd name="connsiteY1198" fmla="*/ 764662 h 6858000"/>
              <a:gd name="connsiteX1199" fmla="*/ 8898081 w 12192002"/>
              <a:gd name="connsiteY1199" fmla="*/ 630137 h 6858000"/>
              <a:gd name="connsiteX1200" fmla="*/ 8910095 w 12192002"/>
              <a:gd name="connsiteY1200" fmla="*/ 1626691 h 6858000"/>
              <a:gd name="connsiteX1201" fmla="*/ 8908822 w 12192002"/>
              <a:gd name="connsiteY1201" fmla="*/ 1619067 h 6858000"/>
              <a:gd name="connsiteX1202" fmla="*/ 8881669 w 12192002"/>
              <a:gd name="connsiteY1202" fmla="*/ 1004967 h 6858000"/>
              <a:gd name="connsiteX1203" fmla="*/ 8888265 w 12192002"/>
              <a:gd name="connsiteY1203" fmla="*/ 840369 h 6858000"/>
              <a:gd name="connsiteX1204" fmla="*/ 8894429 w 12192002"/>
              <a:gd name="connsiteY1204" fmla="*/ 790831 h 6858000"/>
              <a:gd name="connsiteX1205" fmla="*/ 8898081 w 12192002"/>
              <a:gd name="connsiteY1205" fmla="*/ 630137 h 6858000"/>
              <a:gd name="connsiteX1206" fmla="*/ 11491396 w 12192002"/>
              <a:gd name="connsiteY1206" fmla="*/ 623931 h 6858000"/>
              <a:gd name="connsiteX1207" fmla="*/ 11413329 w 12192002"/>
              <a:gd name="connsiteY1207" fmla="*/ 662344 h 6858000"/>
              <a:gd name="connsiteX1208" fmla="*/ 10966547 w 12192002"/>
              <a:gd name="connsiteY1208" fmla="*/ 818916 h 6858000"/>
              <a:gd name="connsiteX1209" fmla="*/ 10498883 w 12192002"/>
              <a:gd name="connsiteY1209" fmla="*/ 1111507 h 6858000"/>
              <a:gd name="connsiteX1210" fmla="*/ 10671292 w 12192002"/>
              <a:gd name="connsiteY1210" fmla="*/ 1035777 h 6858000"/>
              <a:gd name="connsiteX1211" fmla="*/ 10685894 w 12192002"/>
              <a:gd name="connsiteY1211" fmla="*/ 1027151 h 6858000"/>
              <a:gd name="connsiteX1212" fmla="*/ 11104337 w 12192002"/>
              <a:gd name="connsiteY1212" fmla="*/ 817377 h 6858000"/>
              <a:gd name="connsiteX1213" fmla="*/ 11491396 w 12192002"/>
              <a:gd name="connsiteY1213" fmla="*/ 623931 h 6858000"/>
              <a:gd name="connsiteX1214" fmla="*/ 10779304 w 12192002"/>
              <a:gd name="connsiteY1214" fmla="*/ 584486 h 6858000"/>
              <a:gd name="connsiteX1215" fmla="*/ 10658378 w 12192002"/>
              <a:gd name="connsiteY1215" fmla="*/ 772788 h 6858000"/>
              <a:gd name="connsiteX1216" fmla="*/ 10475581 w 12192002"/>
              <a:gd name="connsiteY1216" fmla="*/ 1070739 h 6858000"/>
              <a:gd name="connsiteX1217" fmla="*/ 10735178 w 12192002"/>
              <a:gd name="connsiteY1217" fmla="*/ 693281 h 6858000"/>
              <a:gd name="connsiteX1218" fmla="*/ 10132488 w 12192002"/>
              <a:gd name="connsiteY1218" fmla="*/ 518596 h 6858000"/>
              <a:gd name="connsiteX1219" fmla="*/ 9879465 w 12192002"/>
              <a:gd name="connsiteY1219" fmla="*/ 567273 h 6858000"/>
              <a:gd name="connsiteX1220" fmla="*/ 9364243 w 12192002"/>
              <a:gd name="connsiteY1220" fmla="*/ 809468 h 6858000"/>
              <a:gd name="connsiteX1221" fmla="*/ 9366655 w 12192002"/>
              <a:gd name="connsiteY1221" fmla="*/ 809848 h 6858000"/>
              <a:gd name="connsiteX1222" fmla="*/ 9914233 w 12192002"/>
              <a:gd name="connsiteY1222" fmla="*/ 596159 h 6858000"/>
              <a:gd name="connsiteX1223" fmla="*/ 10264524 w 12192002"/>
              <a:gd name="connsiteY1223" fmla="*/ 501747 h 6858000"/>
              <a:gd name="connsiteX1224" fmla="*/ 9922837 w 12192002"/>
              <a:gd name="connsiteY1224" fmla="*/ 622979 h 6858000"/>
              <a:gd name="connsiteX1225" fmla="*/ 9416908 w 12192002"/>
              <a:gd name="connsiteY1225" fmla="*/ 818889 h 6858000"/>
              <a:gd name="connsiteX1226" fmla="*/ 9418234 w 12192002"/>
              <a:gd name="connsiteY1226" fmla="*/ 818810 h 6858000"/>
              <a:gd name="connsiteX1227" fmla="*/ 10264524 w 12192002"/>
              <a:gd name="connsiteY1227" fmla="*/ 501747 h 6858000"/>
              <a:gd name="connsiteX1228" fmla="*/ 10802699 w 12192002"/>
              <a:gd name="connsiteY1228" fmla="*/ 488163 h 6858000"/>
              <a:gd name="connsiteX1229" fmla="*/ 10618739 w 12192002"/>
              <a:gd name="connsiteY1229" fmla="*/ 734118 h 6858000"/>
              <a:gd name="connsiteX1230" fmla="*/ 10604580 w 12192002"/>
              <a:gd name="connsiteY1230" fmla="*/ 753877 h 6858000"/>
              <a:gd name="connsiteX1231" fmla="*/ 10529643 w 12192002"/>
              <a:gd name="connsiteY1231" fmla="*/ 867004 h 6858000"/>
              <a:gd name="connsiteX1232" fmla="*/ 10462194 w 12192002"/>
              <a:gd name="connsiteY1232" fmla="*/ 1035452 h 6858000"/>
              <a:gd name="connsiteX1233" fmla="*/ 10635117 w 12192002"/>
              <a:gd name="connsiteY1233" fmla="*/ 757788 h 6858000"/>
              <a:gd name="connsiteX1234" fmla="*/ 10802699 w 12192002"/>
              <a:gd name="connsiteY1234" fmla="*/ 488163 h 6858000"/>
              <a:gd name="connsiteX1235" fmla="*/ 10359107 w 12192002"/>
              <a:gd name="connsiteY1235" fmla="*/ 485136 h 6858000"/>
              <a:gd name="connsiteX1236" fmla="*/ 9515108 w 12192002"/>
              <a:gd name="connsiteY1236" fmla="*/ 825701 h 6858000"/>
              <a:gd name="connsiteX1237" fmla="*/ 10359107 w 12192002"/>
              <a:gd name="connsiteY1237" fmla="*/ 485136 h 6858000"/>
              <a:gd name="connsiteX1238" fmla="*/ 11886089 w 12192002"/>
              <a:gd name="connsiteY1238" fmla="*/ 483936 h 6858000"/>
              <a:gd name="connsiteX1239" fmla="*/ 11622890 w 12192002"/>
              <a:gd name="connsiteY1239" fmla="*/ 661575 h 6858000"/>
              <a:gd name="connsiteX1240" fmla="*/ 11038640 w 12192002"/>
              <a:gd name="connsiteY1240" fmla="*/ 996875 h 6858000"/>
              <a:gd name="connsiteX1241" fmla="*/ 10561310 w 12192002"/>
              <a:gd name="connsiteY1241" fmla="*/ 1145020 h 6858000"/>
              <a:gd name="connsiteX1242" fmla="*/ 10675127 w 12192002"/>
              <a:gd name="connsiteY1242" fmla="*/ 1163586 h 6858000"/>
              <a:gd name="connsiteX1243" fmla="*/ 11120351 w 12192002"/>
              <a:gd name="connsiteY1243" fmla="*/ 990907 h 6858000"/>
              <a:gd name="connsiteX1244" fmla="*/ 11648506 w 12192002"/>
              <a:gd name="connsiteY1244" fmla="*/ 680145 h 6858000"/>
              <a:gd name="connsiteX1245" fmla="*/ 11886089 w 12192002"/>
              <a:gd name="connsiteY1245" fmla="*/ 483936 h 6858000"/>
              <a:gd name="connsiteX1246" fmla="*/ 3607114 w 12192002"/>
              <a:gd name="connsiteY1246" fmla="*/ 467441 h 6858000"/>
              <a:gd name="connsiteX1247" fmla="*/ 3296242 w 12192002"/>
              <a:gd name="connsiteY1247" fmla="*/ 807991 h 6858000"/>
              <a:gd name="connsiteX1248" fmla="*/ 3174674 w 12192002"/>
              <a:gd name="connsiteY1248" fmla="*/ 919759 h 6858000"/>
              <a:gd name="connsiteX1249" fmla="*/ 3042978 w 12192002"/>
              <a:gd name="connsiteY1249" fmla="*/ 1054894 h 6858000"/>
              <a:gd name="connsiteX1250" fmla="*/ 2968914 w 12192002"/>
              <a:gd name="connsiteY1250" fmla="*/ 1133756 h 6858000"/>
              <a:gd name="connsiteX1251" fmla="*/ 3103823 w 12192002"/>
              <a:gd name="connsiteY1251" fmla="*/ 1026814 h 6858000"/>
              <a:gd name="connsiteX1252" fmla="*/ 3607114 w 12192002"/>
              <a:gd name="connsiteY1252" fmla="*/ 467441 h 6858000"/>
              <a:gd name="connsiteX1253" fmla="*/ 10784544 w 12192002"/>
              <a:gd name="connsiteY1253" fmla="*/ 465669 h 6858000"/>
              <a:gd name="connsiteX1254" fmla="*/ 10426419 w 12192002"/>
              <a:gd name="connsiteY1254" fmla="*/ 1062158 h 6858000"/>
              <a:gd name="connsiteX1255" fmla="*/ 10471732 w 12192002"/>
              <a:gd name="connsiteY1255" fmla="*/ 921679 h 6858000"/>
              <a:gd name="connsiteX1256" fmla="*/ 10504824 w 12192002"/>
              <a:gd name="connsiteY1256" fmla="*/ 852631 h 6858000"/>
              <a:gd name="connsiteX1257" fmla="*/ 10582237 w 12192002"/>
              <a:gd name="connsiteY1257" fmla="*/ 736692 h 6858000"/>
              <a:gd name="connsiteX1258" fmla="*/ 10596401 w 12192002"/>
              <a:gd name="connsiteY1258" fmla="*/ 716935 h 6858000"/>
              <a:gd name="connsiteX1259" fmla="*/ 10784544 w 12192002"/>
              <a:gd name="connsiteY1259" fmla="*/ 465669 h 6858000"/>
              <a:gd name="connsiteX1260" fmla="*/ 11916494 w 12192002"/>
              <a:gd name="connsiteY1260" fmla="*/ 422768 h 6858000"/>
              <a:gd name="connsiteX1261" fmla="*/ 11703185 w 12192002"/>
              <a:gd name="connsiteY1261" fmla="*/ 528178 h 6858000"/>
              <a:gd name="connsiteX1262" fmla="*/ 11680755 w 12192002"/>
              <a:gd name="connsiteY1262" fmla="*/ 543149 h 6858000"/>
              <a:gd name="connsiteX1263" fmla="*/ 11116818 w 12192002"/>
              <a:gd name="connsiteY1263" fmla="*/ 842623 h 6858000"/>
              <a:gd name="connsiteX1264" fmla="*/ 10700164 w 12192002"/>
              <a:gd name="connsiteY1264" fmla="*/ 1051220 h 6858000"/>
              <a:gd name="connsiteX1265" fmla="*/ 10685570 w 12192002"/>
              <a:gd name="connsiteY1265" fmla="*/ 1059849 h 6858000"/>
              <a:gd name="connsiteX1266" fmla="*/ 10584288 w 12192002"/>
              <a:gd name="connsiteY1266" fmla="*/ 1113543 h 6858000"/>
              <a:gd name="connsiteX1267" fmla="*/ 11026698 w 12192002"/>
              <a:gd name="connsiteY1267" fmla="*/ 971858 h 6858000"/>
              <a:gd name="connsiteX1268" fmla="*/ 11607604 w 12192002"/>
              <a:gd name="connsiteY1268" fmla="*/ 638368 h 6858000"/>
              <a:gd name="connsiteX1269" fmla="*/ 11919452 w 12192002"/>
              <a:gd name="connsiteY1269" fmla="*/ 423380 h 6858000"/>
              <a:gd name="connsiteX1270" fmla="*/ 11916494 w 12192002"/>
              <a:gd name="connsiteY1270" fmla="*/ 422768 h 6858000"/>
              <a:gd name="connsiteX1271" fmla="*/ 8148168 w 12192002"/>
              <a:gd name="connsiteY1271" fmla="*/ 416949 h 6858000"/>
              <a:gd name="connsiteX1272" fmla="*/ 7862052 w 12192002"/>
              <a:gd name="connsiteY1272" fmla="*/ 694330 h 6858000"/>
              <a:gd name="connsiteX1273" fmla="*/ 7808002 w 12192002"/>
              <a:gd name="connsiteY1273" fmla="*/ 759654 h 6858000"/>
              <a:gd name="connsiteX1274" fmla="*/ 8295299 w 12192002"/>
              <a:gd name="connsiteY1274" fmla="*/ 416143 h 6858000"/>
              <a:gd name="connsiteX1275" fmla="*/ 8309124 w 12192002"/>
              <a:gd name="connsiteY1275" fmla="*/ 534021 h 6858000"/>
              <a:gd name="connsiteX1276" fmla="*/ 8293154 w 12192002"/>
              <a:gd name="connsiteY1276" fmla="*/ 672115 h 6858000"/>
              <a:gd name="connsiteX1277" fmla="*/ 8279099 w 12192002"/>
              <a:gd name="connsiteY1277" fmla="*/ 769176 h 6858000"/>
              <a:gd name="connsiteX1278" fmla="*/ 8309186 w 12192002"/>
              <a:gd name="connsiteY1278" fmla="*/ 1060039 h 6858000"/>
              <a:gd name="connsiteX1279" fmla="*/ 8410512 w 12192002"/>
              <a:gd name="connsiteY1279" fmla="*/ 1511108 h 6858000"/>
              <a:gd name="connsiteX1280" fmla="*/ 8351657 w 12192002"/>
              <a:gd name="connsiteY1280" fmla="*/ 521768 h 6858000"/>
              <a:gd name="connsiteX1281" fmla="*/ 8295299 w 12192002"/>
              <a:gd name="connsiteY1281" fmla="*/ 416143 h 6858000"/>
              <a:gd name="connsiteX1282" fmla="*/ 8266483 w 12192002"/>
              <a:gd name="connsiteY1282" fmla="*/ 414244 h 6858000"/>
              <a:gd name="connsiteX1283" fmla="*/ 8343425 w 12192002"/>
              <a:gd name="connsiteY1283" fmla="*/ 1357811 h 6858000"/>
              <a:gd name="connsiteX1284" fmla="*/ 8282114 w 12192002"/>
              <a:gd name="connsiteY1284" fmla="*/ 1064671 h 6858000"/>
              <a:gd name="connsiteX1285" fmla="*/ 8251298 w 12192002"/>
              <a:gd name="connsiteY1285" fmla="*/ 766414 h 6858000"/>
              <a:gd name="connsiteX1286" fmla="*/ 8265729 w 12192002"/>
              <a:gd name="connsiteY1286" fmla="*/ 666939 h 6858000"/>
              <a:gd name="connsiteX1287" fmla="*/ 8281494 w 12192002"/>
              <a:gd name="connsiteY1287" fmla="*/ 533909 h 6858000"/>
              <a:gd name="connsiteX1288" fmla="*/ 8266483 w 12192002"/>
              <a:gd name="connsiteY1288" fmla="*/ 414244 h 6858000"/>
              <a:gd name="connsiteX1289" fmla="*/ 8140802 w 12192002"/>
              <a:gd name="connsiteY1289" fmla="*/ 388720 h 6858000"/>
              <a:gd name="connsiteX1290" fmla="*/ 7860379 w 12192002"/>
              <a:gd name="connsiteY1290" fmla="*/ 596411 h 6858000"/>
              <a:gd name="connsiteX1291" fmla="*/ 7737688 w 12192002"/>
              <a:gd name="connsiteY1291" fmla="*/ 790400 h 6858000"/>
              <a:gd name="connsiteX1292" fmla="*/ 7726885 w 12192002"/>
              <a:gd name="connsiteY1292" fmla="*/ 812869 h 6858000"/>
              <a:gd name="connsiteX1293" fmla="*/ 7840490 w 12192002"/>
              <a:gd name="connsiteY1293" fmla="*/ 676832 h 6858000"/>
              <a:gd name="connsiteX1294" fmla="*/ 8140802 w 12192002"/>
              <a:gd name="connsiteY1294" fmla="*/ 388720 h 6858000"/>
              <a:gd name="connsiteX1295" fmla="*/ 3744487 w 12192002"/>
              <a:gd name="connsiteY1295" fmla="*/ 383136 h 6858000"/>
              <a:gd name="connsiteX1296" fmla="*/ 3970213 w 12192002"/>
              <a:gd name="connsiteY1296" fmla="*/ 995559 h 6858000"/>
              <a:gd name="connsiteX1297" fmla="*/ 3744487 w 12192002"/>
              <a:gd name="connsiteY1297" fmla="*/ 383136 h 6858000"/>
              <a:gd name="connsiteX1298" fmla="*/ 3624562 w 12192002"/>
              <a:gd name="connsiteY1298" fmla="*/ 367041 h 6858000"/>
              <a:gd name="connsiteX1299" fmla="*/ 3489712 w 12192002"/>
              <a:gd name="connsiteY1299" fmla="*/ 485386 h 6858000"/>
              <a:gd name="connsiteX1300" fmla="*/ 3182994 w 12192002"/>
              <a:gd name="connsiteY1300" fmla="*/ 828265 h 6858000"/>
              <a:gd name="connsiteX1301" fmla="*/ 2892114 w 12192002"/>
              <a:gd name="connsiteY1301" fmla="*/ 1172635 h 6858000"/>
              <a:gd name="connsiteX1302" fmla="*/ 3021459 w 12192002"/>
              <a:gd name="connsiteY1302" fmla="*/ 1035385 h 6858000"/>
              <a:gd name="connsiteX1303" fmla="*/ 3153873 w 12192002"/>
              <a:gd name="connsiteY1303" fmla="*/ 898971 h 6858000"/>
              <a:gd name="connsiteX1304" fmla="*/ 3276511 w 12192002"/>
              <a:gd name="connsiteY1304" fmla="*/ 786423 h 6858000"/>
              <a:gd name="connsiteX1305" fmla="*/ 3584154 w 12192002"/>
              <a:gd name="connsiteY1305" fmla="*/ 448218 h 6858000"/>
              <a:gd name="connsiteX1306" fmla="*/ 3624562 w 12192002"/>
              <a:gd name="connsiteY1306" fmla="*/ 367041 h 6858000"/>
              <a:gd name="connsiteX1307" fmla="*/ 3766672 w 12192002"/>
              <a:gd name="connsiteY1307" fmla="*/ 359429 h 6858000"/>
              <a:gd name="connsiteX1308" fmla="*/ 3996338 w 12192002"/>
              <a:gd name="connsiteY1308" fmla="*/ 968237 h 6858000"/>
              <a:gd name="connsiteX1309" fmla="*/ 3766672 w 12192002"/>
              <a:gd name="connsiteY1309" fmla="*/ 359429 h 6858000"/>
              <a:gd name="connsiteX1310" fmla="*/ 5805386 w 12192002"/>
              <a:gd name="connsiteY1310" fmla="*/ 239240 h 6858000"/>
              <a:gd name="connsiteX1311" fmla="*/ 5736947 w 12192002"/>
              <a:gd name="connsiteY1311" fmla="*/ 261367 h 6858000"/>
              <a:gd name="connsiteX1312" fmla="*/ 5427012 w 12192002"/>
              <a:gd name="connsiteY1312" fmla="*/ 311272 h 6858000"/>
              <a:gd name="connsiteX1313" fmla="*/ 5147818 w 12192002"/>
              <a:gd name="connsiteY1313" fmla="*/ 322112 h 6858000"/>
              <a:gd name="connsiteX1314" fmla="*/ 5060854 w 12192002"/>
              <a:gd name="connsiteY1314" fmla="*/ 311882 h 6858000"/>
              <a:gd name="connsiteX1315" fmla="*/ 4945989 w 12192002"/>
              <a:gd name="connsiteY1315" fmla="*/ 300516 h 6858000"/>
              <a:gd name="connsiteX1316" fmla="*/ 5410479 w 12192002"/>
              <a:gd name="connsiteY1316" fmla="*/ 348434 h 6858000"/>
              <a:gd name="connsiteX1317" fmla="*/ 5805386 w 12192002"/>
              <a:gd name="connsiteY1317" fmla="*/ 239240 h 6858000"/>
              <a:gd name="connsiteX1318" fmla="*/ 5905192 w 12192002"/>
              <a:gd name="connsiteY1318" fmla="*/ 163079 h 6858000"/>
              <a:gd name="connsiteX1319" fmla="*/ 5865655 w 12192002"/>
              <a:gd name="connsiteY1319" fmla="*/ 171901 h 6858000"/>
              <a:gd name="connsiteX1320" fmla="*/ 5259740 w 12192002"/>
              <a:gd name="connsiteY1320" fmla="*/ 257013 h 6858000"/>
              <a:gd name="connsiteX1321" fmla="*/ 5208466 w 12192002"/>
              <a:gd name="connsiteY1321" fmla="*/ 257550 h 6858000"/>
              <a:gd name="connsiteX1322" fmla="*/ 4980204 w 12192002"/>
              <a:gd name="connsiteY1322" fmla="*/ 271903 h 6858000"/>
              <a:gd name="connsiteX1323" fmla="*/ 5068068 w 12192002"/>
              <a:gd name="connsiteY1323" fmla="*/ 282244 h 6858000"/>
              <a:gd name="connsiteX1324" fmla="*/ 5153231 w 12192002"/>
              <a:gd name="connsiteY1324" fmla="*/ 292240 h 6858000"/>
              <a:gd name="connsiteX1325" fmla="*/ 5426491 w 12192002"/>
              <a:gd name="connsiteY1325" fmla="*/ 281128 h 6858000"/>
              <a:gd name="connsiteX1326" fmla="*/ 5731211 w 12192002"/>
              <a:gd name="connsiteY1326" fmla="*/ 231951 h 6858000"/>
              <a:gd name="connsiteX1327" fmla="*/ 5905192 w 12192002"/>
              <a:gd name="connsiteY1327" fmla="*/ 163079 h 6858000"/>
              <a:gd name="connsiteX1328" fmla="*/ 5944437 w 12192002"/>
              <a:gd name="connsiteY1328" fmla="*/ 113829 h 6858000"/>
              <a:gd name="connsiteX1329" fmla="*/ 5825032 w 12192002"/>
              <a:gd name="connsiteY1329" fmla="*/ 146405 h 6858000"/>
              <a:gd name="connsiteX1330" fmla="*/ 4955599 w 12192002"/>
              <a:gd name="connsiteY1330" fmla="*/ 247008 h 6858000"/>
              <a:gd name="connsiteX1331" fmla="*/ 5210103 w 12192002"/>
              <a:gd name="connsiteY1331" fmla="*/ 228123 h 6858000"/>
              <a:gd name="connsiteX1332" fmla="*/ 5261015 w 12192002"/>
              <a:gd name="connsiteY1332" fmla="*/ 227087 h 6858000"/>
              <a:gd name="connsiteX1333" fmla="*/ 5861181 w 12192002"/>
              <a:gd name="connsiteY1333" fmla="*/ 143093 h 6858000"/>
              <a:gd name="connsiteX1334" fmla="*/ 5961252 w 12192002"/>
              <a:gd name="connsiteY1334" fmla="*/ 114820 h 6858000"/>
              <a:gd name="connsiteX1335" fmla="*/ 5944437 w 12192002"/>
              <a:gd name="connsiteY1335" fmla="*/ 113829 h 6858000"/>
              <a:gd name="connsiteX1336" fmla="*/ 9095810 w 12192002"/>
              <a:gd name="connsiteY1336" fmla="*/ 0 h 6858000"/>
              <a:gd name="connsiteX1337" fmla="*/ 9215999 w 12192002"/>
              <a:gd name="connsiteY1337" fmla="*/ 0 h 6858000"/>
              <a:gd name="connsiteX1338" fmla="*/ 9250991 w 12192002"/>
              <a:gd name="connsiteY1338" fmla="*/ 17650 h 6858000"/>
              <a:gd name="connsiteX1339" fmla="*/ 9551793 w 12192002"/>
              <a:gd name="connsiteY1339" fmla="*/ 69947 h 6858000"/>
              <a:gd name="connsiteX1340" fmla="*/ 10211701 w 12192002"/>
              <a:gd name="connsiteY1340" fmla="*/ 15192 h 6858000"/>
              <a:gd name="connsiteX1341" fmla="*/ 9665014 w 12192002"/>
              <a:gd name="connsiteY1341" fmla="*/ 41266 h 6858000"/>
              <a:gd name="connsiteX1342" fmla="*/ 9382567 w 12192002"/>
              <a:gd name="connsiteY1342" fmla="*/ 18583 h 6858000"/>
              <a:gd name="connsiteX1343" fmla="*/ 9283159 w 12192002"/>
              <a:gd name="connsiteY1343" fmla="*/ 0 h 6858000"/>
              <a:gd name="connsiteX1344" fmla="*/ 9469266 w 12192002"/>
              <a:gd name="connsiteY1344" fmla="*/ 0 h 6858000"/>
              <a:gd name="connsiteX1345" fmla="*/ 9504117 w 12192002"/>
              <a:gd name="connsiteY1345" fmla="*/ 4274 h 6858000"/>
              <a:gd name="connsiteX1346" fmla="*/ 9667223 w 12192002"/>
              <a:gd name="connsiteY1346" fmla="*/ 13232 h 6858000"/>
              <a:gd name="connsiteX1347" fmla="*/ 9887703 w 12192002"/>
              <a:gd name="connsiteY1347" fmla="*/ 12601 h 6858000"/>
              <a:gd name="connsiteX1348" fmla="*/ 10088930 w 12192002"/>
              <a:gd name="connsiteY1348" fmla="*/ 0 h 6858000"/>
              <a:gd name="connsiteX1349" fmla="*/ 10544171 w 12192002"/>
              <a:gd name="connsiteY1349" fmla="*/ 0 h 6858000"/>
              <a:gd name="connsiteX1350" fmla="*/ 10392396 w 12192002"/>
              <a:gd name="connsiteY1350" fmla="*/ 36772 h 6858000"/>
              <a:gd name="connsiteX1351" fmla="*/ 9413803 w 12192002"/>
              <a:gd name="connsiteY1351" fmla="*/ 131277 h 6858000"/>
              <a:gd name="connsiteX1352" fmla="*/ 9174626 w 12192002"/>
              <a:gd name="connsiteY1352" fmla="*/ 44983 h 6858000"/>
              <a:gd name="connsiteX1353" fmla="*/ 8474998 w 12192002"/>
              <a:gd name="connsiteY1353" fmla="*/ 0 h 6858000"/>
              <a:gd name="connsiteX1354" fmla="*/ 8573502 w 12192002"/>
              <a:gd name="connsiteY1354" fmla="*/ 0 h 6858000"/>
              <a:gd name="connsiteX1355" fmla="*/ 8659539 w 12192002"/>
              <a:gd name="connsiteY1355" fmla="*/ 117664 h 6858000"/>
              <a:gd name="connsiteX1356" fmla="*/ 9248507 w 12192002"/>
              <a:gd name="connsiteY1356" fmla="*/ 743734 h 6858000"/>
              <a:gd name="connsiteX1357" fmla="*/ 9309457 w 12192002"/>
              <a:gd name="connsiteY1357" fmla="*/ 795932 h 6858000"/>
              <a:gd name="connsiteX1358" fmla="*/ 9785496 w 12192002"/>
              <a:gd name="connsiteY1358" fmla="*/ 530713 h 6858000"/>
              <a:gd name="connsiteX1359" fmla="*/ 10482828 w 12192002"/>
              <a:gd name="connsiteY1359" fmla="*/ 399738 h 6858000"/>
              <a:gd name="connsiteX1360" fmla="*/ 10468382 w 12192002"/>
              <a:gd name="connsiteY1360" fmla="*/ 461219 h 6858000"/>
              <a:gd name="connsiteX1361" fmla="*/ 9430790 w 12192002"/>
              <a:gd name="connsiteY1361" fmla="*/ 895589 h 6858000"/>
              <a:gd name="connsiteX1362" fmla="*/ 10019780 w 12192002"/>
              <a:gd name="connsiteY1362" fmla="*/ 1298815 h 6858000"/>
              <a:gd name="connsiteX1363" fmla="*/ 10372218 w 12192002"/>
              <a:gd name="connsiteY1363" fmla="*/ 1146081 h 6858000"/>
              <a:gd name="connsiteX1364" fmla="*/ 10896429 w 12192002"/>
              <a:gd name="connsiteY1364" fmla="*/ 310883 h 6858000"/>
              <a:gd name="connsiteX1365" fmla="*/ 10919735 w 12192002"/>
              <a:gd name="connsiteY1365" fmla="*/ 318176 h 6858000"/>
              <a:gd name="connsiteX1366" fmla="*/ 10637064 w 12192002"/>
              <a:gd name="connsiteY1366" fmla="*/ 935661 h 6858000"/>
              <a:gd name="connsiteX1367" fmla="*/ 10516995 w 12192002"/>
              <a:gd name="connsiteY1367" fmla="*/ 1070245 h 6858000"/>
              <a:gd name="connsiteX1368" fmla="*/ 10868835 w 12192002"/>
              <a:gd name="connsiteY1368" fmla="*/ 815534 h 6858000"/>
              <a:gd name="connsiteX1369" fmla="*/ 11704547 w 12192002"/>
              <a:gd name="connsiteY1369" fmla="*/ 465665 h 6858000"/>
              <a:gd name="connsiteX1370" fmla="*/ 12033562 w 12192002"/>
              <a:gd name="connsiteY1370" fmla="*/ 350012 h 6858000"/>
              <a:gd name="connsiteX1371" fmla="*/ 12025537 w 12192002"/>
              <a:gd name="connsiteY1371" fmla="*/ 382666 h 6858000"/>
              <a:gd name="connsiteX1372" fmla="*/ 11088649 w 12192002"/>
              <a:gd name="connsiteY1372" fmla="*/ 1056676 h 6858000"/>
              <a:gd name="connsiteX1373" fmla="*/ 10561600 w 12192002"/>
              <a:gd name="connsiteY1373" fmla="*/ 1229477 h 6858000"/>
              <a:gd name="connsiteX1374" fmla="*/ 10280797 w 12192002"/>
              <a:gd name="connsiteY1374" fmla="*/ 1263181 h 6858000"/>
              <a:gd name="connsiteX1375" fmla="*/ 10083376 w 12192002"/>
              <a:gd name="connsiteY1375" fmla="*/ 1334114 h 6858000"/>
              <a:gd name="connsiteX1376" fmla="*/ 10832582 w 12192002"/>
              <a:gd name="connsiteY1376" fmla="*/ 1687356 h 6858000"/>
              <a:gd name="connsiteX1377" fmla="*/ 10839263 w 12192002"/>
              <a:gd name="connsiteY1377" fmla="*/ 1683743 h 6858000"/>
              <a:gd name="connsiteX1378" fmla="*/ 11350910 w 12192002"/>
              <a:gd name="connsiteY1378" fmla="*/ 1443899 h 6858000"/>
              <a:gd name="connsiteX1379" fmla="*/ 11360346 w 12192002"/>
              <a:gd name="connsiteY1379" fmla="*/ 1429225 h 6858000"/>
              <a:gd name="connsiteX1380" fmla="*/ 12167580 w 12192002"/>
              <a:gd name="connsiteY1380" fmla="*/ 789523 h 6858000"/>
              <a:gd name="connsiteX1381" fmla="*/ 12192000 w 12192002"/>
              <a:gd name="connsiteY1381" fmla="*/ 769876 h 6858000"/>
              <a:gd name="connsiteX1382" fmla="*/ 12192000 w 12192002"/>
              <a:gd name="connsiteY1382" fmla="*/ 802845 h 6858000"/>
              <a:gd name="connsiteX1383" fmla="*/ 12173558 w 12192002"/>
              <a:gd name="connsiteY1383" fmla="*/ 821317 h 6858000"/>
              <a:gd name="connsiteX1384" fmla="*/ 12117398 w 12192002"/>
              <a:gd name="connsiteY1384" fmla="*/ 877374 h 6858000"/>
              <a:gd name="connsiteX1385" fmla="*/ 11472926 w 12192002"/>
              <a:gd name="connsiteY1385" fmla="*/ 1344259 h 6858000"/>
              <a:gd name="connsiteX1386" fmla="*/ 11666978 w 12192002"/>
              <a:gd name="connsiteY1386" fmla="*/ 1215889 h 6858000"/>
              <a:gd name="connsiteX1387" fmla="*/ 11707200 w 12192002"/>
              <a:gd name="connsiteY1387" fmla="*/ 1192361 h 6858000"/>
              <a:gd name="connsiteX1388" fmla="*/ 12144637 w 12192002"/>
              <a:gd name="connsiteY1388" fmla="*/ 858646 h 6858000"/>
              <a:gd name="connsiteX1389" fmla="*/ 12192000 w 12192002"/>
              <a:gd name="connsiteY1389" fmla="*/ 810414 h 6858000"/>
              <a:gd name="connsiteX1390" fmla="*/ 12192000 w 12192002"/>
              <a:gd name="connsiteY1390" fmla="*/ 916439 h 6858000"/>
              <a:gd name="connsiteX1391" fmla="*/ 12150630 w 12192002"/>
              <a:gd name="connsiteY1391" fmla="*/ 982925 h 6858000"/>
              <a:gd name="connsiteX1392" fmla="*/ 11389484 w 12192002"/>
              <a:gd name="connsiteY1392" fmla="*/ 1469889 h 6858000"/>
              <a:gd name="connsiteX1393" fmla="*/ 10923736 w 12192002"/>
              <a:gd name="connsiteY1393" fmla="*/ 1721439 h 6858000"/>
              <a:gd name="connsiteX1394" fmla="*/ 11091913 w 12192002"/>
              <a:gd name="connsiteY1394" fmla="*/ 1780406 h 6858000"/>
              <a:gd name="connsiteX1395" fmla="*/ 11771238 w 12192002"/>
              <a:gd name="connsiteY1395" fmla="*/ 1944400 h 6858000"/>
              <a:gd name="connsiteX1396" fmla="*/ 11783166 w 12192002"/>
              <a:gd name="connsiteY1396" fmla="*/ 1931422 h 6858000"/>
              <a:gd name="connsiteX1397" fmla="*/ 12131988 w 12192002"/>
              <a:gd name="connsiteY1397" fmla="*/ 1574357 h 6858000"/>
              <a:gd name="connsiteX1398" fmla="*/ 12192000 w 12192002"/>
              <a:gd name="connsiteY1398" fmla="*/ 1537429 h 6858000"/>
              <a:gd name="connsiteX1399" fmla="*/ 12192000 w 12192002"/>
              <a:gd name="connsiteY1399" fmla="*/ 1589108 h 6858000"/>
              <a:gd name="connsiteX1400" fmla="*/ 12112105 w 12192002"/>
              <a:gd name="connsiteY1400" fmla="*/ 1640352 h 6858000"/>
              <a:gd name="connsiteX1401" fmla="*/ 11849203 w 12192002"/>
              <a:gd name="connsiteY1401" fmla="*/ 1900149 h 6858000"/>
              <a:gd name="connsiteX1402" fmla="*/ 11946326 w 12192002"/>
              <a:gd name="connsiteY1402" fmla="*/ 1822808 h 6858000"/>
              <a:gd name="connsiteX1403" fmla="*/ 12055863 w 12192002"/>
              <a:gd name="connsiteY1403" fmla="*/ 1735914 h 6858000"/>
              <a:gd name="connsiteX1404" fmla="*/ 12150816 w 12192002"/>
              <a:gd name="connsiteY1404" fmla="*/ 1678902 h 6858000"/>
              <a:gd name="connsiteX1405" fmla="*/ 12192000 w 12192002"/>
              <a:gd name="connsiteY1405" fmla="*/ 1655121 h 6858000"/>
              <a:gd name="connsiteX1406" fmla="*/ 12192000 w 12192002"/>
              <a:gd name="connsiteY1406" fmla="*/ 1686869 h 6858000"/>
              <a:gd name="connsiteX1407" fmla="*/ 12163772 w 12192002"/>
              <a:gd name="connsiteY1407" fmla="*/ 1703058 h 6858000"/>
              <a:gd name="connsiteX1408" fmla="*/ 12070597 w 12192002"/>
              <a:gd name="connsiteY1408" fmla="*/ 1758893 h 6858000"/>
              <a:gd name="connsiteX1409" fmla="*/ 11963621 w 12192002"/>
              <a:gd name="connsiteY1409" fmla="*/ 1844299 h 6858000"/>
              <a:gd name="connsiteX1410" fmla="*/ 11886604 w 12192002"/>
              <a:gd name="connsiteY1410" fmla="*/ 1907617 h 6858000"/>
              <a:gd name="connsiteX1411" fmla="*/ 12153575 w 12192002"/>
              <a:gd name="connsiteY1411" fmla="*/ 1786372 h 6858000"/>
              <a:gd name="connsiteX1412" fmla="*/ 12192000 w 12192002"/>
              <a:gd name="connsiteY1412" fmla="*/ 1759693 h 6858000"/>
              <a:gd name="connsiteX1413" fmla="*/ 12192000 w 12192002"/>
              <a:gd name="connsiteY1413" fmla="*/ 1809459 h 6858000"/>
              <a:gd name="connsiteX1414" fmla="*/ 12121362 w 12192002"/>
              <a:gd name="connsiteY1414" fmla="*/ 1857561 h 6858000"/>
              <a:gd name="connsiteX1415" fmla="*/ 11895949 w 12192002"/>
              <a:gd name="connsiteY1415" fmla="*/ 1963079 h 6858000"/>
              <a:gd name="connsiteX1416" fmla="*/ 12192000 w 12192002"/>
              <a:gd name="connsiteY1416" fmla="*/ 1990579 h 6858000"/>
              <a:gd name="connsiteX1417" fmla="*/ 12192000 w 12192002"/>
              <a:gd name="connsiteY1417" fmla="*/ 2065582 h 6858000"/>
              <a:gd name="connsiteX1418" fmla="*/ 12153918 w 12192002"/>
              <a:gd name="connsiteY1418" fmla="*/ 2063926 h 6858000"/>
              <a:gd name="connsiteX1419" fmla="*/ 12192000 w 12192002"/>
              <a:gd name="connsiteY1419" fmla="*/ 2085104 h 6858000"/>
              <a:gd name="connsiteX1420" fmla="*/ 12192000 w 12192002"/>
              <a:gd name="connsiteY1420" fmla="*/ 2178471 h 6858000"/>
              <a:gd name="connsiteX1421" fmla="*/ 12085355 w 12192002"/>
              <a:gd name="connsiteY1421" fmla="*/ 2122457 h 6858000"/>
              <a:gd name="connsiteX1422" fmla="*/ 12192000 w 12192002"/>
              <a:gd name="connsiteY1422" fmla="*/ 2196158 h 6858000"/>
              <a:gd name="connsiteX1423" fmla="*/ 12192000 w 12192002"/>
              <a:gd name="connsiteY1423" fmla="*/ 2230374 h 6858000"/>
              <a:gd name="connsiteX1424" fmla="*/ 12041237 w 12192002"/>
              <a:gd name="connsiteY1424" fmla="*/ 2126309 h 6858000"/>
              <a:gd name="connsiteX1425" fmla="*/ 12174450 w 12192002"/>
              <a:gd name="connsiteY1425" fmla="*/ 2262541 h 6858000"/>
              <a:gd name="connsiteX1426" fmla="*/ 12192000 w 12192002"/>
              <a:gd name="connsiteY1426" fmla="*/ 2275857 h 6858000"/>
              <a:gd name="connsiteX1427" fmla="*/ 12192000 w 12192002"/>
              <a:gd name="connsiteY1427" fmla="*/ 2377131 h 6858000"/>
              <a:gd name="connsiteX1428" fmla="*/ 12155801 w 12192002"/>
              <a:gd name="connsiteY1428" fmla="*/ 2349925 h 6858000"/>
              <a:gd name="connsiteX1429" fmla="*/ 11930164 w 12192002"/>
              <a:gd name="connsiteY1429" fmla="*/ 2041945 h 6858000"/>
              <a:gd name="connsiteX1430" fmla="*/ 11561767 w 12192002"/>
              <a:gd name="connsiteY1430" fmla="*/ 1984479 h 6858000"/>
              <a:gd name="connsiteX1431" fmla="*/ 11987997 w 12192002"/>
              <a:gd name="connsiteY1431" fmla="*/ 3153822 h 6858000"/>
              <a:gd name="connsiteX1432" fmla="*/ 11926558 w 12192002"/>
              <a:gd name="connsiteY1432" fmla="*/ 3203134 h 6858000"/>
              <a:gd name="connsiteX1433" fmla="*/ 11440430 w 12192002"/>
              <a:gd name="connsiteY1433" fmla="*/ 1973028 h 6858000"/>
              <a:gd name="connsiteX1434" fmla="*/ 11446754 w 12192002"/>
              <a:gd name="connsiteY1434" fmla="*/ 1959605 h 6858000"/>
              <a:gd name="connsiteX1435" fmla="*/ 11050651 w 12192002"/>
              <a:gd name="connsiteY1435" fmla="*/ 1850495 h 6858000"/>
              <a:gd name="connsiteX1436" fmla="*/ 10389960 w 12192002"/>
              <a:gd name="connsiteY1436" fmla="*/ 1586232 h 6858000"/>
              <a:gd name="connsiteX1437" fmla="*/ 10500699 w 12192002"/>
              <a:gd name="connsiteY1437" fmla="*/ 1913175 h 6858000"/>
              <a:gd name="connsiteX1438" fmla="*/ 10507814 w 12192002"/>
              <a:gd name="connsiteY1438" fmla="*/ 1920694 h 6858000"/>
              <a:gd name="connsiteX1439" fmla="*/ 10518908 w 12192002"/>
              <a:gd name="connsiteY1439" fmla="*/ 1911226 h 6858000"/>
              <a:gd name="connsiteX1440" fmla="*/ 11258935 w 12192002"/>
              <a:gd name="connsiteY1440" fmla="*/ 2442781 h 6858000"/>
              <a:gd name="connsiteX1441" fmla="*/ 11211663 w 12192002"/>
              <a:gd name="connsiteY1441" fmla="*/ 2510325 h 6858000"/>
              <a:gd name="connsiteX1442" fmla="*/ 10571295 w 12192002"/>
              <a:gd name="connsiteY1442" fmla="*/ 2105302 h 6858000"/>
              <a:gd name="connsiteX1443" fmla="*/ 10435737 w 12192002"/>
              <a:gd name="connsiteY1443" fmla="*/ 2805672 h 6858000"/>
              <a:gd name="connsiteX1444" fmla="*/ 10206831 w 12192002"/>
              <a:gd name="connsiteY1444" fmla="*/ 3151701 h 6858000"/>
              <a:gd name="connsiteX1445" fmla="*/ 10196482 w 12192002"/>
              <a:gd name="connsiteY1445" fmla="*/ 3135084 h 6858000"/>
              <a:gd name="connsiteX1446" fmla="*/ 10381882 w 12192002"/>
              <a:gd name="connsiteY1446" fmla="*/ 2155807 h 6858000"/>
              <a:gd name="connsiteX1447" fmla="*/ 10439260 w 12192002"/>
              <a:gd name="connsiteY1447" fmla="*/ 1962486 h 6858000"/>
              <a:gd name="connsiteX1448" fmla="*/ 10439409 w 12192002"/>
              <a:gd name="connsiteY1448" fmla="*/ 1960615 h 6858000"/>
              <a:gd name="connsiteX1449" fmla="*/ 10439915 w 12192002"/>
              <a:gd name="connsiteY1449" fmla="*/ 1951821 h 6858000"/>
              <a:gd name="connsiteX1450" fmla="*/ 10314241 w 12192002"/>
              <a:gd name="connsiteY1450" fmla="*/ 1556749 h 6858000"/>
              <a:gd name="connsiteX1451" fmla="*/ 10315061 w 12192002"/>
              <a:gd name="connsiteY1451" fmla="*/ 1548729 h 6858000"/>
              <a:gd name="connsiteX1452" fmla="*/ 9526158 w 12192002"/>
              <a:gd name="connsiteY1452" fmla="*/ 1071804 h 6858000"/>
              <a:gd name="connsiteX1453" fmla="*/ 9758689 w 12192002"/>
              <a:gd name="connsiteY1453" fmla="*/ 1585512 h 6858000"/>
              <a:gd name="connsiteX1454" fmla="*/ 9941392 w 12192002"/>
              <a:gd name="connsiteY1454" fmla="*/ 2432858 h 6858000"/>
              <a:gd name="connsiteX1455" fmla="*/ 9887724 w 12192002"/>
              <a:gd name="connsiteY1455" fmla="*/ 2495762 h 6858000"/>
              <a:gd name="connsiteX1456" fmla="*/ 9587446 w 12192002"/>
              <a:gd name="connsiteY1456" fmla="*/ 1872898 h 6858000"/>
              <a:gd name="connsiteX1457" fmla="*/ 9462810 w 12192002"/>
              <a:gd name="connsiteY1457" fmla="*/ 1288346 h 6858000"/>
              <a:gd name="connsiteX1458" fmla="*/ 9318575 w 12192002"/>
              <a:gd name="connsiteY1458" fmla="*/ 1540820 h 6858000"/>
              <a:gd name="connsiteX1459" fmla="*/ 9191090 w 12192002"/>
              <a:gd name="connsiteY1459" fmla="*/ 1688355 h 6858000"/>
              <a:gd name="connsiteX1460" fmla="*/ 9177757 w 12192002"/>
              <a:gd name="connsiteY1460" fmla="*/ 1683354 h 6858000"/>
              <a:gd name="connsiteX1461" fmla="*/ 9274865 w 12192002"/>
              <a:gd name="connsiteY1461" fmla="*/ 1336896 h 6858000"/>
              <a:gd name="connsiteX1462" fmla="*/ 9478649 w 12192002"/>
              <a:gd name="connsiteY1462" fmla="*/ 1173376 h 6858000"/>
              <a:gd name="connsiteX1463" fmla="*/ 9482281 w 12192002"/>
              <a:gd name="connsiteY1463" fmla="*/ 1167830 h 6858000"/>
              <a:gd name="connsiteX1464" fmla="*/ 9438637 w 12192002"/>
              <a:gd name="connsiteY1464" fmla="*/ 1015438 h 6858000"/>
              <a:gd name="connsiteX1465" fmla="*/ 9439458 w 12192002"/>
              <a:gd name="connsiteY1465" fmla="*/ 1007420 h 6858000"/>
              <a:gd name="connsiteX1466" fmla="*/ 9197105 w 12192002"/>
              <a:gd name="connsiteY1466" fmla="*/ 808882 h 6858000"/>
              <a:gd name="connsiteX1467" fmla="*/ 8973607 w 12192002"/>
              <a:gd name="connsiteY1467" fmla="*/ 597733 h 6858000"/>
              <a:gd name="connsiteX1468" fmla="*/ 8967512 w 12192002"/>
              <a:gd name="connsiteY1468" fmla="*/ 1795211 h 6858000"/>
              <a:gd name="connsiteX1469" fmla="*/ 8912526 w 12192002"/>
              <a:gd name="connsiteY1469" fmla="*/ 1841464 h 6858000"/>
              <a:gd name="connsiteX1470" fmla="*/ 8893391 w 12192002"/>
              <a:gd name="connsiteY1470" fmla="*/ 572788 h 6858000"/>
              <a:gd name="connsiteX1471" fmla="*/ 8902990 w 12192002"/>
              <a:gd name="connsiteY1471" fmla="*/ 560750 h 6858000"/>
              <a:gd name="connsiteX1472" fmla="*/ 8919102 w 12192002"/>
              <a:gd name="connsiteY1472" fmla="*/ 542471 h 6858000"/>
              <a:gd name="connsiteX1473" fmla="*/ 8661728 w 12192002"/>
              <a:gd name="connsiteY1473" fmla="*/ 250903 h 6858000"/>
              <a:gd name="connsiteX1474" fmla="*/ 8357758 w 12192002"/>
              <a:gd name="connsiteY1474" fmla="*/ 0 h 6858000"/>
              <a:gd name="connsiteX1475" fmla="*/ 8405492 w 12192002"/>
              <a:gd name="connsiteY1475" fmla="*/ 0 h 6858000"/>
              <a:gd name="connsiteX1476" fmla="*/ 8392083 w 12192002"/>
              <a:gd name="connsiteY1476" fmla="*/ 30495 h 6858000"/>
              <a:gd name="connsiteX1477" fmla="*/ 8339888 w 12192002"/>
              <a:gd name="connsiteY1477" fmla="*/ 306259 h 6858000"/>
              <a:gd name="connsiteX1478" fmla="*/ 8473847 w 12192002"/>
              <a:gd name="connsiteY1478" fmla="*/ 727373 h 6858000"/>
              <a:gd name="connsiteX1479" fmla="*/ 8454081 w 12192002"/>
              <a:gd name="connsiteY1479" fmla="*/ 1611960 h 6858000"/>
              <a:gd name="connsiteX1480" fmla="*/ 8396000 w 12192002"/>
              <a:gd name="connsiteY1480" fmla="*/ 1663986 h 6858000"/>
              <a:gd name="connsiteX1481" fmla="*/ 8238881 w 12192002"/>
              <a:gd name="connsiteY1481" fmla="*/ 368438 h 6858000"/>
              <a:gd name="connsiteX1482" fmla="*/ 7668140 w 12192002"/>
              <a:gd name="connsiteY1482" fmla="*/ 942511 h 6858000"/>
              <a:gd name="connsiteX1483" fmla="*/ 7637853 w 12192002"/>
              <a:gd name="connsiteY1483" fmla="*/ 942567 h 6858000"/>
              <a:gd name="connsiteX1484" fmla="*/ 7909649 w 12192002"/>
              <a:gd name="connsiteY1484" fmla="*/ 489150 h 6858000"/>
              <a:gd name="connsiteX1485" fmla="*/ 8256182 w 12192002"/>
              <a:gd name="connsiteY1485" fmla="*/ 301724 h 6858000"/>
              <a:gd name="connsiteX1486" fmla="*/ 8255912 w 12192002"/>
              <a:gd name="connsiteY1486" fmla="*/ 276498 h 6858000"/>
              <a:gd name="connsiteX1487" fmla="*/ 8315225 w 12192002"/>
              <a:gd name="connsiteY1487" fmla="*/ 89075 h 6858000"/>
              <a:gd name="connsiteX1488" fmla="*/ 7497388 w 12192002"/>
              <a:gd name="connsiteY1488" fmla="*/ 0 h 6858000"/>
              <a:gd name="connsiteX1489" fmla="*/ 7560921 w 12192002"/>
              <a:gd name="connsiteY1489" fmla="*/ 0 h 6858000"/>
              <a:gd name="connsiteX1490" fmla="*/ 7546742 w 12192002"/>
              <a:gd name="connsiteY1490" fmla="*/ 68966 h 6858000"/>
              <a:gd name="connsiteX1491" fmla="*/ 7488853 w 12192002"/>
              <a:gd name="connsiteY1491" fmla="*/ 535687 h 6858000"/>
              <a:gd name="connsiteX1492" fmla="*/ 7529509 w 12192002"/>
              <a:gd name="connsiteY1492" fmla="*/ 380358 h 6858000"/>
              <a:gd name="connsiteX1493" fmla="*/ 7585939 w 12192002"/>
              <a:gd name="connsiteY1493" fmla="*/ 184712 h 6858000"/>
              <a:gd name="connsiteX1494" fmla="*/ 7621792 w 12192002"/>
              <a:gd name="connsiteY1494" fmla="*/ 87864 h 6858000"/>
              <a:gd name="connsiteX1495" fmla="*/ 7654204 w 12192002"/>
              <a:gd name="connsiteY1495" fmla="*/ 0 h 6858000"/>
              <a:gd name="connsiteX1496" fmla="*/ 7683986 w 12192002"/>
              <a:gd name="connsiteY1496" fmla="*/ 0 h 6858000"/>
              <a:gd name="connsiteX1497" fmla="*/ 7647914 w 12192002"/>
              <a:gd name="connsiteY1497" fmla="*/ 97640 h 6858000"/>
              <a:gd name="connsiteX1498" fmla="*/ 7612524 w 12192002"/>
              <a:gd name="connsiteY1498" fmla="*/ 193392 h 6858000"/>
              <a:gd name="connsiteX1499" fmla="*/ 7557013 w 12192002"/>
              <a:gd name="connsiteY1499" fmla="*/ 386853 h 6858000"/>
              <a:gd name="connsiteX1500" fmla="*/ 7517286 w 12192002"/>
              <a:gd name="connsiteY1500" fmla="*/ 539999 h 6858000"/>
              <a:gd name="connsiteX1501" fmla="*/ 7704204 w 12192002"/>
              <a:gd name="connsiteY1501" fmla="*/ 152292 h 6858000"/>
              <a:gd name="connsiteX1502" fmla="*/ 7756975 w 12192002"/>
              <a:gd name="connsiteY1502" fmla="*/ 0 h 6858000"/>
              <a:gd name="connsiteX1503" fmla="*/ 7837329 w 12192002"/>
              <a:gd name="connsiteY1503" fmla="*/ 0 h 6858000"/>
              <a:gd name="connsiteX1504" fmla="*/ 7821760 w 12192002"/>
              <a:gd name="connsiteY1504" fmla="*/ 65656 h 6858000"/>
              <a:gd name="connsiteX1505" fmla="*/ 7488925 w 12192002"/>
              <a:gd name="connsiteY1505" fmla="*/ 763628 h 6858000"/>
              <a:gd name="connsiteX1506" fmla="*/ 7419999 w 12192002"/>
              <a:gd name="connsiteY1506" fmla="*/ 774360 h 6858000"/>
              <a:gd name="connsiteX1507" fmla="*/ 7487820 w 12192002"/>
              <a:gd name="connsiteY1507" fmla="*/ 37416 h 6858000"/>
              <a:gd name="connsiteX1508" fmla="*/ 3882765 w 12192002"/>
              <a:gd name="connsiteY1508" fmla="*/ 0 h 6858000"/>
              <a:gd name="connsiteX1509" fmla="*/ 3995099 w 12192002"/>
              <a:gd name="connsiteY1509" fmla="*/ 0 h 6858000"/>
              <a:gd name="connsiteX1510" fmla="*/ 4163818 w 12192002"/>
              <a:gd name="connsiteY1510" fmla="*/ 234104 h 6858000"/>
              <a:gd name="connsiteX1511" fmla="*/ 4172099 w 12192002"/>
              <a:gd name="connsiteY1511" fmla="*/ 234207 h 6858000"/>
              <a:gd name="connsiteX1512" fmla="*/ 4784282 w 12192002"/>
              <a:gd name="connsiteY1512" fmla="*/ 276561 h 6858000"/>
              <a:gd name="connsiteX1513" fmla="*/ 4801687 w 12192002"/>
              <a:gd name="connsiteY1513" fmla="*/ 267764 h 6858000"/>
              <a:gd name="connsiteX1514" fmla="*/ 6082788 w 12192002"/>
              <a:gd name="connsiteY1514" fmla="*/ 64119 h 6858000"/>
              <a:gd name="connsiteX1515" fmla="*/ 6099442 w 12192002"/>
              <a:gd name="connsiteY1515" fmla="*/ 82568 h 6858000"/>
              <a:gd name="connsiteX1516" fmla="*/ 4804137 w 12192002"/>
              <a:gd name="connsiteY1516" fmla="*/ 320931 h 6858000"/>
              <a:gd name="connsiteX1517" fmla="*/ 4227047 w 12192002"/>
              <a:gd name="connsiteY1517" fmla="*/ 313415 h 6858000"/>
              <a:gd name="connsiteX1518" fmla="*/ 4346041 w 12192002"/>
              <a:gd name="connsiteY1518" fmla="*/ 456086 h 6858000"/>
              <a:gd name="connsiteX1519" fmla="*/ 4870967 w 12192002"/>
              <a:gd name="connsiteY1519" fmla="*/ 963061 h 6858000"/>
              <a:gd name="connsiteX1520" fmla="*/ 4889647 w 12192002"/>
              <a:gd name="connsiteY1520" fmla="*/ 957147 h 6858000"/>
              <a:gd name="connsiteX1521" fmla="*/ 5422504 w 12192002"/>
              <a:gd name="connsiteY1521" fmla="*/ 805191 h 6858000"/>
              <a:gd name="connsiteX1522" fmla="*/ 6087656 w 12192002"/>
              <a:gd name="connsiteY1522" fmla="*/ 826703 h 6858000"/>
              <a:gd name="connsiteX1523" fmla="*/ 6058717 w 12192002"/>
              <a:gd name="connsiteY1523" fmla="*/ 865992 h 6858000"/>
              <a:gd name="connsiteX1524" fmla="*/ 4974153 w 12192002"/>
              <a:gd name="connsiteY1524" fmla="*/ 1045456 h 6858000"/>
              <a:gd name="connsiteX1525" fmla="*/ 5627835 w 12192002"/>
              <a:gd name="connsiteY1525" fmla="*/ 1472077 h 6858000"/>
              <a:gd name="connsiteX1526" fmla="*/ 5629816 w 12192002"/>
              <a:gd name="connsiteY1526" fmla="*/ 1471412 h 6858000"/>
              <a:gd name="connsiteX1527" fmla="*/ 5634124 w 12192002"/>
              <a:gd name="connsiteY1527" fmla="*/ 1470572 h 6858000"/>
              <a:gd name="connsiteX1528" fmla="*/ 5755832 w 12192002"/>
              <a:gd name="connsiteY1528" fmla="*/ 1383886 h 6858000"/>
              <a:gd name="connsiteX1529" fmla="*/ 6014186 w 12192002"/>
              <a:gd name="connsiteY1529" fmla="*/ 1279799 h 6858000"/>
              <a:gd name="connsiteX1530" fmla="*/ 6901619 w 12192002"/>
              <a:gd name="connsiteY1530" fmla="*/ 1047874 h 6858000"/>
              <a:gd name="connsiteX1531" fmla="*/ 6931566 w 12192002"/>
              <a:gd name="connsiteY1531" fmla="*/ 1062034 h 6858000"/>
              <a:gd name="connsiteX1532" fmla="*/ 5790982 w 12192002"/>
              <a:gd name="connsiteY1532" fmla="*/ 1561380 h 6858000"/>
              <a:gd name="connsiteX1533" fmla="*/ 6188971 w 12192002"/>
              <a:gd name="connsiteY1533" fmla="*/ 1755168 h 6858000"/>
              <a:gd name="connsiteX1534" fmla="*/ 6202446 w 12192002"/>
              <a:gd name="connsiteY1534" fmla="*/ 1752268 h 6858000"/>
              <a:gd name="connsiteX1535" fmla="*/ 7179560 w 12192002"/>
              <a:gd name="connsiteY1535" fmla="*/ 1467551 h 6858000"/>
              <a:gd name="connsiteX1536" fmla="*/ 7158730 w 12192002"/>
              <a:gd name="connsiteY1536" fmla="*/ 1507835 h 6858000"/>
              <a:gd name="connsiteX1537" fmla="*/ 6326959 w 12192002"/>
              <a:gd name="connsiteY1537" fmla="*/ 1817686 h 6858000"/>
              <a:gd name="connsiteX1538" fmla="*/ 6537433 w 12192002"/>
              <a:gd name="connsiteY1538" fmla="*/ 1907790 h 6858000"/>
              <a:gd name="connsiteX1539" fmla="*/ 6550221 w 12192002"/>
              <a:gd name="connsiteY1539" fmla="*/ 1910729 h 6858000"/>
              <a:gd name="connsiteX1540" fmla="*/ 6964438 w 12192002"/>
              <a:gd name="connsiteY1540" fmla="*/ 2209505 h 6858000"/>
              <a:gd name="connsiteX1541" fmla="*/ 7367862 w 12192002"/>
              <a:gd name="connsiteY1541" fmla="*/ 2806833 h 6858000"/>
              <a:gd name="connsiteX1542" fmla="*/ 7364329 w 12192002"/>
              <a:gd name="connsiteY1542" fmla="*/ 2826907 h 6858000"/>
              <a:gd name="connsiteX1543" fmla="*/ 7290545 w 12192002"/>
              <a:gd name="connsiteY1543" fmla="*/ 2850663 h 6858000"/>
              <a:gd name="connsiteX1544" fmla="*/ 6472036 w 12192002"/>
              <a:gd name="connsiteY1544" fmla="*/ 1959003 h 6858000"/>
              <a:gd name="connsiteX1545" fmla="*/ 5792897 w 12192002"/>
              <a:gd name="connsiteY1545" fmla="*/ 1647747 h 6858000"/>
              <a:gd name="connsiteX1546" fmla="*/ 5842751 w 12192002"/>
              <a:gd name="connsiteY1546" fmla="*/ 1816112 h 6858000"/>
              <a:gd name="connsiteX1547" fmla="*/ 5847424 w 12192002"/>
              <a:gd name="connsiteY1547" fmla="*/ 1815776 h 6858000"/>
              <a:gd name="connsiteX1548" fmla="*/ 6399821 w 12192002"/>
              <a:gd name="connsiteY1548" fmla="*/ 2344799 h 6858000"/>
              <a:gd name="connsiteX1549" fmla="*/ 6323232 w 12192002"/>
              <a:gd name="connsiteY1549" fmla="*/ 2389634 h 6858000"/>
              <a:gd name="connsiteX1550" fmla="*/ 5942957 w 12192002"/>
              <a:gd name="connsiteY1550" fmla="*/ 2077708 h 6858000"/>
              <a:gd name="connsiteX1551" fmla="*/ 5921559 w 12192002"/>
              <a:gd name="connsiteY1551" fmla="*/ 2378596 h 6858000"/>
              <a:gd name="connsiteX1552" fmla="*/ 5817651 w 12192002"/>
              <a:gd name="connsiteY1552" fmla="*/ 3023919 h 6858000"/>
              <a:gd name="connsiteX1553" fmla="*/ 5729634 w 12192002"/>
              <a:gd name="connsiteY1553" fmla="*/ 3051849 h 6858000"/>
              <a:gd name="connsiteX1554" fmla="*/ 5611018 w 12192002"/>
              <a:gd name="connsiteY1554" fmla="*/ 2316769 h 6858000"/>
              <a:gd name="connsiteX1555" fmla="*/ 5687608 w 12192002"/>
              <a:gd name="connsiteY1555" fmla="*/ 2039972 h 6858000"/>
              <a:gd name="connsiteX1556" fmla="*/ 5657554 w 12192002"/>
              <a:gd name="connsiteY1556" fmla="*/ 1576445 h 6858000"/>
              <a:gd name="connsiteX1557" fmla="*/ 5150475 w 12192002"/>
              <a:gd name="connsiteY1557" fmla="*/ 1274012 h 6858000"/>
              <a:gd name="connsiteX1558" fmla="*/ 5349142 w 12192002"/>
              <a:gd name="connsiteY1558" fmla="*/ 2204405 h 6858000"/>
              <a:gd name="connsiteX1559" fmla="*/ 5262214 w 12192002"/>
              <a:gd name="connsiteY1559" fmla="*/ 2233836 h 6858000"/>
              <a:gd name="connsiteX1560" fmla="*/ 4981539 w 12192002"/>
              <a:gd name="connsiteY1560" fmla="*/ 1542201 h 6858000"/>
              <a:gd name="connsiteX1561" fmla="*/ 4958461 w 12192002"/>
              <a:gd name="connsiteY1561" fmla="*/ 1136957 h 6858000"/>
              <a:gd name="connsiteX1562" fmla="*/ 4655015 w 12192002"/>
              <a:gd name="connsiteY1562" fmla="*/ 891426 h 6858000"/>
              <a:gd name="connsiteX1563" fmla="*/ 4348002 w 12192002"/>
              <a:gd name="connsiteY1563" fmla="*/ 2205895 h 6858000"/>
              <a:gd name="connsiteX1564" fmla="*/ 4262250 w 12192002"/>
              <a:gd name="connsiteY1564" fmla="*/ 2219972 h 6858000"/>
              <a:gd name="connsiteX1565" fmla="*/ 4550611 w 12192002"/>
              <a:gd name="connsiteY1565" fmla="*/ 817540 h 6858000"/>
              <a:gd name="connsiteX1566" fmla="*/ 4564418 w 12192002"/>
              <a:gd name="connsiteY1566" fmla="*/ 808293 h 6858000"/>
              <a:gd name="connsiteX1567" fmla="*/ 4266388 w 12192002"/>
              <a:gd name="connsiteY1567" fmla="*/ 500083 h 6858000"/>
              <a:gd name="connsiteX1568" fmla="*/ 4032842 w 12192002"/>
              <a:gd name="connsiteY1568" fmla="*/ 211809 h 6858000"/>
              <a:gd name="connsiteX1569" fmla="*/ 3721337 w 12192002"/>
              <a:gd name="connsiteY1569" fmla="*/ 0 h 6858000"/>
              <a:gd name="connsiteX1570" fmla="*/ 3797544 w 12192002"/>
              <a:gd name="connsiteY1570" fmla="*/ 0 h 6858000"/>
              <a:gd name="connsiteX1571" fmla="*/ 3775734 w 12192002"/>
              <a:gd name="connsiteY1571" fmla="*/ 95131 h 6858000"/>
              <a:gd name="connsiteX1572" fmla="*/ 3724807 w 12192002"/>
              <a:gd name="connsiteY1572" fmla="*/ 272257 h 6858000"/>
              <a:gd name="connsiteX1573" fmla="*/ 3726844 w 12192002"/>
              <a:gd name="connsiteY1573" fmla="*/ 282988 h 6858000"/>
              <a:gd name="connsiteX1574" fmla="*/ 3742664 w 12192002"/>
              <a:gd name="connsiteY1574" fmla="*/ 279918 h 6858000"/>
              <a:gd name="connsiteX1575" fmla="*/ 4103910 w 12192002"/>
              <a:gd name="connsiteY1575" fmla="*/ 1161917 h 6858000"/>
              <a:gd name="connsiteX1576" fmla="*/ 4020269 w 12192002"/>
              <a:gd name="connsiteY1576" fmla="*/ 1200406 h 6858000"/>
              <a:gd name="connsiteX1577" fmla="*/ 3674882 w 12192002"/>
              <a:gd name="connsiteY1577" fmla="*/ 488524 h 6858000"/>
              <a:gd name="connsiteX1578" fmla="*/ 3132682 w 12192002"/>
              <a:gd name="connsiteY1578" fmla="*/ 1072284 h 6858000"/>
              <a:gd name="connsiteX1579" fmla="*/ 2716346 w 12192002"/>
              <a:gd name="connsiteY1579" fmla="*/ 1276376 h 6858000"/>
              <a:gd name="connsiteX1580" fmla="*/ 2716772 w 12192002"/>
              <a:gd name="connsiteY1580" fmla="*/ 1255462 h 6858000"/>
              <a:gd name="connsiteX1581" fmla="*/ 3471096 w 12192002"/>
              <a:gd name="connsiteY1581" fmla="*/ 437072 h 6858000"/>
              <a:gd name="connsiteX1582" fmla="*/ 3639057 w 12192002"/>
              <a:gd name="connsiteY1582" fmla="*/ 286334 h 6858000"/>
              <a:gd name="connsiteX1583" fmla="*/ 3640309 w 12192002"/>
              <a:gd name="connsiteY1583" fmla="*/ 284664 h 6858000"/>
              <a:gd name="connsiteX1584" fmla="*/ 3646022 w 12192002"/>
              <a:gd name="connsiteY1584" fmla="*/ 276711 h 6858000"/>
              <a:gd name="connsiteX1585" fmla="*/ 3707943 w 12192002"/>
              <a:gd name="connsiteY1585" fmla="*/ 65958 h 6858000"/>
              <a:gd name="connsiteX1586" fmla="*/ 2867960 w 12192002"/>
              <a:gd name="connsiteY1586" fmla="*/ 0 h 6858000"/>
              <a:gd name="connsiteX1587" fmla="*/ 2926351 w 12192002"/>
              <a:gd name="connsiteY1587" fmla="*/ 0 h 6858000"/>
              <a:gd name="connsiteX1588" fmla="*/ 2902823 w 12192002"/>
              <a:gd name="connsiteY1588" fmla="*/ 262929 h 6858000"/>
              <a:gd name="connsiteX1589" fmla="*/ 2940663 w 12192002"/>
              <a:gd name="connsiteY1589" fmla="*/ 140884 h 6858000"/>
              <a:gd name="connsiteX1590" fmla="*/ 2947039 w 12192002"/>
              <a:gd name="connsiteY1590" fmla="*/ 122524 h 6858000"/>
              <a:gd name="connsiteX1591" fmla="*/ 2984316 w 12192002"/>
              <a:gd name="connsiteY1591" fmla="*/ 0 h 6858000"/>
              <a:gd name="connsiteX1592" fmla="*/ 3016114 w 12192002"/>
              <a:gd name="connsiteY1592" fmla="*/ 0 h 6858000"/>
              <a:gd name="connsiteX1593" fmla="*/ 2979949 w 12192002"/>
              <a:gd name="connsiteY1593" fmla="*/ 119274 h 6858000"/>
              <a:gd name="connsiteX1594" fmla="*/ 3023879 w 12192002"/>
              <a:gd name="connsiteY1594" fmla="*/ 0 h 6858000"/>
              <a:gd name="connsiteX1595" fmla="*/ 3105400 w 12192002"/>
              <a:gd name="connsiteY1595" fmla="*/ 0 h 6858000"/>
              <a:gd name="connsiteX1596" fmla="*/ 3094669 w 12192002"/>
              <a:gd name="connsiteY1596" fmla="*/ 30308 h 6858000"/>
              <a:gd name="connsiteX1597" fmla="*/ 2901945 w 12192002"/>
              <a:gd name="connsiteY1597" fmla="*/ 466538 h 6858000"/>
              <a:gd name="connsiteX1598" fmla="*/ 2815209 w 12192002"/>
              <a:gd name="connsiteY1598" fmla="*/ 497361 h 6858000"/>
              <a:gd name="connsiteX1599" fmla="*/ 2844845 w 12192002"/>
              <a:gd name="connsiteY1599" fmla="*/ 127638 h 6858000"/>
              <a:gd name="connsiteX1600" fmla="*/ 1057230 w 12192002"/>
              <a:gd name="connsiteY1600" fmla="*/ 0 h 6858000"/>
              <a:gd name="connsiteX1601" fmla="*/ 1111003 w 12192002"/>
              <a:gd name="connsiteY1601" fmla="*/ 0 h 6858000"/>
              <a:gd name="connsiteX1602" fmla="*/ 1125553 w 12192002"/>
              <a:gd name="connsiteY1602" fmla="*/ 52588 h 6858000"/>
              <a:gd name="connsiteX1603" fmla="*/ 1304276 w 12192002"/>
              <a:gd name="connsiteY1603" fmla="*/ 476275 h 6858000"/>
              <a:gd name="connsiteX1604" fmla="*/ 1492066 w 12192002"/>
              <a:gd name="connsiteY1604" fmla="*/ 886333 h 6858000"/>
              <a:gd name="connsiteX1605" fmla="*/ 1423698 w 12192002"/>
              <a:gd name="connsiteY1605" fmla="*/ 710817 h 6858000"/>
              <a:gd name="connsiteX1606" fmla="*/ 1357609 w 12192002"/>
              <a:gd name="connsiteY1606" fmla="*/ 532892 h 6858000"/>
              <a:gd name="connsiteX1607" fmla="*/ 1309550 w 12192002"/>
              <a:gd name="connsiteY1607" fmla="*/ 374031 h 6858000"/>
              <a:gd name="connsiteX1608" fmla="*/ 1193673 w 12192002"/>
              <a:gd name="connsiteY1608" fmla="*/ 49533 h 6858000"/>
              <a:gd name="connsiteX1609" fmla="*/ 1164391 w 12192002"/>
              <a:gd name="connsiteY1609" fmla="*/ 0 h 6858000"/>
              <a:gd name="connsiteX1610" fmla="*/ 1200666 w 12192002"/>
              <a:gd name="connsiteY1610" fmla="*/ 0 h 6858000"/>
              <a:gd name="connsiteX1611" fmla="*/ 1223408 w 12192002"/>
              <a:gd name="connsiteY1611" fmla="*/ 38996 h 6858000"/>
              <a:gd name="connsiteX1612" fmla="*/ 1339635 w 12192002"/>
              <a:gd name="connsiteY1612" fmla="*/ 365517 h 6858000"/>
              <a:gd name="connsiteX1613" fmla="*/ 1387469 w 12192002"/>
              <a:gd name="connsiteY1613" fmla="*/ 523079 h 6858000"/>
              <a:gd name="connsiteX1614" fmla="*/ 1452685 w 12192002"/>
              <a:gd name="connsiteY1614" fmla="*/ 699806 h 6858000"/>
              <a:gd name="connsiteX1615" fmla="*/ 1492092 w 12192002"/>
              <a:gd name="connsiteY1615" fmla="*/ 800424 h 6858000"/>
              <a:gd name="connsiteX1616" fmla="*/ 1455302 w 12192002"/>
              <a:gd name="connsiteY1616" fmla="*/ 632913 h 6858000"/>
              <a:gd name="connsiteX1617" fmla="*/ 1222336 w 12192002"/>
              <a:gd name="connsiteY1617" fmla="*/ 9480 h 6858000"/>
              <a:gd name="connsiteX1618" fmla="*/ 1214634 w 12192002"/>
              <a:gd name="connsiteY1618" fmla="*/ 0 h 6858000"/>
              <a:gd name="connsiteX1619" fmla="*/ 1289827 w 12192002"/>
              <a:gd name="connsiteY1619" fmla="*/ 0 h 6858000"/>
              <a:gd name="connsiteX1620" fmla="*/ 1321076 w 12192002"/>
              <a:gd name="connsiteY1620" fmla="*/ 59722 h 6858000"/>
              <a:gd name="connsiteX1621" fmla="*/ 1512579 w 12192002"/>
              <a:gd name="connsiteY1621" fmla="*/ 626441 h 6858000"/>
              <a:gd name="connsiteX1622" fmla="*/ 1506076 w 12192002"/>
              <a:gd name="connsiteY1622" fmla="*/ 1089289 h 6858000"/>
              <a:gd name="connsiteX1623" fmla="*/ 1486346 w 12192002"/>
              <a:gd name="connsiteY1623" fmla="*/ 1079919 h 6858000"/>
              <a:gd name="connsiteX1624" fmla="*/ 1070511 w 12192002"/>
              <a:gd name="connsiteY1624" fmla="*/ 48609 h 6858000"/>
              <a:gd name="connsiteX1625" fmla="*/ 43151 w 12192002"/>
              <a:gd name="connsiteY1625" fmla="*/ 0 h 6858000"/>
              <a:gd name="connsiteX1626" fmla="*/ 95283 w 12192002"/>
              <a:gd name="connsiteY1626" fmla="*/ 0 h 6858000"/>
              <a:gd name="connsiteX1627" fmla="*/ 300708 w 12192002"/>
              <a:gd name="connsiteY1627" fmla="*/ 154571 h 6858000"/>
              <a:gd name="connsiteX1628" fmla="*/ 530414 w 12192002"/>
              <a:gd name="connsiteY1628" fmla="*/ 354673 h 6858000"/>
              <a:gd name="connsiteX1629" fmla="*/ 333785 w 12192002"/>
              <a:gd name="connsiteY1629" fmla="*/ 161564 h 6858000"/>
              <a:gd name="connsiteX1630" fmla="*/ 147005 w 12192002"/>
              <a:gd name="connsiteY1630" fmla="*/ 0 h 6858000"/>
              <a:gd name="connsiteX1631" fmla="*/ 272509 w 12192002"/>
              <a:gd name="connsiteY1631" fmla="*/ 0 h 6858000"/>
              <a:gd name="connsiteX1632" fmla="*/ 326276 w 12192002"/>
              <a:gd name="connsiteY1632" fmla="*/ 45847 h 6858000"/>
              <a:gd name="connsiteX1633" fmla="*/ 823759 w 12192002"/>
              <a:gd name="connsiteY1633" fmla="*/ 574145 h 6858000"/>
              <a:gd name="connsiteX1634" fmla="*/ 811254 w 12192002"/>
              <a:gd name="connsiteY1634" fmla="*/ 665546 h 6858000"/>
              <a:gd name="connsiteX1635" fmla="*/ 154042 w 12192002"/>
              <a:gd name="connsiteY1635" fmla="*/ 261522 h 6858000"/>
              <a:gd name="connsiteX1636" fmla="*/ 13550 w 12192002"/>
              <a:gd name="connsiteY1636" fmla="*/ 158423 h 6858000"/>
              <a:gd name="connsiteX1637" fmla="*/ 0 w 12192002"/>
              <a:gd name="connsiteY1637" fmla="*/ 146618 h 6858000"/>
              <a:gd name="connsiteX1638" fmla="*/ 0 w 12192002"/>
              <a:gd name="connsiteY1638" fmla="*/ 59161 h 6858000"/>
              <a:gd name="connsiteX1639" fmla="*/ 45427 w 12192002"/>
              <a:gd name="connsiteY1639" fmla="*/ 101078 h 6858000"/>
              <a:gd name="connsiteX1640" fmla="*/ 630103 w 12192002"/>
              <a:gd name="connsiteY1640" fmla="*/ 485885 h 6858000"/>
              <a:gd name="connsiteX1641" fmla="*/ 532040 w 12192002"/>
              <a:gd name="connsiteY1641" fmla="*/ 399359 h 6858000"/>
              <a:gd name="connsiteX1642" fmla="*/ 517618 w 12192002"/>
              <a:gd name="connsiteY1642" fmla="*/ 385726 h 6858000"/>
              <a:gd name="connsiteX1643" fmla="*/ 285074 w 12192002"/>
              <a:gd name="connsiteY1643"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Lst>
            <a:rect l="l" t="t" r="r" b="b"/>
            <a:pathLst>
              <a:path w="12192002" h="6858000">
                <a:moveTo>
                  <a:pt x="369702" y="6712169"/>
                </a:moveTo>
                <a:lnTo>
                  <a:pt x="366575" y="6715556"/>
                </a:lnTo>
                <a:cubicBezTo>
                  <a:pt x="367954" y="6715031"/>
                  <a:pt x="369326" y="6714512"/>
                  <a:pt x="371637" y="6713954"/>
                </a:cubicBezTo>
                <a:close/>
                <a:moveTo>
                  <a:pt x="7392322" y="6658238"/>
                </a:moveTo>
                <a:cubicBezTo>
                  <a:pt x="7466250" y="6681109"/>
                  <a:pt x="7539706" y="6707100"/>
                  <a:pt x="7611337" y="6732821"/>
                </a:cubicBezTo>
                <a:cubicBezTo>
                  <a:pt x="7723489" y="6773078"/>
                  <a:pt x="7838666" y="6813801"/>
                  <a:pt x="7955762" y="6842006"/>
                </a:cubicBezTo>
                <a:cubicBezTo>
                  <a:pt x="7825893" y="6763794"/>
                  <a:pt x="7655160" y="6705586"/>
                  <a:pt x="7512455" y="6674734"/>
                </a:cubicBezTo>
                <a:close/>
                <a:moveTo>
                  <a:pt x="9928143" y="6515312"/>
                </a:moveTo>
                <a:lnTo>
                  <a:pt x="9753801" y="6525103"/>
                </a:lnTo>
                <a:cubicBezTo>
                  <a:pt x="9696294" y="6528458"/>
                  <a:pt x="9636969" y="6531530"/>
                  <a:pt x="9578027" y="6532104"/>
                </a:cubicBezTo>
                <a:cubicBezTo>
                  <a:pt x="9526546" y="6532538"/>
                  <a:pt x="9474842" y="6530381"/>
                  <a:pt x="9424342" y="6528403"/>
                </a:cubicBezTo>
                <a:cubicBezTo>
                  <a:pt x="9283243" y="6523421"/>
                  <a:pt x="9137206" y="6518329"/>
                  <a:pt x="9001907" y="6560369"/>
                </a:cubicBezTo>
                <a:cubicBezTo>
                  <a:pt x="8974564" y="6568983"/>
                  <a:pt x="8948144" y="6579668"/>
                  <a:pt x="8922138" y="6591702"/>
                </a:cubicBezTo>
                <a:cubicBezTo>
                  <a:pt x="8976395" y="6597451"/>
                  <a:pt x="9031633" y="6600803"/>
                  <a:pt x="9087550" y="6599765"/>
                </a:cubicBezTo>
                <a:cubicBezTo>
                  <a:pt x="9228396" y="6598297"/>
                  <a:pt x="9371812" y="6576077"/>
                  <a:pt x="9512475" y="6563693"/>
                </a:cubicBezTo>
                <a:cubicBezTo>
                  <a:pt x="9626059" y="6554204"/>
                  <a:pt x="9898686" y="6537707"/>
                  <a:pt x="9928143" y="6515312"/>
                </a:cubicBezTo>
                <a:close/>
                <a:moveTo>
                  <a:pt x="9351220" y="6459370"/>
                </a:moveTo>
                <a:cubicBezTo>
                  <a:pt x="9225400" y="6463303"/>
                  <a:pt x="9098278" y="6481291"/>
                  <a:pt x="8999756" y="6529929"/>
                </a:cubicBezTo>
                <a:cubicBezTo>
                  <a:pt x="9138083" y="6488352"/>
                  <a:pt x="9284119" y="6493450"/>
                  <a:pt x="9425830" y="6498517"/>
                </a:cubicBezTo>
                <a:cubicBezTo>
                  <a:pt x="9476320" y="6500495"/>
                  <a:pt x="9528123" y="6502029"/>
                  <a:pt x="9578307" y="6502035"/>
                </a:cubicBezTo>
                <a:cubicBezTo>
                  <a:pt x="9636540" y="6501999"/>
                  <a:pt x="9695359" y="6498204"/>
                  <a:pt x="9752771" y="6495471"/>
                </a:cubicBezTo>
                <a:lnTo>
                  <a:pt x="9852779" y="6489665"/>
                </a:lnTo>
                <a:cubicBezTo>
                  <a:pt x="9815758" y="6484629"/>
                  <a:pt x="9764024" y="6478620"/>
                  <a:pt x="9694862" y="6473140"/>
                </a:cubicBezTo>
                <a:cubicBezTo>
                  <a:pt x="9601553" y="6465560"/>
                  <a:pt x="9477038" y="6455438"/>
                  <a:pt x="9351220" y="6459370"/>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7254615" y="5911918"/>
                </a:moveTo>
                <a:cubicBezTo>
                  <a:pt x="7274645" y="5934852"/>
                  <a:pt x="7294062" y="5957691"/>
                  <a:pt x="7312589" y="5982309"/>
                </a:cubicBezTo>
                <a:cubicBezTo>
                  <a:pt x="7413753" y="6114421"/>
                  <a:pt x="7483941" y="6266763"/>
                  <a:pt x="7580896" y="6402069"/>
                </a:cubicBezTo>
                <a:cubicBezTo>
                  <a:pt x="7695169" y="6561808"/>
                  <a:pt x="7849203" y="6676399"/>
                  <a:pt x="7990862" y="6807025"/>
                </a:cubicBezTo>
                <a:cubicBezTo>
                  <a:pt x="7962703" y="6748256"/>
                  <a:pt x="7917173" y="6697712"/>
                  <a:pt x="7871964" y="6649139"/>
                </a:cubicBezTo>
                <a:lnTo>
                  <a:pt x="7859674" y="6636358"/>
                </a:lnTo>
                <a:cubicBezTo>
                  <a:pt x="7748530" y="6516822"/>
                  <a:pt x="7645260" y="6386311"/>
                  <a:pt x="7545050" y="6260110"/>
                </a:cubicBezTo>
                <a:cubicBezTo>
                  <a:pt x="7452767" y="6142819"/>
                  <a:pt x="7357042" y="6023723"/>
                  <a:pt x="7254615" y="5911918"/>
                </a:cubicBezTo>
                <a:close/>
                <a:moveTo>
                  <a:pt x="9078855" y="5884754"/>
                </a:moveTo>
                <a:cubicBezTo>
                  <a:pt x="8942634" y="6070158"/>
                  <a:pt x="8787932" y="6315508"/>
                  <a:pt x="8825188" y="6496752"/>
                </a:cubicBezTo>
                <a:cubicBezTo>
                  <a:pt x="8871718" y="6270055"/>
                  <a:pt x="8975231" y="6063621"/>
                  <a:pt x="9078855" y="5884754"/>
                </a:cubicBezTo>
                <a:close/>
                <a:moveTo>
                  <a:pt x="9113805" y="5883072"/>
                </a:moveTo>
                <a:cubicBezTo>
                  <a:pt x="9009770" y="6060592"/>
                  <a:pt x="8903644" y="6267900"/>
                  <a:pt x="8855200" y="6494950"/>
                </a:cubicBezTo>
                <a:cubicBezTo>
                  <a:pt x="8971799" y="6300136"/>
                  <a:pt x="9069545" y="6103069"/>
                  <a:pt x="9113805" y="5883072"/>
                </a:cubicBezTo>
                <a:close/>
                <a:moveTo>
                  <a:pt x="9123940" y="5825040"/>
                </a:moveTo>
                <a:cubicBezTo>
                  <a:pt x="9123142" y="5826205"/>
                  <a:pt x="9122347" y="5827360"/>
                  <a:pt x="9120846" y="5829053"/>
                </a:cubicBezTo>
                <a:lnTo>
                  <a:pt x="9123267" y="5829425"/>
                </a:ln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539432" y="5642928"/>
                </a:moveTo>
                <a:cubicBezTo>
                  <a:pt x="5544304" y="5659969"/>
                  <a:pt x="5549664" y="5677449"/>
                  <a:pt x="5555462" y="5694454"/>
                </a:cubicBezTo>
                <a:cubicBezTo>
                  <a:pt x="5631122" y="5909386"/>
                  <a:pt x="5731219" y="6118228"/>
                  <a:pt x="5828270" y="6320663"/>
                </a:cubicBezTo>
                <a:cubicBezTo>
                  <a:pt x="5868407" y="6404290"/>
                  <a:pt x="5908581" y="6488842"/>
                  <a:pt x="5947416" y="6574846"/>
                </a:cubicBezTo>
                <a:cubicBezTo>
                  <a:pt x="5894674" y="6327329"/>
                  <a:pt x="5793017"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10097724" y="5591852"/>
                </a:moveTo>
                <a:cubicBezTo>
                  <a:pt x="9944682" y="5593954"/>
                  <a:pt x="9791714" y="5611746"/>
                  <a:pt x="9645248" y="5630119"/>
                </a:cubicBezTo>
                <a:cubicBezTo>
                  <a:pt x="9610727" y="5634568"/>
                  <a:pt x="9577456" y="5639754"/>
                  <a:pt x="9543858" y="5650510"/>
                </a:cubicBezTo>
                <a:cubicBezTo>
                  <a:pt x="9550063" y="5662642"/>
                  <a:pt x="9629757" y="5633895"/>
                  <a:pt x="9681648" y="5629828"/>
                </a:cubicBezTo>
                <a:cubicBezTo>
                  <a:pt x="9969341" y="5609845"/>
                  <a:pt x="10272689" y="5655720"/>
                  <a:pt x="10557846" y="5601337"/>
                </a:cubicBezTo>
                <a:cubicBezTo>
                  <a:pt x="10473933" y="5611321"/>
                  <a:pt x="10386637" y="5605065"/>
                  <a:pt x="10301704" y="5598847"/>
                </a:cubicBezTo>
                <a:cubicBezTo>
                  <a:pt x="10284536" y="5597562"/>
                  <a:pt x="10267371" y="5596280"/>
                  <a:pt x="10250553" y="5595539"/>
                </a:cubicBezTo>
                <a:cubicBezTo>
                  <a:pt x="10199759" y="5592194"/>
                  <a:pt x="10148737" y="5591152"/>
                  <a:pt x="10097724" y="5591852"/>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7015907" y="5541548"/>
                </a:moveTo>
                <a:cubicBezTo>
                  <a:pt x="7100896" y="5613517"/>
                  <a:pt x="7181386" y="5690562"/>
                  <a:pt x="7259646" y="5765985"/>
                </a:cubicBezTo>
                <a:cubicBezTo>
                  <a:pt x="7425913" y="5926010"/>
                  <a:pt x="7598167" y="6091445"/>
                  <a:pt x="7741483" y="6279980"/>
                </a:cubicBezTo>
                <a:cubicBezTo>
                  <a:pt x="7847640" y="6419905"/>
                  <a:pt x="7937072" y="6571994"/>
                  <a:pt x="8008941" y="6733560"/>
                </a:cubicBezTo>
                <a:cubicBezTo>
                  <a:pt x="8009955" y="6694639"/>
                  <a:pt x="8010548" y="6654374"/>
                  <a:pt x="7999234" y="6610993"/>
                </a:cubicBezTo>
                <a:cubicBezTo>
                  <a:pt x="7958140" y="6454784"/>
                  <a:pt x="7815502" y="6314397"/>
                  <a:pt x="7715154" y="6197148"/>
                </a:cubicBezTo>
                <a:cubicBezTo>
                  <a:pt x="7576575" y="6034314"/>
                  <a:pt x="7431075" y="5876188"/>
                  <a:pt x="7271900" y="5734551"/>
                </a:cubicBezTo>
                <a:cubicBezTo>
                  <a:pt x="7230409" y="5698079"/>
                  <a:pt x="7098810" y="5590772"/>
                  <a:pt x="7015907" y="5541548"/>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10218664" y="5525300"/>
                </a:moveTo>
                <a:cubicBezTo>
                  <a:pt x="10171755" y="5524070"/>
                  <a:pt x="10126463" y="5525064"/>
                  <a:pt x="10086154" y="5525937"/>
                </a:cubicBezTo>
                <a:cubicBezTo>
                  <a:pt x="9975638" y="5528402"/>
                  <a:pt x="9876341" y="5531370"/>
                  <a:pt x="9778614" y="5550189"/>
                </a:cubicBezTo>
                <a:cubicBezTo>
                  <a:pt x="9714017" y="5562376"/>
                  <a:pt x="9654494" y="5581286"/>
                  <a:pt x="9601703" y="5605852"/>
                </a:cubicBezTo>
                <a:cubicBezTo>
                  <a:pt x="9614985" y="5603489"/>
                  <a:pt x="9628056" y="5602024"/>
                  <a:pt x="9641684" y="5600203"/>
                </a:cubicBezTo>
                <a:cubicBezTo>
                  <a:pt x="9838075" y="5575001"/>
                  <a:pt x="10046725" y="5551921"/>
                  <a:pt x="10252799" y="5564971"/>
                </a:cubicBezTo>
                <a:lnTo>
                  <a:pt x="10304297" y="5568822"/>
                </a:lnTo>
                <a:cubicBezTo>
                  <a:pt x="10380931" y="5574228"/>
                  <a:pt x="10459361" y="5580014"/>
                  <a:pt x="10533945" y="5573703"/>
                </a:cubicBezTo>
                <a:cubicBezTo>
                  <a:pt x="10504378" y="5568851"/>
                  <a:pt x="10475221" y="5562210"/>
                  <a:pt x="10446061" y="5555562"/>
                </a:cubicBezTo>
                <a:cubicBezTo>
                  <a:pt x="10417803" y="5549116"/>
                  <a:pt x="10389545" y="5542665"/>
                  <a:pt x="10360877" y="5538004"/>
                </a:cubicBezTo>
                <a:cubicBezTo>
                  <a:pt x="10314101" y="5529982"/>
                  <a:pt x="10265574" y="5526529"/>
                  <a:pt x="10218664" y="5525300"/>
                </a:cubicBezTo>
                <a:close/>
                <a:moveTo>
                  <a:pt x="6946849" y="5523271"/>
                </a:moveTo>
                <a:cubicBezTo>
                  <a:pt x="6946657" y="5524520"/>
                  <a:pt x="6946560" y="5525151"/>
                  <a:pt x="6946972" y="5526491"/>
                </a:cubicBezTo>
                <a:cubicBezTo>
                  <a:pt x="6980090" y="5601397"/>
                  <a:pt x="7043425" y="5661082"/>
                  <a:pt x="7105827" y="5718700"/>
                </a:cubicBezTo>
                <a:lnTo>
                  <a:pt x="7126431" y="5737872"/>
                </a:lnTo>
                <a:cubicBezTo>
                  <a:pt x="7289613" y="5889736"/>
                  <a:pt x="7430828" y="6067705"/>
                  <a:pt x="7567269" y="6240461"/>
                </a:cubicBezTo>
                <a:cubicBezTo>
                  <a:pt x="7666876" y="6366562"/>
                  <a:pt x="7769633" y="6496348"/>
                  <a:pt x="7880270" y="6615176"/>
                </a:cubicBezTo>
                <a:lnTo>
                  <a:pt x="7892560" y="6627949"/>
                </a:lnTo>
                <a:cubicBezTo>
                  <a:pt x="7919687" y="6657095"/>
                  <a:pt x="7947417" y="6686334"/>
                  <a:pt x="7971643" y="6718236"/>
                </a:cubicBezTo>
                <a:cubicBezTo>
                  <a:pt x="7902183" y="6569208"/>
                  <a:pt x="7817787" y="6428779"/>
                  <a:pt x="7719359" y="6299011"/>
                </a:cubicBezTo>
                <a:cubicBezTo>
                  <a:pt x="7577670" y="6112005"/>
                  <a:pt x="7405928" y="5947293"/>
                  <a:pt x="7240170" y="5787985"/>
                </a:cubicBezTo>
                <a:cubicBezTo>
                  <a:pt x="7146175" y="5697975"/>
                  <a:pt x="7050053" y="5605722"/>
                  <a:pt x="6946849" y="5523271"/>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0104407" y="5458317"/>
                </a:moveTo>
                <a:cubicBezTo>
                  <a:pt x="9978788" y="5456650"/>
                  <a:pt x="9828621" y="5479881"/>
                  <a:pt x="9704375" y="5536349"/>
                </a:cubicBezTo>
                <a:cubicBezTo>
                  <a:pt x="9726987" y="5530319"/>
                  <a:pt x="9749595" y="5524291"/>
                  <a:pt x="9773804" y="5519543"/>
                </a:cubicBezTo>
                <a:cubicBezTo>
                  <a:pt x="9873880" y="5500749"/>
                  <a:pt x="9974285" y="5497081"/>
                  <a:pt x="10086605" y="5494992"/>
                </a:cubicBezTo>
                <a:cubicBezTo>
                  <a:pt x="10168672" y="5493085"/>
                  <a:pt x="10271028" y="5491236"/>
                  <a:pt x="10367276" y="5507848"/>
                </a:cubicBezTo>
                <a:cubicBezTo>
                  <a:pt x="10396291" y="5513052"/>
                  <a:pt x="10425102" y="5519151"/>
                  <a:pt x="10454262" y="5525798"/>
                </a:cubicBezTo>
                <a:cubicBezTo>
                  <a:pt x="10493323" y="5534530"/>
                  <a:pt x="10531142" y="5542536"/>
                  <a:pt x="10569223" y="5547311"/>
                </a:cubicBezTo>
                <a:cubicBezTo>
                  <a:pt x="10422236" y="5490328"/>
                  <a:pt x="10260055" y="5460700"/>
                  <a:pt x="10104407" y="5458317"/>
                </a:cubicBezTo>
                <a:close/>
                <a:moveTo>
                  <a:pt x="6861797" y="5419899"/>
                </a:moveTo>
                <a:cubicBezTo>
                  <a:pt x="6869009" y="5420845"/>
                  <a:pt x="6876359" y="5423413"/>
                  <a:pt x="6879594" y="5424547"/>
                </a:cubicBezTo>
                <a:cubicBezTo>
                  <a:pt x="7239561" y="5537402"/>
                  <a:pt x="7549592" y="5931521"/>
                  <a:pt x="7789028" y="6212316"/>
                </a:cubicBezTo>
                <a:cubicBezTo>
                  <a:pt x="7920282" y="6366340"/>
                  <a:pt x="8046009" y="6507973"/>
                  <a:pt x="8093600" y="6710671"/>
                </a:cubicBezTo>
                <a:cubicBezTo>
                  <a:pt x="8106357" y="6764837"/>
                  <a:pt x="8115219" y="6810078"/>
                  <a:pt x="8129425" y="6854298"/>
                </a:cubicBezTo>
                <a:lnTo>
                  <a:pt x="8130898" y="6857998"/>
                </a:lnTo>
                <a:lnTo>
                  <a:pt x="7899365" y="6857998"/>
                </a:lnTo>
                <a:lnTo>
                  <a:pt x="7761176" y="6816656"/>
                </a:lnTo>
                <a:cubicBezTo>
                  <a:pt x="7707614" y="6798833"/>
                  <a:pt x="7654620" y="6779815"/>
                  <a:pt x="7602080" y="6760867"/>
                </a:cubicBezTo>
                <a:cubicBezTo>
                  <a:pt x="7499839" y="6724697"/>
                  <a:pt x="7395868" y="6687609"/>
                  <a:pt x="7289862" y="6659827"/>
                </a:cubicBezTo>
                <a:cubicBezTo>
                  <a:pt x="7386721" y="6702866"/>
                  <a:pt x="7479917" y="6741496"/>
                  <a:pt x="7582411" y="6784122"/>
                </a:cubicBezTo>
                <a:lnTo>
                  <a:pt x="7605759" y="6793465"/>
                </a:lnTo>
                <a:cubicBezTo>
                  <a:pt x="7652356" y="6812785"/>
                  <a:pt x="7694400" y="6829482"/>
                  <a:pt x="7737910" y="6840638"/>
                </a:cubicBezTo>
                <a:lnTo>
                  <a:pt x="7826532" y="6857999"/>
                </a:lnTo>
                <a:lnTo>
                  <a:pt x="7696096" y="6857999"/>
                </a:lnTo>
                <a:lnTo>
                  <a:pt x="7594081" y="6821149"/>
                </a:lnTo>
                <a:lnTo>
                  <a:pt x="7570734" y="6811799"/>
                </a:lnTo>
                <a:lnTo>
                  <a:pt x="7271814" y="6684601"/>
                </a:lnTo>
                <a:cubicBezTo>
                  <a:pt x="7315012" y="6740237"/>
                  <a:pt x="7445060" y="6805183"/>
                  <a:pt x="7585232" y="6850060"/>
                </a:cubicBezTo>
                <a:lnTo>
                  <a:pt x="7613775" y="6857998"/>
                </a:lnTo>
                <a:lnTo>
                  <a:pt x="7522197" y="6857998"/>
                </a:lnTo>
                <a:lnTo>
                  <a:pt x="7410696" y="6803861"/>
                </a:lnTo>
                <a:cubicBezTo>
                  <a:pt x="7272778" y="6731418"/>
                  <a:pt x="7152025" y="6653264"/>
                  <a:pt x="7088673" y="6610396"/>
                </a:cubicBezTo>
                <a:cubicBezTo>
                  <a:pt x="7075202" y="6601287"/>
                  <a:pt x="7065689" y="6582532"/>
                  <a:pt x="7090188" y="6584365"/>
                </a:cubicBezTo>
                <a:cubicBezTo>
                  <a:pt x="7322587" y="6603983"/>
                  <a:pt x="7561036" y="6624528"/>
                  <a:pt x="7780046" y="6711283"/>
                </a:cubicBezTo>
                <a:cubicBezTo>
                  <a:pt x="7810971" y="6723712"/>
                  <a:pt x="7991193" y="6837187"/>
                  <a:pt x="7944957" y="6799347"/>
                </a:cubicBezTo>
                <a:cubicBezTo>
                  <a:pt x="7830578" y="6704934"/>
                  <a:pt x="7705171" y="6617800"/>
                  <a:pt x="7601828" y="6503934"/>
                </a:cubicBezTo>
                <a:cubicBezTo>
                  <a:pt x="7389349" y="6269558"/>
                  <a:pt x="7257096" y="5972523"/>
                  <a:pt x="7042773" y="5734011"/>
                </a:cubicBezTo>
                <a:cubicBezTo>
                  <a:pt x="7007812" y="5695337"/>
                  <a:pt x="6799377" y="5515396"/>
                  <a:pt x="6844835" y="5424988"/>
                </a:cubicBezTo>
                <a:cubicBezTo>
                  <a:pt x="6847512" y="5419632"/>
                  <a:pt x="6854586" y="5418954"/>
                  <a:pt x="6861797" y="5419899"/>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7427076" y="5142684"/>
                </a:moveTo>
                <a:cubicBezTo>
                  <a:pt x="7446602" y="5152725"/>
                  <a:pt x="7466122" y="5162767"/>
                  <a:pt x="7485963" y="5174783"/>
                </a:cubicBezTo>
                <a:cubicBezTo>
                  <a:pt x="7567460" y="5225071"/>
                  <a:pt x="7639772" y="5286770"/>
                  <a:pt x="7719410" y="5357281"/>
                </a:cubicBezTo>
                <a:cubicBezTo>
                  <a:pt x="7777835" y="5408518"/>
                  <a:pt x="7850375" y="5472816"/>
                  <a:pt x="7907163" y="5546863"/>
                </a:cubicBezTo>
                <a:cubicBezTo>
                  <a:pt x="7924160" y="5569331"/>
                  <a:pt x="7940457" y="5592330"/>
                  <a:pt x="7956656" y="5615961"/>
                </a:cubicBezTo>
                <a:cubicBezTo>
                  <a:pt x="7978464" y="5647485"/>
                  <a:pt x="7999857" y="5677676"/>
                  <a:pt x="8023445" y="5705642"/>
                </a:cubicBezTo>
                <a:cubicBezTo>
                  <a:pt x="7956400" y="5569150"/>
                  <a:pt x="7861731" y="5443166"/>
                  <a:pt x="7754656" y="5341546"/>
                </a:cubicBezTo>
                <a:cubicBezTo>
                  <a:pt x="7668081" y="5259722"/>
                  <a:pt x="7548884" y="5180582"/>
                  <a:pt x="7427076" y="5142684"/>
                </a:cubicBezTo>
                <a:close/>
                <a:moveTo>
                  <a:pt x="7312201" y="5128278"/>
                </a:moveTo>
                <a:cubicBezTo>
                  <a:pt x="7322935" y="5135049"/>
                  <a:pt x="7332964" y="5142350"/>
                  <a:pt x="7343603" y="5149746"/>
                </a:cubicBezTo>
                <a:cubicBezTo>
                  <a:pt x="7496266" y="5257079"/>
                  <a:pt x="7656157" y="5373847"/>
                  <a:pt x="7791759" y="5515717"/>
                </a:cubicBezTo>
                <a:lnTo>
                  <a:pt x="7825280" y="5551608"/>
                </a:lnTo>
                <a:cubicBezTo>
                  <a:pt x="7875363" y="5604773"/>
                  <a:pt x="7926463" y="5659374"/>
                  <a:pt x="7982410" y="5702551"/>
                </a:cubicBezTo>
                <a:cubicBezTo>
                  <a:pt x="7964809" y="5679989"/>
                  <a:pt x="7948608" y="5656366"/>
                  <a:pt x="7932408" y="5632736"/>
                </a:cubicBezTo>
                <a:cubicBezTo>
                  <a:pt x="7916712" y="5609836"/>
                  <a:pt x="7901020" y="5586930"/>
                  <a:pt x="7883927" y="5565087"/>
                </a:cubicBezTo>
                <a:cubicBezTo>
                  <a:pt x="7828664" y="5493188"/>
                  <a:pt x="7757146" y="5430331"/>
                  <a:pt x="7699832" y="5379904"/>
                </a:cubicBezTo>
                <a:cubicBezTo>
                  <a:pt x="7621217" y="5310828"/>
                  <a:pt x="7550116" y="5249322"/>
                  <a:pt x="7470240" y="5200559"/>
                </a:cubicBezTo>
                <a:cubicBezTo>
                  <a:pt x="7417598" y="5168141"/>
                  <a:pt x="7364314" y="5143956"/>
                  <a:pt x="7312201" y="5128278"/>
                </a:cubicBezTo>
                <a:close/>
                <a:moveTo>
                  <a:pt x="7244057" y="5124233"/>
                </a:moveTo>
                <a:cubicBezTo>
                  <a:pt x="7240832" y="5137197"/>
                  <a:pt x="7314310" y="5167040"/>
                  <a:pt x="7353035" y="5197318"/>
                </a:cubicBezTo>
                <a:cubicBezTo>
                  <a:pt x="7566127" y="5367091"/>
                  <a:pt x="7749139" y="5595671"/>
                  <a:pt x="7981878" y="5738345"/>
                </a:cubicBezTo>
                <a:cubicBezTo>
                  <a:pt x="7917138" y="5691903"/>
                  <a:pt x="7860147" y="5631267"/>
                  <a:pt x="7804780" y="5572174"/>
                </a:cubicBezTo>
                <a:cubicBezTo>
                  <a:pt x="7793606" y="5560210"/>
                  <a:pt x="7782433" y="5548247"/>
                  <a:pt x="7771164" y="5536908"/>
                </a:cubicBezTo>
                <a:cubicBezTo>
                  <a:pt x="7637791" y="5396658"/>
                  <a:pt x="7478920" y="5281329"/>
                  <a:pt x="7327465" y="5174181"/>
                </a:cubicBezTo>
                <a:cubicBezTo>
                  <a:pt x="7300620" y="5155330"/>
                  <a:pt x="7274186" y="5137825"/>
                  <a:pt x="7244057" y="5124233"/>
                </a:cubicBezTo>
                <a:close/>
                <a:moveTo>
                  <a:pt x="7133363" y="5050246"/>
                </a:moveTo>
                <a:cubicBezTo>
                  <a:pt x="7577149" y="5121491"/>
                  <a:pt x="7947715" y="5355125"/>
                  <a:pt x="8128687" y="5790959"/>
                </a:cubicBezTo>
                <a:cubicBezTo>
                  <a:pt x="8276565" y="5905246"/>
                  <a:pt x="8400253" y="6044012"/>
                  <a:pt x="8497002" y="6204913"/>
                </a:cubicBezTo>
                <a:cubicBezTo>
                  <a:pt x="8503575" y="6141856"/>
                  <a:pt x="8502497" y="6159666"/>
                  <a:pt x="8514292" y="6015372"/>
                </a:cubicBezTo>
                <a:cubicBezTo>
                  <a:pt x="8536052" y="5749157"/>
                  <a:pt x="8547760" y="5533819"/>
                  <a:pt x="8491838" y="5336275"/>
                </a:cubicBezTo>
                <a:cubicBezTo>
                  <a:pt x="8507078" y="5267180"/>
                  <a:pt x="8575461" y="5351481"/>
                  <a:pt x="8605731" y="5600804"/>
                </a:cubicBezTo>
                <a:cubicBezTo>
                  <a:pt x="8608350" y="5745349"/>
                  <a:pt x="8605836" y="5891029"/>
                  <a:pt x="8594880" y="6039262"/>
                </a:cubicBezTo>
                <a:cubicBezTo>
                  <a:pt x="8575957" y="6291971"/>
                  <a:pt x="8542313" y="6543716"/>
                  <a:pt x="8494242" y="6792600"/>
                </a:cubicBezTo>
                <a:cubicBezTo>
                  <a:pt x="8597730" y="6727745"/>
                  <a:pt x="8691862" y="6639036"/>
                  <a:pt x="8794675" y="6590735"/>
                </a:cubicBezTo>
                <a:cubicBezTo>
                  <a:pt x="8796362" y="6587786"/>
                  <a:pt x="8798755" y="6584312"/>
                  <a:pt x="8800448" y="6581371"/>
                </a:cubicBezTo>
                <a:cubicBezTo>
                  <a:pt x="8795284" y="6578656"/>
                  <a:pt x="8790221" y="6575317"/>
                  <a:pt x="8788186" y="6572441"/>
                </a:cubicBezTo>
                <a:cubicBezTo>
                  <a:pt x="8594646" y="6311498"/>
                  <a:pt x="8993712" y="5858248"/>
                  <a:pt x="9137232" y="5665639"/>
                </a:cubicBezTo>
                <a:cubicBezTo>
                  <a:pt x="9150495" y="5647816"/>
                  <a:pt x="9217510" y="5675384"/>
                  <a:pt x="9216765" y="5696416"/>
                </a:cubicBezTo>
                <a:cubicBezTo>
                  <a:pt x="9208076" y="5983368"/>
                  <a:pt x="9105464" y="6228377"/>
                  <a:pt x="8969849" y="6466405"/>
                </a:cubicBezTo>
                <a:cubicBezTo>
                  <a:pt x="9192790" y="6382070"/>
                  <a:pt x="9514633" y="6424367"/>
                  <a:pt x="9706237" y="6419148"/>
                </a:cubicBezTo>
                <a:cubicBezTo>
                  <a:pt x="9875985" y="6415062"/>
                  <a:pt x="9998989" y="6424957"/>
                  <a:pt x="10110375" y="6563116"/>
                </a:cubicBezTo>
                <a:cubicBezTo>
                  <a:pt x="10119737" y="6574800"/>
                  <a:pt x="10104347" y="6578204"/>
                  <a:pt x="10096281" y="6578254"/>
                </a:cubicBezTo>
                <a:cubicBezTo>
                  <a:pt x="9752742" y="6584519"/>
                  <a:pt x="9411210" y="6642343"/>
                  <a:pt x="9067672" y="6648608"/>
                </a:cubicBezTo>
                <a:cubicBezTo>
                  <a:pt x="9008636" y="6649807"/>
                  <a:pt x="8918484" y="6627657"/>
                  <a:pt x="8859441" y="6641028"/>
                </a:cubicBezTo>
                <a:cubicBezTo>
                  <a:pt x="8858839" y="6640935"/>
                  <a:pt x="8858138" y="6641468"/>
                  <a:pt x="8857528" y="6641375"/>
                </a:cubicBezTo>
                <a:cubicBezTo>
                  <a:pt x="8854312" y="6642158"/>
                  <a:pt x="8851192" y="6642319"/>
                  <a:pt x="8848579" y="6643204"/>
                </a:cubicBezTo>
                <a:cubicBezTo>
                  <a:pt x="8763018" y="6670925"/>
                  <a:pt x="8669480" y="6759768"/>
                  <a:pt x="8576285" y="6824788"/>
                </a:cubicBezTo>
                <a:lnTo>
                  <a:pt x="8519159" y="6857998"/>
                </a:lnTo>
                <a:lnTo>
                  <a:pt x="8393540" y="6857998"/>
                </a:lnTo>
                <a:lnTo>
                  <a:pt x="8417346" y="6745652"/>
                </a:lnTo>
                <a:cubicBezTo>
                  <a:pt x="8445294" y="6600749"/>
                  <a:pt x="8467982" y="6454800"/>
                  <a:pt x="8485502" y="6308216"/>
                </a:cubicBezTo>
                <a:cubicBezTo>
                  <a:pt x="8483369" y="6305964"/>
                  <a:pt x="8481139" y="6304343"/>
                  <a:pt x="8480214" y="6302278"/>
                </a:cubicBezTo>
                <a:cubicBezTo>
                  <a:pt x="8389148" y="6120471"/>
                  <a:pt x="8265637" y="5964433"/>
                  <a:pt x="8112215" y="5837768"/>
                </a:cubicBezTo>
                <a:cubicBezTo>
                  <a:pt x="8107469" y="5836403"/>
                  <a:pt x="8101510" y="5834843"/>
                  <a:pt x="8095146" y="5831943"/>
                </a:cubicBezTo>
                <a:cubicBezTo>
                  <a:pt x="7720999" y="5670157"/>
                  <a:pt x="7460805" y="5310579"/>
                  <a:pt x="7131946" y="5075653"/>
                </a:cubicBezTo>
                <a:cubicBezTo>
                  <a:pt x="7120196" y="5067444"/>
                  <a:pt x="7107334" y="5046255"/>
                  <a:pt x="7133363" y="5050246"/>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1544294" y="4944364"/>
                </a:moveTo>
                <a:cubicBezTo>
                  <a:pt x="11560186" y="5180994"/>
                  <a:pt x="11601886" y="5476223"/>
                  <a:pt x="11755210" y="5588157"/>
                </a:cubicBezTo>
                <a:cubicBezTo>
                  <a:pt x="11638730" y="5382912"/>
                  <a:pt x="11582097" y="5153179"/>
                  <a:pt x="11544294" y="4944364"/>
                </a:cubicBezTo>
                <a:close/>
                <a:moveTo>
                  <a:pt x="11571408" y="4918599"/>
                </a:moveTo>
                <a:cubicBezTo>
                  <a:pt x="11607963" y="5126676"/>
                  <a:pt x="11663078" y="5358905"/>
                  <a:pt x="11778250" y="5565760"/>
                </a:cubicBezTo>
                <a:cubicBezTo>
                  <a:pt x="11740096" y="5335710"/>
                  <a:pt x="11685166" y="5117152"/>
                  <a:pt x="11571408" y="4918599"/>
                </a:cubicBezTo>
                <a:close/>
                <a:moveTo>
                  <a:pt x="11540154" y="4867303"/>
                </a:moveTo>
                <a:cubicBezTo>
                  <a:pt x="11540302" y="4868748"/>
                  <a:pt x="11540443" y="4870186"/>
                  <a:pt x="11540380" y="4872526"/>
                </a:cubicBezTo>
                <a:lnTo>
                  <a:pt x="11542590" y="4871112"/>
                </a:lnTo>
                <a:close/>
                <a:moveTo>
                  <a:pt x="10567662" y="4866948"/>
                </a:moveTo>
                <a:cubicBezTo>
                  <a:pt x="10522198" y="4867672"/>
                  <a:pt x="10476263" y="4872522"/>
                  <a:pt x="10431225" y="4877568"/>
                </a:cubicBezTo>
                <a:cubicBezTo>
                  <a:pt x="10381279" y="4883457"/>
                  <a:pt x="10328981" y="4889314"/>
                  <a:pt x="10277556" y="4889247"/>
                </a:cubicBezTo>
                <a:cubicBezTo>
                  <a:pt x="10236449" y="4889475"/>
                  <a:pt x="10195262" y="4885932"/>
                  <a:pt x="10155875" y="4882769"/>
                </a:cubicBezTo>
                <a:cubicBezTo>
                  <a:pt x="10128043" y="4880639"/>
                  <a:pt x="10100420" y="4877611"/>
                  <a:pt x="10072733" y="4876924"/>
                </a:cubicBezTo>
                <a:cubicBezTo>
                  <a:pt x="10009605" y="4874377"/>
                  <a:pt x="9945053" y="4878112"/>
                  <a:pt x="9882500" y="4881330"/>
                </a:cubicBezTo>
                <a:cubicBezTo>
                  <a:pt x="9817947" y="4885065"/>
                  <a:pt x="9751031" y="4888772"/>
                  <a:pt x="9685205" y="4885650"/>
                </a:cubicBezTo>
                <a:lnTo>
                  <a:pt x="9666932" y="4885075"/>
                </a:lnTo>
                <a:cubicBezTo>
                  <a:pt x="9647413" y="4883768"/>
                  <a:pt x="9627689" y="4883349"/>
                  <a:pt x="9608662" y="4884027"/>
                </a:cubicBezTo>
                <a:cubicBezTo>
                  <a:pt x="9746940" y="4906717"/>
                  <a:pt x="9886187" y="4927258"/>
                  <a:pt x="10026230" y="4938088"/>
                </a:cubicBezTo>
                <a:cubicBezTo>
                  <a:pt x="10217917" y="4954217"/>
                  <a:pt x="10389161" y="4921336"/>
                  <a:pt x="10567662" y="4866948"/>
                </a:cubicBezTo>
                <a:close/>
                <a:moveTo>
                  <a:pt x="10221015" y="4783657"/>
                </a:moveTo>
                <a:cubicBezTo>
                  <a:pt x="10183412" y="4782731"/>
                  <a:pt x="10145345" y="4783278"/>
                  <a:pt x="10107121" y="4785091"/>
                </a:cubicBezTo>
                <a:cubicBezTo>
                  <a:pt x="9954224" y="4792347"/>
                  <a:pt x="9798826" y="4819883"/>
                  <a:pt x="9660668" y="4854595"/>
                </a:cubicBezTo>
                <a:cubicBezTo>
                  <a:pt x="9663924" y="4854814"/>
                  <a:pt x="9666276" y="4854838"/>
                  <a:pt x="9669531" y="4855057"/>
                </a:cubicBezTo>
                <a:lnTo>
                  <a:pt x="9687254" y="4855986"/>
                </a:lnTo>
                <a:cubicBezTo>
                  <a:pt x="9751279" y="4858722"/>
                  <a:pt x="9817637" y="4855370"/>
                  <a:pt x="9881290" y="4851445"/>
                </a:cubicBezTo>
                <a:cubicBezTo>
                  <a:pt x="9944395" y="4847874"/>
                  <a:pt x="10009857" y="4844334"/>
                  <a:pt x="10074432" y="4846715"/>
                </a:cubicBezTo>
                <a:cubicBezTo>
                  <a:pt x="10102466" y="4847944"/>
                  <a:pt x="10131190" y="4850269"/>
                  <a:pt x="10159369" y="4852935"/>
                </a:cubicBezTo>
                <a:cubicBezTo>
                  <a:pt x="10198208" y="4856456"/>
                  <a:pt x="10239045" y="4859459"/>
                  <a:pt x="10278706" y="4859393"/>
                </a:cubicBezTo>
                <a:cubicBezTo>
                  <a:pt x="10328324" y="4859079"/>
                  <a:pt x="10379724" y="4853023"/>
                  <a:pt x="10429120" y="4847493"/>
                </a:cubicBezTo>
                <a:cubicBezTo>
                  <a:pt x="10465435" y="4843425"/>
                  <a:pt x="10501756" y="4839354"/>
                  <a:pt x="10538565" y="4837270"/>
                </a:cubicBezTo>
                <a:cubicBezTo>
                  <a:pt x="10442450" y="4802463"/>
                  <a:pt x="10333824" y="4786435"/>
                  <a:pt x="10221015" y="478365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9857254" y="4275904"/>
                </a:moveTo>
                <a:cubicBezTo>
                  <a:pt x="9525980" y="4300770"/>
                  <a:pt x="9241479" y="4364703"/>
                  <a:pt x="8989866" y="4472742"/>
                </a:cubicBezTo>
                <a:lnTo>
                  <a:pt x="8931614" y="4498508"/>
                </a:lnTo>
                <a:cubicBezTo>
                  <a:pt x="8902659" y="4511659"/>
                  <a:pt x="8873359" y="4524268"/>
                  <a:pt x="8843711" y="4536334"/>
                </a:cubicBezTo>
                <a:cubicBezTo>
                  <a:pt x="8889894" y="4522124"/>
                  <a:pt x="8937874" y="4508296"/>
                  <a:pt x="8966093" y="4502509"/>
                </a:cubicBezTo>
                <a:cubicBezTo>
                  <a:pt x="9076195" y="4481142"/>
                  <a:pt x="9187512" y="4468967"/>
                  <a:pt x="9299227" y="4454994"/>
                </a:cubicBezTo>
                <a:cubicBezTo>
                  <a:pt x="9502333" y="4429326"/>
                  <a:pt x="9654280" y="4317586"/>
                  <a:pt x="9857254" y="4275904"/>
                </a:cubicBezTo>
                <a:close/>
                <a:moveTo>
                  <a:pt x="9615182" y="4220499"/>
                </a:moveTo>
                <a:cubicBezTo>
                  <a:pt x="9415185" y="4228027"/>
                  <a:pt x="9214426" y="4329700"/>
                  <a:pt x="9023688" y="4425819"/>
                </a:cubicBezTo>
                <a:cubicBezTo>
                  <a:pt x="9256457" y="4332127"/>
                  <a:pt x="9516545" y="4273854"/>
                  <a:pt x="9814527" y="4248048"/>
                </a:cubicBezTo>
                <a:cubicBezTo>
                  <a:pt x="9748431" y="4225943"/>
                  <a:pt x="9681848" y="4217991"/>
                  <a:pt x="9615182" y="4220499"/>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9258094" y="3958602"/>
                </a:moveTo>
                <a:cubicBezTo>
                  <a:pt x="9013678" y="4006086"/>
                  <a:pt x="8768731" y="4060051"/>
                  <a:pt x="8526712" y="4119804"/>
                </a:cubicBezTo>
                <a:cubicBezTo>
                  <a:pt x="8781748" y="4123003"/>
                  <a:pt x="9026494" y="4069940"/>
                  <a:pt x="9258094" y="3958602"/>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1225213" y="3936722"/>
                </a:moveTo>
                <a:cubicBezTo>
                  <a:pt x="11207028" y="4022695"/>
                  <a:pt x="11194593" y="4110355"/>
                  <a:pt x="11182914" y="4196771"/>
                </a:cubicBezTo>
                <a:cubicBezTo>
                  <a:pt x="11164076" y="4335276"/>
                  <a:pt x="11145116" y="4478465"/>
                  <a:pt x="11099211" y="4613594"/>
                </a:cubicBezTo>
                <a:cubicBezTo>
                  <a:pt x="11088245" y="4645134"/>
                  <a:pt x="11076378" y="4676477"/>
                  <a:pt x="11064509" y="4707830"/>
                </a:cubicBezTo>
                <a:lnTo>
                  <a:pt x="11049349" y="4747418"/>
                </a:lnTo>
                <a:cubicBezTo>
                  <a:pt x="11022123" y="4819250"/>
                  <a:pt x="10998838" y="4892390"/>
                  <a:pt x="10978260" y="4966094"/>
                </a:cubicBezTo>
                <a:cubicBezTo>
                  <a:pt x="11216457" y="4678857"/>
                  <a:pt x="11222923" y="4300706"/>
                  <a:pt x="11225213" y="393672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1201005" y="3900089"/>
                </a:moveTo>
                <a:cubicBezTo>
                  <a:pt x="11064705" y="4216426"/>
                  <a:pt x="10958405" y="4541932"/>
                  <a:pt x="10968432" y="4885010"/>
                </a:cubicBezTo>
                <a:cubicBezTo>
                  <a:pt x="10984596" y="4834817"/>
                  <a:pt x="11001105" y="4785171"/>
                  <a:pt x="11019967" y="4735553"/>
                </a:cubicBezTo>
                <a:lnTo>
                  <a:pt x="11035125" y="4695966"/>
                </a:lnTo>
                <a:cubicBezTo>
                  <a:pt x="11047342" y="4665154"/>
                  <a:pt x="11059004" y="4634706"/>
                  <a:pt x="11069972" y="4603168"/>
                </a:cubicBezTo>
                <a:cubicBezTo>
                  <a:pt x="11114708" y="4471083"/>
                  <a:pt x="11133811" y="4329343"/>
                  <a:pt x="11152239" y="4192628"/>
                </a:cubicBezTo>
                <a:cubicBezTo>
                  <a:pt x="11165272" y="4096160"/>
                  <a:pt x="11178361" y="3997344"/>
                  <a:pt x="11201005" y="3900089"/>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10268559" y="3871054"/>
                </a:moveTo>
                <a:cubicBezTo>
                  <a:pt x="10277021" y="4100939"/>
                  <a:pt x="10375577" y="4306148"/>
                  <a:pt x="10494169" y="4520780"/>
                </a:cubicBezTo>
                <a:cubicBezTo>
                  <a:pt x="10447177" y="4399850"/>
                  <a:pt x="10400743" y="4278562"/>
                  <a:pt x="10356661" y="4157302"/>
                </a:cubicBezTo>
                <a:cubicBezTo>
                  <a:pt x="10321871" y="4061517"/>
                  <a:pt x="10289232" y="3966669"/>
                  <a:pt x="10268559" y="3871054"/>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0277529" y="3701307"/>
                </a:moveTo>
                <a:cubicBezTo>
                  <a:pt x="10277467" y="3703640"/>
                  <a:pt x="10276853" y="3706334"/>
                  <a:pt x="10276797" y="3708672"/>
                </a:cubicBezTo>
                <a:cubicBezTo>
                  <a:pt x="10284209" y="3854149"/>
                  <a:pt x="10331835" y="3999199"/>
                  <a:pt x="10385906" y="4147031"/>
                </a:cubicBezTo>
                <a:cubicBezTo>
                  <a:pt x="10434036" y="4279493"/>
                  <a:pt x="10484873" y="4412529"/>
                  <a:pt x="10536458" y="4544310"/>
                </a:cubicBezTo>
                <a:cubicBezTo>
                  <a:pt x="10537315" y="4408107"/>
                  <a:pt x="10476552" y="4266858"/>
                  <a:pt x="10436479" y="4144570"/>
                </a:cubicBezTo>
                <a:cubicBezTo>
                  <a:pt x="10386976" y="3995354"/>
                  <a:pt x="10333255" y="3848072"/>
                  <a:pt x="10277529" y="3701307"/>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0" y="3982240"/>
                  <a:pt x="5111996" y="4065759"/>
                </a:cubicBezTo>
                <a:cubicBezTo>
                  <a:pt x="5199925" y="4149276"/>
                  <a:pt x="5291490" y="4229096"/>
                  <a:pt x="5388877" y="4300185"/>
                </a:cubicBezTo>
                <a:cubicBezTo>
                  <a:pt x="5401113"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1" y="3090882"/>
                </a:moveTo>
                <a:lnTo>
                  <a:pt x="5480135" y="3565802"/>
                </a:lnTo>
                <a:cubicBezTo>
                  <a:pt x="5490809" y="3762845"/>
                  <a:pt x="5501220" y="3965024"/>
                  <a:pt x="5499022" y="4166310"/>
                </a:cubicBezTo>
                <a:cubicBezTo>
                  <a:pt x="5546233" y="3984186"/>
                  <a:pt x="5562118" y="3799116"/>
                  <a:pt x="5547022" y="3607838"/>
                </a:cubicBezTo>
                <a:cubicBezTo>
                  <a:pt x="5541143" y="3530760"/>
                  <a:pt x="5529684" y="3453908"/>
                  <a:pt x="5515964" y="3378541"/>
                </a:cubicBezTo>
                <a:cubicBezTo>
                  <a:pt x="5505773" y="3321668"/>
                  <a:pt x="5475310" y="3095607"/>
                  <a:pt x="5453701"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69"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lnTo>
                  <a:pt x="6038705" y="4763847"/>
                </a:lnTo>
                <a:lnTo>
                  <a:pt x="6037783"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0"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6"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2"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7"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3"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6"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1"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cubicBezTo>
                  <a:pt x="10068034" y="4289020"/>
                  <a:pt x="10235704" y="4406341"/>
                  <a:pt x="10395379" y="4531843"/>
                </a:cubicBezTo>
                <a:cubicBezTo>
                  <a:pt x="10227815" y="4223610"/>
                  <a:pt x="10104867" y="3926696"/>
                  <a:pt x="10225980" y="3561061"/>
                </a:cubicBezTo>
                <a:cubicBezTo>
                  <a:pt x="10233239" y="3539559"/>
                  <a:pt x="10303382" y="3509255"/>
                  <a:pt x="10314210" y="3538353"/>
                </a:cubicBezTo>
                <a:cubicBezTo>
                  <a:pt x="10408734" y="3779872"/>
                  <a:pt x="10497596" y="4023472"/>
                  <a:pt x="10573663" y="4271430"/>
                </a:cubicBezTo>
                <a:cubicBezTo>
                  <a:pt x="10618238" y="4415363"/>
                  <a:pt x="10653304" y="4549296"/>
                  <a:pt x="10583736" y="4688819"/>
                </a:cubicBezTo>
                <a:cubicBezTo>
                  <a:pt x="10685909" y="4776757"/>
                  <a:pt x="10784700" y="4869157"/>
                  <a:pt x="10880472" y="4966558"/>
                </a:cubicBezTo>
                <a:cubicBezTo>
                  <a:pt x="10849056" y="4499967"/>
                  <a:pt x="11034230" y="4066538"/>
                  <a:pt x="11231212" y="3645474"/>
                </a:cubicBezTo>
                <a:cubicBezTo>
                  <a:pt x="11242138" y="3622394"/>
                  <a:pt x="11319709" y="3598841"/>
                  <a:pt x="11317765" y="3638405"/>
                </a:cubicBezTo>
                <a:cubicBezTo>
                  <a:pt x="11295958" y="4125233"/>
                  <a:pt x="11372236" y="4676562"/>
                  <a:pt x="10982911" y="5051260"/>
                </a:cubicBezTo>
                <a:cubicBezTo>
                  <a:pt x="10979389" y="5054277"/>
                  <a:pt x="10974419" y="5057456"/>
                  <a:pt x="10968747" y="5059552"/>
                </a:cubicBezTo>
                <a:cubicBezTo>
                  <a:pt x="11069120" y="5167803"/>
                  <a:pt x="11166116" y="5280511"/>
                  <a:pt x="11258020" y="5401078"/>
                </a:cubicBezTo>
                <a:cubicBezTo>
                  <a:pt x="11414501" y="5606795"/>
                  <a:pt x="11558425" y="5822089"/>
                  <a:pt x="11688741" y="6045312"/>
                </a:cubicBezTo>
                <a:cubicBezTo>
                  <a:pt x="11728326" y="5923422"/>
                  <a:pt x="11744133" y="5789920"/>
                  <a:pt x="11794425" y="5681109"/>
                </a:cubicBezTo>
                <a:cubicBezTo>
                  <a:pt x="11793785" y="5677682"/>
                  <a:pt x="11793359" y="5673360"/>
                  <a:pt x="11792727" y="5669934"/>
                </a:cubicBezTo>
                <a:cubicBezTo>
                  <a:pt x="11786706" y="5671483"/>
                  <a:pt x="11780344" y="5672486"/>
                  <a:pt x="11776744" y="5671723"/>
                </a:cubicBezTo>
                <a:cubicBezTo>
                  <a:pt x="11442886" y="5608574"/>
                  <a:pt x="11457436" y="4983823"/>
                  <a:pt x="11442546" y="4736592"/>
                </a:cubicBezTo>
                <a:cubicBezTo>
                  <a:pt x="11441155" y="4713728"/>
                  <a:pt x="11514076" y="4687776"/>
                  <a:pt x="11527771" y="4704317"/>
                </a:cubicBezTo>
                <a:cubicBezTo>
                  <a:pt x="11715804" y="4928943"/>
                  <a:pt x="11799388" y="5187422"/>
                  <a:pt x="11851542" y="5463703"/>
                </a:cubicBezTo>
                <a:cubicBezTo>
                  <a:pt x="11913004" y="5353500"/>
                  <a:pt x="12015977" y="5250086"/>
                  <a:pt x="12122505" y="5156948"/>
                </a:cubicBezTo>
                <a:lnTo>
                  <a:pt x="12192002" y="5098973"/>
                </a:lnTo>
                <a:lnTo>
                  <a:pt x="12192001" y="5160062"/>
                </a:lnTo>
                <a:lnTo>
                  <a:pt x="12155105" y="5191181"/>
                </a:lnTo>
                <a:cubicBezTo>
                  <a:pt x="12056052" y="5282318"/>
                  <a:pt x="11965498" y="5385071"/>
                  <a:pt x="11918903" y="5491132"/>
                </a:cubicBezTo>
                <a:cubicBezTo>
                  <a:pt x="11960691" y="5426848"/>
                  <a:pt x="12011970" y="5370101"/>
                  <a:pt x="12067554" y="5317498"/>
                </a:cubicBezTo>
                <a:lnTo>
                  <a:pt x="12192001" y="5211391"/>
                </a:lnTo>
                <a:lnTo>
                  <a:pt x="12192001" y="5251558"/>
                </a:lnTo>
                <a:lnTo>
                  <a:pt x="12087498" y="5340764"/>
                </a:lnTo>
                <a:cubicBezTo>
                  <a:pt x="12032329" y="5393102"/>
                  <a:pt x="11981742" y="5449408"/>
                  <a:pt x="11941335" y="5512809"/>
                </a:cubicBezTo>
                <a:cubicBezTo>
                  <a:pt x="11925082" y="5538523"/>
                  <a:pt x="11910985" y="5565169"/>
                  <a:pt x="11898139" y="5592553"/>
                </a:cubicBezTo>
                <a:cubicBezTo>
                  <a:pt x="11945914" y="5558922"/>
                  <a:pt x="11992854" y="5522778"/>
                  <a:pt x="12037359" y="5482816"/>
                </a:cubicBezTo>
                <a:lnTo>
                  <a:pt x="12192001" y="5330890"/>
                </a:lnTo>
                <a:lnTo>
                  <a:pt x="12192001" y="5402911"/>
                </a:lnTo>
                <a:lnTo>
                  <a:pt x="12054488" y="5533939"/>
                </a:lnTo>
                <a:cubicBezTo>
                  <a:pt x="12007570" y="5576210"/>
                  <a:pt x="11919625" y="5622495"/>
                  <a:pt x="11880977" y="5674040"/>
                </a:cubicBezTo>
                <a:cubicBezTo>
                  <a:pt x="11880428" y="5674391"/>
                  <a:pt x="11880223" y="5675288"/>
                  <a:pt x="11879666" y="5675644"/>
                </a:cubicBezTo>
                <a:cubicBezTo>
                  <a:pt x="11877599" y="5678494"/>
                  <a:pt x="11875186" y="5680803"/>
                  <a:pt x="11873674" y="5683306"/>
                </a:cubicBezTo>
                <a:cubicBezTo>
                  <a:pt x="11806563" y="5791374"/>
                  <a:pt x="11801847" y="5992131"/>
                  <a:pt x="11738608" y="6118417"/>
                </a:cubicBezTo>
                <a:cubicBezTo>
                  <a:pt x="11737642" y="6120562"/>
                  <a:pt x="11735234" y="6122876"/>
                  <a:pt x="11732820" y="6125184"/>
                </a:cubicBezTo>
                <a:cubicBezTo>
                  <a:pt x="11856220" y="6344593"/>
                  <a:pt x="11965159" y="6571523"/>
                  <a:pt x="12058063" y="6805045"/>
                </a:cubicBezTo>
                <a:lnTo>
                  <a:pt x="12077722" y="6857999"/>
                </a:lnTo>
                <a:lnTo>
                  <a:pt x="11980831" y="6857999"/>
                </a:lnTo>
                <a:lnTo>
                  <a:pt x="11842370" y="6532596"/>
                </a:lnTo>
                <a:lnTo>
                  <a:pt x="11807118" y="6461642"/>
                </a:lnTo>
                <a:cubicBezTo>
                  <a:pt x="11675874" y="6190726"/>
                  <a:pt x="11523363" y="5930353"/>
                  <a:pt x="11352410" y="5682534"/>
                </a:cubicBezTo>
                <a:cubicBezTo>
                  <a:pt x="11349154" y="5682314"/>
                  <a:pt x="11346248" y="5682642"/>
                  <a:pt x="11344098" y="5681717"/>
                </a:cubicBezTo>
                <a:cubicBezTo>
                  <a:pt x="11146884" y="5607050"/>
                  <a:pt x="10940954" y="5574737"/>
                  <a:pt x="10730809" y="5585749"/>
                </a:cubicBezTo>
                <a:cubicBezTo>
                  <a:pt x="10726045" y="5588034"/>
                  <a:pt x="10720166" y="5591021"/>
                  <a:pt x="10713050" y="5593271"/>
                </a:cubicBezTo>
                <a:cubicBezTo>
                  <a:pt x="10300570" y="5732161"/>
                  <a:pt x="9845774" y="5640588"/>
                  <a:pt x="9420192" y="5692050"/>
                </a:cubicBezTo>
                <a:cubicBezTo>
                  <a:pt x="9405112" y="5694029"/>
                  <a:pt x="9380308" y="5686903"/>
                  <a:pt x="9404066" y="5671708"/>
                </a:cubicBezTo>
                <a:cubicBezTo>
                  <a:pt x="9811305" y="5415077"/>
                  <a:pt x="10269729" y="5333413"/>
                  <a:pt x="10712309" y="5538562"/>
                </a:cubicBezTo>
                <a:cubicBezTo>
                  <a:pt x="10909559" y="5522006"/>
                  <a:pt x="11103888" y="5541041"/>
                  <a:pt x="11291486" y="5595804"/>
                </a:cubicBezTo>
                <a:cubicBezTo>
                  <a:pt x="11253937" y="5543176"/>
                  <a:pt x="11215832" y="5490905"/>
                  <a:pt x="11176624" y="5439340"/>
                </a:cubicBezTo>
                <a:cubicBezTo>
                  <a:pt x="11019444" y="5232532"/>
                  <a:pt x="10848144" y="5046247"/>
                  <a:pt x="10665962" y="4874588"/>
                </a:cubicBezTo>
                <a:cubicBezTo>
                  <a:pt x="10659400" y="4876493"/>
                  <a:pt x="10653378" y="4878043"/>
                  <a:pt x="10647017" y="4879047"/>
                </a:cubicBezTo>
                <a:cubicBezTo>
                  <a:pt x="10469841" y="4937947"/>
                  <a:pt x="10294852" y="4989315"/>
                  <a:pt x="10107096" y="4989072"/>
                </a:cubicBezTo>
                <a:cubicBezTo>
                  <a:pt x="9884392" y="4988955"/>
                  <a:pt x="9658777" y="4947776"/>
                  <a:pt x="9439953" y="4909921"/>
                </a:cubicBezTo>
                <a:cubicBezTo>
                  <a:pt x="9408584" y="4904693"/>
                  <a:pt x="9464056" y="4874580"/>
                  <a:pt x="9470279" y="4872131"/>
                </a:cubicBezTo>
                <a:cubicBezTo>
                  <a:pt x="9777078" y="4772480"/>
                  <a:pt x="10227985" y="4680296"/>
                  <a:pt x="10565024" y="4781269"/>
                </a:cubicBezTo>
                <a:cubicBezTo>
                  <a:pt x="10362949" y="4601638"/>
                  <a:pt x="10148128" y="4438593"/>
                  <a:pt x="9922490" y="4287833"/>
                </a:cubicBezTo>
                <a:cubicBezTo>
                  <a:pt x="9921938" y="4288186"/>
                  <a:pt x="9921032" y="4287993"/>
                  <a:pt x="9920481" y="4288346"/>
                </a:cubicBezTo>
                <a:cubicBezTo>
                  <a:pt x="9919033" y="4288508"/>
                  <a:pt x="9917026" y="4289026"/>
                  <a:pt x="9916127" y="4288836"/>
                </a:cubicBezTo>
                <a:cubicBezTo>
                  <a:pt x="9902906" y="4288860"/>
                  <a:pt x="9795895" y="4364971"/>
                  <a:pt x="9791125" y="4367248"/>
                </a:cubicBezTo>
                <a:cubicBezTo>
                  <a:pt x="9707175" y="4406384"/>
                  <a:pt x="9617775" y="4432133"/>
                  <a:pt x="9528364" y="4451767"/>
                </a:cubicBezTo>
                <a:cubicBezTo>
                  <a:pt x="9228232" y="4518029"/>
                  <a:pt x="8927622" y="4526349"/>
                  <a:pt x="8629850" y="4613329"/>
                </a:cubicBezTo>
                <a:cubicBezTo>
                  <a:pt x="8609591" y="4619390"/>
                  <a:pt x="8554225" y="4618011"/>
                  <a:pt x="8600239" y="4596243"/>
                </a:cubicBezTo>
                <a:cubicBezTo>
                  <a:pt x="8928850" y="4438196"/>
                  <a:pt x="9367700" y="4136057"/>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0"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0"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6" y="2637633"/>
                </a:cubicBezTo>
                <a:cubicBezTo>
                  <a:pt x="5803017" y="2582794"/>
                  <a:pt x="5810097"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4"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4"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0" y="891331"/>
                </a:cubicBezTo>
                <a:cubicBezTo>
                  <a:pt x="5712973"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5" y="246988"/>
                  <a:pt x="5760847" y="254734"/>
                  <a:pt x="5736947" y="261367"/>
                </a:cubicBezTo>
                <a:cubicBezTo>
                  <a:pt x="5638132"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7"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1" y="231951"/>
                </a:cubicBezTo>
                <a:cubicBezTo>
                  <a:pt x="5794994"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3" y="228123"/>
                </a:cubicBezTo>
                <a:cubicBezTo>
                  <a:pt x="5227195" y="227945"/>
                  <a:pt x="5244285" y="227765"/>
                  <a:pt x="5261015" y="227087"/>
                </a:cubicBezTo>
                <a:cubicBezTo>
                  <a:pt x="5463242" y="223204"/>
                  <a:pt x="5667966" y="183171"/>
                  <a:pt x="5861181" y="143093"/>
                </a:cubicBezTo>
                <a:cubicBezTo>
                  <a:pt x="5895330"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6"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6"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7"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2" y="2135538"/>
                  <a:pt x="5687608" y="2039972"/>
                </a:cubicBezTo>
                <a:cubicBezTo>
                  <a:pt x="5744741" y="1859679"/>
                  <a:pt x="5733310" y="1742061"/>
                  <a:pt x="5657554" y="1576445"/>
                </a:cubicBezTo>
                <a:cubicBezTo>
                  <a:pt x="5483231"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50" name="Rectangle 49">
            <a:extLst>
              <a:ext uri="{FF2B5EF4-FFF2-40B4-BE49-F238E27FC236}">
                <a16:creationId xmlns:a16="http://schemas.microsoft.com/office/drawing/2014/main" id="{A20AF199-99C2-4569-9CAF-24514AE5E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457200"/>
            <a:ext cx="8458200" cy="59436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TextBox 6">
            <a:extLst>
              <a:ext uri="{FF2B5EF4-FFF2-40B4-BE49-F238E27FC236}">
                <a16:creationId xmlns:a16="http://schemas.microsoft.com/office/drawing/2014/main" id="{BD51D041-EE25-62A4-2435-8A44C7992202}"/>
              </a:ext>
            </a:extLst>
          </p:cNvPr>
          <p:cNvSpPr txBox="1"/>
          <p:nvPr/>
        </p:nvSpPr>
        <p:spPr>
          <a:xfrm>
            <a:off x="5093166" y="776909"/>
            <a:ext cx="3371850" cy="1191039"/>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400" kern="1200" dirty="0">
                <a:solidFill>
                  <a:schemeClr val="tx1"/>
                </a:solidFill>
                <a:latin typeface="+mj-lt"/>
                <a:ea typeface="+mj-ea"/>
                <a:cs typeface="+mj-cs"/>
                <a:hlinkClick r:id="rId2"/>
              </a:rPr>
              <a:t>https://www.cde.state.co.us/standardsandinstruction/4plusreadplans</a:t>
            </a:r>
            <a:r>
              <a:rPr lang="en-US" sz="2400" kern="1200" dirty="0">
                <a:solidFill>
                  <a:schemeClr val="tx1"/>
                </a:solidFill>
                <a:latin typeface="+mj-lt"/>
                <a:ea typeface="+mj-ea"/>
                <a:cs typeface="+mj-cs"/>
              </a:rPr>
              <a:t> </a:t>
            </a:r>
          </a:p>
        </p:txBody>
      </p:sp>
      <p:pic>
        <p:nvPicPr>
          <p:cNvPr id="2" name="Picture 4" descr="New From Zoom: Vanishing Pen, InformaCast, New Meeting Reactions, and Zoom  Team Chat Management | Zoom Blog">
            <a:extLst>
              <a:ext uri="{FF2B5EF4-FFF2-40B4-BE49-F238E27FC236}">
                <a16:creationId xmlns:a16="http://schemas.microsoft.com/office/drawing/2014/main" id="{96C478A4-4881-995B-2826-EE1C79D8A1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9" r="-5" b="-5"/>
          <a:stretch/>
        </p:blipFill>
        <p:spPr bwMode="auto">
          <a:xfrm>
            <a:off x="614363" y="609603"/>
            <a:ext cx="4142720" cy="26206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302E941-5359-A446-591D-3DC3864C1957}"/>
              </a:ext>
            </a:extLst>
          </p:cNvPr>
          <p:cNvPicPr>
            <a:picLocks noChangeAspect="1"/>
          </p:cNvPicPr>
          <p:nvPr/>
        </p:nvPicPr>
        <p:blipFill rotWithShape="1">
          <a:blip r:embed="rId4"/>
          <a:srcRect r="22543" b="4"/>
          <a:stretch/>
        </p:blipFill>
        <p:spPr>
          <a:xfrm>
            <a:off x="735805" y="3429000"/>
            <a:ext cx="3990841" cy="2524544"/>
          </a:xfrm>
          <a:prstGeom prst="rect">
            <a:avLst/>
          </a:prstGeom>
        </p:spPr>
      </p:pic>
      <p:sp>
        <p:nvSpPr>
          <p:cNvPr id="3" name="TextBox 2">
            <a:extLst>
              <a:ext uri="{FF2B5EF4-FFF2-40B4-BE49-F238E27FC236}">
                <a16:creationId xmlns:a16="http://schemas.microsoft.com/office/drawing/2014/main" id="{6F85FD5D-E0D1-99C7-C7A2-D46BC08A00AC}"/>
              </a:ext>
            </a:extLst>
          </p:cNvPr>
          <p:cNvSpPr txBox="1"/>
          <p:nvPr/>
        </p:nvSpPr>
        <p:spPr>
          <a:xfrm>
            <a:off x="5108385" y="2274837"/>
            <a:ext cx="3371850" cy="2308324"/>
          </a:xfrm>
          <a:prstGeom prst="rect">
            <a:avLst/>
          </a:prstGeom>
          <a:solidFill>
            <a:schemeClr val="accent2">
              <a:lumMod val="60000"/>
              <a:lumOff val="40000"/>
            </a:schemeClr>
          </a:solidFill>
        </p:spPr>
        <p:txBody>
          <a:bodyPr wrap="square" rtlCol="0">
            <a:spAutoFit/>
          </a:bodyPr>
          <a:lstStyle/>
          <a:p>
            <a:r>
              <a:rPr lang="en-US" dirty="0"/>
              <a:t>You will have 7 minutes to navigate the guidance. As a group discuss your noticings regarding the individual sections of the guidance. On the Jamboard capture any questions or wonderings you may have individually or as a group.</a:t>
            </a:r>
          </a:p>
        </p:txBody>
      </p:sp>
      <p:sp>
        <p:nvSpPr>
          <p:cNvPr id="5" name="TextBox 4">
            <a:extLst>
              <a:ext uri="{FF2B5EF4-FFF2-40B4-BE49-F238E27FC236}">
                <a16:creationId xmlns:a16="http://schemas.microsoft.com/office/drawing/2014/main" id="{B358E51D-6B6D-D41F-F09E-C9BE8480F8D8}"/>
              </a:ext>
            </a:extLst>
          </p:cNvPr>
          <p:cNvSpPr txBox="1"/>
          <p:nvPr/>
        </p:nvSpPr>
        <p:spPr>
          <a:xfrm>
            <a:off x="4854088" y="5157761"/>
            <a:ext cx="3819569" cy="923330"/>
          </a:xfrm>
          <a:prstGeom prst="rect">
            <a:avLst/>
          </a:prstGeom>
          <a:noFill/>
        </p:spPr>
        <p:txBody>
          <a:bodyPr wrap="square">
            <a:spAutoFit/>
          </a:bodyPr>
          <a:lstStyle/>
          <a:p>
            <a:r>
              <a:rPr lang="en-US" dirty="0">
                <a:hlinkClick r:id="rId5"/>
              </a:rPr>
              <a:t>https://jamboard.google.com/d/1D0KmexVaB21dyfVO2Vhk6QysM8iNWss5XfyyFHSjmN0/edit?usp=sharing</a:t>
            </a:r>
            <a:r>
              <a:rPr lang="en-US" dirty="0"/>
              <a:t> </a:t>
            </a:r>
          </a:p>
        </p:txBody>
      </p:sp>
    </p:spTree>
    <p:extLst>
      <p:ext uri="{BB962C8B-B14F-4D97-AF65-F5344CB8AC3E}">
        <p14:creationId xmlns:p14="http://schemas.microsoft.com/office/powerpoint/2010/main" val="991237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2063">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6" name="Rectangle 2065">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48" y="551961"/>
            <a:ext cx="8249304"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The Word Share In Cut Out Magazine Letters Pinned To A Cork Notice Board  Stock Photo, Picture and Royalty Free Image. Image 30031476.">
            <a:extLst>
              <a:ext uri="{FF2B5EF4-FFF2-40B4-BE49-F238E27FC236}">
                <a16:creationId xmlns:a16="http://schemas.microsoft.com/office/drawing/2014/main" id="{EF1C0591-F2A2-D594-1614-5A71BC8788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49" r="1" b="1"/>
          <a:stretch/>
        </p:blipFill>
        <p:spPr bwMode="auto">
          <a:xfrm>
            <a:off x="628650" y="754148"/>
            <a:ext cx="7886700" cy="4995575"/>
          </a:xfrm>
          <a:prstGeom prst="rect">
            <a:avLst/>
          </a:prstGeom>
          <a:noFill/>
          <a:extLst>
            <a:ext uri="{909E8E84-426E-40DD-AFC4-6F175D3DCCD1}">
              <a14:hiddenFill xmlns:a14="http://schemas.microsoft.com/office/drawing/2010/main">
                <a:solidFill>
                  <a:srgbClr val="FFFFFF"/>
                </a:solidFill>
              </a14:hiddenFill>
            </a:ext>
          </a:extLst>
        </p:spPr>
      </p:pic>
      <p:cxnSp>
        <p:nvCxnSpPr>
          <p:cNvPr id="2068" name="Straight Connector 2067">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47348" y="6329769"/>
            <a:ext cx="825017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0510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637496-F7A0-9B6E-4EE1-97220762CAE2}"/>
              </a:ext>
            </a:extLst>
          </p:cNvPr>
          <p:cNvSpPr>
            <a:spLocks noGrp="1"/>
          </p:cNvSpPr>
          <p:nvPr>
            <p:ph type="title"/>
          </p:nvPr>
        </p:nvSpPr>
        <p:spPr>
          <a:xfrm>
            <a:off x="479161" y="639193"/>
            <a:ext cx="2678858" cy="3573516"/>
          </a:xfrm>
        </p:spPr>
        <p:txBody>
          <a:bodyPr vert="horz" lIns="91440" tIns="45720" rIns="91440" bIns="45720" rtlCol="0" anchor="b">
            <a:normAutofit/>
          </a:bodyPr>
          <a:lstStyle/>
          <a:p>
            <a:r>
              <a:rPr lang="en-US" sz="4800" kern="1200">
                <a:solidFill>
                  <a:schemeClr val="tx1"/>
                </a:solidFill>
                <a:latin typeface="+mj-lt"/>
                <a:ea typeface="+mj-ea"/>
                <a:cs typeface="+mj-cs"/>
              </a:rPr>
              <a:t>What does legislation say?</a:t>
            </a:r>
          </a:p>
        </p:txBody>
      </p:sp>
      <p:sp>
        <p:nvSpPr>
          <p:cNvPr id="308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4409267"/>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2023 Legislative Updates - Utah State Archives and Records Service">
            <a:extLst>
              <a:ext uri="{FF2B5EF4-FFF2-40B4-BE49-F238E27FC236}">
                <a16:creationId xmlns:a16="http://schemas.microsoft.com/office/drawing/2014/main" id="{6A6177A7-C2A0-735D-7040-EBF84A7242D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90722" y="1614909"/>
            <a:ext cx="5410962" cy="3600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147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1"/>
        <p:cNvGrpSpPr/>
        <p:nvPr/>
      </p:nvGrpSpPr>
      <p:grpSpPr>
        <a:xfrm>
          <a:off x="0" y="0"/>
          <a:ext cx="0" cy="0"/>
          <a:chOff x="0" y="0"/>
          <a:chExt cx="0" cy="0"/>
        </a:xfrm>
      </p:grpSpPr>
      <p:sp useBgFill="1">
        <p:nvSpPr>
          <p:cNvPr id="141" name="Rectangle 14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Google Shape;139;p4"/>
          <p:cNvSpPr txBox="1"/>
          <p:nvPr/>
        </p:nvSpPr>
        <p:spPr>
          <a:xfrm>
            <a:off x="1028697" y="348865"/>
            <a:ext cx="7533018" cy="877729"/>
          </a:xfrm>
          <a:prstGeom prst="rect">
            <a:avLst/>
          </a:prstGeom>
        </p:spPr>
        <p:txBody>
          <a:bodyPr spcFirstLastPara="1" vert="horz" lIns="91440" tIns="45720" rIns="91440" bIns="45720" rtlCol="0" anchor="ctr" anchorCtr="0">
            <a:normAutofit/>
          </a:bodyPr>
          <a:lstStyle/>
          <a:p>
            <a:pPr marL="0" marR="0" lvl="0" indent="0">
              <a:lnSpc>
                <a:spcPct val="90000"/>
              </a:lnSpc>
              <a:spcBef>
                <a:spcPct val="0"/>
              </a:spcBef>
              <a:spcAft>
                <a:spcPts val="600"/>
              </a:spcAft>
            </a:pPr>
            <a:r>
              <a:rPr lang="en-US" sz="3200" kern="1200">
                <a:solidFill>
                  <a:srgbClr val="FFFFFF"/>
                </a:solidFill>
                <a:latin typeface="+mj-lt"/>
                <a:ea typeface="+mj-ea"/>
                <a:cs typeface="+mj-cs"/>
                <a:sym typeface="Trebuchet MS"/>
              </a:rPr>
              <a:t>READ Plans: What does the legislation say?</a:t>
            </a:r>
            <a:endParaRPr lang="en-US" sz="3200" kern="1200">
              <a:solidFill>
                <a:srgbClr val="FFFFFF"/>
              </a:solidFill>
              <a:latin typeface="+mj-lt"/>
              <a:ea typeface="+mj-ea"/>
              <a:cs typeface="+mj-cs"/>
            </a:endParaRPr>
          </a:p>
        </p:txBody>
      </p:sp>
      <p:sp>
        <p:nvSpPr>
          <p:cNvPr id="132" name="Google Shape;132;p4"/>
          <p:cNvSpPr txBox="1">
            <a:spLocks/>
          </p:cNvSpPr>
          <p:nvPr/>
        </p:nvSpPr>
        <p:spPr>
          <a:xfrm>
            <a:off x="1452756" y="6056855"/>
            <a:ext cx="1400406" cy="248529"/>
          </a:xfrm>
          <a:prstGeom prst="rect">
            <a:avLst/>
          </a:prstGeom>
          <a:noFill/>
          <a:ln>
            <a:noFill/>
          </a:ln>
        </p:spPr>
        <p:txBody>
          <a:bodyPr spcFirstLastPara="1" wrap="square" lIns="91425" tIns="45700" rIns="91425" bIns="45700" anchor="t" anchorCtr="0">
            <a:noAutofit/>
          </a:bodyPr>
          <a:lstStyle/>
          <a:p>
            <a:pPr defTabSz="621792">
              <a:spcAft>
                <a:spcPts val="600"/>
              </a:spcAft>
            </a:pPr>
            <a:fld id="{00000000-1234-1234-1234-123412341234}" type="slidenum">
              <a:rPr lang="en-US" sz="1224" kern="1200">
                <a:solidFill>
                  <a:schemeClr val="tx1"/>
                </a:solidFill>
                <a:latin typeface="+mn-lt"/>
                <a:ea typeface="+mn-ea"/>
                <a:cs typeface="+mn-cs"/>
              </a:rPr>
              <a:pPr defTabSz="621792">
                <a:spcAft>
                  <a:spcPts val="600"/>
                </a:spcAft>
              </a:pPr>
              <a:t>19</a:t>
            </a:fld>
            <a:endParaRPr lang="en-US"/>
          </a:p>
        </p:txBody>
      </p:sp>
      <p:sp>
        <p:nvSpPr>
          <p:cNvPr id="2" name="TextBox 1">
            <a:extLst>
              <a:ext uri="{FF2B5EF4-FFF2-40B4-BE49-F238E27FC236}">
                <a16:creationId xmlns:a16="http://schemas.microsoft.com/office/drawing/2014/main" id="{DCFE9787-F165-3D38-8FFB-2B6F39810A4B}"/>
              </a:ext>
            </a:extLst>
          </p:cNvPr>
          <p:cNvSpPr txBox="1"/>
          <p:nvPr/>
        </p:nvSpPr>
        <p:spPr>
          <a:xfrm>
            <a:off x="138415" y="1810964"/>
            <a:ext cx="4493403" cy="4061112"/>
          </a:xfrm>
          <a:prstGeom prst="rect">
            <a:avLst/>
          </a:prstGeom>
          <a:noFill/>
        </p:spPr>
        <p:txBody>
          <a:bodyPr wrap="square" rtlCol="0">
            <a:spAutoFit/>
          </a:bodyPr>
          <a:lstStyle/>
          <a:p>
            <a:pPr defTabSz="621792">
              <a:spcAft>
                <a:spcPts val="600"/>
              </a:spcAft>
            </a:pPr>
            <a:r>
              <a:rPr lang="en-US" sz="1904" kern="1200" dirty="0">
                <a:solidFill>
                  <a:srgbClr val="333333"/>
                </a:solidFill>
                <a:latin typeface="+mn-lt"/>
                <a:ea typeface="+mn-ea"/>
                <a:cs typeface="+mn-cs"/>
              </a:rPr>
              <a:t>The READ Act requires the creation and implementation of an individual intervention plan, called a </a:t>
            </a:r>
            <a:r>
              <a:rPr lang="en-US" sz="1904" u="sng" kern="1200" dirty="0">
                <a:solidFill>
                  <a:srgbClr val="403F3B"/>
                </a:solidFill>
                <a:latin typeface="+mn-lt"/>
                <a:ea typeface="+mn-ea"/>
                <a:cs typeface="+mn-cs"/>
                <a:hlinkClick r:id="rId3"/>
              </a:rPr>
              <a:t>READ plan</a:t>
            </a:r>
            <a:r>
              <a:rPr lang="en-US" sz="1904" kern="1200" dirty="0">
                <a:solidFill>
                  <a:srgbClr val="333333"/>
                </a:solidFill>
                <a:latin typeface="+mn-lt"/>
                <a:ea typeface="+mn-ea"/>
                <a:cs typeface="+mn-cs"/>
              </a:rPr>
              <a:t>, for students in K-3 identified as having a significant reading deficiency (SRD). </a:t>
            </a:r>
          </a:p>
          <a:p>
            <a:pPr defTabSz="621792">
              <a:spcAft>
                <a:spcPts val="600"/>
              </a:spcAft>
            </a:pPr>
            <a:endParaRPr lang="en-US" sz="1904" u="sng" kern="1200" dirty="0">
              <a:solidFill>
                <a:srgbClr val="333333"/>
              </a:solidFill>
              <a:latin typeface="+mn-lt"/>
              <a:ea typeface="+mn-ea"/>
              <a:cs typeface="+mn-cs"/>
              <a:hlinkClick r:id="rId4"/>
            </a:endParaRPr>
          </a:p>
          <a:p>
            <a:pPr defTabSz="621792">
              <a:spcAft>
                <a:spcPts val="600"/>
              </a:spcAft>
            </a:pPr>
            <a:r>
              <a:rPr lang="en-US" sz="1904" u="sng" kern="1200" dirty="0">
                <a:solidFill>
                  <a:srgbClr val="403F3B"/>
                </a:solidFill>
                <a:latin typeface="+mn-lt"/>
                <a:ea typeface="+mn-ea"/>
                <a:cs typeface="+mn-cs"/>
                <a:hlinkClick r:id="rId4"/>
              </a:rPr>
              <a:t>Colorado's READ Act</a:t>
            </a:r>
            <a:r>
              <a:rPr lang="en-US" sz="1904" kern="1200" dirty="0">
                <a:solidFill>
                  <a:srgbClr val="333333"/>
                </a:solidFill>
                <a:latin typeface="+mn-lt"/>
                <a:ea typeface="+mn-ea"/>
                <a:cs typeface="+mn-cs"/>
              </a:rPr>
              <a:t> requires that a READ plan acquired in grades K-3 remains in place until a student has reached grade level reading competency. </a:t>
            </a:r>
            <a:r>
              <a:rPr lang="en-US" sz="1904" kern="1200" dirty="0">
                <a:solidFill>
                  <a:srgbClr val="000000"/>
                </a:solidFill>
                <a:latin typeface="+mn-lt"/>
                <a:ea typeface="+mn-ea"/>
                <a:cs typeface="+mn-cs"/>
              </a:rPr>
              <a:t>​</a:t>
            </a:r>
          </a:p>
          <a:p>
            <a:pPr defTabSz="621792">
              <a:spcAft>
                <a:spcPts val="600"/>
              </a:spcAft>
            </a:pPr>
            <a:endParaRPr lang="en-US" sz="1224" kern="1200" dirty="0">
              <a:solidFill>
                <a:srgbClr val="000000"/>
              </a:solidFill>
              <a:latin typeface="Arial" panose="020B0604020202020204" pitchFamily="34" charset="0"/>
              <a:ea typeface="+mn-ea"/>
              <a:cs typeface="+mn-cs"/>
            </a:endParaRPr>
          </a:p>
          <a:p>
            <a:pPr defTabSz="621792">
              <a:spcAft>
                <a:spcPts val="600"/>
              </a:spcAft>
            </a:pPr>
            <a:endParaRPr lang="en-US" sz="1224" kern="1200" dirty="0">
              <a:solidFill>
                <a:srgbClr val="333333"/>
              </a:solidFill>
              <a:latin typeface="SourceSansProRegular"/>
              <a:ea typeface="+mn-ea"/>
              <a:cs typeface="+mn-cs"/>
            </a:endParaRPr>
          </a:p>
          <a:p>
            <a:pPr>
              <a:spcAft>
                <a:spcPts val="600"/>
              </a:spcAft>
            </a:pPr>
            <a:endParaRPr lang="en-US" dirty="0"/>
          </a:p>
        </p:txBody>
      </p:sp>
      <p:sp>
        <p:nvSpPr>
          <p:cNvPr id="11" name="TextBox 10">
            <a:extLst>
              <a:ext uri="{FF2B5EF4-FFF2-40B4-BE49-F238E27FC236}">
                <a16:creationId xmlns:a16="http://schemas.microsoft.com/office/drawing/2014/main" id="{38CB1FB0-8795-C736-63B0-D17E1D9CAAB1}"/>
              </a:ext>
            </a:extLst>
          </p:cNvPr>
          <p:cNvSpPr txBox="1"/>
          <p:nvPr/>
        </p:nvSpPr>
        <p:spPr>
          <a:xfrm>
            <a:off x="138415" y="5341161"/>
            <a:ext cx="4848599" cy="1061829"/>
          </a:xfrm>
          <a:prstGeom prst="rect">
            <a:avLst/>
          </a:prstGeom>
          <a:noFill/>
        </p:spPr>
        <p:txBody>
          <a:bodyPr wrap="square">
            <a:spAutoFit/>
          </a:bodyPr>
          <a:lstStyle/>
          <a:p>
            <a:pPr defTabSz="621792">
              <a:spcAft>
                <a:spcPts val="600"/>
              </a:spcAft>
            </a:pPr>
            <a:r>
              <a:rPr lang="en-US" sz="2000" kern="1200" dirty="0">
                <a:solidFill>
                  <a:schemeClr val="tx1"/>
                </a:solidFill>
                <a:latin typeface="+mn-lt"/>
                <a:ea typeface="+mn-ea"/>
                <a:cs typeface="+mn-cs"/>
                <a:hlinkClick r:id="rId5"/>
              </a:rPr>
              <a:t>http://www.cde.state.co.us/coloradoliteracy/readplans101</a:t>
            </a:r>
            <a:endParaRPr lang="en-US" sz="2000" kern="1200" dirty="0">
              <a:solidFill>
                <a:schemeClr val="tx1"/>
              </a:solidFill>
              <a:latin typeface="+mn-lt"/>
              <a:ea typeface="+mn-ea"/>
              <a:cs typeface="+mn-cs"/>
            </a:endParaRPr>
          </a:p>
          <a:p>
            <a:pPr>
              <a:spcAft>
                <a:spcPts val="600"/>
              </a:spcAft>
            </a:pPr>
            <a:endParaRPr lang="en-US" dirty="0"/>
          </a:p>
        </p:txBody>
      </p:sp>
      <p:pic>
        <p:nvPicPr>
          <p:cNvPr id="4" name="Picture 4">
            <a:extLst>
              <a:ext uri="{FF2B5EF4-FFF2-40B4-BE49-F238E27FC236}">
                <a16:creationId xmlns:a16="http://schemas.microsoft.com/office/drawing/2014/main" id="{D0E4B317-84E4-220B-B08A-B00EAAB58EFC}"/>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770233" y="2347844"/>
            <a:ext cx="4144999" cy="2758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66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
          <p:cNvSpPr txBox="1">
            <a:spLocks noGrp="1"/>
          </p:cNvSpPr>
          <p:nvPr>
            <p:ph type="ctrTitle"/>
          </p:nvPr>
        </p:nvSpPr>
        <p:spPr>
          <a:xfrm>
            <a:off x="4995309" y="1721741"/>
            <a:ext cx="3483937" cy="113766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sz="6000" b="1" dirty="0">
                <a:solidFill>
                  <a:schemeClr val="dk1"/>
                </a:solidFill>
                <a:latin typeface="Calibri"/>
                <a:ea typeface="Calibri"/>
                <a:cs typeface="Calibri"/>
                <a:sym typeface="Calibri"/>
              </a:rPr>
              <a:t>Welcome! </a:t>
            </a:r>
            <a:endParaRPr dirty="0"/>
          </a:p>
        </p:txBody>
      </p:sp>
      <p:pic>
        <p:nvPicPr>
          <p:cNvPr id="108" name="Google Shape;108;p2" descr="https://scontent-den4-1.xx.fbcdn.net/v/t1.0-9/p843x403/91570351_3014007598650240_3955071276480987136_o.jpg?_nc_cat=109&amp;_nc_sid=454319&amp;_nc_ohc=s87vvp2H7A8AX9uuN3w&amp;_nc_ht=scontent-den4-1.xx&amp;_nc_tp=6&amp;oh=2b432e7534be04cf57924c84496ef228&amp;oe=5EF2B409"/>
          <p:cNvPicPr preferRelativeResize="0"/>
          <p:nvPr/>
        </p:nvPicPr>
        <p:blipFill rotWithShape="1">
          <a:blip r:embed="rId3">
            <a:alphaModFix/>
          </a:blip>
          <a:srcRect t="18792" r="2" b="2"/>
          <a:stretch/>
        </p:blipFill>
        <p:spPr>
          <a:xfrm>
            <a:off x="-64878" y="-101590"/>
            <a:ext cx="4518095" cy="6857990"/>
          </a:xfrm>
          <a:custGeom>
            <a:avLst/>
            <a:gdLst/>
            <a:ahLst/>
            <a:cxnLst/>
            <a:rect l="l" t="t" r="r" b="b"/>
            <a:pathLst>
              <a:path w="6024154" h="6858000" extrusionOk="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ln>
            <a:noFill/>
          </a:ln>
        </p:spPr>
      </p:pic>
      <p:sp>
        <p:nvSpPr>
          <p:cNvPr id="109" name="Google Shape;109;p2"/>
          <p:cNvSpPr>
            <a:spLocks noGrp="1"/>
          </p:cNvSpPr>
          <p:nvPr>
            <p:ph type="sldNum" idx="12"/>
          </p:nvPr>
        </p:nvSpPr>
        <p:spPr>
          <a:xfrm>
            <a:off x="8252460" y="603504"/>
            <a:ext cx="411480" cy="548640"/>
          </a:xfrm>
          <a:prstGeom prst="ellipse">
            <a:avLst/>
          </a:prstGeom>
          <a:solidFill>
            <a:srgbClr val="7F7F7F"/>
          </a:solidFill>
          <a:ln>
            <a:noFill/>
          </a:ln>
        </p:spPr>
        <p:txBody>
          <a:bodyPr spcFirstLastPara="1" wrap="square" lIns="91425" tIns="45700" rIns="91425" bIns="45700" anchor="ctr" anchorCtr="0">
            <a:normAutofit/>
          </a:bodyPr>
          <a:lstStyle/>
          <a:p>
            <a:pPr marL="0" lvl="0" indent="0" algn="ctr" rtl="0">
              <a:spcBef>
                <a:spcPts val="0"/>
              </a:spcBef>
              <a:spcAft>
                <a:spcPts val="0"/>
              </a:spcAft>
              <a:buNone/>
            </a:pPr>
            <a:fld id="{00000000-1234-1234-1234-123412341234}" type="slidenum">
              <a:rPr lang="en-US" sz="1300">
                <a:solidFill>
                  <a:srgbClr val="FFFFFF"/>
                </a:solidFill>
                <a:latin typeface="Calibri"/>
                <a:ea typeface="Calibri"/>
                <a:cs typeface="Calibri"/>
                <a:sym typeface="Calibri"/>
              </a:rPr>
              <a:t>2</a:t>
            </a:fld>
            <a:endParaRPr sz="1300">
              <a:solidFill>
                <a:srgbClr val="FFFFFF"/>
              </a:solidFill>
              <a:latin typeface="Calibri"/>
              <a:ea typeface="Calibri"/>
              <a:cs typeface="Calibri"/>
              <a:sym typeface="Calibri"/>
            </a:endParaRPr>
          </a:p>
        </p:txBody>
      </p:sp>
      <p:sp>
        <p:nvSpPr>
          <p:cNvPr id="110" name="Google Shape;110;p2"/>
          <p:cNvSpPr txBox="1"/>
          <p:nvPr/>
        </p:nvSpPr>
        <p:spPr>
          <a:xfrm>
            <a:off x="4212672" y="2844437"/>
            <a:ext cx="4861932" cy="23083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dirty="0">
                <a:solidFill>
                  <a:schemeClr val="dk1"/>
                </a:solidFill>
                <a:latin typeface="Calibri"/>
                <a:ea typeface="Calibri"/>
                <a:cs typeface="Calibri"/>
                <a:sym typeface="Calibri"/>
              </a:rPr>
              <a:t> Dr. Olivia Gillespie  </a:t>
            </a:r>
            <a:endParaRPr dirty="0"/>
          </a:p>
          <a:p>
            <a:pPr marL="0" marR="0" lvl="0" indent="0" algn="ctr" rtl="0">
              <a:spcBef>
                <a:spcPts val="0"/>
              </a:spcBef>
              <a:spcAft>
                <a:spcPts val="0"/>
              </a:spcAft>
              <a:buNone/>
            </a:pPr>
            <a:r>
              <a:rPr lang="en-US" sz="2400" b="0" i="0" u="none" strike="noStrike" cap="none" dirty="0">
                <a:solidFill>
                  <a:schemeClr val="dk1"/>
                </a:solidFill>
                <a:latin typeface="Calibri"/>
                <a:ea typeface="Calibri"/>
                <a:cs typeface="Calibri"/>
                <a:sym typeface="Calibri"/>
              </a:rPr>
              <a:t>Reading, Writing, and Communicating Content Specialist, Office of Standards and Instructional Support</a:t>
            </a:r>
            <a:endParaRPr dirty="0"/>
          </a:p>
          <a:p>
            <a:pPr marL="0" marR="0" lvl="0" indent="0" algn="ctr" rtl="0">
              <a:spcBef>
                <a:spcPts val="0"/>
              </a:spcBef>
              <a:spcAft>
                <a:spcPts val="0"/>
              </a:spcAft>
              <a:buNone/>
            </a:pPr>
            <a:r>
              <a:rPr lang="en-US" sz="24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gillespie_o@cde.state.co.us</a:t>
            </a:r>
            <a:endParaRPr sz="24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2400" b="0" i="0" u="none" strike="noStrike" cap="none" dirty="0">
                <a:solidFill>
                  <a:schemeClr val="dk1"/>
                </a:solidFill>
                <a:latin typeface="Calibri"/>
                <a:ea typeface="Calibri"/>
                <a:cs typeface="Calibri"/>
                <a:sym typeface="Calibri"/>
              </a:rPr>
              <a:t>720-930-1298</a:t>
            </a:r>
            <a:endParaRPr dirty="0"/>
          </a:p>
        </p:txBody>
      </p:sp>
      <p:sp>
        <p:nvSpPr>
          <p:cNvPr id="111" name="Google Shape;111;p2"/>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 </a:t>
            </a:r>
            <a:endParaRPr/>
          </a:p>
        </p:txBody>
      </p:sp>
      <p:sp>
        <p:nvSpPr>
          <p:cNvPr id="112" name="Google Shape;112;p2"/>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6" name="Rectangle 4115">
            <a:extLst>
              <a:ext uri="{FF2B5EF4-FFF2-40B4-BE49-F238E27FC236}">
                <a16:creationId xmlns:a16="http://schemas.microsoft.com/office/drawing/2014/main" id="{9D9CE3C4-25D7-403C-9312-F3B39099D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2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A17138-2891-3482-D82F-CB118B5C1829}"/>
              </a:ext>
            </a:extLst>
          </p:cNvPr>
          <p:cNvSpPr>
            <a:spLocks noGrp="1"/>
          </p:cNvSpPr>
          <p:nvPr>
            <p:ph type="title"/>
          </p:nvPr>
        </p:nvSpPr>
        <p:spPr>
          <a:xfrm>
            <a:off x="4744369" y="20321"/>
            <a:ext cx="4111395" cy="1062578"/>
          </a:xfrm>
        </p:spPr>
        <p:txBody>
          <a:bodyPr vert="horz" lIns="91440" tIns="45720" rIns="91440" bIns="45720" rtlCol="0" anchor="b">
            <a:normAutofit/>
          </a:bodyPr>
          <a:lstStyle/>
          <a:p>
            <a:r>
              <a:rPr lang="en-US" sz="2800" b="1" i="0" kern="1200" dirty="0">
                <a:solidFill>
                  <a:schemeClr val="tx2"/>
                </a:solidFill>
                <a:effectLst/>
                <a:latin typeface="+mj-lt"/>
                <a:ea typeface="+mj-ea"/>
                <a:cs typeface="+mj-cs"/>
              </a:rPr>
              <a:t>Do students in grades 4-12 need a READ plan? </a:t>
            </a:r>
            <a:endParaRPr lang="en-US" kern="1200" dirty="0">
              <a:solidFill>
                <a:schemeClr val="tx2"/>
              </a:solidFill>
              <a:latin typeface="+mj-lt"/>
              <a:ea typeface="+mj-ea"/>
              <a:cs typeface="+mj-cs"/>
            </a:endParaRPr>
          </a:p>
        </p:txBody>
      </p:sp>
      <p:pic>
        <p:nvPicPr>
          <p:cNvPr id="4104" name="Picture 8" descr="Premium Photo | A female student reading a book at the university library">
            <a:extLst>
              <a:ext uri="{FF2B5EF4-FFF2-40B4-BE49-F238E27FC236}">
                <a16:creationId xmlns:a16="http://schemas.microsoft.com/office/drawing/2014/main" id="{36AFD00B-0174-4F3B-F0DF-BBD87983EC54}"/>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27768" r="12760" b="-2"/>
          <a:stretch/>
        </p:blipFill>
        <p:spPr bwMode="auto">
          <a:xfrm>
            <a:off x="228" y="-20320"/>
            <a:ext cx="3334096" cy="3730714"/>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4100" name="Picture 4" descr="How to Help Older Students with Reading Comprehension - TeachHUB">
            <a:extLst>
              <a:ext uri="{FF2B5EF4-FFF2-40B4-BE49-F238E27FC236}">
                <a16:creationId xmlns:a16="http://schemas.microsoft.com/office/drawing/2014/main" id="{00F803D7-9015-201E-7F89-6A5A68D88D02}"/>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34444" r="7350" b="-2"/>
          <a:stretch/>
        </p:blipFill>
        <p:spPr bwMode="auto">
          <a:xfrm>
            <a:off x="6433" y="3917279"/>
            <a:ext cx="2580440" cy="2950205"/>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grpSp>
        <p:nvGrpSpPr>
          <p:cNvPr id="4111" name="Group 4110">
            <a:extLst>
              <a:ext uri="{FF2B5EF4-FFF2-40B4-BE49-F238E27FC236}">
                <a16:creationId xmlns:a16="http://schemas.microsoft.com/office/drawing/2014/main" id="{2E56C079-9BED-4728-8FAD-2F9E3A1791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20320"/>
            <a:ext cx="3464506" cy="3993680"/>
            <a:chOff x="6642" y="0"/>
            <a:chExt cx="4656944" cy="4026189"/>
          </a:xfrm>
        </p:grpSpPr>
        <p:sp>
          <p:nvSpPr>
            <p:cNvPr id="4112" name="Freeform: Shape 4111">
              <a:extLst>
                <a:ext uri="{FF2B5EF4-FFF2-40B4-BE49-F238E27FC236}">
                  <a16:creationId xmlns:a16="http://schemas.microsoft.com/office/drawing/2014/main" id="{4FE2DBDC-CA19-4342-8088-8ADCA94AA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0"/>
              <a:ext cx="4481649" cy="3774194"/>
            </a:xfrm>
            <a:custGeom>
              <a:avLst/>
              <a:gdLst>
                <a:gd name="connsiteX0" fmla="*/ 3838758 w 4481649"/>
                <a:gd name="connsiteY0" fmla="*/ 0 h 3774194"/>
                <a:gd name="connsiteX1" fmla="*/ 4072279 w 4481649"/>
                <a:gd name="connsiteY1" fmla="*/ 0 h 3774194"/>
                <a:gd name="connsiteX2" fmla="*/ 4075362 w 4481649"/>
                <a:gd name="connsiteY2" fmla="*/ 4673 h 3774194"/>
                <a:gd name="connsiteX3" fmla="*/ 4106646 w 4481649"/>
                <a:gd name="connsiteY3" fmla="*/ 54070 h 3774194"/>
                <a:gd name="connsiteX4" fmla="*/ 4136804 w 4481649"/>
                <a:gd name="connsiteY4" fmla="*/ 104160 h 3774194"/>
                <a:gd name="connsiteX5" fmla="*/ 4246950 w 4481649"/>
                <a:gd name="connsiteY5" fmla="*/ 310241 h 3774194"/>
                <a:gd name="connsiteX6" fmla="*/ 4397741 w 4481649"/>
                <a:gd name="connsiteY6" fmla="*/ 750480 h 3774194"/>
                <a:gd name="connsiteX7" fmla="*/ 4433098 w 4481649"/>
                <a:gd name="connsiteY7" fmla="*/ 979526 h 3774194"/>
                <a:gd name="connsiteX8" fmla="*/ 4456064 w 4481649"/>
                <a:gd name="connsiteY8" fmla="*/ 1208745 h 3774194"/>
                <a:gd name="connsiteX9" fmla="*/ 4474350 w 4481649"/>
                <a:gd name="connsiteY9" fmla="*/ 1437964 h 3774194"/>
                <a:gd name="connsiteX10" fmla="*/ 4478075 w 4481649"/>
                <a:gd name="connsiteY10" fmla="*/ 1495420 h 3774194"/>
                <a:gd name="connsiteX11" fmla="*/ 4479722 w 4481649"/>
                <a:gd name="connsiteY11" fmla="*/ 1524971 h 3774194"/>
                <a:gd name="connsiteX12" fmla="*/ 4480936 w 4481649"/>
                <a:gd name="connsiteY12" fmla="*/ 1555043 h 3774194"/>
                <a:gd name="connsiteX13" fmla="*/ 4479288 w 4481649"/>
                <a:gd name="connsiteY13" fmla="*/ 1676195 h 3774194"/>
                <a:gd name="connsiteX14" fmla="*/ 4355883 w 4481649"/>
                <a:gd name="connsiteY14" fmla="*/ 2152052 h 3774194"/>
                <a:gd name="connsiteX15" fmla="*/ 4081600 w 4481649"/>
                <a:gd name="connsiteY15" fmla="*/ 2556153 h 3774194"/>
                <a:gd name="connsiteX16" fmla="*/ 3914431 w 4481649"/>
                <a:gd name="connsiteY16" fmla="*/ 2724623 h 3774194"/>
                <a:gd name="connsiteX17" fmla="*/ 3740156 w 4481649"/>
                <a:gd name="connsiteY17" fmla="*/ 2877753 h 3774194"/>
                <a:gd name="connsiteX18" fmla="*/ 3386143 w 4481649"/>
                <a:gd name="connsiteY18" fmla="*/ 3153683 h 3774194"/>
                <a:gd name="connsiteX19" fmla="*/ 3297056 w 4481649"/>
                <a:gd name="connsiteY19" fmla="*/ 3221018 h 3774194"/>
                <a:gd name="connsiteX20" fmla="*/ 3205542 w 4481649"/>
                <a:gd name="connsiteY20" fmla="*/ 3288787 h 3774194"/>
                <a:gd name="connsiteX21" fmla="*/ 3111775 w 4481649"/>
                <a:gd name="connsiteY21" fmla="*/ 3355690 h 3774194"/>
                <a:gd name="connsiteX22" fmla="*/ 3015060 w 4481649"/>
                <a:gd name="connsiteY22" fmla="*/ 3420685 h 3774194"/>
                <a:gd name="connsiteX23" fmla="*/ 2812014 w 4481649"/>
                <a:gd name="connsiteY23" fmla="*/ 3542705 h 3774194"/>
                <a:gd name="connsiteX24" fmla="*/ 2593627 w 4481649"/>
                <a:gd name="connsiteY24" fmla="*/ 3646439 h 3774194"/>
                <a:gd name="connsiteX25" fmla="*/ 2118377 w 4481649"/>
                <a:gd name="connsiteY25" fmla="*/ 3765771 h 3774194"/>
                <a:gd name="connsiteX26" fmla="*/ 1996011 w 4481649"/>
                <a:gd name="connsiteY26" fmla="*/ 3773484 h 3774194"/>
                <a:gd name="connsiteX27" fmla="*/ 1965420 w 4481649"/>
                <a:gd name="connsiteY27" fmla="*/ 3774177 h 3774194"/>
                <a:gd name="connsiteX28" fmla="*/ 1934915 w 4481649"/>
                <a:gd name="connsiteY28" fmla="*/ 3774003 h 3774194"/>
                <a:gd name="connsiteX29" fmla="*/ 1904497 w 4481649"/>
                <a:gd name="connsiteY29" fmla="*/ 3773658 h 3774194"/>
                <a:gd name="connsiteX30" fmla="*/ 1874945 w 4481649"/>
                <a:gd name="connsiteY30" fmla="*/ 3772531 h 3774194"/>
                <a:gd name="connsiteX31" fmla="*/ 1638881 w 4481649"/>
                <a:gd name="connsiteY31" fmla="*/ 3753725 h 3774194"/>
                <a:gd name="connsiteX32" fmla="*/ 1404288 w 4481649"/>
                <a:gd name="connsiteY32" fmla="*/ 3712301 h 3774194"/>
                <a:gd name="connsiteX33" fmla="*/ 1173856 w 4481649"/>
                <a:gd name="connsiteY33" fmla="*/ 3647392 h 3774194"/>
                <a:gd name="connsiteX34" fmla="*/ 732751 w 4481649"/>
                <a:gd name="connsiteY34" fmla="*/ 3452230 h 3774194"/>
                <a:gd name="connsiteX35" fmla="*/ 360973 w 4481649"/>
                <a:gd name="connsiteY35" fmla="*/ 3148396 h 3774194"/>
                <a:gd name="connsiteX36" fmla="*/ 210269 w 4481649"/>
                <a:gd name="connsiteY36" fmla="*/ 2965542 h 3774194"/>
                <a:gd name="connsiteX37" fmla="*/ 78631 w 4481649"/>
                <a:gd name="connsiteY37" fmla="*/ 2771940 h 3774194"/>
                <a:gd name="connsiteX38" fmla="*/ 47866 w 4481649"/>
                <a:gd name="connsiteY38" fmla="*/ 2722630 h 3774194"/>
                <a:gd name="connsiteX39" fmla="*/ 18488 w 4481649"/>
                <a:gd name="connsiteY39" fmla="*/ 2674792 h 3774194"/>
                <a:gd name="connsiteX40" fmla="*/ 0 w 4481649"/>
                <a:gd name="connsiteY40" fmla="*/ 2645223 h 3774194"/>
                <a:gd name="connsiteX41" fmla="*/ 0 w 4481649"/>
                <a:gd name="connsiteY41" fmla="*/ 2227021 h 3774194"/>
                <a:gd name="connsiteX42" fmla="*/ 25421 w 4481649"/>
                <a:gd name="connsiteY42" fmla="*/ 2260119 h 3774194"/>
                <a:gd name="connsiteX43" fmla="*/ 167979 w 4481649"/>
                <a:gd name="connsiteY43" fmla="*/ 2432922 h 3774194"/>
                <a:gd name="connsiteX44" fmla="*/ 238868 w 4481649"/>
                <a:gd name="connsiteY44" fmla="*/ 2523135 h 3774194"/>
                <a:gd name="connsiteX45" fmla="*/ 272926 w 4481649"/>
                <a:gd name="connsiteY45" fmla="*/ 2567420 h 3774194"/>
                <a:gd name="connsiteX46" fmla="*/ 306290 w 4481649"/>
                <a:gd name="connsiteY46" fmla="*/ 2609797 h 3774194"/>
                <a:gd name="connsiteX47" fmla="*/ 592966 w 4481649"/>
                <a:gd name="connsiteY47" fmla="*/ 2922991 h 3774194"/>
                <a:gd name="connsiteX48" fmla="*/ 745402 w 4481649"/>
                <a:gd name="connsiteY48" fmla="*/ 3063902 h 3774194"/>
                <a:gd name="connsiteX49" fmla="*/ 905033 w 4481649"/>
                <a:gd name="connsiteY49" fmla="*/ 3193806 h 3774194"/>
                <a:gd name="connsiteX50" fmla="*/ 1261644 w 4481649"/>
                <a:gd name="connsiteY50" fmla="*/ 3399280 h 3774194"/>
                <a:gd name="connsiteX51" fmla="*/ 1461138 w 4481649"/>
                <a:gd name="connsiteY51" fmla="*/ 3457343 h 3774194"/>
                <a:gd name="connsiteX52" fmla="*/ 1512268 w 4481649"/>
                <a:gd name="connsiteY52" fmla="*/ 3467570 h 3774194"/>
                <a:gd name="connsiteX53" fmla="*/ 1563832 w 4481649"/>
                <a:gd name="connsiteY53" fmla="*/ 3476149 h 3774194"/>
                <a:gd name="connsiteX54" fmla="*/ 1667912 w 4481649"/>
                <a:gd name="connsiteY54" fmla="*/ 3488455 h 3774194"/>
                <a:gd name="connsiteX55" fmla="*/ 1720255 w 4481649"/>
                <a:gd name="connsiteY55" fmla="*/ 3492441 h 3774194"/>
                <a:gd name="connsiteX56" fmla="*/ 1772771 w 4481649"/>
                <a:gd name="connsiteY56" fmla="*/ 3495215 h 3774194"/>
                <a:gd name="connsiteX57" fmla="*/ 1825462 w 4481649"/>
                <a:gd name="connsiteY57" fmla="*/ 3496428 h 3774194"/>
                <a:gd name="connsiteX58" fmla="*/ 1878238 w 4481649"/>
                <a:gd name="connsiteY58" fmla="*/ 3496167 h 3774194"/>
                <a:gd name="connsiteX59" fmla="*/ 1904671 w 4481649"/>
                <a:gd name="connsiteY59" fmla="*/ 3495907 h 3774194"/>
                <a:gd name="connsiteX60" fmla="*/ 1930149 w 4481649"/>
                <a:gd name="connsiteY60" fmla="*/ 3494782 h 3774194"/>
                <a:gd name="connsiteX61" fmla="*/ 1955541 w 4481649"/>
                <a:gd name="connsiteY61" fmla="*/ 3493482 h 3774194"/>
                <a:gd name="connsiteX62" fmla="*/ 1980846 w 4481649"/>
                <a:gd name="connsiteY62" fmla="*/ 3491401 h 3774194"/>
                <a:gd name="connsiteX63" fmla="*/ 2081199 w 4481649"/>
                <a:gd name="connsiteY63" fmla="*/ 3479010 h 3774194"/>
                <a:gd name="connsiteX64" fmla="*/ 2463462 w 4481649"/>
                <a:gd name="connsiteY64" fmla="*/ 3353524 h 3774194"/>
                <a:gd name="connsiteX65" fmla="*/ 2816606 w 4481649"/>
                <a:gd name="connsiteY65" fmla="*/ 3133490 h 3774194"/>
                <a:gd name="connsiteX66" fmla="*/ 2902227 w 4481649"/>
                <a:gd name="connsiteY66" fmla="*/ 3068842 h 3774194"/>
                <a:gd name="connsiteX67" fmla="*/ 2987849 w 4481649"/>
                <a:gd name="connsiteY67" fmla="*/ 3002026 h 3774194"/>
                <a:gd name="connsiteX68" fmla="*/ 3161258 w 4481649"/>
                <a:gd name="connsiteY68" fmla="*/ 2863368 h 3774194"/>
                <a:gd name="connsiteX69" fmla="*/ 3517696 w 4481649"/>
                <a:gd name="connsiteY69" fmla="*/ 2594978 h 3774194"/>
                <a:gd name="connsiteX70" fmla="*/ 3849781 w 4481649"/>
                <a:gd name="connsiteY70" fmla="*/ 2328061 h 3774194"/>
                <a:gd name="connsiteX71" fmla="*/ 4115313 w 4481649"/>
                <a:gd name="connsiteY71" fmla="*/ 2022147 h 3774194"/>
                <a:gd name="connsiteX72" fmla="*/ 4205786 w 4481649"/>
                <a:gd name="connsiteY72" fmla="*/ 1844318 h 3774194"/>
                <a:gd name="connsiteX73" fmla="*/ 4260902 w 4481649"/>
                <a:gd name="connsiteY73" fmla="*/ 1650024 h 3774194"/>
                <a:gd name="connsiteX74" fmla="*/ 4276155 w 4481649"/>
                <a:gd name="connsiteY74" fmla="*/ 1548110 h 3774194"/>
                <a:gd name="connsiteX75" fmla="*/ 4278669 w 4481649"/>
                <a:gd name="connsiteY75" fmla="*/ 1522285 h 3774194"/>
                <a:gd name="connsiteX76" fmla="*/ 4280575 w 4481649"/>
                <a:gd name="connsiteY76" fmla="*/ 1495940 h 3774194"/>
                <a:gd name="connsiteX77" fmla="*/ 4283348 w 4481649"/>
                <a:gd name="connsiteY77" fmla="*/ 1441517 h 3774194"/>
                <a:gd name="connsiteX78" fmla="*/ 4278582 w 4481649"/>
                <a:gd name="connsiteY78" fmla="*/ 1223910 h 3774194"/>
                <a:gd name="connsiteX79" fmla="*/ 4247990 w 4481649"/>
                <a:gd name="connsiteY79" fmla="*/ 1008990 h 3774194"/>
                <a:gd name="connsiteX80" fmla="*/ 4196080 w 4481649"/>
                <a:gd name="connsiteY80" fmla="*/ 799270 h 3774194"/>
                <a:gd name="connsiteX81" fmla="*/ 4062015 w 4481649"/>
                <a:gd name="connsiteY81" fmla="*/ 392396 h 3774194"/>
                <a:gd name="connsiteX82" fmla="*/ 3970675 w 4481649"/>
                <a:gd name="connsiteY82" fmla="*/ 199228 h 3774194"/>
                <a:gd name="connsiteX83" fmla="*/ 3944070 w 4481649"/>
                <a:gd name="connsiteY83" fmla="*/ 152951 h 3774194"/>
                <a:gd name="connsiteX84" fmla="*/ 3916078 w 4481649"/>
                <a:gd name="connsiteY84" fmla="*/ 107540 h 3774194"/>
                <a:gd name="connsiteX85" fmla="*/ 3886439 w 4481649"/>
                <a:gd name="connsiteY85" fmla="*/ 63170 h 3774194"/>
                <a:gd name="connsiteX86" fmla="*/ 3855502 w 4481649"/>
                <a:gd name="connsiteY86" fmla="*/ 19753 h 3774194"/>
                <a:gd name="connsiteX87" fmla="*/ 143864 w 4481649"/>
                <a:gd name="connsiteY87" fmla="*/ 0 h 3774194"/>
                <a:gd name="connsiteX88" fmla="*/ 437641 w 4481649"/>
                <a:gd name="connsiteY88" fmla="*/ 0 h 3774194"/>
                <a:gd name="connsiteX89" fmla="*/ 429955 w 4481649"/>
                <a:gd name="connsiteY89" fmla="*/ 6407 h 3774194"/>
                <a:gd name="connsiteX90" fmla="*/ 137300 w 4481649"/>
                <a:gd name="connsiteY90" fmla="*/ 320554 h 3774194"/>
                <a:gd name="connsiteX91" fmla="*/ 12931 w 4481649"/>
                <a:gd name="connsiteY91" fmla="*/ 495447 h 3774194"/>
                <a:gd name="connsiteX92" fmla="*/ 0 w 4481649"/>
                <a:gd name="connsiteY92" fmla="*/ 517906 h 3774194"/>
                <a:gd name="connsiteX93" fmla="*/ 0 w 4481649"/>
                <a:gd name="connsiteY93" fmla="*/ 176135 h 3774194"/>
                <a:gd name="connsiteX94" fmla="*/ 125001 w 4481649"/>
                <a:gd name="connsiteY94" fmla="*/ 19820 h 377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81649" h="3774194">
                  <a:moveTo>
                    <a:pt x="3838758" y="0"/>
                  </a:moveTo>
                  <a:lnTo>
                    <a:pt x="4072279" y="0"/>
                  </a:lnTo>
                  <a:lnTo>
                    <a:pt x="4075362" y="4673"/>
                  </a:lnTo>
                  <a:cubicBezTo>
                    <a:pt x="4085761" y="21140"/>
                    <a:pt x="4096420" y="37518"/>
                    <a:pt x="4106646" y="54070"/>
                  </a:cubicBezTo>
                  <a:lnTo>
                    <a:pt x="4136804" y="104160"/>
                  </a:lnTo>
                  <a:cubicBezTo>
                    <a:pt x="4176234" y="171410"/>
                    <a:pt x="4213413" y="239959"/>
                    <a:pt x="4246950" y="310241"/>
                  </a:cubicBezTo>
                  <a:cubicBezTo>
                    <a:pt x="4314200" y="450805"/>
                    <a:pt x="4366023" y="598737"/>
                    <a:pt x="4397741" y="750480"/>
                  </a:cubicBezTo>
                  <a:cubicBezTo>
                    <a:pt x="4413514" y="826396"/>
                    <a:pt x="4424520" y="902917"/>
                    <a:pt x="4433098" y="979526"/>
                  </a:cubicBezTo>
                  <a:cubicBezTo>
                    <a:pt x="4441851" y="1056048"/>
                    <a:pt x="4448872" y="1132484"/>
                    <a:pt x="4456064" y="1208745"/>
                  </a:cubicBezTo>
                  <a:cubicBezTo>
                    <a:pt x="4462910" y="1285094"/>
                    <a:pt x="4468976" y="1361442"/>
                    <a:pt x="4474350" y="1437964"/>
                  </a:cubicBezTo>
                  <a:lnTo>
                    <a:pt x="4478075" y="1495420"/>
                  </a:lnTo>
                  <a:cubicBezTo>
                    <a:pt x="4478769" y="1504867"/>
                    <a:pt x="4479203" y="1515005"/>
                    <a:pt x="4479722" y="1524971"/>
                  </a:cubicBezTo>
                  <a:cubicBezTo>
                    <a:pt x="4480243" y="1534938"/>
                    <a:pt x="4480762" y="1544991"/>
                    <a:pt x="4480936" y="1555043"/>
                  </a:cubicBezTo>
                  <a:cubicBezTo>
                    <a:pt x="4482236" y="1595167"/>
                    <a:pt x="4481802" y="1635638"/>
                    <a:pt x="4479288" y="1676195"/>
                  </a:cubicBezTo>
                  <a:cubicBezTo>
                    <a:pt x="4469929" y="1838512"/>
                    <a:pt x="4426339" y="2002042"/>
                    <a:pt x="4355883" y="2152052"/>
                  </a:cubicBezTo>
                  <a:cubicBezTo>
                    <a:pt x="4285601" y="2302496"/>
                    <a:pt x="4188714" y="2437514"/>
                    <a:pt x="4081600" y="2556153"/>
                  </a:cubicBezTo>
                  <a:cubicBezTo>
                    <a:pt x="4028043" y="2615690"/>
                    <a:pt x="3971801" y="2671500"/>
                    <a:pt x="3914431" y="2724623"/>
                  </a:cubicBezTo>
                  <a:cubicBezTo>
                    <a:pt x="3857061" y="2777747"/>
                    <a:pt x="3798911" y="2828876"/>
                    <a:pt x="3740156" y="2877753"/>
                  </a:cubicBezTo>
                  <a:cubicBezTo>
                    <a:pt x="3622902" y="2975940"/>
                    <a:pt x="3503050" y="3065461"/>
                    <a:pt x="3386143" y="3153683"/>
                  </a:cubicBezTo>
                  <a:lnTo>
                    <a:pt x="3297056" y="3221018"/>
                  </a:lnTo>
                  <a:cubicBezTo>
                    <a:pt x="3266898" y="3243636"/>
                    <a:pt x="3236480" y="3266429"/>
                    <a:pt x="3205542" y="3288787"/>
                  </a:cubicBezTo>
                  <a:cubicBezTo>
                    <a:pt x="3174691" y="3311233"/>
                    <a:pt x="3143492" y="3333591"/>
                    <a:pt x="3111775" y="3355690"/>
                  </a:cubicBezTo>
                  <a:cubicBezTo>
                    <a:pt x="3079970" y="3377615"/>
                    <a:pt x="3047905" y="3399367"/>
                    <a:pt x="3015060" y="3420685"/>
                  </a:cubicBezTo>
                  <a:cubicBezTo>
                    <a:pt x="2949718" y="3463410"/>
                    <a:pt x="2882296" y="3504834"/>
                    <a:pt x="2812014" y="3542705"/>
                  </a:cubicBezTo>
                  <a:cubicBezTo>
                    <a:pt x="2741818" y="3580750"/>
                    <a:pt x="2669196" y="3616108"/>
                    <a:pt x="2593627" y="3646439"/>
                  </a:cubicBezTo>
                  <a:cubicBezTo>
                    <a:pt x="2443183" y="3707968"/>
                    <a:pt x="2281560" y="3749478"/>
                    <a:pt x="2118377" y="3765771"/>
                  </a:cubicBezTo>
                  <a:cubicBezTo>
                    <a:pt x="2077559" y="3769671"/>
                    <a:pt x="2036742" y="3772618"/>
                    <a:pt x="1996011" y="3773484"/>
                  </a:cubicBezTo>
                  <a:lnTo>
                    <a:pt x="1965420" y="3774177"/>
                  </a:lnTo>
                  <a:cubicBezTo>
                    <a:pt x="1955280" y="3774264"/>
                    <a:pt x="1945054" y="3774003"/>
                    <a:pt x="1934915" y="3774003"/>
                  </a:cubicBezTo>
                  <a:lnTo>
                    <a:pt x="1904497" y="3773658"/>
                  </a:lnTo>
                  <a:lnTo>
                    <a:pt x="1874945" y="3772531"/>
                  </a:lnTo>
                  <a:cubicBezTo>
                    <a:pt x="1796257" y="3770017"/>
                    <a:pt x="1717395" y="3763778"/>
                    <a:pt x="1638881" y="3753725"/>
                  </a:cubicBezTo>
                  <a:cubicBezTo>
                    <a:pt x="1560279" y="3744192"/>
                    <a:pt x="1481850" y="3730500"/>
                    <a:pt x="1404288" y="3712301"/>
                  </a:cubicBezTo>
                  <a:cubicBezTo>
                    <a:pt x="1326813" y="3693928"/>
                    <a:pt x="1249944" y="3672177"/>
                    <a:pt x="1173856" y="3647392"/>
                  </a:cubicBezTo>
                  <a:cubicBezTo>
                    <a:pt x="1021938" y="3597388"/>
                    <a:pt x="871755" y="3535165"/>
                    <a:pt x="732751" y="3452230"/>
                  </a:cubicBezTo>
                  <a:cubicBezTo>
                    <a:pt x="593659" y="3369470"/>
                    <a:pt x="469474" y="3264522"/>
                    <a:pt x="360973" y="3148396"/>
                  </a:cubicBezTo>
                  <a:cubicBezTo>
                    <a:pt x="306463" y="3090420"/>
                    <a:pt x="256893" y="3028718"/>
                    <a:pt x="210269" y="2965542"/>
                  </a:cubicBezTo>
                  <a:cubicBezTo>
                    <a:pt x="163905" y="2902105"/>
                    <a:pt x="119795" y="2837716"/>
                    <a:pt x="78631" y="2771940"/>
                  </a:cubicBezTo>
                  <a:cubicBezTo>
                    <a:pt x="68059" y="2755648"/>
                    <a:pt x="58093" y="2739095"/>
                    <a:pt x="47866" y="2722630"/>
                  </a:cubicBezTo>
                  <a:lnTo>
                    <a:pt x="18488" y="2674792"/>
                  </a:lnTo>
                  <a:lnTo>
                    <a:pt x="0" y="2645223"/>
                  </a:lnTo>
                  <a:lnTo>
                    <a:pt x="0" y="2227021"/>
                  </a:lnTo>
                  <a:lnTo>
                    <a:pt x="25421" y="2260119"/>
                  </a:lnTo>
                  <a:cubicBezTo>
                    <a:pt x="71871" y="2316968"/>
                    <a:pt x="120401" y="2373818"/>
                    <a:pt x="167979" y="2432922"/>
                  </a:cubicBezTo>
                  <a:cubicBezTo>
                    <a:pt x="191810" y="2462385"/>
                    <a:pt x="215382" y="2492545"/>
                    <a:pt x="238868" y="2523135"/>
                  </a:cubicBezTo>
                  <a:lnTo>
                    <a:pt x="272926" y="2567420"/>
                  </a:lnTo>
                  <a:cubicBezTo>
                    <a:pt x="284104" y="2581545"/>
                    <a:pt x="294765" y="2596017"/>
                    <a:pt x="306290" y="2609797"/>
                  </a:cubicBezTo>
                  <a:cubicBezTo>
                    <a:pt x="396245" y="2721936"/>
                    <a:pt x="493826" y="2825149"/>
                    <a:pt x="592966" y="2922991"/>
                  </a:cubicBezTo>
                  <a:cubicBezTo>
                    <a:pt x="642796" y="2971695"/>
                    <a:pt x="693493" y="3018751"/>
                    <a:pt x="745402" y="3063902"/>
                  </a:cubicBezTo>
                  <a:cubicBezTo>
                    <a:pt x="797312" y="3109052"/>
                    <a:pt x="850176" y="3152729"/>
                    <a:pt x="905033" y="3193806"/>
                  </a:cubicBezTo>
                  <a:cubicBezTo>
                    <a:pt x="1014313" y="3276135"/>
                    <a:pt x="1132171" y="3349710"/>
                    <a:pt x="1261644" y="3399280"/>
                  </a:cubicBezTo>
                  <a:cubicBezTo>
                    <a:pt x="1326206" y="3424066"/>
                    <a:pt x="1393108" y="3443044"/>
                    <a:pt x="1461138" y="3457343"/>
                  </a:cubicBezTo>
                  <a:cubicBezTo>
                    <a:pt x="1478210" y="3460723"/>
                    <a:pt x="1495109" y="3464623"/>
                    <a:pt x="1512268" y="3467570"/>
                  </a:cubicBezTo>
                  <a:lnTo>
                    <a:pt x="1563832" y="3476149"/>
                  </a:lnTo>
                  <a:cubicBezTo>
                    <a:pt x="1598409" y="3480742"/>
                    <a:pt x="1632988" y="3485595"/>
                    <a:pt x="1667912" y="3488455"/>
                  </a:cubicBezTo>
                  <a:cubicBezTo>
                    <a:pt x="1685330" y="3490101"/>
                    <a:pt x="1702749" y="3491661"/>
                    <a:pt x="1720255" y="3492441"/>
                  </a:cubicBezTo>
                  <a:cubicBezTo>
                    <a:pt x="1737760" y="3493309"/>
                    <a:pt x="1755180" y="3494695"/>
                    <a:pt x="1772771" y="3495215"/>
                  </a:cubicBezTo>
                  <a:lnTo>
                    <a:pt x="1825462" y="3496428"/>
                  </a:lnTo>
                  <a:cubicBezTo>
                    <a:pt x="1842968" y="3496862"/>
                    <a:pt x="1860646" y="3496254"/>
                    <a:pt x="1878238" y="3496167"/>
                  </a:cubicBezTo>
                  <a:lnTo>
                    <a:pt x="1904671" y="3495907"/>
                  </a:lnTo>
                  <a:cubicBezTo>
                    <a:pt x="1913250" y="3495648"/>
                    <a:pt x="1921656" y="3495128"/>
                    <a:pt x="1930149" y="3494782"/>
                  </a:cubicBezTo>
                  <a:cubicBezTo>
                    <a:pt x="1938642" y="3494348"/>
                    <a:pt x="1947135" y="3494088"/>
                    <a:pt x="1955541" y="3493482"/>
                  </a:cubicBezTo>
                  <a:lnTo>
                    <a:pt x="1980846" y="3491401"/>
                  </a:lnTo>
                  <a:cubicBezTo>
                    <a:pt x="2014556" y="3488716"/>
                    <a:pt x="2048009" y="3484208"/>
                    <a:pt x="2081199" y="3479010"/>
                  </a:cubicBezTo>
                  <a:cubicBezTo>
                    <a:pt x="2214051" y="3456996"/>
                    <a:pt x="2341789" y="3413926"/>
                    <a:pt x="2463462" y="3353524"/>
                  </a:cubicBezTo>
                  <a:cubicBezTo>
                    <a:pt x="2585568" y="3293814"/>
                    <a:pt x="2701781" y="3217378"/>
                    <a:pt x="2816606" y="3133490"/>
                  </a:cubicBezTo>
                  <a:cubicBezTo>
                    <a:pt x="2845291" y="3112605"/>
                    <a:pt x="2873803" y="3090853"/>
                    <a:pt x="2902227" y="3068842"/>
                  </a:cubicBezTo>
                  <a:cubicBezTo>
                    <a:pt x="2930826" y="3046917"/>
                    <a:pt x="2959337" y="3024644"/>
                    <a:pt x="2987849" y="3002026"/>
                  </a:cubicBezTo>
                  <a:lnTo>
                    <a:pt x="3161258" y="2863368"/>
                  </a:lnTo>
                  <a:cubicBezTo>
                    <a:pt x="3280244" y="2768994"/>
                    <a:pt x="3400357" y="2681119"/>
                    <a:pt x="3517696" y="2594978"/>
                  </a:cubicBezTo>
                  <a:cubicBezTo>
                    <a:pt x="3634949" y="2508836"/>
                    <a:pt x="3747781" y="2421829"/>
                    <a:pt x="3849781" y="2328061"/>
                  </a:cubicBezTo>
                  <a:cubicBezTo>
                    <a:pt x="3951782" y="2234467"/>
                    <a:pt x="4043903" y="2134719"/>
                    <a:pt x="4115313" y="2022147"/>
                  </a:cubicBezTo>
                  <a:cubicBezTo>
                    <a:pt x="4151016" y="1965904"/>
                    <a:pt x="4181521" y="1906627"/>
                    <a:pt x="4205786" y="1844318"/>
                  </a:cubicBezTo>
                  <a:cubicBezTo>
                    <a:pt x="4230225" y="1782095"/>
                    <a:pt x="4247817" y="1716926"/>
                    <a:pt x="4260902" y="1650024"/>
                  </a:cubicBezTo>
                  <a:cubicBezTo>
                    <a:pt x="4267402" y="1616572"/>
                    <a:pt x="4272602" y="1582515"/>
                    <a:pt x="4276155" y="1548110"/>
                  </a:cubicBezTo>
                  <a:cubicBezTo>
                    <a:pt x="4277195" y="1539531"/>
                    <a:pt x="4277889" y="1530864"/>
                    <a:pt x="4278669" y="1522285"/>
                  </a:cubicBezTo>
                  <a:cubicBezTo>
                    <a:pt x="4279361" y="1513618"/>
                    <a:pt x="4280229" y="1505126"/>
                    <a:pt x="4280575" y="1495940"/>
                  </a:cubicBezTo>
                  <a:lnTo>
                    <a:pt x="4283348" y="1441517"/>
                  </a:lnTo>
                  <a:cubicBezTo>
                    <a:pt x="4285861" y="1368895"/>
                    <a:pt x="4284301" y="1296186"/>
                    <a:pt x="4278582" y="1223910"/>
                  </a:cubicBezTo>
                  <a:cubicBezTo>
                    <a:pt x="4273036" y="1151549"/>
                    <a:pt x="4262376" y="1079793"/>
                    <a:pt x="4247990" y="1008990"/>
                  </a:cubicBezTo>
                  <a:cubicBezTo>
                    <a:pt x="4233431" y="938189"/>
                    <a:pt x="4215232" y="868339"/>
                    <a:pt x="4196080" y="799270"/>
                  </a:cubicBezTo>
                  <a:cubicBezTo>
                    <a:pt x="4157862" y="661046"/>
                    <a:pt x="4115658" y="524642"/>
                    <a:pt x="4062015" y="392396"/>
                  </a:cubicBezTo>
                  <a:cubicBezTo>
                    <a:pt x="4035151" y="326360"/>
                    <a:pt x="4005165" y="261537"/>
                    <a:pt x="3970675" y="199228"/>
                  </a:cubicBezTo>
                  <a:cubicBezTo>
                    <a:pt x="3962269" y="183543"/>
                    <a:pt x="3952995" y="168290"/>
                    <a:pt x="3944070" y="152951"/>
                  </a:cubicBezTo>
                  <a:cubicBezTo>
                    <a:pt x="3934883" y="137699"/>
                    <a:pt x="3925350" y="122706"/>
                    <a:pt x="3916078" y="107540"/>
                  </a:cubicBezTo>
                  <a:lnTo>
                    <a:pt x="3886439" y="63170"/>
                  </a:lnTo>
                  <a:lnTo>
                    <a:pt x="3855502" y="19753"/>
                  </a:lnTo>
                  <a:close/>
                  <a:moveTo>
                    <a:pt x="143864" y="0"/>
                  </a:moveTo>
                  <a:lnTo>
                    <a:pt x="437641" y="0"/>
                  </a:lnTo>
                  <a:lnTo>
                    <a:pt x="429955" y="6407"/>
                  </a:lnTo>
                  <a:cubicBezTo>
                    <a:pt x="323796" y="102687"/>
                    <a:pt x="225436" y="207721"/>
                    <a:pt x="137300" y="320554"/>
                  </a:cubicBezTo>
                  <a:cubicBezTo>
                    <a:pt x="93146" y="376884"/>
                    <a:pt x="51592" y="435250"/>
                    <a:pt x="12931" y="495447"/>
                  </a:cubicBezTo>
                  <a:lnTo>
                    <a:pt x="0" y="517906"/>
                  </a:lnTo>
                  <a:lnTo>
                    <a:pt x="0" y="176135"/>
                  </a:lnTo>
                  <a:lnTo>
                    <a:pt x="125001" y="1982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13" name="Freeform: Shape 4112">
              <a:extLst>
                <a:ext uri="{FF2B5EF4-FFF2-40B4-BE49-F238E27FC236}">
                  <a16:creationId xmlns:a16="http://schemas.microsoft.com/office/drawing/2014/main" id="{F5A22C1F-1C9F-4DFC-AD2E-4BF0D7713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3491469 w 4452858"/>
                <a:gd name="connsiteY0" fmla="*/ 0 h 3729027"/>
                <a:gd name="connsiteX1" fmla="*/ 4038310 w 4452858"/>
                <a:gd name="connsiteY1" fmla="*/ 0 h 3729027"/>
                <a:gd name="connsiteX2" fmla="*/ 4126393 w 4452858"/>
                <a:gd name="connsiteY2" fmla="*/ 144253 h 3729027"/>
                <a:gd name="connsiteX3" fmla="*/ 4452858 w 4452858"/>
                <a:gd name="connsiteY3" fmla="*/ 1509806 h 3729027"/>
                <a:gd name="connsiteX4" fmla="*/ 3318809 w 4452858"/>
                <a:gd name="connsiteY4" fmla="*/ 3104286 h 3729027"/>
                <a:gd name="connsiteX5" fmla="*/ 1929716 w 4452858"/>
                <a:gd name="connsiteY5" fmla="*/ 3729027 h 3729027"/>
                <a:gd name="connsiteX6" fmla="*/ 92844 w 4452858"/>
                <a:gd name="connsiteY6" fmla="*/ 2672799 h 3729027"/>
                <a:gd name="connsiteX7" fmla="*/ 0 w 4452858"/>
                <a:gd name="connsiteY7" fmla="*/ 2540909 h 3729027"/>
                <a:gd name="connsiteX8" fmla="*/ 0 w 4452858"/>
                <a:gd name="connsiteY8" fmla="*/ 1684718 h 3729027"/>
                <a:gd name="connsiteX9" fmla="*/ 380 w 4452858"/>
                <a:gd name="connsiteY9" fmla="*/ 1686965 h 3729027"/>
                <a:gd name="connsiteX10" fmla="*/ 293898 w 4452858"/>
                <a:gd name="connsiteY10" fmla="*/ 2207948 h 3729027"/>
                <a:gd name="connsiteX11" fmla="*/ 451448 w 4452858"/>
                <a:gd name="connsiteY11" fmla="*/ 2429541 h 3729027"/>
                <a:gd name="connsiteX12" fmla="*/ 1929803 w 4452858"/>
                <a:gd name="connsiteY12" fmla="*/ 3295720 h 3729027"/>
                <a:gd name="connsiteX13" fmla="*/ 3052066 w 4452858"/>
                <a:gd name="connsiteY13" fmla="*/ 2762840 h 3729027"/>
                <a:gd name="connsiteX14" fmla="*/ 3188643 w 4452858"/>
                <a:gd name="connsiteY14" fmla="*/ 2657026 h 3729027"/>
                <a:gd name="connsiteX15" fmla="*/ 3809831 w 4452858"/>
                <a:gd name="connsiteY15" fmla="*/ 2103868 h 3729027"/>
                <a:gd name="connsiteX16" fmla="*/ 4019638 w 4452858"/>
                <a:gd name="connsiteY16" fmla="*/ 1509806 h 3729027"/>
                <a:gd name="connsiteX17" fmla="*/ 3548634 w 4452858"/>
                <a:gd name="connsiteY17" fmla="*/ 61263 h 3729027"/>
                <a:gd name="connsiteX18" fmla="*/ 185138 w 4452858"/>
                <a:gd name="connsiteY18" fmla="*/ 0 h 3729027"/>
                <a:gd name="connsiteX19" fmla="*/ 834013 w 4452858"/>
                <a:gd name="connsiteY19" fmla="*/ 0 h 3729027"/>
                <a:gd name="connsiteX20" fmla="*/ 691153 w 4452858"/>
                <a:gd name="connsiteY20" fmla="*/ 111873 h 3729027"/>
                <a:gd name="connsiteX21" fmla="*/ 170145 w 4452858"/>
                <a:gd name="connsiteY21" fmla="*/ 757933 h 3729027"/>
                <a:gd name="connsiteX22" fmla="*/ 28693 w 4452858"/>
                <a:gd name="connsiteY22" fmla="*/ 1128897 h 3729027"/>
                <a:gd name="connsiteX23" fmla="*/ 0 w 4452858"/>
                <a:gd name="connsiteY23" fmla="*/ 1281783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3491469" y="0"/>
                  </a:move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1684718"/>
                  </a:lnTo>
                  <a:lnTo>
                    <a:pt x="380" y="1686965"/>
                  </a:lnTo>
                  <a:cubicBezTo>
                    <a:pt x="38821" y="1851705"/>
                    <a:pt x="135502" y="1990731"/>
                    <a:pt x="293898" y="2207948"/>
                  </a:cubicBezTo>
                  <a:cubicBezTo>
                    <a:pt x="344854" y="2277797"/>
                    <a:pt x="397545" y="2350072"/>
                    <a:pt x="451448" y="2429541"/>
                  </a:cubicBezTo>
                  <a:cubicBezTo>
                    <a:pt x="863349" y="3036689"/>
                    <a:pt x="1305494" y="3295720"/>
                    <a:pt x="1929803" y="3295720"/>
                  </a:cubicBezTo>
                  <a:cubicBezTo>
                    <a:pt x="2339537" y="3295720"/>
                    <a:pt x="2640164" y="3084700"/>
                    <a:pt x="3052066" y="2762840"/>
                  </a:cubicBezTo>
                  <a:cubicBezTo>
                    <a:pt x="3098083" y="2726876"/>
                    <a:pt x="3144100" y="2691345"/>
                    <a:pt x="3188643" y="2657026"/>
                  </a:cubicBezTo>
                  <a:cubicBezTo>
                    <a:pt x="3430081" y="2470792"/>
                    <a:pt x="3658087" y="2294870"/>
                    <a:pt x="3809831" y="2103868"/>
                  </a:cubicBezTo>
                  <a:cubicBezTo>
                    <a:pt x="3954901" y="1921273"/>
                    <a:pt x="4019638" y="1738071"/>
                    <a:pt x="4019638" y="1509806"/>
                  </a:cubicBezTo>
                  <a:cubicBezTo>
                    <a:pt x="4019638" y="937667"/>
                    <a:pt x="3852382" y="423246"/>
                    <a:pt x="3548634" y="61263"/>
                  </a:cubicBezTo>
                  <a:close/>
                  <a:moveTo>
                    <a:pt x="185138" y="0"/>
                  </a:moveTo>
                  <a:lnTo>
                    <a:pt x="834013" y="0"/>
                  </a:lnTo>
                  <a:lnTo>
                    <a:pt x="691153" y="111873"/>
                  </a:lnTo>
                  <a:cubicBezTo>
                    <a:pt x="468086" y="302962"/>
                    <a:pt x="292771" y="520394"/>
                    <a:pt x="170145" y="757933"/>
                  </a:cubicBezTo>
                  <a:cubicBezTo>
                    <a:pt x="107489" y="879345"/>
                    <a:pt x="60259" y="1003292"/>
                    <a:pt x="28693" y="1128897"/>
                  </a:cubicBezTo>
                  <a:lnTo>
                    <a:pt x="0" y="1281783"/>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14" name="Freeform: Shape 4113">
              <a:extLst>
                <a:ext uri="{FF2B5EF4-FFF2-40B4-BE49-F238E27FC236}">
                  <a16:creationId xmlns:a16="http://schemas.microsoft.com/office/drawing/2014/main" id="{44BBFF0F-32AB-4101-8F9E-5FB2BDAD4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185138 w 4452858"/>
                <a:gd name="connsiteY0" fmla="*/ 0 h 3729027"/>
                <a:gd name="connsiteX1" fmla="*/ 986505 w 4452858"/>
                <a:gd name="connsiteY1" fmla="*/ 0 h 3729027"/>
                <a:gd name="connsiteX2" fmla="*/ 913397 w 4452858"/>
                <a:gd name="connsiteY2" fmla="*/ 47750 h 3729027"/>
                <a:gd name="connsiteX3" fmla="*/ 747482 w 4452858"/>
                <a:gd name="connsiteY3" fmla="*/ 177649 h 3729027"/>
                <a:gd name="connsiteX4" fmla="*/ 247101 w 4452858"/>
                <a:gd name="connsiteY4" fmla="*/ 797624 h 3729027"/>
                <a:gd name="connsiteX5" fmla="*/ 67798 w 4452858"/>
                <a:gd name="connsiteY5" fmla="*/ 1509806 h 3729027"/>
                <a:gd name="connsiteX6" fmla="*/ 363833 w 4452858"/>
                <a:gd name="connsiteY6" fmla="*/ 2156904 h 3729027"/>
                <a:gd name="connsiteX7" fmla="*/ 523117 w 4452858"/>
                <a:gd name="connsiteY7" fmla="*/ 2380924 h 3729027"/>
                <a:gd name="connsiteX8" fmla="*/ 1130785 w 4452858"/>
                <a:gd name="connsiteY8" fmla="*/ 3001246 h 3729027"/>
                <a:gd name="connsiteX9" fmla="*/ 1929716 w 4452858"/>
                <a:gd name="connsiteY9" fmla="*/ 3209058 h 3729027"/>
                <a:gd name="connsiteX10" fmla="*/ 2443616 w 4452858"/>
                <a:gd name="connsiteY10" fmla="*/ 3076727 h 3729027"/>
                <a:gd name="connsiteX11" fmla="*/ 2998596 w 4452858"/>
                <a:gd name="connsiteY11" fmla="*/ 2694637 h 3729027"/>
                <a:gd name="connsiteX12" fmla="*/ 3135607 w 4452858"/>
                <a:gd name="connsiteY12" fmla="*/ 2588478 h 3729027"/>
                <a:gd name="connsiteX13" fmla="*/ 3741889 w 4452858"/>
                <a:gd name="connsiteY13" fmla="*/ 2049965 h 3729027"/>
                <a:gd name="connsiteX14" fmla="*/ 3932891 w 4452858"/>
                <a:gd name="connsiteY14" fmla="*/ 1509806 h 3729027"/>
                <a:gd name="connsiteX15" fmla="*/ 3482165 w 4452858"/>
                <a:gd name="connsiteY15" fmla="*/ 116986 h 3729027"/>
                <a:gd name="connsiteX16" fmla="*/ 3373043 w 4452858"/>
                <a:gd name="connsiteY16" fmla="*/ 0 h 3729027"/>
                <a:gd name="connsiteX17" fmla="*/ 4038310 w 4452858"/>
                <a:gd name="connsiteY17" fmla="*/ 0 h 3729027"/>
                <a:gd name="connsiteX18" fmla="*/ 4126393 w 4452858"/>
                <a:gd name="connsiteY18" fmla="*/ 144253 h 3729027"/>
                <a:gd name="connsiteX19" fmla="*/ 4452858 w 4452858"/>
                <a:gd name="connsiteY19" fmla="*/ 1509806 h 3729027"/>
                <a:gd name="connsiteX20" fmla="*/ 3318809 w 4452858"/>
                <a:gd name="connsiteY20" fmla="*/ 3104286 h 3729027"/>
                <a:gd name="connsiteX21" fmla="*/ 1929716 w 4452858"/>
                <a:gd name="connsiteY21" fmla="*/ 3729027 h 3729027"/>
                <a:gd name="connsiteX22" fmla="*/ 92844 w 4452858"/>
                <a:gd name="connsiteY22" fmla="*/ 2672799 h 3729027"/>
                <a:gd name="connsiteX23" fmla="*/ 0 w 4452858"/>
                <a:gd name="connsiteY23" fmla="*/ 2540909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185138" y="0"/>
                  </a:moveTo>
                  <a:lnTo>
                    <a:pt x="986505" y="0"/>
                  </a:lnTo>
                  <a:lnTo>
                    <a:pt x="913397" y="47750"/>
                  </a:lnTo>
                  <a:cubicBezTo>
                    <a:pt x="855880" y="88897"/>
                    <a:pt x="800433" y="132282"/>
                    <a:pt x="747482" y="177649"/>
                  </a:cubicBezTo>
                  <a:cubicBezTo>
                    <a:pt x="535943" y="358858"/>
                    <a:pt x="362967" y="573258"/>
                    <a:pt x="247101" y="797624"/>
                  </a:cubicBezTo>
                  <a:cubicBezTo>
                    <a:pt x="128115" y="1028056"/>
                    <a:pt x="67798" y="1267673"/>
                    <a:pt x="67798" y="1509806"/>
                  </a:cubicBezTo>
                  <a:cubicBezTo>
                    <a:pt x="67798" y="1741191"/>
                    <a:pt x="158533" y="1875430"/>
                    <a:pt x="363833" y="2156904"/>
                  </a:cubicBezTo>
                  <a:cubicBezTo>
                    <a:pt x="415223" y="2227360"/>
                    <a:pt x="468346" y="2300242"/>
                    <a:pt x="523117" y="2380924"/>
                  </a:cubicBezTo>
                  <a:cubicBezTo>
                    <a:pt x="716804" y="2666387"/>
                    <a:pt x="915519" y="2869346"/>
                    <a:pt x="1130785" y="3001246"/>
                  </a:cubicBezTo>
                  <a:cubicBezTo>
                    <a:pt x="1358964" y="3141116"/>
                    <a:pt x="1620335" y="3209058"/>
                    <a:pt x="1929716" y="3209058"/>
                  </a:cubicBezTo>
                  <a:cubicBezTo>
                    <a:pt x="2105291" y="3209058"/>
                    <a:pt x="2268560" y="3167028"/>
                    <a:pt x="2443616" y="3076727"/>
                  </a:cubicBezTo>
                  <a:cubicBezTo>
                    <a:pt x="2623352" y="2984000"/>
                    <a:pt x="2801267" y="2848808"/>
                    <a:pt x="2998596" y="2694637"/>
                  </a:cubicBezTo>
                  <a:cubicBezTo>
                    <a:pt x="3044873" y="2658500"/>
                    <a:pt x="3090975" y="2622883"/>
                    <a:pt x="3135607" y="2588478"/>
                  </a:cubicBezTo>
                  <a:cubicBezTo>
                    <a:pt x="3372711" y="2405536"/>
                    <a:pt x="3596645" y="2232733"/>
                    <a:pt x="3741889" y="2049965"/>
                  </a:cubicBezTo>
                  <a:cubicBezTo>
                    <a:pt x="3875781" y="1881496"/>
                    <a:pt x="3932891" y="1719959"/>
                    <a:pt x="3932891" y="1509806"/>
                  </a:cubicBezTo>
                  <a:cubicBezTo>
                    <a:pt x="3932891" y="958034"/>
                    <a:pt x="3772827" y="463371"/>
                    <a:pt x="3482165" y="116986"/>
                  </a:cubicBezTo>
                  <a:lnTo>
                    <a:pt x="3373043" y="0"/>
                  </a:ln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115" name="Freeform: Shape 4114">
              <a:extLst>
                <a:ext uri="{FF2B5EF4-FFF2-40B4-BE49-F238E27FC236}">
                  <a16:creationId xmlns:a16="http://schemas.microsoft.com/office/drawing/2014/main" id="{3F8E6D8D-90E6-4613-AA16-1E08EDD25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656944" cy="4026189"/>
            </a:xfrm>
            <a:custGeom>
              <a:avLst/>
              <a:gdLst>
                <a:gd name="connsiteX0" fmla="*/ 1945140 w 4656944"/>
                <a:gd name="connsiteY0" fmla="*/ 3991264 h 4026189"/>
                <a:gd name="connsiteX1" fmla="*/ 1959526 w 4656944"/>
                <a:gd name="connsiteY1" fmla="*/ 3991438 h 4026189"/>
                <a:gd name="connsiteX2" fmla="*/ 1972179 w 4656944"/>
                <a:gd name="connsiteY2" fmla="*/ 3991351 h 4026189"/>
                <a:gd name="connsiteX3" fmla="*/ 1945140 w 4656944"/>
                <a:gd name="connsiteY3" fmla="*/ 3991264 h 4026189"/>
                <a:gd name="connsiteX4" fmla="*/ 3966403 w 4656944"/>
                <a:gd name="connsiteY4" fmla="*/ 0 h 4026189"/>
                <a:gd name="connsiteX5" fmla="*/ 4231031 w 4656944"/>
                <a:gd name="connsiteY5" fmla="*/ 0 h 4026189"/>
                <a:gd name="connsiteX6" fmla="*/ 4309866 w 4656944"/>
                <a:gd name="connsiteY6" fmla="*/ 126953 h 4026189"/>
                <a:gd name="connsiteX7" fmla="*/ 4656944 w 4656944"/>
                <a:gd name="connsiteY7" fmla="*/ 1425485 h 4026189"/>
                <a:gd name="connsiteX8" fmla="*/ 4452596 w 4656944"/>
                <a:gd name="connsiteY8" fmla="*/ 2437688 h 4026189"/>
                <a:gd name="connsiteX9" fmla="*/ 3895452 w 4656944"/>
                <a:gd name="connsiteY9" fmla="*/ 3264090 h 4026189"/>
                <a:gd name="connsiteX10" fmla="*/ 3069051 w 4656944"/>
                <a:gd name="connsiteY10" fmla="*/ 3821235 h 4026189"/>
                <a:gd name="connsiteX11" fmla="*/ 2057107 w 4656944"/>
                <a:gd name="connsiteY11" fmla="*/ 4025583 h 4026189"/>
                <a:gd name="connsiteX12" fmla="*/ 2036916 w 4656944"/>
                <a:gd name="connsiteY12" fmla="*/ 4025322 h 4026189"/>
                <a:gd name="connsiteX13" fmla="*/ 2027036 w 4656944"/>
                <a:gd name="connsiteY13" fmla="*/ 4025149 h 4026189"/>
                <a:gd name="connsiteX14" fmla="*/ 2005458 w 4656944"/>
                <a:gd name="connsiteY14" fmla="*/ 4025928 h 4026189"/>
                <a:gd name="connsiteX15" fmla="*/ 2004937 w 4656944"/>
                <a:gd name="connsiteY15" fmla="*/ 4025928 h 4026189"/>
                <a:gd name="connsiteX16" fmla="*/ 2004418 w 4656944"/>
                <a:gd name="connsiteY16" fmla="*/ 4025928 h 4026189"/>
                <a:gd name="connsiteX17" fmla="*/ 1972700 w 4656944"/>
                <a:gd name="connsiteY17" fmla="*/ 4026102 h 4026189"/>
                <a:gd name="connsiteX18" fmla="*/ 1959526 w 4656944"/>
                <a:gd name="connsiteY18" fmla="*/ 4026189 h 4026189"/>
                <a:gd name="connsiteX19" fmla="*/ 1919922 w 4656944"/>
                <a:gd name="connsiteY19" fmla="*/ 4025583 h 4026189"/>
                <a:gd name="connsiteX20" fmla="*/ 1908656 w 4656944"/>
                <a:gd name="connsiteY20" fmla="*/ 4025322 h 4026189"/>
                <a:gd name="connsiteX21" fmla="*/ 1799030 w 4656944"/>
                <a:gd name="connsiteY21" fmla="*/ 4020902 h 4026189"/>
                <a:gd name="connsiteX22" fmla="*/ 1782305 w 4656944"/>
                <a:gd name="connsiteY22" fmla="*/ 4020036 h 4026189"/>
                <a:gd name="connsiteX23" fmla="*/ 1781784 w 4656944"/>
                <a:gd name="connsiteY23" fmla="*/ 4020036 h 4026189"/>
                <a:gd name="connsiteX24" fmla="*/ 1781265 w 4656944"/>
                <a:gd name="connsiteY24" fmla="*/ 4019949 h 4026189"/>
                <a:gd name="connsiteX25" fmla="*/ 1765839 w 4656944"/>
                <a:gd name="connsiteY25" fmla="*/ 4018649 h 4026189"/>
                <a:gd name="connsiteX26" fmla="*/ 1655000 w 4656944"/>
                <a:gd name="connsiteY26" fmla="*/ 4007816 h 4026189"/>
                <a:gd name="connsiteX27" fmla="*/ 1402382 w 4656944"/>
                <a:gd name="connsiteY27" fmla="*/ 3964573 h 4026189"/>
                <a:gd name="connsiteX28" fmla="*/ 1154617 w 4656944"/>
                <a:gd name="connsiteY28" fmla="*/ 3889696 h 4026189"/>
                <a:gd name="connsiteX29" fmla="*/ 918639 w 4656944"/>
                <a:gd name="connsiteY29" fmla="*/ 3780850 h 4026189"/>
                <a:gd name="connsiteX30" fmla="*/ 741589 w 4656944"/>
                <a:gd name="connsiteY30" fmla="*/ 3668278 h 4026189"/>
                <a:gd name="connsiteX31" fmla="*/ 103549 w 4656944"/>
                <a:gd name="connsiteY31" fmla="*/ 3140728 h 4026189"/>
                <a:gd name="connsiteX32" fmla="*/ 0 w 4656944"/>
                <a:gd name="connsiteY32" fmla="*/ 3015106 h 4026189"/>
                <a:gd name="connsiteX33" fmla="*/ 0 w 4656944"/>
                <a:gd name="connsiteY33" fmla="*/ 2484097 h 4026189"/>
                <a:gd name="connsiteX34" fmla="*/ 17188 w 4656944"/>
                <a:gd name="connsiteY34" fmla="*/ 2506324 h 4026189"/>
                <a:gd name="connsiteX35" fmla="*/ 75252 w 4656944"/>
                <a:gd name="connsiteY35" fmla="*/ 2580765 h 4026189"/>
                <a:gd name="connsiteX36" fmla="*/ 148653 w 4656944"/>
                <a:gd name="connsiteY36" fmla="*/ 2676699 h 4026189"/>
                <a:gd name="connsiteX37" fmla="*/ 186177 w 4656944"/>
                <a:gd name="connsiteY37" fmla="*/ 2727656 h 4026189"/>
                <a:gd name="connsiteX38" fmla="*/ 219802 w 4656944"/>
                <a:gd name="connsiteY38" fmla="*/ 2773414 h 4026189"/>
                <a:gd name="connsiteX39" fmla="*/ 219975 w 4656944"/>
                <a:gd name="connsiteY39" fmla="*/ 2773586 h 4026189"/>
                <a:gd name="connsiteX40" fmla="*/ 220149 w 4656944"/>
                <a:gd name="connsiteY40" fmla="*/ 2773760 h 4026189"/>
                <a:gd name="connsiteX41" fmla="*/ 278992 w 4656944"/>
                <a:gd name="connsiteY41" fmla="*/ 2851322 h 4026189"/>
                <a:gd name="connsiteX42" fmla="*/ 290344 w 4656944"/>
                <a:gd name="connsiteY42" fmla="*/ 2865967 h 4026189"/>
                <a:gd name="connsiteX43" fmla="*/ 296065 w 4656944"/>
                <a:gd name="connsiteY43" fmla="*/ 2873075 h 4026189"/>
                <a:gd name="connsiteX44" fmla="*/ 363834 w 4656944"/>
                <a:gd name="connsiteY44" fmla="*/ 2955229 h 4026189"/>
                <a:gd name="connsiteX45" fmla="*/ 519304 w 4656944"/>
                <a:gd name="connsiteY45" fmla="*/ 3123178 h 4026189"/>
                <a:gd name="connsiteX46" fmla="*/ 867075 w 4656944"/>
                <a:gd name="connsiteY46" fmla="*/ 3402488 h 4026189"/>
                <a:gd name="connsiteX47" fmla="*/ 1058596 w 4656944"/>
                <a:gd name="connsiteY47" fmla="*/ 3507088 h 4026189"/>
                <a:gd name="connsiteX48" fmla="*/ 1058770 w 4656944"/>
                <a:gd name="connsiteY48" fmla="*/ 3507175 h 4026189"/>
                <a:gd name="connsiteX49" fmla="*/ 1058943 w 4656944"/>
                <a:gd name="connsiteY49" fmla="*/ 3507262 h 4026189"/>
                <a:gd name="connsiteX50" fmla="*/ 1261123 w 4656944"/>
                <a:gd name="connsiteY50" fmla="*/ 3586297 h 4026189"/>
                <a:gd name="connsiteX51" fmla="*/ 1472230 w 4656944"/>
                <a:gd name="connsiteY51" fmla="*/ 3640980 h 4026189"/>
                <a:gd name="connsiteX52" fmla="*/ 1579344 w 4656944"/>
                <a:gd name="connsiteY52" fmla="*/ 3659005 h 4026189"/>
                <a:gd name="connsiteX53" fmla="*/ 1686890 w 4656944"/>
                <a:gd name="connsiteY53" fmla="*/ 3671225 h 4026189"/>
                <a:gd name="connsiteX54" fmla="*/ 1909524 w 4656944"/>
                <a:gd name="connsiteY54" fmla="*/ 3680931 h 4026189"/>
                <a:gd name="connsiteX55" fmla="*/ 1920703 w 4656944"/>
                <a:gd name="connsiteY55" fmla="*/ 3680931 h 4026189"/>
                <a:gd name="connsiteX56" fmla="*/ 1935434 w 4656944"/>
                <a:gd name="connsiteY56" fmla="*/ 3681018 h 4026189"/>
                <a:gd name="connsiteX57" fmla="*/ 1964120 w 4656944"/>
                <a:gd name="connsiteY57" fmla="*/ 3680584 h 4026189"/>
                <a:gd name="connsiteX58" fmla="*/ 1964379 w 4656944"/>
                <a:gd name="connsiteY58" fmla="*/ 3680584 h 4026189"/>
                <a:gd name="connsiteX59" fmla="*/ 1964639 w 4656944"/>
                <a:gd name="connsiteY59" fmla="*/ 3680584 h 4026189"/>
                <a:gd name="connsiteX60" fmla="*/ 1991591 w 4656944"/>
                <a:gd name="connsiteY60" fmla="*/ 3679891 h 4026189"/>
                <a:gd name="connsiteX61" fmla="*/ 2018717 w 4656944"/>
                <a:gd name="connsiteY61" fmla="*/ 3678503 h 4026189"/>
                <a:gd name="connsiteX62" fmla="*/ 2124963 w 4656944"/>
                <a:gd name="connsiteY62" fmla="*/ 3669231 h 4026189"/>
                <a:gd name="connsiteX63" fmla="*/ 2535738 w 4656944"/>
                <a:gd name="connsiteY63" fmla="*/ 3558218 h 4026189"/>
                <a:gd name="connsiteX64" fmla="*/ 2730812 w 4656944"/>
                <a:gd name="connsiteY64" fmla="*/ 3461503 h 4026189"/>
                <a:gd name="connsiteX65" fmla="*/ 2920080 w 4656944"/>
                <a:gd name="connsiteY65" fmla="*/ 3343298 h 4026189"/>
                <a:gd name="connsiteX66" fmla="*/ 3105101 w 4656944"/>
                <a:gd name="connsiteY66" fmla="*/ 3208887 h 4026189"/>
                <a:gd name="connsiteX67" fmla="*/ 3196443 w 4656944"/>
                <a:gd name="connsiteY67" fmla="*/ 3137650 h 4026189"/>
                <a:gd name="connsiteX68" fmla="*/ 3289603 w 4656944"/>
                <a:gd name="connsiteY68" fmla="*/ 3063123 h 4026189"/>
                <a:gd name="connsiteX69" fmla="*/ 3446634 w 4656944"/>
                <a:gd name="connsiteY69" fmla="*/ 2940150 h 4026189"/>
                <a:gd name="connsiteX70" fmla="*/ 3662420 w 4656944"/>
                <a:gd name="connsiteY70" fmla="*/ 2769601 h 4026189"/>
                <a:gd name="connsiteX71" fmla="*/ 3998319 w 4656944"/>
                <a:gd name="connsiteY71" fmla="*/ 2463860 h 4026189"/>
                <a:gd name="connsiteX72" fmla="*/ 4137238 w 4656944"/>
                <a:gd name="connsiteY72" fmla="*/ 2295217 h 4026189"/>
                <a:gd name="connsiteX73" fmla="*/ 4247124 w 4656944"/>
                <a:gd name="connsiteY73" fmla="*/ 2111582 h 4026189"/>
                <a:gd name="connsiteX74" fmla="*/ 4361949 w 4656944"/>
                <a:gd name="connsiteY74" fmla="*/ 1700374 h 4026189"/>
                <a:gd name="connsiteX75" fmla="*/ 4368449 w 4656944"/>
                <a:gd name="connsiteY75" fmla="*/ 1590747 h 4026189"/>
                <a:gd name="connsiteX76" fmla="*/ 4368536 w 4656944"/>
                <a:gd name="connsiteY76" fmla="*/ 1586502 h 4026189"/>
                <a:gd name="connsiteX77" fmla="*/ 4368796 w 4656944"/>
                <a:gd name="connsiteY77" fmla="*/ 1534158 h 4026189"/>
                <a:gd name="connsiteX78" fmla="*/ 4368710 w 4656944"/>
                <a:gd name="connsiteY78" fmla="*/ 1517606 h 4026189"/>
                <a:gd name="connsiteX79" fmla="*/ 4368189 w 4656944"/>
                <a:gd name="connsiteY79" fmla="*/ 1476095 h 4026189"/>
                <a:gd name="connsiteX80" fmla="*/ 4356749 w 4656944"/>
                <a:gd name="connsiteY80" fmla="*/ 1244884 h 4026189"/>
                <a:gd name="connsiteX81" fmla="*/ 4287074 w 4656944"/>
                <a:gd name="connsiteY81" fmla="*/ 787052 h 4026189"/>
                <a:gd name="connsiteX82" fmla="*/ 4147029 w 4656944"/>
                <a:gd name="connsiteY82" fmla="*/ 346032 h 4026189"/>
                <a:gd name="connsiteX83" fmla="*/ 4100319 w 4656944"/>
                <a:gd name="connsiteY83" fmla="*/ 240307 h 4026189"/>
                <a:gd name="connsiteX84" fmla="*/ 4048323 w 4656944"/>
                <a:gd name="connsiteY84" fmla="*/ 136833 h 4026189"/>
                <a:gd name="connsiteX85" fmla="*/ 0 w 4656944"/>
                <a:gd name="connsiteY85" fmla="*/ 0 h 4026189"/>
                <a:gd name="connsiteX86" fmla="*/ 278246 w 4656944"/>
                <a:gd name="connsiteY86" fmla="*/ 0 h 4026189"/>
                <a:gd name="connsiteX87" fmla="*/ 193425 w 4656944"/>
                <a:gd name="connsiteY87" fmla="*/ 86981 h 4026189"/>
                <a:gd name="connsiteX88" fmla="*/ 48300 w 4656944"/>
                <a:gd name="connsiteY88" fmla="*/ 263444 h 4026189"/>
                <a:gd name="connsiteX89" fmla="*/ 0 w 4656944"/>
                <a:gd name="connsiteY89" fmla="*/ 333888 h 402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656944" h="4026189">
                  <a:moveTo>
                    <a:pt x="1945140" y="3991264"/>
                  </a:moveTo>
                  <a:cubicBezTo>
                    <a:pt x="1949907" y="3991351"/>
                    <a:pt x="1954673" y="3991438"/>
                    <a:pt x="1959526" y="3991438"/>
                  </a:cubicBezTo>
                  <a:cubicBezTo>
                    <a:pt x="1963686" y="3991438"/>
                    <a:pt x="1967847" y="3991438"/>
                    <a:pt x="1972179" y="3991351"/>
                  </a:cubicBezTo>
                  <a:cubicBezTo>
                    <a:pt x="1962994" y="3991523"/>
                    <a:pt x="1954067" y="3991351"/>
                    <a:pt x="1945140" y="3991264"/>
                  </a:cubicBezTo>
                  <a:close/>
                  <a:moveTo>
                    <a:pt x="3966403" y="0"/>
                  </a:moveTo>
                  <a:lnTo>
                    <a:pt x="4231031" y="0"/>
                  </a:lnTo>
                  <a:lnTo>
                    <a:pt x="4309866" y="126953"/>
                  </a:lnTo>
                  <a:cubicBezTo>
                    <a:pt x="4536919" y="519962"/>
                    <a:pt x="4656944" y="969040"/>
                    <a:pt x="4656944" y="1425485"/>
                  </a:cubicBezTo>
                  <a:cubicBezTo>
                    <a:pt x="4656944" y="1776462"/>
                    <a:pt x="4588222" y="2116955"/>
                    <a:pt x="4452596" y="2437688"/>
                  </a:cubicBezTo>
                  <a:cubicBezTo>
                    <a:pt x="4321651" y="2747329"/>
                    <a:pt x="4134204" y="3025338"/>
                    <a:pt x="3895452" y="3264090"/>
                  </a:cubicBezTo>
                  <a:cubicBezTo>
                    <a:pt x="3656701" y="3502841"/>
                    <a:pt x="3378605" y="3690290"/>
                    <a:pt x="3069051" y="3821235"/>
                  </a:cubicBezTo>
                  <a:cubicBezTo>
                    <a:pt x="2748577" y="3956859"/>
                    <a:pt x="2408086" y="4025583"/>
                    <a:pt x="2057107" y="4025583"/>
                  </a:cubicBezTo>
                  <a:cubicBezTo>
                    <a:pt x="2050348" y="4025583"/>
                    <a:pt x="2043675" y="4025409"/>
                    <a:pt x="2036916" y="4025322"/>
                  </a:cubicBezTo>
                  <a:cubicBezTo>
                    <a:pt x="2033621" y="4025236"/>
                    <a:pt x="2030329" y="4025149"/>
                    <a:pt x="2027036" y="4025149"/>
                  </a:cubicBezTo>
                  <a:lnTo>
                    <a:pt x="2005458" y="4025928"/>
                  </a:lnTo>
                  <a:lnTo>
                    <a:pt x="2004937" y="4025928"/>
                  </a:lnTo>
                  <a:lnTo>
                    <a:pt x="2004418" y="4025928"/>
                  </a:lnTo>
                  <a:lnTo>
                    <a:pt x="1972700" y="4026102"/>
                  </a:lnTo>
                  <a:cubicBezTo>
                    <a:pt x="1968279" y="4026189"/>
                    <a:pt x="1963860" y="4026189"/>
                    <a:pt x="1959526" y="4026189"/>
                  </a:cubicBezTo>
                  <a:cubicBezTo>
                    <a:pt x="1946008" y="4026189"/>
                    <a:pt x="1932749" y="4025928"/>
                    <a:pt x="1919922" y="4025583"/>
                  </a:cubicBezTo>
                  <a:lnTo>
                    <a:pt x="1908656" y="4025322"/>
                  </a:lnTo>
                  <a:cubicBezTo>
                    <a:pt x="1871913" y="4024889"/>
                    <a:pt x="1834908" y="4022809"/>
                    <a:pt x="1799030" y="4020902"/>
                  </a:cubicBezTo>
                  <a:lnTo>
                    <a:pt x="1782305" y="4020036"/>
                  </a:lnTo>
                  <a:lnTo>
                    <a:pt x="1781784" y="4020036"/>
                  </a:lnTo>
                  <a:lnTo>
                    <a:pt x="1781265" y="4019949"/>
                  </a:lnTo>
                  <a:lnTo>
                    <a:pt x="1765839" y="4018649"/>
                  </a:lnTo>
                  <a:cubicBezTo>
                    <a:pt x="1729528" y="4015616"/>
                    <a:pt x="1692003" y="4012496"/>
                    <a:pt x="1655000" y="4007816"/>
                  </a:cubicBezTo>
                  <a:cubicBezTo>
                    <a:pt x="1564178" y="3996984"/>
                    <a:pt x="1481504" y="3982858"/>
                    <a:pt x="1402382" y="3964573"/>
                  </a:cubicBezTo>
                  <a:cubicBezTo>
                    <a:pt x="1317886" y="3945074"/>
                    <a:pt x="1234519" y="3919856"/>
                    <a:pt x="1154617" y="3889696"/>
                  </a:cubicBezTo>
                  <a:cubicBezTo>
                    <a:pt x="1075495" y="3859799"/>
                    <a:pt x="996114" y="3823228"/>
                    <a:pt x="918639" y="3780850"/>
                  </a:cubicBezTo>
                  <a:cubicBezTo>
                    <a:pt x="857543" y="3746706"/>
                    <a:pt x="797920" y="3708834"/>
                    <a:pt x="741589" y="3668278"/>
                  </a:cubicBezTo>
                  <a:cubicBezTo>
                    <a:pt x="501863" y="3527345"/>
                    <a:pt x="286341" y="3348667"/>
                    <a:pt x="103549" y="3140728"/>
                  </a:cubicBezTo>
                  <a:lnTo>
                    <a:pt x="0" y="3015106"/>
                  </a:lnTo>
                  <a:lnTo>
                    <a:pt x="0" y="2484097"/>
                  </a:lnTo>
                  <a:lnTo>
                    <a:pt x="17188" y="2506324"/>
                  </a:lnTo>
                  <a:cubicBezTo>
                    <a:pt x="36254" y="2530676"/>
                    <a:pt x="56012" y="2555807"/>
                    <a:pt x="75252" y="2580765"/>
                  </a:cubicBezTo>
                  <a:cubicBezTo>
                    <a:pt x="95443" y="2606851"/>
                    <a:pt x="122048" y="2641256"/>
                    <a:pt x="148653" y="2676699"/>
                  </a:cubicBezTo>
                  <a:cubicBezTo>
                    <a:pt x="161306" y="2693426"/>
                    <a:pt x="173958" y="2710844"/>
                    <a:pt x="186177" y="2727656"/>
                  </a:cubicBezTo>
                  <a:cubicBezTo>
                    <a:pt x="197791" y="2743602"/>
                    <a:pt x="208797" y="2758768"/>
                    <a:pt x="219802" y="2773414"/>
                  </a:cubicBezTo>
                  <a:lnTo>
                    <a:pt x="219975" y="2773586"/>
                  </a:lnTo>
                  <a:lnTo>
                    <a:pt x="220149" y="2773760"/>
                  </a:lnTo>
                  <a:cubicBezTo>
                    <a:pt x="239128" y="2799846"/>
                    <a:pt x="259407" y="2826017"/>
                    <a:pt x="278992" y="2851322"/>
                  </a:cubicBezTo>
                  <a:lnTo>
                    <a:pt x="290344" y="2865967"/>
                  </a:lnTo>
                  <a:lnTo>
                    <a:pt x="296065" y="2873075"/>
                  </a:lnTo>
                  <a:cubicBezTo>
                    <a:pt x="318075" y="2900286"/>
                    <a:pt x="340695" y="2928451"/>
                    <a:pt x="363834" y="2955229"/>
                  </a:cubicBezTo>
                  <a:cubicBezTo>
                    <a:pt x="414704" y="3014852"/>
                    <a:pt x="467047" y="3071355"/>
                    <a:pt x="519304" y="3123178"/>
                  </a:cubicBezTo>
                  <a:cubicBezTo>
                    <a:pt x="630577" y="3232979"/>
                    <a:pt x="747655" y="3327005"/>
                    <a:pt x="867075" y="3402488"/>
                  </a:cubicBezTo>
                  <a:cubicBezTo>
                    <a:pt x="934671" y="3444865"/>
                    <a:pt x="997241" y="3479096"/>
                    <a:pt x="1058596" y="3507088"/>
                  </a:cubicBezTo>
                  <a:lnTo>
                    <a:pt x="1058770" y="3507175"/>
                  </a:lnTo>
                  <a:lnTo>
                    <a:pt x="1058943" y="3507262"/>
                  </a:lnTo>
                  <a:cubicBezTo>
                    <a:pt x="1121339" y="3536639"/>
                    <a:pt x="1189368" y="3563245"/>
                    <a:pt x="1261123" y="3586297"/>
                  </a:cubicBezTo>
                  <a:cubicBezTo>
                    <a:pt x="1327160" y="3607528"/>
                    <a:pt x="1398222" y="3625987"/>
                    <a:pt x="1472230" y="3640980"/>
                  </a:cubicBezTo>
                  <a:cubicBezTo>
                    <a:pt x="1506288" y="3647739"/>
                    <a:pt x="1542426" y="3653805"/>
                    <a:pt x="1579344" y="3659005"/>
                  </a:cubicBezTo>
                  <a:cubicBezTo>
                    <a:pt x="1614008" y="3663857"/>
                    <a:pt x="1650232" y="3667931"/>
                    <a:pt x="1686890" y="3671225"/>
                  </a:cubicBezTo>
                  <a:cubicBezTo>
                    <a:pt x="1756999" y="3677637"/>
                    <a:pt x="1829794" y="3680757"/>
                    <a:pt x="1909524" y="3680931"/>
                  </a:cubicBezTo>
                  <a:lnTo>
                    <a:pt x="1920703" y="3680931"/>
                  </a:lnTo>
                  <a:cubicBezTo>
                    <a:pt x="1925642" y="3681018"/>
                    <a:pt x="1930496" y="3681018"/>
                    <a:pt x="1935434" y="3681018"/>
                  </a:cubicBezTo>
                  <a:cubicBezTo>
                    <a:pt x="1947307" y="3681018"/>
                    <a:pt x="1956146" y="3680931"/>
                    <a:pt x="1964120" y="3680584"/>
                  </a:cubicBezTo>
                  <a:lnTo>
                    <a:pt x="1964379" y="3680584"/>
                  </a:lnTo>
                  <a:lnTo>
                    <a:pt x="1964639" y="3680584"/>
                  </a:lnTo>
                  <a:lnTo>
                    <a:pt x="1991591" y="3679891"/>
                  </a:lnTo>
                  <a:lnTo>
                    <a:pt x="2018717" y="3678503"/>
                  </a:lnTo>
                  <a:cubicBezTo>
                    <a:pt x="2049567" y="3677118"/>
                    <a:pt x="2082412" y="3674257"/>
                    <a:pt x="2124963" y="3669231"/>
                  </a:cubicBezTo>
                  <a:cubicBezTo>
                    <a:pt x="2263187" y="3652332"/>
                    <a:pt x="2401412" y="3614981"/>
                    <a:pt x="2535738" y="3558218"/>
                  </a:cubicBezTo>
                  <a:cubicBezTo>
                    <a:pt x="2597354" y="3532480"/>
                    <a:pt x="2661136" y="3500848"/>
                    <a:pt x="2730812" y="3461503"/>
                  </a:cubicBezTo>
                  <a:cubicBezTo>
                    <a:pt x="2790781" y="3427879"/>
                    <a:pt x="2852657" y="3389229"/>
                    <a:pt x="2920080" y="3343298"/>
                  </a:cubicBezTo>
                  <a:cubicBezTo>
                    <a:pt x="2975543" y="3305514"/>
                    <a:pt x="3034385" y="3262790"/>
                    <a:pt x="3105101" y="3208887"/>
                  </a:cubicBezTo>
                  <a:cubicBezTo>
                    <a:pt x="3136127" y="3185315"/>
                    <a:pt x="3167411" y="3160616"/>
                    <a:pt x="3196443" y="3137650"/>
                  </a:cubicBezTo>
                  <a:lnTo>
                    <a:pt x="3289603" y="3063123"/>
                  </a:lnTo>
                  <a:cubicBezTo>
                    <a:pt x="3342033" y="3021525"/>
                    <a:pt x="3395243" y="2980187"/>
                    <a:pt x="3446634" y="2940150"/>
                  </a:cubicBezTo>
                  <a:cubicBezTo>
                    <a:pt x="3518216" y="2884427"/>
                    <a:pt x="3592311" y="2826798"/>
                    <a:pt x="3662420" y="2769601"/>
                  </a:cubicBezTo>
                  <a:cubicBezTo>
                    <a:pt x="3806018" y="2653389"/>
                    <a:pt x="3909664" y="2559013"/>
                    <a:pt x="3998319" y="2463860"/>
                  </a:cubicBezTo>
                  <a:cubicBezTo>
                    <a:pt x="4052308" y="2405537"/>
                    <a:pt x="4097806" y="2350333"/>
                    <a:pt x="4137238" y="2295217"/>
                  </a:cubicBezTo>
                  <a:cubicBezTo>
                    <a:pt x="4181694" y="2232560"/>
                    <a:pt x="4217572" y="2172592"/>
                    <a:pt x="4247124" y="2111582"/>
                  </a:cubicBezTo>
                  <a:cubicBezTo>
                    <a:pt x="4308913" y="1985577"/>
                    <a:pt x="4347564" y="1847178"/>
                    <a:pt x="4361949" y="1700374"/>
                  </a:cubicBezTo>
                  <a:cubicBezTo>
                    <a:pt x="4365329" y="1665537"/>
                    <a:pt x="4367496" y="1628532"/>
                    <a:pt x="4368449" y="1590747"/>
                  </a:cubicBezTo>
                  <a:lnTo>
                    <a:pt x="4368536" y="1586502"/>
                  </a:lnTo>
                  <a:cubicBezTo>
                    <a:pt x="4368796" y="1569516"/>
                    <a:pt x="4369057" y="1552097"/>
                    <a:pt x="4368796" y="1534158"/>
                  </a:cubicBezTo>
                  <a:cubicBezTo>
                    <a:pt x="4368796" y="1528612"/>
                    <a:pt x="4368710" y="1523152"/>
                    <a:pt x="4368710" y="1517606"/>
                  </a:cubicBezTo>
                  <a:cubicBezTo>
                    <a:pt x="4368710" y="1504000"/>
                    <a:pt x="4368623" y="1490047"/>
                    <a:pt x="4368189" y="1476095"/>
                  </a:cubicBezTo>
                  <a:cubicBezTo>
                    <a:pt x="4366715" y="1397060"/>
                    <a:pt x="4362817" y="1319238"/>
                    <a:pt x="4356749" y="1244884"/>
                  </a:cubicBezTo>
                  <a:cubicBezTo>
                    <a:pt x="4343144" y="1083520"/>
                    <a:pt x="4319745" y="929522"/>
                    <a:pt x="4287074" y="787052"/>
                  </a:cubicBezTo>
                  <a:cubicBezTo>
                    <a:pt x="4251284" y="631321"/>
                    <a:pt x="4204139" y="482958"/>
                    <a:pt x="4147029" y="346032"/>
                  </a:cubicBezTo>
                  <a:cubicBezTo>
                    <a:pt x="4132211" y="310328"/>
                    <a:pt x="4116439" y="274710"/>
                    <a:pt x="4100319" y="240307"/>
                  </a:cubicBezTo>
                  <a:cubicBezTo>
                    <a:pt x="4084547" y="207028"/>
                    <a:pt x="4067041" y="172277"/>
                    <a:pt x="4048323" y="136833"/>
                  </a:cubicBezTo>
                  <a:close/>
                  <a:moveTo>
                    <a:pt x="0" y="0"/>
                  </a:moveTo>
                  <a:lnTo>
                    <a:pt x="278246" y="0"/>
                  </a:lnTo>
                  <a:lnTo>
                    <a:pt x="193425" y="86981"/>
                  </a:lnTo>
                  <a:cubicBezTo>
                    <a:pt x="142241" y="144090"/>
                    <a:pt x="93754" y="203041"/>
                    <a:pt x="48300" y="263444"/>
                  </a:cubicBezTo>
                  <a:lnTo>
                    <a:pt x="0" y="3338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descr="To Make Progress In Reading, We Need To Monitor It Differently">
            <a:extLst>
              <a:ext uri="{FF2B5EF4-FFF2-40B4-BE49-F238E27FC236}">
                <a16:creationId xmlns:a16="http://schemas.microsoft.com/office/drawing/2014/main" id="{97262DC8-F679-4E86-93DB-23BEB53F4E25}"/>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19733" r="29783"/>
          <a:stretch/>
        </p:blipFill>
        <p:spPr bwMode="auto">
          <a:xfrm>
            <a:off x="2344476" y="2564970"/>
            <a:ext cx="2487291" cy="327863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grpSp>
        <p:nvGrpSpPr>
          <p:cNvPr id="4117" name="Graphic 4">
            <a:extLst>
              <a:ext uri="{FF2B5EF4-FFF2-40B4-BE49-F238E27FC236}">
                <a16:creationId xmlns:a16="http://schemas.microsoft.com/office/drawing/2014/main" id="{DE51D1B5-E12D-46A1-B0B3-7BAB36C342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44453" y="2543765"/>
            <a:ext cx="2531355" cy="3326212"/>
            <a:chOff x="3414665" y="738154"/>
            <a:chExt cx="5366579" cy="5378461"/>
          </a:xfrm>
          <a:solidFill>
            <a:schemeClr val="bg1">
              <a:alpha val="30000"/>
            </a:schemeClr>
          </a:solidFill>
        </p:grpSpPr>
        <p:sp>
          <p:nvSpPr>
            <p:cNvPr id="4118" name="Freeform: Shape 4117">
              <a:extLst>
                <a:ext uri="{FF2B5EF4-FFF2-40B4-BE49-F238E27FC236}">
                  <a16:creationId xmlns:a16="http://schemas.microsoft.com/office/drawing/2014/main" id="{DCD62F51-9CF9-43CF-BD8B-D030D6711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67033" y="752474"/>
              <a:ext cx="5098846" cy="5278088"/>
            </a:xfrm>
            <a:custGeom>
              <a:avLst/>
              <a:gdLst>
                <a:gd name="connsiteX0" fmla="*/ 2413047 w 5098846"/>
                <a:gd name="connsiteY0" fmla="*/ 571500 h 5278088"/>
                <a:gd name="connsiteX1" fmla="*/ 2488866 w 5098846"/>
                <a:gd name="connsiteY1" fmla="*/ 572738 h 5278088"/>
                <a:gd name="connsiteX2" fmla="*/ 2498486 w 5098846"/>
                <a:gd name="connsiteY2" fmla="*/ 573024 h 5278088"/>
                <a:gd name="connsiteX3" fmla="*/ 2508107 w 5098846"/>
                <a:gd name="connsiteY3" fmla="*/ 573024 h 5278088"/>
                <a:gd name="connsiteX4" fmla="*/ 2513345 w 5098846"/>
                <a:gd name="connsiteY4" fmla="*/ 573024 h 5278088"/>
                <a:gd name="connsiteX5" fmla="*/ 3401742 w 5098846"/>
                <a:gd name="connsiteY5" fmla="*/ 751904 h 5278088"/>
                <a:gd name="connsiteX6" fmla="*/ 4014200 w 5098846"/>
                <a:gd name="connsiteY6" fmla="*/ 1210532 h 5278088"/>
                <a:gd name="connsiteX7" fmla="*/ 4395390 w 5098846"/>
                <a:gd name="connsiteY7" fmla="*/ 1879473 h 5278088"/>
                <a:gd name="connsiteX8" fmla="*/ 4527311 w 5098846"/>
                <a:gd name="connsiteY8" fmla="*/ 2668334 h 5278088"/>
                <a:gd name="connsiteX9" fmla="*/ 4399010 w 5098846"/>
                <a:gd name="connsiteY9" fmla="*/ 3439001 h 5278088"/>
                <a:gd name="connsiteX10" fmla="*/ 4025820 w 5098846"/>
                <a:gd name="connsiteY10" fmla="*/ 4084796 h 5278088"/>
                <a:gd name="connsiteX11" fmla="*/ 3412982 w 5098846"/>
                <a:gd name="connsiteY11" fmla="*/ 4529328 h 5278088"/>
                <a:gd name="connsiteX12" fmla="*/ 2496676 w 5098846"/>
                <a:gd name="connsiteY12" fmla="*/ 4705065 h 5278088"/>
                <a:gd name="connsiteX13" fmla="*/ 2489438 w 5098846"/>
                <a:gd name="connsiteY13" fmla="*/ 4705065 h 5278088"/>
                <a:gd name="connsiteX14" fmla="*/ 2479532 w 5098846"/>
                <a:gd name="connsiteY14" fmla="*/ 4705065 h 5278088"/>
                <a:gd name="connsiteX15" fmla="*/ 2469626 w 5098846"/>
                <a:gd name="connsiteY15" fmla="*/ 4705350 h 5278088"/>
                <a:gd name="connsiteX16" fmla="*/ 2389520 w 5098846"/>
                <a:gd name="connsiteY16" fmla="*/ 4706684 h 5278088"/>
                <a:gd name="connsiteX17" fmla="*/ 1585039 w 5098846"/>
                <a:gd name="connsiteY17" fmla="*/ 4538853 h 5278088"/>
                <a:gd name="connsiteX18" fmla="*/ 1036970 w 5098846"/>
                <a:gd name="connsiteY18" fmla="*/ 4105656 h 5278088"/>
                <a:gd name="connsiteX19" fmla="*/ 691880 w 5098846"/>
                <a:gd name="connsiteY19" fmla="*/ 3456718 h 5278088"/>
                <a:gd name="connsiteX20" fmla="*/ 571674 w 5098846"/>
                <a:gd name="connsiteY20" fmla="*/ 2673953 h 5278088"/>
                <a:gd name="connsiteX21" fmla="*/ 696166 w 5098846"/>
                <a:gd name="connsiteY21" fmla="*/ 1870710 h 5278088"/>
                <a:gd name="connsiteX22" fmla="*/ 1052782 w 5098846"/>
                <a:gd name="connsiteY22" fmla="*/ 1195959 h 5278088"/>
                <a:gd name="connsiteX23" fmla="*/ 1612090 w 5098846"/>
                <a:gd name="connsiteY23" fmla="*/ 744569 h 5278088"/>
                <a:gd name="connsiteX24" fmla="*/ 2413047 w 5098846"/>
                <a:gd name="connsiteY24" fmla="*/ 571500 h 5278088"/>
                <a:gd name="connsiteX25" fmla="*/ 2413047 w 5098846"/>
                <a:gd name="connsiteY25" fmla="*/ 0 h 5278088"/>
                <a:gd name="connsiteX26" fmla="*/ 2389425 w 5098846"/>
                <a:gd name="connsiteY26" fmla="*/ 5278089 h 5278088"/>
                <a:gd name="connsiteX27" fmla="*/ 2488104 w 5098846"/>
                <a:gd name="connsiteY27" fmla="*/ 5276469 h 5278088"/>
                <a:gd name="connsiteX28" fmla="*/ 2496676 w 5098846"/>
                <a:gd name="connsiteY28" fmla="*/ 5276469 h 5278088"/>
                <a:gd name="connsiteX29" fmla="*/ 2513441 w 5098846"/>
                <a:gd name="connsiteY29" fmla="*/ 1524 h 5278088"/>
                <a:gd name="connsiteX30" fmla="*/ 2507535 w 5098846"/>
                <a:gd name="connsiteY30" fmla="*/ 1524 h 5278088"/>
                <a:gd name="connsiteX31" fmla="*/ 2413047 w 5098846"/>
                <a:gd name="connsiteY31" fmla="*/ 0 h 5278088"/>
                <a:gd name="connsiteX32" fmla="*/ 2413047 w 5098846"/>
                <a:gd name="connsiteY32" fmla="*/ 0 h 527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98846" h="5278088">
                  <a:moveTo>
                    <a:pt x="2413047" y="571500"/>
                  </a:moveTo>
                  <a:cubicBezTo>
                    <a:pt x="2438384" y="571500"/>
                    <a:pt x="2463244" y="571881"/>
                    <a:pt x="2488866" y="572738"/>
                  </a:cubicBezTo>
                  <a:lnTo>
                    <a:pt x="2498486" y="573024"/>
                  </a:lnTo>
                  <a:lnTo>
                    <a:pt x="2508107" y="573024"/>
                  </a:lnTo>
                  <a:lnTo>
                    <a:pt x="2513345" y="573024"/>
                  </a:lnTo>
                  <a:cubicBezTo>
                    <a:pt x="2841101" y="573024"/>
                    <a:pt x="3139995" y="633222"/>
                    <a:pt x="3401742" y="751904"/>
                  </a:cubicBezTo>
                  <a:cubicBezTo>
                    <a:pt x="3637295" y="858774"/>
                    <a:pt x="3843416" y="1013079"/>
                    <a:pt x="4014200" y="1210532"/>
                  </a:cubicBezTo>
                  <a:cubicBezTo>
                    <a:pt x="4178601" y="1400651"/>
                    <a:pt x="4306903" y="1625727"/>
                    <a:pt x="4395390" y="1879473"/>
                  </a:cubicBezTo>
                  <a:cubicBezTo>
                    <a:pt x="4482925" y="2130362"/>
                    <a:pt x="4527311" y="2395728"/>
                    <a:pt x="4527311" y="2668334"/>
                  </a:cubicBezTo>
                  <a:cubicBezTo>
                    <a:pt x="4527311" y="2936843"/>
                    <a:pt x="4484163" y="3196114"/>
                    <a:pt x="4399010" y="3439001"/>
                  </a:cubicBezTo>
                  <a:cubicBezTo>
                    <a:pt x="4312808" y="3684937"/>
                    <a:pt x="4187269" y="3902202"/>
                    <a:pt x="4025820" y="4084796"/>
                  </a:cubicBezTo>
                  <a:cubicBezTo>
                    <a:pt x="3856751" y="4276058"/>
                    <a:pt x="3650535" y="4425601"/>
                    <a:pt x="3412982" y="4529328"/>
                  </a:cubicBezTo>
                  <a:cubicBezTo>
                    <a:pt x="3145710" y="4645914"/>
                    <a:pt x="2837481" y="4705065"/>
                    <a:pt x="2496676" y="4705065"/>
                  </a:cubicBezTo>
                  <a:lnTo>
                    <a:pt x="2489438" y="4705065"/>
                  </a:lnTo>
                  <a:lnTo>
                    <a:pt x="2479532" y="4705065"/>
                  </a:lnTo>
                  <a:lnTo>
                    <a:pt x="2469626" y="4705350"/>
                  </a:lnTo>
                  <a:cubicBezTo>
                    <a:pt x="2442765" y="4706207"/>
                    <a:pt x="2415809" y="4706684"/>
                    <a:pt x="2389520" y="4706684"/>
                  </a:cubicBezTo>
                  <a:cubicBezTo>
                    <a:pt x="2090245" y="4706684"/>
                    <a:pt x="1819640" y="4650200"/>
                    <a:pt x="1585039" y="4538853"/>
                  </a:cubicBezTo>
                  <a:cubicBezTo>
                    <a:pt x="1373774" y="4438555"/>
                    <a:pt x="1189370" y="4292823"/>
                    <a:pt x="1036970" y="4105656"/>
                  </a:cubicBezTo>
                  <a:cubicBezTo>
                    <a:pt x="888095" y="3922871"/>
                    <a:pt x="771985" y="3704463"/>
                    <a:pt x="691880" y="3456718"/>
                  </a:cubicBezTo>
                  <a:cubicBezTo>
                    <a:pt x="612060" y="3210020"/>
                    <a:pt x="571674" y="2946749"/>
                    <a:pt x="571674" y="2673953"/>
                  </a:cubicBezTo>
                  <a:cubicBezTo>
                    <a:pt x="571674" y="2396109"/>
                    <a:pt x="613584" y="2125790"/>
                    <a:pt x="696166" y="1870710"/>
                  </a:cubicBezTo>
                  <a:cubicBezTo>
                    <a:pt x="779224" y="1614011"/>
                    <a:pt x="899239" y="1387031"/>
                    <a:pt x="1052782" y="1195959"/>
                  </a:cubicBezTo>
                  <a:cubicBezTo>
                    <a:pt x="1209563" y="1000887"/>
                    <a:pt x="1397777" y="848963"/>
                    <a:pt x="1612090" y="744569"/>
                  </a:cubicBezTo>
                  <a:cubicBezTo>
                    <a:pt x="1847548" y="629698"/>
                    <a:pt x="2117105" y="571500"/>
                    <a:pt x="2413047" y="571500"/>
                  </a:cubicBezTo>
                  <a:moveTo>
                    <a:pt x="2413047" y="0"/>
                  </a:moveTo>
                  <a:cubicBezTo>
                    <a:pt x="-755635" y="0"/>
                    <a:pt x="-844694" y="5278089"/>
                    <a:pt x="2389425" y="5278089"/>
                  </a:cubicBezTo>
                  <a:cubicBezTo>
                    <a:pt x="2421810" y="5278089"/>
                    <a:pt x="2455052" y="5277517"/>
                    <a:pt x="2488104" y="5276469"/>
                  </a:cubicBezTo>
                  <a:cubicBezTo>
                    <a:pt x="2491152" y="5276469"/>
                    <a:pt x="2493629" y="5276469"/>
                    <a:pt x="2496676" y="5276469"/>
                  </a:cubicBezTo>
                  <a:cubicBezTo>
                    <a:pt x="6022832" y="5276469"/>
                    <a:pt x="5903674" y="1524"/>
                    <a:pt x="2513441" y="1524"/>
                  </a:cubicBezTo>
                  <a:cubicBezTo>
                    <a:pt x="2511536" y="1524"/>
                    <a:pt x="2509440" y="1524"/>
                    <a:pt x="2507535" y="1524"/>
                  </a:cubicBezTo>
                  <a:cubicBezTo>
                    <a:pt x="2475531" y="476"/>
                    <a:pt x="2444480" y="0"/>
                    <a:pt x="2413047" y="0"/>
                  </a:cubicBezTo>
                  <a:lnTo>
                    <a:pt x="2413047" y="0"/>
                  </a:lnTo>
                  <a:close/>
                </a:path>
              </a:pathLst>
            </a:custGeom>
            <a:grpFill/>
            <a:ln w="9525" cap="flat">
              <a:noFill/>
              <a:prstDash val="solid"/>
              <a:miter/>
            </a:ln>
          </p:spPr>
          <p:txBody>
            <a:bodyPr rtlCol="0" anchor="ctr"/>
            <a:lstStyle/>
            <a:p>
              <a:endParaRPr lang="en-US"/>
            </a:p>
          </p:txBody>
        </p:sp>
        <p:sp>
          <p:nvSpPr>
            <p:cNvPr id="4119" name="Freeform: Shape 4118">
              <a:extLst>
                <a:ext uri="{FF2B5EF4-FFF2-40B4-BE49-F238E27FC236}">
                  <a16:creationId xmlns:a16="http://schemas.microsoft.com/office/drawing/2014/main" id="{B245C1E2-FDA8-4E4F-92F2-DE5D880E6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78615" y="772453"/>
              <a:ext cx="5079154" cy="5190747"/>
            </a:xfrm>
            <a:custGeom>
              <a:avLst/>
              <a:gdLst>
                <a:gd name="connsiteX0" fmla="*/ 2498620 w 5079154"/>
                <a:gd name="connsiteY0" fmla="*/ 24 h 5190747"/>
                <a:gd name="connsiteX1" fmla="*/ 3484267 w 5079154"/>
                <a:gd name="connsiteY1" fmla="*/ 172045 h 5190747"/>
                <a:gd name="connsiteX2" fmla="*/ 3543417 w 5079154"/>
                <a:gd name="connsiteY2" fmla="*/ 195382 h 5190747"/>
                <a:gd name="connsiteX3" fmla="*/ 3573040 w 5079154"/>
                <a:gd name="connsiteY3" fmla="*/ 207002 h 5190747"/>
                <a:gd name="connsiteX4" fmla="*/ 3602091 w 5079154"/>
                <a:gd name="connsiteY4" fmla="*/ 220051 h 5190747"/>
                <a:gd name="connsiteX5" fmla="*/ 3660099 w 5079154"/>
                <a:gd name="connsiteY5" fmla="*/ 246531 h 5190747"/>
                <a:gd name="connsiteX6" fmla="*/ 3689150 w 5079154"/>
                <a:gd name="connsiteY6" fmla="*/ 259771 h 5190747"/>
                <a:gd name="connsiteX7" fmla="*/ 3717534 w 5079154"/>
                <a:gd name="connsiteY7" fmla="*/ 274439 h 5190747"/>
                <a:gd name="connsiteX8" fmla="*/ 3774303 w 5079154"/>
                <a:gd name="connsiteY8" fmla="*/ 303871 h 5190747"/>
                <a:gd name="connsiteX9" fmla="*/ 3802688 w 5079154"/>
                <a:gd name="connsiteY9" fmla="*/ 318635 h 5190747"/>
                <a:gd name="connsiteX10" fmla="*/ 3830310 w 5079154"/>
                <a:gd name="connsiteY10" fmla="*/ 334732 h 5190747"/>
                <a:gd name="connsiteX11" fmla="*/ 3885555 w 5079154"/>
                <a:gd name="connsiteY11" fmla="*/ 367308 h 5190747"/>
                <a:gd name="connsiteX12" fmla="*/ 3913178 w 5079154"/>
                <a:gd name="connsiteY12" fmla="*/ 383691 h 5190747"/>
                <a:gd name="connsiteX13" fmla="*/ 3939943 w 5079154"/>
                <a:gd name="connsiteY13" fmla="*/ 401312 h 5190747"/>
                <a:gd name="connsiteX14" fmla="*/ 4339612 w 5079154"/>
                <a:gd name="connsiteY14" fmla="*/ 724972 h 5190747"/>
                <a:gd name="connsiteX15" fmla="*/ 4664034 w 5079154"/>
                <a:gd name="connsiteY15" fmla="*/ 1126832 h 5190747"/>
                <a:gd name="connsiteX16" fmla="*/ 4902539 w 5079154"/>
                <a:gd name="connsiteY16" fmla="*/ 1585460 h 5190747"/>
                <a:gd name="connsiteX17" fmla="*/ 5047891 w 5079154"/>
                <a:gd name="connsiteY17" fmla="*/ 2081046 h 5190747"/>
                <a:gd name="connsiteX18" fmla="*/ 5075228 w 5079154"/>
                <a:gd name="connsiteY18" fmla="*/ 2337554 h 5190747"/>
                <a:gd name="connsiteX19" fmla="*/ 5077609 w 5079154"/>
                <a:gd name="connsiteY19" fmla="*/ 2401943 h 5190747"/>
                <a:gd name="connsiteX20" fmla="*/ 5078847 w 5079154"/>
                <a:gd name="connsiteY20" fmla="*/ 2466237 h 5190747"/>
                <a:gd name="connsiteX21" fmla="*/ 5078466 w 5079154"/>
                <a:gd name="connsiteY21" fmla="*/ 2530531 h 5190747"/>
                <a:gd name="connsiteX22" fmla="*/ 5076942 w 5079154"/>
                <a:gd name="connsiteY22" fmla="*/ 2594729 h 5190747"/>
                <a:gd name="connsiteX23" fmla="*/ 4999028 w 5079154"/>
                <a:gd name="connsiteY23" fmla="*/ 3099269 h 5190747"/>
                <a:gd name="connsiteX24" fmla="*/ 4968738 w 5079154"/>
                <a:gd name="connsiteY24" fmla="*/ 3222141 h 5190747"/>
                <a:gd name="connsiteX25" fmla="*/ 4952451 w 5079154"/>
                <a:gd name="connsiteY25" fmla="*/ 3283101 h 5190747"/>
                <a:gd name="connsiteX26" fmla="*/ 4936925 w 5079154"/>
                <a:gd name="connsiteY26" fmla="*/ 3344156 h 5190747"/>
                <a:gd name="connsiteX27" fmla="*/ 4919875 w 5079154"/>
                <a:gd name="connsiteY27" fmla="*/ 3404831 h 5190747"/>
                <a:gd name="connsiteX28" fmla="*/ 4903016 w 5079154"/>
                <a:gd name="connsiteY28" fmla="*/ 3465410 h 5190747"/>
                <a:gd name="connsiteX29" fmla="*/ 4865297 w 5079154"/>
                <a:gd name="connsiteY29" fmla="*/ 3585520 h 5190747"/>
                <a:gd name="connsiteX30" fmla="*/ 4671177 w 5079154"/>
                <a:gd name="connsiteY30" fmla="*/ 4052340 h 5190747"/>
                <a:gd name="connsiteX31" fmla="*/ 4386094 w 5079154"/>
                <a:gd name="connsiteY31" fmla="*/ 4476393 h 5190747"/>
                <a:gd name="connsiteX32" fmla="*/ 4343708 w 5079154"/>
                <a:gd name="connsiteY32" fmla="*/ 4524875 h 5190747"/>
                <a:gd name="connsiteX33" fmla="*/ 4298655 w 5079154"/>
                <a:gd name="connsiteY33" fmla="*/ 4570976 h 5190747"/>
                <a:gd name="connsiteX34" fmla="*/ 4252935 w 5079154"/>
                <a:gd name="connsiteY34" fmla="*/ 4616411 h 5190747"/>
                <a:gd name="connsiteX35" fmla="*/ 4204738 w 5079154"/>
                <a:gd name="connsiteY35" fmla="*/ 4659273 h 5190747"/>
                <a:gd name="connsiteX36" fmla="*/ 4180354 w 5079154"/>
                <a:gd name="connsiteY36" fmla="*/ 4680419 h 5190747"/>
                <a:gd name="connsiteX37" fmla="*/ 4155494 w 5079154"/>
                <a:gd name="connsiteY37" fmla="*/ 4700898 h 5190747"/>
                <a:gd name="connsiteX38" fmla="*/ 4103964 w 5079154"/>
                <a:gd name="connsiteY38" fmla="*/ 4739664 h 5190747"/>
                <a:gd name="connsiteX39" fmla="*/ 4078151 w 5079154"/>
                <a:gd name="connsiteY39" fmla="*/ 4759000 h 5190747"/>
                <a:gd name="connsiteX40" fmla="*/ 4051766 w 5079154"/>
                <a:gd name="connsiteY40" fmla="*/ 4777479 h 5190747"/>
                <a:gd name="connsiteX41" fmla="*/ 3997950 w 5079154"/>
                <a:gd name="connsiteY41" fmla="*/ 4812816 h 5190747"/>
                <a:gd name="connsiteX42" fmla="*/ 3970994 w 5079154"/>
                <a:gd name="connsiteY42" fmla="*/ 4830342 h 5190747"/>
                <a:gd name="connsiteX43" fmla="*/ 3957469 w 5079154"/>
                <a:gd name="connsiteY43" fmla="*/ 4839010 h 5190747"/>
                <a:gd name="connsiteX44" fmla="*/ 3943563 w 5079154"/>
                <a:gd name="connsiteY44" fmla="*/ 4847011 h 5190747"/>
                <a:gd name="connsiteX45" fmla="*/ 3887746 w 5079154"/>
                <a:gd name="connsiteY45" fmla="*/ 4878824 h 5190747"/>
                <a:gd name="connsiteX46" fmla="*/ 3859742 w 5079154"/>
                <a:gd name="connsiteY46" fmla="*/ 4894541 h 5190747"/>
                <a:gd name="connsiteX47" fmla="*/ 3845741 w 5079154"/>
                <a:gd name="connsiteY47" fmla="*/ 4902351 h 5190747"/>
                <a:gd name="connsiteX48" fmla="*/ 3831358 w 5079154"/>
                <a:gd name="connsiteY48" fmla="*/ 4909400 h 5190747"/>
                <a:gd name="connsiteX49" fmla="*/ 3773827 w 5079154"/>
                <a:gd name="connsiteY49" fmla="*/ 4937498 h 5190747"/>
                <a:gd name="connsiteX50" fmla="*/ 3745157 w 5079154"/>
                <a:gd name="connsiteY50" fmla="*/ 4951500 h 5190747"/>
                <a:gd name="connsiteX51" fmla="*/ 3716106 w 5079154"/>
                <a:gd name="connsiteY51" fmla="*/ 4964835 h 5190747"/>
                <a:gd name="connsiteX52" fmla="*/ 3657146 w 5079154"/>
                <a:gd name="connsiteY52" fmla="*/ 4989314 h 5190747"/>
                <a:gd name="connsiteX53" fmla="*/ 3598091 w 5079154"/>
                <a:gd name="connsiteY53" fmla="*/ 5013032 h 5190747"/>
                <a:gd name="connsiteX54" fmla="*/ 3538083 w 5079154"/>
                <a:gd name="connsiteY54" fmla="*/ 5033986 h 5190747"/>
                <a:gd name="connsiteX55" fmla="*/ 3478171 w 5079154"/>
                <a:gd name="connsiteY55" fmla="*/ 5054656 h 5190747"/>
                <a:gd name="connsiteX56" fmla="*/ 3417306 w 5079154"/>
                <a:gd name="connsiteY56" fmla="*/ 5072086 h 5190747"/>
                <a:gd name="connsiteX57" fmla="*/ 3356632 w 5079154"/>
                <a:gd name="connsiteY57" fmla="*/ 5089422 h 5190747"/>
                <a:gd name="connsiteX58" fmla="*/ 3295386 w 5079154"/>
                <a:gd name="connsiteY58" fmla="*/ 5103996 h 5190747"/>
                <a:gd name="connsiteX59" fmla="*/ 3172514 w 5079154"/>
                <a:gd name="connsiteY59" fmla="*/ 5129999 h 5190747"/>
                <a:gd name="connsiteX60" fmla="*/ 3110887 w 5079154"/>
                <a:gd name="connsiteY60" fmla="*/ 5141143 h 5190747"/>
                <a:gd name="connsiteX61" fmla="*/ 3080121 w 5079154"/>
                <a:gd name="connsiteY61" fmla="*/ 5146667 h 5190747"/>
                <a:gd name="connsiteX62" fmla="*/ 3049165 w 5079154"/>
                <a:gd name="connsiteY62" fmla="*/ 5150954 h 5190747"/>
                <a:gd name="connsiteX63" fmla="*/ 2555008 w 5079154"/>
                <a:gd name="connsiteY63" fmla="*/ 5189435 h 5190747"/>
                <a:gd name="connsiteX64" fmla="*/ 2431945 w 5079154"/>
                <a:gd name="connsiteY64" fmla="*/ 5190483 h 5190747"/>
                <a:gd name="connsiteX65" fmla="*/ 2370318 w 5079154"/>
                <a:gd name="connsiteY65" fmla="*/ 5190387 h 5190747"/>
                <a:gd name="connsiteX66" fmla="*/ 2308501 w 5079154"/>
                <a:gd name="connsiteY66" fmla="*/ 5189244 h 5190747"/>
                <a:gd name="connsiteX67" fmla="*/ 2184200 w 5079154"/>
                <a:gd name="connsiteY67" fmla="*/ 5183434 h 5190747"/>
                <a:gd name="connsiteX68" fmla="*/ 2059994 w 5079154"/>
                <a:gd name="connsiteY68" fmla="*/ 5172099 h 5190747"/>
                <a:gd name="connsiteX69" fmla="*/ 1568027 w 5079154"/>
                <a:gd name="connsiteY69" fmla="*/ 5069134 h 5190747"/>
                <a:gd name="connsiteX70" fmla="*/ 1537738 w 5079154"/>
                <a:gd name="connsiteY70" fmla="*/ 5059704 h 5190747"/>
                <a:gd name="connsiteX71" fmla="*/ 1507829 w 5079154"/>
                <a:gd name="connsiteY71" fmla="*/ 5048941 h 5190747"/>
                <a:gd name="connsiteX72" fmla="*/ 1448298 w 5079154"/>
                <a:gd name="connsiteY72" fmla="*/ 5026557 h 5190747"/>
                <a:gd name="connsiteX73" fmla="*/ 1418485 w 5079154"/>
                <a:gd name="connsiteY73" fmla="*/ 5015318 h 5190747"/>
                <a:gd name="connsiteX74" fmla="*/ 1389243 w 5079154"/>
                <a:gd name="connsiteY74" fmla="*/ 5002649 h 5190747"/>
                <a:gd name="connsiteX75" fmla="*/ 1331045 w 5079154"/>
                <a:gd name="connsiteY75" fmla="*/ 4976360 h 5190747"/>
                <a:gd name="connsiteX76" fmla="*/ 1106446 w 5079154"/>
                <a:gd name="connsiteY76" fmla="*/ 4853583 h 5190747"/>
                <a:gd name="connsiteX77" fmla="*/ 710777 w 5079154"/>
                <a:gd name="connsiteY77" fmla="*/ 4526495 h 5190747"/>
                <a:gd name="connsiteX78" fmla="*/ 400834 w 5079154"/>
                <a:gd name="connsiteY78" fmla="*/ 4116824 h 5190747"/>
                <a:gd name="connsiteX79" fmla="*/ 181092 w 5079154"/>
                <a:gd name="connsiteY79" fmla="*/ 3653719 h 5190747"/>
                <a:gd name="connsiteX80" fmla="*/ 47361 w 5079154"/>
                <a:gd name="connsiteY80" fmla="*/ 3159943 h 5190747"/>
                <a:gd name="connsiteX81" fmla="*/ 36026 w 5079154"/>
                <a:gd name="connsiteY81" fmla="*/ 3096887 h 5190747"/>
                <a:gd name="connsiteX82" fmla="*/ 26882 w 5079154"/>
                <a:gd name="connsiteY82" fmla="*/ 3033546 h 5190747"/>
                <a:gd name="connsiteX83" fmla="*/ 18596 w 5079154"/>
                <a:gd name="connsiteY83" fmla="*/ 2970110 h 5190747"/>
                <a:gd name="connsiteX84" fmla="*/ 12214 w 5079154"/>
                <a:gd name="connsiteY84" fmla="*/ 2906482 h 5190747"/>
                <a:gd name="connsiteX85" fmla="*/ 3451 w 5079154"/>
                <a:gd name="connsiteY85" fmla="*/ 2778848 h 5190747"/>
                <a:gd name="connsiteX86" fmla="*/ 22 w 5079154"/>
                <a:gd name="connsiteY86" fmla="*/ 2650927 h 5190747"/>
                <a:gd name="connsiteX87" fmla="*/ 42313 w 5079154"/>
                <a:gd name="connsiteY87" fmla="*/ 2141625 h 5190747"/>
                <a:gd name="connsiteX88" fmla="*/ 165662 w 5079154"/>
                <a:gd name="connsiteY88" fmla="*/ 1644896 h 5190747"/>
                <a:gd name="connsiteX89" fmla="*/ 370259 w 5079154"/>
                <a:gd name="connsiteY89" fmla="*/ 1173504 h 5190747"/>
                <a:gd name="connsiteX90" fmla="*/ 661247 w 5079154"/>
                <a:gd name="connsiteY90" fmla="*/ 746022 h 5190747"/>
                <a:gd name="connsiteX91" fmla="*/ 704015 w 5079154"/>
                <a:gd name="connsiteY91" fmla="*/ 696968 h 5190747"/>
                <a:gd name="connsiteX92" fmla="*/ 747353 w 5079154"/>
                <a:gd name="connsiteY92" fmla="*/ 648486 h 5190747"/>
                <a:gd name="connsiteX93" fmla="*/ 792121 w 5079154"/>
                <a:gd name="connsiteY93" fmla="*/ 601147 h 5190747"/>
                <a:gd name="connsiteX94" fmla="*/ 814505 w 5079154"/>
                <a:gd name="connsiteY94" fmla="*/ 577429 h 5190747"/>
                <a:gd name="connsiteX95" fmla="*/ 838031 w 5079154"/>
                <a:gd name="connsiteY95" fmla="*/ 554855 h 5190747"/>
                <a:gd name="connsiteX96" fmla="*/ 885942 w 5079154"/>
                <a:gd name="connsiteY96" fmla="*/ 510469 h 5190747"/>
                <a:gd name="connsiteX97" fmla="*/ 910326 w 5079154"/>
                <a:gd name="connsiteY97" fmla="*/ 488752 h 5190747"/>
                <a:gd name="connsiteX98" fmla="*/ 935948 w 5079154"/>
                <a:gd name="connsiteY98" fmla="*/ 468368 h 5190747"/>
                <a:gd name="connsiteX99" fmla="*/ 1040533 w 5079154"/>
                <a:gd name="connsiteY99" fmla="*/ 390073 h 5190747"/>
                <a:gd name="connsiteX100" fmla="*/ 1501638 w 5079154"/>
                <a:gd name="connsiteY100" fmla="*/ 152614 h 5190747"/>
                <a:gd name="connsiteX101" fmla="*/ 1997700 w 5079154"/>
                <a:gd name="connsiteY101" fmla="*/ 32599 h 5190747"/>
                <a:gd name="connsiteX102" fmla="*/ 2498620 w 5079154"/>
                <a:gd name="connsiteY102" fmla="*/ 24 h 5190747"/>
                <a:gd name="connsiteX103" fmla="*/ 2496620 w 5079154"/>
                <a:gd name="connsiteY103" fmla="*/ 193572 h 5190747"/>
                <a:gd name="connsiteX104" fmla="*/ 2037229 w 5079154"/>
                <a:gd name="connsiteY104" fmla="*/ 241483 h 5190747"/>
                <a:gd name="connsiteX105" fmla="*/ 1613081 w 5079154"/>
                <a:gd name="connsiteY105" fmla="*/ 404646 h 5190747"/>
                <a:gd name="connsiteX106" fmla="*/ 1245892 w 5079154"/>
                <a:gd name="connsiteY106" fmla="*/ 657725 h 5190747"/>
                <a:gd name="connsiteX107" fmla="*/ 1163310 w 5079154"/>
                <a:gd name="connsiteY107" fmla="*/ 731639 h 5190747"/>
                <a:gd name="connsiteX108" fmla="*/ 1142831 w 5079154"/>
                <a:gd name="connsiteY108" fmla="*/ 750118 h 5190747"/>
                <a:gd name="connsiteX109" fmla="*/ 1123019 w 5079154"/>
                <a:gd name="connsiteY109" fmla="*/ 769453 h 5190747"/>
                <a:gd name="connsiteX110" fmla="*/ 1083014 w 5079154"/>
                <a:gd name="connsiteY110" fmla="*/ 807744 h 5190747"/>
                <a:gd name="connsiteX111" fmla="*/ 1062917 w 5079154"/>
                <a:gd name="connsiteY111" fmla="*/ 826794 h 5190747"/>
                <a:gd name="connsiteX112" fmla="*/ 1043676 w 5079154"/>
                <a:gd name="connsiteY112" fmla="*/ 846701 h 5190747"/>
                <a:gd name="connsiteX113" fmla="*/ 1005100 w 5079154"/>
                <a:gd name="connsiteY113" fmla="*/ 886516 h 5190747"/>
                <a:gd name="connsiteX114" fmla="*/ 968143 w 5079154"/>
                <a:gd name="connsiteY114" fmla="*/ 927949 h 5190747"/>
                <a:gd name="connsiteX115" fmla="*/ 932138 w 5079154"/>
                <a:gd name="connsiteY115" fmla="*/ 970336 h 5190747"/>
                <a:gd name="connsiteX116" fmla="*/ 514467 w 5079154"/>
                <a:gd name="connsiteY116" fmla="*/ 1759006 h 5190747"/>
                <a:gd name="connsiteX117" fmla="*/ 413693 w 5079154"/>
                <a:gd name="connsiteY117" fmla="*/ 2199918 h 5190747"/>
                <a:gd name="connsiteX118" fmla="*/ 380546 w 5079154"/>
                <a:gd name="connsiteY118" fmla="*/ 2651689 h 5190747"/>
                <a:gd name="connsiteX119" fmla="*/ 380260 w 5079154"/>
                <a:gd name="connsiteY119" fmla="*/ 2708363 h 5190747"/>
                <a:gd name="connsiteX120" fmla="*/ 381403 w 5079154"/>
                <a:gd name="connsiteY120" fmla="*/ 2765036 h 5190747"/>
                <a:gd name="connsiteX121" fmla="*/ 383117 w 5079154"/>
                <a:gd name="connsiteY121" fmla="*/ 2821710 h 5190747"/>
                <a:gd name="connsiteX122" fmla="*/ 384546 w 5079154"/>
                <a:gd name="connsiteY122" fmla="*/ 2849999 h 5190747"/>
                <a:gd name="connsiteX123" fmla="*/ 386261 w 5079154"/>
                <a:gd name="connsiteY123" fmla="*/ 2878289 h 5190747"/>
                <a:gd name="connsiteX124" fmla="*/ 389499 w 5079154"/>
                <a:gd name="connsiteY124" fmla="*/ 2934867 h 5190747"/>
                <a:gd name="connsiteX125" fmla="*/ 394547 w 5079154"/>
                <a:gd name="connsiteY125" fmla="*/ 2991255 h 5190747"/>
                <a:gd name="connsiteX126" fmla="*/ 399691 w 5079154"/>
                <a:gd name="connsiteY126" fmla="*/ 3047738 h 5190747"/>
                <a:gd name="connsiteX127" fmla="*/ 406644 w 5079154"/>
                <a:gd name="connsiteY127" fmla="*/ 3103936 h 5190747"/>
                <a:gd name="connsiteX128" fmla="*/ 500370 w 5079154"/>
                <a:gd name="connsiteY128" fmla="*/ 3546753 h 5190747"/>
                <a:gd name="connsiteX129" fmla="*/ 670677 w 5079154"/>
                <a:gd name="connsiteY129" fmla="*/ 3964710 h 5190747"/>
                <a:gd name="connsiteX130" fmla="*/ 920042 w 5079154"/>
                <a:gd name="connsiteY130" fmla="*/ 4339233 h 5190747"/>
                <a:gd name="connsiteX131" fmla="*/ 1248464 w 5079154"/>
                <a:gd name="connsiteY131" fmla="*/ 4646700 h 5190747"/>
                <a:gd name="connsiteX132" fmla="*/ 1294374 w 5079154"/>
                <a:gd name="connsiteY132" fmla="*/ 4679657 h 5190747"/>
                <a:gd name="connsiteX133" fmla="*/ 1317329 w 5079154"/>
                <a:gd name="connsiteY133" fmla="*/ 4696230 h 5190747"/>
                <a:gd name="connsiteX134" fmla="*/ 1341237 w 5079154"/>
                <a:gd name="connsiteY134" fmla="*/ 4711375 h 5190747"/>
                <a:gd name="connsiteX135" fmla="*/ 1388957 w 5079154"/>
                <a:gd name="connsiteY135" fmla="*/ 4742046 h 5190747"/>
                <a:gd name="connsiteX136" fmla="*/ 1412960 w 5079154"/>
                <a:gd name="connsiteY136" fmla="*/ 4757190 h 5190747"/>
                <a:gd name="connsiteX137" fmla="*/ 1437725 w 5079154"/>
                <a:gd name="connsiteY137" fmla="*/ 4771097 h 5190747"/>
                <a:gd name="connsiteX138" fmla="*/ 1487351 w 5079154"/>
                <a:gd name="connsiteY138" fmla="*/ 4798910 h 5190747"/>
                <a:gd name="connsiteX139" fmla="*/ 1512402 w 5079154"/>
                <a:gd name="connsiteY139" fmla="*/ 4812626 h 5190747"/>
                <a:gd name="connsiteX140" fmla="*/ 1538024 w 5079154"/>
                <a:gd name="connsiteY140" fmla="*/ 4825199 h 5190747"/>
                <a:gd name="connsiteX141" fmla="*/ 1589364 w 5079154"/>
                <a:gd name="connsiteY141" fmla="*/ 4850345 h 5190747"/>
                <a:gd name="connsiteX142" fmla="*/ 1615176 w 5079154"/>
                <a:gd name="connsiteY142" fmla="*/ 4862632 h 5190747"/>
                <a:gd name="connsiteX143" fmla="*/ 1641560 w 5079154"/>
                <a:gd name="connsiteY143" fmla="*/ 4873681 h 5190747"/>
                <a:gd name="connsiteX144" fmla="*/ 2083616 w 5079154"/>
                <a:gd name="connsiteY144" fmla="*/ 5005602 h 5190747"/>
                <a:gd name="connsiteX145" fmla="*/ 2199059 w 5079154"/>
                <a:gd name="connsiteY145" fmla="*/ 5021985 h 5190747"/>
                <a:gd name="connsiteX146" fmla="*/ 2315645 w 5079154"/>
                <a:gd name="connsiteY146" fmla="*/ 5031224 h 5190747"/>
                <a:gd name="connsiteX147" fmla="*/ 2374414 w 5079154"/>
                <a:gd name="connsiteY147" fmla="*/ 5033415 h 5190747"/>
                <a:gd name="connsiteX148" fmla="*/ 2433374 w 5079154"/>
                <a:gd name="connsiteY148" fmla="*/ 5034273 h 5190747"/>
                <a:gd name="connsiteX149" fmla="*/ 2551579 w 5079154"/>
                <a:gd name="connsiteY149" fmla="*/ 5033130 h 5190747"/>
                <a:gd name="connsiteX150" fmla="*/ 2669499 w 5079154"/>
                <a:gd name="connsiteY150" fmla="*/ 5027700 h 5190747"/>
                <a:gd name="connsiteX151" fmla="*/ 2727982 w 5079154"/>
                <a:gd name="connsiteY151" fmla="*/ 5022747 h 5190747"/>
                <a:gd name="connsiteX152" fmla="*/ 2757224 w 5079154"/>
                <a:gd name="connsiteY152" fmla="*/ 5020270 h 5190747"/>
                <a:gd name="connsiteX153" fmla="*/ 2771797 w 5079154"/>
                <a:gd name="connsiteY153" fmla="*/ 5018937 h 5190747"/>
                <a:gd name="connsiteX154" fmla="*/ 2786275 w 5079154"/>
                <a:gd name="connsiteY154" fmla="*/ 5016842 h 5190747"/>
                <a:gd name="connsiteX155" fmla="*/ 2902099 w 5079154"/>
                <a:gd name="connsiteY155" fmla="*/ 4999792 h 5190747"/>
                <a:gd name="connsiteX156" fmla="*/ 3016494 w 5079154"/>
                <a:gd name="connsiteY156" fmla="*/ 4976170 h 5190747"/>
                <a:gd name="connsiteX157" fmla="*/ 3452263 w 5079154"/>
                <a:gd name="connsiteY157" fmla="*/ 4822627 h 5190747"/>
                <a:gd name="connsiteX158" fmla="*/ 3503889 w 5079154"/>
                <a:gd name="connsiteY158" fmla="*/ 4797767 h 5190747"/>
                <a:gd name="connsiteX159" fmla="*/ 3554085 w 5079154"/>
                <a:gd name="connsiteY159" fmla="*/ 4770430 h 5190747"/>
                <a:gd name="connsiteX160" fmla="*/ 3603996 w 5079154"/>
                <a:gd name="connsiteY160" fmla="*/ 4742903 h 5190747"/>
                <a:gd name="connsiteX161" fmla="*/ 3628475 w 5079154"/>
                <a:gd name="connsiteY161" fmla="*/ 4728425 h 5190747"/>
                <a:gd name="connsiteX162" fmla="*/ 3652669 w 5079154"/>
                <a:gd name="connsiteY162" fmla="*/ 4713375 h 5190747"/>
                <a:gd name="connsiteX163" fmla="*/ 3700866 w 5079154"/>
                <a:gd name="connsiteY163" fmla="*/ 4683467 h 5190747"/>
                <a:gd name="connsiteX164" fmla="*/ 3712867 w 5079154"/>
                <a:gd name="connsiteY164" fmla="*/ 4675942 h 5190747"/>
                <a:gd name="connsiteX165" fmla="*/ 3724488 w 5079154"/>
                <a:gd name="connsiteY165" fmla="*/ 4667750 h 5190747"/>
                <a:gd name="connsiteX166" fmla="*/ 3747633 w 5079154"/>
                <a:gd name="connsiteY166" fmla="*/ 4651463 h 5190747"/>
                <a:gd name="connsiteX167" fmla="*/ 3794115 w 5079154"/>
                <a:gd name="connsiteY167" fmla="*/ 4619268 h 5190747"/>
                <a:gd name="connsiteX168" fmla="*/ 3805736 w 5079154"/>
                <a:gd name="connsiteY168" fmla="*/ 4611267 h 5190747"/>
                <a:gd name="connsiteX169" fmla="*/ 3816880 w 5079154"/>
                <a:gd name="connsiteY169" fmla="*/ 4602599 h 5190747"/>
                <a:gd name="connsiteX170" fmla="*/ 3839168 w 5079154"/>
                <a:gd name="connsiteY170" fmla="*/ 4585264 h 5190747"/>
                <a:gd name="connsiteX171" fmla="*/ 3883841 w 5079154"/>
                <a:gd name="connsiteY171" fmla="*/ 4550879 h 5190747"/>
                <a:gd name="connsiteX172" fmla="*/ 3905558 w 5079154"/>
                <a:gd name="connsiteY172" fmla="*/ 4532972 h 5190747"/>
                <a:gd name="connsiteX173" fmla="*/ 3926989 w 5079154"/>
                <a:gd name="connsiteY173" fmla="*/ 4514684 h 5190747"/>
                <a:gd name="connsiteX174" fmla="*/ 3969851 w 5079154"/>
                <a:gd name="connsiteY174" fmla="*/ 4478393 h 5190747"/>
                <a:gd name="connsiteX175" fmla="*/ 4011381 w 5079154"/>
                <a:gd name="connsiteY175" fmla="*/ 4440579 h 5190747"/>
                <a:gd name="connsiteX176" fmla="*/ 4053291 w 5079154"/>
                <a:gd name="connsiteY176" fmla="*/ 4403146 h 5190747"/>
                <a:gd name="connsiteX177" fmla="*/ 4093581 w 5079154"/>
                <a:gd name="connsiteY177" fmla="*/ 4363998 h 5190747"/>
                <a:gd name="connsiteX178" fmla="*/ 4134063 w 5079154"/>
                <a:gd name="connsiteY178" fmla="*/ 4324946 h 5190747"/>
                <a:gd name="connsiteX179" fmla="*/ 4172639 w 5079154"/>
                <a:gd name="connsiteY179" fmla="*/ 4283988 h 5190747"/>
                <a:gd name="connsiteX180" fmla="*/ 4450483 w 5079154"/>
                <a:gd name="connsiteY180" fmla="*/ 3926610 h 5190747"/>
                <a:gd name="connsiteX181" fmla="*/ 4647746 w 5079154"/>
                <a:gd name="connsiteY181" fmla="*/ 3513035 h 5190747"/>
                <a:gd name="connsiteX182" fmla="*/ 4664796 w 5079154"/>
                <a:gd name="connsiteY182" fmla="*/ 3457980 h 5190747"/>
                <a:gd name="connsiteX183" fmla="*/ 4681083 w 5079154"/>
                <a:gd name="connsiteY183" fmla="*/ 3402640 h 5190747"/>
                <a:gd name="connsiteX184" fmla="*/ 4707753 w 5079154"/>
                <a:gd name="connsiteY184" fmla="*/ 3290340 h 5190747"/>
                <a:gd name="connsiteX185" fmla="*/ 4726041 w 5079154"/>
                <a:gd name="connsiteY185" fmla="*/ 3176326 h 5190747"/>
                <a:gd name="connsiteX186" fmla="*/ 4735090 w 5079154"/>
                <a:gd name="connsiteY186" fmla="*/ 3061169 h 5190747"/>
                <a:gd name="connsiteX187" fmla="*/ 4713659 w 5079154"/>
                <a:gd name="connsiteY187" fmla="*/ 2603302 h 5190747"/>
                <a:gd name="connsiteX188" fmla="*/ 4707658 w 5079154"/>
                <a:gd name="connsiteY188" fmla="*/ 2546914 h 5190747"/>
                <a:gd name="connsiteX189" fmla="*/ 4700991 w 5079154"/>
                <a:gd name="connsiteY189" fmla="*/ 2490716 h 5190747"/>
                <a:gd name="connsiteX190" fmla="*/ 4692894 w 5079154"/>
                <a:gd name="connsiteY190" fmla="*/ 2434805 h 5190747"/>
                <a:gd name="connsiteX191" fmla="*/ 4684036 w 5079154"/>
                <a:gd name="connsiteY191" fmla="*/ 2379083 h 5190747"/>
                <a:gd name="connsiteX192" fmla="*/ 4673940 w 5079154"/>
                <a:gd name="connsiteY192" fmla="*/ 2323648 h 5190747"/>
                <a:gd name="connsiteX193" fmla="*/ 4669177 w 5079154"/>
                <a:gd name="connsiteY193" fmla="*/ 2295930 h 5190747"/>
                <a:gd name="connsiteX194" fmla="*/ 4663367 w 5079154"/>
                <a:gd name="connsiteY194" fmla="*/ 2268403 h 5190747"/>
                <a:gd name="connsiteX195" fmla="*/ 4652127 w 5079154"/>
                <a:gd name="connsiteY195" fmla="*/ 2213348 h 5190747"/>
                <a:gd name="connsiteX196" fmla="*/ 4646793 w 5079154"/>
                <a:gd name="connsiteY196" fmla="*/ 2185821 h 5190747"/>
                <a:gd name="connsiteX197" fmla="*/ 4640602 w 5079154"/>
                <a:gd name="connsiteY197" fmla="*/ 2158484 h 5190747"/>
                <a:gd name="connsiteX198" fmla="*/ 4526969 w 5079154"/>
                <a:gd name="connsiteY198" fmla="*/ 1725668 h 5190747"/>
                <a:gd name="connsiteX199" fmla="*/ 4348947 w 5079154"/>
                <a:gd name="connsiteY199" fmla="*/ 1315426 h 5190747"/>
                <a:gd name="connsiteX200" fmla="*/ 4322277 w 5079154"/>
                <a:gd name="connsiteY200" fmla="*/ 1266087 h 5190747"/>
                <a:gd name="connsiteX201" fmla="*/ 4293416 w 5079154"/>
                <a:gd name="connsiteY201" fmla="*/ 1218176 h 5190747"/>
                <a:gd name="connsiteX202" fmla="*/ 4264555 w 5079154"/>
                <a:gd name="connsiteY202" fmla="*/ 1170075 h 5190747"/>
                <a:gd name="connsiteX203" fmla="*/ 4233599 w 5079154"/>
                <a:gd name="connsiteY203" fmla="*/ 1123403 h 5190747"/>
                <a:gd name="connsiteX204" fmla="*/ 4202262 w 5079154"/>
                <a:gd name="connsiteY204" fmla="*/ 1076825 h 5190747"/>
                <a:gd name="connsiteX205" fmla="*/ 4169115 w 5079154"/>
                <a:gd name="connsiteY205" fmla="*/ 1031582 h 5190747"/>
                <a:gd name="connsiteX206" fmla="*/ 4152541 w 5079154"/>
                <a:gd name="connsiteY206" fmla="*/ 1008912 h 5190747"/>
                <a:gd name="connsiteX207" fmla="*/ 4144254 w 5079154"/>
                <a:gd name="connsiteY207" fmla="*/ 997577 h 5190747"/>
                <a:gd name="connsiteX208" fmla="*/ 4135396 w 5079154"/>
                <a:gd name="connsiteY208" fmla="*/ 986719 h 5190747"/>
                <a:gd name="connsiteX209" fmla="*/ 4099963 w 5079154"/>
                <a:gd name="connsiteY209" fmla="*/ 943190 h 5190747"/>
                <a:gd name="connsiteX210" fmla="*/ 3779256 w 5079154"/>
                <a:gd name="connsiteY210" fmla="*/ 627721 h 5190747"/>
                <a:gd name="connsiteX211" fmla="*/ 3593519 w 5079154"/>
                <a:gd name="connsiteY211" fmla="*/ 497705 h 5190747"/>
                <a:gd name="connsiteX212" fmla="*/ 3392827 w 5079154"/>
                <a:gd name="connsiteY212" fmla="*/ 389882 h 5190747"/>
                <a:gd name="connsiteX213" fmla="*/ 2957534 w 5079154"/>
                <a:gd name="connsiteY213" fmla="*/ 245102 h 5190747"/>
                <a:gd name="connsiteX214" fmla="*/ 2901051 w 5079154"/>
                <a:gd name="connsiteY214" fmla="*/ 232910 h 5190747"/>
                <a:gd name="connsiteX215" fmla="*/ 2843901 w 5079154"/>
                <a:gd name="connsiteY215" fmla="*/ 223861 h 5190747"/>
                <a:gd name="connsiteX216" fmla="*/ 2729030 w 5079154"/>
                <a:gd name="connsiteY216" fmla="*/ 208240 h 5190747"/>
                <a:gd name="connsiteX217" fmla="*/ 2671213 w 5079154"/>
                <a:gd name="connsiteY217" fmla="*/ 202716 h 5190747"/>
                <a:gd name="connsiteX218" fmla="*/ 2613206 w 5079154"/>
                <a:gd name="connsiteY218" fmla="*/ 198430 h 5190747"/>
                <a:gd name="connsiteX219" fmla="*/ 2496620 w 5079154"/>
                <a:gd name="connsiteY219" fmla="*/ 193572 h 519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5079154" h="5190747">
                  <a:moveTo>
                    <a:pt x="2498620" y="24"/>
                  </a:moveTo>
                  <a:cubicBezTo>
                    <a:pt x="2829900" y="881"/>
                    <a:pt x="3167084" y="51649"/>
                    <a:pt x="3484267" y="172045"/>
                  </a:cubicBezTo>
                  <a:lnTo>
                    <a:pt x="3543417" y="195382"/>
                  </a:lnTo>
                  <a:lnTo>
                    <a:pt x="3573040" y="207002"/>
                  </a:lnTo>
                  <a:cubicBezTo>
                    <a:pt x="3582756" y="211193"/>
                    <a:pt x="3592376" y="215670"/>
                    <a:pt x="3602091" y="220051"/>
                  </a:cubicBezTo>
                  <a:lnTo>
                    <a:pt x="3660099" y="246531"/>
                  </a:lnTo>
                  <a:lnTo>
                    <a:pt x="3689150" y="259771"/>
                  </a:lnTo>
                  <a:cubicBezTo>
                    <a:pt x="3698770" y="264343"/>
                    <a:pt x="3708009" y="269486"/>
                    <a:pt x="3717534" y="274439"/>
                  </a:cubicBezTo>
                  <a:lnTo>
                    <a:pt x="3774303" y="303871"/>
                  </a:lnTo>
                  <a:lnTo>
                    <a:pt x="3802688" y="318635"/>
                  </a:lnTo>
                  <a:cubicBezTo>
                    <a:pt x="3812022" y="323779"/>
                    <a:pt x="3821071" y="329398"/>
                    <a:pt x="3830310" y="334732"/>
                  </a:cubicBezTo>
                  <a:lnTo>
                    <a:pt x="3885555" y="367308"/>
                  </a:lnTo>
                  <a:lnTo>
                    <a:pt x="3913178" y="383691"/>
                  </a:lnTo>
                  <a:lnTo>
                    <a:pt x="3939943" y="401312"/>
                  </a:lnTo>
                  <a:cubicBezTo>
                    <a:pt x="4083580" y="494371"/>
                    <a:pt x="4218168" y="602957"/>
                    <a:pt x="4339612" y="724972"/>
                  </a:cubicBezTo>
                  <a:cubicBezTo>
                    <a:pt x="4460675" y="847368"/>
                    <a:pt x="4570117" y="982051"/>
                    <a:pt x="4664034" y="1126832"/>
                  </a:cubicBezTo>
                  <a:cubicBezTo>
                    <a:pt x="4758331" y="1271421"/>
                    <a:pt x="4837674" y="1425631"/>
                    <a:pt x="4902539" y="1585460"/>
                  </a:cubicBezTo>
                  <a:cubicBezTo>
                    <a:pt x="4966357" y="1745576"/>
                    <a:pt x="5019316" y="1910930"/>
                    <a:pt x="5047891" y="2081046"/>
                  </a:cubicBezTo>
                  <a:cubicBezTo>
                    <a:pt x="5062369" y="2166009"/>
                    <a:pt x="5070847" y="2251829"/>
                    <a:pt x="5075228" y="2337554"/>
                  </a:cubicBezTo>
                  <a:cubicBezTo>
                    <a:pt x="5076942" y="2358986"/>
                    <a:pt x="5077228" y="2380417"/>
                    <a:pt x="5077609" y="2401943"/>
                  </a:cubicBezTo>
                  <a:lnTo>
                    <a:pt x="5078847" y="2466237"/>
                  </a:lnTo>
                  <a:cubicBezTo>
                    <a:pt x="5079609" y="2487668"/>
                    <a:pt x="5078752" y="2509099"/>
                    <a:pt x="5078466" y="2530531"/>
                  </a:cubicBezTo>
                  <a:lnTo>
                    <a:pt x="5076942" y="2594729"/>
                  </a:lnTo>
                  <a:cubicBezTo>
                    <a:pt x="5071037" y="2765894"/>
                    <a:pt x="5038557" y="2934962"/>
                    <a:pt x="4999028" y="3099269"/>
                  </a:cubicBezTo>
                  <a:cubicBezTo>
                    <a:pt x="4988550" y="3140321"/>
                    <a:pt x="4978359" y="3181279"/>
                    <a:pt x="4968738" y="3222141"/>
                  </a:cubicBezTo>
                  <a:lnTo>
                    <a:pt x="4952451" y="3283101"/>
                  </a:lnTo>
                  <a:lnTo>
                    <a:pt x="4936925" y="3344156"/>
                  </a:lnTo>
                  <a:lnTo>
                    <a:pt x="4919875" y="3404831"/>
                  </a:lnTo>
                  <a:cubicBezTo>
                    <a:pt x="4914256" y="3425024"/>
                    <a:pt x="4909207" y="3445407"/>
                    <a:pt x="4903016" y="3465410"/>
                  </a:cubicBezTo>
                  <a:cubicBezTo>
                    <a:pt x="4890252" y="3505415"/>
                    <a:pt x="4878537" y="3545705"/>
                    <a:pt x="4865297" y="3585520"/>
                  </a:cubicBezTo>
                  <a:cubicBezTo>
                    <a:pt x="4811957" y="3744682"/>
                    <a:pt x="4749378" y="3901655"/>
                    <a:pt x="4671177" y="4052340"/>
                  </a:cubicBezTo>
                  <a:cubicBezTo>
                    <a:pt x="4593073" y="4202835"/>
                    <a:pt x="4498870" y="4346948"/>
                    <a:pt x="4386094" y="4476393"/>
                  </a:cubicBezTo>
                  <a:cubicBezTo>
                    <a:pt x="4371997" y="4492490"/>
                    <a:pt x="4358091" y="4508969"/>
                    <a:pt x="4343708" y="4524875"/>
                  </a:cubicBezTo>
                  <a:lnTo>
                    <a:pt x="4298655" y="4570976"/>
                  </a:lnTo>
                  <a:cubicBezTo>
                    <a:pt x="4283605" y="4586312"/>
                    <a:pt x="4268651" y="4601742"/>
                    <a:pt x="4252935" y="4616411"/>
                  </a:cubicBezTo>
                  <a:cubicBezTo>
                    <a:pt x="4237028" y="4630793"/>
                    <a:pt x="4221026" y="4645176"/>
                    <a:pt x="4204738" y="4659273"/>
                  </a:cubicBezTo>
                  <a:lnTo>
                    <a:pt x="4180354" y="4680419"/>
                  </a:lnTo>
                  <a:cubicBezTo>
                    <a:pt x="4172163" y="4687372"/>
                    <a:pt x="4164257" y="4694706"/>
                    <a:pt x="4155494" y="4700898"/>
                  </a:cubicBezTo>
                  <a:lnTo>
                    <a:pt x="4103964" y="4739664"/>
                  </a:lnTo>
                  <a:lnTo>
                    <a:pt x="4078151" y="4759000"/>
                  </a:lnTo>
                  <a:cubicBezTo>
                    <a:pt x="4069578" y="4765477"/>
                    <a:pt x="4060910" y="4771764"/>
                    <a:pt x="4051766" y="4777479"/>
                  </a:cubicBezTo>
                  <a:lnTo>
                    <a:pt x="3997950" y="4812816"/>
                  </a:lnTo>
                  <a:lnTo>
                    <a:pt x="3970994" y="4830342"/>
                  </a:lnTo>
                  <a:lnTo>
                    <a:pt x="3957469" y="4839010"/>
                  </a:lnTo>
                  <a:lnTo>
                    <a:pt x="3943563" y="4847011"/>
                  </a:lnTo>
                  <a:lnTo>
                    <a:pt x="3887746" y="4878824"/>
                  </a:lnTo>
                  <a:lnTo>
                    <a:pt x="3859742" y="4894541"/>
                  </a:lnTo>
                  <a:lnTo>
                    <a:pt x="3845741" y="4902351"/>
                  </a:lnTo>
                  <a:lnTo>
                    <a:pt x="3831358" y="4909400"/>
                  </a:lnTo>
                  <a:lnTo>
                    <a:pt x="3773827" y="4937498"/>
                  </a:lnTo>
                  <a:lnTo>
                    <a:pt x="3745157" y="4951500"/>
                  </a:lnTo>
                  <a:cubicBezTo>
                    <a:pt x="3735632" y="4956263"/>
                    <a:pt x="3726012" y="4960835"/>
                    <a:pt x="3716106" y="4964835"/>
                  </a:cubicBezTo>
                  <a:lnTo>
                    <a:pt x="3657146" y="4989314"/>
                  </a:lnTo>
                  <a:cubicBezTo>
                    <a:pt x="3637429" y="4997220"/>
                    <a:pt x="3618093" y="5005983"/>
                    <a:pt x="3598091" y="5013032"/>
                  </a:cubicBezTo>
                  <a:lnTo>
                    <a:pt x="3538083" y="5033986"/>
                  </a:lnTo>
                  <a:cubicBezTo>
                    <a:pt x="3518081" y="5040845"/>
                    <a:pt x="3498174" y="5047989"/>
                    <a:pt x="3478171" y="5054656"/>
                  </a:cubicBezTo>
                  <a:lnTo>
                    <a:pt x="3417306" y="5072086"/>
                  </a:lnTo>
                  <a:lnTo>
                    <a:pt x="3356632" y="5089422"/>
                  </a:lnTo>
                  <a:cubicBezTo>
                    <a:pt x="3336344" y="5094756"/>
                    <a:pt x="3315770" y="5099138"/>
                    <a:pt x="3295386" y="5103996"/>
                  </a:cubicBezTo>
                  <a:cubicBezTo>
                    <a:pt x="3254524" y="5113330"/>
                    <a:pt x="3213948" y="5123712"/>
                    <a:pt x="3172514" y="5129999"/>
                  </a:cubicBezTo>
                  <a:lnTo>
                    <a:pt x="3110887" y="5141143"/>
                  </a:lnTo>
                  <a:lnTo>
                    <a:pt x="3080121" y="5146667"/>
                  </a:lnTo>
                  <a:cubicBezTo>
                    <a:pt x="3069834" y="5148286"/>
                    <a:pt x="3059547" y="5149525"/>
                    <a:pt x="3049165" y="5150954"/>
                  </a:cubicBezTo>
                  <a:cubicBezTo>
                    <a:pt x="2884859" y="5176481"/>
                    <a:pt x="2718838" y="5186958"/>
                    <a:pt x="2555008" y="5189435"/>
                  </a:cubicBezTo>
                  <a:cubicBezTo>
                    <a:pt x="2514050" y="5190197"/>
                    <a:pt x="2473093" y="5191244"/>
                    <a:pt x="2431945" y="5190483"/>
                  </a:cubicBezTo>
                  <a:lnTo>
                    <a:pt x="2370318" y="5190387"/>
                  </a:lnTo>
                  <a:cubicBezTo>
                    <a:pt x="2349744" y="5190292"/>
                    <a:pt x="2329266" y="5190577"/>
                    <a:pt x="2308501" y="5189244"/>
                  </a:cubicBezTo>
                  <a:lnTo>
                    <a:pt x="2184200" y="5183434"/>
                  </a:lnTo>
                  <a:lnTo>
                    <a:pt x="2059994" y="5172099"/>
                  </a:lnTo>
                  <a:cubicBezTo>
                    <a:pt x="1894544" y="5153335"/>
                    <a:pt x="1729095" y="5121236"/>
                    <a:pt x="1568027" y="5069134"/>
                  </a:cubicBezTo>
                  <a:lnTo>
                    <a:pt x="1537738" y="5059704"/>
                  </a:lnTo>
                  <a:cubicBezTo>
                    <a:pt x="1527546" y="5056751"/>
                    <a:pt x="1517831" y="5052465"/>
                    <a:pt x="1507829" y="5048941"/>
                  </a:cubicBezTo>
                  <a:lnTo>
                    <a:pt x="1448298" y="5026557"/>
                  </a:lnTo>
                  <a:lnTo>
                    <a:pt x="1418485" y="5015318"/>
                  </a:lnTo>
                  <a:cubicBezTo>
                    <a:pt x="1408484" y="5011698"/>
                    <a:pt x="1398959" y="5006840"/>
                    <a:pt x="1389243" y="5002649"/>
                  </a:cubicBezTo>
                  <a:lnTo>
                    <a:pt x="1331045" y="4976360"/>
                  </a:lnTo>
                  <a:cubicBezTo>
                    <a:pt x="1253702" y="4940737"/>
                    <a:pt x="1178645" y="4899494"/>
                    <a:pt x="1106446" y="4853583"/>
                  </a:cubicBezTo>
                  <a:cubicBezTo>
                    <a:pt x="962047" y="4761667"/>
                    <a:pt x="829268" y="4650796"/>
                    <a:pt x="710777" y="4526495"/>
                  </a:cubicBezTo>
                  <a:cubicBezTo>
                    <a:pt x="592667" y="4401813"/>
                    <a:pt x="488940" y="4263795"/>
                    <a:pt x="400834" y="4116824"/>
                  </a:cubicBezTo>
                  <a:cubicBezTo>
                    <a:pt x="312728" y="3969758"/>
                    <a:pt x="239671" y="3814215"/>
                    <a:pt x="181092" y="3653719"/>
                  </a:cubicBezTo>
                  <a:cubicBezTo>
                    <a:pt x="122418" y="3493223"/>
                    <a:pt x="78127" y="3327773"/>
                    <a:pt x="47361" y="3159943"/>
                  </a:cubicBezTo>
                  <a:cubicBezTo>
                    <a:pt x="43646" y="3138988"/>
                    <a:pt x="39265" y="3118033"/>
                    <a:pt x="36026" y="3096887"/>
                  </a:cubicBezTo>
                  <a:lnTo>
                    <a:pt x="26882" y="3033546"/>
                  </a:lnTo>
                  <a:cubicBezTo>
                    <a:pt x="24120" y="3012400"/>
                    <a:pt x="20596" y="2991350"/>
                    <a:pt x="18596" y="2970110"/>
                  </a:cubicBezTo>
                  <a:lnTo>
                    <a:pt x="12214" y="2906482"/>
                  </a:lnTo>
                  <a:cubicBezTo>
                    <a:pt x="7261" y="2864096"/>
                    <a:pt x="5737" y="2821424"/>
                    <a:pt x="3451" y="2778848"/>
                  </a:cubicBezTo>
                  <a:cubicBezTo>
                    <a:pt x="689" y="2736271"/>
                    <a:pt x="308" y="2693599"/>
                    <a:pt x="22" y="2650927"/>
                  </a:cubicBezTo>
                  <a:cubicBezTo>
                    <a:pt x="-645" y="2480334"/>
                    <a:pt x="13928" y="2309837"/>
                    <a:pt x="42313" y="2141625"/>
                  </a:cubicBezTo>
                  <a:cubicBezTo>
                    <a:pt x="70507" y="1973414"/>
                    <a:pt x="111369" y="1807202"/>
                    <a:pt x="165662" y="1644896"/>
                  </a:cubicBezTo>
                  <a:cubicBezTo>
                    <a:pt x="219954" y="1482685"/>
                    <a:pt x="287963" y="1324666"/>
                    <a:pt x="370259" y="1173504"/>
                  </a:cubicBezTo>
                  <a:cubicBezTo>
                    <a:pt x="452459" y="1022438"/>
                    <a:pt x="549519" y="878515"/>
                    <a:pt x="661247" y="746022"/>
                  </a:cubicBezTo>
                  <a:lnTo>
                    <a:pt x="704015" y="696968"/>
                  </a:lnTo>
                  <a:cubicBezTo>
                    <a:pt x="718302" y="680680"/>
                    <a:pt x="732113" y="664012"/>
                    <a:pt x="747353" y="648486"/>
                  </a:cubicBezTo>
                  <a:lnTo>
                    <a:pt x="792121" y="601147"/>
                  </a:lnTo>
                  <a:lnTo>
                    <a:pt x="814505" y="577429"/>
                  </a:lnTo>
                  <a:cubicBezTo>
                    <a:pt x="822125" y="569619"/>
                    <a:pt x="830221" y="562380"/>
                    <a:pt x="838031" y="554855"/>
                  </a:cubicBezTo>
                  <a:cubicBezTo>
                    <a:pt x="853843" y="539901"/>
                    <a:pt x="869845" y="525137"/>
                    <a:pt x="885942" y="510469"/>
                  </a:cubicBezTo>
                  <a:cubicBezTo>
                    <a:pt x="894038" y="503230"/>
                    <a:pt x="902039" y="495800"/>
                    <a:pt x="910326" y="488752"/>
                  </a:cubicBezTo>
                  <a:lnTo>
                    <a:pt x="935948" y="468368"/>
                  </a:lnTo>
                  <a:cubicBezTo>
                    <a:pt x="970334" y="441508"/>
                    <a:pt x="1004147" y="414171"/>
                    <a:pt x="1040533" y="390073"/>
                  </a:cubicBezTo>
                  <a:cubicBezTo>
                    <a:pt x="1183313" y="290155"/>
                    <a:pt x="1339713" y="210907"/>
                    <a:pt x="1501638" y="152614"/>
                  </a:cubicBezTo>
                  <a:cubicBezTo>
                    <a:pt x="1663658" y="93940"/>
                    <a:pt x="1830822" y="56602"/>
                    <a:pt x="1997700" y="32599"/>
                  </a:cubicBezTo>
                  <a:cubicBezTo>
                    <a:pt x="2164864" y="9073"/>
                    <a:pt x="2332599" y="-548"/>
                    <a:pt x="2498620" y="24"/>
                  </a:cubicBezTo>
                  <a:close/>
                  <a:moveTo>
                    <a:pt x="2496620" y="193572"/>
                  </a:moveTo>
                  <a:cubicBezTo>
                    <a:pt x="2340886" y="190714"/>
                    <a:pt x="2186486" y="205859"/>
                    <a:pt x="2037229" y="241483"/>
                  </a:cubicBezTo>
                  <a:cubicBezTo>
                    <a:pt x="1887972" y="276820"/>
                    <a:pt x="1745383" y="333494"/>
                    <a:pt x="1613081" y="404646"/>
                  </a:cubicBezTo>
                  <a:cubicBezTo>
                    <a:pt x="1480683" y="475893"/>
                    <a:pt x="1358477" y="561904"/>
                    <a:pt x="1245892" y="657725"/>
                  </a:cubicBezTo>
                  <a:cubicBezTo>
                    <a:pt x="1216841" y="680490"/>
                    <a:pt x="1190837" y="707160"/>
                    <a:pt x="1163310" y="731639"/>
                  </a:cubicBezTo>
                  <a:lnTo>
                    <a:pt x="1142831" y="750118"/>
                  </a:lnTo>
                  <a:cubicBezTo>
                    <a:pt x="1136069" y="756404"/>
                    <a:pt x="1129687" y="763072"/>
                    <a:pt x="1123019" y="769453"/>
                  </a:cubicBezTo>
                  <a:cubicBezTo>
                    <a:pt x="1109780" y="782312"/>
                    <a:pt x="1096540" y="795171"/>
                    <a:pt x="1083014" y="807744"/>
                  </a:cubicBezTo>
                  <a:cubicBezTo>
                    <a:pt x="1076347" y="814126"/>
                    <a:pt x="1069394" y="820222"/>
                    <a:pt x="1062917" y="826794"/>
                  </a:cubicBezTo>
                  <a:lnTo>
                    <a:pt x="1043676" y="846701"/>
                  </a:lnTo>
                  <a:lnTo>
                    <a:pt x="1005100" y="886516"/>
                  </a:lnTo>
                  <a:cubicBezTo>
                    <a:pt x="991860" y="899470"/>
                    <a:pt x="980240" y="913948"/>
                    <a:pt x="968143" y="927949"/>
                  </a:cubicBezTo>
                  <a:lnTo>
                    <a:pt x="932138" y="970336"/>
                  </a:lnTo>
                  <a:cubicBezTo>
                    <a:pt x="744020" y="1200269"/>
                    <a:pt x="605526" y="1472113"/>
                    <a:pt x="514467" y="1759006"/>
                  </a:cubicBezTo>
                  <a:cubicBezTo>
                    <a:pt x="468842" y="1902547"/>
                    <a:pt x="435219" y="2050376"/>
                    <a:pt x="413693" y="2199918"/>
                  </a:cubicBezTo>
                  <a:cubicBezTo>
                    <a:pt x="392261" y="2349556"/>
                    <a:pt x="381689" y="2500622"/>
                    <a:pt x="380546" y="2651689"/>
                  </a:cubicBezTo>
                  <a:lnTo>
                    <a:pt x="380260" y="2708363"/>
                  </a:lnTo>
                  <a:cubicBezTo>
                    <a:pt x="379688" y="2727317"/>
                    <a:pt x="381117" y="2746082"/>
                    <a:pt x="381403" y="2765036"/>
                  </a:cubicBezTo>
                  <a:lnTo>
                    <a:pt x="383117" y="2821710"/>
                  </a:lnTo>
                  <a:cubicBezTo>
                    <a:pt x="383213" y="2831140"/>
                    <a:pt x="383879" y="2840570"/>
                    <a:pt x="384546" y="2849999"/>
                  </a:cubicBezTo>
                  <a:lnTo>
                    <a:pt x="386261" y="2878289"/>
                  </a:lnTo>
                  <a:lnTo>
                    <a:pt x="389499" y="2934867"/>
                  </a:lnTo>
                  <a:cubicBezTo>
                    <a:pt x="390452" y="2953727"/>
                    <a:pt x="392928" y="2972491"/>
                    <a:pt x="394547" y="2991255"/>
                  </a:cubicBezTo>
                  <a:lnTo>
                    <a:pt x="399691" y="3047738"/>
                  </a:lnTo>
                  <a:cubicBezTo>
                    <a:pt x="401501" y="3066598"/>
                    <a:pt x="404358" y="3085172"/>
                    <a:pt x="406644" y="3103936"/>
                  </a:cubicBezTo>
                  <a:cubicBezTo>
                    <a:pt x="425599" y="3253859"/>
                    <a:pt x="456650" y="3402354"/>
                    <a:pt x="500370" y="3546753"/>
                  </a:cubicBezTo>
                  <a:cubicBezTo>
                    <a:pt x="544090" y="3691152"/>
                    <a:pt x="600668" y="3831550"/>
                    <a:pt x="670677" y="3964710"/>
                  </a:cubicBezTo>
                  <a:cubicBezTo>
                    <a:pt x="740591" y="4097870"/>
                    <a:pt x="823458" y="4224171"/>
                    <a:pt x="920042" y="4339233"/>
                  </a:cubicBezTo>
                  <a:cubicBezTo>
                    <a:pt x="1016720" y="4454105"/>
                    <a:pt x="1127115" y="4557356"/>
                    <a:pt x="1248464" y="4646700"/>
                  </a:cubicBezTo>
                  <a:lnTo>
                    <a:pt x="1294374" y="4679657"/>
                  </a:lnTo>
                  <a:lnTo>
                    <a:pt x="1317329" y="4696230"/>
                  </a:lnTo>
                  <a:lnTo>
                    <a:pt x="1341237" y="4711375"/>
                  </a:lnTo>
                  <a:lnTo>
                    <a:pt x="1388957" y="4742046"/>
                  </a:lnTo>
                  <a:cubicBezTo>
                    <a:pt x="1396958" y="4747094"/>
                    <a:pt x="1404769" y="4752523"/>
                    <a:pt x="1412960" y="4757190"/>
                  </a:cubicBezTo>
                  <a:lnTo>
                    <a:pt x="1437725" y="4771097"/>
                  </a:lnTo>
                  <a:lnTo>
                    <a:pt x="1487351" y="4798910"/>
                  </a:lnTo>
                  <a:cubicBezTo>
                    <a:pt x="1495733" y="4803387"/>
                    <a:pt x="1503734" y="4808625"/>
                    <a:pt x="1512402" y="4812626"/>
                  </a:cubicBezTo>
                  <a:lnTo>
                    <a:pt x="1538024" y="4825199"/>
                  </a:lnTo>
                  <a:lnTo>
                    <a:pt x="1589364" y="4850345"/>
                  </a:lnTo>
                  <a:cubicBezTo>
                    <a:pt x="1598031" y="4854345"/>
                    <a:pt x="1606318" y="4859108"/>
                    <a:pt x="1615176" y="4862632"/>
                  </a:cubicBezTo>
                  <a:lnTo>
                    <a:pt x="1641560" y="4873681"/>
                  </a:lnTo>
                  <a:cubicBezTo>
                    <a:pt x="1781864" y="4934355"/>
                    <a:pt x="1930549" y="4979218"/>
                    <a:pt x="2083616" y="5005602"/>
                  </a:cubicBezTo>
                  <a:lnTo>
                    <a:pt x="2199059" y="5021985"/>
                  </a:lnTo>
                  <a:cubicBezTo>
                    <a:pt x="2237825" y="5025604"/>
                    <a:pt x="2276688" y="5028176"/>
                    <a:pt x="2315645" y="5031224"/>
                  </a:cubicBezTo>
                  <a:cubicBezTo>
                    <a:pt x="2334981" y="5033225"/>
                    <a:pt x="2354697" y="5033034"/>
                    <a:pt x="2374414" y="5033415"/>
                  </a:cubicBezTo>
                  <a:lnTo>
                    <a:pt x="2433374" y="5034273"/>
                  </a:lnTo>
                  <a:cubicBezTo>
                    <a:pt x="2472617" y="5035129"/>
                    <a:pt x="2512146" y="5033892"/>
                    <a:pt x="2551579" y="5033130"/>
                  </a:cubicBezTo>
                  <a:cubicBezTo>
                    <a:pt x="2591013" y="5031891"/>
                    <a:pt x="2630637" y="5031701"/>
                    <a:pt x="2669499" y="5027700"/>
                  </a:cubicBezTo>
                  <a:lnTo>
                    <a:pt x="2727982" y="5022747"/>
                  </a:lnTo>
                  <a:lnTo>
                    <a:pt x="2757224" y="5020270"/>
                  </a:lnTo>
                  <a:lnTo>
                    <a:pt x="2771797" y="5018937"/>
                  </a:lnTo>
                  <a:lnTo>
                    <a:pt x="2786275" y="5016842"/>
                  </a:lnTo>
                  <a:lnTo>
                    <a:pt x="2902099" y="4999792"/>
                  </a:lnTo>
                  <a:cubicBezTo>
                    <a:pt x="2940485" y="4992839"/>
                    <a:pt x="2978394" y="4984076"/>
                    <a:pt x="3016494" y="4976170"/>
                  </a:cubicBezTo>
                  <a:cubicBezTo>
                    <a:pt x="3167942" y="4940737"/>
                    <a:pt x="3314246" y="4888540"/>
                    <a:pt x="3452263" y="4822627"/>
                  </a:cubicBezTo>
                  <a:lnTo>
                    <a:pt x="3503889" y="4797767"/>
                  </a:lnTo>
                  <a:cubicBezTo>
                    <a:pt x="3521033" y="4789385"/>
                    <a:pt x="3537416" y="4779479"/>
                    <a:pt x="3554085" y="4770430"/>
                  </a:cubicBezTo>
                  <a:lnTo>
                    <a:pt x="3603996" y="4742903"/>
                  </a:lnTo>
                  <a:cubicBezTo>
                    <a:pt x="3612474" y="4738616"/>
                    <a:pt x="3620475" y="4733568"/>
                    <a:pt x="3628475" y="4728425"/>
                  </a:cubicBezTo>
                  <a:lnTo>
                    <a:pt x="3652669" y="4713375"/>
                  </a:lnTo>
                  <a:lnTo>
                    <a:pt x="3700866" y="4683467"/>
                  </a:lnTo>
                  <a:lnTo>
                    <a:pt x="3712867" y="4675942"/>
                  </a:lnTo>
                  <a:lnTo>
                    <a:pt x="3724488" y="4667750"/>
                  </a:lnTo>
                  <a:lnTo>
                    <a:pt x="3747633" y="4651463"/>
                  </a:lnTo>
                  <a:lnTo>
                    <a:pt x="3794115" y="4619268"/>
                  </a:lnTo>
                  <a:lnTo>
                    <a:pt x="3805736" y="4611267"/>
                  </a:lnTo>
                  <a:lnTo>
                    <a:pt x="3816880" y="4602599"/>
                  </a:lnTo>
                  <a:lnTo>
                    <a:pt x="3839168" y="4585264"/>
                  </a:lnTo>
                  <a:lnTo>
                    <a:pt x="3883841" y="4550879"/>
                  </a:lnTo>
                  <a:cubicBezTo>
                    <a:pt x="3891366" y="4545354"/>
                    <a:pt x="3898509" y="4539163"/>
                    <a:pt x="3905558" y="4532972"/>
                  </a:cubicBezTo>
                  <a:lnTo>
                    <a:pt x="3926989" y="4514684"/>
                  </a:lnTo>
                  <a:lnTo>
                    <a:pt x="3969851" y="4478393"/>
                  </a:lnTo>
                  <a:cubicBezTo>
                    <a:pt x="3984234" y="4466392"/>
                    <a:pt x="3997379" y="4452962"/>
                    <a:pt x="4011381" y="4440579"/>
                  </a:cubicBezTo>
                  <a:cubicBezTo>
                    <a:pt x="4025192" y="4427911"/>
                    <a:pt x="4039193" y="4415529"/>
                    <a:pt x="4053291" y="4403146"/>
                  </a:cubicBezTo>
                  <a:cubicBezTo>
                    <a:pt x="4067102" y="4390573"/>
                    <a:pt x="4079960" y="4376857"/>
                    <a:pt x="4093581" y="4363998"/>
                  </a:cubicBezTo>
                  <a:lnTo>
                    <a:pt x="4134063" y="4324946"/>
                  </a:lnTo>
                  <a:lnTo>
                    <a:pt x="4172639" y="4283988"/>
                  </a:lnTo>
                  <a:cubicBezTo>
                    <a:pt x="4275223" y="4174546"/>
                    <a:pt x="4369425" y="4055579"/>
                    <a:pt x="4450483" y="3926610"/>
                  </a:cubicBezTo>
                  <a:cubicBezTo>
                    <a:pt x="4531541" y="3797832"/>
                    <a:pt x="4599359" y="3658957"/>
                    <a:pt x="4647746" y="3513035"/>
                  </a:cubicBezTo>
                  <a:cubicBezTo>
                    <a:pt x="4654604" y="3495032"/>
                    <a:pt x="4659176" y="3476268"/>
                    <a:pt x="4664796" y="3457980"/>
                  </a:cubicBezTo>
                  <a:lnTo>
                    <a:pt x="4681083" y="3402640"/>
                  </a:lnTo>
                  <a:cubicBezTo>
                    <a:pt x="4690704" y="3365397"/>
                    <a:pt x="4699181" y="3327869"/>
                    <a:pt x="4707753" y="3290340"/>
                  </a:cubicBezTo>
                  <a:cubicBezTo>
                    <a:pt x="4714802" y="3252431"/>
                    <a:pt x="4720517" y="3214331"/>
                    <a:pt x="4726041" y="3176326"/>
                  </a:cubicBezTo>
                  <a:cubicBezTo>
                    <a:pt x="4729566" y="3137845"/>
                    <a:pt x="4733090" y="3099554"/>
                    <a:pt x="4735090" y="3061169"/>
                  </a:cubicBezTo>
                  <a:cubicBezTo>
                    <a:pt x="4741281" y="2906959"/>
                    <a:pt x="4727280" y="2753702"/>
                    <a:pt x="4713659" y="2603302"/>
                  </a:cubicBezTo>
                  <a:lnTo>
                    <a:pt x="4707658" y="2546914"/>
                  </a:lnTo>
                  <a:cubicBezTo>
                    <a:pt x="4705658" y="2528149"/>
                    <a:pt x="4704134" y="2509385"/>
                    <a:pt x="4700991" y="2490716"/>
                  </a:cubicBezTo>
                  <a:lnTo>
                    <a:pt x="4692894" y="2434805"/>
                  </a:lnTo>
                  <a:cubicBezTo>
                    <a:pt x="4690227" y="2416136"/>
                    <a:pt x="4687656" y="2397562"/>
                    <a:pt x="4684036" y="2379083"/>
                  </a:cubicBezTo>
                  <a:lnTo>
                    <a:pt x="4673940" y="2323648"/>
                  </a:lnTo>
                  <a:lnTo>
                    <a:pt x="4669177" y="2295930"/>
                  </a:lnTo>
                  <a:cubicBezTo>
                    <a:pt x="4667463" y="2286691"/>
                    <a:pt x="4665272" y="2277547"/>
                    <a:pt x="4663367" y="2268403"/>
                  </a:cubicBezTo>
                  <a:cubicBezTo>
                    <a:pt x="4659366" y="2250115"/>
                    <a:pt x="4655747" y="2231732"/>
                    <a:pt x="4652127" y="2213348"/>
                  </a:cubicBezTo>
                  <a:lnTo>
                    <a:pt x="4646793" y="2185821"/>
                  </a:lnTo>
                  <a:lnTo>
                    <a:pt x="4640602" y="2158484"/>
                  </a:lnTo>
                  <a:cubicBezTo>
                    <a:pt x="4608979" y="2012561"/>
                    <a:pt x="4575737" y="1866829"/>
                    <a:pt x="4526969" y="1725668"/>
                  </a:cubicBezTo>
                  <a:cubicBezTo>
                    <a:pt x="4479344" y="1584222"/>
                    <a:pt x="4419813" y="1446776"/>
                    <a:pt x="4348947" y="1315426"/>
                  </a:cubicBezTo>
                  <a:lnTo>
                    <a:pt x="4322277" y="1266087"/>
                  </a:lnTo>
                  <a:lnTo>
                    <a:pt x="4293416" y="1218176"/>
                  </a:lnTo>
                  <a:cubicBezTo>
                    <a:pt x="4283796" y="1202174"/>
                    <a:pt x="4274557" y="1185887"/>
                    <a:pt x="4264555" y="1170075"/>
                  </a:cubicBezTo>
                  <a:lnTo>
                    <a:pt x="4233599" y="1123403"/>
                  </a:lnTo>
                  <a:cubicBezTo>
                    <a:pt x="4223121" y="1107972"/>
                    <a:pt x="4213406" y="1091875"/>
                    <a:pt x="4202262" y="1076825"/>
                  </a:cubicBezTo>
                  <a:lnTo>
                    <a:pt x="4169115" y="1031582"/>
                  </a:lnTo>
                  <a:lnTo>
                    <a:pt x="4152541" y="1008912"/>
                  </a:lnTo>
                  <a:lnTo>
                    <a:pt x="4144254" y="997577"/>
                  </a:lnTo>
                  <a:lnTo>
                    <a:pt x="4135396" y="986719"/>
                  </a:lnTo>
                  <a:lnTo>
                    <a:pt x="4099963" y="943190"/>
                  </a:lnTo>
                  <a:cubicBezTo>
                    <a:pt x="4004999" y="827461"/>
                    <a:pt x="3897938" y="720781"/>
                    <a:pt x="3779256" y="627721"/>
                  </a:cubicBezTo>
                  <a:cubicBezTo>
                    <a:pt x="3719916" y="581144"/>
                    <a:pt x="3657908" y="537710"/>
                    <a:pt x="3593519" y="497705"/>
                  </a:cubicBezTo>
                  <a:cubicBezTo>
                    <a:pt x="3528844" y="458367"/>
                    <a:pt x="3462074" y="421791"/>
                    <a:pt x="3392827" y="389882"/>
                  </a:cubicBezTo>
                  <a:cubicBezTo>
                    <a:pt x="3254715" y="325398"/>
                    <a:pt x="3108125" y="277487"/>
                    <a:pt x="2957534" y="245102"/>
                  </a:cubicBezTo>
                  <a:lnTo>
                    <a:pt x="2901051" y="232910"/>
                  </a:lnTo>
                  <a:cubicBezTo>
                    <a:pt x="2882097" y="229576"/>
                    <a:pt x="2862951" y="226909"/>
                    <a:pt x="2843901" y="223861"/>
                  </a:cubicBezTo>
                  <a:cubicBezTo>
                    <a:pt x="2805706" y="218146"/>
                    <a:pt x="2767701" y="211193"/>
                    <a:pt x="2729030" y="208240"/>
                  </a:cubicBezTo>
                  <a:lnTo>
                    <a:pt x="2671213" y="202716"/>
                  </a:lnTo>
                  <a:cubicBezTo>
                    <a:pt x="2651973" y="200906"/>
                    <a:pt x="2632732" y="198811"/>
                    <a:pt x="2613206" y="198430"/>
                  </a:cubicBezTo>
                  <a:lnTo>
                    <a:pt x="2496620" y="193572"/>
                  </a:lnTo>
                  <a:close/>
                </a:path>
              </a:pathLst>
            </a:custGeom>
            <a:grpFill/>
            <a:ln w="9525" cap="flat">
              <a:noFill/>
              <a:prstDash val="solid"/>
              <a:miter/>
            </a:ln>
          </p:spPr>
          <p:txBody>
            <a:bodyPr rtlCol="0" anchor="ctr"/>
            <a:lstStyle/>
            <a:p>
              <a:endParaRPr lang="en-US" dirty="0"/>
            </a:p>
          </p:txBody>
        </p:sp>
        <p:sp useBgFill="1">
          <p:nvSpPr>
            <p:cNvPr id="4120" name="Freeform: Shape 4119">
              <a:extLst>
                <a:ext uri="{FF2B5EF4-FFF2-40B4-BE49-F238E27FC236}">
                  <a16:creationId xmlns:a16="http://schemas.microsoft.com/office/drawing/2014/main" id="{F00387E4-31F7-4BBB-A9C7-508D62215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14665" y="738154"/>
              <a:ext cx="5366579" cy="5378461"/>
            </a:xfrm>
            <a:custGeom>
              <a:avLst/>
              <a:gdLst>
                <a:gd name="connsiteX0" fmla="*/ 2659998 w 5366579"/>
                <a:gd name="connsiteY0" fmla="*/ 1557 h 5378461"/>
                <a:gd name="connsiteX1" fmla="*/ 3683078 w 5366579"/>
                <a:gd name="connsiteY1" fmla="*/ 158815 h 5378461"/>
                <a:gd name="connsiteX2" fmla="*/ 3744609 w 5366579"/>
                <a:gd name="connsiteY2" fmla="*/ 181294 h 5378461"/>
                <a:gd name="connsiteX3" fmla="*/ 3775470 w 5366579"/>
                <a:gd name="connsiteY3" fmla="*/ 192438 h 5378461"/>
                <a:gd name="connsiteX4" fmla="*/ 3806141 w 5366579"/>
                <a:gd name="connsiteY4" fmla="*/ 204154 h 5378461"/>
                <a:gd name="connsiteX5" fmla="*/ 3927109 w 5366579"/>
                <a:gd name="connsiteY5" fmla="*/ 255874 h 5378461"/>
                <a:gd name="connsiteX6" fmla="*/ 4045695 w 5366579"/>
                <a:gd name="connsiteY6" fmla="*/ 313786 h 5378461"/>
                <a:gd name="connsiteX7" fmla="*/ 4161233 w 5366579"/>
                <a:gd name="connsiteY7" fmla="*/ 378461 h 5378461"/>
                <a:gd name="connsiteX8" fmla="*/ 4585095 w 5366579"/>
                <a:gd name="connsiteY8" fmla="*/ 700597 h 5378461"/>
                <a:gd name="connsiteX9" fmla="*/ 5176217 w 5366579"/>
                <a:gd name="connsiteY9" fmla="*/ 1590232 h 5378461"/>
                <a:gd name="connsiteX10" fmla="*/ 5366432 w 5366579"/>
                <a:gd name="connsiteY10" fmla="*/ 2641982 h 5378461"/>
                <a:gd name="connsiteX11" fmla="*/ 4594239 w 5366579"/>
                <a:gd name="connsiteY11" fmla="*/ 4567938 h 5378461"/>
                <a:gd name="connsiteX12" fmla="*/ 4193332 w 5366579"/>
                <a:gd name="connsiteY12" fmla="*/ 4906456 h 5378461"/>
                <a:gd name="connsiteX13" fmla="*/ 4166376 w 5366579"/>
                <a:gd name="connsiteY13" fmla="*/ 4925220 h 5378461"/>
                <a:gd name="connsiteX14" fmla="*/ 4138563 w 5366579"/>
                <a:gd name="connsiteY14" fmla="*/ 4942651 h 5378461"/>
                <a:gd name="connsiteX15" fmla="*/ 4082652 w 5366579"/>
                <a:gd name="connsiteY15" fmla="*/ 4977132 h 5378461"/>
                <a:gd name="connsiteX16" fmla="*/ 4054743 w 5366579"/>
                <a:gd name="connsiteY16" fmla="*/ 4994467 h 5378461"/>
                <a:gd name="connsiteX17" fmla="*/ 4026073 w 5366579"/>
                <a:gd name="connsiteY17" fmla="*/ 5010469 h 5378461"/>
                <a:gd name="connsiteX18" fmla="*/ 3968447 w 5366579"/>
                <a:gd name="connsiteY18" fmla="*/ 5042092 h 5378461"/>
                <a:gd name="connsiteX19" fmla="*/ 3939586 w 5366579"/>
                <a:gd name="connsiteY19" fmla="*/ 5057904 h 5378461"/>
                <a:gd name="connsiteX20" fmla="*/ 3910059 w 5366579"/>
                <a:gd name="connsiteY20" fmla="*/ 5072286 h 5378461"/>
                <a:gd name="connsiteX21" fmla="*/ 3850813 w 5366579"/>
                <a:gd name="connsiteY21" fmla="*/ 5100671 h 5378461"/>
                <a:gd name="connsiteX22" fmla="*/ 3730417 w 5366579"/>
                <a:gd name="connsiteY22" fmla="*/ 5153439 h 5378461"/>
                <a:gd name="connsiteX23" fmla="*/ 3227116 w 5366579"/>
                <a:gd name="connsiteY23" fmla="*/ 5305172 h 5378461"/>
                <a:gd name="connsiteX24" fmla="*/ 3162346 w 5366579"/>
                <a:gd name="connsiteY24" fmla="*/ 5317841 h 5378461"/>
                <a:gd name="connsiteX25" fmla="*/ 3097386 w 5366579"/>
                <a:gd name="connsiteY25" fmla="*/ 5329175 h 5378461"/>
                <a:gd name="connsiteX26" fmla="*/ 2966893 w 5366579"/>
                <a:gd name="connsiteY26" fmla="*/ 5348225 h 5378461"/>
                <a:gd name="connsiteX27" fmla="*/ 2835543 w 5366579"/>
                <a:gd name="connsiteY27" fmla="*/ 5360798 h 5378461"/>
                <a:gd name="connsiteX28" fmla="*/ 2802682 w 5366579"/>
                <a:gd name="connsiteY28" fmla="*/ 5363751 h 5378461"/>
                <a:gd name="connsiteX29" fmla="*/ 2770107 w 5366579"/>
                <a:gd name="connsiteY29" fmla="*/ 5365276 h 5378461"/>
                <a:gd name="connsiteX30" fmla="*/ 2704956 w 5366579"/>
                <a:gd name="connsiteY30" fmla="*/ 5368323 h 5378461"/>
                <a:gd name="connsiteX31" fmla="*/ 2574273 w 5366579"/>
                <a:gd name="connsiteY31" fmla="*/ 5374419 h 5378461"/>
                <a:gd name="connsiteX32" fmla="*/ 2442637 w 5366579"/>
                <a:gd name="connsiteY32" fmla="*/ 5378134 h 5378461"/>
                <a:gd name="connsiteX33" fmla="*/ 2376057 w 5366579"/>
                <a:gd name="connsiteY33" fmla="*/ 5377563 h 5378461"/>
                <a:gd name="connsiteX34" fmla="*/ 2309382 w 5366579"/>
                <a:gd name="connsiteY34" fmla="*/ 5375943 h 5378461"/>
                <a:gd name="connsiteX35" fmla="*/ 2175937 w 5366579"/>
                <a:gd name="connsiteY35" fmla="*/ 5367180 h 5378461"/>
                <a:gd name="connsiteX36" fmla="*/ 2042778 w 5366579"/>
                <a:gd name="connsiteY36" fmla="*/ 5350988 h 5378461"/>
                <a:gd name="connsiteX37" fmla="*/ 2009631 w 5366579"/>
                <a:gd name="connsiteY37" fmla="*/ 5345749 h 5378461"/>
                <a:gd name="connsiteX38" fmla="*/ 1976484 w 5366579"/>
                <a:gd name="connsiteY38" fmla="*/ 5339843 h 5378461"/>
                <a:gd name="connsiteX39" fmla="*/ 1910190 w 5366579"/>
                <a:gd name="connsiteY39" fmla="*/ 5327842 h 5378461"/>
                <a:gd name="connsiteX40" fmla="*/ 1844372 w 5366579"/>
                <a:gd name="connsiteY40" fmla="*/ 5312983 h 5378461"/>
                <a:gd name="connsiteX41" fmla="*/ 1778745 w 5366579"/>
                <a:gd name="connsiteY41" fmla="*/ 5296885 h 5378461"/>
                <a:gd name="connsiteX42" fmla="*/ 1745979 w 5366579"/>
                <a:gd name="connsiteY42" fmla="*/ 5288503 h 5378461"/>
                <a:gd name="connsiteX43" fmla="*/ 1713594 w 5366579"/>
                <a:gd name="connsiteY43" fmla="*/ 5278502 h 5378461"/>
                <a:gd name="connsiteX44" fmla="*/ 1648919 w 5366579"/>
                <a:gd name="connsiteY44" fmla="*/ 5258214 h 5378461"/>
                <a:gd name="connsiteX45" fmla="*/ 1616629 w 5366579"/>
                <a:gd name="connsiteY45" fmla="*/ 5247927 h 5378461"/>
                <a:gd name="connsiteX46" fmla="*/ 1584911 w 5366579"/>
                <a:gd name="connsiteY46" fmla="*/ 5235926 h 5378461"/>
                <a:gd name="connsiteX47" fmla="*/ 1521379 w 5366579"/>
                <a:gd name="connsiteY47" fmla="*/ 5211827 h 5378461"/>
                <a:gd name="connsiteX48" fmla="*/ 1489661 w 5366579"/>
                <a:gd name="connsiteY48" fmla="*/ 5199540 h 5378461"/>
                <a:gd name="connsiteX49" fmla="*/ 1458705 w 5366579"/>
                <a:gd name="connsiteY49" fmla="*/ 5185443 h 5378461"/>
                <a:gd name="connsiteX50" fmla="*/ 1396697 w 5366579"/>
                <a:gd name="connsiteY50" fmla="*/ 5157249 h 5378461"/>
                <a:gd name="connsiteX51" fmla="*/ 1365741 w 5366579"/>
                <a:gd name="connsiteY51" fmla="*/ 5142962 h 5378461"/>
                <a:gd name="connsiteX52" fmla="*/ 1335546 w 5366579"/>
                <a:gd name="connsiteY52" fmla="*/ 5127055 h 5378461"/>
                <a:gd name="connsiteX53" fmla="*/ 1275253 w 5366579"/>
                <a:gd name="connsiteY53" fmla="*/ 5095051 h 5378461"/>
                <a:gd name="connsiteX54" fmla="*/ 1245345 w 5366579"/>
                <a:gd name="connsiteY54" fmla="*/ 5078573 h 5378461"/>
                <a:gd name="connsiteX55" fmla="*/ 1216198 w 5366579"/>
                <a:gd name="connsiteY55" fmla="*/ 5060761 h 5378461"/>
                <a:gd name="connsiteX56" fmla="*/ 1158000 w 5366579"/>
                <a:gd name="connsiteY56" fmla="*/ 5024947 h 5378461"/>
                <a:gd name="connsiteX57" fmla="*/ 737567 w 5366579"/>
                <a:gd name="connsiteY57" fmla="*/ 4676713 h 5378461"/>
                <a:gd name="connsiteX58" fmla="*/ 409050 w 5366579"/>
                <a:gd name="connsiteY58" fmla="*/ 4241706 h 5378461"/>
                <a:gd name="connsiteX59" fmla="*/ 177973 w 5366579"/>
                <a:gd name="connsiteY59" fmla="*/ 3750121 h 5378461"/>
                <a:gd name="connsiteX60" fmla="*/ 42813 w 5366579"/>
                <a:gd name="connsiteY60" fmla="*/ 3226055 h 5378461"/>
                <a:gd name="connsiteX61" fmla="*/ 46 w 5366579"/>
                <a:gd name="connsiteY61" fmla="*/ 2687988 h 5378461"/>
                <a:gd name="connsiteX62" fmla="*/ 47862 w 5366579"/>
                <a:gd name="connsiteY62" fmla="*/ 2151064 h 5378461"/>
                <a:gd name="connsiteX63" fmla="*/ 184926 w 5366579"/>
                <a:gd name="connsiteY63" fmla="*/ 1629761 h 5378461"/>
                <a:gd name="connsiteX64" fmla="*/ 747949 w 5366579"/>
                <a:gd name="connsiteY64" fmla="*/ 718789 h 5378461"/>
                <a:gd name="connsiteX65" fmla="*/ 1161334 w 5366579"/>
                <a:gd name="connsiteY65" fmla="*/ 381128 h 5378461"/>
                <a:gd name="connsiteX66" fmla="*/ 1635393 w 5366579"/>
                <a:gd name="connsiteY66" fmla="*/ 149766 h 5378461"/>
                <a:gd name="connsiteX67" fmla="*/ 2659998 w 5366579"/>
                <a:gd name="connsiteY67" fmla="*/ 1557 h 5378461"/>
                <a:gd name="connsiteX68" fmla="*/ 2659712 w 5366579"/>
                <a:gd name="connsiteY68" fmla="*/ 30132 h 5378461"/>
                <a:gd name="connsiteX69" fmla="*/ 2149267 w 5366579"/>
                <a:gd name="connsiteY69" fmla="*/ 68708 h 5378461"/>
                <a:gd name="connsiteX70" fmla="*/ 2086402 w 5366579"/>
                <a:gd name="connsiteY70" fmla="*/ 80329 h 5378461"/>
                <a:gd name="connsiteX71" fmla="*/ 2024394 w 5366579"/>
                <a:gd name="connsiteY71" fmla="*/ 95664 h 5378461"/>
                <a:gd name="connsiteX72" fmla="*/ 1962577 w 5366579"/>
                <a:gd name="connsiteY72" fmla="*/ 111285 h 5378461"/>
                <a:gd name="connsiteX73" fmla="*/ 1901712 w 5366579"/>
                <a:gd name="connsiteY73" fmla="*/ 130144 h 5378461"/>
                <a:gd name="connsiteX74" fmla="*/ 1841038 w 5366579"/>
                <a:gd name="connsiteY74" fmla="*/ 149575 h 5378461"/>
                <a:gd name="connsiteX75" fmla="*/ 1825893 w 5366579"/>
                <a:gd name="connsiteY75" fmla="*/ 154528 h 5378461"/>
                <a:gd name="connsiteX76" fmla="*/ 1811034 w 5366579"/>
                <a:gd name="connsiteY76" fmla="*/ 160243 h 5378461"/>
                <a:gd name="connsiteX77" fmla="*/ 1781412 w 5366579"/>
                <a:gd name="connsiteY77" fmla="*/ 171864 h 5378461"/>
                <a:gd name="connsiteX78" fmla="*/ 1722357 w 5366579"/>
                <a:gd name="connsiteY78" fmla="*/ 195200 h 5378461"/>
                <a:gd name="connsiteX79" fmla="*/ 1707593 w 5366579"/>
                <a:gd name="connsiteY79" fmla="*/ 201010 h 5378461"/>
                <a:gd name="connsiteX80" fmla="*/ 1693210 w 5366579"/>
                <a:gd name="connsiteY80" fmla="*/ 207678 h 5378461"/>
                <a:gd name="connsiteX81" fmla="*/ 1664445 w 5366579"/>
                <a:gd name="connsiteY81" fmla="*/ 221108 h 5378461"/>
                <a:gd name="connsiteX82" fmla="*/ 1237629 w 5366579"/>
                <a:gd name="connsiteY82" fmla="*/ 486856 h 5378461"/>
                <a:gd name="connsiteX83" fmla="*/ 891396 w 5366579"/>
                <a:gd name="connsiteY83" fmla="*/ 843567 h 5378461"/>
                <a:gd name="connsiteX84" fmla="*/ 629839 w 5366579"/>
                <a:gd name="connsiteY84" fmla="*/ 1261715 h 5378461"/>
                <a:gd name="connsiteX85" fmla="*/ 576975 w 5366579"/>
                <a:gd name="connsiteY85" fmla="*/ 1372871 h 5378461"/>
                <a:gd name="connsiteX86" fmla="*/ 529160 w 5366579"/>
                <a:gd name="connsiteY86" fmla="*/ 1486219 h 5378461"/>
                <a:gd name="connsiteX87" fmla="*/ 485821 w 5366579"/>
                <a:gd name="connsiteY87" fmla="*/ 1601376 h 5378461"/>
                <a:gd name="connsiteX88" fmla="*/ 447531 w 5366579"/>
                <a:gd name="connsiteY88" fmla="*/ 1718248 h 5378461"/>
                <a:gd name="connsiteX89" fmla="*/ 339041 w 5366579"/>
                <a:gd name="connsiteY89" fmla="*/ 2197641 h 5378461"/>
                <a:gd name="connsiteX90" fmla="*/ 305608 w 5366579"/>
                <a:gd name="connsiteY90" fmla="*/ 2687988 h 5378461"/>
                <a:gd name="connsiteX91" fmla="*/ 460770 w 5366579"/>
                <a:gd name="connsiteY91" fmla="*/ 3652299 h 5378461"/>
                <a:gd name="connsiteX92" fmla="*/ 936163 w 5366579"/>
                <a:gd name="connsiteY92" fmla="*/ 4493738 h 5378461"/>
                <a:gd name="connsiteX93" fmla="*/ 1727024 w 5366579"/>
                <a:gd name="connsiteY93" fmla="*/ 5041997 h 5378461"/>
                <a:gd name="connsiteX94" fmla="*/ 1784364 w 5366579"/>
                <a:gd name="connsiteY94" fmla="*/ 5063523 h 5378461"/>
                <a:gd name="connsiteX95" fmla="*/ 1813035 w 5366579"/>
                <a:gd name="connsiteY95" fmla="*/ 5074477 h 5378461"/>
                <a:gd name="connsiteX96" fmla="*/ 1842181 w 5366579"/>
                <a:gd name="connsiteY96" fmla="*/ 5083907 h 5378461"/>
                <a:gd name="connsiteX97" fmla="*/ 1900760 w 5366579"/>
                <a:gd name="connsiteY97" fmla="*/ 5102290 h 5378461"/>
                <a:gd name="connsiteX98" fmla="*/ 1959815 w 5366579"/>
                <a:gd name="connsiteY98" fmla="*/ 5119625 h 5378461"/>
                <a:gd name="connsiteX99" fmla="*/ 2019537 w 5366579"/>
                <a:gd name="connsiteY99" fmla="*/ 5134866 h 5378461"/>
                <a:gd name="connsiteX100" fmla="*/ 2049445 w 5366579"/>
                <a:gd name="connsiteY100" fmla="*/ 5142581 h 5378461"/>
                <a:gd name="connsiteX101" fmla="*/ 2079544 w 5366579"/>
                <a:gd name="connsiteY101" fmla="*/ 5149629 h 5378461"/>
                <a:gd name="connsiteX102" fmla="*/ 2201178 w 5366579"/>
                <a:gd name="connsiteY102" fmla="*/ 5173442 h 5378461"/>
                <a:gd name="connsiteX103" fmla="*/ 2324337 w 5366579"/>
                <a:gd name="connsiteY103" fmla="*/ 5190587 h 5378461"/>
                <a:gd name="connsiteX104" fmla="*/ 2386344 w 5366579"/>
                <a:gd name="connsiteY104" fmla="*/ 5196873 h 5378461"/>
                <a:gd name="connsiteX105" fmla="*/ 2448638 w 5366579"/>
                <a:gd name="connsiteY105" fmla="*/ 5202207 h 5378461"/>
                <a:gd name="connsiteX106" fmla="*/ 2574844 w 5366579"/>
                <a:gd name="connsiteY106" fmla="*/ 5208303 h 5378461"/>
                <a:gd name="connsiteX107" fmla="*/ 2702003 w 5366579"/>
                <a:gd name="connsiteY107" fmla="*/ 5212209 h 5378461"/>
                <a:gd name="connsiteX108" fmla="*/ 2765725 w 5366579"/>
                <a:gd name="connsiteY108" fmla="*/ 5213828 h 5378461"/>
                <a:gd name="connsiteX109" fmla="*/ 2797634 w 5366579"/>
                <a:gd name="connsiteY109" fmla="*/ 5214685 h 5378461"/>
                <a:gd name="connsiteX110" fmla="*/ 2829162 w 5366579"/>
                <a:gd name="connsiteY110" fmla="*/ 5214113 h 5378461"/>
                <a:gd name="connsiteX111" fmla="*/ 2955273 w 5366579"/>
                <a:gd name="connsiteY111" fmla="*/ 5211256 h 5378461"/>
                <a:gd name="connsiteX112" fmla="*/ 3081098 w 5366579"/>
                <a:gd name="connsiteY112" fmla="*/ 5201922 h 5378461"/>
                <a:gd name="connsiteX113" fmla="*/ 3143772 w 5366579"/>
                <a:gd name="connsiteY113" fmla="*/ 5194968 h 5378461"/>
                <a:gd name="connsiteX114" fmla="*/ 3206352 w 5366579"/>
                <a:gd name="connsiteY114" fmla="*/ 5186777 h 5378461"/>
                <a:gd name="connsiteX115" fmla="*/ 3330843 w 5366579"/>
                <a:gd name="connsiteY115" fmla="*/ 5165727 h 5378461"/>
                <a:gd name="connsiteX116" fmla="*/ 3392851 w 5366579"/>
                <a:gd name="connsiteY116" fmla="*/ 5153725 h 5378461"/>
                <a:gd name="connsiteX117" fmla="*/ 3454097 w 5366579"/>
                <a:gd name="connsiteY117" fmla="*/ 5138580 h 5378461"/>
                <a:gd name="connsiteX118" fmla="*/ 3515343 w 5366579"/>
                <a:gd name="connsiteY118" fmla="*/ 5123150 h 5378461"/>
                <a:gd name="connsiteX119" fmla="*/ 3575731 w 5366579"/>
                <a:gd name="connsiteY119" fmla="*/ 5104766 h 5378461"/>
                <a:gd name="connsiteX120" fmla="*/ 3636120 w 5366579"/>
                <a:gd name="connsiteY120" fmla="*/ 5086002 h 5378461"/>
                <a:gd name="connsiteX121" fmla="*/ 3651169 w 5366579"/>
                <a:gd name="connsiteY121" fmla="*/ 5081240 h 5378461"/>
                <a:gd name="connsiteX122" fmla="*/ 3665933 w 5366579"/>
                <a:gd name="connsiteY122" fmla="*/ 5075620 h 5378461"/>
                <a:gd name="connsiteX123" fmla="*/ 3695460 w 5366579"/>
                <a:gd name="connsiteY123" fmla="*/ 5064380 h 5378461"/>
                <a:gd name="connsiteX124" fmla="*/ 4526898 w 5366579"/>
                <a:gd name="connsiteY124" fmla="*/ 4505644 h 5378461"/>
                <a:gd name="connsiteX125" fmla="*/ 4569094 w 5366579"/>
                <a:gd name="connsiteY125" fmla="*/ 4458590 h 5378461"/>
                <a:gd name="connsiteX126" fmla="*/ 4608813 w 5366579"/>
                <a:gd name="connsiteY126" fmla="*/ 4409441 h 5378461"/>
                <a:gd name="connsiteX127" fmla="*/ 4648056 w 5366579"/>
                <a:gd name="connsiteY127" fmla="*/ 4360007 h 5378461"/>
                <a:gd name="connsiteX128" fmla="*/ 4684822 w 5366579"/>
                <a:gd name="connsiteY128" fmla="*/ 4308667 h 5378461"/>
                <a:gd name="connsiteX129" fmla="*/ 4721017 w 5366579"/>
                <a:gd name="connsiteY129" fmla="*/ 4257041 h 5378461"/>
                <a:gd name="connsiteX130" fmla="*/ 4754545 w 5366579"/>
                <a:gd name="connsiteY130" fmla="*/ 4203606 h 5378461"/>
                <a:gd name="connsiteX131" fmla="*/ 4787692 w 5366579"/>
                <a:gd name="connsiteY131" fmla="*/ 4149980 h 5378461"/>
                <a:gd name="connsiteX132" fmla="*/ 4818268 w 5366579"/>
                <a:gd name="connsiteY132" fmla="*/ 4094831 h 5378461"/>
                <a:gd name="connsiteX133" fmla="*/ 5011244 w 5366579"/>
                <a:gd name="connsiteY133" fmla="*/ 3631630 h 5378461"/>
                <a:gd name="connsiteX134" fmla="*/ 5111352 w 5366579"/>
                <a:gd name="connsiteY134" fmla="*/ 3142426 h 5378461"/>
                <a:gd name="connsiteX135" fmla="*/ 5122877 w 5366579"/>
                <a:gd name="connsiteY135" fmla="*/ 3018410 h 5378461"/>
                <a:gd name="connsiteX136" fmla="*/ 5129259 w 5366579"/>
                <a:gd name="connsiteY136" fmla="*/ 2894204 h 5378461"/>
                <a:gd name="connsiteX137" fmla="*/ 5131069 w 5366579"/>
                <a:gd name="connsiteY137" fmla="*/ 2769998 h 5378461"/>
                <a:gd name="connsiteX138" fmla="*/ 5129735 w 5366579"/>
                <a:gd name="connsiteY138" fmla="*/ 2707990 h 5378461"/>
                <a:gd name="connsiteX139" fmla="*/ 5128116 w 5366579"/>
                <a:gd name="connsiteY139" fmla="*/ 2646078 h 5378461"/>
                <a:gd name="connsiteX140" fmla="*/ 5124687 w 5366579"/>
                <a:gd name="connsiteY140" fmla="*/ 2584165 h 5378461"/>
                <a:gd name="connsiteX141" fmla="*/ 5120401 w 5366579"/>
                <a:gd name="connsiteY141" fmla="*/ 2522444 h 5378461"/>
                <a:gd name="connsiteX142" fmla="*/ 5114876 w 5366579"/>
                <a:gd name="connsiteY142" fmla="*/ 2460817 h 5378461"/>
                <a:gd name="connsiteX143" fmla="*/ 5112209 w 5366579"/>
                <a:gd name="connsiteY143" fmla="*/ 2430051 h 5378461"/>
                <a:gd name="connsiteX144" fmla="*/ 5108399 w 5366579"/>
                <a:gd name="connsiteY144" fmla="*/ 2399381 h 5378461"/>
                <a:gd name="connsiteX145" fmla="*/ 5070108 w 5366579"/>
                <a:gd name="connsiteY145" fmla="*/ 2155255 h 5378461"/>
                <a:gd name="connsiteX146" fmla="*/ 4939140 w 5366579"/>
                <a:gd name="connsiteY146" fmla="*/ 1680338 h 5378461"/>
                <a:gd name="connsiteX147" fmla="*/ 4452888 w 5366579"/>
                <a:gd name="connsiteY147" fmla="*/ 826517 h 5378461"/>
                <a:gd name="connsiteX148" fmla="*/ 4091605 w 5366579"/>
                <a:gd name="connsiteY148" fmla="*/ 482855 h 5378461"/>
                <a:gd name="connsiteX149" fmla="*/ 3989211 w 5366579"/>
                <a:gd name="connsiteY149" fmla="*/ 409703 h 5378461"/>
                <a:gd name="connsiteX150" fmla="*/ 3882531 w 5366579"/>
                <a:gd name="connsiteY150" fmla="*/ 342171 h 5378461"/>
                <a:gd name="connsiteX151" fmla="*/ 3771565 w 5366579"/>
                <a:gd name="connsiteY151" fmla="*/ 281211 h 5378461"/>
                <a:gd name="connsiteX152" fmla="*/ 3656884 w 5366579"/>
                <a:gd name="connsiteY152" fmla="*/ 226633 h 5378461"/>
                <a:gd name="connsiteX153" fmla="*/ 3642406 w 5366579"/>
                <a:gd name="connsiteY153" fmla="*/ 219965 h 5378461"/>
                <a:gd name="connsiteX154" fmla="*/ 3627642 w 5366579"/>
                <a:gd name="connsiteY154" fmla="*/ 214060 h 5378461"/>
                <a:gd name="connsiteX155" fmla="*/ 3598115 w 5366579"/>
                <a:gd name="connsiteY155" fmla="*/ 202249 h 5378461"/>
                <a:gd name="connsiteX156" fmla="*/ 3538965 w 5366579"/>
                <a:gd name="connsiteY156" fmla="*/ 178627 h 5378461"/>
                <a:gd name="connsiteX157" fmla="*/ 3478767 w 5366579"/>
                <a:gd name="connsiteY157" fmla="*/ 157576 h 5378461"/>
                <a:gd name="connsiteX158" fmla="*/ 3418092 w 5366579"/>
                <a:gd name="connsiteY158" fmla="*/ 137764 h 5378461"/>
                <a:gd name="connsiteX159" fmla="*/ 3387708 w 5366579"/>
                <a:gd name="connsiteY159" fmla="*/ 127954 h 5378461"/>
                <a:gd name="connsiteX160" fmla="*/ 3356847 w 5366579"/>
                <a:gd name="connsiteY160" fmla="*/ 119762 h 5378461"/>
                <a:gd name="connsiteX161" fmla="*/ 3295029 w 5366579"/>
                <a:gd name="connsiteY161" fmla="*/ 103570 h 5378461"/>
                <a:gd name="connsiteX162" fmla="*/ 3170061 w 5366579"/>
                <a:gd name="connsiteY162" fmla="*/ 76233 h 5378461"/>
                <a:gd name="connsiteX163" fmla="*/ 2659712 w 5366579"/>
                <a:gd name="connsiteY163" fmla="*/ 30132 h 537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366579" h="5378461">
                  <a:moveTo>
                    <a:pt x="2659998" y="1557"/>
                  </a:moveTo>
                  <a:cubicBezTo>
                    <a:pt x="3004422" y="1843"/>
                    <a:pt x="3351989" y="45943"/>
                    <a:pt x="3683078" y="158815"/>
                  </a:cubicBezTo>
                  <a:lnTo>
                    <a:pt x="3744609" y="181294"/>
                  </a:lnTo>
                  <a:lnTo>
                    <a:pt x="3775470" y="192438"/>
                  </a:lnTo>
                  <a:cubicBezTo>
                    <a:pt x="3785758" y="196248"/>
                    <a:pt x="3796140" y="199582"/>
                    <a:pt x="3806141" y="204154"/>
                  </a:cubicBezTo>
                  <a:cubicBezTo>
                    <a:pt x="3846336" y="221394"/>
                    <a:pt x="3887008" y="237967"/>
                    <a:pt x="3927109" y="255874"/>
                  </a:cubicBezTo>
                  <a:cubicBezTo>
                    <a:pt x="3966542" y="275115"/>
                    <a:pt x="4006452" y="293784"/>
                    <a:pt x="4045695" y="313786"/>
                  </a:cubicBezTo>
                  <a:cubicBezTo>
                    <a:pt x="4084080" y="335313"/>
                    <a:pt x="4123133" y="356078"/>
                    <a:pt x="4161233" y="378461"/>
                  </a:cubicBezTo>
                  <a:cubicBezTo>
                    <a:pt x="4312966" y="469234"/>
                    <a:pt x="4455746" y="577248"/>
                    <a:pt x="4585095" y="700597"/>
                  </a:cubicBezTo>
                  <a:cubicBezTo>
                    <a:pt x="4843890" y="947485"/>
                    <a:pt x="5045915" y="1255619"/>
                    <a:pt x="5176217" y="1590232"/>
                  </a:cubicBezTo>
                  <a:cubicBezTo>
                    <a:pt x="5307281" y="1924940"/>
                    <a:pt x="5370051" y="2284700"/>
                    <a:pt x="5366432" y="2641982"/>
                  </a:cubicBezTo>
                  <a:cubicBezTo>
                    <a:pt x="5359859" y="3357215"/>
                    <a:pt x="5080015" y="4061588"/>
                    <a:pt x="4594239" y="4567938"/>
                  </a:cubicBezTo>
                  <a:cubicBezTo>
                    <a:pt x="4472796" y="4694430"/>
                    <a:pt x="4338112" y="4807967"/>
                    <a:pt x="4193332" y="4906456"/>
                  </a:cubicBezTo>
                  <a:lnTo>
                    <a:pt x="4166376" y="4925220"/>
                  </a:lnTo>
                  <a:cubicBezTo>
                    <a:pt x="4157328" y="4931316"/>
                    <a:pt x="4147803" y="4936841"/>
                    <a:pt x="4138563" y="4942651"/>
                  </a:cubicBezTo>
                  <a:lnTo>
                    <a:pt x="4082652" y="4977132"/>
                  </a:lnTo>
                  <a:lnTo>
                    <a:pt x="4054743" y="4994467"/>
                  </a:lnTo>
                  <a:cubicBezTo>
                    <a:pt x="4045314" y="5000087"/>
                    <a:pt x="4035598" y="5005135"/>
                    <a:pt x="4026073" y="5010469"/>
                  </a:cubicBezTo>
                  <a:lnTo>
                    <a:pt x="3968447" y="5042092"/>
                  </a:lnTo>
                  <a:lnTo>
                    <a:pt x="3939586" y="5057904"/>
                  </a:lnTo>
                  <a:cubicBezTo>
                    <a:pt x="3929966" y="5063142"/>
                    <a:pt x="3919869" y="5067524"/>
                    <a:pt x="3910059" y="5072286"/>
                  </a:cubicBezTo>
                  <a:lnTo>
                    <a:pt x="3850813" y="5100671"/>
                  </a:lnTo>
                  <a:cubicBezTo>
                    <a:pt x="3811761" y="5120768"/>
                    <a:pt x="3770708" y="5136199"/>
                    <a:pt x="3730417" y="5153439"/>
                  </a:cubicBezTo>
                  <a:cubicBezTo>
                    <a:pt x="3568016" y="5219543"/>
                    <a:pt x="3399138" y="5269644"/>
                    <a:pt x="3227116" y="5305172"/>
                  </a:cubicBezTo>
                  <a:lnTo>
                    <a:pt x="3162346" y="5317841"/>
                  </a:lnTo>
                  <a:cubicBezTo>
                    <a:pt x="3140725" y="5322032"/>
                    <a:pt x="3119198" y="5326603"/>
                    <a:pt x="3097386" y="5329175"/>
                  </a:cubicBezTo>
                  <a:lnTo>
                    <a:pt x="2966893" y="5348225"/>
                  </a:lnTo>
                  <a:lnTo>
                    <a:pt x="2835543" y="5360798"/>
                  </a:lnTo>
                  <a:cubicBezTo>
                    <a:pt x="2824590" y="5361751"/>
                    <a:pt x="2813636" y="5362989"/>
                    <a:pt x="2802682" y="5363751"/>
                  </a:cubicBezTo>
                  <a:lnTo>
                    <a:pt x="2770107" y="5365276"/>
                  </a:lnTo>
                  <a:lnTo>
                    <a:pt x="2704956" y="5368323"/>
                  </a:lnTo>
                  <a:lnTo>
                    <a:pt x="2574273" y="5374419"/>
                  </a:lnTo>
                  <a:cubicBezTo>
                    <a:pt x="2530553" y="5375943"/>
                    <a:pt x="2487214" y="5379563"/>
                    <a:pt x="2442637" y="5378134"/>
                  </a:cubicBezTo>
                  <a:lnTo>
                    <a:pt x="2376057" y="5377563"/>
                  </a:lnTo>
                  <a:cubicBezTo>
                    <a:pt x="2353864" y="5377086"/>
                    <a:pt x="2331576" y="5377943"/>
                    <a:pt x="2309382" y="5375943"/>
                  </a:cubicBezTo>
                  <a:lnTo>
                    <a:pt x="2175937" y="5367180"/>
                  </a:lnTo>
                  <a:lnTo>
                    <a:pt x="2042778" y="5350988"/>
                  </a:lnTo>
                  <a:cubicBezTo>
                    <a:pt x="2031633" y="5349844"/>
                    <a:pt x="2020584" y="5347654"/>
                    <a:pt x="2009631" y="5345749"/>
                  </a:cubicBezTo>
                  <a:lnTo>
                    <a:pt x="1976484" y="5339843"/>
                  </a:lnTo>
                  <a:lnTo>
                    <a:pt x="1910190" y="5327842"/>
                  </a:lnTo>
                  <a:cubicBezTo>
                    <a:pt x="1887996" y="5324318"/>
                    <a:pt x="1866279" y="5318222"/>
                    <a:pt x="1844372" y="5312983"/>
                  </a:cubicBezTo>
                  <a:lnTo>
                    <a:pt x="1778745" y="5296885"/>
                  </a:lnTo>
                  <a:cubicBezTo>
                    <a:pt x="1767791" y="5294028"/>
                    <a:pt x="1756742" y="5291838"/>
                    <a:pt x="1745979" y="5288503"/>
                  </a:cubicBezTo>
                  <a:lnTo>
                    <a:pt x="1713594" y="5278502"/>
                  </a:lnTo>
                  <a:lnTo>
                    <a:pt x="1648919" y="5258214"/>
                  </a:lnTo>
                  <a:cubicBezTo>
                    <a:pt x="1638156" y="5254785"/>
                    <a:pt x="1627297" y="5251547"/>
                    <a:pt x="1616629" y="5247927"/>
                  </a:cubicBezTo>
                  <a:lnTo>
                    <a:pt x="1584911" y="5235926"/>
                  </a:lnTo>
                  <a:lnTo>
                    <a:pt x="1521379" y="5211827"/>
                  </a:lnTo>
                  <a:cubicBezTo>
                    <a:pt x="1510806" y="5207732"/>
                    <a:pt x="1500138" y="5203827"/>
                    <a:pt x="1489661" y="5199540"/>
                  </a:cubicBezTo>
                  <a:lnTo>
                    <a:pt x="1458705" y="5185443"/>
                  </a:lnTo>
                  <a:lnTo>
                    <a:pt x="1396697" y="5157249"/>
                  </a:lnTo>
                  <a:cubicBezTo>
                    <a:pt x="1386410" y="5152487"/>
                    <a:pt x="1375932" y="5148010"/>
                    <a:pt x="1365741" y="5142962"/>
                  </a:cubicBezTo>
                  <a:lnTo>
                    <a:pt x="1335546" y="5127055"/>
                  </a:lnTo>
                  <a:lnTo>
                    <a:pt x="1275253" y="5095051"/>
                  </a:lnTo>
                  <a:cubicBezTo>
                    <a:pt x="1265347" y="5089527"/>
                    <a:pt x="1254965" y="5084573"/>
                    <a:pt x="1245345" y="5078573"/>
                  </a:cubicBezTo>
                  <a:lnTo>
                    <a:pt x="1216198" y="5060761"/>
                  </a:lnTo>
                  <a:lnTo>
                    <a:pt x="1158000" y="5024947"/>
                  </a:lnTo>
                  <a:cubicBezTo>
                    <a:pt x="1004457" y="4926744"/>
                    <a:pt x="862916" y="4809111"/>
                    <a:pt x="737567" y="4676713"/>
                  </a:cubicBezTo>
                  <a:cubicBezTo>
                    <a:pt x="612218" y="4544220"/>
                    <a:pt x="502299" y="4397630"/>
                    <a:pt x="409050" y="4241706"/>
                  </a:cubicBezTo>
                  <a:cubicBezTo>
                    <a:pt x="315895" y="4085687"/>
                    <a:pt x="238552" y="3920714"/>
                    <a:pt x="177973" y="3750121"/>
                  </a:cubicBezTo>
                  <a:cubicBezTo>
                    <a:pt x="116727" y="3579814"/>
                    <a:pt x="72436" y="3403982"/>
                    <a:pt x="42813" y="3226055"/>
                  </a:cubicBezTo>
                  <a:cubicBezTo>
                    <a:pt x="12905" y="3048223"/>
                    <a:pt x="-906" y="2868011"/>
                    <a:pt x="46" y="2687988"/>
                  </a:cubicBezTo>
                  <a:cubicBezTo>
                    <a:pt x="999" y="2508061"/>
                    <a:pt x="16810" y="2328229"/>
                    <a:pt x="47862" y="2151064"/>
                  </a:cubicBezTo>
                  <a:cubicBezTo>
                    <a:pt x="78818" y="1973899"/>
                    <a:pt x="123300" y="1798925"/>
                    <a:pt x="184926" y="1629761"/>
                  </a:cubicBezTo>
                  <a:cubicBezTo>
                    <a:pt x="307037" y="1291433"/>
                    <a:pt x="498013" y="975964"/>
                    <a:pt x="747949" y="718789"/>
                  </a:cubicBezTo>
                  <a:cubicBezTo>
                    <a:pt x="872822" y="590297"/>
                    <a:pt x="1011887" y="476664"/>
                    <a:pt x="1161334" y="381128"/>
                  </a:cubicBezTo>
                  <a:cubicBezTo>
                    <a:pt x="1310781" y="285688"/>
                    <a:pt x="1470420" y="208345"/>
                    <a:pt x="1635393" y="149766"/>
                  </a:cubicBezTo>
                  <a:cubicBezTo>
                    <a:pt x="1965816" y="31846"/>
                    <a:pt x="2315669" y="-8825"/>
                    <a:pt x="2659998" y="1557"/>
                  </a:cubicBezTo>
                  <a:close/>
                  <a:moveTo>
                    <a:pt x="2659712" y="30132"/>
                  </a:moveTo>
                  <a:cubicBezTo>
                    <a:pt x="2488167" y="25750"/>
                    <a:pt x="2317002" y="37466"/>
                    <a:pt x="2149267" y="68708"/>
                  </a:cubicBezTo>
                  <a:lnTo>
                    <a:pt x="2086402" y="80329"/>
                  </a:lnTo>
                  <a:lnTo>
                    <a:pt x="2024394" y="95664"/>
                  </a:lnTo>
                  <a:lnTo>
                    <a:pt x="1962577" y="111285"/>
                  </a:lnTo>
                  <a:cubicBezTo>
                    <a:pt x="1942003" y="116619"/>
                    <a:pt x="1922001" y="123953"/>
                    <a:pt x="1901712" y="130144"/>
                  </a:cubicBezTo>
                  <a:lnTo>
                    <a:pt x="1841038" y="149575"/>
                  </a:lnTo>
                  <a:cubicBezTo>
                    <a:pt x="1835990" y="151195"/>
                    <a:pt x="1830942" y="152719"/>
                    <a:pt x="1825893" y="154528"/>
                  </a:cubicBezTo>
                  <a:lnTo>
                    <a:pt x="1811034" y="160243"/>
                  </a:lnTo>
                  <a:lnTo>
                    <a:pt x="1781412" y="171864"/>
                  </a:lnTo>
                  <a:lnTo>
                    <a:pt x="1722357" y="195200"/>
                  </a:lnTo>
                  <a:lnTo>
                    <a:pt x="1707593" y="201010"/>
                  </a:lnTo>
                  <a:lnTo>
                    <a:pt x="1693210" y="207678"/>
                  </a:lnTo>
                  <a:lnTo>
                    <a:pt x="1664445" y="221108"/>
                  </a:lnTo>
                  <a:cubicBezTo>
                    <a:pt x="1510711" y="291403"/>
                    <a:pt x="1367074" y="381319"/>
                    <a:pt x="1237629" y="486856"/>
                  </a:cubicBezTo>
                  <a:cubicBezTo>
                    <a:pt x="1107994" y="592202"/>
                    <a:pt x="992361" y="712789"/>
                    <a:pt x="891396" y="843567"/>
                  </a:cubicBezTo>
                  <a:cubicBezTo>
                    <a:pt x="790335" y="974345"/>
                    <a:pt x="703467" y="1114934"/>
                    <a:pt x="629839" y="1261715"/>
                  </a:cubicBezTo>
                  <a:cubicBezTo>
                    <a:pt x="611646" y="1298576"/>
                    <a:pt x="594692" y="1336009"/>
                    <a:pt x="576975" y="1372871"/>
                  </a:cubicBezTo>
                  <a:cubicBezTo>
                    <a:pt x="560592" y="1410495"/>
                    <a:pt x="545162" y="1448595"/>
                    <a:pt x="529160" y="1486219"/>
                  </a:cubicBezTo>
                  <a:lnTo>
                    <a:pt x="485821" y="1601376"/>
                  </a:lnTo>
                  <a:lnTo>
                    <a:pt x="447531" y="1718248"/>
                  </a:lnTo>
                  <a:cubicBezTo>
                    <a:pt x="399429" y="1875029"/>
                    <a:pt x="362377" y="2035240"/>
                    <a:pt x="339041" y="2197641"/>
                  </a:cubicBezTo>
                  <a:cubicBezTo>
                    <a:pt x="315800" y="2360042"/>
                    <a:pt x="304560" y="2524063"/>
                    <a:pt x="305608" y="2687988"/>
                  </a:cubicBezTo>
                  <a:cubicBezTo>
                    <a:pt x="307989" y="3015648"/>
                    <a:pt x="357900" y="3343022"/>
                    <a:pt x="460770" y="3652299"/>
                  </a:cubicBezTo>
                  <a:cubicBezTo>
                    <a:pt x="563736" y="3961004"/>
                    <a:pt x="721089" y="4251993"/>
                    <a:pt x="936163" y="4493738"/>
                  </a:cubicBezTo>
                  <a:cubicBezTo>
                    <a:pt x="1150857" y="4735673"/>
                    <a:pt x="1423653" y="4922553"/>
                    <a:pt x="1727024" y="5041997"/>
                  </a:cubicBezTo>
                  <a:lnTo>
                    <a:pt x="1784364" y="5063523"/>
                  </a:lnTo>
                  <a:lnTo>
                    <a:pt x="1813035" y="5074477"/>
                  </a:lnTo>
                  <a:cubicBezTo>
                    <a:pt x="1822560" y="5078097"/>
                    <a:pt x="1832466" y="5080763"/>
                    <a:pt x="1842181" y="5083907"/>
                  </a:cubicBezTo>
                  <a:lnTo>
                    <a:pt x="1900760" y="5102290"/>
                  </a:lnTo>
                  <a:cubicBezTo>
                    <a:pt x="1920381" y="5108291"/>
                    <a:pt x="1939717" y="5115149"/>
                    <a:pt x="1959815" y="5119625"/>
                  </a:cubicBezTo>
                  <a:lnTo>
                    <a:pt x="2019537" y="5134866"/>
                  </a:lnTo>
                  <a:lnTo>
                    <a:pt x="2049445" y="5142581"/>
                  </a:lnTo>
                  <a:cubicBezTo>
                    <a:pt x="2059446" y="5145152"/>
                    <a:pt x="2069352" y="5147915"/>
                    <a:pt x="2079544" y="5149629"/>
                  </a:cubicBezTo>
                  <a:lnTo>
                    <a:pt x="2201178" y="5173442"/>
                  </a:lnTo>
                  <a:lnTo>
                    <a:pt x="2324337" y="5190587"/>
                  </a:lnTo>
                  <a:cubicBezTo>
                    <a:pt x="2344815" y="5194016"/>
                    <a:pt x="2365675" y="5194778"/>
                    <a:pt x="2386344" y="5196873"/>
                  </a:cubicBezTo>
                  <a:lnTo>
                    <a:pt x="2448638" y="5202207"/>
                  </a:lnTo>
                  <a:cubicBezTo>
                    <a:pt x="2489881" y="5206779"/>
                    <a:pt x="2532649" y="5206589"/>
                    <a:pt x="2574844" y="5208303"/>
                  </a:cubicBezTo>
                  <a:lnTo>
                    <a:pt x="2702003" y="5212209"/>
                  </a:lnTo>
                  <a:lnTo>
                    <a:pt x="2765725" y="5213828"/>
                  </a:lnTo>
                  <a:lnTo>
                    <a:pt x="2797634" y="5214685"/>
                  </a:lnTo>
                  <a:cubicBezTo>
                    <a:pt x="2808207" y="5214780"/>
                    <a:pt x="2818684" y="5214304"/>
                    <a:pt x="2829162" y="5214113"/>
                  </a:cubicBezTo>
                  <a:lnTo>
                    <a:pt x="2955273" y="5211256"/>
                  </a:lnTo>
                  <a:lnTo>
                    <a:pt x="3081098" y="5201922"/>
                  </a:lnTo>
                  <a:cubicBezTo>
                    <a:pt x="3102148" y="5200779"/>
                    <a:pt x="3122913" y="5197635"/>
                    <a:pt x="3143772" y="5194968"/>
                  </a:cubicBezTo>
                  <a:lnTo>
                    <a:pt x="3206352" y="5186777"/>
                  </a:lnTo>
                  <a:cubicBezTo>
                    <a:pt x="3248357" y="5182395"/>
                    <a:pt x="3289410" y="5173347"/>
                    <a:pt x="3330843" y="5165727"/>
                  </a:cubicBezTo>
                  <a:cubicBezTo>
                    <a:pt x="3351513" y="5161726"/>
                    <a:pt x="3372277" y="5158107"/>
                    <a:pt x="3392851" y="5153725"/>
                  </a:cubicBezTo>
                  <a:lnTo>
                    <a:pt x="3454097" y="5138580"/>
                  </a:lnTo>
                  <a:lnTo>
                    <a:pt x="3515343" y="5123150"/>
                  </a:lnTo>
                  <a:cubicBezTo>
                    <a:pt x="3535726" y="5117626"/>
                    <a:pt x="3555634" y="5110863"/>
                    <a:pt x="3575731" y="5104766"/>
                  </a:cubicBezTo>
                  <a:lnTo>
                    <a:pt x="3636120" y="5086002"/>
                  </a:lnTo>
                  <a:lnTo>
                    <a:pt x="3651169" y="5081240"/>
                  </a:lnTo>
                  <a:lnTo>
                    <a:pt x="3665933" y="5075620"/>
                  </a:lnTo>
                  <a:lnTo>
                    <a:pt x="3695460" y="5064380"/>
                  </a:lnTo>
                  <a:cubicBezTo>
                    <a:pt x="4011691" y="4948080"/>
                    <a:pt x="4301346" y="4756437"/>
                    <a:pt x="4526898" y="4505644"/>
                  </a:cubicBezTo>
                  <a:lnTo>
                    <a:pt x="4569094" y="4458590"/>
                  </a:lnTo>
                  <a:cubicBezTo>
                    <a:pt x="4582905" y="4442684"/>
                    <a:pt x="4595478" y="4425729"/>
                    <a:pt x="4608813" y="4409441"/>
                  </a:cubicBezTo>
                  <a:lnTo>
                    <a:pt x="4648056" y="4360007"/>
                  </a:lnTo>
                  <a:cubicBezTo>
                    <a:pt x="4660534" y="4343052"/>
                    <a:pt x="4672535" y="4325812"/>
                    <a:pt x="4684822" y="4308667"/>
                  </a:cubicBezTo>
                  <a:cubicBezTo>
                    <a:pt x="4697014" y="4291522"/>
                    <a:pt x="4709206" y="4274377"/>
                    <a:pt x="4721017" y="4257041"/>
                  </a:cubicBezTo>
                  <a:lnTo>
                    <a:pt x="4754545" y="4203606"/>
                  </a:lnTo>
                  <a:cubicBezTo>
                    <a:pt x="4765594" y="4185699"/>
                    <a:pt x="4777310" y="4168268"/>
                    <a:pt x="4787692" y="4149980"/>
                  </a:cubicBezTo>
                  <a:lnTo>
                    <a:pt x="4818268" y="4094831"/>
                  </a:lnTo>
                  <a:cubicBezTo>
                    <a:pt x="4899040" y="3947574"/>
                    <a:pt x="4963143" y="3791650"/>
                    <a:pt x="5011244" y="3631630"/>
                  </a:cubicBezTo>
                  <a:cubicBezTo>
                    <a:pt x="5059440" y="3471610"/>
                    <a:pt x="5092683" y="3307589"/>
                    <a:pt x="5111352" y="3142426"/>
                  </a:cubicBezTo>
                  <a:lnTo>
                    <a:pt x="5122877" y="3018410"/>
                  </a:lnTo>
                  <a:cubicBezTo>
                    <a:pt x="5124972" y="2976977"/>
                    <a:pt x="5127735" y="2935543"/>
                    <a:pt x="5129259" y="2894204"/>
                  </a:cubicBezTo>
                  <a:cubicBezTo>
                    <a:pt x="5129735" y="2852771"/>
                    <a:pt x="5131354" y="2811432"/>
                    <a:pt x="5131069" y="2769998"/>
                  </a:cubicBezTo>
                  <a:lnTo>
                    <a:pt x="5129735" y="2707990"/>
                  </a:lnTo>
                  <a:cubicBezTo>
                    <a:pt x="5129163" y="2687321"/>
                    <a:pt x="5129735" y="2666652"/>
                    <a:pt x="5128116" y="2646078"/>
                  </a:cubicBezTo>
                  <a:lnTo>
                    <a:pt x="5124687" y="2584165"/>
                  </a:lnTo>
                  <a:cubicBezTo>
                    <a:pt x="5123449" y="2563592"/>
                    <a:pt x="5122782" y="2542922"/>
                    <a:pt x="5120401" y="2522444"/>
                  </a:cubicBezTo>
                  <a:lnTo>
                    <a:pt x="5114876" y="2460817"/>
                  </a:lnTo>
                  <a:lnTo>
                    <a:pt x="5112209" y="2430051"/>
                  </a:lnTo>
                  <a:cubicBezTo>
                    <a:pt x="5111352" y="2419764"/>
                    <a:pt x="5109637" y="2409572"/>
                    <a:pt x="5108399" y="2399381"/>
                  </a:cubicBezTo>
                  <a:cubicBezTo>
                    <a:pt x="5098398" y="2317561"/>
                    <a:pt x="5085920" y="2236027"/>
                    <a:pt x="5070108" y="2155255"/>
                  </a:cubicBezTo>
                  <a:cubicBezTo>
                    <a:pt x="5038676" y="1993711"/>
                    <a:pt x="4995051" y="1834738"/>
                    <a:pt x="4939140" y="1680338"/>
                  </a:cubicBezTo>
                  <a:cubicBezTo>
                    <a:pt x="4827126" y="1371824"/>
                    <a:pt x="4667392" y="1079406"/>
                    <a:pt x="4452888" y="826517"/>
                  </a:cubicBezTo>
                  <a:cubicBezTo>
                    <a:pt x="4345923" y="700025"/>
                    <a:pt x="4225241" y="583915"/>
                    <a:pt x="4091605" y="482855"/>
                  </a:cubicBezTo>
                  <a:cubicBezTo>
                    <a:pt x="4058077" y="457805"/>
                    <a:pt x="4023406" y="434183"/>
                    <a:pt x="3989211" y="409703"/>
                  </a:cubicBezTo>
                  <a:cubicBezTo>
                    <a:pt x="3954159" y="386653"/>
                    <a:pt x="3918155" y="364840"/>
                    <a:pt x="3882531" y="342171"/>
                  </a:cubicBezTo>
                  <a:cubicBezTo>
                    <a:pt x="3846051" y="321025"/>
                    <a:pt x="3808617" y="301594"/>
                    <a:pt x="3771565" y="281211"/>
                  </a:cubicBezTo>
                  <a:cubicBezTo>
                    <a:pt x="3733942" y="262066"/>
                    <a:pt x="3695270" y="244730"/>
                    <a:pt x="3656884" y="226633"/>
                  </a:cubicBezTo>
                  <a:lnTo>
                    <a:pt x="3642406" y="219965"/>
                  </a:lnTo>
                  <a:lnTo>
                    <a:pt x="3627642" y="214060"/>
                  </a:lnTo>
                  <a:lnTo>
                    <a:pt x="3598115" y="202249"/>
                  </a:lnTo>
                  <a:lnTo>
                    <a:pt x="3538965" y="178627"/>
                  </a:lnTo>
                  <a:cubicBezTo>
                    <a:pt x="3519438" y="170149"/>
                    <a:pt x="3498960" y="164434"/>
                    <a:pt x="3478767" y="157576"/>
                  </a:cubicBezTo>
                  <a:lnTo>
                    <a:pt x="3418092" y="137764"/>
                  </a:lnTo>
                  <a:lnTo>
                    <a:pt x="3387708" y="127954"/>
                  </a:lnTo>
                  <a:lnTo>
                    <a:pt x="3356847" y="119762"/>
                  </a:lnTo>
                  <a:lnTo>
                    <a:pt x="3295029" y="103570"/>
                  </a:lnTo>
                  <a:cubicBezTo>
                    <a:pt x="3253977" y="91759"/>
                    <a:pt x="3211876" y="84710"/>
                    <a:pt x="3170061" y="76233"/>
                  </a:cubicBezTo>
                  <a:cubicBezTo>
                    <a:pt x="3002326" y="43848"/>
                    <a:pt x="2831257" y="29560"/>
                    <a:pt x="2659712" y="30132"/>
                  </a:cubicBezTo>
                  <a:close/>
                </a:path>
              </a:pathLst>
            </a:custGeom>
            <a:ln w="9525" cap="flat">
              <a:noFill/>
              <a:prstDash val="solid"/>
              <a:miter/>
            </a:ln>
          </p:spPr>
          <p:txBody>
            <a:bodyPr rtlCol="0" anchor="ctr"/>
            <a:lstStyle/>
            <a:p>
              <a:endParaRPr lang="en-US"/>
            </a:p>
          </p:txBody>
        </p:sp>
      </p:grpSp>
      <p:grpSp>
        <p:nvGrpSpPr>
          <p:cNvPr id="4122" name="Group 4121">
            <a:extLst>
              <a:ext uri="{FF2B5EF4-FFF2-40B4-BE49-F238E27FC236}">
                <a16:creationId xmlns:a16="http://schemas.microsoft.com/office/drawing/2014/main" id="{51AC3D20-E4ED-49E6-AADF-E32D5427E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9" y="3757558"/>
            <a:ext cx="2705034" cy="3109922"/>
            <a:chOff x="6642" y="3804226"/>
            <a:chExt cx="3664532" cy="3063253"/>
          </a:xfrm>
        </p:grpSpPr>
        <p:sp>
          <p:nvSpPr>
            <p:cNvPr id="4123" name="Freeform: Shape 4122">
              <a:extLst>
                <a:ext uri="{FF2B5EF4-FFF2-40B4-BE49-F238E27FC236}">
                  <a16:creationId xmlns:a16="http://schemas.microsoft.com/office/drawing/2014/main" id="{21CA964C-EED3-4447-826F-685E33AEC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638819 h 2928886"/>
                <a:gd name="connsiteX1" fmla="*/ 31090 w 3481139"/>
                <a:gd name="connsiteY1" fmla="*/ 2704150 h 2928886"/>
                <a:gd name="connsiteX2" fmla="*/ 120149 w 3481139"/>
                <a:gd name="connsiteY2" fmla="*/ 2845955 h 2928886"/>
                <a:gd name="connsiteX3" fmla="*/ 185501 w 3481139"/>
                <a:gd name="connsiteY3" fmla="*/ 2928886 h 2928886"/>
                <a:gd name="connsiteX4" fmla="*/ 0 w 3481139"/>
                <a:gd name="connsiteY4" fmla="*/ 2928886 h 2928886"/>
                <a:gd name="connsiteX5" fmla="*/ 1421035 w 3481139"/>
                <a:gd name="connsiteY5" fmla="*/ 1378 h 2928886"/>
                <a:gd name="connsiteX6" fmla="*/ 2605678 w 3481139"/>
                <a:gd name="connsiteY6" fmla="*/ 348168 h 2928886"/>
                <a:gd name="connsiteX7" fmla="*/ 3411215 w 3481139"/>
                <a:gd name="connsiteY7" fmla="*/ 1492067 h 2928886"/>
                <a:gd name="connsiteX8" fmla="*/ 3306857 w 3481139"/>
                <a:gd name="connsiteY8" fmla="*/ 2839295 h 2928886"/>
                <a:gd name="connsiteX9" fmla="*/ 3261670 w 3481139"/>
                <a:gd name="connsiteY9" fmla="*/ 2928886 h 2928886"/>
                <a:gd name="connsiteX10" fmla="*/ 2857174 w 3481139"/>
                <a:gd name="connsiteY10" fmla="*/ 2928886 h 2928886"/>
                <a:gd name="connsiteX11" fmla="*/ 2915377 w 3481139"/>
                <a:gd name="connsiteY11" fmla="*/ 2836712 h 2928886"/>
                <a:gd name="connsiteX12" fmla="*/ 3115608 w 3481139"/>
                <a:gd name="connsiteY12" fmla="*/ 2239047 h 2928886"/>
                <a:gd name="connsiteX13" fmla="*/ 3072115 w 3481139"/>
                <a:gd name="connsiteY13" fmla="*/ 1582856 h 2928886"/>
                <a:gd name="connsiteX14" fmla="*/ 2816844 w 3481139"/>
                <a:gd name="connsiteY14" fmla="*/ 1040240 h 2928886"/>
                <a:gd name="connsiteX15" fmla="*/ 2406710 w 3481139"/>
                <a:gd name="connsiteY15" fmla="*/ 637298 h 2928886"/>
                <a:gd name="connsiteX16" fmla="*/ 1778438 w 3481139"/>
                <a:gd name="connsiteY16" fmla="*/ 376813 h 2928886"/>
                <a:gd name="connsiteX17" fmla="*/ 1082136 w 3481139"/>
                <a:gd name="connsiteY17" fmla="*/ 405400 h 2928886"/>
                <a:gd name="connsiteX18" fmla="*/ 770453 w 3481139"/>
                <a:gd name="connsiteY18" fmla="*/ 610712 h 2928886"/>
                <a:gd name="connsiteX19" fmla="*/ 504311 w 3481139"/>
                <a:gd name="connsiteY19" fmla="*/ 1053517 h 2928886"/>
                <a:gd name="connsiteX20" fmla="*/ 370837 w 3481139"/>
                <a:gd name="connsiteY20" fmla="*/ 1303660 h 2928886"/>
                <a:gd name="connsiteX21" fmla="*/ 18332 w 3481139"/>
                <a:gd name="connsiteY21" fmla="*/ 1735234 h 2928886"/>
                <a:gd name="connsiteX22" fmla="*/ 0 w 3481139"/>
                <a:gd name="connsiteY22" fmla="*/ 1752611 h 2928886"/>
                <a:gd name="connsiteX23" fmla="*/ 0 w 3481139"/>
                <a:gd name="connsiteY23" fmla="*/ 1233485 h 2928886"/>
                <a:gd name="connsiteX24" fmla="*/ 18046 w 3481139"/>
                <a:gd name="connsiteY24" fmla="*/ 1208183 h 2928886"/>
                <a:gd name="connsiteX25" fmla="*/ 65393 w 3481139"/>
                <a:gd name="connsiteY25" fmla="*/ 1130865 h 2928886"/>
                <a:gd name="connsiteX26" fmla="*/ 991384 w 3481139"/>
                <a:gd name="connsiteY26" fmla="*/ 66436 h 2928886"/>
                <a:gd name="connsiteX27" fmla="*/ 1421035 w 3481139"/>
                <a:gd name="connsiteY27"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81139" h="2928886">
                  <a:moveTo>
                    <a:pt x="0" y="2638819"/>
                  </a:moveTo>
                  <a:lnTo>
                    <a:pt x="31090" y="2704150"/>
                  </a:lnTo>
                  <a:cubicBezTo>
                    <a:pt x="57644" y="2752264"/>
                    <a:pt x="87419" y="2799634"/>
                    <a:pt x="120149" y="2845955"/>
                  </a:cubicBezTo>
                  <a:lnTo>
                    <a:pt x="185501"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857174" y="2928886"/>
                  </a:lnTo>
                  <a:lnTo>
                    <a:pt x="2915377" y="2836712"/>
                  </a:lnTo>
                  <a:cubicBezTo>
                    <a:pt x="3020179" y="2651516"/>
                    <a:pt x="3087510" y="2450417"/>
                    <a:pt x="3115608" y="2239047"/>
                  </a:cubicBezTo>
                  <a:cubicBezTo>
                    <a:pt x="3144700" y="2019998"/>
                    <a:pt x="3130088" y="1799215"/>
                    <a:pt x="3072115" y="1582856"/>
                  </a:cubicBezTo>
                  <a:cubicBezTo>
                    <a:pt x="3019429" y="1386229"/>
                    <a:pt x="2933521" y="1203663"/>
                    <a:pt x="2816844" y="1040240"/>
                  </a:cubicBezTo>
                  <a:cubicBezTo>
                    <a:pt x="2704247" y="882558"/>
                    <a:pt x="2566242" y="746942"/>
                    <a:pt x="2406710" y="637298"/>
                  </a:cubicBezTo>
                  <a:cubicBezTo>
                    <a:pt x="2218030" y="507559"/>
                    <a:pt x="2000748" y="417531"/>
                    <a:pt x="1778438" y="376813"/>
                  </a:cubicBezTo>
                  <a:cubicBezTo>
                    <a:pt x="1545966" y="334240"/>
                    <a:pt x="1311716" y="343884"/>
                    <a:pt x="1082136" y="405400"/>
                  </a:cubicBezTo>
                  <a:cubicBezTo>
                    <a:pt x="957109" y="438901"/>
                    <a:pt x="861000" y="502225"/>
                    <a:pt x="770453" y="610712"/>
                  </a:cubicBezTo>
                  <a:cubicBezTo>
                    <a:pt x="672863" y="727627"/>
                    <a:pt x="591021" y="885960"/>
                    <a:pt x="504311" y="1053517"/>
                  </a:cubicBezTo>
                  <a:cubicBezTo>
                    <a:pt x="462225" y="1134849"/>
                    <a:pt x="418774" y="1218945"/>
                    <a:pt x="370837" y="1303660"/>
                  </a:cubicBezTo>
                  <a:cubicBezTo>
                    <a:pt x="249038" y="1518990"/>
                    <a:pt x="115673" y="1643965"/>
                    <a:pt x="18332" y="1735234"/>
                  </a:cubicBezTo>
                  <a:lnTo>
                    <a:pt x="0" y="1752611"/>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24" name="Freeform: Shape 4123">
              <a:extLst>
                <a:ext uri="{FF2B5EF4-FFF2-40B4-BE49-F238E27FC236}">
                  <a16:creationId xmlns:a16="http://schemas.microsoft.com/office/drawing/2014/main" id="{54482870-6C00-4014-90C6-638B19BB54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454676 h 2928886"/>
                <a:gd name="connsiteX1" fmla="*/ 23037 w 3481139"/>
                <a:gd name="connsiteY1" fmla="*/ 2524361 h 2928886"/>
                <a:gd name="connsiteX2" fmla="*/ 92498 w 3481139"/>
                <a:gd name="connsiteY2" fmla="*/ 2670254 h 2928886"/>
                <a:gd name="connsiteX3" fmla="*/ 177819 w 3481139"/>
                <a:gd name="connsiteY3" fmla="*/ 2806016 h 2928886"/>
                <a:gd name="connsiteX4" fmla="*/ 274733 w 3481139"/>
                <a:gd name="connsiteY4" fmla="*/ 2928886 h 2928886"/>
                <a:gd name="connsiteX5" fmla="*/ 0 w 3481139"/>
                <a:gd name="connsiteY5" fmla="*/ 2928886 h 2928886"/>
                <a:gd name="connsiteX6" fmla="*/ 1421035 w 3481139"/>
                <a:gd name="connsiteY6" fmla="*/ 1378 h 2928886"/>
                <a:gd name="connsiteX7" fmla="*/ 2605678 w 3481139"/>
                <a:gd name="connsiteY7" fmla="*/ 348168 h 2928886"/>
                <a:gd name="connsiteX8" fmla="*/ 3411215 w 3481139"/>
                <a:gd name="connsiteY8" fmla="*/ 1492067 h 2928886"/>
                <a:gd name="connsiteX9" fmla="*/ 3306857 w 3481139"/>
                <a:gd name="connsiteY9" fmla="*/ 2839295 h 2928886"/>
                <a:gd name="connsiteX10" fmla="*/ 3261670 w 3481139"/>
                <a:gd name="connsiteY10" fmla="*/ 2928886 h 2928886"/>
                <a:gd name="connsiteX11" fmla="*/ 2774329 w 3481139"/>
                <a:gd name="connsiteY11" fmla="*/ 2928886 h 2928886"/>
                <a:gd name="connsiteX12" fmla="*/ 2854316 w 3481139"/>
                <a:gd name="connsiteY12" fmla="*/ 2802203 h 2928886"/>
                <a:gd name="connsiteX13" fmla="*/ 3046067 w 3481139"/>
                <a:gd name="connsiteY13" fmla="*/ 2229848 h 2928886"/>
                <a:gd name="connsiteX14" fmla="*/ 3004330 w 3481139"/>
                <a:gd name="connsiteY14" fmla="*/ 1601092 h 2928886"/>
                <a:gd name="connsiteX15" fmla="*/ 2759775 w 3481139"/>
                <a:gd name="connsiteY15" fmla="*/ 1081112 h 2928886"/>
                <a:gd name="connsiteX16" fmla="*/ 2367007 w 3481139"/>
                <a:gd name="connsiteY16" fmla="*/ 695245 h 2928886"/>
                <a:gd name="connsiteX17" fmla="*/ 1765861 w 3481139"/>
                <a:gd name="connsiteY17" fmla="*/ 445951 h 2928886"/>
                <a:gd name="connsiteX18" fmla="*/ 1100322 w 3481139"/>
                <a:gd name="connsiteY18" fmla="*/ 473271 h 2928886"/>
                <a:gd name="connsiteX19" fmla="*/ 566662 w 3481139"/>
                <a:gd name="connsiteY19" fmla="*/ 1085790 h 2928886"/>
                <a:gd name="connsiteX20" fmla="*/ 431916 w 3481139"/>
                <a:gd name="connsiteY20" fmla="*/ 1338236 h 2928886"/>
                <a:gd name="connsiteX21" fmla="*/ 66359 w 3481139"/>
                <a:gd name="connsiteY21" fmla="*/ 1786460 h 2928886"/>
                <a:gd name="connsiteX22" fmla="*/ 1807 w 3481139"/>
                <a:gd name="connsiteY22" fmla="*/ 1848695 h 2928886"/>
                <a:gd name="connsiteX23" fmla="*/ 0 w 3481139"/>
                <a:gd name="connsiteY23" fmla="*/ 1850695 h 2928886"/>
                <a:gd name="connsiteX24" fmla="*/ 0 w 3481139"/>
                <a:gd name="connsiteY24" fmla="*/ 1233485 h 2928886"/>
                <a:gd name="connsiteX25" fmla="*/ 18046 w 3481139"/>
                <a:gd name="connsiteY25" fmla="*/ 1208183 h 2928886"/>
                <a:gd name="connsiteX26" fmla="*/ 65393 w 3481139"/>
                <a:gd name="connsiteY26" fmla="*/ 1130865 h 2928886"/>
                <a:gd name="connsiteX27" fmla="*/ 991384 w 3481139"/>
                <a:gd name="connsiteY27" fmla="*/ 66436 h 2928886"/>
                <a:gd name="connsiteX28" fmla="*/ 1421035 w 3481139"/>
                <a:gd name="connsiteY28"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81139" h="2928886">
                  <a:moveTo>
                    <a:pt x="0" y="2454676"/>
                  </a:moveTo>
                  <a:lnTo>
                    <a:pt x="23037" y="2524361"/>
                  </a:lnTo>
                  <a:cubicBezTo>
                    <a:pt x="42843" y="2573572"/>
                    <a:pt x="66005" y="2622232"/>
                    <a:pt x="92498" y="2670254"/>
                  </a:cubicBezTo>
                  <a:cubicBezTo>
                    <a:pt x="117915" y="2716294"/>
                    <a:pt x="146441" y="2761645"/>
                    <a:pt x="177819" y="2806016"/>
                  </a:cubicBezTo>
                  <a:lnTo>
                    <a:pt x="274733"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774329" y="2928886"/>
                  </a:lnTo>
                  <a:lnTo>
                    <a:pt x="2854316" y="2802203"/>
                  </a:lnTo>
                  <a:cubicBezTo>
                    <a:pt x="2954670" y="2624813"/>
                    <a:pt x="3019198" y="2432241"/>
                    <a:pt x="3046067" y="2229848"/>
                  </a:cubicBezTo>
                  <a:cubicBezTo>
                    <a:pt x="3073918" y="2019997"/>
                    <a:pt x="3059887" y="1808433"/>
                    <a:pt x="3004330" y="1601092"/>
                  </a:cubicBezTo>
                  <a:cubicBezTo>
                    <a:pt x="2953824" y="1412601"/>
                    <a:pt x="2871570" y="1237702"/>
                    <a:pt x="2759775" y="1081112"/>
                  </a:cubicBezTo>
                  <a:cubicBezTo>
                    <a:pt x="2651938" y="930074"/>
                    <a:pt x="2519787" y="800304"/>
                    <a:pt x="2367007" y="695245"/>
                  </a:cubicBezTo>
                  <a:cubicBezTo>
                    <a:pt x="2186422" y="571040"/>
                    <a:pt x="1978537" y="484889"/>
                    <a:pt x="1765861" y="445951"/>
                  </a:cubicBezTo>
                  <a:cubicBezTo>
                    <a:pt x="1543705" y="405264"/>
                    <a:pt x="1319800" y="414462"/>
                    <a:pt x="1100322" y="473271"/>
                  </a:cubicBezTo>
                  <a:cubicBezTo>
                    <a:pt x="859826" y="537712"/>
                    <a:pt x="751918" y="727591"/>
                    <a:pt x="566662" y="1085790"/>
                  </a:cubicBezTo>
                  <a:cubicBezTo>
                    <a:pt x="524297" y="1167705"/>
                    <a:pt x="480498" y="1252403"/>
                    <a:pt x="431916" y="1338236"/>
                  </a:cubicBezTo>
                  <a:cubicBezTo>
                    <a:pt x="304892" y="1562816"/>
                    <a:pt x="167019" y="1692123"/>
                    <a:pt x="66359" y="1786460"/>
                  </a:cubicBezTo>
                  <a:cubicBezTo>
                    <a:pt x="41685" y="1809641"/>
                    <a:pt x="19588" y="1830368"/>
                    <a:pt x="1807" y="1848695"/>
                  </a:cubicBezTo>
                  <a:lnTo>
                    <a:pt x="0" y="1850695"/>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125" name="Freeform: Shape 4124">
              <a:extLst>
                <a:ext uri="{FF2B5EF4-FFF2-40B4-BE49-F238E27FC236}">
                  <a16:creationId xmlns:a16="http://schemas.microsoft.com/office/drawing/2014/main" id="{A97410C4-9F35-480D-AF41-9881677BA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3804226"/>
              <a:ext cx="3664532" cy="3063253"/>
            </a:xfrm>
            <a:custGeom>
              <a:avLst/>
              <a:gdLst>
                <a:gd name="connsiteX0" fmla="*/ 1589544 w 3664532"/>
                <a:gd name="connsiteY0" fmla="*/ 1348 h 3063253"/>
                <a:gd name="connsiteX1" fmla="*/ 3592316 w 3664532"/>
                <a:gd name="connsiteY1" fmla="*/ 1577908 h 3063253"/>
                <a:gd name="connsiteX2" fmla="*/ 3464985 w 3664532"/>
                <a:gd name="connsiteY2" fmla="*/ 3019497 h 3063253"/>
                <a:gd name="connsiteX3" fmla="*/ 3441980 w 3664532"/>
                <a:gd name="connsiteY3" fmla="*/ 3063253 h 3063253"/>
                <a:gd name="connsiteX4" fmla="*/ 3180670 w 3664532"/>
                <a:gd name="connsiteY4" fmla="*/ 3063253 h 3063253"/>
                <a:gd name="connsiteX5" fmla="*/ 3224136 w 3664532"/>
                <a:gd name="connsiteY5" fmla="*/ 2966554 h 3063253"/>
                <a:gd name="connsiteX6" fmla="*/ 3355620 w 3664532"/>
                <a:gd name="connsiteY6" fmla="*/ 2437076 h 3063253"/>
                <a:gd name="connsiteX7" fmla="*/ 3363467 w 3664532"/>
                <a:gd name="connsiteY7" fmla="*/ 2076633 h 3063253"/>
                <a:gd name="connsiteX8" fmla="*/ 3304293 w 3664532"/>
                <a:gd name="connsiteY8" fmla="*/ 1722087 h 3063253"/>
                <a:gd name="connsiteX9" fmla="*/ 3182877 w 3664532"/>
                <a:gd name="connsiteY9" fmla="*/ 1384217 h 3063253"/>
                <a:gd name="connsiteX10" fmla="*/ 3001025 w 3664532"/>
                <a:gd name="connsiteY10" fmla="*/ 1074386 h 3063253"/>
                <a:gd name="connsiteX11" fmla="*/ 2477205 w 3664532"/>
                <a:gd name="connsiteY11" fmla="*/ 580474 h 3063253"/>
                <a:gd name="connsiteX12" fmla="*/ 1798691 w 3664532"/>
                <a:gd name="connsiteY12" fmla="*/ 315283 h 3063253"/>
                <a:gd name="connsiteX13" fmla="*/ 1753281 w 3664532"/>
                <a:gd name="connsiteY13" fmla="*/ 307175 h 3063253"/>
                <a:gd name="connsiteX14" fmla="*/ 1730532 w 3664532"/>
                <a:gd name="connsiteY14" fmla="*/ 303097 h 3063253"/>
                <a:gd name="connsiteX15" fmla="*/ 1707599 w 3664532"/>
                <a:gd name="connsiteY15" fmla="*/ 300231 h 3063253"/>
                <a:gd name="connsiteX16" fmla="*/ 1661716 w 3664532"/>
                <a:gd name="connsiteY16" fmla="*/ 294430 h 3063253"/>
                <a:gd name="connsiteX17" fmla="*/ 1615761 w 3664532"/>
                <a:gd name="connsiteY17" fmla="*/ 289448 h 3063253"/>
                <a:gd name="connsiteX18" fmla="*/ 1523276 w 3664532"/>
                <a:gd name="connsiteY18" fmla="*/ 282763 h 3063253"/>
                <a:gd name="connsiteX19" fmla="*/ 1430359 w 3664532"/>
                <a:gd name="connsiteY19" fmla="*/ 280699 h 3063253"/>
                <a:gd name="connsiteX20" fmla="*/ 1059060 w 3664532"/>
                <a:gd name="connsiteY20" fmla="*/ 318854 h 3063253"/>
                <a:gd name="connsiteX21" fmla="*/ 1012987 w 3664532"/>
                <a:gd name="connsiteY21" fmla="*/ 328075 h 3063253"/>
                <a:gd name="connsiteX22" fmla="*/ 968530 w 3664532"/>
                <a:gd name="connsiteY22" fmla="*/ 339260 h 3063253"/>
                <a:gd name="connsiteX23" fmla="*/ 924773 w 3664532"/>
                <a:gd name="connsiteY23" fmla="*/ 352511 h 3063253"/>
                <a:gd name="connsiteX24" fmla="*/ 881731 w 3664532"/>
                <a:gd name="connsiteY24" fmla="*/ 367896 h 3063253"/>
                <a:gd name="connsiteX25" fmla="*/ 839561 w 3664532"/>
                <a:gd name="connsiteY25" fmla="*/ 385444 h 3063253"/>
                <a:gd name="connsiteX26" fmla="*/ 798365 w 3664532"/>
                <a:gd name="connsiteY26" fmla="*/ 405276 h 3063253"/>
                <a:gd name="connsiteX27" fmla="*/ 758403 w 3664532"/>
                <a:gd name="connsiteY27" fmla="*/ 427539 h 3063253"/>
                <a:gd name="connsiteX28" fmla="*/ 719600 w 3664532"/>
                <a:gd name="connsiteY28" fmla="*/ 451961 h 3063253"/>
                <a:gd name="connsiteX29" fmla="*/ 577562 w 3664532"/>
                <a:gd name="connsiteY29" fmla="*/ 569522 h 3063253"/>
                <a:gd name="connsiteX30" fmla="*/ 456753 w 3664532"/>
                <a:gd name="connsiteY30" fmla="*/ 712062 h 3063253"/>
                <a:gd name="connsiteX31" fmla="*/ 353265 w 3664532"/>
                <a:gd name="connsiteY31" fmla="*/ 870162 h 3063253"/>
                <a:gd name="connsiteX32" fmla="*/ 305715 w 3664532"/>
                <a:gd name="connsiteY32" fmla="*/ 952522 h 3063253"/>
                <a:gd name="connsiteX33" fmla="*/ 260078 w 3664532"/>
                <a:gd name="connsiteY33" fmla="*/ 1036331 h 3063253"/>
                <a:gd name="connsiteX34" fmla="*/ 170320 w 3664532"/>
                <a:gd name="connsiteY34" fmla="*/ 1205796 h 3063253"/>
                <a:gd name="connsiteX35" fmla="*/ 124857 w 3664532"/>
                <a:gd name="connsiteY35" fmla="*/ 1290794 h 3063253"/>
                <a:gd name="connsiteX36" fmla="*/ 77228 w 3664532"/>
                <a:gd name="connsiteY36" fmla="*/ 1375573 h 3063253"/>
                <a:gd name="connsiteX37" fmla="*/ 23967 w 3664532"/>
                <a:gd name="connsiteY37" fmla="*/ 1458613 h 3063253"/>
                <a:gd name="connsiteX38" fmla="*/ 0 w 3664532"/>
                <a:gd name="connsiteY38" fmla="*/ 1490102 h 3063253"/>
                <a:gd name="connsiteX39" fmla="*/ 0 w 3664532"/>
                <a:gd name="connsiteY39" fmla="*/ 600302 h 3063253"/>
                <a:gd name="connsiteX40" fmla="*/ 7155 w 3664532"/>
                <a:gd name="connsiteY40" fmla="*/ 592928 h 3063253"/>
                <a:gd name="connsiteX41" fmla="*/ 940651 w 3664532"/>
                <a:gd name="connsiteY41" fmla="*/ 75740 h 3063253"/>
                <a:gd name="connsiteX42" fmla="*/ 1589544 w 3664532"/>
                <a:gd name="connsiteY42" fmla="*/ 1348 h 306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664532" h="3063253">
                  <a:moveTo>
                    <a:pt x="1589544" y="1348"/>
                  </a:moveTo>
                  <a:cubicBezTo>
                    <a:pt x="2513808" y="33842"/>
                    <a:pt x="3344091" y="651520"/>
                    <a:pt x="3592316" y="1577908"/>
                  </a:cubicBezTo>
                  <a:cubicBezTo>
                    <a:pt x="3725976" y="2076733"/>
                    <a:pt x="3668729" y="2582423"/>
                    <a:pt x="3464985" y="3019497"/>
                  </a:cubicBezTo>
                  <a:lnTo>
                    <a:pt x="3441980" y="3063253"/>
                  </a:lnTo>
                  <a:lnTo>
                    <a:pt x="3180670" y="3063253"/>
                  </a:lnTo>
                  <a:lnTo>
                    <a:pt x="3224136" y="2966554"/>
                  </a:lnTo>
                  <a:cubicBezTo>
                    <a:pt x="3291771" y="2795537"/>
                    <a:pt x="3335430" y="2617005"/>
                    <a:pt x="3355620" y="2437076"/>
                  </a:cubicBezTo>
                  <a:cubicBezTo>
                    <a:pt x="3368996" y="2317218"/>
                    <a:pt x="3372310" y="2196423"/>
                    <a:pt x="3363467" y="2076633"/>
                  </a:cubicBezTo>
                  <a:cubicBezTo>
                    <a:pt x="3354557" y="1956861"/>
                    <a:pt x="3334732" y="1838125"/>
                    <a:pt x="3304293" y="1722087"/>
                  </a:cubicBezTo>
                  <a:cubicBezTo>
                    <a:pt x="3274126" y="1605975"/>
                    <a:pt x="3233351" y="1492852"/>
                    <a:pt x="3182877" y="1384217"/>
                  </a:cubicBezTo>
                  <a:cubicBezTo>
                    <a:pt x="3132588" y="1275460"/>
                    <a:pt x="3071047" y="1171897"/>
                    <a:pt x="3001025" y="1074386"/>
                  </a:cubicBezTo>
                  <a:cubicBezTo>
                    <a:pt x="2860378" y="879817"/>
                    <a:pt x="2682723" y="710135"/>
                    <a:pt x="2477205" y="580474"/>
                  </a:cubicBezTo>
                  <a:cubicBezTo>
                    <a:pt x="2271686" y="450814"/>
                    <a:pt x="2040125" y="361195"/>
                    <a:pt x="1798691" y="315283"/>
                  </a:cubicBezTo>
                  <a:lnTo>
                    <a:pt x="1753281" y="307175"/>
                  </a:lnTo>
                  <a:lnTo>
                    <a:pt x="1730532" y="303097"/>
                  </a:lnTo>
                  <a:lnTo>
                    <a:pt x="1707599" y="300231"/>
                  </a:lnTo>
                  <a:lnTo>
                    <a:pt x="1661716" y="294430"/>
                  </a:lnTo>
                  <a:cubicBezTo>
                    <a:pt x="1646462" y="292559"/>
                    <a:pt x="1631149" y="290194"/>
                    <a:pt x="1615761" y="289448"/>
                  </a:cubicBezTo>
                  <a:cubicBezTo>
                    <a:pt x="1584975" y="287377"/>
                    <a:pt x="1554157" y="284371"/>
                    <a:pt x="1523276" y="282763"/>
                  </a:cubicBezTo>
                  <a:lnTo>
                    <a:pt x="1430359" y="280699"/>
                  </a:lnTo>
                  <a:cubicBezTo>
                    <a:pt x="1306331" y="281594"/>
                    <a:pt x="1181785" y="294109"/>
                    <a:pt x="1059060" y="318854"/>
                  </a:cubicBezTo>
                  <a:lnTo>
                    <a:pt x="1012987" y="328075"/>
                  </a:lnTo>
                  <a:cubicBezTo>
                    <a:pt x="998030" y="331646"/>
                    <a:pt x="983384" y="335571"/>
                    <a:pt x="968530" y="339260"/>
                  </a:cubicBezTo>
                  <a:cubicBezTo>
                    <a:pt x="953853" y="343338"/>
                    <a:pt x="939377" y="348162"/>
                    <a:pt x="924773" y="352511"/>
                  </a:cubicBezTo>
                  <a:cubicBezTo>
                    <a:pt x="910278" y="357266"/>
                    <a:pt x="896136" y="362800"/>
                    <a:pt x="881731" y="367896"/>
                  </a:cubicBezTo>
                  <a:cubicBezTo>
                    <a:pt x="867590" y="373428"/>
                    <a:pt x="853698" y="379622"/>
                    <a:pt x="839561" y="385444"/>
                  </a:cubicBezTo>
                  <a:cubicBezTo>
                    <a:pt x="825810" y="391891"/>
                    <a:pt x="812130" y="398609"/>
                    <a:pt x="798365" y="405276"/>
                  </a:cubicBezTo>
                  <a:cubicBezTo>
                    <a:pt x="785090" y="412685"/>
                    <a:pt x="771605" y="419858"/>
                    <a:pt x="758403" y="427539"/>
                  </a:cubicBezTo>
                  <a:cubicBezTo>
                    <a:pt x="745548" y="435706"/>
                    <a:pt x="732259" y="443337"/>
                    <a:pt x="719600" y="451961"/>
                  </a:cubicBezTo>
                  <a:cubicBezTo>
                    <a:pt x="668664" y="485885"/>
                    <a:pt x="621352" y="525741"/>
                    <a:pt x="577562" y="569522"/>
                  </a:cubicBezTo>
                  <a:cubicBezTo>
                    <a:pt x="534000" y="613606"/>
                    <a:pt x="493580" y="661281"/>
                    <a:pt x="456753" y="712062"/>
                  </a:cubicBezTo>
                  <a:cubicBezTo>
                    <a:pt x="419754" y="762744"/>
                    <a:pt x="385485" y="815747"/>
                    <a:pt x="353265" y="870162"/>
                  </a:cubicBezTo>
                  <a:cubicBezTo>
                    <a:pt x="337069" y="897321"/>
                    <a:pt x="321168" y="924763"/>
                    <a:pt x="305715" y="952522"/>
                  </a:cubicBezTo>
                  <a:cubicBezTo>
                    <a:pt x="290262" y="980281"/>
                    <a:pt x="275152" y="1008238"/>
                    <a:pt x="260078" y="1036331"/>
                  </a:cubicBezTo>
                  <a:cubicBezTo>
                    <a:pt x="229846" y="1092467"/>
                    <a:pt x="200339" y="1149135"/>
                    <a:pt x="170320" y="1205796"/>
                  </a:cubicBezTo>
                  <a:lnTo>
                    <a:pt x="124857" y="1290794"/>
                  </a:lnTo>
                  <a:cubicBezTo>
                    <a:pt x="109549" y="1319095"/>
                    <a:pt x="94118" y="1347211"/>
                    <a:pt x="77228" y="1375573"/>
                  </a:cubicBezTo>
                  <a:cubicBezTo>
                    <a:pt x="60776" y="1403944"/>
                    <a:pt x="42932" y="1431630"/>
                    <a:pt x="23967" y="1458613"/>
                  </a:cubicBezTo>
                  <a:lnTo>
                    <a:pt x="0" y="1490102"/>
                  </a:lnTo>
                  <a:lnTo>
                    <a:pt x="0" y="600302"/>
                  </a:lnTo>
                  <a:lnTo>
                    <a:pt x="7155" y="592928"/>
                  </a:lnTo>
                  <a:cubicBezTo>
                    <a:pt x="261918" y="354349"/>
                    <a:pt x="578478" y="172784"/>
                    <a:pt x="940651" y="75740"/>
                  </a:cubicBezTo>
                  <a:cubicBezTo>
                    <a:pt x="1157955" y="17514"/>
                    <a:pt x="1376252" y="-6151"/>
                    <a:pt x="1589544" y="134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Content Placeholder 2">
            <a:extLst>
              <a:ext uri="{FF2B5EF4-FFF2-40B4-BE49-F238E27FC236}">
                <a16:creationId xmlns:a16="http://schemas.microsoft.com/office/drawing/2014/main" id="{62C56E24-8E35-13A5-2EA6-6BB0DF53A219}"/>
              </a:ext>
            </a:extLst>
          </p:cNvPr>
          <p:cNvSpPr>
            <a:spLocks noGrp="1"/>
          </p:cNvSpPr>
          <p:nvPr>
            <p:ph idx="4294967295"/>
          </p:nvPr>
        </p:nvSpPr>
        <p:spPr>
          <a:xfrm>
            <a:off x="4975870" y="1266495"/>
            <a:ext cx="4111395" cy="4982126"/>
          </a:xfrm>
        </p:spPr>
        <p:txBody>
          <a:bodyPr vert="horz" lIns="91440" tIns="45720" rIns="91440" bIns="45720" rtlCol="0" anchor="ctr">
            <a:normAutofit/>
          </a:bodyPr>
          <a:lstStyle/>
          <a:p>
            <a:pPr marL="0"/>
            <a:r>
              <a:rPr lang="en-US" sz="1800" b="0" i="0" dirty="0">
                <a:solidFill>
                  <a:schemeClr val="tx2"/>
                </a:solidFill>
                <a:effectLst/>
              </a:rPr>
              <a:t>Yes, but only if the student was identified as having a significant reading deficiency (SRD) and was placed on a READ plan prior to entering fourth grade. </a:t>
            </a:r>
            <a:endParaRPr lang="en-US" sz="1800" u="sng" dirty="0">
              <a:solidFill>
                <a:schemeClr val="tx2"/>
              </a:solidFill>
              <a:hlinkClick r:id="rId5"/>
            </a:endParaRPr>
          </a:p>
          <a:p>
            <a:pPr marL="0"/>
            <a:r>
              <a:rPr lang="en-US" sz="1800" b="0" i="0" u="sng" dirty="0">
                <a:solidFill>
                  <a:schemeClr val="tx2"/>
                </a:solidFill>
                <a:effectLst/>
                <a:hlinkClick r:id="rId5"/>
              </a:rPr>
              <a:t>C.R.S 22-7-1206 (6)</a:t>
            </a:r>
            <a:r>
              <a:rPr lang="en-US" sz="1800" b="0" i="0" dirty="0">
                <a:solidFill>
                  <a:schemeClr val="tx2"/>
                </a:solidFill>
                <a:effectLst/>
              </a:rPr>
              <a:t> states, "Each local education provider shall ensure that a teacher continues to revise and implement a student's READ plan until the student attains reading competency, regardless of the student's grade level and regardless of whether the student was enrolled with the local education provider when the READ plan was originally created, or the student transferred enrollment to the local education provider after the READ plan was created."</a:t>
            </a:r>
          </a:p>
          <a:p>
            <a:endParaRPr lang="en-US" sz="1400" dirty="0">
              <a:solidFill>
                <a:schemeClr val="tx2"/>
              </a:solidFill>
            </a:endParaRPr>
          </a:p>
        </p:txBody>
      </p:sp>
      <p:sp>
        <p:nvSpPr>
          <p:cNvPr id="4" name="Slide Number Placeholder 3">
            <a:extLst>
              <a:ext uri="{FF2B5EF4-FFF2-40B4-BE49-F238E27FC236}">
                <a16:creationId xmlns:a16="http://schemas.microsoft.com/office/drawing/2014/main" id="{AF7A71D5-4B13-3244-49ED-10BD36760FEE}"/>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lgn="r">
              <a:spcAft>
                <a:spcPts val="600"/>
              </a:spcAft>
            </a:pPr>
            <a:fld id="{C479D5F6-EDCB-402A-AC08-4943A1820E8F}" type="slidenum">
              <a:rPr lang="en-US" sz="1200" smtClean="0">
                <a:solidFill>
                  <a:schemeClr val="tx1">
                    <a:tint val="75000"/>
                  </a:schemeClr>
                </a:solidFill>
              </a:rPr>
              <a:pPr algn="r">
                <a:spcAft>
                  <a:spcPts val="600"/>
                </a:spcAft>
              </a:pPr>
              <a:t>20</a:t>
            </a:fld>
            <a:endParaRPr lang="en-US" sz="1200">
              <a:solidFill>
                <a:schemeClr val="tx1">
                  <a:tint val="75000"/>
                </a:schemeClr>
              </a:solidFill>
            </a:endParaRPr>
          </a:p>
        </p:txBody>
      </p:sp>
    </p:spTree>
    <p:extLst>
      <p:ext uri="{BB962C8B-B14F-4D97-AF65-F5344CB8AC3E}">
        <p14:creationId xmlns:p14="http://schemas.microsoft.com/office/powerpoint/2010/main" val="2719763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5129" name="Freeform: Shape 5128">
            <a:extLst>
              <a:ext uri="{FF2B5EF4-FFF2-40B4-BE49-F238E27FC236}">
                <a16:creationId xmlns:a16="http://schemas.microsoft.com/office/drawing/2014/main" id="{0ACBD85E-A404-45CB-B532-1039E479D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43714" y="-1643715"/>
            <a:ext cx="5856341" cy="9143771"/>
          </a:xfrm>
          <a:custGeom>
            <a:avLst/>
            <a:gdLst>
              <a:gd name="connsiteX0" fmla="*/ 0 w 5856341"/>
              <a:gd name="connsiteY0" fmla="*/ 12191695 h 12191695"/>
              <a:gd name="connsiteX1" fmla="*/ 0 w 5856341"/>
              <a:gd name="connsiteY1" fmla="*/ 0 h 12191695"/>
              <a:gd name="connsiteX2" fmla="*/ 243849 w 5856341"/>
              <a:gd name="connsiteY2" fmla="*/ 0 h 12191695"/>
              <a:gd name="connsiteX3" fmla="*/ 505121 w 5856341"/>
              <a:gd name="connsiteY3" fmla="*/ 0 h 12191695"/>
              <a:gd name="connsiteX4" fmla="*/ 723207 w 5856341"/>
              <a:gd name="connsiteY4" fmla="*/ 0 h 12191695"/>
              <a:gd name="connsiteX5" fmla="*/ 755828 w 5856341"/>
              <a:gd name="connsiteY5" fmla="*/ 0 h 12191695"/>
              <a:gd name="connsiteX6" fmla="*/ 1411868 w 5856341"/>
              <a:gd name="connsiteY6" fmla="*/ 0 h 12191695"/>
              <a:gd name="connsiteX7" fmla="*/ 1421034 w 5856341"/>
              <a:gd name="connsiteY7" fmla="*/ 0 h 12191695"/>
              <a:gd name="connsiteX8" fmla="*/ 1515206 w 5856341"/>
              <a:gd name="connsiteY8" fmla="*/ 0 h 12191695"/>
              <a:gd name="connsiteX9" fmla="*/ 2636151 w 5856341"/>
              <a:gd name="connsiteY9" fmla="*/ 0 h 12191695"/>
              <a:gd name="connsiteX10" fmla="*/ 4637890 w 5856341"/>
              <a:gd name="connsiteY10" fmla="*/ 0 h 12191695"/>
              <a:gd name="connsiteX11" fmla="*/ 4654499 w 5856341"/>
              <a:gd name="connsiteY11" fmla="*/ 26661 h 12191695"/>
              <a:gd name="connsiteX12" fmla="*/ 5856341 w 5856341"/>
              <a:gd name="connsiteY12" fmla="*/ 6438338 h 12191695"/>
              <a:gd name="connsiteX13" fmla="*/ 4449211 w 5856341"/>
              <a:gd name="connsiteY13" fmla="*/ 11332719 h 12191695"/>
              <a:gd name="connsiteX14" fmla="*/ 4061349 w 5856341"/>
              <a:gd name="connsiteY14" fmla="*/ 12054097 h 12191695"/>
              <a:gd name="connsiteX15" fmla="*/ 3977450 w 5856341"/>
              <a:gd name="connsiteY15" fmla="*/ 12191695 h 12191695"/>
              <a:gd name="connsiteX16" fmla="*/ 2636151 w 5856341"/>
              <a:gd name="connsiteY16" fmla="*/ 12191695 h 12191695"/>
              <a:gd name="connsiteX17" fmla="*/ 1421034 w 5856341"/>
              <a:gd name="connsiteY17" fmla="*/ 12191695 h 12191695"/>
              <a:gd name="connsiteX18" fmla="*/ 1411868 w 5856341"/>
              <a:gd name="connsiteY18" fmla="*/ 12191695 h 12191695"/>
              <a:gd name="connsiteX19" fmla="*/ 1283685 w 5856341"/>
              <a:gd name="connsiteY19" fmla="*/ 12191695 h 12191695"/>
              <a:gd name="connsiteX20" fmla="*/ 755828 w 5856341"/>
              <a:gd name="connsiteY20" fmla="*/ 12191695 h 12191695"/>
              <a:gd name="connsiteX21" fmla="*/ 723207 w 5856341"/>
              <a:gd name="connsiteY21" fmla="*/ 12191695 h 12191695"/>
              <a:gd name="connsiteX22" fmla="*/ 505121 w 5856341"/>
              <a:gd name="connsiteY22" fmla="*/ 12191695 h 12191695"/>
              <a:gd name="connsiteX23" fmla="*/ 243849 w 5856341"/>
              <a:gd name="connsiteY23"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6341" h="12191695">
                <a:moveTo>
                  <a:pt x="0" y="12191695"/>
                </a:moveTo>
                <a:lnTo>
                  <a:pt x="0" y="0"/>
                </a:lnTo>
                <a:lnTo>
                  <a:pt x="243849" y="0"/>
                </a:lnTo>
                <a:lnTo>
                  <a:pt x="505121" y="0"/>
                </a:lnTo>
                <a:lnTo>
                  <a:pt x="723207" y="0"/>
                </a:lnTo>
                <a:lnTo>
                  <a:pt x="755828" y="0"/>
                </a:lnTo>
                <a:lnTo>
                  <a:pt x="1411868" y="0"/>
                </a:lnTo>
                <a:lnTo>
                  <a:pt x="1421034" y="0"/>
                </a:lnTo>
                <a:lnTo>
                  <a:pt x="1515206" y="0"/>
                </a:lnTo>
                <a:lnTo>
                  <a:pt x="2636151" y="0"/>
                </a:lnTo>
                <a:lnTo>
                  <a:pt x="4637890" y="0"/>
                </a:lnTo>
                <a:lnTo>
                  <a:pt x="4654499" y="26661"/>
                </a:lnTo>
                <a:cubicBezTo>
                  <a:pt x="5425621" y="1341551"/>
                  <a:pt x="5856341" y="3721137"/>
                  <a:pt x="5856341" y="6438338"/>
                </a:cubicBezTo>
                <a:cubicBezTo>
                  <a:pt x="5856341" y="8833790"/>
                  <a:pt x="5159120" y="9960353"/>
                  <a:pt x="4449211" y="11332719"/>
                </a:cubicBezTo>
                <a:cubicBezTo>
                  <a:pt x="4319934" y="11582638"/>
                  <a:pt x="4191839" y="11827452"/>
                  <a:pt x="4061349" y="12054097"/>
                </a:cubicBezTo>
                <a:lnTo>
                  <a:pt x="3977450" y="12191695"/>
                </a:lnTo>
                <a:lnTo>
                  <a:pt x="2636151" y="12191695"/>
                </a:lnTo>
                <a:lnTo>
                  <a:pt x="1421034" y="12191695"/>
                </a:lnTo>
                <a:lnTo>
                  <a:pt x="1411868" y="12191695"/>
                </a:lnTo>
                <a:lnTo>
                  <a:pt x="1283685" y="12191695"/>
                </a:lnTo>
                <a:lnTo>
                  <a:pt x="755828" y="12191695"/>
                </a:lnTo>
                <a:lnTo>
                  <a:pt x="723207" y="12191695"/>
                </a:lnTo>
                <a:lnTo>
                  <a:pt x="505121" y="12191695"/>
                </a:lnTo>
                <a:lnTo>
                  <a:pt x="243849" y="12191695"/>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31" name="Freeform: Shape 5130">
            <a:extLst>
              <a:ext uri="{FF2B5EF4-FFF2-40B4-BE49-F238E27FC236}">
                <a16:creationId xmlns:a16="http://schemas.microsoft.com/office/drawing/2014/main" id="{DB1626B1-BAC7-4893-A5AC-620597685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22316" y="649035"/>
            <a:ext cx="1899138" cy="9143771"/>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133" name="Freeform: Shape 5132">
            <a:extLst>
              <a:ext uri="{FF2B5EF4-FFF2-40B4-BE49-F238E27FC236}">
                <a16:creationId xmlns:a16="http://schemas.microsoft.com/office/drawing/2014/main" id="{D64E9910-51FE-45BF-973D-9D2401FD3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19797" y="486388"/>
            <a:ext cx="1904176" cy="9143771"/>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Slide Number Placeholder 1">
            <a:extLst>
              <a:ext uri="{FF2B5EF4-FFF2-40B4-BE49-F238E27FC236}">
                <a16:creationId xmlns:a16="http://schemas.microsoft.com/office/drawing/2014/main" id="{A4BAE3D1-3C09-33E1-4E71-10AC6166F15F}"/>
              </a:ext>
            </a:extLst>
          </p:cNvPr>
          <p:cNvSpPr>
            <a:spLocks noGrp="1"/>
          </p:cNvSpPr>
          <p:nvPr>
            <p:ph type="sldNum" sz="quarter" idx="12"/>
          </p:nvPr>
        </p:nvSpPr>
        <p:spPr>
          <a:xfrm>
            <a:off x="8140446" y="6356350"/>
            <a:ext cx="891540" cy="365125"/>
          </a:xfrm>
        </p:spPr>
        <p:txBody>
          <a:bodyPr vert="horz" lIns="91440" tIns="45720" rIns="91440" bIns="45720" rtlCol="0" anchor="ctr">
            <a:normAutofit/>
          </a:bodyPr>
          <a:lstStyle/>
          <a:p>
            <a:pPr>
              <a:spcAft>
                <a:spcPts val="600"/>
              </a:spcAft>
            </a:pPr>
            <a:fld id="{C479D5F6-EDCB-402A-AC08-4943A1820E8F}" type="slidenum">
              <a:rPr lang="en-US" sz="1400">
                <a:solidFill>
                  <a:schemeClr val="tx1">
                    <a:lumMod val="75000"/>
                    <a:lumOff val="25000"/>
                  </a:schemeClr>
                </a:solidFill>
              </a:rPr>
              <a:pPr>
                <a:spcAft>
                  <a:spcPts val="600"/>
                </a:spcAft>
              </a:pPr>
              <a:t>21</a:t>
            </a:fld>
            <a:endParaRPr lang="en-US" sz="1400">
              <a:solidFill>
                <a:schemeClr val="tx1">
                  <a:lumMod val="75000"/>
                  <a:lumOff val="25000"/>
                </a:schemeClr>
              </a:solidFill>
            </a:endParaRPr>
          </a:p>
        </p:txBody>
      </p:sp>
      <p:pic>
        <p:nvPicPr>
          <p:cNvPr id="8" name="Picture 7">
            <a:extLst>
              <a:ext uri="{FF2B5EF4-FFF2-40B4-BE49-F238E27FC236}">
                <a16:creationId xmlns:a16="http://schemas.microsoft.com/office/drawing/2014/main" id="{4A3A6C65-BA5F-7EAC-79AD-C6B427AE8698}"/>
              </a:ext>
            </a:extLst>
          </p:cNvPr>
          <p:cNvPicPr>
            <a:picLocks noChangeAspect="1"/>
          </p:cNvPicPr>
          <p:nvPr/>
        </p:nvPicPr>
        <p:blipFill>
          <a:blip r:embed="rId2"/>
          <a:stretch>
            <a:fillRect/>
          </a:stretch>
        </p:blipFill>
        <p:spPr>
          <a:xfrm>
            <a:off x="516835" y="180065"/>
            <a:ext cx="9144000" cy="5143500"/>
          </a:xfrm>
          <a:prstGeom prst="rect">
            <a:avLst/>
          </a:prstGeom>
        </p:spPr>
      </p:pic>
      <p:sp>
        <p:nvSpPr>
          <p:cNvPr id="9" name="TextBox 8">
            <a:extLst>
              <a:ext uri="{FF2B5EF4-FFF2-40B4-BE49-F238E27FC236}">
                <a16:creationId xmlns:a16="http://schemas.microsoft.com/office/drawing/2014/main" id="{F387FE43-453A-9D49-2B71-0546EF04837E}"/>
              </a:ext>
            </a:extLst>
          </p:cNvPr>
          <p:cNvSpPr txBox="1"/>
          <p:nvPr/>
        </p:nvSpPr>
        <p:spPr>
          <a:xfrm>
            <a:off x="2782957" y="5615609"/>
            <a:ext cx="3766930" cy="707886"/>
          </a:xfrm>
          <a:prstGeom prst="rect">
            <a:avLst/>
          </a:prstGeom>
          <a:noFill/>
        </p:spPr>
        <p:txBody>
          <a:bodyPr wrap="square" rtlCol="0">
            <a:spAutoFit/>
          </a:bodyPr>
          <a:lstStyle/>
          <a:p>
            <a:r>
              <a:rPr lang="en-US" sz="4000" dirty="0">
                <a:hlinkClick r:id="rId3"/>
              </a:rPr>
              <a:t>READ Plans 101</a:t>
            </a:r>
            <a:endParaRPr lang="en-US" sz="4000" dirty="0"/>
          </a:p>
        </p:txBody>
      </p:sp>
    </p:spTree>
    <p:extLst>
      <p:ext uri="{BB962C8B-B14F-4D97-AF65-F5344CB8AC3E}">
        <p14:creationId xmlns:p14="http://schemas.microsoft.com/office/powerpoint/2010/main" val="2451384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New From Zoom: Vanishing Pen, InformaCast, New Meeting Reactions, and Zoom  Team Chat Management | Zoom Blog">
            <a:extLst>
              <a:ext uri="{FF2B5EF4-FFF2-40B4-BE49-F238E27FC236}">
                <a16:creationId xmlns:a16="http://schemas.microsoft.com/office/drawing/2014/main" id="{0D408F11-7063-4F36-4E7D-05DBBE36B3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26" t="9091" r="9524" b="2"/>
          <a:stretch/>
        </p:blipFill>
        <p:spPr bwMode="auto">
          <a:xfrm>
            <a:off x="20" y="1"/>
            <a:ext cx="9143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5" y="-511"/>
            <a:ext cx="4592270" cy="9144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F0CCB2-490A-1D33-A593-C5494ED5BBEB}"/>
              </a:ext>
            </a:extLst>
          </p:cNvPr>
          <p:cNvSpPr>
            <a:spLocks noGrp="1"/>
          </p:cNvSpPr>
          <p:nvPr>
            <p:ph type="title"/>
          </p:nvPr>
        </p:nvSpPr>
        <p:spPr>
          <a:xfrm>
            <a:off x="303414" y="3091928"/>
            <a:ext cx="6808922" cy="2387600"/>
          </a:xfrm>
        </p:spPr>
        <p:txBody>
          <a:bodyPr vert="horz" lIns="91440" tIns="45720" rIns="91440" bIns="45720" rtlCol="0" anchor="b">
            <a:normAutofit/>
          </a:bodyPr>
          <a:lstStyle/>
          <a:p>
            <a:r>
              <a:rPr lang="en-US" sz="5700">
                <a:solidFill>
                  <a:schemeClr val="bg1"/>
                </a:solidFill>
                <a:latin typeface="+mj-lt"/>
              </a:rPr>
              <a:t>Breakout Rooms</a:t>
            </a:r>
          </a:p>
        </p:txBody>
      </p:sp>
      <p:sp>
        <p:nvSpPr>
          <p:cNvPr id="12" name="Rectangle: Rounded Corners 1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0542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27427488-068E-4B55-AC8D-CD070B8CD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47" name="Group 46">
            <a:extLst>
              <a:ext uri="{FF2B5EF4-FFF2-40B4-BE49-F238E27FC236}">
                <a16:creationId xmlns:a16="http://schemas.microsoft.com/office/drawing/2014/main" id="{D77C2DC4-03FC-4BF3-9F66-E9A3066EE4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9143998" cy="6858001"/>
            <a:chOff x="7467600" y="0"/>
            <a:chExt cx="4724400" cy="6858000"/>
          </a:xfrm>
        </p:grpSpPr>
        <p:sp>
          <p:nvSpPr>
            <p:cNvPr id="24" name="Rectangle 23">
              <a:extLst>
                <a:ext uri="{FF2B5EF4-FFF2-40B4-BE49-F238E27FC236}">
                  <a16:creationId xmlns:a16="http://schemas.microsoft.com/office/drawing/2014/main" id="{13BD7D54-1B49-4AE3-89F2-EA4811619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D1BD4E27-98FF-430B-A77B-3BF03B542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9" name="Freeform: Shape 48">
            <a:extLst>
              <a:ext uri="{FF2B5EF4-FFF2-40B4-BE49-F238E27FC236}">
                <a16:creationId xmlns:a16="http://schemas.microsoft.com/office/drawing/2014/main" id="{7E13C525-8EE3-4288-848F-C9B2A174F2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1" cy="6858000"/>
          </a:xfrm>
          <a:custGeom>
            <a:avLst/>
            <a:gdLst>
              <a:gd name="connsiteX0" fmla="*/ 369702 w 12192002"/>
              <a:gd name="connsiteY0" fmla="*/ 6712169 h 6858000"/>
              <a:gd name="connsiteX1" fmla="*/ 366575 w 12192002"/>
              <a:gd name="connsiteY1" fmla="*/ 6715556 h 6858000"/>
              <a:gd name="connsiteX2" fmla="*/ 371637 w 12192002"/>
              <a:gd name="connsiteY2" fmla="*/ 6713954 h 6858000"/>
              <a:gd name="connsiteX3" fmla="*/ 7392322 w 12192002"/>
              <a:gd name="connsiteY3" fmla="*/ 6658238 h 6858000"/>
              <a:gd name="connsiteX4" fmla="*/ 7611337 w 12192002"/>
              <a:gd name="connsiteY4" fmla="*/ 6732821 h 6858000"/>
              <a:gd name="connsiteX5" fmla="*/ 7955762 w 12192002"/>
              <a:gd name="connsiteY5" fmla="*/ 6842006 h 6858000"/>
              <a:gd name="connsiteX6" fmla="*/ 7512455 w 12192002"/>
              <a:gd name="connsiteY6" fmla="*/ 6674734 h 6858000"/>
              <a:gd name="connsiteX7" fmla="*/ 9928143 w 12192002"/>
              <a:gd name="connsiteY7" fmla="*/ 6515312 h 6858000"/>
              <a:gd name="connsiteX8" fmla="*/ 9753801 w 12192002"/>
              <a:gd name="connsiteY8" fmla="*/ 6525103 h 6858000"/>
              <a:gd name="connsiteX9" fmla="*/ 9578027 w 12192002"/>
              <a:gd name="connsiteY9" fmla="*/ 6532104 h 6858000"/>
              <a:gd name="connsiteX10" fmla="*/ 9424342 w 12192002"/>
              <a:gd name="connsiteY10" fmla="*/ 6528403 h 6858000"/>
              <a:gd name="connsiteX11" fmla="*/ 9001907 w 12192002"/>
              <a:gd name="connsiteY11" fmla="*/ 6560369 h 6858000"/>
              <a:gd name="connsiteX12" fmla="*/ 8922138 w 12192002"/>
              <a:gd name="connsiteY12" fmla="*/ 6591702 h 6858000"/>
              <a:gd name="connsiteX13" fmla="*/ 9087550 w 12192002"/>
              <a:gd name="connsiteY13" fmla="*/ 6599765 h 6858000"/>
              <a:gd name="connsiteX14" fmla="*/ 9512475 w 12192002"/>
              <a:gd name="connsiteY14" fmla="*/ 6563693 h 6858000"/>
              <a:gd name="connsiteX15" fmla="*/ 9928143 w 12192002"/>
              <a:gd name="connsiteY15" fmla="*/ 6515312 h 6858000"/>
              <a:gd name="connsiteX16" fmla="*/ 9351220 w 12192002"/>
              <a:gd name="connsiteY16" fmla="*/ 6459370 h 6858000"/>
              <a:gd name="connsiteX17" fmla="*/ 8999756 w 12192002"/>
              <a:gd name="connsiteY17" fmla="*/ 6529929 h 6858000"/>
              <a:gd name="connsiteX18" fmla="*/ 9425830 w 12192002"/>
              <a:gd name="connsiteY18" fmla="*/ 6498517 h 6858000"/>
              <a:gd name="connsiteX19" fmla="*/ 9578307 w 12192002"/>
              <a:gd name="connsiteY19" fmla="*/ 6502035 h 6858000"/>
              <a:gd name="connsiteX20" fmla="*/ 9752771 w 12192002"/>
              <a:gd name="connsiteY20" fmla="*/ 6495471 h 6858000"/>
              <a:gd name="connsiteX21" fmla="*/ 9852779 w 12192002"/>
              <a:gd name="connsiteY21" fmla="*/ 6489665 h 6858000"/>
              <a:gd name="connsiteX22" fmla="*/ 9694862 w 12192002"/>
              <a:gd name="connsiteY22" fmla="*/ 6473140 h 6858000"/>
              <a:gd name="connsiteX23" fmla="*/ 9351220 w 12192002"/>
              <a:gd name="connsiteY23" fmla="*/ 6459370 h 6858000"/>
              <a:gd name="connsiteX24" fmla="*/ 1019354 w 12192002"/>
              <a:gd name="connsiteY24" fmla="*/ 6315006 h 6858000"/>
              <a:gd name="connsiteX25" fmla="*/ 441046 w 12192002"/>
              <a:gd name="connsiteY25" fmla="*/ 6691153 h 6858000"/>
              <a:gd name="connsiteX26" fmla="*/ 1019354 w 12192002"/>
              <a:gd name="connsiteY26" fmla="*/ 6315006 h 6858000"/>
              <a:gd name="connsiteX27" fmla="*/ 991680 w 12192002"/>
              <a:gd name="connsiteY27" fmla="*/ 6298413 h 6858000"/>
              <a:gd name="connsiteX28" fmla="*/ 409060 w 12192002"/>
              <a:gd name="connsiteY28" fmla="*/ 6671470 h 6858000"/>
              <a:gd name="connsiteX29" fmla="*/ 991680 w 12192002"/>
              <a:gd name="connsiteY29" fmla="*/ 6298413 h 6858000"/>
              <a:gd name="connsiteX30" fmla="*/ 7254615 w 12192002"/>
              <a:gd name="connsiteY30" fmla="*/ 5911918 h 6858000"/>
              <a:gd name="connsiteX31" fmla="*/ 7312589 w 12192002"/>
              <a:gd name="connsiteY31" fmla="*/ 5982309 h 6858000"/>
              <a:gd name="connsiteX32" fmla="*/ 7580896 w 12192002"/>
              <a:gd name="connsiteY32" fmla="*/ 6402069 h 6858000"/>
              <a:gd name="connsiteX33" fmla="*/ 7990862 w 12192002"/>
              <a:gd name="connsiteY33" fmla="*/ 6807025 h 6858000"/>
              <a:gd name="connsiteX34" fmla="*/ 7871964 w 12192002"/>
              <a:gd name="connsiteY34" fmla="*/ 6649139 h 6858000"/>
              <a:gd name="connsiteX35" fmla="*/ 7859674 w 12192002"/>
              <a:gd name="connsiteY35" fmla="*/ 6636358 h 6858000"/>
              <a:gd name="connsiteX36" fmla="*/ 7545050 w 12192002"/>
              <a:gd name="connsiteY36" fmla="*/ 6260110 h 6858000"/>
              <a:gd name="connsiteX37" fmla="*/ 7254615 w 12192002"/>
              <a:gd name="connsiteY37" fmla="*/ 5911918 h 6858000"/>
              <a:gd name="connsiteX38" fmla="*/ 9078855 w 12192002"/>
              <a:gd name="connsiteY38" fmla="*/ 5884754 h 6858000"/>
              <a:gd name="connsiteX39" fmla="*/ 8825188 w 12192002"/>
              <a:gd name="connsiteY39" fmla="*/ 6496752 h 6858000"/>
              <a:gd name="connsiteX40" fmla="*/ 9078855 w 12192002"/>
              <a:gd name="connsiteY40" fmla="*/ 5884754 h 6858000"/>
              <a:gd name="connsiteX41" fmla="*/ 9113805 w 12192002"/>
              <a:gd name="connsiteY41" fmla="*/ 5883072 h 6858000"/>
              <a:gd name="connsiteX42" fmla="*/ 8855200 w 12192002"/>
              <a:gd name="connsiteY42" fmla="*/ 6494950 h 6858000"/>
              <a:gd name="connsiteX43" fmla="*/ 9113805 w 12192002"/>
              <a:gd name="connsiteY43" fmla="*/ 5883072 h 6858000"/>
              <a:gd name="connsiteX44" fmla="*/ 9123940 w 12192002"/>
              <a:gd name="connsiteY44" fmla="*/ 5825040 h 6858000"/>
              <a:gd name="connsiteX45" fmla="*/ 9120846 w 12192002"/>
              <a:gd name="connsiteY45" fmla="*/ 5829053 h 6858000"/>
              <a:gd name="connsiteX46" fmla="*/ 9123267 w 12192002"/>
              <a:gd name="connsiteY46" fmla="*/ 5829425 h 6858000"/>
              <a:gd name="connsiteX47" fmla="*/ 103333 w 12192002"/>
              <a:gd name="connsiteY47" fmla="*/ 5699602 h 6858000"/>
              <a:gd name="connsiteX48" fmla="*/ 233938 w 12192002"/>
              <a:gd name="connsiteY48" fmla="*/ 5809416 h 6858000"/>
              <a:gd name="connsiteX49" fmla="*/ 883580 w 12192002"/>
              <a:gd name="connsiteY49" fmla="*/ 6180710 h 6858000"/>
              <a:gd name="connsiteX50" fmla="*/ 487337 w 12192002"/>
              <a:gd name="connsiteY50" fmla="*/ 5950182 h 6858000"/>
              <a:gd name="connsiteX51" fmla="*/ 354051 w 12192002"/>
              <a:gd name="connsiteY51" fmla="*/ 5854912 h 6858000"/>
              <a:gd name="connsiteX52" fmla="*/ 195436 w 12192002"/>
              <a:gd name="connsiteY52" fmla="*/ 5755068 h 6858000"/>
              <a:gd name="connsiteX53" fmla="*/ 5539432 w 12192002"/>
              <a:gd name="connsiteY53" fmla="*/ 5642928 h 6858000"/>
              <a:gd name="connsiteX54" fmla="*/ 5555462 w 12192002"/>
              <a:gd name="connsiteY54" fmla="*/ 5694454 h 6858000"/>
              <a:gd name="connsiteX55" fmla="*/ 5828270 w 12192002"/>
              <a:gd name="connsiteY55" fmla="*/ 6320663 h 6858000"/>
              <a:gd name="connsiteX56" fmla="*/ 5947416 w 12192002"/>
              <a:gd name="connsiteY56" fmla="*/ 6574846 h 6858000"/>
              <a:gd name="connsiteX57" fmla="*/ 5539432 w 12192002"/>
              <a:gd name="connsiteY57" fmla="*/ 5642928 h 6858000"/>
              <a:gd name="connsiteX58" fmla="*/ 51253 w 12192002"/>
              <a:gd name="connsiteY58" fmla="*/ 5631825 h 6858000"/>
              <a:gd name="connsiteX59" fmla="*/ 211622 w 12192002"/>
              <a:gd name="connsiteY59" fmla="*/ 5728803 h 6858000"/>
              <a:gd name="connsiteX60" fmla="*/ 371652 w 12192002"/>
              <a:gd name="connsiteY60" fmla="*/ 5829062 h 6858000"/>
              <a:gd name="connsiteX61" fmla="*/ 505903 w 12192002"/>
              <a:gd name="connsiteY61" fmla="*/ 5925221 h 6858000"/>
              <a:gd name="connsiteX62" fmla="*/ 899240 w 12192002"/>
              <a:gd name="connsiteY62" fmla="*/ 6153068 h 6858000"/>
              <a:gd name="connsiteX63" fmla="*/ 988114 w 12192002"/>
              <a:gd name="connsiteY63" fmla="*/ 6174204 h 6858000"/>
              <a:gd name="connsiteX64" fmla="*/ 845971 w 12192002"/>
              <a:gd name="connsiteY64" fmla="*/ 6067177 h 6858000"/>
              <a:gd name="connsiteX65" fmla="*/ 448057 w 12192002"/>
              <a:gd name="connsiteY65" fmla="*/ 5841376 h 6858000"/>
              <a:gd name="connsiteX66" fmla="*/ 51253 w 12192002"/>
              <a:gd name="connsiteY66" fmla="*/ 5631825 h 6858000"/>
              <a:gd name="connsiteX67" fmla="*/ 2606687 w 12192002"/>
              <a:gd name="connsiteY67" fmla="*/ 5630718 h 6858000"/>
              <a:gd name="connsiteX68" fmla="*/ 2645658 w 12192002"/>
              <a:gd name="connsiteY68" fmla="*/ 6640259 h 6858000"/>
              <a:gd name="connsiteX69" fmla="*/ 2606687 w 12192002"/>
              <a:gd name="connsiteY69" fmla="*/ 5630718 h 6858000"/>
              <a:gd name="connsiteX70" fmla="*/ 10097724 w 12192002"/>
              <a:gd name="connsiteY70" fmla="*/ 5591852 h 6858000"/>
              <a:gd name="connsiteX71" fmla="*/ 9645248 w 12192002"/>
              <a:gd name="connsiteY71" fmla="*/ 5630119 h 6858000"/>
              <a:gd name="connsiteX72" fmla="*/ 9543858 w 12192002"/>
              <a:gd name="connsiteY72" fmla="*/ 5650510 h 6858000"/>
              <a:gd name="connsiteX73" fmla="*/ 9681648 w 12192002"/>
              <a:gd name="connsiteY73" fmla="*/ 5629828 h 6858000"/>
              <a:gd name="connsiteX74" fmla="*/ 10557846 w 12192002"/>
              <a:gd name="connsiteY74" fmla="*/ 5601337 h 6858000"/>
              <a:gd name="connsiteX75" fmla="*/ 10301704 w 12192002"/>
              <a:gd name="connsiteY75" fmla="*/ 5598847 h 6858000"/>
              <a:gd name="connsiteX76" fmla="*/ 10250553 w 12192002"/>
              <a:gd name="connsiteY76" fmla="*/ 5595539 h 6858000"/>
              <a:gd name="connsiteX77" fmla="*/ 10097724 w 12192002"/>
              <a:gd name="connsiteY77" fmla="*/ 5591852 h 6858000"/>
              <a:gd name="connsiteX78" fmla="*/ 3642057 w 12192002"/>
              <a:gd name="connsiteY78" fmla="*/ 5573487 h 6858000"/>
              <a:gd name="connsiteX79" fmla="*/ 3632981 w 12192002"/>
              <a:gd name="connsiteY79" fmla="*/ 5579437 h 6858000"/>
              <a:gd name="connsiteX80" fmla="*/ 3382436 w 12192002"/>
              <a:gd name="connsiteY80" fmla="*/ 5952726 h 6858000"/>
              <a:gd name="connsiteX81" fmla="*/ 3191929 w 12192002"/>
              <a:gd name="connsiteY81" fmla="*/ 6662669 h 6858000"/>
              <a:gd name="connsiteX82" fmla="*/ 3369898 w 12192002"/>
              <a:gd name="connsiteY82" fmla="*/ 6081771 h 6858000"/>
              <a:gd name="connsiteX83" fmla="*/ 3642057 w 12192002"/>
              <a:gd name="connsiteY83" fmla="*/ 5573487 h 6858000"/>
              <a:gd name="connsiteX84" fmla="*/ 7015907 w 12192002"/>
              <a:gd name="connsiteY84" fmla="*/ 5541548 h 6858000"/>
              <a:gd name="connsiteX85" fmla="*/ 7259646 w 12192002"/>
              <a:gd name="connsiteY85" fmla="*/ 5765985 h 6858000"/>
              <a:gd name="connsiteX86" fmla="*/ 7741483 w 12192002"/>
              <a:gd name="connsiteY86" fmla="*/ 6279980 h 6858000"/>
              <a:gd name="connsiteX87" fmla="*/ 8008941 w 12192002"/>
              <a:gd name="connsiteY87" fmla="*/ 6733560 h 6858000"/>
              <a:gd name="connsiteX88" fmla="*/ 7999234 w 12192002"/>
              <a:gd name="connsiteY88" fmla="*/ 6610993 h 6858000"/>
              <a:gd name="connsiteX89" fmla="*/ 7715154 w 12192002"/>
              <a:gd name="connsiteY89" fmla="*/ 6197148 h 6858000"/>
              <a:gd name="connsiteX90" fmla="*/ 7271900 w 12192002"/>
              <a:gd name="connsiteY90" fmla="*/ 5734551 h 6858000"/>
              <a:gd name="connsiteX91" fmla="*/ 7015907 w 12192002"/>
              <a:gd name="connsiteY91" fmla="*/ 5541548 h 6858000"/>
              <a:gd name="connsiteX92" fmla="*/ 2650666 w 12192002"/>
              <a:gd name="connsiteY92" fmla="*/ 5530686 h 6858000"/>
              <a:gd name="connsiteX93" fmla="*/ 2650249 w 12192002"/>
              <a:gd name="connsiteY93" fmla="*/ 5532101 h 6858000"/>
              <a:gd name="connsiteX94" fmla="*/ 2663808 w 12192002"/>
              <a:gd name="connsiteY94" fmla="*/ 6535215 h 6858000"/>
              <a:gd name="connsiteX95" fmla="*/ 2665418 w 12192002"/>
              <a:gd name="connsiteY95" fmla="*/ 6132756 h 6858000"/>
              <a:gd name="connsiteX96" fmla="*/ 2650666 w 12192002"/>
              <a:gd name="connsiteY96" fmla="*/ 5530686 h 6858000"/>
              <a:gd name="connsiteX97" fmla="*/ 10218664 w 12192002"/>
              <a:gd name="connsiteY97" fmla="*/ 5525300 h 6858000"/>
              <a:gd name="connsiteX98" fmla="*/ 10086154 w 12192002"/>
              <a:gd name="connsiteY98" fmla="*/ 5525937 h 6858000"/>
              <a:gd name="connsiteX99" fmla="*/ 9778614 w 12192002"/>
              <a:gd name="connsiteY99" fmla="*/ 5550189 h 6858000"/>
              <a:gd name="connsiteX100" fmla="*/ 9601703 w 12192002"/>
              <a:gd name="connsiteY100" fmla="*/ 5605852 h 6858000"/>
              <a:gd name="connsiteX101" fmla="*/ 9641684 w 12192002"/>
              <a:gd name="connsiteY101" fmla="*/ 5600203 h 6858000"/>
              <a:gd name="connsiteX102" fmla="*/ 10252799 w 12192002"/>
              <a:gd name="connsiteY102" fmla="*/ 5564971 h 6858000"/>
              <a:gd name="connsiteX103" fmla="*/ 10304297 w 12192002"/>
              <a:gd name="connsiteY103" fmla="*/ 5568822 h 6858000"/>
              <a:gd name="connsiteX104" fmla="*/ 10533945 w 12192002"/>
              <a:gd name="connsiteY104" fmla="*/ 5573703 h 6858000"/>
              <a:gd name="connsiteX105" fmla="*/ 10446061 w 12192002"/>
              <a:gd name="connsiteY105" fmla="*/ 5555562 h 6858000"/>
              <a:gd name="connsiteX106" fmla="*/ 10360877 w 12192002"/>
              <a:gd name="connsiteY106" fmla="*/ 5538004 h 6858000"/>
              <a:gd name="connsiteX107" fmla="*/ 10218664 w 12192002"/>
              <a:gd name="connsiteY107" fmla="*/ 5525300 h 6858000"/>
              <a:gd name="connsiteX108" fmla="*/ 6946849 w 12192002"/>
              <a:gd name="connsiteY108" fmla="*/ 5523271 h 6858000"/>
              <a:gd name="connsiteX109" fmla="*/ 6946972 w 12192002"/>
              <a:gd name="connsiteY109" fmla="*/ 5526491 h 6858000"/>
              <a:gd name="connsiteX110" fmla="*/ 7105827 w 12192002"/>
              <a:gd name="connsiteY110" fmla="*/ 5718700 h 6858000"/>
              <a:gd name="connsiteX111" fmla="*/ 7126431 w 12192002"/>
              <a:gd name="connsiteY111" fmla="*/ 5737872 h 6858000"/>
              <a:gd name="connsiteX112" fmla="*/ 7567269 w 12192002"/>
              <a:gd name="connsiteY112" fmla="*/ 6240461 h 6858000"/>
              <a:gd name="connsiteX113" fmla="*/ 7880270 w 12192002"/>
              <a:gd name="connsiteY113" fmla="*/ 6615176 h 6858000"/>
              <a:gd name="connsiteX114" fmla="*/ 7892560 w 12192002"/>
              <a:gd name="connsiteY114" fmla="*/ 6627949 h 6858000"/>
              <a:gd name="connsiteX115" fmla="*/ 7971643 w 12192002"/>
              <a:gd name="connsiteY115" fmla="*/ 6718236 h 6858000"/>
              <a:gd name="connsiteX116" fmla="*/ 7719359 w 12192002"/>
              <a:gd name="connsiteY116" fmla="*/ 6299011 h 6858000"/>
              <a:gd name="connsiteX117" fmla="*/ 7240170 w 12192002"/>
              <a:gd name="connsiteY117" fmla="*/ 5787985 h 6858000"/>
              <a:gd name="connsiteX118" fmla="*/ 6946849 w 12192002"/>
              <a:gd name="connsiteY118" fmla="*/ 5523271 h 6858000"/>
              <a:gd name="connsiteX119" fmla="*/ 2680277 w 12192002"/>
              <a:gd name="connsiteY119" fmla="*/ 5479204 h 6858000"/>
              <a:gd name="connsiteX120" fmla="*/ 2678972 w 12192002"/>
              <a:gd name="connsiteY120" fmla="*/ 5481582 h 6858000"/>
              <a:gd name="connsiteX121" fmla="*/ 2696666 w 12192002"/>
              <a:gd name="connsiteY121" fmla="*/ 6133836 h 6858000"/>
              <a:gd name="connsiteX122" fmla="*/ 2695769 w 12192002"/>
              <a:gd name="connsiteY122" fmla="*/ 6390955 h 6858000"/>
              <a:gd name="connsiteX123" fmla="*/ 2739893 w 12192002"/>
              <a:gd name="connsiteY123" fmla="*/ 6108357 h 6858000"/>
              <a:gd name="connsiteX124" fmla="*/ 2680277 w 12192002"/>
              <a:gd name="connsiteY124" fmla="*/ 5479204 h 6858000"/>
              <a:gd name="connsiteX125" fmla="*/ 1132195 w 12192002"/>
              <a:gd name="connsiteY125" fmla="*/ 5467980 h 6858000"/>
              <a:gd name="connsiteX126" fmla="*/ 1679056 w 12192002"/>
              <a:gd name="connsiteY126" fmla="*/ 5516907 h 6858000"/>
              <a:gd name="connsiteX127" fmla="*/ 2128648 w 12192002"/>
              <a:gd name="connsiteY127" fmla="*/ 5474249 h 6858000"/>
              <a:gd name="connsiteX128" fmla="*/ 1825619 w 12192002"/>
              <a:gd name="connsiteY128" fmla="*/ 5478447 h 6858000"/>
              <a:gd name="connsiteX129" fmla="*/ 1737798 w 12192002"/>
              <a:gd name="connsiteY129" fmla="*/ 5483353 h 6858000"/>
              <a:gd name="connsiteX130" fmla="*/ 1132195 w 12192002"/>
              <a:gd name="connsiteY130" fmla="*/ 5467980 h 6858000"/>
              <a:gd name="connsiteX131" fmla="*/ 10104407 w 12192002"/>
              <a:gd name="connsiteY131" fmla="*/ 5458317 h 6858000"/>
              <a:gd name="connsiteX132" fmla="*/ 9704375 w 12192002"/>
              <a:gd name="connsiteY132" fmla="*/ 5536349 h 6858000"/>
              <a:gd name="connsiteX133" fmla="*/ 9773804 w 12192002"/>
              <a:gd name="connsiteY133" fmla="*/ 5519543 h 6858000"/>
              <a:gd name="connsiteX134" fmla="*/ 10086605 w 12192002"/>
              <a:gd name="connsiteY134" fmla="*/ 5494992 h 6858000"/>
              <a:gd name="connsiteX135" fmla="*/ 10367276 w 12192002"/>
              <a:gd name="connsiteY135" fmla="*/ 5507848 h 6858000"/>
              <a:gd name="connsiteX136" fmla="*/ 10454262 w 12192002"/>
              <a:gd name="connsiteY136" fmla="*/ 5525798 h 6858000"/>
              <a:gd name="connsiteX137" fmla="*/ 10569223 w 12192002"/>
              <a:gd name="connsiteY137" fmla="*/ 5547311 h 6858000"/>
              <a:gd name="connsiteX138" fmla="*/ 10104407 w 12192002"/>
              <a:gd name="connsiteY138" fmla="*/ 5458317 h 6858000"/>
              <a:gd name="connsiteX139" fmla="*/ 6861797 w 12192002"/>
              <a:gd name="connsiteY139" fmla="*/ 5419899 h 6858000"/>
              <a:gd name="connsiteX140" fmla="*/ 6879594 w 12192002"/>
              <a:gd name="connsiteY140" fmla="*/ 5424547 h 6858000"/>
              <a:gd name="connsiteX141" fmla="*/ 7789028 w 12192002"/>
              <a:gd name="connsiteY141" fmla="*/ 6212316 h 6858000"/>
              <a:gd name="connsiteX142" fmla="*/ 8093600 w 12192002"/>
              <a:gd name="connsiteY142" fmla="*/ 6710671 h 6858000"/>
              <a:gd name="connsiteX143" fmla="*/ 8129425 w 12192002"/>
              <a:gd name="connsiteY143" fmla="*/ 6854298 h 6858000"/>
              <a:gd name="connsiteX144" fmla="*/ 8130898 w 12192002"/>
              <a:gd name="connsiteY144" fmla="*/ 6857998 h 6858000"/>
              <a:gd name="connsiteX145" fmla="*/ 7899365 w 12192002"/>
              <a:gd name="connsiteY145" fmla="*/ 6857998 h 6858000"/>
              <a:gd name="connsiteX146" fmla="*/ 7761176 w 12192002"/>
              <a:gd name="connsiteY146" fmla="*/ 6816656 h 6858000"/>
              <a:gd name="connsiteX147" fmla="*/ 7602080 w 12192002"/>
              <a:gd name="connsiteY147" fmla="*/ 6760867 h 6858000"/>
              <a:gd name="connsiteX148" fmla="*/ 7289862 w 12192002"/>
              <a:gd name="connsiteY148" fmla="*/ 6659827 h 6858000"/>
              <a:gd name="connsiteX149" fmla="*/ 7582411 w 12192002"/>
              <a:gd name="connsiteY149" fmla="*/ 6784122 h 6858000"/>
              <a:gd name="connsiteX150" fmla="*/ 7605759 w 12192002"/>
              <a:gd name="connsiteY150" fmla="*/ 6793465 h 6858000"/>
              <a:gd name="connsiteX151" fmla="*/ 7737910 w 12192002"/>
              <a:gd name="connsiteY151" fmla="*/ 6840638 h 6858000"/>
              <a:gd name="connsiteX152" fmla="*/ 7826532 w 12192002"/>
              <a:gd name="connsiteY152" fmla="*/ 6857999 h 6858000"/>
              <a:gd name="connsiteX153" fmla="*/ 7696096 w 12192002"/>
              <a:gd name="connsiteY153" fmla="*/ 6857999 h 6858000"/>
              <a:gd name="connsiteX154" fmla="*/ 7594081 w 12192002"/>
              <a:gd name="connsiteY154" fmla="*/ 6821149 h 6858000"/>
              <a:gd name="connsiteX155" fmla="*/ 7570734 w 12192002"/>
              <a:gd name="connsiteY155" fmla="*/ 6811799 h 6858000"/>
              <a:gd name="connsiteX156" fmla="*/ 7271814 w 12192002"/>
              <a:gd name="connsiteY156" fmla="*/ 6684601 h 6858000"/>
              <a:gd name="connsiteX157" fmla="*/ 7585232 w 12192002"/>
              <a:gd name="connsiteY157" fmla="*/ 6850060 h 6858000"/>
              <a:gd name="connsiteX158" fmla="*/ 7613775 w 12192002"/>
              <a:gd name="connsiteY158" fmla="*/ 6857998 h 6858000"/>
              <a:gd name="connsiteX159" fmla="*/ 7522197 w 12192002"/>
              <a:gd name="connsiteY159" fmla="*/ 6857998 h 6858000"/>
              <a:gd name="connsiteX160" fmla="*/ 7410696 w 12192002"/>
              <a:gd name="connsiteY160" fmla="*/ 6803861 h 6858000"/>
              <a:gd name="connsiteX161" fmla="*/ 7088673 w 12192002"/>
              <a:gd name="connsiteY161" fmla="*/ 6610396 h 6858000"/>
              <a:gd name="connsiteX162" fmla="*/ 7090188 w 12192002"/>
              <a:gd name="connsiteY162" fmla="*/ 6584365 h 6858000"/>
              <a:gd name="connsiteX163" fmla="*/ 7780046 w 12192002"/>
              <a:gd name="connsiteY163" fmla="*/ 6711283 h 6858000"/>
              <a:gd name="connsiteX164" fmla="*/ 7944957 w 12192002"/>
              <a:gd name="connsiteY164" fmla="*/ 6799347 h 6858000"/>
              <a:gd name="connsiteX165" fmla="*/ 7601828 w 12192002"/>
              <a:gd name="connsiteY165" fmla="*/ 6503934 h 6858000"/>
              <a:gd name="connsiteX166" fmla="*/ 7042773 w 12192002"/>
              <a:gd name="connsiteY166" fmla="*/ 5734011 h 6858000"/>
              <a:gd name="connsiteX167" fmla="*/ 6844835 w 12192002"/>
              <a:gd name="connsiteY167" fmla="*/ 5424988 h 6858000"/>
              <a:gd name="connsiteX168" fmla="*/ 6861797 w 12192002"/>
              <a:gd name="connsiteY168" fmla="*/ 5419899 h 6858000"/>
              <a:gd name="connsiteX169" fmla="*/ 1456157 w 12192002"/>
              <a:gd name="connsiteY169" fmla="*/ 5371404 h 6858000"/>
              <a:gd name="connsiteX170" fmla="*/ 1244432 w 12192002"/>
              <a:gd name="connsiteY170" fmla="*/ 5385601 h 6858000"/>
              <a:gd name="connsiteX171" fmla="*/ 973990 w 12192002"/>
              <a:gd name="connsiteY171" fmla="*/ 5424940 h 6858000"/>
              <a:gd name="connsiteX172" fmla="*/ 1103809 w 12192002"/>
              <a:gd name="connsiteY172" fmla="*/ 5433720 h 6858000"/>
              <a:gd name="connsiteX173" fmla="*/ 1123454 w 12192002"/>
              <a:gd name="connsiteY173" fmla="*/ 5435727 h 6858000"/>
              <a:gd name="connsiteX174" fmla="*/ 1737017 w 12192002"/>
              <a:gd name="connsiteY174" fmla="*/ 5452183 h 6858000"/>
              <a:gd name="connsiteX175" fmla="*/ 1824397 w 12192002"/>
              <a:gd name="connsiteY175" fmla="*/ 5447757 h 6858000"/>
              <a:gd name="connsiteX176" fmla="*/ 2070059 w 12192002"/>
              <a:gd name="connsiteY176" fmla="*/ 5441660 h 6858000"/>
              <a:gd name="connsiteX177" fmla="*/ 1456157 w 12192002"/>
              <a:gd name="connsiteY177" fmla="*/ 5371404 h 6858000"/>
              <a:gd name="connsiteX178" fmla="*/ 4988186 w 12192002"/>
              <a:gd name="connsiteY178" fmla="*/ 5216467 h 6858000"/>
              <a:gd name="connsiteX179" fmla="*/ 4777334 w 12192002"/>
              <a:gd name="connsiteY179" fmla="*/ 5406072 h 6858000"/>
              <a:gd name="connsiteX180" fmla="*/ 4718341 w 12192002"/>
              <a:gd name="connsiteY180" fmla="*/ 5468043 h 6858000"/>
              <a:gd name="connsiteX181" fmla="*/ 4604655 w 12192002"/>
              <a:gd name="connsiteY181" fmla="*/ 5583434 h 6858000"/>
              <a:gd name="connsiteX182" fmla="*/ 4565074 w 12192002"/>
              <a:gd name="connsiteY182" fmla="*/ 5618550 h 6858000"/>
              <a:gd name="connsiteX183" fmla="*/ 4988186 w 12192002"/>
              <a:gd name="connsiteY183" fmla="*/ 5216467 h 6858000"/>
              <a:gd name="connsiteX184" fmla="*/ 4978032 w 12192002"/>
              <a:gd name="connsiteY184" fmla="*/ 5183809 h 6858000"/>
              <a:gd name="connsiteX185" fmla="*/ 4463413 w 12192002"/>
              <a:gd name="connsiteY185" fmla="*/ 5615162 h 6858000"/>
              <a:gd name="connsiteX186" fmla="*/ 4358134 w 12192002"/>
              <a:gd name="connsiteY186" fmla="*/ 5742791 h 6858000"/>
              <a:gd name="connsiteX187" fmla="*/ 4376219 w 12192002"/>
              <a:gd name="connsiteY187" fmla="*/ 5729027 h 6858000"/>
              <a:gd name="connsiteX188" fmla="*/ 4582340 w 12192002"/>
              <a:gd name="connsiteY188" fmla="*/ 5561037 h 6858000"/>
              <a:gd name="connsiteX189" fmla="*/ 4694684 w 12192002"/>
              <a:gd name="connsiteY189" fmla="*/ 5447098 h 6858000"/>
              <a:gd name="connsiteX190" fmla="*/ 4754123 w 12192002"/>
              <a:gd name="connsiteY190" fmla="*/ 5384643 h 6858000"/>
              <a:gd name="connsiteX191" fmla="*/ 4978032 w 12192002"/>
              <a:gd name="connsiteY191" fmla="*/ 5183809 h 6858000"/>
              <a:gd name="connsiteX192" fmla="*/ 7427076 w 12192002"/>
              <a:gd name="connsiteY192" fmla="*/ 5142684 h 6858000"/>
              <a:gd name="connsiteX193" fmla="*/ 7485963 w 12192002"/>
              <a:gd name="connsiteY193" fmla="*/ 5174783 h 6858000"/>
              <a:gd name="connsiteX194" fmla="*/ 7719410 w 12192002"/>
              <a:gd name="connsiteY194" fmla="*/ 5357281 h 6858000"/>
              <a:gd name="connsiteX195" fmla="*/ 7907163 w 12192002"/>
              <a:gd name="connsiteY195" fmla="*/ 5546863 h 6858000"/>
              <a:gd name="connsiteX196" fmla="*/ 7956656 w 12192002"/>
              <a:gd name="connsiteY196" fmla="*/ 5615961 h 6858000"/>
              <a:gd name="connsiteX197" fmla="*/ 8023445 w 12192002"/>
              <a:gd name="connsiteY197" fmla="*/ 5705642 h 6858000"/>
              <a:gd name="connsiteX198" fmla="*/ 7754656 w 12192002"/>
              <a:gd name="connsiteY198" fmla="*/ 5341546 h 6858000"/>
              <a:gd name="connsiteX199" fmla="*/ 7427076 w 12192002"/>
              <a:gd name="connsiteY199" fmla="*/ 5142684 h 6858000"/>
              <a:gd name="connsiteX200" fmla="*/ 7312201 w 12192002"/>
              <a:gd name="connsiteY200" fmla="*/ 5128278 h 6858000"/>
              <a:gd name="connsiteX201" fmla="*/ 7343603 w 12192002"/>
              <a:gd name="connsiteY201" fmla="*/ 5149746 h 6858000"/>
              <a:gd name="connsiteX202" fmla="*/ 7791759 w 12192002"/>
              <a:gd name="connsiteY202" fmla="*/ 5515717 h 6858000"/>
              <a:gd name="connsiteX203" fmla="*/ 7825280 w 12192002"/>
              <a:gd name="connsiteY203" fmla="*/ 5551608 h 6858000"/>
              <a:gd name="connsiteX204" fmla="*/ 7982410 w 12192002"/>
              <a:gd name="connsiteY204" fmla="*/ 5702551 h 6858000"/>
              <a:gd name="connsiteX205" fmla="*/ 7932408 w 12192002"/>
              <a:gd name="connsiteY205" fmla="*/ 5632736 h 6858000"/>
              <a:gd name="connsiteX206" fmla="*/ 7883927 w 12192002"/>
              <a:gd name="connsiteY206" fmla="*/ 5565087 h 6858000"/>
              <a:gd name="connsiteX207" fmla="*/ 7699832 w 12192002"/>
              <a:gd name="connsiteY207" fmla="*/ 5379904 h 6858000"/>
              <a:gd name="connsiteX208" fmla="*/ 7470240 w 12192002"/>
              <a:gd name="connsiteY208" fmla="*/ 5200559 h 6858000"/>
              <a:gd name="connsiteX209" fmla="*/ 7312201 w 12192002"/>
              <a:gd name="connsiteY209" fmla="*/ 5128278 h 6858000"/>
              <a:gd name="connsiteX210" fmla="*/ 7244057 w 12192002"/>
              <a:gd name="connsiteY210" fmla="*/ 5124233 h 6858000"/>
              <a:gd name="connsiteX211" fmla="*/ 7353035 w 12192002"/>
              <a:gd name="connsiteY211" fmla="*/ 5197318 h 6858000"/>
              <a:gd name="connsiteX212" fmla="*/ 7981878 w 12192002"/>
              <a:gd name="connsiteY212" fmla="*/ 5738345 h 6858000"/>
              <a:gd name="connsiteX213" fmla="*/ 7804780 w 12192002"/>
              <a:gd name="connsiteY213" fmla="*/ 5572174 h 6858000"/>
              <a:gd name="connsiteX214" fmla="*/ 7771164 w 12192002"/>
              <a:gd name="connsiteY214" fmla="*/ 5536908 h 6858000"/>
              <a:gd name="connsiteX215" fmla="*/ 7327465 w 12192002"/>
              <a:gd name="connsiteY215" fmla="*/ 5174181 h 6858000"/>
              <a:gd name="connsiteX216" fmla="*/ 7244057 w 12192002"/>
              <a:gd name="connsiteY216" fmla="*/ 5124233 h 6858000"/>
              <a:gd name="connsiteX217" fmla="*/ 7133363 w 12192002"/>
              <a:gd name="connsiteY217" fmla="*/ 5050246 h 6858000"/>
              <a:gd name="connsiteX218" fmla="*/ 8128687 w 12192002"/>
              <a:gd name="connsiteY218" fmla="*/ 5790959 h 6858000"/>
              <a:gd name="connsiteX219" fmla="*/ 8497002 w 12192002"/>
              <a:gd name="connsiteY219" fmla="*/ 6204913 h 6858000"/>
              <a:gd name="connsiteX220" fmla="*/ 8514292 w 12192002"/>
              <a:gd name="connsiteY220" fmla="*/ 6015372 h 6858000"/>
              <a:gd name="connsiteX221" fmla="*/ 8491838 w 12192002"/>
              <a:gd name="connsiteY221" fmla="*/ 5336275 h 6858000"/>
              <a:gd name="connsiteX222" fmla="*/ 8605731 w 12192002"/>
              <a:gd name="connsiteY222" fmla="*/ 5600804 h 6858000"/>
              <a:gd name="connsiteX223" fmla="*/ 8594880 w 12192002"/>
              <a:gd name="connsiteY223" fmla="*/ 6039262 h 6858000"/>
              <a:gd name="connsiteX224" fmla="*/ 8494242 w 12192002"/>
              <a:gd name="connsiteY224" fmla="*/ 6792600 h 6858000"/>
              <a:gd name="connsiteX225" fmla="*/ 8794675 w 12192002"/>
              <a:gd name="connsiteY225" fmla="*/ 6590735 h 6858000"/>
              <a:gd name="connsiteX226" fmla="*/ 8800448 w 12192002"/>
              <a:gd name="connsiteY226" fmla="*/ 6581371 h 6858000"/>
              <a:gd name="connsiteX227" fmla="*/ 8788186 w 12192002"/>
              <a:gd name="connsiteY227" fmla="*/ 6572441 h 6858000"/>
              <a:gd name="connsiteX228" fmla="*/ 9137232 w 12192002"/>
              <a:gd name="connsiteY228" fmla="*/ 5665639 h 6858000"/>
              <a:gd name="connsiteX229" fmla="*/ 9216765 w 12192002"/>
              <a:gd name="connsiteY229" fmla="*/ 5696416 h 6858000"/>
              <a:gd name="connsiteX230" fmla="*/ 8969849 w 12192002"/>
              <a:gd name="connsiteY230" fmla="*/ 6466405 h 6858000"/>
              <a:gd name="connsiteX231" fmla="*/ 9706237 w 12192002"/>
              <a:gd name="connsiteY231" fmla="*/ 6419148 h 6858000"/>
              <a:gd name="connsiteX232" fmla="*/ 10110375 w 12192002"/>
              <a:gd name="connsiteY232" fmla="*/ 6563116 h 6858000"/>
              <a:gd name="connsiteX233" fmla="*/ 10096281 w 12192002"/>
              <a:gd name="connsiteY233" fmla="*/ 6578254 h 6858000"/>
              <a:gd name="connsiteX234" fmla="*/ 9067672 w 12192002"/>
              <a:gd name="connsiteY234" fmla="*/ 6648608 h 6858000"/>
              <a:gd name="connsiteX235" fmla="*/ 8859441 w 12192002"/>
              <a:gd name="connsiteY235" fmla="*/ 6641028 h 6858000"/>
              <a:gd name="connsiteX236" fmla="*/ 8857528 w 12192002"/>
              <a:gd name="connsiteY236" fmla="*/ 6641375 h 6858000"/>
              <a:gd name="connsiteX237" fmla="*/ 8848579 w 12192002"/>
              <a:gd name="connsiteY237" fmla="*/ 6643204 h 6858000"/>
              <a:gd name="connsiteX238" fmla="*/ 8576285 w 12192002"/>
              <a:gd name="connsiteY238" fmla="*/ 6824788 h 6858000"/>
              <a:gd name="connsiteX239" fmla="*/ 8519159 w 12192002"/>
              <a:gd name="connsiteY239" fmla="*/ 6857998 h 6858000"/>
              <a:gd name="connsiteX240" fmla="*/ 8393540 w 12192002"/>
              <a:gd name="connsiteY240" fmla="*/ 6857998 h 6858000"/>
              <a:gd name="connsiteX241" fmla="*/ 8417346 w 12192002"/>
              <a:gd name="connsiteY241" fmla="*/ 6745652 h 6858000"/>
              <a:gd name="connsiteX242" fmla="*/ 8485502 w 12192002"/>
              <a:gd name="connsiteY242" fmla="*/ 6308216 h 6858000"/>
              <a:gd name="connsiteX243" fmla="*/ 8480214 w 12192002"/>
              <a:gd name="connsiteY243" fmla="*/ 6302278 h 6858000"/>
              <a:gd name="connsiteX244" fmla="*/ 8112215 w 12192002"/>
              <a:gd name="connsiteY244" fmla="*/ 5837768 h 6858000"/>
              <a:gd name="connsiteX245" fmla="*/ 8095146 w 12192002"/>
              <a:gd name="connsiteY245" fmla="*/ 5831943 h 6858000"/>
              <a:gd name="connsiteX246" fmla="*/ 7131946 w 12192002"/>
              <a:gd name="connsiteY246" fmla="*/ 5075653 h 6858000"/>
              <a:gd name="connsiteX247" fmla="*/ 7133363 w 12192002"/>
              <a:gd name="connsiteY247" fmla="*/ 5050246 h 6858000"/>
              <a:gd name="connsiteX248" fmla="*/ 1903353 w 12192002"/>
              <a:gd name="connsiteY248" fmla="*/ 5044827 h 6858000"/>
              <a:gd name="connsiteX249" fmla="*/ 1936931 w 12192002"/>
              <a:gd name="connsiteY249" fmla="*/ 5093954 h 6858000"/>
              <a:gd name="connsiteX250" fmla="*/ 2195868 w 12192002"/>
              <a:gd name="connsiteY250" fmla="*/ 5396574 h 6858000"/>
              <a:gd name="connsiteX251" fmla="*/ 2088852 w 12192002"/>
              <a:gd name="connsiteY251" fmla="*/ 5166123 h 6858000"/>
              <a:gd name="connsiteX252" fmla="*/ 1958241 w 12192002"/>
              <a:gd name="connsiteY252" fmla="*/ 5067955 h 6858000"/>
              <a:gd name="connsiteX253" fmla="*/ 1903353 w 12192002"/>
              <a:gd name="connsiteY253" fmla="*/ 5044827 h 6858000"/>
              <a:gd name="connsiteX254" fmla="*/ 11544294 w 12192002"/>
              <a:gd name="connsiteY254" fmla="*/ 4944364 h 6858000"/>
              <a:gd name="connsiteX255" fmla="*/ 11755210 w 12192002"/>
              <a:gd name="connsiteY255" fmla="*/ 5588157 h 6858000"/>
              <a:gd name="connsiteX256" fmla="*/ 11544294 w 12192002"/>
              <a:gd name="connsiteY256" fmla="*/ 4944364 h 6858000"/>
              <a:gd name="connsiteX257" fmla="*/ 11571408 w 12192002"/>
              <a:gd name="connsiteY257" fmla="*/ 4918599 h 6858000"/>
              <a:gd name="connsiteX258" fmla="*/ 11778250 w 12192002"/>
              <a:gd name="connsiteY258" fmla="*/ 5565760 h 6858000"/>
              <a:gd name="connsiteX259" fmla="*/ 11571408 w 12192002"/>
              <a:gd name="connsiteY259" fmla="*/ 4918599 h 6858000"/>
              <a:gd name="connsiteX260" fmla="*/ 11540154 w 12192002"/>
              <a:gd name="connsiteY260" fmla="*/ 4867303 h 6858000"/>
              <a:gd name="connsiteX261" fmla="*/ 11540380 w 12192002"/>
              <a:gd name="connsiteY261" fmla="*/ 4872526 h 6858000"/>
              <a:gd name="connsiteX262" fmla="*/ 11542590 w 12192002"/>
              <a:gd name="connsiteY262" fmla="*/ 4871112 h 6858000"/>
              <a:gd name="connsiteX263" fmla="*/ 10567662 w 12192002"/>
              <a:gd name="connsiteY263" fmla="*/ 4866948 h 6858000"/>
              <a:gd name="connsiteX264" fmla="*/ 10431225 w 12192002"/>
              <a:gd name="connsiteY264" fmla="*/ 4877568 h 6858000"/>
              <a:gd name="connsiteX265" fmla="*/ 10277556 w 12192002"/>
              <a:gd name="connsiteY265" fmla="*/ 4889247 h 6858000"/>
              <a:gd name="connsiteX266" fmla="*/ 10155875 w 12192002"/>
              <a:gd name="connsiteY266" fmla="*/ 4882769 h 6858000"/>
              <a:gd name="connsiteX267" fmla="*/ 10072733 w 12192002"/>
              <a:gd name="connsiteY267" fmla="*/ 4876924 h 6858000"/>
              <a:gd name="connsiteX268" fmla="*/ 9882500 w 12192002"/>
              <a:gd name="connsiteY268" fmla="*/ 4881330 h 6858000"/>
              <a:gd name="connsiteX269" fmla="*/ 9685205 w 12192002"/>
              <a:gd name="connsiteY269" fmla="*/ 4885650 h 6858000"/>
              <a:gd name="connsiteX270" fmla="*/ 9666932 w 12192002"/>
              <a:gd name="connsiteY270" fmla="*/ 4885075 h 6858000"/>
              <a:gd name="connsiteX271" fmla="*/ 9608662 w 12192002"/>
              <a:gd name="connsiteY271" fmla="*/ 4884027 h 6858000"/>
              <a:gd name="connsiteX272" fmla="*/ 10026230 w 12192002"/>
              <a:gd name="connsiteY272" fmla="*/ 4938088 h 6858000"/>
              <a:gd name="connsiteX273" fmla="*/ 10567662 w 12192002"/>
              <a:gd name="connsiteY273" fmla="*/ 4866948 h 6858000"/>
              <a:gd name="connsiteX274" fmla="*/ 10221015 w 12192002"/>
              <a:gd name="connsiteY274" fmla="*/ 4783657 h 6858000"/>
              <a:gd name="connsiteX275" fmla="*/ 10107121 w 12192002"/>
              <a:gd name="connsiteY275" fmla="*/ 4785091 h 6858000"/>
              <a:gd name="connsiteX276" fmla="*/ 9660668 w 12192002"/>
              <a:gd name="connsiteY276" fmla="*/ 4854595 h 6858000"/>
              <a:gd name="connsiteX277" fmla="*/ 9669531 w 12192002"/>
              <a:gd name="connsiteY277" fmla="*/ 4855057 h 6858000"/>
              <a:gd name="connsiteX278" fmla="*/ 9687254 w 12192002"/>
              <a:gd name="connsiteY278" fmla="*/ 4855986 h 6858000"/>
              <a:gd name="connsiteX279" fmla="*/ 9881290 w 12192002"/>
              <a:gd name="connsiteY279" fmla="*/ 4851445 h 6858000"/>
              <a:gd name="connsiteX280" fmla="*/ 10074432 w 12192002"/>
              <a:gd name="connsiteY280" fmla="*/ 4846715 h 6858000"/>
              <a:gd name="connsiteX281" fmla="*/ 10159369 w 12192002"/>
              <a:gd name="connsiteY281" fmla="*/ 4852935 h 6858000"/>
              <a:gd name="connsiteX282" fmla="*/ 10278706 w 12192002"/>
              <a:gd name="connsiteY282" fmla="*/ 4859393 h 6858000"/>
              <a:gd name="connsiteX283" fmla="*/ 10429120 w 12192002"/>
              <a:gd name="connsiteY283" fmla="*/ 4847493 h 6858000"/>
              <a:gd name="connsiteX284" fmla="*/ 10538565 w 12192002"/>
              <a:gd name="connsiteY284" fmla="*/ 4837270 h 6858000"/>
              <a:gd name="connsiteX285" fmla="*/ 10221015 w 12192002"/>
              <a:gd name="connsiteY285" fmla="*/ 4783657 h 6858000"/>
              <a:gd name="connsiteX286" fmla="*/ 1979378 w 12192002"/>
              <a:gd name="connsiteY286" fmla="*/ 4769504 h 6858000"/>
              <a:gd name="connsiteX287" fmla="*/ 2882120 w 12192002"/>
              <a:gd name="connsiteY287" fmla="*/ 5064547 h 6858000"/>
              <a:gd name="connsiteX288" fmla="*/ 2793103 w 12192002"/>
              <a:gd name="connsiteY288" fmla="*/ 5039699 h 6858000"/>
              <a:gd name="connsiteX289" fmla="*/ 2770041 w 12192002"/>
              <a:gd name="connsiteY289" fmla="*/ 5033634 h 6858000"/>
              <a:gd name="connsiteX290" fmla="*/ 1979378 w 12192002"/>
              <a:gd name="connsiteY290" fmla="*/ 4769504 h 6858000"/>
              <a:gd name="connsiteX291" fmla="*/ 1927410 w 12192002"/>
              <a:gd name="connsiteY291" fmla="*/ 4716164 h 6858000"/>
              <a:gd name="connsiteX292" fmla="*/ 1959587 w 12192002"/>
              <a:gd name="connsiteY292" fmla="*/ 4728849 h 6858000"/>
              <a:gd name="connsiteX293" fmla="*/ 2777707 w 12192002"/>
              <a:gd name="connsiteY293" fmla="*/ 5003991 h 6858000"/>
              <a:gd name="connsiteX294" fmla="*/ 2800768 w 12192002"/>
              <a:gd name="connsiteY294" fmla="*/ 5010056 h 6858000"/>
              <a:gd name="connsiteX295" fmla="*/ 2879408 w 12192002"/>
              <a:gd name="connsiteY295" fmla="*/ 5031590 h 6858000"/>
              <a:gd name="connsiteX296" fmla="*/ 2862295 w 12192002"/>
              <a:gd name="connsiteY296" fmla="*/ 5022958 h 6858000"/>
              <a:gd name="connsiteX297" fmla="*/ 2813343 w 12192002"/>
              <a:gd name="connsiteY297" fmla="*/ 4998369 h 6858000"/>
              <a:gd name="connsiteX298" fmla="*/ 2646245 w 12192002"/>
              <a:gd name="connsiteY298" fmla="*/ 4930999 h 6858000"/>
              <a:gd name="connsiteX299" fmla="*/ 1999243 w 12192002"/>
              <a:gd name="connsiteY299" fmla="*/ 4730524 h 6858000"/>
              <a:gd name="connsiteX300" fmla="*/ 1979527 w 12192002"/>
              <a:gd name="connsiteY300" fmla="*/ 4726651 h 6858000"/>
              <a:gd name="connsiteX301" fmla="*/ 1997014 w 12192002"/>
              <a:gd name="connsiteY301" fmla="*/ 4698007 h 6858000"/>
              <a:gd name="connsiteX302" fmla="*/ 2005458 w 12192002"/>
              <a:gd name="connsiteY302" fmla="*/ 4699540 h 6858000"/>
              <a:gd name="connsiteX303" fmla="*/ 2657186 w 12192002"/>
              <a:gd name="connsiteY303" fmla="*/ 4901687 h 6858000"/>
              <a:gd name="connsiteX304" fmla="*/ 2826662 w 12192002"/>
              <a:gd name="connsiteY304" fmla="*/ 4970362 h 6858000"/>
              <a:gd name="connsiteX305" fmla="*/ 2876100 w 12192002"/>
              <a:gd name="connsiteY305" fmla="*/ 4995397 h 6858000"/>
              <a:gd name="connsiteX306" fmla="*/ 3042600 w 12192002"/>
              <a:gd name="connsiteY306" fmla="*/ 5059532 h 6858000"/>
              <a:gd name="connsiteX307" fmla="*/ 1997014 w 12192002"/>
              <a:gd name="connsiteY307" fmla="*/ 4698007 h 6858000"/>
              <a:gd name="connsiteX308" fmla="*/ 9857254 w 12192002"/>
              <a:gd name="connsiteY308" fmla="*/ 4275904 h 6858000"/>
              <a:gd name="connsiteX309" fmla="*/ 8989866 w 12192002"/>
              <a:gd name="connsiteY309" fmla="*/ 4472742 h 6858000"/>
              <a:gd name="connsiteX310" fmla="*/ 8931614 w 12192002"/>
              <a:gd name="connsiteY310" fmla="*/ 4498508 h 6858000"/>
              <a:gd name="connsiteX311" fmla="*/ 8843711 w 12192002"/>
              <a:gd name="connsiteY311" fmla="*/ 4536334 h 6858000"/>
              <a:gd name="connsiteX312" fmla="*/ 8966093 w 12192002"/>
              <a:gd name="connsiteY312" fmla="*/ 4502509 h 6858000"/>
              <a:gd name="connsiteX313" fmla="*/ 9299227 w 12192002"/>
              <a:gd name="connsiteY313" fmla="*/ 4454994 h 6858000"/>
              <a:gd name="connsiteX314" fmla="*/ 9857254 w 12192002"/>
              <a:gd name="connsiteY314" fmla="*/ 4275904 h 6858000"/>
              <a:gd name="connsiteX315" fmla="*/ 9615182 w 12192002"/>
              <a:gd name="connsiteY315" fmla="*/ 4220499 h 6858000"/>
              <a:gd name="connsiteX316" fmla="*/ 9023688 w 12192002"/>
              <a:gd name="connsiteY316" fmla="*/ 4425819 h 6858000"/>
              <a:gd name="connsiteX317" fmla="*/ 9814527 w 12192002"/>
              <a:gd name="connsiteY317" fmla="*/ 4248048 h 6858000"/>
              <a:gd name="connsiteX318" fmla="*/ 9615182 w 12192002"/>
              <a:gd name="connsiteY318" fmla="*/ 4220499 h 6858000"/>
              <a:gd name="connsiteX319" fmla="*/ 2305292 w 12192002"/>
              <a:gd name="connsiteY319" fmla="*/ 4219492 h 6858000"/>
              <a:gd name="connsiteX320" fmla="*/ 3360922 w 12192002"/>
              <a:gd name="connsiteY320" fmla="*/ 4529373 h 6858000"/>
              <a:gd name="connsiteX321" fmla="*/ 3492420 w 12192002"/>
              <a:gd name="connsiteY321" fmla="*/ 4510145 h 6858000"/>
              <a:gd name="connsiteX322" fmla="*/ 3364086 w 12192002"/>
              <a:gd name="connsiteY322" fmla="*/ 4480340 h 6858000"/>
              <a:gd name="connsiteX323" fmla="*/ 3225818 w 12192002"/>
              <a:gd name="connsiteY323" fmla="*/ 4411822 h 6858000"/>
              <a:gd name="connsiteX324" fmla="*/ 3129696 w 12192002"/>
              <a:gd name="connsiteY324" fmla="*/ 4360704 h 6858000"/>
              <a:gd name="connsiteX325" fmla="*/ 2814545 w 12192002"/>
              <a:gd name="connsiteY325" fmla="*/ 4282955 h 6858000"/>
              <a:gd name="connsiteX326" fmla="*/ 2305292 w 12192002"/>
              <a:gd name="connsiteY326" fmla="*/ 4219492 h 6858000"/>
              <a:gd name="connsiteX327" fmla="*/ 2626982 w 12192002"/>
              <a:gd name="connsiteY327" fmla="*/ 4206450 h 6858000"/>
              <a:gd name="connsiteX328" fmla="*/ 2490617 w 12192002"/>
              <a:gd name="connsiteY328" fmla="*/ 4206951 h 6858000"/>
              <a:gd name="connsiteX329" fmla="*/ 2819869 w 12192002"/>
              <a:gd name="connsiteY329" fmla="*/ 4252936 h 6858000"/>
              <a:gd name="connsiteX330" fmla="*/ 3143018 w 12192002"/>
              <a:gd name="connsiteY330" fmla="*/ 4332698 h 6858000"/>
              <a:gd name="connsiteX331" fmla="*/ 3241520 w 12192002"/>
              <a:gd name="connsiteY331" fmla="*/ 4385112 h 6858000"/>
              <a:gd name="connsiteX332" fmla="*/ 3374575 w 12192002"/>
              <a:gd name="connsiteY332" fmla="*/ 4451517 h 6858000"/>
              <a:gd name="connsiteX333" fmla="*/ 3505221 w 12192002"/>
              <a:gd name="connsiteY333" fmla="*/ 4480757 h 6858000"/>
              <a:gd name="connsiteX334" fmla="*/ 2626982 w 12192002"/>
              <a:gd name="connsiteY334" fmla="*/ 4206450 h 6858000"/>
              <a:gd name="connsiteX335" fmla="*/ 9258094 w 12192002"/>
              <a:gd name="connsiteY335" fmla="*/ 3958602 h 6858000"/>
              <a:gd name="connsiteX336" fmla="*/ 8526712 w 12192002"/>
              <a:gd name="connsiteY336" fmla="*/ 4119804 h 6858000"/>
              <a:gd name="connsiteX337" fmla="*/ 9258094 w 12192002"/>
              <a:gd name="connsiteY337" fmla="*/ 3958602 h 6858000"/>
              <a:gd name="connsiteX338" fmla="*/ 1310106 w 12192002"/>
              <a:gd name="connsiteY338" fmla="*/ 3943217 h 6858000"/>
              <a:gd name="connsiteX339" fmla="*/ 854994 w 12192002"/>
              <a:gd name="connsiteY339" fmla="*/ 4399136 h 6858000"/>
              <a:gd name="connsiteX340" fmla="*/ 742462 w 12192002"/>
              <a:gd name="connsiteY340" fmla="*/ 4594648 h 6858000"/>
              <a:gd name="connsiteX341" fmla="*/ 820602 w 12192002"/>
              <a:gd name="connsiteY341" fmla="*/ 4485915 h 6858000"/>
              <a:gd name="connsiteX342" fmla="*/ 878295 w 12192002"/>
              <a:gd name="connsiteY342" fmla="*/ 4403594 h 6858000"/>
              <a:gd name="connsiteX343" fmla="*/ 1240607 w 12192002"/>
              <a:gd name="connsiteY343" fmla="*/ 4010401 h 6858000"/>
              <a:gd name="connsiteX344" fmla="*/ 11225213 w 12192002"/>
              <a:gd name="connsiteY344" fmla="*/ 3936722 h 6858000"/>
              <a:gd name="connsiteX345" fmla="*/ 11182914 w 12192002"/>
              <a:gd name="connsiteY345" fmla="*/ 4196771 h 6858000"/>
              <a:gd name="connsiteX346" fmla="*/ 11099211 w 12192002"/>
              <a:gd name="connsiteY346" fmla="*/ 4613594 h 6858000"/>
              <a:gd name="connsiteX347" fmla="*/ 11064509 w 12192002"/>
              <a:gd name="connsiteY347" fmla="*/ 4707830 h 6858000"/>
              <a:gd name="connsiteX348" fmla="*/ 11049349 w 12192002"/>
              <a:gd name="connsiteY348" fmla="*/ 4747418 h 6858000"/>
              <a:gd name="connsiteX349" fmla="*/ 10978260 w 12192002"/>
              <a:gd name="connsiteY349" fmla="*/ 4966094 h 6858000"/>
              <a:gd name="connsiteX350" fmla="*/ 11225213 w 12192002"/>
              <a:gd name="connsiteY350" fmla="*/ 3936722 h 6858000"/>
              <a:gd name="connsiteX351" fmla="*/ 9168987 w 12192002"/>
              <a:gd name="connsiteY351" fmla="*/ 3919232 h 6858000"/>
              <a:gd name="connsiteX352" fmla="*/ 8603910 w 12192002"/>
              <a:gd name="connsiteY352" fmla="*/ 4068895 h 6858000"/>
              <a:gd name="connsiteX353" fmla="*/ 9252382 w 12192002"/>
              <a:gd name="connsiteY353" fmla="*/ 3927759 h 6858000"/>
              <a:gd name="connsiteX354" fmla="*/ 9168987 w 12192002"/>
              <a:gd name="connsiteY354" fmla="*/ 3919232 h 6858000"/>
              <a:gd name="connsiteX355" fmla="*/ 11201005 w 12192002"/>
              <a:gd name="connsiteY355" fmla="*/ 3900089 h 6858000"/>
              <a:gd name="connsiteX356" fmla="*/ 10968432 w 12192002"/>
              <a:gd name="connsiteY356" fmla="*/ 4885010 h 6858000"/>
              <a:gd name="connsiteX357" fmla="*/ 11019967 w 12192002"/>
              <a:gd name="connsiteY357" fmla="*/ 4735553 h 6858000"/>
              <a:gd name="connsiteX358" fmla="*/ 11035125 w 12192002"/>
              <a:gd name="connsiteY358" fmla="*/ 4695966 h 6858000"/>
              <a:gd name="connsiteX359" fmla="*/ 11069972 w 12192002"/>
              <a:gd name="connsiteY359" fmla="*/ 4603168 h 6858000"/>
              <a:gd name="connsiteX360" fmla="*/ 11152239 w 12192002"/>
              <a:gd name="connsiteY360" fmla="*/ 4192628 h 6858000"/>
              <a:gd name="connsiteX361" fmla="*/ 11201005 w 12192002"/>
              <a:gd name="connsiteY361" fmla="*/ 3900089 h 6858000"/>
              <a:gd name="connsiteX362" fmla="*/ 1423113 w 12192002"/>
              <a:gd name="connsiteY362" fmla="*/ 3874565 h 6858000"/>
              <a:gd name="connsiteX363" fmla="*/ 1260565 w 12192002"/>
              <a:gd name="connsiteY363" fmla="*/ 4031982 h 6858000"/>
              <a:gd name="connsiteX364" fmla="*/ 901900 w 12192002"/>
              <a:gd name="connsiteY364" fmla="*/ 4421236 h 6858000"/>
              <a:gd name="connsiteX365" fmla="*/ 845044 w 12192002"/>
              <a:gd name="connsiteY365" fmla="*/ 4502436 h 6858000"/>
              <a:gd name="connsiteX366" fmla="*/ 685926 w 12192002"/>
              <a:gd name="connsiteY366" fmla="*/ 4703069 h 6858000"/>
              <a:gd name="connsiteX367" fmla="*/ 684248 w 12192002"/>
              <a:gd name="connsiteY367" fmla="*/ 4706721 h 6858000"/>
              <a:gd name="connsiteX368" fmla="*/ 1423113 w 12192002"/>
              <a:gd name="connsiteY368" fmla="*/ 3874565 h 6858000"/>
              <a:gd name="connsiteX369" fmla="*/ 3316479 w 12192002"/>
              <a:gd name="connsiteY369" fmla="*/ 3872136 h 6858000"/>
              <a:gd name="connsiteX370" fmla="*/ 3546806 w 12192002"/>
              <a:gd name="connsiteY370" fmla="*/ 4356139 h 6858000"/>
              <a:gd name="connsiteX371" fmla="*/ 3364433 w 12192002"/>
              <a:gd name="connsiteY371" fmla="*/ 3953121 h 6858000"/>
              <a:gd name="connsiteX372" fmla="*/ 10268559 w 12192002"/>
              <a:gd name="connsiteY372" fmla="*/ 3871054 h 6858000"/>
              <a:gd name="connsiteX373" fmla="*/ 10494169 w 12192002"/>
              <a:gd name="connsiteY373" fmla="*/ 4520780 h 6858000"/>
              <a:gd name="connsiteX374" fmla="*/ 10356661 w 12192002"/>
              <a:gd name="connsiteY374" fmla="*/ 4157302 h 6858000"/>
              <a:gd name="connsiteX375" fmla="*/ 10268559 w 12192002"/>
              <a:gd name="connsiteY375" fmla="*/ 3871054 h 6858000"/>
              <a:gd name="connsiteX376" fmla="*/ 3291335 w 12192002"/>
              <a:gd name="connsiteY376" fmla="*/ 3767420 h 6858000"/>
              <a:gd name="connsiteX377" fmla="*/ 3390805 w 12192002"/>
              <a:gd name="connsiteY377" fmla="*/ 3937163 h 6858000"/>
              <a:gd name="connsiteX378" fmla="*/ 3579062 w 12192002"/>
              <a:gd name="connsiteY378" fmla="*/ 4359040 h 6858000"/>
              <a:gd name="connsiteX379" fmla="*/ 3467355 w 12192002"/>
              <a:gd name="connsiteY379" fmla="*/ 3988130 h 6858000"/>
              <a:gd name="connsiteX380" fmla="*/ 3310753 w 12192002"/>
              <a:gd name="connsiteY380" fmla="*/ 3787140 h 6858000"/>
              <a:gd name="connsiteX381" fmla="*/ 3291335 w 12192002"/>
              <a:gd name="connsiteY381" fmla="*/ 3767420 h 6858000"/>
              <a:gd name="connsiteX382" fmla="*/ 1635889 w 12192002"/>
              <a:gd name="connsiteY382" fmla="*/ 3709494 h 6858000"/>
              <a:gd name="connsiteX383" fmla="*/ 1634800 w 12192002"/>
              <a:gd name="connsiteY383" fmla="*/ 3731111 h 6858000"/>
              <a:gd name="connsiteX384" fmla="*/ 1635889 w 12192002"/>
              <a:gd name="connsiteY384" fmla="*/ 3709494 h 6858000"/>
              <a:gd name="connsiteX385" fmla="*/ 10277529 w 12192002"/>
              <a:gd name="connsiteY385" fmla="*/ 3701307 h 6858000"/>
              <a:gd name="connsiteX386" fmla="*/ 10276797 w 12192002"/>
              <a:gd name="connsiteY386" fmla="*/ 3708672 h 6858000"/>
              <a:gd name="connsiteX387" fmla="*/ 10385906 w 12192002"/>
              <a:gd name="connsiteY387" fmla="*/ 4147031 h 6858000"/>
              <a:gd name="connsiteX388" fmla="*/ 10536458 w 12192002"/>
              <a:gd name="connsiteY388" fmla="*/ 4544310 h 6858000"/>
              <a:gd name="connsiteX389" fmla="*/ 10436479 w 12192002"/>
              <a:gd name="connsiteY389" fmla="*/ 4144570 h 6858000"/>
              <a:gd name="connsiteX390" fmla="*/ 10277529 w 12192002"/>
              <a:gd name="connsiteY390" fmla="*/ 3701307 h 6858000"/>
              <a:gd name="connsiteX391" fmla="*/ 1510397 w 12192002"/>
              <a:gd name="connsiteY391" fmla="*/ 3684705 h 6858000"/>
              <a:gd name="connsiteX392" fmla="*/ 1146550 w 12192002"/>
              <a:gd name="connsiteY392" fmla="*/ 3802012 h 6858000"/>
              <a:gd name="connsiteX393" fmla="*/ 698834 w 12192002"/>
              <a:gd name="connsiteY393" fmla="*/ 3952272 h 6858000"/>
              <a:gd name="connsiteX394" fmla="*/ 34256 w 12192002"/>
              <a:gd name="connsiteY394" fmla="*/ 4347603 h 6858000"/>
              <a:gd name="connsiteX395" fmla="*/ 527241 w 12192002"/>
              <a:gd name="connsiteY395" fmla="*/ 4065078 h 6858000"/>
              <a:gd name="connsiteX396" fmla="*/ 1510397 w 12192002"/>
              <a:gd name="connsiteY396" fmla="*/ 3684705 h 6858000"/>
              <a:gd name="connsiteX397" fmla="*/ 1313114 w 12192002"/>
              <a:gd name="connsiteY397" fmla="*/ 3655216 h 6858000"/>
              <a:gd name="connsiteX398" fmla="*/ 1109304 w 12192002"/>
              <a:gd name="connsiteY398" fmla="*/ 3669030 h 6858000"/>
              <a:gd name="connsiteX399" fmla="*/ 8129 w 12192002"/>
              <a:gd name="connsiteY399" fmla="*/ 4330519 h 6858000"/>
              <a:gd name="connsiteX400" fmla="*/ 687572 w 12192002"/>
              <a:gd name="connsiteY400" fmla="*/ 3925629 h 6858000"/>
              <a:gd name="connsiteX401" fmla="*/ 1138365 w 12192002"/>
              <a:gd name="connsiteY401" fmla="*/ 3774515 h 6858000"/>
              <a:gd name="connsiteX402" fmla="*/ 1505579 w 12192002"/>
              <a:gd name="connsiteY402" fmla="*/ 3655526 h 6858000"/>
              <a:gd name="connsiteX403" fmla="*/ 1313114 w 12192002"/>
              <a:gd name="connsiteY403" fmla="*/ 3655216 h 6858000"/>
              <a:gd name="connsiteX404" fmla="*/ 3655073 w 12192002"/>
              <a:gd name="connsiteY404" fmla="*/ 3650884 h 6858000"/>
              <a:gd name="connsiteX405" fmla="*/ 3989938 w 12192002"/>
              <a:gd name="connsiteY405" fmla="*/ 3991685 h 6858000"/>
              <a:gd name="connsiteX406" fmla="*/ 4393907 w 12192002"/>
              <a:gd name="connsiteY406" fmla="*/ 4261258 h 6858000"/>
              <a:gd name="connsiteX407" fmla="*/ 4648051 w 12192002"/>
              <a:gd name="connsiteY407" fmla="*/ 4374051 h 6858000"/>
              <a:gd name="connsiteX408" fmla="*/ 4383389 w 12192002"/>
              <a:gd name="connsiteY408" fmla="*/ 4184369 h 6858000"/>
              <a:gd name="connsiteX409" fmla="*/ 4165508 w 12192002"/>
              <a:gd name="connsiteY409" fmla="*/ 4035196 h 6858000"/>
              <a:gd name="connsiteX410" fmla="*/ 4068162 w 12192002"/>
              <a:gd name="connsiteY410" fmla="*/ 3953394 h 6858000"/>
              <a:gd name="connsiteX411" fmla="*/ 3981416 w 12192002"/>
              <a:gd name="connsiteY411" fmla="*/ 3880482 h 6858000"/>
              <a:gd name="connsiteX412" fmla="*/ 3800147 w 12192002"/>
              <a:gd name="connsiteY412" fmla="*/ 3749872 h 6858000"/>
              <a:gd name="connsiteX413" fmla="*/ 3670252 w 12192002"/>
              <a:gd name="connsiteY413" fmla="*/ 3622798 h 6858000"/>
              <a:gd name="connsiteX414" fmla="*/ 3817258 w 12192002"/>
              <a:gd name="connsiteY414" fmla="*/ 3723577 h 6858000"/>
              <a:gd name="connsiteX415" fmla="*/ 4000461 w 12192002"/>
              <a:gd name="connsiteY415" fmla="*/ 3855966 h 6858000"/>
              <a:gd name="connsiteX416" fmla="*/ 4088180 w 12192002"/>
              <a:gd name="connsiteY416" fmla="*/ 3929774 h 6858000"/>
              <a:gd name="connsiteX417" fmla="*/ 4184555 w 12192002"/>
              <a:gd name="connsiteY417" fmla="*/ 4010683 h 6858000"/>
              <a:gd name="connsiteX418" fmla="*/ 4399563 w 12192002"/>
              <a:gd name="connsiteY418" fmla="*/ 4158106 h 6858000"/>
              <a:gd name="connsiteX419" fmla="*/ 4684469 w 12192002"/>
              <a:gd name="connsiteY419" fmla="*/ 4364680 h 6858000"/>
              <a:gd name="connsiteX420" fmla="*/ 4690271 w 12192002"/>
              <a:gd name="connsiteY420" fmla="*/ 4370034 h 6858000"/>
              <a:gd name="connsiteX421" fmla="*/ 4136093 w 12192002"/>
              <a:gd name="connsiteY421" fmla="*/ 3858466 h 6858000"/>
              <a:gd name="connsiteX422" fmla="*/ 3670252 w 12192002"/>
              <a:gd name="connsiteY422" fmla="*/ 3622798 h 6858000"/>
              <a:gd name="connsiteX423" fmla="*/ 9334796 w 12192002"/>
              <a:gd name="connsiteY423" fmla="*/ 3456584 h 6858000"/>
              <a:gd name="connsiteX424" fmla="*/ 9651570 w 12192002"/>
              <a:gd name="connsiteY424" fmla="*/ 3826505 h 6858000"/>
              <a:gd name="connsiteX425" fmla="*/ 9334796 w 12192002"/>
              <a:gd name="connsiteY425" fmla="*/ 3456584 h 6858000"/>
              <a:gd name="connsiteX426" fmla="*/ 4440129 w 12192002"/>
              <a:gd name="connsiteY426" fmla="*/ 3448571 h 6858000"/>
              <a:gd name="connsiteX427" fmla="*/ 4856525 w 12192002"/>
              <a:gd name="connsiteY427" fmla="*/ 3915351 h 6858000"/>
              <a:gd name="connsiteX428" fmla="*/ 5059055 w 12192002"/>
              <a:gd name="connsiteY428" fmla="*/ 4108918 h 6858000"/>
              <a:gd name="connsiteX429" fmla="*/ 5290070 w 12192002"/>
              <a:gd name="connsiteY429" fmla="*/ 4263619 h 6858000"/>
              <a:gd name="connsiteX430" fmla="*/ 4834991 w 12192002"/>
              <a:gd name="connsiteY430" fmla="*/ 3830985 h 6858000"/>
              <a:gd name="connsiteX431" fmla="*/ 4440129 w 12192002"/>
              <a:gd name="connsiteY431" fmla="*/ 3448571 h 6858000"/>
              <a:gd name="connsiteX432" fmla="*/ 4441737 w 12192002"/>
              <a:gd name="connsiteY432" fmla="*/ 3399734 h 6858000"/>
              <a:gd name="connsiteX433" fmla="*/ 4431236 w 12192002"/>
              <a:gd name="connsiteY433" fmla="*/ 3400954 h 6858000"/>
              <a:gd name="connsiteX434" fmla="*/ 4557150 w 12192002"/>
              <a:gd name="connsiteY434" fmla="*/ 3510023 h 6858000"/>
              <a:gd name="connsiteX435" fmla="*/ 4856936 w 12192002"/>
              <a:gd name="connsiteY435" fmla="*/ 3809146 h 6858000"/>
              <a:gd name="connsiteX436" fmla="*/ 5111996 w 12192002"/>
              <a:gd name="connsiteY436" fmla="*/ 4065759 h 6858000"/>
              <a:gd name="connsiteX437" fmla="*/ 5388877 w 12192002"/>
              <a:gd name="connsiteY437" fmla="*/ 4300185 h 6858000"/>
              <a:gd name="connsiteX438" fmla="*/ 5425556 w 12192002"/>
              <a:gd name="connsiteY438" fmla="*/ 4308967 h 6858000"/>
              <a:gd name="connsiteX439" fmla="*/ 4943646 w 12192002"/>
              <a:gd name="connsiteY439" fmla="*/ 3822916 h 6858000"/>
              <a:gd name="connsiteX440" fmla="*/ 4594837 w 12192002"/>
              <a:gd name="connsiteY440" fmla="*/ 3532274 h 6858000"/>
              <a:gd name="connsiteX441" fmla="*/ 4441737 w 12192002"/>
              <a:gd name="connsiteY441" fmla="*/ 3399734 h 6858000"/>
              <a:gd name="connsiteX442" fmla="*/ 5425834 w 12192002"/>
              <a:gd name="connsiteY442" fmla="*/ 3162785 h 6858000"/>
              <a:gd name="connsiteX443" fmla="*/ 5401644 w 12192002"/>
              <a:gd name="connsiteY443" fmla="*/ 3617847 h 6858000"/>
              <a:gd name="connsiteX444" fmla="*/ 5467256 w 12192002"/>
              <a:gd name="connsiteY444" fmla="*/ 4175494 h 6858000"/>
              <a:gd name="connsiteX445" fmla="*/ 5448069 w 12192002"/>
              <a:gd name="connsiteY445" fmla="*/ 3567554 h 6858000"/>
              <a:gd name="connsiteX446" fmla="*/ 1318687 w 12192002"/>
              <a:gd name="connsiteY446" fmla="*/ 3113840 h 6858000"/>
              <a:gd name="connsiteX447" fmla="*/ 1066793 w 12192002"/>
              <a:gd name="connsiteY447" fmla="*/ 3212171 h 6858000"/>
              <a:gd name="connsiteX448" fmla="*/ 993319 w 12192002"/>
              <a:gd name="connsiteY448" fmla="*/ 3247648 h 6858000"/>
              <a:gd name="connsiteX449" fmla="*/ 853081 w 12192002"/>
              <a:gd name="connsiteY449" fmla="*/ 3312410 h 6858000"/>
              <a:gd name="connsiteX450" fmla="*/ 805957 w 12192002"/>
              <a:gd name="connsiteY450" fmla="*/ 3330443 h 6858000"/>
              <a:gd name="connsiteX451" fmla="*/ 1318687 w 12192002"/>
              <a:gd name="connsiteY451" fmla="*/ 3113840 h 6858000"/>
              <a:gd name="connsiteX452" fmla="*/ 5453701 w 12192002"/>
              <a:gd name="connsiteY452" fmla="*/ 3090882 h 6858000"/>
              <a:gd name="connsiteX453" fmla="*/ 5480135 w 12192002"/>
              <a:gd name="connsiteY453" fmla="*/ 3565802 h 6858000"/>
              <a:gd name="connsiteX454" fmla="*/ 5499022 w 12192002"/>
              <a:gd name="connsiteY454" fmla="*/ 4166310 h 6858000"/>
              <a:gd name="connsiteX455" fmla="*/ 5547022 w 12192002"/>
              <a:gd name="connsiteY455" fmla="*/ 3607838 h 6858000"/>
              <a:gd name="connsiteX456" fmla="*/ 5515964 w 12192002"/>
              <a:gd name="connsiteY456" fmla="*/ 3378541 h 6858000"/>
              <a:gd name="connsiteX457" fmla="*/ 5453701 w 12192002"/>
              <a:gd name="connsiteY457" fmla="*/ 3090882 h 6858000"/>
              <a:gd name="connsiteX458" fmla="*/ 9790480 w 12192002"/>
              <a:gd name="connsiteY458" fmla="*/ 3078533 h 6858000"/>
              <a:gd name="connsiteX459" fmla="*/ 9763295 w 12192002"/>
              <a:gd name="connsiteY459" fmla="*/ 3245370 h 6858000"/>
              <a:gd name="connsiteX460" fmla="*/ 9736458 w 12192002"/>
              <a:gd name="connsiteY460" fmla="*/ 3758413 h 6858000"/>
              <a:gd name="connsiteX461" fmla="*/ 9763499 w 12192002"/>
              <a:gd name="connsiteY461" fmla="*/ 3528057 h 6858000"/>
              <a:gd name="connsiteX462" fmla="*/ 9793906 w 12192002"/>
              <a:gd name="connsiteY462" fmla="*/ 3231157 h 6858000"/>
              <a:gd name="connsiteX463" fmla="*/ 9791874 w 12192002"/>
              <a:gd name="connsiteY463" fmla="*/ 3142788 h 6858000"/>
              <a:gd name="connsiteX464" fmla="*/ 9790480 w 12192002"/>
              <a:gd name="connsiteY464" fmla="*/ 3078533 h 6858000"/>
              <a:gd name="connsiteX465" fmla="*/ 1238695 w 12192002"/>
              <a:gd name="connsiteY465" fmla="*/ 3076820 h 6858000"/>
              <a:gd name="connsiteX466" fmla="*/ 716371 w 12192002"/>
              <a:gd name="connsiteY466" fmla="*/ 3293249 h 6858000"/>
              <a:gd name="connsiteX467" fmla="*/ 579522 w 12192002"/>
              <a:gd name="connsiteY467" fmla="*/ 3371759 h 6858000"/>
              <a:gd name="connsiteX468" fmla="*/ 600288 w 12192002"/>
              <a:gd name="connsiteY468" fmla="*/ 3365555 h 6858000"/>
              <a:gd name="connsiteX469" fmla="*/ 840692 w 12192002"/>
              <a:gd name="connsiteY469" fmla="*/ 3284921 h 6858000"/>
              <a:gd name="connsiteX470" fmla="*/ 979248 w 12192002"/>
              <a:gd name="connsiteY470" fmla="*/ 3221003 h 6858000"/>
              <a:gd name="connsiteX471" fmla="*/ 1053282 w 12192002"/>
              <a:gd name="connsiteY471" fmla="*/ 3185247 h 6858000"/>
              <a:gd name="connsiteX472" fmla="*/ 1320603 w 12192002"/>
              <a:gd name="connsiteY472" fmla="*/ 3081281 h 6858000"/>
              <a:gd name="connsiteX473" fmla="*/ 1238695 w 12192002"/>
              <a:gd name="connsiteY473" fmla="*/ 3076820 h 6858000"/>
              <a:gd name="connsiteX474" fmla="*/ 5425627 w 12192002"/>
              <a:gd name="connsiteY474" fmla="*/ 2954192 h 6858000"/>
              <a:gd name="connsiteX475" fmla="*/ 5470769 w 12192002"/>
              <a:gd name="connsiteY475" fmla="*/ 3005435 h 6858000"/>
              <a:gd name="connsiteX476" fmla="*/ 5519779 w 12192002"/>
              <a:gd name="connsiteY476" fmla="*/ 4359223 h 6858000"/>
              <a:gd name="connsiteX477" fmla="*/ 5520293 w 12192002"/>
              <a:gd name="connsiteY477" fmla="*/ 4360602 h 6858000"/>
              <a:gd name="connsiteX478" fmla="*/ 5767221 w 12192002"/>
              <a:gd name="connsiteY478" fmla="*/ 4665564 h 6858000"/>
              <a:gd name="connsiteX479" fmla="*/ 6937169 w 12192002"/>
              <a:gd name="connsiteY479" fmla="*/ 4815941 h 6858000"/>
              <a:gd name="connsiteX480" fmla="*/ 6953922 w 12192002"/>
              <a:gd name="connsiteY480" fmla="*/ 4890068 h 6858000"/>
              <a:gd name="connsiteX481" fmla="*/ 6071359 w 12192002"/>
              <a:gd name="connsiteY481" fmla="*/ 4770770 h 6858000"/>
              <a:gd name="connsiteX482" fmla="*/ 6038839 w 12192002"/>
              <a:gd name="connsiteY482" fmla="*/ 4764474 h 6858000"/>
              <a:gd name="connsiteX483" fmla="*/ 6038705 w 12192002"/>
              <a:gd name="connsiteY483" fmla="*/ 4763847 h 6858000"/>
              <a:gd name="connsiteX484" fmla="*/ 6037783 w 12192002"/>
              <a:gd name="connsiteY484" fmla="*/ 4764270 h 6858000"/>
              <a:gd name="connsiteX485" fmla="*/ 6038839 w 12192002"/>
              <a:gd name="connsiteY485" fmla="*/ 4764474 h 6858000"/>
              <a:gd name="connsiteX486" fmla="*/ 6040338 w 12192002"/>
              <a:gd name="connsiteY486" fmla="*/ 4771418 h 6858000"/>
              <a:gd name="connsiteX487" fmla="*/ 6024488 w 12192002"/>
              <a:gd name="connsiteY487" fmla="*/ 4809903 h 6858000"/>
              <a:gd name="connsiteX488" fmla="*/ 5599771 w 12192002"/>
              <a:gd name="connsiteY488" fmla="*/ 5509652 h 6858000"/>
              <a:gd name="connsiteX489" fmla="*/ 5548843 w 12192002"/>
              <a:gd name="connsiteY489" fmla="*/ 5563845 h 6858000"/>
              <a:gd name="connsiteX490" fmla="*/ 5940952 w 12192002"/>
              <a:gd name="connsiteY490" fmla="*/ 6250028 h 6858000"/>
              <a:gd name="connsiteX491" fmla="*/ 6043441 w 12192002"/>
              <a:gd name="connsiteY491" fmla="*/ 6665847 h 6858000"/>
              <a:gd name="connsiteX492" fmla="*/ 6093432 w 12192002"/>
              <a:gd name="connsiteY492" fmla="*/ 6858000 h 6858000"/>
              <a:gd name="connsiteX493" fmla="*/ 6034344 w 12192002"/>
              <a:gd name="connsiteY493" fmla="*/ 6858000 h 6858000"/>
              <a:gd name="connsiteX494" fmla="*/ 6026679 w 12192002"/>
              <a:gd name="connsiteY494" fmla="*/ 6836959 h 6858000"/>
              <a:gd name="connsiteX495" fmla="*/ 5800441 w 12192002"/>
              <a:gd name="connsiteY495" fmla="*/ 6335286 h 6858000"/>
              <a:gd name="connsiteX496" fmla="*/ 5526562 w 12192002"/>
              <a:gd name="connsiteY496" fmla="*/ 5705388 h 6858000"/>
              <a:gd name="connsiteX497" fmla="*/ 5519640 w 12192002"/>
              <a:gd name="connsiteY497" fmla="*/ 5683774 h 6858000"/>
              <a:gd name="connsiteX498" fmla="*/ 5844559 w 12192002"/>
              <a:gd name="connsiteY498" fmla="*/ 6553349 h 6858000"/>
              <a:gd name="connsiteX499" fmla="*/ 5975994 w 12192002"/>
              <a:gd name="connsiteY499" fmla="*/ 6858000 h 6858000"/>
              <a:gd name="connsiteX500" fmla="*/ 5898547 w 12192002"/>
              <a:gd name="connsiteY500" fmla="*/ 6858000 h 6858000"/>
              <a:gd name="connsiteX501" fmla="*/ 5682041 w 12192002"/>
              <a:gd name="connsiteY501" fmla="*/ 6355860 h 6858000"/>
              <a:gd name="connsiteX502" fmla="*/ 5461758 w 12192002"/>
              <a:gd name="connsiteY502" fmla="*/ 5820220 h 6858000"/>
              <a:gd name="connsiteX503" fmla="*/ 5237282 w 12192002"/>
              <a:gd name="connsiteY503" fmla="*/ 6579086 h 6858000"/>
              <a:gd name="connsiteX504" fmla="*/ 5115009 w 12192002"/>
              <a:gd name="connsiteY504" fmla="*/ 6858000 h 6858000"/>
              <a:gd name="connsiteX505" fmla="*/ 5028074 w 12192002"/>
              <a:gd name="connsiteY505" fmla="*/ 6858000 h 6858000"/>
              <a:gd name="connsiteX506" fmla="*/ 5079508 w 12192002"/>
              <a:gd name="connsiteY506" fmla="*/ 6749074 h 6858000"/>
              <a:gd name="connsiteX507" fmla="*/ 5371846 w 12192002"/>
              <a:gd name="connsiteY507" fmla="*/ 5924413 h 6858000"/>
              <a:gd name="connsiteX508" fmla="*/ 5270512 w 12192002"/>
              <a:gd name="connsiteY508" fmla="*/ 6138975 h 6858000"/>
              <a:gd name="connsiteX509" fmla="*/ 5062409 w 12192002"/>
              <a:gd name="connsiteY509" fmla="*/ 6653544 h 6858000"/>
              <a:gd name="connsiteX510" fmla="*/ 5036628 w 12192002"/>
              <a:gd name="connsiteY510" fmla="*/ 6754247 h 6858000"/>
              <a:gd name="connsiteX511" fmla="*/ 5009112 w 12192002"/>
              <a:gd name="connsiteY511" fmla="*/ 6858000 h 6858000"/>
              <a:gd name="connsiteX512" fmla="*/ 4976679 w 12192002"/>
              <a:gd name="connsiteY512" fmla="*/ 6858000 h 6858000"/>
              <a:gd name="connsiteX513" fmla="*/ 5006536 w 12192002"/>
              <a:gd name="connsiteY513" fmla="*/ 6747068 h 6858000"/>
              <a:gd name="connsiteX514" fmla="*/ 5032723 w 12192002"/>
              <a:gd name="connsiteY514" fmla="*/ 6644957 h 6858000"/>
              <a:gd name="connsiteX515" fmla="*/ 5242949 w 12192002"/>
              <a:gd name="connsiteY515" fmla="*/ 6125175 h 6858000"/>
              <a:gd name="connsiteX516" fmla="*/ 5286321 w 12192002"/>
              <a:gd name="connsiteY516" fmla="*/ 6033555 h 6858000"/>
              <a:gd name="connsiteX517" fmla="*/ 5008210 w 12192002"/>
              <a:gd name="connsiteY517" fmla="*/ 6649194 h 6858000"/>
              <a:gd name="connsiteX518" fmla="*/ 4986321 w 12192002"/>
              <a:gd name="connsiteY518" fmla="*/ 6765687 h 6858000"/>
              <a:gd name="connsiteX519" fmla="*/ 4973474 w 12192002"/>
              <a:gd name="connsiteY519" fmla="*/ 6858000 h 6858000"/>
              <a:gd name="connsiteX520" fmla="*/ 4907178 w 12192002"/>
              <a:gd name="connsiteY520" fmla="*/ 6858000 h 6858000"/>
              <a:gd name="connsiteX521" fmla="*/ 4910810 w 12192002"/>
              <a:gd name="connsiteY521" fmla="*/ 6829660 h 6858000"/>
              <a:gd name="connsiteX522" fmla="*/ 4987461 w 12192002"/>
              <a:gd name="connsiteY522" fmla="*/ 6432994 h 6858000"/>
              <a:gd name="connsiteX523" fmla="*/ 5179262 w 12192002"/>
              <a:gd name="connsiteY523" fmla="*/ 6035044 h 6858000"/>
              <a:gd name="connsiteX524" fmla="*/ 4689678 w 12192002"/>
              <a:gd name="connsiteY524" fmla="*/ 6440241 h 6858000"/>
              <a:gd name="connsiteX525" fmla="*/ 4477543 w 12192002"/>
              <a:gd name="connsiteY525" fmla="*/ 6674836 h 6858000"/>
              <a:gd name="connsiteX526" fmla="*/ 4329957 w 12192002"/>
              <a:gd name="connsiteY526" fmla="*/ 6858000 h 6858000"/>
              <a:gd name="connsiteX527" fmla="*/ 4218595 w 12192002"/>
              <a:gd name="connsiteY527" fmla="*/ 6858000 h 6858000"/>
              <a:gd name="connsiteX528" fmla="*/ 4368888 w 12192002"/>
              <a:gd name="connsiteY528" fmla="*/ 6668412 h 6858000"/>
              <a:gd name="connsiteX529" fmla="*/ 4563091 w 12192002"/>
              <a:gd name="connsiteY529" fmla="*/ 6442508 h 6858000"/>
              <a:gd name="connsiteX530" fmla="*/ 5387324 w 12192002"/>
              <a:gd name="connsiteY530" fmla="*/ 5705830 h 6858000"/>
              <a:gd name="connsiteX531" fmla="*/ 5073620 w 12192002"/>
              <a:gd name="connsiteY531" fmla="*/ 5955437 h 6858000"/>
              <a:gd name="connsiteX532" fmla="*/ 4689789 w 12192002"/>
              <a:gd name="connsiteY532" fmla="*/ 6268382 h 6858000"/>
              <a:gd name="connsiteX533" fmla="*/ 4418722 w 12192002"/>
              <a:gd name="connsiteY533" fmla="*/ 6570886 h 6858000"/>
              <a:gd name="connsiteX534" fmla="*/ 4214944 w 12192002"/>
              <a:gd name="connsiteY534" fmla="*/ 6858000 h 6858000"/>
              <a:gd name="connsiteX535" fmla="*/ 4177898 w 12192002"/>
              <a:gd name="connsiteY535" fmla="*/ 6858000 h 6858000"/>
              <a:gd name="connsiteX536" fmla="*/ 4391597 w 12192002"/>
              <a:gd name="connsiteY536" fmla="*/ 6556370 h 6858000"/>
              <a:gd name="connsiteX537" fmla="*/ 4668889 w 12192002"/>
              <a:gd name="connsiteY537" fmla="*/ 6246399 h 6858000"/>
              <a:gd name="connsiteX538" fmla="*/ 5055427 w 12192002"/>
              <a:gd name="connsiteY538" fmla="*/ 5931476 h 6858000"/>
              <a:gd name="connsiteX539" fmla="*/ 5371813 w 12192002"/>
              <a:gd name="connsiteY539" fmla="*/ 5678975 h 6858000"/>
              <a:gd name="connsiteX540" fmla="*/ 4987918 w 12192002"/>
              <a:gd name="connsiteY540" fmla="*/ 5838701 h 6858000"/>
              <a:gd name="connsiteX541" fmla="*/ 4317146 w 12192002"/>
              <a:gd name="connsiteY541" fmla="*/ 6587716 h 6858000"/>
              <a:gd name="connsiteX542" fmla="*/ 4171627 w 12192002"/>
              <a:gd name="connsiteY542" fmla="*/ 6858000 h 6858000"/>
              <a:gd name="connsiteX543" fmla="*/ 4081585 w 12192002"/>
              <a:gd name="connsiteY543" fmla="*/ 6858000 h 6858000"/>
              <a:gd name="connsiteX544" fmla="*/ 4238603 w 12192002"/>
              <a:gd name="connsiteY544" fmla="*/ 6559341 h 6858000"/>
              <a:gd name="connsiteX545" fmla="*/ 4778333 w 12192002"/>
              <a:gd name="connsiteY545" fmla="*/ 5873626 h 6858000"/>
              <a:gd name="connsiteX546" fmla="*/ 5414185 w 12192002"/>
              <a:gd name="connsiteY546" fmla="*/ 5573882 h 6858000"/>
              <a:gd name="connsiteX547" fmla="*/ 5959648 w 12192002"/>
              <a:gd name="connsiteY547" fmla="*/ 4760797 h 6858000"/>
              <a:gd name="connsiteX548" fmla="*/ 5355019 w 12192002"/>
              <a:gd name="connsiteY548" fmla="*/ 4734672 h 6858000"/>
              <a:gd name="connsiteX549" fmla="*/ 5083565 w 12192002"/>
              <a:gd name="connsiteY549" fmla="*/ 5179121 h 6858000"/>
              <a:gd name="connsiteX550" fmla="*/ 4713577 w 12192002"/>
              <a:gd name="connsiteY550" fmla="*/ 5616803 h 6858000"/>
              <a:gd name="connsiteX551" fmla="*/ 3989559 w 12192002"/>
              <a:gd name="connsiteY551" fmla="*/ 6145945 h 6858000"/>
              <a:gd name="connsiteX552" fmla="*/ 3939824 w 12192002"/>
              <a:gd name="connsiteY552" fmla="*/ 6066900 h 6858000"/>
              <a:gd name="connsiteX553" fmla="*/ 4584537 w 12192002"/>
              <a:gd name="connsiteY553" fmla="*/ 5324826 h 6858000"/>
              <a:gd name="connsiteX554" fmla="*/ 5037105 w 12192002"/>
              <a:gd name="connsiteY554" fmla="*/ 5088765 h 6858000"/>
              <a:gd name="connsiteX555" fmla="*/ 5039930 w 12192002"/>
              <a:gd name="connsiteY555" fmla="*/ 5089585 h 6858000"/>
              <a:gd name="connsiteX556" fmla="*/ 5263764 w 12192002"/>
              <a:gd name="connsiteY556" fmla="*/ 4735525 h 6858000"/>
              <a:gd name="connsiteX557" fmla="*/ 4086300 w 12192002"/>
              <a:gd name="connsiteY557" fmla="*/ 4884599 h 6858000"/>
              <a:gd name="connsiteX558" fmla="*/ 4085485 w 12192002"/>
              <a:gd name="connsiteY558" fmla="*/ 4899070 h 6858000"/>
              <a:gd name="connsiteX559" fmla="*/ 3871915 w 12192002"/>
              <a:gd name="connsiteY559" fmla="*/ 5253645 h 6858000"/>
              <a:gd name="connsiteX560" fmla="*/ 3799374 w 12192002"/>
              <a:gd name="connsiteY560" fmla="*/ 5466127 h 6858000"/>
              <a:gd name="connsiteX561" fmla="*/ 3498850 w 12192002"/>
              <a:gd name="connsiteY561" fmla="*/ 6661888 h 6858000"/>
              <a:gd name="connsiteX562" fmla="*/ 3399216 w 12192002"/>
              <a:gd name="connsiteY562" fmla="*/ 6858000 h 6858000"/>
              <a:gd name="connsiteX563" fmla="*/ 3303688 w 12192002"/>
              <a:gd name="connsiteY563" fmla="*/ 6858000 h 6858000"/>
              <a:gd name="connsiteX564" fmla="*/ 3391774 w 12192002"/>
              <a:gd name="connsiteY564" fmla="*/ 6697181 h 6858000"/>
              <a:gd name="connsiteX565" fmla="*/ 3735540 w 12192002"/>
              <a:gd name="connsiteY565" fmla="*/ 5546923 h 6858000"/>
              <a:gd name="connsiteX566" fmla="*/ 3729438 w 12192002"/>
              <a:gd name="connsiteY566" fmla="*/ 5569058 h 6858000"/>
              <a:gd name="connsiteX567" fmla="*/ 3707782 w 12192002"/>
              <a:gd name="connsiteY567" fmla="*/ 5644908 h 6858000"/>
              <a:gd name="connsiteX568" fmla="*/ 3583827 w 12192002"/>
              <a:gd name="connsiteY568" fmla="*/ 6039215 h 6858000"/>
              <a:gd name="connsiteX569" fmla="*/ 3547861 w 12192002"/>
              <a:gd name="connsiteY569" fmla="*/ 6129609 h 6858000"/>
              <a:gd name="connsiteX570" fmla="*/ 3490905 w 12192002"/>
              <a:gd name="connsiteY570" fmla="*/ 6277660 h 6858000"/>
              <a:gd name="connsiteX571" fmla="*/ 3455859 w 12192002"/>
              <a:gd name="connsiteY571" fmla="*/ 6391301 h 6858000"/>
              <a:gd name="connsiteX572" fmla="*/ 3429112 w 12192002"/>
              <a:gd name="connsiteY572" fmla="*/ 6479469 h 6858000"/>
              <a:gd name="connsiteX573" fmla="*/ 3304862 w 12192002"/>
              <a:gd name="connsiteY573" fmla="*/ 6796476 h 6858000"/>
              <a:gd name="connsiteX574" fmla="*/ 3276071 w 12192002"/>
              <a:gd name="connsiteY574" fmla="*/ 6858000 h 6858000"/>
              <a:gd name="connsiteX575" fmla="*/ 3240805 w 12192002"/>
              <a:gd name="connsiteY575" fmla="*/ 6858000 h 6858000"/>
              <a:gd name="connsiteX576" fmla="*/ 3275917 w 12192002"/>
              <a:gd name="connsiteY576" fmla="*/ 6783192 h 6858000"/>
              <a:gd name="connsiteX577" fmla="*/ 3399358 w 12192002"/>
              <a:gd name="connsiteY577" fmla="*/ 6469011 h 6858000"/>
              <a:gd name="connsiteX578" fmla="*/ 3425650 w 12192002"/>
              <a:gd name="connsiteY578" fmla="*/ 6381333 h 6858000"/>
              <a:gd name="connsiteX579" fmla="*/ 3460661 w 12192002"/>
              <a:gd name="connsiteY579" fmla="*/ 6266763 h 6858000"/>
              <a:gd name="connsiteX580" fmla="*/ 3518021 w 12192002"/>
              <a:gd name="connsiteY580" fmla="*/ 6117298 h 6858000"/>
              <a:gd name="connsiteX581" fmla="*/ 3554035 w 12192002"/>
              <a:gd name="connsiteY581" fmla="*/ 6027832 h 6858000"/>
              <a:gd name="connsiteX582" fmla="*/ 3677174 w 12192002"/>
              <a:gd name="connsiteY582" fmla="*/ 5636351 h 6858000"/>
              <a:gd name="connsiteX583" fmla="*/ 3698819 w 12192002"/>
              <a:gd name="connsiteY583" fmla="*/ 5560503 h 6858000"/>
              <a:gd name="connsiteX584" fmla="*/ 3702094 w 12192002"/>
              <a:gd name="connsiteY584" fmla="*/ 5549194 h 6858000"/>
              <a:gd name="connsiteX585" fmla="*/ 3398355 w 12192002"/>
              <a:gd name="connsiteY585" fmla="*/ 6094603 h 6858000"/>
              <a:gd name="connsiteX586" fmla="*/ 3193941 w 12192002"/>
              <a:gd name="connsiteY586" fmla="*/ 6798775 h 6858000"/>
              <a:gd name="connsiteX587" fmla="*/ 3184140 w 12192002"/>
              <a:gd name="connsiteY587" fmla="*/ 6858000 h 6858000"/>
              <a:gd name="connsiteX588" fmla="*/ 3099978 w 12192002"/>
              <a:gd name="connsiteY588" fmla="*/ 6858000 h 6858000"/>
              <a:gd name="connsiteX589" fmla="*/ 3101556 w 12192002"/>
              <a:gd name="connsiteY589" fmla="*/ 6843337 h 6858000"/>
              <a:gd name="connsiteX590" fmla="*/ 3370162 w 12192002"/>
              <a:gd name="connsiteY590" fmla="*/ 5785550 h 6858000"/>
              <a:gd name="connsiteX591" fmla="*/ 3746477 w 12192002"/>
              <a:gd name="connsiteY591" fmla="*/ 5377889 h 6858000"/>
              <a:gd name="connsiteX592" fmla="*/ 3863399 w 12192002"/>
              <a:gd name="connsiteY592" fmla="*/ 5087257 h 6858000"/>
              <a:gd name="connsiteX593" fmla="*/ 3968712 w 12192002"/>
              <a:gd name="connsiteY593" fmla="*/ 4913989 h 6858000"/>
              <a:gd name="connsiteX594" fmla="*/ 2792390 w 12192002"/>
              <a:gd name="connsiteY594" fmla="*/ 5382974 h 6858000"/>
              <a:gd name="connsiteX595" fmla="*/ 2714982 w 12192002"/>
              <a:gd name="connsiteY595" fmla="*/ 5427051 h 6858000"/>
              <a:gd name="connsiteX596" fmla="*/ 2813361 w 12192002"/>
              <a:gd name="connsiteY596" fmla="*/ 6023912 h 6858000"/>
              <a:gd name="connsiteX597" fmla="*/ 2688430 w 12192002"/>
              <a:gd name="connsiteY597" fmla="*/ 6801564 h 6858000"/>
              <a:gd name="connsiteX598" fmla="*/ 2629626 w 12192002"/>
              <a:gd name="connsiteY598" fmla="*/ 6763394 h 6858000"/>
              <a:gd name="connsiteX599" fmla="*/ 2565328 w 12192002"/>
              <a:gd name="connsiteY599" fmla="*/ 5516399 h 6858000"/>
              <a:gd name="connsiteX600" fmla="*/ 1922999 w 12192002"/>
              <a:gd name="connsiteY600" fmla="*/ 5980343 h 6858000"/>
              <a:gd name="connsiteX601" fmla="*/ 1950261 w 12192002"/>
              <a:gd name="connsiteY601" fmla="*/ 6405858 h 6858000"/>
              <a:gd name="connsiteX602" fmla="*/ 2365554 w 12192002"/>
              <a:gd name="connsiteY602" fmla="*/ 6759107 h 6858000"/>
              <a:gd name="connsiteX603" fmla="*/ 2424142 w 12192002"/>
              <a:gd name="connsiteY603" fmla="*/ 6858000 h 6858000"/>
              <a:gd name="connsiteX604" fmla="*/ 2395994 w 12192002"/>
              <a:gd name="connsiteY604" fmla="*/ 6858000 h 6858000"/>
              <a:gd name="connsiteX605" fmla="*/ 2392863 w 12192002"/>
              <a:gd name="connsiteY605" fmla="*/ 6852964 h 6858000"/>
              <a:gd name="connsiteX606" fmla="*/ 2017589 w 12192002"/>
              <a:gd name="connsiteY606" fmla="*/ 6493982 h 6858000"/>
              <a:gd name="connsiteX607" fmla="*/ 2147336 w 12192002"/>
              <a:gd name="connsiteY607" fmla="*/ 6594052 h 6858000"/>
              <a:gd name="connsiteX608" fmla="*/ 2207047 w 12192002"/>
              <a:gd name="connsiteY608" fmla="*/ 6654540 h 6858000"/>
              <a:gd name="connsiteX609" fmla="*/ 2299106 w 12192002"/>
              <a:gd name="connsiteY609" fmla="*/ 6778931 h 6858000"/>
              <a:gd name="connsiteX610" fmla="*/ 2314430 w 12192002"/>
              <a:gd name="connsiteY610" fmla="*/ 6801144 h 6858000"/>
              <a:gd name="connsiteX611" fmla="*/ 2352406 w 12192002"/>
              <a:gd name="connsiteY611" fmla="*/ 6858000 h 6858000"/>
              <a:gd name="connsiteX612" fmla="*/ 2314492 w 12192002"/>
              <a:gd name="connsiteY612" fmla="*/ 6858000 h 6858000"/>
              <a:gd name="connsiteX613" fmla="*/ 2288095 w 12192002"/>
              <a:gd name="connsiteY613" fmla="*/ 6818030 h 6858000"/>
              <a:gd name="connsiteX614" fmla="*/ 2272768 w 12192002"/>
              <a:gd name="connsiteY614" fmla="*/ 6795822 h 6858000"/>
              <a:gd name="connsiteX615" fmla="*/ 2182715 w 12192002"/>
              <a:gd name="connsiteY615" fmla="*/ 6675071 h 6858000"/>
              <a:gd name="connsiteX616" fmla="*/ 2032061 w 12192002"/>
              <a:gd name="connsiteY616" fmla="*/ 6541380 h 6858000"/>
              <a:gd name="connsiteX617" fmla="*/ 2257220 w 12192002"/>
              <a:gd name="connsiteY617" fmla="*/ 6826257 h 6858000"/>
              <a:gd name="connsiteX618" fmla="*/ 2281324 w 12192002"/>
              <a:gd name="connsiteY618" fmla="*/ 6858000 h 6858000"/>
              <a:gd name="connsiteX619" fmla="*/ 2242860 w 12192002"/>
              <a:gd name="connsiteY619" fmla="*/ 6858000 h 6858000"/>
              <a:gd name="connsiteX620" fmla="*/ 2232818 w 12192002"/>
              <a:gd name="connsiteY620" fmla="*/ 6844926 h 6858000"/>
              <a:gd name="connsiteX621" fmla="*/ 1990172 w 12192002"/>
              <a:gd name="connsiteY621" fmla="*/ 6542121 h 6858000"/>
              <a:gd name="connsiteX622" fmla="*/ 2124090 w 12192002"/>
              <a:gd name="connsiteY622" fmla="*/ 6761017 h 6858000"/>
              <a:gd name="connsiteX623" fmla="*/ 2200380 w 12192002"/>
              <a:gd name="connsiteY623" fmla="*/ 6858000 h 6858000"/>
              <a:gd name="connsiteX624" fmla="*/ 2147507 w 12192002"/>
              <a:gd name="connsiteY624" fmla="*/ 6858000 h 6858000"/>
              <a:gd name="connsiteX625" fmla="*/ 2070668 w 12192002"/>
              <a:gd name="connsiteY625" fmla="*/ 6761520 h 6858000"/>
              <a:gd name="connsiteX626" fmla="*/ 1975142 w 12192002"/>
              <a:gd name="connsiteY626" fmla="*/ 6585570 h 6858000"/>
              <a:gd name="connsiteX627" fmla="*/ 2050035 w 12192002"/>
              <a:gd name="connsiteY627" fmla="*/ 6813345 h 6858000"/>
              <a:gd name="connsiteX628" fmla="*/ 2063025 w 12192002"/>
              <a:gd name="connsiteY628" fmla="*/ 6858000 h 6858000"/>
              <a:gd name="connsiteX629" fmla="*/ 2021675 w 12192002"/>
              <a:gd name="connsiteY629" fmla="*/ 6858000 h 6858000"/>
              <a:gd name="connsiteX630" fmla="*/ 2019308 w 12192002"/>
              <a:gd name="connsiteY630" fmla="*/ 6847118 h 6858000"/>
              <a:gd name="connsiteX631" fmla="*/ 1938835 w 12192002"/>
              <a:gd name="connsiteY631" fmla="*/ 6551160 h 6858000"/>
              <a:gd name="connsiteX632" fmla="*/ 1953230 w 12192002"/>
              <a:gd name="connsiteY632" fmla="*/ 6759699 h 6858000"/>
              <a:gd name="connsiteX633" fmla="*/ 1956763 w 12192002"/>
              <a:gd name="connsiteY633" fmla="*/ 6778191 h 6858000"/>
              <a:gd name="connsiteX634" fmla="*/ 1967925 w 12192002"/>
              <a:gd name="connsiteY634" fmla="*/ 6858000 h 6858000"/>
              <a:gd name="connsiteX635" fmla="*/ 1936622 w 12192002"/>
              <a:gd name="connsiteY635" fmla="*/ 6858000 h 6858000"/>
              <a:gd name="connsiteX636" fmla="*/ 1926261 w 12192002"/>
              <a:gd name="connsiteY636" fmla="*/ 6784064 h 6858000"/>
              <a:gd name="connsiteX637" fmla="*/ 1922724 w 12192002"/>
              <a:gd name="connsiteY637" fmla="*/ 6765577 h 6858000"/>
              <a:gd name="connsiteX638" fmla="*/ 1904650 w 12192002"/>
              <a:gd name="connsiteY638" fmla="*/ 6639616 h 6858000"/>
              <a:gd name="connsiteX639" fmla="*/ 1885273 w 12192002"/>
              <a:gd name="connsiteY639" fmla="*/ 6858000 h 6858000"/>
              <a:gd name="connsiteX640" fmla="*/ 1854363 w 12192002"/>
              <a:gd name="connsiteY640" fmla="*/ 6858000 h 6858000"/>
              <a:gd name="connsiteX641" fmla="*/ 1880391 w 12192002"/>
              <a:gd name="connsiteY641" fmla="*/ 6603796 h 6858000"/>
              <a:gd name="connsiteX642" fmla="*/ 1818273 w 12192002"/>
              <a:gd name="connsiteY642" fmla="*/ 6715729 h 6858000"/>
              <a:gd name="connsiteX643" fmla="*/ 1794691 w 12192002"/>
              <a:gd name="connsiteY643" fmla="*/ 6843239 h 6858000"/>
              <a:gd name="connsiteX644" fmla="*/ 1794914 w 12192002"/>
              <a:gd name="connsiteY644" fmla="*/ 6858000 h 6858000"/>
              <a:gd name="connsiteX645" fmla="*/ 1746128 w 12192002"/>
              <a:gd name="connsiteY645" fmla="*/ 6858000 h 6858000"/>
              <a:gd name="connsiteX646" fmla="*/ 1753934 w 12192002"/>
              <a:gd name="connsiteY646" fmla="*/ 6724796 h 6858000"/>
              <a:gd name="connsiteX647" fmla="*/ 1792053 w 12192002"/>
              <a:gd name="connsiteY647" fmla="*/ 6572396 h 6858000"/>
              <a:gd name="connsiteX648" fmla="*/ 1862248 w 12192002"/>
              <a:gd name="connsiteY648" fmla="*/ 6266397 h 6858000"/>
              <a:gd name="connsiteX649" fmla="*/ 1862250 w 12192002"/>
              <a:gd name="connsiteY649" fmla="*/ 6033531 h 6858000"/>
              <a:gd name="connsiteX650" fmla="*/ 1211999 w 12192002"/>
              <a:gd name="connsiteY650" fmla="*/ 6683610 h 6858000"/>
              <a:gd name="connsiteX651" fmla="*/ 1213266 w 12192002"/>
              <a:gd name="connsiteY651" fmla="*/ 6691947 h 6858000"/>
              <a:gd name="connsiteX652" fmla="*/ 1203370 w 12192002"/>
              <a:gd name="connsiteY652" fmla="*/ 6850676 h 6858000"/>
              <a:gd name="connsiteX653" fmla="*/ 1203671 w 12192002"/>
              <a:gd name="connsiteY653" fmla="*/ 6858000 h 6858000"/>
              <a:gd name="connsiteX654" fmla="*/ 1143180 w 12192002"/>
              <a:gd name="connsiteY654" fmla="*/ 6858000 h 6858000"/>
              <a:gd name="connsiteX655" fmla="*/ 1142176 w 12192002"/>
              <a:gd name="connsiteY655" fmla="*/ 6766045 h 6858000"/>
              <a:gd name="connsiteX656" fmla="*/ 1067484 w 12192002"/>
              <a:gd name="connsiteY656" fmla="*/ 6858000 h 6858000"/>
              <a:gd name="connsiteX657" fmla="*/ 953928 w 12192002"/>
              <a:gd name="connsiteY657" fmla="*/ 6858000 h 6858000"/>
              <a:gd name="connsiteX658" fmla="*/ 959715 w 12192002"/>
              <a:gd name="connsiteY658" fmla="*/ 6850185 h 6858000"/>
              <a:gd name="connsiteX659" fmla="*/ 1483788 w 12192002"/>
              <a:gd name="connsiteY659" fmla="*/ 6259174 h 6858000"/>
              <a:gd name="connsiteX660" fmla="*/ 1100671 w 12192002"/>
              <a:gd name="connsiteY660" fmla="*/ 6252137 h 6858000"/>
              <a:gd name="connsiteX661" fmla="*/ 1090144 w 12192002"/>
              <a:gd name="connsiteY661" fmla="*/ 6256748 h 6858000"/>
              <a:gd name="connsiteX662" fmla="*/ 1095872 w 12192002"/>
              <a:gd name="connsiteY662" fmla="*/ 6271892 h 6858000"/>
              <a:gd name="connsiteX663" fmla="*/ 262785 w 12192002"/>
              <a:gd name="connsiteY663" fmla="*/ 6845450 h 6858000"/>
              <a:gd name="connsiteX664" fmla="*/ 209968 w 12192002"/>
              <a:gd name="connsiteY664" fmla="*/ 6770713 h 6858000"/>
              <a:gd name="connsiteX665" fmla="*/ 873460 w 12192002"/>
              <a:gd name="connsiteY665" fmla="*/ 6253768 h 6858000"/>
              <a:gd name="connsiteX666" fmla="*/ 192686 w 12192002"/>
              <a:gd name="connsiteY666" fmla="*/ 5849257 h 6858000"/>
              <a:gd name="connsiteX667" fmla="*/ 4696 w 12192002"/>
              <a:gd name="connsiteY667" fmla="*/ 5697668 h 6858000"/>
              <a:gd name="connsiteX668" fmla="*/ 0 w 12192002"/>
              <a:gd name="connsiteY668" fmla="*/ 5689984 h 6858000"/>
              <a:gd name="connsiteX669" fmla="*/ 0 w 12192002"/>
              <a:gd name="connsiteY669" fmla="*/ 5513472 h 6858000"/>
              <a:gd name="connsiteX670" fmla="*/ 174101 w 12192002"/>
              <a:gd name="connsiteY670" fmla="*/ 5620277 h 6858000"/>
              <a:gd name="connsiteX671" fmla="*/ 891800 w 12192002"/>
              <a:gd name="connsiteY671" fmla="*/ 6036935 h 6858000"/>
              <a:gd name="connsiteX672" fmla="*/ 1072219 w 12192002"/>
              <a:gd name="connsiteY672" fmla="*/ 6169443 h 6858000"/>
              <a:gd name="connsiteX673" fmla="*/ 1074117 w 12192002"/>
              <a:gd name="connsiteY673" fmla="*/ 6170301 h 6858000"/>
              <a:gd name="connsiteX674" fmla="*/ 1083114 w 12192002"/>
              <a:gd name="connsiteY674" fmla="*/ 6174131 h 6858000"/>
              <a:gd name="connsiteX675" fmla="*/ 1543010 w 12192002"/>
              <a:gd name="connsiteY675" fmla="*/ 6191140 h 6858000"/>
              <a:gd name="connsiteX676" fmla="*/ 1551080 w 12192002"/>
              <a:gd name="connsiteY676" fmla="*/ 6195006 h 6858000"/>
              <a:gd name="connsiteX677" fmla="*/ 2345443 w 12192002"/>
              <a:gd name="connsiteY677" fmla="*/ 5549882 h 6858000"/>
              <a:gd name="connsiteX678" fmla="*/ 1721499 w 12192002"/>
              <a:gd name="connsiteY678" fmla="*/ 5599969 h 6858000"/>
              <a:gd name="connsiteX679" fmla="*/ 767716 w 12192002"/>
              <a:gd name="connsiteY679" fmla="*/ 5472768 h 6858000"/>
              <a:gd name="connsiteX680" fmla="*/ 722147 w 12192002"/>
              <a:gd name="connsiteY680" fmla="*/ 5393091 h 6858000"/>
              <a:gd name="connsiteX681" fmla="*/ 1485552 w 12192002"/>
              <a:gd name="connsiteY681" fmla="*/ 5313202 h 6858000"/>
              <a:gd name="connsiteX682" fmla="*/ 2143004 w 12192002"/>
              <a:gd name="connsiteY682" fmla="*/ 5402420 h 6858000"/>
              <a:gd name="connsiteX683" fmla="*/ 1933391 w 12192002"/>
              <a:gd name="connsiteY683" fmla="*/ 5156971 h 6858000"/>
              <a:gd name="connsiteX684" fmla="*/ 1827118 w 12192002"/>
              <a:gd name="connsiteY684" fmla="*/ 4968410 h 6858000"/>
              <a:gd name="connsiteX685" fmla="*/ 1837349 w 12192002"/>
              <a:gd name="connsiteY685" fmla="*/ 4956357 h 6858000"/>
              <a:gd name="connsiteX686" fmla="*/ 2162835 w 12192002"/>
              <a:gd name="connsiteY686" fmla="*/ 5187853 h 6858000"/>
              <a:gd name="connsiteX687" fmla="*/ 2257167 w 12192002"/>
              <a:gd name="connsiteY687" fmla="*/ 5462123 h 6858000"/>
              <a:gd name="connsiteX688" fmla="*/ 2261598 w 12192002"/>
              <a:gd name="connsiteY688" fmla="*/ 5467998 h 6858000"/>
              <a:gd name="connsiteX689" fmla="*/ 2437177 w 12192002"/>
              <a:gd name="connsiteY689" fmla="*/ 5479608 h 6858000"/>
              <a:gd name="connsiteX690" fmla="*/ 2445247 w 12192002"/>
              <a:gd name="connsiteY690" fmla="*/ 5483476 h 6858000"/>
              <a:gd name="connsiteX691" fmla="*/ 2743626 w 12192002"/>
              <a:gd name="connsiteY691" fmla="*/ 5304819 h 6858000"/>
              <a:gd name="connsiteX692" fmla="*/ 3048102 w 12192002"/>
              <a:gd name="connsiteY692" fmla="*/ 5150595 h 6858000"/>
              <a:gd name="connsiteX693" fmla="*/ 1799414 w 12192002"/>
              <a:gd name="connsiteY693" fmla="*/ 4694732 h 6858000"/>
              <a:gd name="connsiteX694" fmla="*/ 1771735 w 12192002"/>
              <a:gd name="connsiteY694" fmla="*/ 4619929 h 6858000"/>
              <a:gd name="connsiteX695" fmla="*/ 3104273 w 12192002"/>
              <a:gd name="connsiteY695" fmla="*/ 5076159 h 6858000"/>
              <a:gd name="connsiteX696" fmla="*/ 3113245 w 12192002"/>
              <a:gd name="connsiteY696" fmla="*/ 5090705 h 6858000"/>
              <a:gd name="connsiteX697" fmla="*/ 3126294 w 12192002"/>
              <a:gd name="connsiteY697" fmla="*/ 5114400 h 6858000"/>
              <a:gd name="connsiteX698" fmla="*/ 3937433 w 12192002"/>
              <a:gd name="connsiteY698" fmla="*/ 4830473 h 6858000"/>
              <a:gd name="connsiteX699" fmla="*/ 3590475 w 12192002"/>
              <a:gd name="connsiteY699" fmla="*/ 4597974 h 6858000"/>
              <a:gd name="connsiteX700" fmla="*/ 3100264 w 12192002"/>
              <a:gd name="connsiteY700" fmla="*/ 4579845 h 6858000"/>
              <a:gd name="connsiteX701" fmla="*/ 2183576 w 12192002"/>
              <a:gd name="connsiteY701" fmla="*/ 4227150 h 6858000"/>
              <a:gd name="connsiteX702" fmla="*/ 2151029 w 12192002"/>
              <a:gd name="connsiteY702" fmla="*/ 4146947 h 6858000"/>
              <a:gd name="connsiteX703" fmla="*/ 3563434 w 12192002"/>
              <a:gd name="connsiteY703" fmla="*/ 4469115 h 6858000"/>
              <a:gd name="connsiteX704" fmla="*/ 3177952 w 12192002"/>
              <a:gd name="connsiteY704" fmla="*/ 3657386 h 6858000"/>
              <a:gd name="connsiteX705" fmla="*/ 3189263 w 12192002"/>
              <a:gd name="connsiteY705" fmla="*/ 3625726 h 6858000"/>
              <a:gd name="connsiteX706" fmla="*/ 3560912 w 12192002"/>
              <a:gd name="connsiteY706" fmla="*/ 4079863 h 6858000"/>
              <a:gd name="connsiteX707" fmla="*/ 3626636 w 12192002"/>
              <a:gd name="connsiteY707" fmla="*/ 4512230 h 6858000"/>
              <a:gd name="connsiteX708" fmla="*/ 3653088 w 12192002"/>
              <a:gd name="connsiteY708" fmla="*/ 4521417 h 6858000"/>
              <a:gd name="connsiteX709" fmla="*/ 3988128 w 12192002"/>
              <a:gd name="connsiteY709" fmla="*/ 4817267 h 6858000"/>
              <a:gd name="connsiteX710" fmla="*/ 4830582 w 12192002"/>
              <a:gd name="connsiteY710" fmla="*/ 4676000 h 6858000"/>
              <a:gd name="connsiteX711" fmla="*/ 4830100 w 12192002"/>
              <a:gd name="connsiteY711" fmla="*/ 4675554 h 6858000"/>
              <a:gd name="connsiteX712" fmla="*/ 4036318 w 12192002"/>
              <a:gd name="connsiteY712" fmla="*/ 4147013 h 6858000"/>
              <a:gd name="connsiteX713" fmla="*/ 3432098 w 12192002"/>
              <a:gd name="connsiteY713" fmla="*/ 3537312 h 6858000"/>
              <a:gd name="connsiteX714" fmla="*/ 3446761 w 12192002"/>
              <a:gd name="connsiteY714" fmla="*/ 3461278 h 6858000"/>
              <a:gd name="connsiteX715" fmla="*/ 4419733 w 12192002"/>
              <a:gd name="connsiteY715" fmla="*/ 3963555 h 6858000"/>
              <a:gd name="connsiteX716" fmla="*/ 4781371 w 12192002"/>
              <a:gd name="connsiteY716" fmla="*/ 4458604 h 6858000"/>
              <a:gd name="connsiteX717" fmla="*/ 4780440 w 12192002"/>
              <a:gd name="connsiteY717" fmla="*/ 4470290 h 6858000"/>
              <a:gd name="connsiteX718" fmla="*/ 4898954 w 12192002"/>
              <a:gd name="connsiteY718" fmla="*/ 4662092 h 6858000"/>
              <a:gd name="connsiteX719" fmla="*/ 4900699 w 12192002"/>
              <a:gd name="connsiteY719" fmla="*/ 4670867 h 6858000"/>
              <a:gd name="connsiteX720" fmla="*/ 5714511 w 12192002"/>
              <a:gd name="connsiteY720" fmla="*/ 4663483 h 6858000"/>
              <a:gd name="connsiteX721" fmla="*/ 5464793 w 12192002"/>
              <a:gd name="connsiteY721" fmla="*/ 4393556 h 6858000"/>
              <a:gd name="connsiteX722" fmla="*/ 5461897 w 12192002"/>
              <a:gd name="connsiteY722" fmla="*/ 4390879 h 6858000"/>
              <a:gd name="connsiteX723" fmla="*/ 4294126 w 12192002"/>
              <a:gd name="connsiteY723" fmla="*/ 3303048 h 6858000"/>
              <a:gd name="connsiteX724" fmla="*/ 4305321 w 12192002"/>
              <a:gd name="connsiteY724" fmla="*/ 3256953 h 6858000"/>
              <a:gd name="connsiteX725" fmla="*/ 4949299 w 12192002"/>
              <a:gd name="connsiteY725" fmla="*/ 3766336 h 6858000"/>
              <a:gd name="connsiteX726" fmla="*/ 5291452 w 12192002"/>
              <a:gd name="connsiteY726" fmla="*/ 4076801 h 6858000"/>
              <a:gd name="connsiteX727" fmla="*/ 5434998 w 12192002"/>
              <a:gd name="connsiteY727" fmla="*/ 4254100 h 6858000"/>
              <a:gd name="connsiteX728" fmla="*/ 5351015 w 12192002"/>
              <a:gd name="connsiteY728" fmla="*/ 3760989 h 6858000"/>
              <a:gd name="connsiteX729" fmla="*/ 5413780 w 12192002"/>
              <a:gd name="connsiteY729" fmla="*/ 2966265 h 6858000"/>
              <a:gd name="connsiteX730" fmla="*/ 5425627 w 12192002"/>
              <a:gd name="connsiteY730" fmla="*/ 2954192 h 6858000"/>
              <a:gd name="connsiteX731" fmla="*/ 8380397 w 12192002"/>
              <a:gd name="connsiteY731" fmla="*/ 2896659 h 6858000"/>
              <a:gd name="connsiteX732" fmla="*/ 8634801 w 12192002"/>
              <a:gd name="connsiteY732" fmla="*/ 3304169 h 6858000"/>
              <a:gd name="connsiteX733" fmla="*/ 8971448 w 12192002"/>
              <a:gd name="connsiteY733" fmla="*/ 3675946 h 6858000"/>
              <a:gd name="connsiteX734" fmla="*/ 8820691 w 12192002"/>
              <a:gd name="connsiteY734" fmla="*/ 3486482 h 6858000"/>
              <a:gd name="connsiteX735" fmla="*/ 8807612 w 12192002"/>
              <a:gd name="connsiteY735" fmla="*/ 3467256 h 6858000"/>
              <a:gd name="connsiteX736" fmla="*/ 8556796 w 12192002"/>
              <a:gd name="connsiteY736" fmla="*/ 3116474 h 6858000"/>
              <a:gd name="connsiteX737" fmla="*/ 8427018 w 12192002"/>
              <a:gd name="connsiteY737" fmla="*/ 2948853 h 6858000"/>
              <a:gd name="connsiteX738" fmla="*/ 8380397 w 12192002"/>
              <a:gd name="connsiteY738" fmla="*/ 2896659 h 6858000"/>
              <a:gd name="connsiteX739" fmla="*/ 9831020 w 12192002"/>
              <a:gd name="connsiteY739" fmla="*/ 2871730 h 6858000"/>
              <a:gd name="connsiteX740" fmla="*/ 9827707 w 12192002"/>
              <a:gd name="connsiteY740" fmla="*/ 2915231 h 6858000"/>
              <a:gd name="connsiteX741" fmla="*/ 9820699 w 12192002"/>
              <a:gd name="connsiteY741" fmla="*/ 3051540 h 6858000"/>
              <a:gd name="connsiteX742" fmla="*/ 9822525 w 12192002"/>
              <a:gd name="connsiteY742" fmla="*/ 3140814 h 6858000"/>
              <a:gd name="connsiteX743" fmla="*/ 9824704 w 12192002"/>
              <a:gd name="connsiteY743" fmla="*/ 3230628 h 6858000"/>
              <a:gd name="connsiteX744" fmla="*/ 9793821 w 12192002"/>
              <a:gd name="connsiteY744" fmla="*/ 3531652 h 6858000"/>
              <a:gd name="connsiteX745" fmla="*/ 9767436 w 12192002"/>
              <a:gd name="connsiteY745" fmla="*/ 3750864 h 6858000"/>
              <a:gd name="connsiteX746" fmla="*/ 9814477 w 12192002"/>
              <a:gd name="connsiteY746" fmla="*/ 3662531 h 6858000"/>
              <a:gd name="connsiteX747" fmla="*/ 9831020 w 12192002"/>
              <a:gd name="connsiteY747" fmla="*/ 2871730 h 6858000"/>
              <a:gd name="connsiteX748" fmla="*/ 8380521 w 12192002"/>
              <a:gd name="connsiteY748" fmla="*/ 2850596 h 6858000"/>
              <a:gd name="connsiteX749" fmla="*/ 8451446 w 12192002"/>
              <a:gd name="connsiteY749" fmla="*/ 2928627 h 6858000"/>
              <a:gd name="connsiteX750" fmla="*/ 8582269 w 12192002"/>
              <a:gd name="connsiteY750" fmla="*/ 3097880 h 6858000"/>
              <a:gd name="connsiteX751" fmla="*/ 8833783 w 12192002"/>
              <a:gd name="connsiteY751" fmla="*/ 3449753 h 6858000"/>
              <a:gd name="connsiteX752" fmla="*/ 8846863 w 12192002"/>
              <a:gd name="connsiteY752" fmla="*/ 3468981 h 6858000"/>
              <a:gd name="connsiteX753" fmla="*/ 8960046 w 12192002"/>
              <a:gd name="connsiteY753" fmla="*/ 3620389 h 6858000"/>
              <a:gd name="connsiteX754" fmla="*/ 8380521 w 12192002"/>
              <a:gd name="connsiteY754" fmla="*/ 2850596 h 6858000"/>
              <a:gd name="connsiteX755" fmla="*/ 9854151 w 12192002"/>
              <a:gd name="connsiteY755" fmla="*/ 2642862 h 6858000"/>
              <a:gd name="connsiteX756" fmla="*/ 9871341 w 12192002"/>
              <a:gd name="connsiteY756" fmla="*/ 2659697 h 6858000"/>
              <a:gd name="connsiteX757" fmla="*/ 9966678 w 12192002"/>
              <a:gd name="connsiteY757" fmla="*/ 3423399 h 6858000"/>
              <a:gd name="connsiteX758" fmla="*/ 9880832 w 12192002"/>
              <a:gd name="connsiteY758" fmla="*/ 3700562 h 6858000"/>
              <a:gd name="connsiteX759" fmla="*/ 9896024 w 12192002"/>
              <a:gd name="connsiteY759" fmla="*/ 4178295 h 6858000"/>
              <a:gd name="connsiteX760" fmla="*/ 10395379 w 12192002"/>
              <a:gd name="connsiteY760" fmla="*/ 4531843 h 6858000"/>
              <a:gd name="connsiteX761" fmla="*/ 10225980 w 12192002"/>
              <a:gd name="connsiteY761" fmla="*/ 3561061 h 6858000"/>
              <a:gd name="connsiteX762" fmla="*/ 10314210 w 12192002"/>
              <a:gd name="connsiteY762" fmla="*/ 3538353 h 6858000"/>
              <a:gd name="connsiteX763" fmla="*/ 10573663 w 12192002"/>
              <a:gd name="connsiteY763" fmla="*/ 4271430 h 6858000"/>
              <a:gd name="connsiteX764" fmla="*/ 10583736 w 12192002"/>
              <a:gd name="connsiteY764" fmla="*/ 4688819 h 6858000"/>
              <a:gd name="connsiteX765" fmla="*/ 10880472 w 12192002"/>
              <a:gd name="connsiteY765" fmla="*/ 4966558 h 6858000"/>
              <a:gd name="connsiteX766" fmla="*/ 11231212 w 12192002"/>
              <a:gd name="connsiteY766" fmla="*/ 3645474 h 6858000"/>
              <a:gd name="connsiteX767" fmla="*/ 11317765 w 12192002"/>
              <a:gd name="connsiteY767" fmla="*/ 3638405 h 6858000"/>
              <a:gd name="connsiteX768" fmla="*/ 10982911 w 12192002"/>
              <a:gd name="connsiteY768" fmla="*/ 5051260 h 6858000"/>
              <a:gd name="connsiteX769" fmla="*/ 10968747 w 12192002"/>
              <a:gd name="connsiteY769" fmla="*/ 5059552 h 6858000"/>
              <a:gd name="connsiteX770" fmla="*/ 11258020 w 12192002"/>
              <a:gd name="connsiteY770" fmla="*/ 5401078 h 6858000"/>
              <a:gd name="connsiteX771" fmla="*/ 11688741 w 12192002"/>
              <a:gd name="connsiteY771" fmla="*/ 6045312 h 6858000"/>
              <a:gd name="connsiteX772" fmla="*/ 11794425 w 12192002"/>
              <a:gd name="connsiteY772" fmla="*/ 5681109 h 6858000"/>
              <a:gd name="connsiteX773" fmla="*/ 11792727 w 12192002"/>
              <a:gd name="connsiteY773" fmla="*/ 5669934 h 6858000"/>
              <a:gd name="connsiteX774" fmla="*/ 11776744 w 12192002"/>
              <a:gd name="connsiteY774" fmla="*/ 5671723 h 6858000"/>
              <a:gd name="connsiteX775" fmla="*/ 11442546 w 12192002"/>
              <a:gd name="connsiteY775" fmla="*/ 4736592 h 6858000"/>
              <a:gd name="connsiteX776" fmla="*/ 11527771 w 12192002"/>
              <a:gd name="connsiteY776" fmla="*/ 4704317 h 6858000"/>
              <a:gd name="connsiteX777" fmla="*/ 11851542 w 12192002"/>
              <a:gd name="connsiteY777" fmla="*/ 5463703 h 6858000"/>
              <a:gd name="connsiteX778" fmla="*/ 12122505 w 12192002"/>
              <a:gd name="connsiteY778" fmla="*/ 5156948 h 6858000"/>
              <a:gd name="connsiteX779" fmla="*/ 12192002 w 12192002"/>
              <a:gd name="connsiteY779" fmla="*/ 5098973 h 6858000"/>
              <a:gd name="connsiteX780" fmla="*/ 12192001 w 12192002"/>
              <a:gd name="connsiteY780" fmla="*/ 5160062 h 6858000"/>
              <a:gd name="connsiteX781" fmla="*/ 12155105 w 12192002"/>
              <a:gd name="connsiteY781" fmla="*/ 5191181 h 6858000"/>
              <a:gd name="connsiteX782" fmla="*/ 11918903 w 12192002"/>
              <a:gd name="connsiteY782" fmla="*/ 5491132 h 6858000"/>
              <a:gd name="connsiteX783" fmla="*/ 12067554 w 12192002"/>
              <a:gd name="connsiteY783" fmla="*/ 5317498 h 6858000"/>
              <a:gd name="connsiteX784" fmla="*/ 12192001 w 12192002"/>
              <a:gd name="connsiteY784" fmla="*/ 5211391 h 6858000"/>
              <a:gd name="connsiteX785" fmla="*/ 12192001 w 12192002"/>
              <a:gd name="connsiteY785" fmla="*/ 5251558 h 6858000"/>
              <a:gd name="connsiteX786" fmla="*/ 12087498 w 12192002"/>
              <a:gd name="connsiteY786" fmla="*/ 5340764 h 6858000"/>
              <a:gd name="connsiteX787" fmla="*/ 11941335 w 12192002"/>
              <a:gd name="connsiteY787" fmla="*/ 5512809 h 6858000"/>
              <a:gd name="connsiteX788" fmla="*/ 11898139 w 12192002"/>
              <a:gd name="connsiteY788" fmla="*/ 5592553 h 6858000"/>
              <a:gd name="connsiteX789" fmla="*/ 12037359 w 12192002"/>
              <a:gd name="connsiteY789" fmla="*/ 5482816 h 6858000"/>
              <a:gd name="connsiteX790" fmla="*/ 12192001 w 12192002"/>
              <a:gd name="connsiteY790" fmla="*/ 5330890 h 6858000"/>
              <a:gd name="connsiteX791" fmla="*/ 12192001 w 12192002"/>
              <a:gd name="connsiteY791" fmla="*/ 5402911 h 6858000"/>
              <a:gd name="connsiteX792" fmla="*/ 12054488 w 12192002"/>
              <a:gd name="connsiteY792" fmla="*/ 5533939 h 6858000"/>
              <a:gd name="connsiteX793" fmla="*/ 11880977 w 12192002"/>
              <a:gd name="connsiteY793" fmla="*/ 5674040 h 6858000"/>
              <a:gd name="connsiteX794" fmla="*/ 11879666 w 12192002"/>
              <a:gd name="connsiteY794" fmla="*/ 5675644 h 6858000"/>
              <a:gd name="connsiteX795" fmla="*/ 11873674 w 12192002"/>
              <a:gd name="connsiteY795" fmla="*/ 5683306 h 6858000"/>
              <a:gd name="connsiteX796" fmla="*/ 11738608 w 12192002"/>
              <a:gd name="connsiteY796" fmla="*/ 6118417 h 6858000"/>
              <a:gd name="connsiteX797" fmla="*/ 11732820 w 12192002"/>
              <a:gd name="connsiteY797" fmla="*/ 6125184 h 6858000"/>
              <a:gd name="connsiteX798" fmla="*/ 12058063 w 12192002"/>
              <a:gd name="connsiteY798" fmla="*/ 6805045 h 6858000"/>
              <a:gd name="connsiteX799" fmla="*/ 12077722 w 12192002"/>
              <a:gd name="connsiteY799" fmla="*/ 6857999 h 6858000"/>
              <a:gd name="connsiteX800" fmla="*/ 11980831 w 12192002"/>
              <a:gd name="connsiteY800" fmla="*/ 6857999 h 6858000"/>
              <a:gd name="connsiteX801" fmla="*/ 11842370 w 12192002"/>
              <a:gd name="connsiteY801" fmla="*/ 6532596 h 6858000"/>
              <a:gd name="connsiteX802" fmla="*/ 11807118 w 12192002"/>
              <a:gd name="connsiteY802" fmla="*/ 6461642 h 6858000"/>
              <a:gd name="connsiteX803" fmla="*/ 11352410 w 12192002"/>
              <a:gd name="connsiteY803" fmla="*/ 5682534 h 6858000"/>
              <a:gd name="connsiteX804" fmla="*/ 11344098 w 12192002"/>
              <a:gd name="connsiteY804" fmla="*/ 5681717 h 6858000"/>
              <a:gd name="connsiteX805" fmla="*/ 10730809 w 12192002"/>
              <a:gd name="connsiteY805" fmla="*/ 5585749 h 6858000"/>
              <a:gd name="connsiteX806" fmla="*/ 10713050 w 12192002"/>
              <a:gd name="connsiteY806" fmla="*/ 5593271 h 6858000"/>
              <a:gd name="connsiteX807" fmla="*/ 9420192 w 12192002"/>
              <a:gd name="connsiteY807" fmla="*/ 5692050 h 6858000"/>
              <a:gd name="connsiteX808" fmla="*/ 9404066 w 12192002"/>
              <a:gd name="connsiteY808" fmla="*/ 5671708 h 6858000"/>
              <a:gd name="connsiteX809" fmla="*/ 10712309 w 12192002"/>
              <a:gd name="connsiteY809" fmla="*/ 5538562 h 6858000"/>
              <a:gd name="connsiteX810" fmla="*/ 11291486 w 12192002"/>
              <a:gd name="connsiteY810" fmla="*/ 5595804 h 6858000"/>
              <a:gd name="connsiteX811" fmla="*/ 11176624 w 12192002"/>
              <a:gd name="connsiteY811" fmla="*/ 5439340 h 6858000"/>
              <a:gd name="connsiteX812" fmla="*/ 10665962 w 12192002"/>
              <a:gd name="connsiteY812" fmla="*/ 4874588 h 6858000"/>
              <a:gd name="connsiteX813" fmla="*/ 10647017 w 12192002"/>
              <a:gd name="connsiteY813" fmla="*/ 4879047 h 6858000"/>
              <a:gd name="connsiteX814" fmla="*/ 10107096 w 12192002"/>
              <a:gd name="connsiteY814" fmla="*/ 4989072 h 6858000"/>
              <a:gd name="connsiteX815" fmla="*/ 9439953 w 12192002"/>
              <a:gd name="connsiteY815" fmla="*/ 4909921 h 6858000"/>
              <a:gd name="connsiteX816" fmla="*/ 9470279 w 12192002"/>
              <a:gd name="connsiteY816" fmla="*/ 4872131 h 6858000"/>
              <a:gd name="connsiteX817" fmla="*/ 10565024 w 12192002"/>
              <a:gd name="connsiteY817" fmla="*/ 4781269 h 6858000"/>
              <a:gd name="connsiteX818" fmla="*/ 9922490 w 12192002"/>
              <a:gd name="connsiteY818" fmla="*/ 4287833 h 6858000"/>
              <a:gd name="connsiteX819" fmla="*/ 9920481 w 12192002"/>
              <a:gd name="connsiteY819" fmla="*/ 4288346 h 6858000"/>
              <a:gd name="connsiteX820" fmla="*/ 9916127 w 12192002"/>
              <a:gd name="connsiteY820" fmla="*/ 4288836 h 6858000"/>
              <a:gd name="connsiteX821" fmla="*/ 9791125 w 12192002"/>
              <a:gd name="connsiteY821" fmla="*/ 4367248 h 6858000"/>
              <a:gd name="connsiteX822" fmla="*/ 9528364 w 12192002"/>
              <a:gd name="connsiteY822" fmla="*/ 4451767 h 6858000"/>
              <a:gd name="connsiteX823" fmla="*/ 8629850 w 12192002"/>
              <a:gd name="connsiteY823" fmla="*/ 4613329 h 6858000"/>
              <a:gd name="connsiteX824" fmla="*/ 8600239 w 12192002"/>
              <a:gd name="connsiteY824" fmla="*/ 4596243 h 6858000"/>
              <a:gd name="connsiteX825" fmla="*/ 9761570 w 12192002"/>
              <a:gd name="connsiteY825" fmla="*/ 4182283 h 6858000"/>
              <a:gd name="connsiteX826" fmla="*/ 9368237 w 12192002"/>
              <a:gd name="connsiteY826" fmla="*/ 3949470 h 6858000"/>
              <a:gd name="connsiteX827" fmla="*/ 9354614 w 12192002"/>
              <a:gd name="connsiteY827" fmla="*/ 3951288 h 6858000"/>
              <a:gd name="connsiteX828" fmla="*/ 8364351 w 12192002"/>
              <a:gd name="connsiteY828" fmla="*/ 4159267 h 6858000"/>
              <a:gd name="connsiteX829" fmla="*/ 8386567 w 12192002"/>
              <a:gd name="connsiteY829" fmla="*/ 4119760 h 6858000"/>
              <a:gd name="connsiteX830" fmla="*/ 9231713 w 12192002"/>
              <a:gd name="connsiteY830" fmla="*/ 3873539 h 6858000"/>
              <a:gd name="connsiteX831" fmla="*/ 9023301 w 12192002"/>
              <a:gd name="connsiteY831" fmla="*/ 3763109 h 6858000"/>
              <a:gd name="connsiteX832" fmla="*/ 9010556 w 12192002"/>
              <a:gd name="connsiteY832" fmla="*/ 3758998 h 6858000"/>
              <a:gd name="connsiteX833" fmla="*/ 8604324 w 12192002"/>
              <a:gd name="connsiteY833" fmla="*/ 3417171 h 6858000"/>
              <a:gd name="connsiteX834" fmla="*/ 8218577 w 12192002"/>
              <a:gd name="connsiteY834" fmla="*/ 2770227 h 6858000"/>
              <a:gd name="connsiteX835" fmla="*/ 8222774 w 12192002"/>
              <a:gd name="connsiteY835" fmla="*/ 2749954 h 6858000"/>
              <a:gd name="connsiteX836" fmla="*/ 8297623 w 12192002"/>
              <a:gd name="connsiteY836" fmla="*/ 2731935 h 6858000"/>
              <a:gd name="connsiteX837" fmla="*/ 9090618 w 12192002"/>
              <a:gd name="connsiteY837" fmla="*/ 3716225 h 6858000"/>
              <a:gd name="connsiteX838" fmla="*/ 9762441 w 12192002"/>
              <a:gd name="connsiteY838" fmla="*/ 4093587 h 6858000"/>
              <a:gd name="connsiteX839" fmla="*/ 9717826 w 12192002"/>
              <a:gd name="connsiteY839" fmla="*/ 3916719 h 6858000"/>
              <a:gd name="connsiteX840" fmla="*/ 9713123 w 12192002"/>
              <a:gd name="connsiteY840" fmla="*/ 3916663 h 6858000"/>
              <a:gd name="connsiteX841" fmla="*/ 9175594 w 12192002"/>
              <a:gd name="connsiteY841" fmla="*/ 3326950 h 6858000"/>
              <a:gd name="connsiteX842" fmla="*/ 9253941 w 12192002"/>
              <a:gd name="connsiteY842" fmla="*/ 3287566 h 6858000"/>
              <a:gd name="connsiteX843" fmla="*/ 9625671 w 12192002"/>
              <a:gd name="connsiteY843" fmla="*/ 3639960 h 6858000"/>
              <a:gd name="connsiteX844" fmla="*/ 9656881 w 12192002"/>
              <a:gd name="connsiteY844" fmla="*/ 3333361 h 6858000"/>
              <a:gd name="connsiteX845" fmla="*/ 9782066 w 12192002"/>
              <a:gd name="connsiteY845" fmla="*/ 2680771 h 6858000"/>
              <a:gd name="connsiteX846" fmla="*/ 9854151 w 12192002"/>
              <a:gd name="connsiteY846" fmla="*/ 2642862 h 6858000"/>
              <a:gd name="connsiteX847" fmla="*/ 11114299 w 12192002"/>
              <a:gd name="connsiteY847" fmla="*/ 2390555 h 6858000"/>
              <a:gd name="connsiteX848" fmla="*/ 11113373 w 12192002"/>
              <a:gd name="connsiteY848" fmla="*/ 2392739 h 6858000"/>
              <a:gd name="connsiteX849" fmla="*/ 11117197 w 12192002"/>
              <a:gd name="connsiteY849" fmla="*/ 2394358 h 6858000"/>
              <a:gd name="connsiteX850" fmla="*/ 11114299 w 12192002"/>
              <a:gd name="connsiteY850" fmla="*/ 2390555 h 6858000"/>
              <a:gd name="connsiteX851" fmla="*/ 10506276 w 12192002"/>
              <a:gd name="connsiteY851" fmla="*/ 2118977 h 6858000"/>
              <a:gd name="connsiteX852" fmla="*/ 10431542 w 12192002"/>
              <a:gd name="connsiteY852" fmla="*/ 2525128 h 6858000"/>
              <a:gd name="connsiteX853" fmla="*/ 10391375 w 12192002"/>
              <a:gd name="connsiteY853" fmla="*/ 2667145 h 6858000"/>
              <a:gd name="connsiteX854" fmla="*/ 10355047 w 12192002"/>
              <a:gd name="connsiteY854" fmla="*/ 2832031 h 6858000"/>
              <a:gd name="connsiteX855" fmla="*/ 10336080 w 12192002"/>
              <a:gd name="connsiteY855" fmla="*/ 2927011 h 6858000"/>
              <a:gd name="connsiteX856" fmla="*/ 10389394 w 12192002"/>
              <a:gd name="connsiteY856" fmla="*/ 2782834 h 6858000"/>
              <a:gd name="connsiteX857" fmla="*/ 10506276 w 12192002"/>
              <a:gd name="connsiteY857" fmla="*/ 2118977 h 6858000"/>
              <a:gd name="connsiteX858" fmla="*/ 11538179 w 12192002"/>
              <a:gd name="connsiteY858" fmla="*/ 2090376 h 6858000"/>
              <a:gd name="connsiteX859" fmla="*/ 11577479 w 12192002"/>
              <a:gd name="connsiteY859" fmla="*/ 2228695 h 6858000"/>
              <a:gd name="connsiteX860" fmla="*/ 11586754 w 12192002"/>
              <a:gd name="connsiteY860" fmla="*/ 2266098 h 6858000"/>
              <a:gd name="connsiteX861" fmla="*/ 11609011 w 12192002"/>
              <a:gd name="connsiteY861" fmla="*/ 2353427 h 6858000"/>
              <a:gd name="connsiteX862" fmla="*/ 11761579 w 12192002"/>
              <a:gd name="connsiteY862" fmla="*/ 2703223 h 6858000"/>
              <a:gd name="connsiteX863" fmla="*/ 11877711 w 12192002"/>
              <a:gd name="connsiteY863" fmla="*/ 2947465 h 6858000"/>
              <a:gd name="connsiteX864" fmla="*/ 11538179 w 12192002"/>
              <a:gd name="connsiteY864" fmla="*/ 2090376 h 6858000"/>
              <a:gd name="connsiteX865" fmla="*/ 6604735 w 12192002"/>
              <a:gd name="connsiteY865" fmla="*/ 2041381 h 6858000"/>
              <a:gd name="connsiteX866" fmla="*/ 7204487 w 12192002"/>
              <a:gd name="connsiteY866" fmla="*/ 2742112 h 6858000"/>
              <a:gd name="connsiteX867" fmla="*/ 7131592 w 12192002"/>
              <a:gd name="connsiteY867" fmla="*/ 2672096 h 6858000"/>
              <a:gd name="connsiteX868" fmla="*/ 6996344 w 12192002"/>
              <a:gd name="connsiteY868" fmla="*/ 2518310 h 6858000"/>
              <a:gd name="connsiteX869" fmla="*/ 6735495 w 12192002"/>
              <a:gd name="connsiteY869" fmla="*/ 2196890 h 6858000"/>
              <a:gd name="connsiteX870" fmla="*/ 6721901 w 12192002"/>
              <a:gd name="connsiteY870" fmla="*/ 2179274 h 6858000"/>
              <a:gd name="connsiteX871" fmla="*/ 6604735 w 12192002"/>
              <a:gd name="connsiteY871" fmla="*/ 2041381 h 6858000"/>
              <a:gd name="connsiteX872" fmla="*/ 11488421 w 12192002"/>
              <a:gd name="connsiteY872" fmla="*/ 2034549 h 6858000"/>
              <a:gd name="connsiteX873" fmla="*/ 11840356 w 12192002"/>
              <a:gd name="connsiteY873" fmla="*/ 2932293 h 6858000"/>
              <a:gd name="connsiteX874" fmla="*/ 11736331 w 12192002"/>
              <a:gd name="connsiteY874" fmla="*/ 2715710 h 6858000"/>
              <a:gd name="connsiteX875" fmla="*/ 11581560 w 12192002"/>
              <a:gd name="connsiteY875" fmla="*/ 2360474 h 6858000"/>
              <a:gd name="connsiteX876" fmla="*/ 11558442 w 12192002"/>
              <a:gd name="connsiteY876" fmla="*/ 2272139 h 6858000"/>
              <a:gd name="connsiteX877" fmla="*/ 11549169 w 12192002"/>
              <a:gd name="connsiteY877" fmla="*/ 2234734 h 6858000"/>
              <a:gd name="connsiteX878" fmla="*/ 11488421 w 12192002"/>
              <a:gd name="connsiteY878" fmla="*/ 2034549 h 6858000"/>
              <a:gd name="connsiteX879" fmla="*/ 10468916 w 12192002"/>
              <a:gd name="connsiteY879" fmla="*/ 2032338 h 6858000"/>
              <a:gd name="connsiteX880" fmla="*/ 10421480 w 12192002"/>
              <a:gd name="connsiteY880" fmla="*/ 2185446 h 6858000"/>
              <a:gd name="connsiteX881" fmla="*/ 10351264 w 12192002"/>
              <a:gd name="connsiteY881" fmla="*/ 2591574 h 6858000"/>
              <a:gd name="connsiteX882" fmla="*/ 10294485 w 12192002"/>
              <a:gd name="connsiteY882" fmla="*/ 2991809 h 6858000"/>
              <a:gd name="connsiteX883" fmla="*/ 10327850 w 12192002"/>
              <a:gd name="connsiteY883" fmla="*/ 2826310 h 6858000"/>
              <a:gd name="connsiteX884" fmla="*/ 10364099 w 12192002"/>
              <a:gd name="connsiteY884" fmla="*/ 2660098 h 6858000"/>
              <a:gd name="connsiteX885" fmla="*/ 10404725 w 12192002"/>
              <a:gd name="connsiteY885" fmla="*/ 2516991 h 6858000"/>
              <a:gd name="connsiteX886" fmla="*/ 10478071 w 12192002"/>
              <a:gd name="connsiteY886" fmla="*/ 2114122 h 6858000"/>
              <a:gd name="connsiteX887" fmla="*/ 10468916 w 12192002"/>
              <a:gd name="connsiteY887" fmla="*/ 2032338 h 6858000"/>
              <a:gd name="connsiteX888" fmla="*/ 10573132 w 12192002"/>
              <a:gd name="connsiteY888" fmla="*/ 1991479 h 6858000"/>
              <a:gd name="connsiteX889" fmla="*/ 11066880 w 12192002"/>
              <a:gd name="connsiteY889" fmla="*/ 2371770 h 6858000"/>
              <a:gd name="connsiteX890" fmla="*/ 10573132 w 12192002"/>
              <a:gd name="connsiteY890" fmla="*/ 1991479 h 6858000"/>
              <a:gd name="connsiteX891" fmla="*/ 6591670 w 12192002"/>
              <a:gd name="connsiteY891" fmla="*/ 1988277 h 6858000"/>
              <a:gd name="connsiteX892" fmla="*/ 6747349 w 12192002"/>
              <a:gd name="connsiteY892" fmla="*/ 2160069 h 6858000"/>
              <a:gd name="connsiteX893" fmla="*/ 6760943 w 12192002"/>
              <a:gd name="connsiteY893" fmla="*/ 2177686 h 6858000"/>
              <a:gd name="connsiteX894" fmla="*/ 7021065 w 12192002"/>
              <a:gd name="connsiteY894" fmla="*/ 2498102 h 6858000"/>
              <a:gd name="connsiteX895" fmla="*/ 7155223 w 12192002"/>
              <a:gd name="connsiteY895" fmla="*/ 2650386 h 6858000"/>
              <a:gd name="connsiteX896" fmla="*/ 7203167 w 12192002"/>
              <a:gd name="connsiteY896" fmla="*/ 2697288 h 6858000"/>
              <a:gd name="connsiteX897" fmla="*/ 6937703 w 12192002"/>
              <a:gd name="connsiteY897" fmla="*/ 2321981 h 6858000"/>
              <a:gd name="connsiteX898" fmla="*/ 6591670 w 12192002"/>
              <a:gd name="connsiteY898" fmla="*/ 1988277 h 6858000"/>
              <a:gd name="connsiteX899" fmla="*/ 5798670 w 12192002"/>
              <a:gd name="connsiteY899" fmla="*/ 1981601 h 6858000"/>
              <a:gd name="connsiteX900" fmla="*/ 5754709 w 12192002"/>
              <a:gd name="connsiteY900" fmla="*/ 2071454 h 6858000"/>
              <a:gd name="connsiteX901" fmla="*/ 5763044 w 12192002"/>
              <a:gd name="connsiteY901" fmla="*/ 2842206 h 6858000"/>
              <a:gd name="connsiteX902" fmla="*/ 5764974 w 12192002"/>
              <a:gd name="connsiteY902" fmla="*/ 2799609 h 6858000"/>
              <a:gd name="connsiteX903" fmla="*/ 5767665 w 12192002"/>
              <a:gd name="connsiteY903" fmla="*/ 2666409 h 6858000"/>
              <a:gd name="connsiteX904" fmla="*/ 5763055 w 12192002"/>
              <a:gd name="connsiteY904" fmla="*/ 2579705 h 6858000"/>
              <a:gd name="connsiteX905" fmla="*/ 5758079 w 12192002"/>
              <a:gd name="connsiteY905" fmla="*/ 2492508 h 6858000"/>
              <a:gd name="connsiteX906" fmla="*/ 5779325 w 12192002"/>
              <a:gd name="connsiteY906" fmla="*/ 2197069 h 6858000"/>
              <a:gd name="connsiteX907" fmla="*/ 5798670 w 12192002"/>
              <a:gd name="connsiteY907" fmla="*/ 1981601 h 6858000"/>
              <a:gd name="connsiteX908" fmla="*/ 5829202 w 12192002"/>
              <a:gd name="connsiteY908" fmla="*/ 1971679 h 6858000"/>
              <a:gd name="connsiteX909" fmla="*/ 5809558 w 12192002"/>
              <a:gd name="connsiteY909" fmla="*/ 2198043 h 6858000"/>
              <a:gd name="connsiteX910" fmla="*/ 5788653 w 12192002"/>
              <a:gd name="connsiteY910" fmla="*/ 2489430 h 6858000"/>
              <a:gd name="connsiteX911" fmla="*/ 5793439 w 12192002"/>
              <a:gd name="connsiteY911" fmla="*/ 2575235 h 6858000"/>
              <a:gd name="connsiteX912" fmla="*/ 5796836 w 12192002"/>
              <a:gd name="connsiteY912" fmla="*/ 2637633 h 6858000"/>
              <a:gd name="connsiteX913" fmla="*/ 5818614 w 12192002"/>
              <a:gd name="connsiteY913" fmla="*/ 2473055 h 6858000"/>
              <a:gd name="connsiteX914" fmla="*/ 5829202 w 12192002"/>
              <a:gd name="connsiteY914" fmla="*/ 1971679 h 6858000"/>
              <a:gd name="connsiteX915" fmla="*/ 10578769 w 12192002"/>
              <a:gd name="connsiteY915" fmla="*/ 1962963 h 6858000"/>
              <a:gd name="connsiteX916" fmla="*/ 11073823 w 12192002"/>
              <a:gd name="connsiteY916" fmla="*/ 2338658 h 6858000"/>
              <a:gd name="connsiteX917" fmla="*/ 10578769 w 12192002"/>
              <a:gd name="connsiteY917" fmla="*/ 1962963 h 6858000"/>
              <a:gd name="connsiteX918" fmla="*/ 5911389 w 12192002"/>
              <a:gd name="connsiteY918" fmla="*/ 1898371 h 6858000"/>
              <a:gd name="connsiteX919" fmla="*/ 6237627 w 12192002"/>
              <a:gd name="connsiteY919" fmla="*/ 2231921 h 6858000"/>
              <a:gd name="connsiteX920" fmla="*/ 5911389 w 12192002"/>
              <a:gd name="connsiteY920" fmla="*/ 1898371 h 6858000"/>
              <a:gd name="connsiteX921" fmla="*/ 6944437 w 12192002"/>
              <a:gd name="connsiteY921" fmla="*/ 1575402 h 6858000"/>
              <a:gd name="connsiteX922" fmla="*/ 6304730 w 12192002"/>
              <a:gd name="connsiteY922" fmla="*/ 1766654 h 6858000"/>
              <a:gd name="connsiteX923" fmla="*/ 6944437 w 12192002"/>
              <a:gd name="connsiteY923" fmla="*/ 1575402 h 6858000"/>
              <a:gd name="connsiteX924" fmla="*/ 7019523 w 12192002"/>
              <a:gd name="connsiteY924" fmla="*/ 1519450 h 6858000"/>
              <a:gd name="connsiteX925" fmla="*/ 6298091 w 12192002"/>
              <a:gd name="connsiteY925" fmla="*/ 1737122 h 6858000"/>
              <a:gd name="connsiteX926" fmla="*/ 7019523 w 12192002"/>
              <a:gd name="connsiteY926" fmla="*/ 1519450 h 6858000"/>
              <a:gd name="connsiteX927" fmla="*/ 2399523 w 12192002"/>
              <a:gd name="connsiteY927" fmla="*/ 1428234 h 6858000"/>
              <a:gd name="connsiteX928" fmla="*/ 2224982 w 12192002"/>
              <a:gd name="connsiteY928" fmla="*/ 1826201 h 6858000"/>
              <a:gd name="connsiteX929" fmla="*/ 2096099 w 12192002"/>
              <a:gd name="connsiteY929" fmla="*/ 2345900 h 6858000"/>
              <a:gd name="connsiteX930" fmla="*/ 2283317 w 12192002"/>
              <a:gd name="connsiteY930" fmla="*/ 1796925 h 6858000"/>
              <a:gd name="connsiteX931" fmla="*/ 2448558 w 12192002"/>
              <a:gd name="connsiteY931" fmla="*/ 1373435 h 6858000"/>
              <a:gd name="connsiteX932" fmla="*/ 2312521 w 12192002"/>
              <a:gd name="connsiteY932" fmla="*/ 1806140 h 6858000"/>
              <a:gd name="connsiteX933" fmla="*/ 2127533 w 12192002"/>
              <a:gd name="connsiteY933" fmla="*/ 2348380 h 6858000"/>
              <a:gd name="connsiteX934" fmla="*/ 2358080 w 12192002"/>
              <a:gd name="connsiteY934" fmla="*/ 1866134 h 6858000"/>
              <a:gd name="connsiteX935" fmla="*/ 2407436 w 12192002"/>
              <a:gd name="connsiteY935" fmla="*/ 1651070 h 6858000"/>
              <a:gd name="connsiteX936" fmla="*/ 2448558 w 12192002"/>
              <a:gd name="connsiteY936" fmla="*/ 1373435 h 6858000"/>
              <a:gd name="connsiteX937" fmla="*/ 278707 w 12192002"/>
              <a:gd name="connsiteY937" fmla="*/ 1352270 h 6858000"/>
              <a:gd name="connsiteX938" fmla="*/ 321570 w 12192002"/>
              <a:gd name="connsiteY938" fmla="*/ 1861610 h 6858000"/>
              <a:gd name="connsiteX939" fmla="*/ 294281 w 12192002"/>
              <a:gd name="connsiteY939" fmla="*/ 1440658 h 6858000"/>
              <a:gd name="connsiteX940" fmla="*/ 1423821 w 12192002"/>
              <a:gd name="connsiteY940" fmla="*/ 1351958 h 6858000"/>
              <a:gd name="connsiteX941" fmla="*/ 1638521 w 12192002"/>
              <a:gd name="connsiteY941" fmla="*/ 1908470 h 6858000"/>
              <a:gd name="connsiteX942" fmla="*/ 1754199 w 12192002"/>
              <a:gd name="connsiteY942" fmla="*/ 2149284 h 6858000"/>
              <a:gd name="connsiteX943" fmla="*/ 1908359 w 12192002"/>
              <a:gd name="connsiteY943" fmla="*/ 2364988 h 6858000"/>
              <a:gd name="connsiteX944" fmla="*/ 1647661 w 12192002"/>
              <a:gd name="connsiteY944" fmla="*/ 1825945 h 6858000"/>
              <a:gd name="connsiteX945" fmla="*/ 1423821 w 12192002"/>
              <a:gd name="connsiteY945" fmla="*/ 1351958 h 6858000"/>
              <a:gd name="connsiteX946" fmla="*/ 9518298 w 12192002"/>
              <a:gd name="connsiteY946" fmla="*/ 1338235 h 6858000"/>
              <a:gd name="connsiteX947" fmla="*/ 9838009 w 12192002"/>
              <a:gd name="connsiteY947" fmla="*/ 2272553 h 6858000"/>
              <a:gd name="connsiteX948" fmla="*/ 9805906 w 12192002"/>
              <a:gd name="connsiteY948" fmla="*/ 2159819 h 6858000"/>
              <a:gd name="connsiteX949" fmla="*/ 9801623 w 12192002"/>
              <a:gd name="connsiteY949" fmla="*/ 2142555 h 6858000"/>
              <a:gd name="connsiteX950" fmla="*/ 9628671 w 12192002"/>
              <a:gd name="connsiteY950" fmla="*/ 1617375 h 6858000"/>
              <a:gd name="connsiteX951" fmla="*/ 9598299 w 12192002"/>
              <a:gd name="connsiteY951" fmla="*/ 1544643 h 6858000"/>
              <a:gd name="connsiteX952" fmla="*/ 9518298 w 12192002"/>
              <a:gd name="connsiteY952" fmla="*/ 1338235 h 6858000"/>
              <a:gd name="connsiteX953" fmla="*/ 1431890 w 12192002"/>
              <a:gd name="connsiteY953" fmla="*/ 1306475 h 6858000"/>
              <a:gd name="connsiteX954" fmla="*/ 1507597 w 12192002"/>
              <a:gd name="connsiteY954" fmla="*/ 1446132 h 6858000"/>
              <a:gd name="connsiteX955" fmla="*/ 1674586 w 12192002"/>
              <a:gd name="connsiteY955" fmla="*/ 1813832 h 6858000"/>
              <a:gd name="connsiteX956" fmla="*/ 1815950 w 12192002"/>
              <a:gd name="connsiteY956" fmla="*/ 2128564 h 6858000"/>
              <a:gd name="connsiteX957" fmla="*/ 1984242 w 12192002"/>
              <a:gd name="connsiteY957" fmla="*/ 2430829 h 6858000"/>
              <a:gd name="connsiteX958" fmla="*/ 2014023 w 12192002"/>
              <a:gd name="connsiteY958" fmla="*/ 2450995 h 6858000"/>
              <a:gd name="connsiteX959" fmla="*/ 1747337 w 12192002"/>
              <a:gd name="connsiteY959" fmla="*/ 1855264 h 6858000"/>
              <a:gd name="connsiteX960" fmla="*/ 1533749 w 12192002"/>
              <a:gd name="connsiteY960" fmla="*/ 1478656 h 6858000"/>
              <a:gd name="connsiteX961" fmla="*/ 1431890 w 12192002"/>
              <a:gd name="connsiteY961" fmla="*/ 1306475 h 6858000"/>
              <a:gd name="connsiteX962" fmla="*/ 5052692 w 12192002"/>
              <a:gd name="connsiteY962" fmla="*/ 1292994 h 6858000"/>
              <a:gd name="connsiteX963" fmla="*/ 5200661 w 12192002"/>
              <a:gd name="connsiteY963" fmla="*/ 1635186 h 6858000"/>
              <a:gd name="connsiteX964" fmla="*/ 5297138 w 12192002"/>
              <a:gd name="connsiteY964" fmla="*/ 1906351 h 6858000"/>
              <a:gd name="connsiteX965" fmla="*/ 5052692 w 12192002"/>
              <a:gd name="connsiteY965" fmla="*/ 1292994 h 6858000"/>
              <a:gd name="connsiteX966" fmla="*/ 9528078 w 12192002"/>
              <a:gd name="connsiteY966" fmla="*/ 1278636 h 6858000"/>
              <a:gd name="connsiteX967" fmla="*/ 9623946 w 12192002"/>
              <a:gd name="connsiteY967" fmla="*/ 1534260 h 6858000"/>
              <a:gd name="connsiteX968" fmla="*/ 9654858 w 12192002"/>
              <a:gd name="connsiteY968" fmla="*/ 1607218 h 6858000"/>
              <a:gd name="connsiteX969" fmla="*/ 9826304 w 12192002"/>
              <a:gd name="connsiteY969" fmla="*/ 2125320 h 6858000"/>
              <a:gd name="connsiteX970" fmla="*/ 9701198 w 12192002"/>
              <a:gd name="connsiteY970" fmla="*/ 1646797 h 6858000"/>
              <a:gd name="connsiteX971" fmla="*/ 9528078 w 12192002"/>
              <a:gd name="connsiteY971" fmla="*/ 1278636 h 6858000"/>
              <a:gd name="connsiteX972" fmla="*/ 5009948 w 12192002"/>
              <a:gd name="connsiteY972" fmla="*/ 1273619 h 6858000"/>
              <a:gd name="connsiteX973" fmla="*/ 5121777 w 12192002"/>
              <a:gd name="connsiteY973" fmla="*/ 1654213 h 6858000"/>
              <a:gd name="connsiteX974" fmla="*/ 5293545 w 12192002"/>
              <a:gd name="connsiteY974" fmla="*/ 2072247 h 6858000"/>
              <a:gd name="connsiteX975" fmla="*/ 5294042 w 12192002"/>
              <a:gd name="connsiteY975" fmla="*/ 2065019 h 6858000"/>
              <a:gd name="connsiteX976" fmla="*/ 5171936 w 12192002"/>
              <a:gd name="connsiteY976" fmla="*/ 1647613 h 6858000"/>
              <a:gd name="connsiteX977" fmla="*/ 5009948 w 12192002"/>
              <a:gd name="connsiteY977" fmla="*/ 1273619 h 6858000"/>
              <a:gd name="connsiteX978" fmla="*/ 655236 w 12192002"/>
              <a:gd name="connsiteY978" fmla="*/ 1268632 h 6858000"/>
              <a:gd name="connsiteX979" fmla="*/ 839521 w 12192002"/>
              <a:gd name="connsiteY979" fmla="*/ 1685315 h 6858000"/>
              <a:gd name="connsiteX980" fmla="*/ 1109416 w 12192002"/>
              <a:gd name="connsiteY980" fmla="*/ 2061663 h 6858000"/>
              <a:gd name="connsiteX981" fmla="*/ 1298300 w 12192002"/>
              <a:gd name="connsiteY981" fmla="*/ 2247742 h 6858000"/>
              <a:gd name="connsiteX982" fmla="*/ 1125871 w 12192002"/>
              <a:gd name="connsiteY982" fmla="*/ 1989513 h 6858000"/>
              <a:gd name="connsiteX983" fmla="*/ 981574 w 12192002"/>
              <a:gd name="connsiteY983" fmla="*/ 1783157 h 6858000"/>
              <a:gd name="connsiteX984" fmla="*/ 922198 w 12192002"/>
              <a:gd name="connsiteY984" fmla="*/ 1677437 h 6858000"/>
              <a:gd name="connsiteX985" fmla="*/ 869293 w 12192002"/>
              <a:gd name="connsiteY985" fmla="*/ 1583214 h 6858000"/>
              <a:gd name="connsiteX986" fmla="*/ 751431 w 12192002"/>
              <a:gd name="connsiteY986" fmla="*/ 1405731 h 6858000"/>
              <a:gd name="connsiteX987" fmla="*/ 6516292 w 12192002"/>
              <a:gd name="connsiteY987" fmla="*/ 1263064 h 6858000"/>
              <a:gd name="connsiteX988" fmla="*/ 5736320 w 12192002"/>
              <a:gd name="connsiteY988" fmla="*/ 1501803 h 6858000"/>
              <a:gd name="connsiteX989" fmla="*/ 6516292 w 12192002"/>
              <a:gd name="connsiteY989" fmla="*/ 1263064 h 6858000"/>
              <a:gd name="connsiteX990" fmla="*/ 291466 w 12192002"/>
              <a:gd name="connsiteY990" fmla="*/ 1250369 h 6858000"/>
              <a:gd name="connsiteX991" fmla="*/ 323180 w 12192002"/>
              <a:gd name="connsiteY991" fmla="*/ 1435283 h 6858000"/>
              <a:gd name="connsiteX992" fmla="*/ 349381 w 12192002"/>
              <a:gd name="connsiteY992" fmla="*/ 1875041 h 6858000"/>
              <a:gd name="connsiteX993" fmla="*/ 374363 w 12192002"/>
              <a:gd name="connsiteY993" fmla="*/ 1506494 h 6858000"/>
              <a:gd name="connsiteX994" fmla="*/ 302168 w 12192002"/>
              <a:gd name="connsiteY994" fmla="*/ 1274495 h 6858000"/>
              <a:gd name="connsiteX995" fmla="*/ 291466 w 12192002"/>
              <a:gd name="connsiteY995" fmla="*/ 1250369 h 6858000"/>
              <a:gd name="connsiteX996" fmla="*/ 678222 w 12192002"/>
              <a:gd name="connsiteY996" fmla="*/ 1248670 h 6858000"/>
              <a:gd name="connsiteX997" fmla="*/ 775536 w 12192002"/>
              <a:gd name="connsiteY997" fmla="*/ 1388015 h 6858000"/>
              <a:gd name="connsiteX998" fmla="*/ 894529 w 12192002"/>
              <a:gd name="connsiteY998" fmla="*/ 1567739 h 6858000"/>
              <a:gd name="connsiteX999" fmla="*/ 948000 w 12192002"/>
              <a:gd name="connsiteY999" fmla="*/ 1663088 h 6858000"/>
              <a:gd name="connsiteX1000" fmla="*/ 1006812 w 12192002"/>
              <a:gd name="connsiteY1000" fmla="*/ 1767683 h 6858000"/>
              <a:gd name="connsiteX1001" fmla="*/ 1149133 w 12192002"/>
              <a:gd name="connsiteY1001" fmla="*/ 1971513 h 6858000"/>
              <a:gd name="connsiteX1002" fmla="*/ 1333952 w 12192002"/>
              <a:gd name="connsiteY1002" fmla="*/ 2251620 h 6858000"/>
              <a:gd name="connsiteX1003" fmla="*/ 1337329 w 12192002"/>
              <a:gd name="connsiteY1003" fmla="*/ 2258350 h 6858000"/>
              <a:gd name="connsiteX1004" fmla="*/ 1014726 w 12192002"/>
              <a:gd name="connsiteY1004" fmla="*/ 1615556 h 6858000"/>
              <a:gd name="connsiteX1005" fmla="*/ 678222 w 12192002"/>
              <a:gd name="connsiteY1005" fmla="*/ 1248670 h 6858000"/>
              <a:gd name="connsiteX1006" fmla="*/ 9441752 w 12192002"/>
              <a:gd name="connsiteY1006" fmla="*/ 1245311 h 6858000"/>
              <a:gd name="connsiteX1007" fmla="*/ 9278979 w 12192002"/>
              <a:gd name="connsiteY1007" fmla="*/ 1406236 h 6858000"/>
              <a:gd name="connsiteX1008" fmla="*/ 9235540 w 12192002"/>
              <a:gd name="connsiteY1008" fmla="*/ 1546869 h 6858000"/>
              <a:gd name="connsiteX1009" fmla="*/ 9264074 w 12192002"/>
              <a:gd name="connsiteY1009" fmla="*/ 1557016 h 6858000"/>
              <a:gd name="connsiteX1010" fmla="*/ 9441752 w 12192002"/>
              <a:gd name="connsiteY1010" fmla="*/ 1245311 h 6858000"/>
              <a:gd name="connsiteX1011" fmla="*/ 6691602 w 12192002"/>
              <a:gd name="connsiteY1011" fmla="*/ 1140573 h 6858000"/>
              <a:gd name="connsiteX1012" fmla="*/ 6571100 w 12192002"/>
              <a:gd name="connsiteY1012" fmla="*/ 1183662 h 6858000"/>
              <a:gd name="connsiteX1013" fmla="*/ 6241687 w 12192002"/>
              <a:gd name="connsiteY1013" fmla="*/ 1257600 h 6858000"/>
              <a:gd name="connsiteX1014" fmla="*/ 5693009 w 12192002"/>
              <a:gd name="connsiteY1014" fmla="*/ 1478256 h 6858000"/>
              <a:gd name="connsiteX1015" fmla="*/ 6548420 w 12192002"/>
              <a:gd name="connsiteY1015" fmla="*/ 1214599 h 6858000"/>
              <a:gd name="connsiteX1016" fmla="*/ 6605473 w 12192002"/>
              <a:gd name="connsiteY1016" fmla="*/ 1184686 h 6858000"/>
              <a:gd name="connsiteX1017" fmla="*/ 6691602 w 12192002"/>
              <a:gd name="connsiteY1017" fmla="*/ 1140573 h 6858000"/>
              <a:gd name="connsiteX1018" fmla="*/ 4002475 w 12192002"/>
              <a:gd name="connsiteY1018" fmla="*/ 1037802 h 6858000"/>
              <a:gd name="connsiteX1019" fmla="*/ 4000324 w 12192002"/>
              <a:gd name="connsiteY1019" fmla="*/ 1039362 h 6858000"/>
              <a:gd name="connsiteX1020" fmla="*/ 4002862 w 12192002"/>
              <a:gd name="connsiteY1020" fmla="*/ 1042866 h 6858000"/>
              <a:gd name="connsiteX1021" fmla="*/ 4002475 w 12192002"/>
              <a:gd name="connsiteY1021" fmla="*/ 1037802 h 6858000"/>
              <a:gd name="connsiteX1022" fmla="*/ 506322 w 12192002"/>
              <a:gd name="connsiteY1022" fmla="*/ 1020997 h 6858000"/>
              <a:gd name="connsiteX1023" fmla="*/ 533068 w 12192002"/>
              <a:gd name="connsiteY1023" fmla="*/ 1029409 h 6858000"/>
              <a:gd name="connsiteX1024" fmla="*/ 1232525 w 12192002"/>
              <a:gd name="connsiteY1024" fmla="*/ 1804675 h 6858000"/>
              <a:gd name="connsiteX1025" fmla="*/ 1388858 w 12192002"/>
              <a:gd name="connsiteY1025" fmla="*/ 2368011 h 6858000"/>
              <a:gd name="connsiteX1026" fmla="*/ 1384098 w 12192002"/>
              <a:gd name="connsiteY1026" fmla="*/ 2378125 h 6858000"/>
              <a:gd name="connsiteX1027" fmla="*/ 1425393 w 12192002"/>
              <a:gd name="connsiteY1027" fmla="*/ 2589124 h 6858000"/>
              <a:gd name="connsiteX1028" fmla="*/ 1424001 w 12192002"/>
              <a:gd name="connsiteY1028" fmla="*/ 2597541 h 6858000"/>
              <a:gd name="connsiteX1029" fmla="*/ 2152729 w 12192002"/>
              <a:gd name="connsiteY1029" fmla="*/ 2864487 h 6858000"/>
              <a:gd name="connsiteX1030" fmla="*/ 2020609 w 12192002"/>
              <a:gd name="connsiteY1030" fmla="*/ 2539671 h 6858000"/>
              <a:gd name="connsiteX1031" fmla="*/ 2018920 w 12192002"/>
              <a:gd name="connsiteY1031" fmla="*/ 2536309 h 6858000"/>
              <a:gd name="connsiteX1032" fmla="*/ 1342441 w 12192002"/>
              <a:gd name="connsiteY1032" fmla="*/ 1173017 h 6858000"/>
              <a:gd name="connsiteX1033" fmla="*/ 1367925 w 12192002"/>
              <a:gd name="connsiteY1033" fmla="*/ 1135648 h 6858000"/>
              <a:gd name="connsiteX1034" fmla="*/ 1771401 w 12192002"/>
              <a:gd name="connsiteY1034" fmla="*/ 1806673 h 6858000"/>
              <a:gd name="connsiteX1035" fmla="*/ 1972385 w 12192002"/>
              <a:gd name="connsiteY1035" fmla="*/ 2198735 h 6858000"/>
              <a:gd name="connsiteX1036" fmla="*/ 2040892 w 12192002"/>
              <a:gd name="connsiteY1036" fmla="*/ 2405205 h 6858000"/>
              <a:gd name="connsiteX1037" fmla="*/ 2131689 w 12192002"/>
              <a:gd name="connsiteY1037" fmla="*/ 1936926 h 6858000"/>
              <a:gd name="connsiteX1038" fmla="*/ 2454820 w 12192002"/>
              <a:gd name="connsiteY1038" fmla="*/ 1248808 h 6858000"/>
              <a:gd name="connsiteX1039" fmla="*/ 2492512 w 12192002"/>
              <a:gd name="connsiteY1039" fmla="*/ 1302920 h 6858000"/>
              <a:gd name="connsiteX1040" fmla="*/ 2081216 w 12192002"/>
              <a:gd name="connsiteY1040" fmla="*/ 2527513 h 6858000"/>
              <a:gd name="connsiteX1041" fmla="*/ 2081211 w 12192002"/>
              <a:gd name="connsiteY1041" fmla="*/ 2528916 h 6858000"/>
              <a:gd name="connsiteX1042" fmla="*/ 2199067 w 12192002"/>
              <a:gd name="connsiteY1042" fmla="*/ 2884061 h 6858000"/>
              <a:gd name="connsiteX1043" fmla="*/ 3192586 w 12192002"/>
              <a:gd name="connsiteY1043" fmla="*/ 3411496 h 6858000"/>
              <a:gd name="connsiteX1044" fmla="*/ 3182620 w 12192002"/>
              <a:gd name="connsiteY1044" fmla="*/ 3483279 h 6858000"/>
              <a:gd name="connsiteX1045" fmla="*/ 2435119 w 12192002"/>
              <a:gd name="connsiteY1045" fmla="*/ 3080173 h 6858000"/>
              <a:gd name="connsiteX1046" fmla="*/ 2410152 w 12192002"/>
              <a:gd name="connsiteY1046" fmla="*/ 3063751 h 6858000"/>
              <a:gd name="connsiteX1047" fmla="*/ 2408099 w 12192002"/>
              <a:gd name="connsiteY1047" fmla="*/ 3064403 h 6858000"/>
              <a:gd name="connsiteX1048" fmla="*/ 2407218 w 12192002"/>
              <a:gd name="connsiteY1048" fmla="*/ 3070324 h 6858000"/>
              <a:gd name="connsiteX1049" fmla="*/ 2380138 w 12192002"/>
              <a:gd name="connsiteY1049" fmla="*/ 3099341 h 6858000"/>
              <a:gd name="connsiteX1050" fmla="*/ 1765923 w 12192002"/>
              <a:gd name="connsiteY1050" fmla="*/ 3581043 h 6858000"/>
              <a:gd name="connsiteX1051" fmla="*/ 1702258 w 12192002"/>
              <a:gd name="connsiteY1051" fmla="*/ 3612286 h 6858000"/>
              <a:gd name="connsiteX1052" fmla="*/ 1538370 w 12192002"/>
              <a:gd name="connsiteY1052" fmla="*/ 3811804 h 6858000"/>
              <a:gd name="connsiteX1053" fmla="*/ 542867 w 12192002"/>
              <a:gd name="connsiteY1053" fmla="*/ 4944092 h 6858000"/>
              <a:gd name="connsiteX1054" fmla="*/ 515800 w 12192002"/>
              <a:gd name="connsiteY1054" fmla="*/ 4862180 h 6858000"/>
              <a:gd name="connsiteX1055" fmla="*/ 909145 w 12192002"/>
              <a:gd name="connsiteY1055" fmla="*/ 4199225 h 6858000"/>
              <a:gd name="connsiteX1056" fmla="*/ 1214067 w 12192002"/>
              <a:gd name="connsiteY1056" fmla="*/ 3908561 h 6858000"/>
              <a:gd name="connsiteX1057" fmla="*/ 640967 w 12192002"/>
              <a:gd name="connsiteY1057" fmla="*/ 4105601 h 6858000"/>
              <a:gd name="connsiteX1058" fmla="*/ 112563 w 12192002"/>
              <a:gd name="connsiteY1058" fmla="*/ 4396952 h 6858000"/>
              <a:gd name="connsiteX1059" fmla="*/ 0 w 12192002"/>
              <a:gd name="connsiteY1059" fmla="*/ 4466006 h 6858000"/>
              <a:gd name="connsiteX1060" fmla="*/ 0 w 12192002"/>
              <a:gd name="connsiteY1060" fmla="*/ 4233763 h 6858000"/>
              <a:gd name="connsiteX1061" fmla="*/ 36881 w 12192002"/>
              <a:gd name="connsiteY1061" fmla="*/ 4200118 h 6858000"/>
              <a:gd name="connsiteX1062" fmla="*/ 910534 w 12192002"/>
              <a:gd name="connsiteY1062" fmla="*/ 3629753 h 6858000"/>
              <a:gd name="connsiteX1063" fmla="*/ 1578717 w 12192002"/>
              <a:gd name="connsiteY1063" fmla="*/ 3575982 h 6858000"/>
              <a:gd name="connsiteX1064" fmla="*/ 2338780 w 12192002"/>
              <a:gd name="connsiteY1064" fmla="*/ 3033725 h 6858000"/>
              <a:gd name="connsiteX1065" fmla="*/ 1807991 w 12192002"/>
              <a:gd name="connsiteY1065" fmla="*/ 2807184 h 6858000"/>
              <a:gd name="connsiteX1066" fmla="*/ 1416358 w 12192002"/>
              <a:gd name="connsiteY1066" fmla="*/ 3112571 h 6858000"/>
              <a:gd name="connsiteX1067" fmla="*/ 939066 w 12192002"/>
              <a:gd name="connsiteY1067" fmla="*/ 3378798 h 6858000"/>
              <a:gd name="connsiteX1068" fmla="*/ 115099 w 12192002"/>
              <a:gd name="connsiteY1068" fmla="*/ 3607650 h 6858000"/>
              <a:gd name="connsiteX1069" fmla="*/ 97284 w 12192002"/>
              <a:gd name="connsiteY1069" fmla="*/ 3520393 h 6858000"/>
              <a:gd name="connsiteX1070" fmla="*/ 922050 w 12192002"/>
              <a:gd name="connsiteY1070" fmla="*/ 3074867 h 6858000"/>
              <a:gd name="connsiteX1071" fmla="*/ 1405265 w 12192002"/>
              <a:gd name="connsiteY1071" fmla="*/ 3016319 h 6858000"/>
              <a:gd name="connsiteX1072" fmla="*/ 1407512 w 12192002"/>
              <a:gd name="connsiteY1072" fmla="*/ 3018001 h 6858000"/>
              <a:gd name="connsiteX1073" fmla="*/ 1726266 w 12192002"/>
              <a:gd name="connsiteY1073" fmla="*/ 2777274 h 6858000"/>
              <a:gd name="connsiteX1074" fmla="*/ 625390 w 12192002"/>
              <a:gd name="connsiteY1074" fmla="*/ 2514541 h 6858000"/>
              <a:gd name="connsiteX1075" fmla="*/ 619799 w 12192002"/>
              <a:gd name="connsiteY1075" fmla="*/ 2527180 h 6858000"/>
              <a:gd name="connsiteX1076" fmla="*/ 310030 w 12192002"/>
              <a:gd name="connsiteY1076" fmla="*/ 2771818 h 6858000"/>
              <a:gd name="connsiteX1077" fmla="*/ 173877 w 12192002"/>
              <a:gd name="connsiteY1077" fmla="*/ 2937056 h 6858000"/>
              <a:gd name="connsiteX1078" fmla="*/ 77889 w 12192002"/>
              <a:gd name="connsiteY1078" fmla="*/ 3138440 h 6858000"/>
              <a:gd name="connsiteX1079" fmla="*/ 0 w 12192002"/>
              <a:gd name="connsiteY1079" fmla="*/ 3271395 h 6858000"/>
              <a:gd name="connsiteX1080" fmla="*/ 0 w 12192002"/>
              <a:gd name="connsiteY1080" fmla="*/ 3153002 h 6858000"/>
              <a:gd name="connsiteX1081" fmla="*/ 2386 w 12192002"/>
              <a:gd name="connsiteY1081" fmla="*/ 3149203 h 6858000"/>
              <a:gd name="connsiteX1082" fmla="*/ 89753 w 12192002"/>
              <a:gd name="connsiteY1082" fmla="*/ 2987702 h 6858000"/>
              <a:gd name="connsiteX1083" fmla="*/ 76869 w 12192002"/>
              <a:gd name="connsiteY1083" fmla="*/ 3005404 h 6858000"/>
              <a:gd name="connsiteX1084" fmla="*/ 32049 w 12192002"/>
              <a:gd name="connsiteY1084" fmla="*/ 3065814 h 6858000"/>
              <a:gd name="connsiteX1085" fmla="*/ 0 w 12192002"/>
              <a:gd name="connsiteY1085" fmla="*/ 3108744 h 6858000"/>
              <a:gd name="connsiteX1086" fmla="*/ 0 w 12192002"/>
              <a:gd name="connsiteY1086" fmla="*/ 3058059 h 6858000"/>
              <a:gd name="connsiteX1087" fmla="*/ 7610 w 12192002"/>
              <a:gd name="connsiteY1087" fmla="*/ 3047889 h 6858000"/>
              <a:gd name="connsiteX1088" fmla="*/ 52419 w 12192002"/>
              <a:gd name="connsiteY1088" fmla="*/ 2987479 h 6858000"/>
              <a:gd name="connsiteX1089" fmla="*/ 59142 w 12192002"/>
              <a:gd name="connsiteY1089" fmla="*/ 2978488 h 6858000"/>
              <a:gd name="connsiteX1090" fmla="*/ 0 w 12192002"/>
              <a:gd name="connsiteY1090" fmla="*/ 3015334 h 6858000"/>
              <a:gd name="connsiteX1091" fmla="*/ 0 w 12192002"/>
              <a:gd name="connsiteY1091" fmla="*/ 2914286 h 6858000"/>
              <a:gd name="connsiteX1092" fmla="*/ 36383 w 12192002"/>
              <a:gd name="connsiteY1092" fmla="*/ 2901128 h 6858000"/>
              <a:gd name="connsiteX1093" fmla="*/ 156329 w 12192002"/>
              <a:gd name="connsiteY1093" fmla="*/ 2840533 h 6858000"/>
              <a:gd name="connsiteX1094" fmla="*/ 358355 w 12192002"/>
              <a:gd name="connsiteY1094" fmla="*/ 2620471 h 6858000"/>
              <a:gd name="connsiteX1095" fmla="*/ 510577 w 12192002"/>
              <a:gd name="connsiteY1095" fmla="*/ 2501244 h 6858000"/>
              <a:gd name="connsiteX1096" fmla="*/ 211967 w 12192002"/>
              <a:gd name="connsiteY1096" fmla="*/ 2479171 h 6858000"/>
              <a:gd name="connsiteX1097" fmla="*/ 0 w 12192002"/>
              <a:gd name="connsiteY1097" fmla="*/ 2476398 h 6858000"/>
              <a:gd name="connsiteX1098" fmla="*/ 0 w 12192002"/>
              <a:gd name="connsiteY1098" fmla="*/ 2389189 h 6858000"/>
              <a:gd name="connsiteX1099" fmla="*/ 103062 w 12192002"/>
              <a:gd name="connsiteY1099" fmla="*/ 2389518 h 6858000"/>
              <a:gd name="connsiteX1100" fmla="*/ 510734 w 12192002"/>
              <a:gd name="connsiteY1100" fmla="*/ 2416201 h 6858000"/>
              <a:gd name="connsiteX1101" fmla="*/ 279257 w 12192002"/>
              <a:gd name="connsiteY1101" fmla="*/ 2092102 h 6858000"/>
              <a:gd name="connsiteX1102" fmla="*/ 65265 w 12192002"/>
              <a:gd name="connsiteY1102" fmla="*/ 2006049 h 6858000"/>
              <a:gd name="connsiteX1103" fmla="*/ 0 w 12192002"/>
              <a:gd name="connsiteY1103" fmla="*/ 1982532 h 6858000"/>
              <a:gd name="connsiteX1104" fmla="*/ 0 w 12192002"/>
              <a:gd name="connsiteY1104" fmla="*/ 1912789 h 6858000"/>
              <a:gd name="connsiteX1105" fmla="*/ 97460 w 12192002"/>
              <a:gd name="connsiteY1105" fmla="*/ 1953725 h 6858000"/>
              <a:gd name="connsiteX1106" fmla="*/ 221272 w 12192002"/>
              <a:gd name="connsiteY1106" fmla="*/ 1980766 h 6858000"/>
              <a:gd name="connsiteX1107" fmla="*/ 116765 w 12192002"/>
              <a:gd name="connsiteY1107" fmla="*/ 1911033 h 6858000"/>
              <a:gd name="connsiteX1108" fmla="*/ 16405 w 12192002"/>
              <a:gd name="connsiteY1108" fmla="*/ 1803412 h 6858000"/>
              <a:gd name="connsiteX1109" fmla="*/ 0 w 12192002"/>
              <a:gd name="connsiteY1109" fmla="*/ 1784777 h 6858000"/>
              <a:gd name="connsiteX1110" fmla="*/ 0 w 12192002"/>
              <a:gd name="connsiteY1110" fmla="*/ 1740082 h 6858000"/>
              <a:gd name="connsiteX1111" fmla="*/ 39394 w 12192002"/>
              <a:gd name="connsiteY1111" fmla="*/ 1784856 h 6858000"/>
              <a:gd name="connsiteX1112" fmla="*/ 135813 w 12192002"/>
              <a:gd name="connsiteY1112" fmla="*/ 1888838 h 6858000"/>
              <a:gd name="connsiteX1113" fmla="*/ 242575 w 12192002"/>
              <a:gd name="connsiteY1113" fmla="*/ 1958841 h 6858000"/>
              <a:gd name="connsiteX1114" fmla="*/ 82197 w 12192002"/>
              <a:gd name="connsiteY1114" fmla="*/ 1754826 h 6858000"/>
              <a:gd name="connsiteX1115" fmla="*/ 0 w 12192002"/>
              <a:gd name="connsiteY1115" fmla="*/ 1679650 h 6858000"/>
              <a:gd name="connsiteX1116" fmla="*/ 0 w 12192002"/>
              <a:gd name="connsiteY1116" fmla="*/ 1602463 h 6858000"/>
              <a:gd name="connsiteX1117" fmla="*/ 84689 w 12192002"/>
              <a:gd name="connsiteY1117" fmla="*/ 1677442 h 6858000"/>
              <a:gd name="connsiteX1118" fmla="*/ 298437 w 12192002"/>
              <a:gd name="connsiteY1118" fmla="*/ 1968019 h 6858000"/>
              <a:gd name="connsiteX1119" fmla="*/ 227269 w 12192002"/>
              <a:gd name="connsiteY1119" fmla="*/ 1114064 h 6858000"/>
              <a:gd name="connsiteX1120" fmla="*/ 248003 w 12192002"/>
              <a:gd name="connsiteY1120" fmla="*/ 1089613 h 6858000"/>
              <a:gd name="connsiteX1121" fmla="*/ 427020 w 12192002"/>
              <a:gd name="connsiteY1121" fmla="*/ 1619803 h 6858000"/>
              <a:gd name="connsiteX1122" fmla="*/ 340345 w 12192002"/>
              <a:gd name="connsiteY1122" fmla="*/ 2027739 h 6858000"/>
              <a:gd name="connsiteX1123" fmla="*/ 360865 w 12192002"/>
              <a:gd name="connsiteY1123" fmla="*/ 2044827 h 6858000"/>
              <a:gd name="connsiteX1124" fmla="*/ 560414 w 12192002"/>
              <a:gd name="connsiteY1124" fmla="*/ 2421457 h 6858000"/>
              <a:gd name="connsiteX1125" fmla="*/ 1359703 w 12192002"/>
              <a:gd name="connsiteY1125" fmla="*/ 2578554 h 6858000"/>
              <a:gd name="connsiteX1126" fmla="*/ 1359422 w 12192002"/>
              <a:gd name="connsiteY1126" fmla="*/ 2577994 h 6858000"/>
              <a:gd name="connsiteX1127" fmla="*/ 828701 w 12192002"/>
              <a:gd name="connsiteY1127" fmla="*/ 1839520 h 6858000"/>
              <a:gd name="connsiteX1128" fmla="*/ 494427 w 12192002"/>
              <a:gd name="connsiteY1128" fmla="*/ 1092333 h 6858000"/>
              <a:gd name="connsiteX1129" fmla="*/ 506322 w 12192002"/>
              <a:gd name="connsiteY1129" fmla="*/ 1020997 h 6858000"/>
              <a:gd name="connsiteX1130" fmla="*/ 4570198 w 12192002"/>
              <a:gd name="connsiteY1130" fmla="*/ 978081 h 6858000"/>
              <a:gd name="connsiteX1131" fmla="*/ 4523691 w 12192002"/>
              <a:gd name="connsiteY1131" fmla="*/ 1127776 h 6858000"/>
              <a:gd name="connsiteX1132" fmla="*/ 4509875 w 12192002"/>
              <a:gd name="connsiteY1132" fmla="*/ 1167552 h 6858000"/>
              <a:gd name="connsiteX1133" fmla="*/ 4478168 w 12192002"/>
              <a:gd name="connsiteY1133" fmla="*/ 1260735 h 6858000"/>
              <a:gd name="connsiteX1134" fmla="*/ 4409309 w 12192002"/>
              <a:gd name="connsiteY1134" fmla="*/ 1666996 h 6858000"/>
              <a:gd name="connsiteX1135" fmla="*/ 4370031 w 12192002"/>
              <a:gd name="connsiteY1135" fmla="*/ 1955666 h 6858000"/>
              <a:gd name="connsiteX1136" fmla="*/ 4570198 w 12192002"/>
              <a:gd name="connsiteY1136" fmla="*/ 978081 h 6858000"/>
              <a:gd name="connsiteX1137" fmla="*/ 12149131 w 12192002"/>
              <a:gd name="connsiteY1137" fmla="*/ 959050 h 6858000"/>
              <a:gd name="connsiteX1138" fmla="*/ 12105664 w 12192002"/>
              <a:gd name="connsiteY1138" fmla="*/ 1006960 h 6858000"/>
              <a:gd name="connsiteX1139" fmla="*/ 11883102 w 12192002"/>
              <a:gd name="connsiteY1139" fmla="*/ 1184424 h 6858000"/>
              <a:gd name="connsiteX1140" fmla="*/ 11665174 w 12192002"/>
              <a:gd name="connsiteY1140" fmla="*/ 1317493 h 6858000"/>
              <a:gd name="connsiteX1141" fmla="*/ 11590337 w 12192002"/>
              <a:gd name="connsiteY1141" fmla="*/ 1348256 h 6858000"/>
              <a:gd name="connsiteX1142" fmla="*/ 11492588 w 12192002"/>
              <a:gd name="connsiteY1142" fmla="*/ 1390573 h 6858000"/>
              <a:gd name="connsiteX1143" fmla="*/ 11888865 w 12192002"/>
              <a:gd name="connsiteY1143" fmla="*/ 1220988 h 6858000"/>
              <a:gd name="connsiteX1144" fmla="*/ 12149131 w 12192002"/>
              <a:gd name="connsiteY1144" fmla="*/ 959050 h 6858000"/>
              <a:gd name="connsiteX1145" fmla="*/ 4557898 w 12192002"/>
              <a:gd name="connsiteY1145" fmla="*/ 900011 h 6858000"/>
              <a:gd name="connsiteX1146" fmla="*/ 4344840 w 12192002"/>
              <a:gd name="connsiteY1146" fmla="*/ 1922038 h 6858000"/>
              <a:gd name="connsiteX1147" fmla="*/ 4378710 w 12192002"/>
              <a:gd name="connsiteY1147" fmla="*/ 1665516 h 6858000"/>
              <a:gd name="connsiteX1148" fmla="*/ 4448798 w 12192002"/>
              <a:gd name="connsiteY1148" fmla="*/ 1253024 h 6858000"/>
              <a:gd name="connsiteX1149" fmla="*/ 4480315 w 12192002"/>
              <a:gd name="connsiteY1149" fmla="*/ 1158454 h 6858000"/>
              <a:gd name="connsiteX1150" fmla="*/ 4494133 w 12192002"/>
              <a:gd name="connsiteY1150" fmla="*/ 1118676 h 6858000"/>
              <a:gd name="connsiteX1151" fmla="*/ 4557898 w 12192002"/>
              <a:gd name="connsiteY1151" fmla="*/ 900011 h 6858000"/>
              <a:gd name="connsiteX1152" fmla="*/ 5870151 w 12192002"/>
              <a:gd name="connsiteY1152" fmla="*/ 898890 h 6858000"/>
              <a:gd name="connsiteX1153" fmla="*/ 5861335 w 12192002"/>
              <a:gd name="connsiteY1153" fmla="*/ 899177 h 6858000"/>
              <a:gd name="connsiteX1154" fmla="*/ 5843702 w 12192002"/>
              <a:gd name="connsiteY1154" fmla="*/ 899748 h 6858000"/>
              <a:gd name="connsiteX1155" fmla="*/ 5651107 w 12192002"/>
              <a:gd name="connsiteY1155" fmla="*/ 920306 h 6858000"/>
              <a:gd name="connsiteX1156" fmla="*/ 5459407 w 12192002"/>
              <a:gd name="connsiteY1156" fmla="*/ 940975 h 6858000"/>
              <a:gd name="connsiteX1157" fmla="*/ 5374846 w 12192002"/>
              <a:gd name="connsiteY1157" fmla="*/ 941988 h 6858000"/>
              <a:gd name="connsiteX1158" fmla="*/ 5256105 w 12192002"/>
              <a:gd name="connsiteY1158" fmla="*/ 945632 h 6858000"/>
              <a:gd name="connsiteX1159" fmla="*/ 5107071 w 12192002"/>
              <a:gd name="connsiteY1159" fmla="*/ 969720 h 6858000"/>
              <a:gd name="connsiteX1160" fmla="*/ 4998681 w 12192002"/>
              <a:gd name="connsiteY1160" fmla="*/ 988771 h 6858000"/>
              <a:gd name="connsiteX1161" fmla="*/ 5870151 w 12192002"/>
              <a:gd name="connsiteY1161" fmla="*/ 898890 h 6858000"/>
              <a:gd name="connsiteX1162" fmla="*/ 12190084 w 12192002"/>
              <a:gd name="connsiteY1162" fmla="*/ 854709 h 6858000"/>
              <a:gd name="connsiteX1163" fmla="*/ 12162947 w 12192002"/>
              <a:gd name="connsiteY1163" fmla="*/ 879275 h 6858000"/>
              <a:gd name="connsiteX1164" fmla="*/ 11721478 w 12192002"/>
              <a:gd name="connsiteY1164" fmla="*/ 1216434 h 6858000"/>
              <a:gd name="connsiteX1165" fmla="*/ 11680712 w 12192002"/>
              <a:gd name="connsiteY1165" fmla="*/ 1239730 h 6858000"/>
              <a:gd name="connsiteX1166" fmla="*/ 11505347 w 12192002"/>
              <a:gd name="connsiteY1166" fmla="*/ 1352837 h 6858000"/>
              <a:gd name="connsiteX1167" fmla="*/ 11580962 w 12192002"/>
              <a:gd name="connsiteY1167" fmla="*/ 1321759 h 6858000"/>
              <a:gd name="connsiteX1168" fmla="*/ 11654234 w 12192002"/>
              <a:gd name="connsiteY1168" fmla="*/ 1291618 h 6858000"/>
              <a:gd name="connsiteX1169" fmla="*/ 11867274 w 12192002"/>
              <a:gd name="connsiteY1169" fmla="*/ 1160983 h 6858000"/>
              <a:gd name="connsiteX1170" fmla="*/ 12086035 w 12192002"/>
              <a:gd name="connsiteY1170" fmla="*/ 986418 h 6858000"/>
              <a:gd name="connsiteX1171" fmla="*/ 12190084 w 12192002"/>
              <a:gd name="connsiteY1171" fmla="*/ 854709 h 6858000"/>
              <a:gd name="connsiteX1172" fmla="*/ 5504425 w 12192002"/>
              <a:gd name="connsiteY1172" fmla="*/ 848067 h 6858000"/>
              <a:gd name="connsiteX1173" fmla="*/ 4968849 w 12192002"/>
              <a:gd name="connsiteY1173" fmla="*/ 962318 h 6858000"/>
              <a:gd name="connsiteX1174" fmla="*/ 5104039 w 12192002"/>
              <a:gd name="connsiteY1174" fmla="*/ 940634 h 6858000"/>
              <a:gd name="connsiteX1175" fmla="*/ 5256311 w 12192002"/>
              <a:gd name="connsiteY1175" fmla="*/ 916490 h 6858000"/>
              <a:gd name="connsiteX1176" fmla="*/ 5377381 w 12192002"/>
              <a:gd name="connsiteY1176" fmla="*/ 912671 h 6858000"/>
              <a:gd name="connsiteX1177" fmla="*/ 5460148 w 12192002"/>
              <a:gd name="connsiteY1177" fmla="*/ 911442 h 6858000"/>
              <a:gd name="connsiteX1178" fmla="*/ 5648970 w 12192002"/>
              <a:gd name="connsiteY1178" fmla="*/ 891331 h 6858000"/>
              <a:gd name="connsiteX1179" fmla="*/ 5844807 w 12192002"/>
              <a:gd name="connsiteY1179" fmla="*/ 870718 h 6858000"/>
              <a:gd name="connsiteX1180" fmla="*/ 5862975 w 12192002"/>
              <a:gd name="connsiteY1180" fmla="*/ 869756 h 6858000"/>
              <a:gd name="connsiteX1181" fmla="*/ 5920887 w 12192002"/>
              <a:gd name="connsiteY1181" fmla="*/ 865929 h 6858000"/>
              <a:gd name="connsiteX1182" fmla="*/ 5504425 w 12192002"/>
              <a:gd name="connsiteY1182" fmla="*/ 848067 h 6858000"/>
              <a:gd name="connsiteX1183" fmla="*/ 8924104 w 12192002"/>
              <a:gd name="connsiteY1183" fmla="*/ 777000 h 6858000"/>
              <a:gd name="connsiteX1184" fmla="*/ 8921999 w 12192002"/>
              <a:gd name="connsiteY1184" fmla="*/ 794136 h 6858000"/>
              <a:gd name="connsiteX1185" fmla="*/ 8916066 w 12192002"/>
              <a:gd name="connsiteY1185" fmla="*/ 843129 h 6858000"/>
              <a:gd name="connsiteX1186" fmla="*/ 8909852 w 12192002"/>
              <a:gd name="connsiteY1186" fmla="*/ 1005313 h 6858000"/>
              <a:gd name="connsiteX1187" fmla="*/ 8936982 w 12192002"/>
              <a:gd name="connsiteY1187" fmla="*/ 1614896 h 6858000"/>
              <a:gd name="connsiteX1188" fmla="*/ 8939706 w 12192002"/>
              <a:gd name="connsiteY1188" fmla="*/ 1632791 h 6858000"/>
              <a:gd name="connsiteX1189" fmla="*/ 8946691 w 12192002"/>
              <a:gd name="connsiteY1189" fmla="*/ 1680170 h 6858000"/>
              <a:gd name="connsiteX1190" fmla="*/ 8947643 w 12192002"/>
              <a:gd name="connsiteY1190" fmla="*/ 1649028 h 6858000"/>
              <a:gd name="connsiteX1191" fmla="*/ 8931687 w 12192002"/>
              <a:gd name="connsiteY1191" fmla="*/ 871628 h 6858000"/>
              <a:gd name="connsiteX1192" fmla="*/ 8929804 w 12192002"/>
              <a:gd name="connsiteY1192" fmla="*/ 850229 h 6858000"/>
              <a:gd name="connsiteX1193" fmla="*/ 8924104 w 12192002"/>
              <a:gd name="connsiteY1193" fmla="*/ 777000 h 6858000"/>
              <a:gd name="connsiteX1194" fmla="*/ 8951219 w 12192002"/>
              <a:gd name="connsiteY1194" fmla="*/ 764662 h 6858000"/>
              <a:gd name="connsiteX1195" fmla="*/ 8957270 w 12192002"/>
              <a:gd name="connsiteY1195" fmla="*/ 847698 h 6858000"/>
              <a:gd name="connsiteX1196" fmla="*/ 8959153 w 12192002"/>
              <a:gd name="connsiteY1196" fmla="*/ 869097 h 6858000"/>
              <a:gd name="connsiteX1197" fmla="*/ 8976081 w 12192002"/>
              <a:gd name="connsiteY1197" fmla="*/ 1619865 h 6858000"/>
              <a:gd name="connsiteX1198" fmla="*/ 8951219 w 12192002"/>
              <a:gd name="connsiteY1198" fmla="*/ 764662 h 6858000"/>
              <a:gd name="connsiteX1199" fmla="*/ 8898081 w 12192002"/>
              <a:gd name="connsiteY1199" fmla="*/ 630137 h 6858000"/>
              <a:gd name="connsiteX1200" fmla="*/ 8910095 w 12192002"/>
              <a:gd name="connsiteY1200" fmla="*/ 1626691 h 6858000"/>
              <a:gd name="connsiteX1201" fmla="*/ 8908822 w 12192002"/>
              <a:gd name="connsiteY1201" fmla="*/ 1619067 h 6858000"/>
              <a:gd name="connsiteX1202" fmla="*/ 8881669 w 12192002"/>
              <a:gd name="connsiteY1202" fmla="*/ 1004967 h 6858000"/>
              <a:gd name="connsiteX1203" fmla="*/ 8888265 w 12192002"/>
              <a:gd name="connsiteY1203" fmla="*/ 840369 h 6858000"/>
              <a:gd name="connsiteX1204" fmla="*/ 8894429 w 12192002"/>
              <a:gd name="connsiteY1204" fmla="*/ 790831 h 6858000"/>
              <a:gd name="connsiteX1205" fmla="*/ 8898081 w 12192002"/>
              <a:gd name="connsiteY1205" fmla="*/ 630137 h 6858000"/>
              <a:gd name="connsiteX1206" fmla="*/ 11491396 w 12192002"/>
              <a:gd name="connsiteY1206" fmla="*/ 623931 h 6858000"/>
              <a:gd name="connsiteX1207" fmla="*/ 11413329 w 12192002"/>
              <a:gd name="connsiteY1207" fmla="*/ 662344 h 6858000"/>
              <a:gd name="connsiteX1208" fmla="*/ 10966547 w 12192002"/>
              <a:gd name="connsiteY1208" fmla="*/ 818916 h 6858000"/>
              <a:gd name="connsiteX1209" fmla="*/ 10498883 w 12192002"/>
              <a:gd name="connsiteY1209" fmla="*/ 1111507 h 6858000"/>
              <a:gd name="connsiteX1210" fmla="*/ 10671292 w 12192002"/>
              <a:gd name="connsiteY1210" fmla="*/ 1035777 h 6858000"/>
              <a:gd name="connsiteX1211" fmla="*/ 10685894 w 12192002"/>
              <a:gd name="connsiteY1211" fmla="*/ 1027151 h 6858000"/>
              <a:gd name="connsiteX1212" fmla="*/ 11104337 w 12192002"/>
              <a:gd name="connsiteY1212" fmla="*/ 817377 h 6858000"/>
              <a:gd name="connsiteX1213" fmla="*/ 11491396 w 12192002"/>
              <a:gd name="connsiteY1213" fmla="*/ 623931 h 6858000"/>
              <a:gd name="connsiteX1214" fmla="*/ 10779304 w 12192002"/>
              <a:gd name="connsiteY1214" fmla="*/ 584486 h 6858000"/>
              <a:gd name="connsiteX1215" fmla="*/ 10658378 w 12192002"/>
              <a:gd name="connsiteY1215" fmla="*/ 772788 h 6858000"/>
              <a:gd name="connsiteX1216" fmla="*/ 10475581 w 12192002"/>
              <a:gd name="connsiteY1216" fmla="*/ 1070739 h 6858000"/>
              <a:gd name="connsiteX1217" fmla="*/ 10735178 w 12192002"/>
              <a:gd name="connsiteY1217" fmla="*/ 693281 h 6858000"/>
              <a:gd name="connsiteX1218" fmla="*/ 10132488 w 12192002"/>
              <a:gd name="connsiteY1218" fmla="*/ 518596 h 6858000"/>
              <a:gd name="connsiteX1219" fmla="*/ 9879465 w 12192002"/>
              <a:gd name="connsiteY1219" fmla="*/ 567273 h 6858000"/>
              <a:gd name="connsiteX1220" fmla="*/ 9364243 w 12192002"/>
              <a:gd name="connsiteY1220" fmla="*/ 809468 h 6858000"/>
              <a:gd name="connsiteX1221" fmla="*/ 9366655 w 12192002"/>
              <a:gd name="connsiteY1221" fmla="*/ 809848 h 6858000"/>
              <a:gd name="connsiteX1222" fmla="*/ 9914233 w 12192002"/>
              <a:gd name="connsiteY1222" fmla="*/ 596159 h 6858000"/>
              <a:gd name="connsiteX1223" fmla="*/ 10264524 w 12192002"/>
              <a:gd name="connsiteY1223" fmla="*/ 501747 h 6858000"/>
              <a:gd name="connsiteX1224" fmla="*/ 9922837 w 12192002"/>
              <a:gd name="connsiteY1224" fmla="*/ 622979 h 6858000"/>
              <a:gd name="connsiteX1225" fmla="*/ 9416908 w 12192002"/>
              <a:gd name="connsiteY1225" fmla="*/ 818889 h 6858000"/>
              <a:gd name="connsiteX1226" fmla="*/ 9418234 w 12192002"/>
              <a:gd name="connsiteY1226" fmla="*/ 818810 h 6858000"/>
              <a:gd name="connsiteX1227" fmla="*/ 10264524 w 12192002"/>
              <a:gd name="connsiteY1227" fmla="*/ 501747 h 6858000"/>
              <a:gd name="connsiteX1228" fmla="*/ 10802699 w 12192002"/>
              <a:gd name="connsiteY1228" fmla="*/ 488163 h 6858000"/>
              <a:gd name="connsiteX1229" fmla="*/ 10618739 w 12192002"/>
              <a:gd name="connsiteY1229" fmla="*/ 734118 h 6858000"/>
              <a:gd name="connsiteX1230" fmla="*/ 10604580 w 12192002"/>
              <a:gd name="connsiteY1230" fmla="*/ 753877 h 6858000"/>
              <a:gd name="connsiteX1231" fmla="*/ 10529643 w 12192002"/>
              <a:gd name="connsiteY1231" fmla="*/ 867004 h 6858000"/>
              <a:gd name="connsiteX1232" fmla="*/ 10462194 w 12192002"/>
              <a:gd name="connsiteY1232" fmla="*/ 1035452 h 6858000"/>
              <a:gd name="connsiteX1233" fmla="*/ 10635117 w 12192002"/>
              <a:gd name="connsiteY1233" fmla="*/ 757788 h 6858000"/>
              <a:gd name="connsiteX1234" fmla="*/ 10802699 w 12192002"/>
              <a:gd name="connsiteY1234" fmla="*/ 488163 h 6858000"/>
              <a:gd name="connsiteX1235" fmla="*/ 10359107 w 12192002"/>
              <a:gd name="connsiteY1235" fmla="*/ 485136 h 6858000"/>
              <a:gd name="connsiteX1236" fmla="*/ 9515108 w 12192002"/>
              <a:gd name="connsiteY1236" fmla="*/ 825701 h 6858000"/>
              <a:gd name="connsiteX1237" fmla="*/ 10359107 w 12192002"/>
              <a:gd name="connsiteY1237" fmla="*/ 485136 h 6858000"/>
              <a:gd name="connsiteX1238" fmla="*/ 11886089 w 12192002"/>
              <a:gd name="connsiteY1238" fmla="*/ 483936 h 6858000"/>
              <a:gd name="connsiteX1239" fmla="*/ 11622890 w 12192002"/>
              <a:gd name="connsiteY1239" fmla="*/ 661575 h 6858000"/>
              <a:gd name="connsiteX1240" fmla="*/ 11038640 w 12192002"/>
              <a:gd name="connsiteY1240" fmla="*/ 996875 h 6858000"/>
              <a:gd name="connsiteX1241" fmla="*/ 10561310 w 12192002"/>
              <a:gd name="connsiteY1241" fmla="*/ 1145020 h 6858000"/>
              <a:gd name="connsiteX1242" fmla="*/ 10675127 w 12192002"/>
              <a:gd name="connsiteY1242" fmla="*/ 1163586 h 6858000"/>
              <a:gd name="connsiteX1243" fmla="*/ 11120351 w 12192002"/>
              <a:gd name="connsiteY1243" fmla="*/ 990907 h 6858000"/>
              <a:gd name="connsiteX1244" fmla="*/ 11648506 w 12192002"/>
              <a:gd name="connsiteY1244" fmla="*/ 680145 h 6858000"/>
              <a:gd name="connsiteX1245" fmla="*/ 11886089 w 12192002"/>
              <a:gd name="connsiteY1245" fmla="*/ 483936 h 6858000"/>
              <a:gd name="connsiteX1246" fmla="*/ 3607114 w 12192002"/>
              <a:gd name="connsiteY1246" fmla="*/ 467441 h 6858000"/>
              <a:gd name="connsiteX1247" fmla="*/ 3296242 w 12192002"/>
              <a:gd name="connsiteY1247" fmla="*/ 807991 h 6858000"/>
              <a:gd name="connsiteX1248" fmla="*/ 3174674 w 12192002"/>
              <a:gd name="connsiteY1248" fmla="*/ 919759 h 6858000"/>
              <a:gd name="connsiteX1249" fmla="*/ 3042978 w 12192002"/>
              <a:gd name="connsiteY1249" fmla="*/ 1054894 h 6858000"/>
              <a:gd name="connsiteX1250" fmla="*/ 2968914 w 12192002"/>
              <a:gd name="connsiteY1250" fmla="*/ 1133756 h 6858000"/>
              <a:gd name="connsiteX1251" fmla="*/ 3103823 w 12192002"/>
              <a:gd name="connsiteY1251" fmla="*/ 1026814 h 6858000"/>
              <a:gd name="connsiteX1252" fmla="*/ 3607114 w 12192002"/>
              <a:gd name="connsiteY1252" fmla="*/ 467441 h 6858000"/>
              <a:gd name="connsiteX1253" fmla="*/ 10784544 w 12192002"/>
              <a:gd name="connsiteY1253" fmla="*/ 465669 h 6858000"/>
              <a:gd name="connsiteX1254" fmla="*/ 10426419 w 12192002"/>
              <a:gd name="connsiteY1254" fmla="*/ 1062158 h 6858000"/>
              <a:gd name="connsiteX1255" fmla="*/ 10471732 w 12192002"/>
              <a:gd name="connsiteY1255" fmla="*/ 921679 h 6858000"/>
              <a:gd name="connsiteX1256" fmla="*/ 10504824 w 12192002"/>
              <a:gd name="connsiteY1256" fmla="*/ 852631 h 6858000"/>
              <a:gd name="connsiteX1257" fmla="*/ 10582237 w 12192002"/>
              <a:gd name="connsiteY1257" fmla="*/ 736692 h 6858000"/>
              <a:gd name="connsiteX1258" fmla="*/ 10596401 w 12192002"/>
              <a:gd name="connsiteY1258" fmla="*/ 716935 h 6858000"/>
              <a:gd name="connsiteX1259" fmla="*/ 10784544 w 12192002"/>
              <a:gd name="connsiteY1259" fmla="*/ 465669 h 6858000"/>
              <a:gd name="connsiteX1260" fmla="*/ 11916494 w 12192002"/>
              <a:gd name="connsiteY1260" fmla="*/ 422768 h 6858000"/>
              <a:gd name="connsiteX1261" fmla="*/ 11703185 w 12192002"/>
              <a:gd name="connsiteY1261" fmla="*/ 528178 h 6858000"/>
              <a:gd name="connsiteX1262" fmla="*/ 11680755 w 12192002"/>
              <a:gd name="connsiteY1262" fmla="*/ 543149 h 6858000"/>
              <a:gd name="connsiteX1263" fmla="*/ 11116818 w 12192002"/>
              <a:gd name="connsiteY1263" fmla="*/ 842623 h 6858000"/>
              <a:gd name="connsiteX1264" fmla="*/ 10700164 w 12192002"/>
              <a:gd name="connsiteY1264" fmla="*/ 1051220 h 6858000"/>
              <a:gd name="connsiteX1265" fmla="*/ 10685570 w 12192002"/>
              <a:gd name="connsiteY1265" fmla="*/ 1059849 h 6858000"/>
              <a:gd name="connsiteX1266" fmla="*/ 10584288 w 12192002"/>
              <a:gd name="connsiteY1266" fmla="*/ 1113543 h 6858000"/>
              <a:gd name="connsiteX1267" fmla="*/ 11026698 w 12192002"/>
              <a:gd name="connsiteY1267" fmla="*/ 971858 h 6858000"/>
              <a:gd name="connsiteX1268" fmla="*/ 11607604 w 12192002"/>
              <a:gd name="connsiteY1268" fmla="*/ 638368 h 6858000"/>
              <a:gd name="connsiteX1269" fmla="*/ 11919452 w 12192002"/>
              <a:gd name="connsiteY1269" fmla="*/ 423380 h 6858000"/>
              <a:gd name="connsiteX1270" fmla="*/ 11916494 w 12192002"/>
              <a:gd name="connsiteY1270" fmla="*/ 422768 h 6858000"/>
              <a:gd name="connsiteX1271" fmla="*/ 8148168 w 12192002"/>
              <a:gd name="connsiteY1271" fmla="*/ 416949 h 6858000"/>
              <a:gd name="connsiteX1272" fmla="*/ 7862052 w 12192002"/>
              <a:gd name="connsiteY1272" fmla="*/ 694330 h 6858000"/>
              <a:gd name="connsiteX1273" fmla="*/ 7808002 w 12192002"/>
              <a:gd name="connsiteY1273" fmla="*/ 759654 h 6858000"/>
              <a:gd name="connsiteX1274" fmla="*/ 8295299 w 12192002"/>
              <a:gd name="connsiteY1274" fmla="*/ 416143 h 6858000"/>
              <a:gd name="connsiteX1275" fmla="*/ 8309124 w 12192002"/>
              <a:gd name="connsiteY1275" fmla="*/ 534021 h 6858000"/>
              <a:gd name="connsiteX1276" fmla="*/ 8293154 w 12192002"/>
              <a:gd name="connsiteY1276" fmla="*/ 672115 h 6858000"/>
              <a:gd name="connsiteX1277" fmla="*/ 8279099 w 12192002"/>
              <a:gd name="connsiteY1277" fmla="*/ 769176 h 6858000"/>
              <a:gd name="connsiteX1278" fmla="*/ 8309186 w 12192002"/>
              <a:gd name="connsiteY1278" fmla="*/ 1060039 h 6858000"/>
              <a:gd name="connsiteX1279" fmla="*/ 8410512 w 12192002"/>
              <a:gd name="connsiteY1279" fmla="*/ 1511108 h 6858000"/>
              <a:gd name="connsiteX1280" fmla="*/ 8351657 w 12192002"/>
              <a:gd name="connsiteY1280" fmla="*/ 521768 h 6858000"/>
              <a:gd name="connsiteX1281" fmla="*/ 8295299 w 12192002"/>
              <a:gd name="connsiteY1281" fmla="*/ 416143 h 6858000"/>
              <a:gd name="connsiteX1282" fmla="*/ 8266483 w 12192002"/>
              <a:gd name="connsiteY1282" fmla="*/ 414244 h 6858000"/>
              <a:gd name="connsiteX1283" fmla="*/ 8343425 w 12192002"/>
              <a:gd name="connsiteY1283" fmla="*/ 1357811 h 6858000"/>
              <a:gd name="connsiteX1284" fmla="*/ 8282114 w 12192002"/>
              <a:gd name="connsiteY1284" fmla="*/ 1064671 h 6858000"/>
              <a:gd name="connsiteX1285" fmla="*/ 8251298 w 12192002"/>
              <a:gd name="connsiteY1285" fmla="*/ 766414 h 6858000"/>
              <a:gd name="connsiteX1286" fmla="*/ 8265729 w 12192002"/>
              <a:gd name="connsiteY1286" fmla="*/ 666939 h 6858000"/>
              <a:gd name="connsiteX1287" fmla="*/ 8281494 w 12192002"/>
              <a:gd name="connsiteY1287" fmla="*/ 533909 h 6858000"/>
              <a:gd name="connsiteX1288" fmla="*/ 8266483 w 12192002"/>
              <a:gd name="connsiteY1288" fmla="*/ 414244 h 6858000"/>
              <a:gd name="connsiteX1289" fmla="*/ 8140802 w 12192002"/>
              <a:gd name="connsiteY1289" fmla="*/ 388720 h 6858000"/>
              <a:gd name="connsiteX1290" fmla="*/ 7860379 w 12192002"/>
              <a:gd name="connsiteY1290" fmla="*/ 596411 h 6858000"/>
              <a:gd name="connsiteX1291" fmla="*/ 7737688 w 12192002"/>
              <a:gd name="connsiteY1291" fmla="*/ 790400 h 6858000"/>
              <a:gd name="connsiteX1292" fmla="*/ 7726885 w 12192002"/>
              <a:gd name="connsiteY1292" fmla="*/ 812869 h 6858000"/>
              <a:gd name="connsiteX1293" fmla="*/ 7840490 w 12192002"/>
              <a:gd name="connsiteY1293" fmla="*/ 676832 h 6858000"/>
              <a:gd name="connsiteX1294" fmla="*/ 8140802 w 12192002"/>
              <a:gd name="connsiteY1294" fmla="*/ 388720 h 6858000"/>
              <a:gd name="connsiteX1295" fmla="*/ 3744487 w 12192002"/>
              <a:gd name="connsiteY1295" fmla="*/ 383136 h 6858000"/>
              <a:gd name="connsiteX1296" fmla="*/ 3970213 w 12192002"/>
              <a:gd name="connsiteY1296" fmla="*/ 995559 h 6858000"/>
              <a:gd name="connsiteX1297" fmla="*/ 3744487 w 12192002"/>
              <a:gd name="connsiteY1297" fmla="*/ 383136 h 6858000"/>
              <a:gd name="connsiteX1298" fmla="*/ 3624562 w 12192002"/>
              <a:gd name="connsiteY1298" fmla="*/ 367041 h 6858000"/>
              <a:gd name="connsiteX1299" fmla="*/ 3489712 w 12192002"/>
              <a:gd name="connsiteY1299" fmla="*/ 485386 h 6858000"/>
              <a:gd name="connsiteX1300" fmla="*/ 3182994 w 12192002"/>
              <a:gd name="connsiteY1300" fmla="*/ 828265 h 6858000"/>
              <a:gd name="connsiteX1301" fmla="*/ 2892114 w 12192002"/>
              <a:gd name="connsiteY1301" fmla="*/ 1172635 h 6858000"/>
              <a:gd name="connsiteX1302" fmla="*/ 3021459 w 12192002"/>
              <a:gd name="connsiteY1302" fmla="*/ 1035385 h 6858000"/>
              <a:gd name="connsiteX1303" fmla="*/ 3153873 w 12192002"/>
              <a:gd name="connsiteY1303" fmla="*/ 898971 h 6858000"/>
              <a:gd name="connsiteX1304" fmla="*/ 3276511 w 12192002"/>
              <a:gd name="connsiteY1304" fmla="*/ 786423 h 6858000"/>
              <a:gd name="connsiteX1305" fmla="*/ 3584154 w 12192002"/>
              <a:gd name="connsiteY1305" fmla="*/ 448218 h 6858000"/>
              <a:gd name="connsiteX1306" fmla="*/ 3624562 w 12192002"/>
              <a:gd name="connsiteY1306" fmla="*/ 367041 h 6858000"/>
              <a:gd name="connsiteX1307" fmla="*/ 3766672 w 12192002"/>
              <a:gd name="connsiteY1307" fmla="*/ 359429 h 6858000"/>
              <a:gd name="connsiteX1308" fmla="*/ 3996338 w 12192002"/>
              <a:gd name="connsiteY1308" fmla="*/ 968237 h 6858000"/>
              <a:gd name="connsiteX1309" fmla="*/ 3766672 w 12192002"/>
              <a:gd name="connsiteY1309" fmla="*/ 359429 h 6858000"/>
              <a:gd name="connsiteX1310" fmla="*/ 5805386 w 12192002"/>
              <a:gd name="connsiteY1310" fmla="*/ 239240 h 6858000"/>
              <a:gd name="connsiteX1311" fmla="*/ 5736947 w 12192002"/>
              <a:gd name="connsiteY1311" fmla="*/ 261367 h 6858000"/>
              <a:gd name="connsiteX1312" fmla="*/ 5427012 w 12192002"/>
              <a:gd name="connsiteY1312" fmla="*/ 311272 h 6858000"/>
              <a:gd name="connsiteX1313" fmla="*/ 5147818 w 12192002"/>
              <a:gd name="connsiteY1313" fmla="*/ 322112 h 6858000"/>
              <a:gd name="connsiteX1314" fmla="*/ 5060854 w 12192002"/>
              <a:gd name="connsiteY1314" fmla="*/ 311882 h 6858000"/>
              <a:gd name="connsiteX1315" fmla="*/ 4945989 w 12192002"/>
              <a:gd name="connsiteY1315" fmla="*/ 300516 h 6858000"/>
              <a:gd name="connsiteX1316" fmla="*/ 5410479 w 12192002"/>
              <a:gd name="connsiteY1316" fmla="*/ 348434 h 6858000"/>
              <a:gd name="connsiteX1317" fmla="*/ 5805386 w 12192002"/>
              <a:gd name="connsiteY1317" fmla="*/ 239240 h 6858000"/>
              <a:gd name="connsiteX1318" fmla="*/ 5905192 w 12192002"/>
              <a:gd name="connsiteY1318" fmla="*/ 163079 h 6858000"/>
              <a:gd name="connsiteX1319" fmla="*/ 5865655 w 12192002"/>
              <a:gd name="connsiteY1319" fmla="*/ 171901 h 6858000"/>
              <a:gd name="connsiteX1320" fmla="*/ 5259740 w 12192002"/>
              <a:gd name="connsiteY1320" fmla="*/ 257013 h 6858000"/>
              <a:gd name="connsiteX1321" fmla="*/ 5208466 w 12192002"/>
              <a:gd name="connsiteY1321" fmla="*/ 257550 h 6858000"/>
              <a:gd name="connsiteX1322" fmla="*/ 4980204 w 12192002"/>
              <a:gd name="connsiteY1322" fmla="*/ 271903 h 6858000"/>
              <a:gd name="connsiteX1323" fmla="*/ 5068068 w 12192002"/>
              <a:gd name="connsiteY1323" fmla="*/ 282244 h 6858000"/>
              <a:gd name="connsiteX1324" fmla="*/ 5153231 w 12192002"/>
              <a:gd name="connsiteY1324" fmla="*/ 292240 h 6858000"/>
              <a:gd name="connsiteX1325" fmla="*/ 5426491 w 12192002"/>
              <a:gd name="connsiteY1325" fmla="*/ 281128 h 6858000"/>
              <a:gd name="connsiteX1326" fmla="*/ 5731211 w 12192002"/>
              <a:gd name="connsiteY1326" fmla="*/ 231951 h 6858000"/>
              <a:gd name="connsiteX1327" fmla="*/ 5905192 w 12192002"/>
              <a:gd name="connsiteY1327" fmla="*/ 163079 h 6858000"/>
              <a:gd name="connsiteX1328" fmla="*/ 5944437 w 12192002"/>
              <a:gd name="connsiteY1328" fmla="*/ 113829 h 6858000"/>
              <a:gd name="connsiteX1329" fmla="*/ 5825032 w 12192002"/>
              <a:gd name="connsiteY1329" fmla="*/ 146405 h 6858000"/>
              <a:gd name="connsiteX1330" fmla="*/ 4955599 w 12192002"/>
              <a:gd name="connsiteY1330" fmla="*/ 247008 h 6858000"/>
              <a:gd name="connsiteX1331" fmla="*/ 5210103 w 12192002"/>
              <a:gd name="connsiteY1331" fmla="*/ 228123 h 6858000"/>
              <a:gd name="connsiteX1332" fmla="*/ 5261015 w 12192002"/>
              <a:gd name="connsiteY1332" fmla="*/ 227087 h 6858000"/>
              <a:gd name="connsiteX1333" fmla="*/ 5861181 w 12192002"/>
              <a:gd name="connsiteY1333" fmla="*/ 143093 h 6858000"/>
              <a:gd name="connsiteX1334" fmla="*/ 5961252 w 12192002"/>
              <a:gd name="connsiteY1334" fmla="*/ 114820 h 6858000"/>
              <a:gd name="connsiteX1335" fmla="*/ 5944437 w 12192002"/>
              <a:gd name="connsiteY1335" fmla="*/ 113829 h 6858000"/>
              <a:gd name="connsiteX1336" fmla="*/ 9095810 w 12192002"/>
              <a:gd name="connsiteY1336" fmla="*/ 0 h 6858000"/>
              <a:gd name="connsiteX1337" fmla="*/ 9215999 w 12192002"/>
              <a:gd name="connsiteY1337" fmla="*/ 0 h 6858000"/>
              <a:gd name="connsiteX1338" fmla="*/ 9250991 w 12192002"/>
              <a:gd name="connsiteY1338" fmla="*/ 17650 h 6858000"/>
              <a:gd name="connsiteX1339" fmla="*/ 9551793 w 12192002"/>
              <a:gd name="connsiteY1339" fmla="*/ 69947 h 6858000"/>
              <a:gd name="connsiteX1340" fmla="*/ 10211701 w 12192002"/>
              <a:gd name="connsiteY1340" fmla="*/ 15192 h 6858000"/>
              <a:gd name="connsiteX1341" fmla="*/ 9665014 w 12192002"/>
              <a:gd name="connsiteY1341" fmla="*/ 41266 h 6858000"/>
              <a:gd name="connsiteX1342" fmla="*/ 9382567 w 12192002"/>
              <a:gd name="connsiteY1342" fmla="*/ 18583 h 6858000"/>
              <a:gd name="connsiteX1343" fmla="*/ 9283159 w 12192002"/>
              <a:gd name="connsiteY1343" fmla="*/ 0 h 6858000"/>
              <a:gd name="connsiteX1344" fmla="*/ 9469266 w 12192002"/>
              <a:gd name="connsiteY1344" fmla="*/ 0 h 6858000"/>
              <a:gd name="connsiteX1345" fmla="*/ 9504117 w 12192002"/>
              <a:gd name="connsiteY1345" fmla="*/ 4274 h 6858000"/>
              <a:gd name="connsiteX1346" fmla="*/ 9667223 w 12192002"/>
              <a:gd name="connsiteY1346" fmla="*/ 13232 h 6858000"/>
              <a:gd name="connsiteX1347" fmla="*/ 9887703 w 12192002"/>
              <a:gd name="connsiteY1347" fmla="*/ 12601 h 6858000"/>
              <a:gd name="connsiteX1348" fmla="*/ 10088930 w 12192002"/>
              <a:gd name="connsiteY1348" fmla="*/ 0 h 6858000"/>
              <a:gd name="connsiteX1349" fmla="*/ 10544171 w 12192002"/>
              <a:gd name="connsiteY1349" fmla="*/ 0 h 6858000"/>
              <a:gd name="connsiteX1350" fmla="*/ 10392396 w 12192002"/>
              <a:gd name="connsiteY1350" fmla="*/ 36772 h 6858000"/>
              <a:gd name="connsiteX1351" fmla="*/ 9413803 w 12192002"/>
              <a:gd name="connsiteY1351" fmla="*/ 131277 h 6858000"/>
              <a:gd name="connsiteX1352" fmla="*/ 9174626 w 12192002"/>
              <a:gd name="connsiteY1352" fmla="*/ 44983 h 6858000"/>
              <a:gd name="connsiteX1353" fmla="*/ 8474998 w 12192002"/>
              <a:gd name="connsiteY1353" fmla="*/ 0 h 6858000"/>
              <a:gd name="connsiteX1354" fmla="*/ 8573502 w 12192002"/>
              <a:gd name="connsiteY1354" fmla="*/ 0 h 6858000"/>
              <a:gd name="connsiteX1355" fmla="*/ 8659539 w 12192002"/>
              <a:gd name="connsiteY1355" fmla="*/ 117664 h 6858000"/>
              <a:gd name="connsiteX1356" fmla="*/ 9248507 w 12192002"/>
              <a:gd name="connsiteY1356" fmla="*/ 743734 h 6858000"/>
              <a:gd name="connsiteX1357" fmla="*/ 9309457 w 12192002"/>
              <a:gd name="connsiteY1357" fmla="*/ 795932 h 6858000"/>
              <a:gd name="connsiteX1358" fmla="*/ 9785496 w 12192002"/>
              <a:gd name="connsiteY1358" fmla="*/ 530713 h 6858000"/>
              <a:gd name="connsiteX1359" fmla="*/ 10482828 w 12192002"/>
              <a:gd name="connsiteY1359" fmla="*/ 399738 h 6858000"/>
              <a:gd name="connsiteX1360" fmla="*/ 10468382 w 12192002"/>
              <a:gd name="connsiteY1360" fmla="*/ 461219 h 6858000"/>
              <a:gd name="connsiteX1361" fmla="*/ 9430790 w 12192002"/>
              <a:gd name="connsiteY1361" fmla="*/ 895589 h 6858000"/>
              <a:gd name="connsiteX1362" fmla="*/ 10019780 w 12192002"/>
              <a:gd name="connsiteY1362" fmla="*/ 1298815 h 6858000"/>
              <a:gd name="connsiteX1363" fmla="*/ 10372218 w 12192002"/>
              <a:gd name="connsiteY1363" fmla="*/ 1146081 h 6858000"/>
              <a:gd name="connsiteX1364" fmla="*/ 10896429 w 12192002"/>
              <a:gd name="connsiteY1364" fmla="*/ 310883 h 6858000"/>
              <a:gd name="connsiteX1365" fmla="*/ 10919735 w 12192002"/>
              <a:gd name="connsiteY1365" fmla="*/ 318176 h 6858000"/>
              <a:gd name="connsiteX1366" fmla="*/ 10637064 w 12192002"/>
              <a:gd name="connsiteY1366" fmla="*/ 935661 h 6858000"/>
              <a:gd name="connsiteX1367" fmla="*/ 10516995 w 12192002"/>
              <a:gd name="connsiteY1367" fmla="*/ 1070245 h 6858000"/>
              <a:gd name="connsiteX1368" fmla="*/ 10868835 w 12192002"/>
              <a:gd name="connsiteY1368" fmla="*/ 815534 h 6858000"/>
              <a:gd name="connsiteX1369" fmla="*/ 11704547 w 12192002"/>
              <a:gd name="connsiteY1369" fmla="*/ 465665 h 6858000"/>
              <a:gd name="connsiteX1370" fmla="*/ 12033562 w 12192002"/>
              <a:gd name="connsiteY1370" fmla="*/ 350012 h 6858000"/>
              <a:gd name="connsiteX1371" fmla="*/ 12025537 w 12192002"/>
              <a:gd name="connsiteY1371" fmla="*/ 382666 h 6858000"/>
              <a:gd name="connsiteX1372" fmla="*/ 11088649 w 12192002"/>
              <a:gd name="connsiteY1372" fmla="*/ 1056676 h 6858000"/>
              <a:gd name="connsiteX1373" fmla="*/ 10561600 w 12192002"/>
              <a:gd name="connsiteY1373" fmla="*/ 1229477 h 6858000"/>
              <a:gd name="connsiteX1374" fmla="*/ 10280797 w 12192002"/>
              <a:gd name="connsiteY1374" fmla="*/ 1263181 h 6858000"/>
              <a:gd name="connsiteX1375" fmla="*/ 10083376 w 12192002"/>
              <a:gd name="connsiteY1375" fmla="*/ 1334114 h 6858000"/>
              <a:gd name="connsiteX1376" fmla="*/ 10832582 w 12192002"/>
              <a:gd name="connsiteY1376" fmla="*/ 1687356 h 6858000"/>
              <a:gd name="connsiteX1377" fmla="*/ 10839263 w 12192002"/>
              <a:gd name="connsiteY1377" fmla="*/ 1683743 h 6858000"/>
              <a:gd name="connsiteX1378" fmla="*/ 11350910 w 12192002"/>
              <a:gd name="connsiteY1378" fmla="*/ 1443899 h 6858000"/>
              <a:gd name="connsiteX1379" fmla="*/ 11360346 w 12192002"/>
              <a:gd name="connsiteY1379" fmla="*/ 1429225 h 6858000"/>
              <a:gd name="connsiteX1380" fmla="*/ 12167580 w 12192002"/>
              <a:gd name="connsiteY1380" fmla="*/ 789523 h 6858000"/>
              <a:gd name="connsiteX1381" fmla="*/ 12192000 w 12192002"/>
              <a:gd name="connsiteY1381" fmla="*/ 769876 h 6858000"/>
              <a:gd name="connsiteX1382" fmla="*/ 12192000 w 12192002"/>
              <a:gd name="connsiteY1382" fmla="*/ 802845 h 6858000"/>
              <a:gd name="connsiteX1383" fmla="*/ 12173558 w 12192002"/>
              <a:gd name="connsiteY1383" fmla="*/ 821317 h 6858000"/>
              <a:gd name="connsiteX1384" fmla="*/ 12117398 w 12192002"/>
              <a:gd name="connsiteY1384" fmla="*/ 877374 h 6858000"/>
              <a:gd name="connsiteX1385" fmla="*/ 11472926 w 12192002"/>
              <a:gd name="connsiteY1385" fmla="*/ 1344259 h 6858000"/>
              <a:gd name="connsiteX1386" fmla="*/ 11666978 w 12192002"/>
              <a:gd name="connsiteY1386" fmla="*/ 1215889 h 6858000"/>
              <a:gd name="connsiteX1387" fmla="*/ 11707200 w 12192002"/>
              <a:gd name="connsiteY1387" fmla="*/ 1192361 h 6858000"/>
              <a:gd name="connsiteX1388" fmla="*/ 12144637 w 12192002"/>
              <a:gd name="connsiteY1388" fmla="*/ 858646 h 6858000"/>
              <a:gd name="connsiteX1389" fmla="*/ 12192000 w 12192002"/>
              <a:gd name="connsiteY1389" fmla="*/ 810414 h 6858000"/>
              <a:gd name="connsiteX1390" fmla="*/ 12192000 w 12192002"/>
              <a:gd name="connsiteY1390" fmla="*/ 916439 h 6858000"/>
              <a:gd name="connsiteX1391" fmla="*/ 12150630 w 12192002"/>
              <a:gd name="connsiteY1391" fmla="*/ 982925 h 6858000"/>
              <a:gd name="connsiteX1392" fmla="*/ 11389484 w 12192002"/>
              <a:gd name="connsiteY1392" fmla="*/ 1469889 h 6858000"/>
              <a:gd name="connsiteX1393" fmla="*/ 10923736 w 12192002"/>
              <a:gd name="connsiteY1393" fmla="*/ 1721439 h 6858000"/>
              <a:gd name="connsiteX1394" fmla="*/ 11091913 w 12192002"/>
              <a:gd name="connsiteY1394" fmla="*/ 1780406 h 6858000"/>
              <a:gd name="connsiteX1395" fmla="*/ 11771238 w 12192002"/>
              <a:gd name="connsiteY1395" fmla="*/ 1944400 h 6858000"/>
              <a:gd name="connsiteX1396" fmla="*/ 11783166 w 12192002"/>
              <a:gd name="connsiteY1396" fmla="*/ 1931422 h 6858000"/>
              <a:gd name="connsiteX1397" fmla="*/ 12131988 w 12192002"/>
              <a:gd name="connsiteY1397" fmla="*/ 1574357 h 6858000"/>
              <a:gd name="connsiteX1398" fmla="*/ 12192000 w 12192002"/>
              <a:gd name="connsiteY1398" fmla="*/ 1537429 h 6858000"/>
              <a:gd name="connsiteX1399" fmla="*/ 12192000 w 12192002"/>
              <a:gd name="connsiteY1399" fmla="*/ 1589108 h 6858000"/>
              <a:gd name="connsiteX1400" fmla="*/ 12112105 w 12192002"/>
              <a:gd name="connsiteY1400" fmla="*/ 1640352 h 6858000"/>
              <a:gd name="connsiteX1401" fmla="*/ 11849203 w 12192002"/>
              <a:gd name="connsiteY1401" fmla="*/ 1900149 h 6858000"/>
              <a:gd name="connsiteX1402" fmla="*/ 11946326 w 12192002"/>
              <a:gd name="connsiteY1402" fmla="*/ 1822808 h 6858000"/>
              <a:gd name="connsiteX1403" fmla="*/ 12055863 w 12192002"/>
              <a:gd name="connsiteY1403" fmla="*/ 1735914 h 6858000"/>
              <a:gd name="connsiteX1404" fmla="*/ 12150816 w 12192002"/>
              <a:gd name="connsiteY1404" fmla="*/ 1678902 h 6858000"/>
              <a:gd name="connsiteX1405" fmla="*/ 12192000 w 12192002"/>
              <a:gd name="connsiteY1405" fmla="*/ 1655121 h 6858000"/>
              <a:gd name="connsiteX1406" fmla="*/ 12192000 w 12192002"/>
              <a:gd name="connsiteY1406" fmla="*/ 1686869 h 6858000"/>
              <a:gd name="connsiteX1407" fmla="*/ 12163772 w 12192002"/>
              <a:gd name="connsiteY1407" fmla="*/ 1703058 h 6858000"/>
              <a:gd name="connsiteX1408" fmla="*/ 12070597 w 12192002"/>
              <a:gd name="connsiteY1408" fmla="*/ 1758893 h 6858000"/>
              <a:gd name="connsiteX1409" fmla="*/ 11963621 w 12192002"/>
              <a:gd name="connsiteY1409" fmla="*/ 1844299 h 6858000"/>
              <a:gd name="connsiteX1410" fmla="*/ 11886604 w 12192002"/>
              <a:gd name="connsiteY1410" fmla="*/ 1907617 h 6858000"/>
              <a:gd name="connsiteX1411" fmla="*/ 12153575 w 12192002"/>
              <a:gd name="connsiteY1411" fmla="*/ 1786372 h 6858000"/>
              <a:gd name="connsiteX1412" fmla="*/ 12192000 w 12192002"/>
              <a:gd name="connsiteY1412" fmla="*/ 1759693 h 6858000"/>
              <a:gd name="connsiteX1413" fmla="*/ 12192000 w 12192002"/>
              <a:gd name="connsiteY1413" fmla="*/ 1809459 h 6858000"/>
              <a:gd name="connsiteX1414" fmla="*/ 12121362 w 12192002"/>
              <a:gd name="connsiteY1414" fmla="*/ 1857561 h 6858000"/>
              <a:gd name="connsiteX1415" fmla="*/ 11895949 w 12192002"/>
              <a:gd name="connsiteY1415" fmla="*/ 1963079 h 6858000"/>
              <a:gd name="connsiteX1416" fmla="*/ 12192000 w 12192002"/>
              <a:gd name="connsiteY1416" fmla="*/ 1990579 h 6858000"/>
              <a:gd name="connsiteX1417" fmla="*/ 12192000 w 12192002"/>
              <a:gd name="connsiteY1417" fmla="*/ 2065582 h 6858000"/>
              <a:gd name="connsiteX1418" fmla="*/ 12153918 w 12192002"/>
              <a:gd name="connsiteY1418" fmla="*/ 2063926 h 6858000"/>
              <a:gd name="connsiteX1419" fmla="*/ 12192000 w 12192002"/>
              <a:gd name="connsiteY1419" fmla="*/ 2085104 h 6858000"/>
              <a:gd name="connsiteX1420" fmla="*/ 12192000 w 12192002"/>
              <a:gd name="connsiteY1420" fmla="*/ 2178471 h 6858000"/>
              <a:gd name="connsiteX1421" fmla="*/ 12085355 w 12192002"/>
              <a:gd name="connsiteY1421" fmla="*/ 2122457 h 6858000"/>
              <a:gd name="connsiteX1422" fmla="*/ 12192000 w 12192002"/>
              <a:gd name="connsiteY1422" fmla="*/ 2196158 h 6858000"/>
              <a:gd name="connsiteX1423" fmla="*/ 12192000 w 12192002"/>
              <a:gd name="connsiteY1423" fmla="*/ 2230374 h 6858000"/>
              <a:gd name="connsiteX1424" fmla="*/ 12041237 w 12192002"/>
              <a:gd name="connsiteY1424" fmla="*/ 2126309 h 6858000"/>
              <a:gd name="connsiteX1425" fmla="*/ 12174450 w 12192002"/>
              <a:gd name="connsiteY1425" fmla="*/ 2262541 h 6858000"/>
              <a:gd name="connsiteX1426" fmla="*/ 12192000 w 12192002"/>
              <a:gd name="connsiteY1426" fmla="*/ 2275857 h 6858000"/>
              <a:gd name="connsiteX1427" fmla="*/ 12192000 w 12192002"/>
              <a:gd name="connsiteY1427" fmla="*/ 2377131 h 6858000"/>
              <a:gd name="connsiteX1428" fmla="*/ 12155801 w 12192002"/>
              <a:gd name="connsiteY1428" fmla="*/ 2349925 h 6858000"/>
              <a:gd name="connsiteX1429" fmla="*/ 11930164 w 12192002"/>
              <a:gd name="connsiteY1429" fmla="*/ 2041945 h 6858000"/>
              <a:gd name="connsiteX1430" fmla="*/ 11561767 w 12192002"/>
              <a:gd name="connsiteY1430" fmla="*/ 1984479 h 6858000"/>
              <a:gd name="connsiteX1431" fmla="*/ 11987997 w 12192002"/>
              <a:gd name="connsiteY1431" fmla="*/ 3153822 h 6858000"/>
              <a:gd name="connsiteX1432" fmla="*/ 11926558 w 12192002"/>
              <a:gd name="connsiteY1432" fmla="*/ 3203134 h 6858000"/>
              <a:gd name="connsiteX1433" fmla="*/ 11440430 w 12192002"/>
              <a:gd name="connsiteY1433" fmla="*/ 1973028 h 6858000"/>
              <a:gd name="connsiteX1434" fmla="*/ 11446754 w 12192002"/>
              <a:gd name="connsiteY1434" fmla="*/ 1959605 h 6858000"/>
              <a:gd name="connsiteX1435" fmla="*/ 11050651 w 12192002"/>
              <a:gd name="connsiteY1435" fmla="*/ 1850495 h 6858000"/>
              <a:gd name="connsiteX1436" fmla="*/ 10389960 w 12192002"/>
              <a:gd name="connsiteY1436" fmla="*/ 1586232 h 6858000"/>
              <a:gd name="connsiteX1437" fmla="*/ 10500699 w 12192002"/>
              <a:gd name="connsiteY1437" fmla="*/ 1913175 h 6858000"/>
              <a:gd name="connsiteX1438" fmla="*/ 10507814 w 12192002"/>
              <a:gd name="connsiteY1438" fmla="*/ 1920694 h 6858000"/>
              <a:gd name="connsiteX1439" fmla="*/ 10518908 w 12192002"/>
              <a:gd name="connsiteY1439" fmla="*/ 1911226 h 6858000"/>
              <a:gd name="connsiteX1440" fmla="*/ 11258935 w 12192002"/>
              <a:gd name="connsiteY1440" fmla="*/ 2442781 h 6858000"/>
              <a:gd name="connsiteX1441" fmla="*/ 11211663 w 12192002"/>
              <a:gd name="connsiteY1441" fmla="*/ 2510325 h 6858000"/>
              <a:gd name="connsiteX1442" fmla="*/ 10571295 w 12192002"/>
              <a:gd name="connsiteY1442" fmla="*/ 2105302 h 6858000"/>
              <a:gd name="connsiteX1443" fmla="*/ 10435737 w 12192002"/>
              <a:gd name="connsiteY1443" fmla="*/ 2805672 h 6858000"/>
              <a:gd name="connsiteX1444" fmla="*/ 10206831 w 12192002"/>
              <a:gd name="connsiteY1444" fmla="*/ 3151701 h 6858000"/>
              <a:gd name="connsiteX1445" fmla="*/ 10196482 w 12192002"/>
              <a:gd name="connsiteY1445" fmla="*/ 3135084 h 6858000"/>
              <a:gd name="connsiteX1446" fmla="*/ 10381882 w 12192002"/>
              <a:gd name="connsiteY1446" fmla="*/ 2155807 h 6858000"/>
              <a:gd name="connsiteX1447" fmla="*/ 10439260 w 12192002"/>
              <a:gd name="connsiteY1447" fmla="*/ 1962486 h 6858000"/>
              <a:gd name="connsiteX1448" fmla="*/ 10439409 w 12192002"/>
              <a:gd name="connsiteY1448" fmla="*/ 1960615 h 6858000"/>
              <a:gd name="connsiteX1449" fmla="*/ 10439915 w 12192002"/>
              <a:gd name="connsiteY1449" fmla="*/ 1951821 h 6858000"/>
              <a:gd name="connsiteX1450" fmla="*/ 10314241 w 12192002"/>
              <a:gd name="connsiteY1450" fmla="*/ 1556749 h 6858000"/>
              <a:gd name="connsiteX1451" fmla="*/ 10315061 w 12192002"/>
              <a:gd name="connsiteY1451" fmla="*/ 1548729 h 6858000"/>
              <a:gd name="connsiteX1452" fmla="*/ 9526158 w 12192002"/>
              <a:gd name="connsiteY1452" fmla="*/ 1071804 h 6858000"/>
              <a:gd name="connsiteX1453" fmla="*/ 9758689 w 12192002"/>
              <a:gd name="connsiteY1453" fmla="*/ 1585512 h 6858000"/>
              <a:gd name="connsiteX1454" fmla="*/ 9941392 w 12192002"/>
              <a:gd name="connsiteY1454" fmla="*/ 2432858 h 6858000"/>
              <a:gd name="connsiteX1455" fmla="*/ 9887724 w 12192002"/>
              <a:gd name="connsiteY1455" fmla="*/ 2495762 h 6858000"/>
              <a:gd name="connsiteX1456" fmla="*/ 9587446 w 12192002"/>
              <a:gd name="connsiteY1456" fmla="*/ 1872898 h 6858000"/>
              <a:gd name="connsiteX1457" fmla="*/ 9462810 w 12192002"/>
              <a:gd name="connsiteY1457" fmla="*/ 1288346 h 6858000"/>
              <a:gd name="connsiteX1458" fmla="*/ 9318575 w 12192002"/>
              <a:gd name="connsiteY1458" fmla="*/ 1540820 h 6858000"/>
              <a:gd name="connsiteX1459" fmla="*/ 9191090 w 12192002"/>
              <a:gd name="connsiteY1459" fmla="*/ 1688355 h 6858000"/>
              <a:gd name="connsiteX1460" fmla="*/ 9177757 w 12192002"/>
              <a:gd name="connsiteY1460" fmla="*/ 1683354 h 6858000"/>
              <a:gd name="connsiteX1461" fmla="*/ 9274865 w 12192002"/>
              <a:gd name="connsiteY1461" fmla="*/ 1336896 h 6858000"/>
              <a:gd name="connsiteX1462" fmla="*/ 9478649 w 12192002"/>
              <a:gd name="connsiteY1462" fmla="*/ 1173376 h 6858000"/>
              <a:gd name="connsiteX1463" fmla="*/ 9482281 w 12192002"/>
              <a:gd name="connsiteY1463" fmla="*/ 1167830 h 6858000"/>
              <a:gd name="connsiteX1464" fmla="*/ 9438637 w 12192002"/>
              <a:gd name="connsiteY1464" fmla="*/ 1015438 h 6858000"/>
              <a:gd name="connsiteX1465" fmla="*/ 9439458 w 12192002"/>
              <a:gd name="connsiteY1465" fmla="*/ 1007420 h 6858000"/>
              <a:gd name="connsiteX1466" fmla="*/ 9197105 w 12192002"/>
              <a:gd name="connsiteY1466" fmla="*/ 808882 h 6858000"/>
              <a:gd name="connsiteX1467" fmla="*/ 8973607 w 12192002"/>
              <a:gd name="connsiteY1467" fmla="*/ 597733 h 6858000"/>
              <a:gd name="connsiteX1468" fmla="*/ 8967512 w 12192002"/>
              <a:gd name="connsiteY1468" fmla="*/ 1795211 h 6858000"/>
              <a:gd name="connsiteX1469" fmla="*/ 8912526 w 12192002"/>
              <a:gd name="connsiteY1469" fmla="*/ 1841464 h 6858000"/>
              <a:gd name="connsiteX1470" fmla="*/ 8893391 w 12192002"/>
              <a:gd name="connsiteY1470" fmla="*/ 572788 h 6858000"/>
              <a:gd name="connsiteX1471" fmla="*/ 8902990 w 12192002"/>
              <a:gd name="connsiteY1471" fmla="*/ 560750 h 6858000"/>
              <a:gd name="connsiteX1472" fmla="*/ 8919102 w 12192002"/>
              <a:gd name="connsiteY1472" fmla="*/ 542471 h 6858000"/>
              <a:gd name="connsiteX1473" fmla="*/ 8661728 w 12192002"/>
              <a:gd name="connsiteY1473" fmla="*/ 250903 h 6858000"/>
              <a:gd name="connsiteX1474" fmla="*/ 8357758 w 12192002"/>
              <a:gd name="connsiteY1474" fmla="*/ 0 h 6858000"/>
              <a:gd name="connsiteX1475" fmla="*/ 8405492 w 12192002"/>
              <a:gd name="connsiteY1475" fmla="*/ 0 h 6858000"/>
              <a:gd name="connsiteX1476" fmla="*/ 8392083 w 12192002"/>
              <a:gd name="connsiteY1476" fmla="*/ 30495 h 6858000"/>
              <a:gd name="connsiteX1477" fmla="*/ 8339888 w 12192002"/>
              <a:gd name="connsiteY1477" fmla="*/ 306259 h 6858000"/>
              <a:gd name="connsiteX1478" fmla="*/ 8473847 w 12192002"/>
              <a:gd name="connsiteY1478" fmla="*/ 727373 h 6858000"/>
              <a:gd name="connsiteX1479" fmla="*/ 8454081 w 12192002"/>
              <a:gd name="connsiteY1479" fmla="*/ 1611960 h 6858000"/>
              <a:gd name="connsiteX1480" fmla="*/ 8396000 w 12192002"/>
              <a:gd name="connsiteY1480" fmla="*/ 1663986 h 6858000"/>
              <a:gd name="connsiteX1481" fmla="*/ 8238881 w 12192002"/>
              <a:gd name="connsiteY1481" fmla="*/ 368438 h 6858000"/>
              <a:gd name="connsiteX1482" fmla="*/ 7668140 w 12192002"/>
              <a:gd name="connsiteY1482" fmla="*/ 942511 h 6858000"/>
              <a:gd name="connsiteX1483" fmla="*/ 7637853 w 12192002"/>
              <a:gd name="connsiteY1483" fmla="*/ 942567 h 6858000"/>
              <a:gd name="connsiteX1484" fmla="*/ 7909649 w 12192002"/>
              <a:gd name="connsiteY1484" fmla="*/ 489150 h 6858000"/>
              <a:gd name="connsiteX1485" fmla="*/ 8256182 w 12192002"/>
              <a:gd name="connsiteY1485" fmla="*/ 301724 h 6858000"/>
              <a:gd name="connsiteX1486" fmla="*/ 8255912 w 12192002"/>
              <a:gd name="connsiteY1486" fmla="*/ 276498 h 6858000"/>
              <a:gd name="connsiteX1487" fmla="*/ 8315225 w 12192002"/>
              <a:gd name="connsiteY1487" fmla="*/ 89075 h 6858000"/>
              <a:gd name="connsiteX1488" fmla="*/ 7497388 w 12192002"/>
              <a:gd name="connsiteY1488" fmla="*/ 0 h 6858000"/>
              <a:gd name="connsiteX1489" fmla="*/ 7560921 w 12192002"/>
              <a:gd name="connsiteY1489" fmla="*/ 0 h 6858000"/>
              <a:gd name="connsiteX1490" fmla="*/ 7546742 w 12192002"/>
              <a:gd name="connsiteY1490" fmla="*/ 68966 h 6858000"/>
              <a:gd name="connsiteX1491" fmla="*/ 7488853 w 12192002"/>
              <a:gd name="connsiteY1491" fmla="*/ 535687 h 6858000"/>
              <a:gd name="connsiteX1492" fmla="*/ 7529509 w 12192002"/>
              <a:gd name="connsiteY1492" fmla="*/ 380358 h 6858000"/>
              <a:gd name="connsiteX1493" fmla="*/ 7585939 w 12192002"/>
              <a:gd name="connsiteY1493" fmla="*/ 184712 h 6858000"/>
              <a:gd name="connsiteX1494" fmla="*/ 7621792 w 12192002"/>
              <a:gd name="connsiteY1494" fmla="*/ 87864 h 6858000"/>
              <a:gd name="connsiteX1495" fmla="*/ 7654204 w 12192002"/>
              <a:gd name="connsiteY1495" fmla="*/ 0 h 6858000"/>
              <a:gd name="connsiteX1496" fmla="*/ 7683986 w 12192002"/>
              <a:gd name="connsiteY1496" fmla="*/ 0 h 6858000"/>
              <a:gd name="connsiteX1497" fmla="*/ 7647914 w 12192002"/>
              <a:gd name="connsiteY1497" fmla="*/ 97640 h 6858000"/>
              <a:gd name="connsiteX1498" fmla="*/ 7612524 w 12192002"/>
              <a:gd name="connsiteY1498" fmla="*/ 193392 h 6858000"/>
              <a:gd name="connsiteX1499" fmla="*/ 7557013 w 12192002"/>
              <a:gd name="connsiteY1499" fmla="*/ 386853 h 6858000"/>
              <a:gd name="connsiteX1500" fmla="*/ 7517286 w 12192002"/>
              <a:gd name="connsiteY1500" fmla="*/ 539999 h 6858000"/>
              <a:gd name="connsiteX1501" fmla="*/ 7704204 w 12192002"/>
              <a:gd name="connsiteY1501" fmla="*/ 152292 h 6858000"/>
              <a:gd name="connsiteX1502" fmla="*/ 7756975 w 12192002"/>
              <a:gd name="connsiteY1502" fmla="*/ 0 h 6858000"/>
              <a:gd name="connsiteX1503" fmla="*/ 7837329 w 12192002"/>
              <a:gd name="connsiteY1503" fmla="*/ 0 h 6858000"/>
              <a:gd name="connsiteX1504" fmla="*/ 7821760 w 12192002"/>
              <a:gd name="connsiteY1504" fmla="*/ 65656 h 6858000"/>
              <a:gd name="connsiteX1505" fmla="*/ 7488925 w 12192002"/>
              <a:gd name="connsiteY1505" fmla="*/ 763628 h 6858000"/>
              <a:gd name="connsiteX1506" fmla="*/ 7419999 w 12192002"/>
              <a:gd name="connsiteY1506" fmla="*/ 774360 h 6858000"/>
              <a:gd name="connsiteX1507" fmla="*/ 7487820 w 12192002"/>
              <a:gd name="connsiteY1507" fmla="*/ 37416 h 6858000"/>
              <a:gd name="connsiteX1508" fmla="*/ 3882765 w 12192002"/>
              <a:gd name="connsiteY1508" fmla="*/ 0 h 6858000"/>
              <a:gd name="connsiteX1509" fmla="*/ 3995099 w 12192002"/>
              <a:gd name="connsiteY1509" fmla="*/ 0 h 6858000"/>
              <a:gd name="connsiteX1510" fmla="*/ 4163818 w 12192002"/>
              <a:gd name="connsiteY1510" fmla="*/ 234104 h 6858000"/>
              <a:gd name="connsiteX1511" fmla="*/ 4172099 w 12192002"/>
              <a:gd name="connsiteY1511" fmla="*/ 234207 h 6858000"/>
              <a:gd name="connsiteX1512" fmla="*/ 4784282 w 12192002"/>
              <a:gd name="connsiteY1512" fmla="*/ 276561 h 6858000"/>
              <a:gd name="connsiteX1513" fmla="*/ 4801687 w 12192002"/>
              <a:gd name="connsiteY1513" fmla="*/ 267764 h 6858000"/>
              <a:gd name="connsiteX1514" fmla="*/ 6082788 w 12192002"/>
              <a:gd name="connsiteY1514" fmla="*/ 64119 h 6858000"/>
              <a:gd name="connsiteX1515" fmla="*/ 6099442 w 12192002"/>
              <a:gd name="connsiteY1515" fmla="*/ 82568 h 6858000"/>
              <a:gd name="connsiteX1516" fmla="*/ 4804137 w 12192002"/>
              <a:gd name="connsiteY1516" fmla="*/ 320931 h 6858000"/>
              <a:gd name="connsiteX1517" fmla="*/ 4227047 w 12192002"/>
              <a:gd name="connsiteY1517" fmla="*/ 313415 h 6858000"/>
              <a:gd name="connsiteX1518" fmla="*/ 4346041 w 12192002"/>
              <a:gd name="connsiteY1518" fmla="*/ 456086 h 6858000"/>
              <a:gd name="connsiteX1519" fmla="*/ 4870967 w 12192002"/>
              <a:gd name="connsiteY1519" fmla="*/ 963061 h 6858000"/>
              <a:gd name="connsiteX1520" fmla="*/ 4889647 w 12192002"/>
              <a:gd name="connsiteY1520" fmla="*/ 957147 h 6858000"/>
              <a:gd name="connsiteX1521" fmla="*/ 5422504 w 12192002"/>
              <a:gd name="connsiteY1521" fmla="*/ 805191 h 6858000"/>
              <a:gd name="connsiteX1522" fmla="*/ 6087656 w 12192002"/>
              <a:gd name="connsiteY1522" fmla="*/ 826703 h 6858000"/>
              <a:gd name="connsiteX1523" fmla="*/ 6058717 w 12192002"/>
              <a:gd name="connsiteY1523" fmla="*/ 865992 h 6858000"/>
              <a:gd name="connsiteX1524" fmla="*/ 4974153 w 12192002"/>
              <a:gd name="connsiteY1524" fmla="*/ 1045456 h 6858000"/>
              <a:gd name="connsiteX1525" fmla="*/ 5627835 w 12192002"/>
              <a:gd name="connsiteY1525" fmla="*/ 1472077 h 6858000"/>
              <a:gd name="connsiteX1526" fmla="*/ 5629816 w 12192002"/>
              <a:gd name="connsiteY1526" fmla="*/ 1471412 h 6858000"/>
              <a:gd name="connsiteX1527" fmla="*/ 5634124 w 12192002"/>
              <a:gd name="connsiteY1527" fmla="*/ 1470572 h 6858000"/>
              <a:gd name="connsiteX1528" fmla="*/ 5755832 w 12192002"/>
              <a:gd name="connsiteY1528" fmla="*/ 1383886 h 6858000"/>
              <a:gd name="connsiteX1529" fmla="*/ 6014186 w 12192002"/>
              <a:gd name="connsiteY1529" fmla="*/ 1279799 h 6858000"/>
              <a:gd name="connsiteX1530" fmla="*/ 6901619 w 12192002"/>
              <a:gd name="connsiteY1530" fmla="*/ 1047874 h 6858000"/>
              <a:gd name="connsiteX1531" fmla="*/ 6931566 w 12192002"/>
              <a:gd name="connsiteY1531" fmla="*/ 1062034 h 6858000"/>
              <a:gd name="connsiteX1532" fmla="*/ 5790982 w 12192002"/>
              <a:gd name="connsiteY1532" fmla="*/ 1561380 h 6858000"/>
              <a:gd name="connsiteX1533" fmla="*/ 6188971 w 12192002"/>
              <a:gd name="connsiteY1533" fmla="*/ 1755168 h 6858000"/>
              <a:gd name="connsiteX1534" fmla="*/ 6202446 w 12192002"/>
              <a:gd name="connsiteY1534" fmla="*/ 1752268 h 6858000"/>
              <a:gd name="connsiteX1535" fmla="*/ 7179560 w 12192002"/>
              <a:gd name="connsiteY1535" fmla="*/ 1467551 h 6858000"/>
              <a:gd name="connsiteX1536" fmla="*/ 7158730 w 12192002"/>
              <a:gd name="connsiteY1536" fmla="*/ 1507835 h 6858000"/>
              <a:gd name="connsiteX1537" fmla="*/ 6326959 w 12192002"/>
              <a:gd name="connsiteY1537" fmla="*/ 1817686 h 6858000"/>
              <a:gd name="connsiteX1538" fmla="*/ 6537433 w 12192002"/>
              <a:gd name="connsiteY1538" fmla="*/ 1907790 h 6858000"/>
              <a:gd name="connsiteX1539" fmla="*/ 6550221 w 12192002"/>
              <a:gd name="connsiteY1539" fmla="*/ 1910729 h 6858000"/>
              <a:gd name="connsiteX1540" fmla="*/ 6964438 w 12192002"/>
              <a:gd name="connsiteY1540" fmla="*/ 2209505 h 6858000"/>
              <a:gd name="connsiteX1541" fmla="*/ 7367862 w 12192002"/>
              <a:gd name="connsiteY1541" fmla="*/ 2806833 h 6858000"/>
              <a:gd name="connsiteX1542" fmla="*/ 7364329 w 12192002"/>
              <a:gd name="connsiteY1542" fmla="*/ 2826907 h 6858000"/>
              <a:gd name="connsiteX1543" fmla="*/ 7290545 w 12192002"/>
              <a:gd name="connsiteY1543" fmla="*/ 2850663 h 6858000"/>
              <a:gd name="connsiteX1544" fmla="*/ 6472036 w 12192002"/>
              <a:gd name="connsiteY1544" fmla="*/ 1959003 h 6858000"/>
              <a:gd name="connsiteX1545" fmla="*/ 5792897 w 12192002"/>
              <a:gd name="connsiteY1545" fmla="*/ 1647747 h 6858000"/>
              <a:gd name="connsiteX1546" fmla="*/ 5842751 w 12192002"/>
              <a:gd name="connsiteY1546" fmla="*/ 1816112 h 6858000"/>
              <a:gd name="connsiteX1547" fmla="*/ 5847424 w 12192002"/>
              <a:gd name="connsiteY1547" fmla="*/ 1815776 h 6858000"/>
              <a:gd name="connsiteX1548" fmla="*/ 6399821 w 12192002"/>
              <a:gd name="connsiteY1548" fmla="*/ 2344799 h 6858000"/>
              <a:gd name="connsiteX1549" fmla="*/ 6323232 w 12192002"/>
              <a:gd name="connsiteY1549" fmla="*/ 2389634 h 6858000"/>
              <a:gd name="connsiteX1550" fmla="*/ 5942957 w 12192002"/>
              <a:gd name="connsiteY1550" fmla="*/ 2077708 h 6858000"/>
              <a:gd name="connsiteX1551" fmla="*/ 5921559 w 12192002"/>
              <a:gd name="connsiteY1551" fmla="*/ 2378596 h 6858000"/>
              <a:gd name="connsiteX1552" fmla="*/ 5817651 w 12192002"/>
              <a:gd name="connsiteY1552" fmla="*/ 3023919 h 6858000"/>
              <a:gd name="connsiteX1553" fmla="*/ 5729634 w 12192002"/>
              <a:gd name="connsiteY1553" fmla="*/ 3051849 h 6858000"/>
              <a:gd name="connsiteX1554" fmla="*/ 5611018 w 12192002"/>
              <a:gd name="connsiteY1554" fmla="*/ 2316769 h 6858000"/>
              <a:gd name="connsiteX1555" fmla="*/ 5687608 w 12192002"/>
              <a:gd name="connsiteY1555" fmla="*/ 2039972 h 6858000"/>
              <a:gd name="connsiteX1556" fmla="*/ 5657554 w 12192002"/>
              <a:gd name="connsiteY1556" fmla="*/ 1576445 h 6858000"/>
              <a:gd name="connsiteX1557" fmla="*/ 5150475 w 12192002"/>
              <a:gd name="connsiteY1557" fmla="*/ 1274012 h 6858000"/>
              <a:gd name="connsiteX1558" fmla="*/ 5349142 w 12192002"/>
              <a:gd name="connsiteY1558" fmla="*/ 2204405 h 6858000"/>
              <a:gd name="connsiteX1559" fmla="*/ 5262214 w 12192002"/>
              <a:gd name="connsiteY1559" fmla="*/ 2233836 h 6858000"/>
              <a:gd name="connsiteX1560" fmla="*/ 4981539 w 12192002"/>
              <a:gd name="connsiteY1560" fmla="*/ 1542201 h 6858000"/>
              <a:gd name="connsiteX1561" fmla="*/ 4958461 w 12192002"/>
              <a:gd name="connsiteY1561" fmla="*/ 1136957 h 6858000"/>
              <a:gd name="connsiteX1562" fmla="*/ 4655015 w 12192002"/>
              <a:gd name="connsiteY1562" fmla="*/ 891426 h 6858000"/>
              <a:gd name="connsiteX1563" fmla="*/ 4348002 w 12192002"/>
              <a:gd name="connsiteY1563" fmla="*/ 2205895 h 6858000"/>
              <a:gd name="connsiteX1564" fmla="*/ 4262250 w 12192002"/>
              <a:gd name="connsiteY1564" fmla="*/ 2219972 h 6858000"/>
              <a:gd name="connsiteX1565" fmla="*/ 4550611 w 12192002"/>
              <a:gd name="connsiteY1565" fmla="*/ 817540 h 6858000"/>
              <a:gd name="connsiteX1566" fmla="*/ 4564418 w 12192002"/>
              <a:gd name="connsiteY1566" fmla="*/ 808293 h 6858000"/>
              <a:gd name="connsiteX1567" fmla="*/ 4266388 w 12192002"/>
              <a:gd name="connsiteY1567" fmla="*/ 500083 h 6858000"/>
              <a:gd name="connsiteX1568" fmla="*/ 4032842 w 12192002"/>
              <a:gd name="connsiteY1568" fmla="*/ 211809 h 6858000"/>
              <a:gd name="connsiteX1569" fmla="*/ 3721337 w 12192002"/>
              <a:gd name="connsiteY1569" fmla="*/ 0 h 6858000"/>
              <a:gd name="connsiteX1570" fmla="*/ 3797544 w 12192002"/>
              <a:gd name="connsiteY1570" fmla="*/ 0 h 6858000"/>
              <a:gd name="connsiteX1571" fmla="*/ 3775734 w 12192002"/>
              <a:gd name="connsiteY1571" fmla="*/ 95131 h 6858000"/>
              <a:gd name="connsiteX1572" fmla="*/ 3724807 w 12192002"/>
              <a:gd name="connsiteY1572" fmla="*/ 272257 h 6858000"/>
              <a:gd name="connsiteX1573" fmla="*/ 3726844 w 12192002"/>
              <a:gd name="connsiteY1573" fmla="*/ 282988 h 6858000"/>
              <a:gd name="connsiteX1574" fmla="*/ 3742664 w 12192002"/>
              <a:gd name="connsiteY1574" fmla="*/ 279918 h 6858000"/>
              <a:gd name="connsiteX1575" fmla="*/ 4103910 w 12192002"/>
              <a:gd name="connsiteY1575" fmla="*/ 1161917 h 6858000"/>
              <a:gd name="connsiteX1576" fmla="*/ 4020269 w 12192002"/>
              <a:gd name="connsiteY1576" fmla="*/ 1200406 h 6858000"/>
              <a:gd name="connsiteX1577" fmla="*/ 3674882 w 12192002"/>
              <a:gd name="connsiteY1577" fmla="*/ 488524 h 6858000"/>
              <a:gd name="connsiteX1578" fmla="*/ 3132682 w 12192002"/>
              <a:gd name="connsiteY1578" fmla="*/ 1072284 h 6858000"/>
              <a:gd name="connsiteX1579" fmla="*/ 2716346 w 12192002"/>
              <a:gd name="connsiteY1579" fmla="*/ 1276376 h 6858000"/>
              <a:gd name="connsiteX1580" fmla="*/ 2716772 w 12192002"/>
              <a:gd name="connsiteY1580" fmla="*/ 1255462 h 6858000"/>
              <a:gd name="connsiteX1581" fmla="*/ 3471096 w 12192002"/>
              <a:gd name="connsiteY1581" fmla="*/ 437072 h 6858000"/>
              <a:gd name="connsiteX1582" fmla="*/ 3639057 w 12192002"/>
              <a:gd name="connsiteY1582" fmla="*/ 286334 h 6858000"/>
              <a:gd name="connsiteX1583" fmla="*/ 3640309 w 12192002"/>
              <a:gd name="connsiteY1583" fmla="*/ 284664 h 6858000"/>
              <a:gd name="connsiteX1584" fmla="*/ 3646022 w 12192002"/>
              <a:gd name="connsiteY1584" fmla="*/ 276711 h 6858000"/>
              <a:gd name="connsiteX1585" fmla="*/ 3707943 w 12192002"/>
              <a:gd name="connsiteY1585" fmla="*/ 65958 h 6858000"/>
              <a:gd name="connsiteX1586" fmla="*/ 2867960 w 12192002"/>
              <a:gd name="connsiteY1586" fmla="*/ 0 h 6858000"/>
              <a:gd name="connsiteX1587" fmla="*/ 2926351 w 12192002"/>
              <a:gd name="connsiteY1587" fmla="*/ 0 h 6858000"/>
              <a:gd name="connsiteX1588" fmla="*/ 2902823 w 12192002"/>
              <a:gd name="connsiteY1588" fmla="*/ 262929 h 6858000"/>
              <a:gd name="connsiteX1589" fmla="*/ 2940663 w 12192002"/>
              <a:gd name="connsiteY1589" fmla="*/ 140884 h 6858000"/>
              <a:gd name="connsiteX1590" fmla="*/ 2947039 w 12192002"/>
              <a:gd name="connsiteY1590" fmla="*/ 122524 h 6858000"/>
              <a:gd name="connsiteX1591" fmla="*/ 2984316 w 12192002"/>
              <a:gd name="connsiteY1591" fmla="*/ 0 h 6858000"/>
              <a:gd name="connsiteX1592" fmla="*/ 3016114 w 12192002"/>
              <a:gd name="connsiteY1592" fmla="*/ 0 h 6858000"/>
              <a:gd name="connsiteX1593" fmla="*/ 2979949 w 12192002"/>
              <a:gd name="connsiteY1593" fmla="*/ 119274 h 6858000"/>
              <a:gd name="connsiteX1594" fmla="*/ 3023879 w 12192002"/>
              <a:gd name="connsiteY1594" fmla="*/ 0 h 6858000"/>
              <a:gd name="connsiteX1595" fmla="*/ 3105400 w 12192002"/>
              <a:gd name="connsiteY1595" fmla="*/ 0 h 6858000"/>
              <a:gd name="connsiteX1596" fmla="*/ 3094669 w 12192002"/>
              <a:gd name="connsiteY1596" fmla="*/ 30308 h 6858000"/>
              <a:gd name="connsiteX1597" fmla="*/ 2901945 w 12192002"/>
              <a:gd name="connsiteY1597" fmla="*/ 466538 h 6858000"/>
              <a:gd name="connsiteX1598" fmla="*/ 2815209 w 12192002"/>
              <a:gd name="connsiteY1598" fmla="*/ 497361 h 6858000"/>
              <a:gd name="connsiteX1599" fmla="*/ 2844845 w 12192002"/>
              <a:gd name="connsiteY1599" fmla="*/ 127638 h 6858000"/>
              <a:gd name="connsiteX1600" fmla="*/ 1057230 w 12192002"/>
              <a:gd name="connsiteY1600" fmla="*/ 0 h 6858000"/>
              <a:gd name="connsiteX1601" fmla="*/ 1111003 w 12192002"/>
              <a:gd name="connsiteY1601" fmla="*/ 0 h 6858000"/>
              <a:gd name="connsiteX1602" fmla="*/ 1125553 w 12192002"/>
              <a:gd name="connsiteY1602" fmla="*/ 52588 h 6858000"/>
              <a:gd name="connsiteX1603" fmla="*/ 1304276 w 12192002"/>
              <a:gd name="connsiteY1603" fmla="*/ 476275 h 6858000"/>
              <a:gd name="connsiteX1604" fmla="*/ 1492066 w 12192002"/>
              <a:gd name="connsiteY1604" fmla="*/ 886333 h 6858000"/>
              <a:gd name="connsiteX1605" fmla="*/ 1423698 w 12192002"/>
              <a:gd name="connsiteY1605" fmla="*/ 710817 h 6858000"/>
              <a:gd name="connsiteX1606" fmla="*/ 1357609 w 12192002"/>
              <a:gd name="connsiteY1606" fmla="*/ 532892 h 6858000"/>
              <a:gd name="connsiteX1607" fmla="*/ 1309550 w 12192002"/>
              <a:gd name="connsiteY1607" fmla="*/ 374031 h 6858000"/>
              <a:gd name="connsiteX1608" fmla="*/ 1193673 w 12192002"/>
              <a:gd name="connsiteY1608" fmla="*/ 49533 h 6858000"/>
              <a:gd name="connsiteX1609" fmla="*/ 1164391 w 12192002"/>
              <a:gd name="connsiteY1609" fmla="*/ 0 h 6858000"/>
              <a:gd name="connsiteX1610" fmla="*/ 1200666 w 12192002"/>
              <a:gd name="connsiteY1610" fmla="*/ 0 h 6858000"/>
              <a:gd name="connsiteX1611" fmla="*/ 1223408 w 12192002"/>
              <a:gd name="connsiteY1611" fmla="*/ 38996 h 6858000"/>
              <a:gd name="connsiteX1612" fmla="*/ 1339635 w 12192002"/>
              <a:gd name="connsiteY1612" fmla="*/ 365517 h 6858000"/>
              <a:gd name="connsiteX1613" fmla="*/ 1387469 w 12192002"/>
              <a:gd name="connsiteY1613" fmla="*/ 523079 h 6858000"/>
              <a:gd name="connsiteX1614" fmla="*/ 1452685 w 12192002"/>
              <a:gd name="connsiteY1614" fmla="*/ 699806 h 6858000"/>
              <a:gd name="connsiteX1615" fmla="*/ 1492092 w 12192002"/>
              <a:gd name="connsiteY1615" fmla="*/ 800424 h 6858000"/>
              <a:gd name="connsiteX1616" fmla="*/ 1455302 w 12192002"/>
              <a:gd name="connsiteY1616" fmla="*/ 632913 h 6858000"/>
              <a:gd name="connsiteX1617" fmla="*/ 1222336 w 12192002"/>
              <a:gd name="connsiteY1617" fmla="*/ 9480 h 6858000"/>
              <a:gd name="connsiteX1618" fmla="*/ 1214634 w 12192002"/>
              <a:gd name="connsiteY1618" fmla="*/ 0 h 6858000"/>
              <a:gd name="connsiteX1619" fmla="*/ 1289827 w 12192002"/>
              <a:gd name="connsiteY1619" fmla="*/ 0 h 6858000"/>
              <a:gd name="connsiteX1620" fmla="*/ 1321076 w 12192002"/>
              <a:gd name="connsiteY1620" fmla="*/ 59722 h 6858000"/>
              <a:gd name="connsiteX1621" fmla="*/ 1512579 w 12192002"/>
              <a:gd name="connsiteY1621" fmla="*/ 626441 h 6858000"/>
              <a:gd name="connsiteX1622" fmla="*/ 1506076 w 12192002"/>
              <a:gd name="connsiteY1622" fmla="*/ 1089289 h 6858000"/>
              <a:gd name="connsiteX1623" fmla="*/ 1486346 w 12192002"/>
              <a:gd name="connsiteY1623" fmla="*/ 1079919 h 6858000"/>
              <a:gd name="connsiteX1624" fmla="*/ 1070511 w 12192002"/>
              <a:gd name="connsiteY1624" fmla="*/ 48609 h 6858000"/>
              <a:gd name="connsiteX1625" fmla="*/ 43151 w 12192002"/>
              <a:gd name="connsiteY1625" fmla="*/ 0 h 6858000"/>
              <a:gd name="connsiteX1626" fmla="*/ 95283 w 12192002"/>
              <a:gd name="connsiteY1626" fmla="*/ 0 h 6858000"/>
              <a:gd name="connsiteX1627" fmla="*/ 300708 w 12192002"/>
              <a:gd name="connsiteY1627" fmla="*/ 154571 h 6858000"/>
              <a:gd name="connsiteX1628" fmla="*/ 530414 w 12192002"/>
              <a:gd name="connsiteY1628" fmla="*/ 354673 h 6858000"/>
              <a:gd name="connsiteX1629" fmla="*/ 333785 w 12192002"/>
              <a:gd name="connsiteY1629" fmla="*/ 161564 h 6858000"/>
              <a:gd name="connsiteX1630" fmla="*/ 147005 w 12192002"/>
              <a:gd name="connsiteY1630" fmla="*/ 0 h 6858000"/>
              <a:gd name="connsiteX1631" fmla="*/ 272509 w 12192002"/>
              <a:gd name="connsiteY1631" fmla="*/ 0 h 6858000"/>
              <a:gd name="connsiteX1632" fmla="*/ 326276 w 12192002"/>
              <a:gd name="connsiteY1632" fmla="*/ 45847 h 6858000"/>
              <a:gd name="connsiteX1633" fmla="*/ 823759 w 12192002"/>
              <a:gd name="connsiteY1633" fmla="*/ 574145 h 6858000"/>
              <a:gd name="connsiteX1634" fmla="*/ 811254 w 12192002"/>
              <a:gd name="connsiteY1634" fmla="*/ 665546 h 6858000"/>
              <a:gd name="connsiteX1635" fmla="*/ 154042 w 12192002"/>
              <a:gd name="connsiteY1635" fmla="*/ 261522 h 6858000"/>
              <a:gd name="connsiteX1636" fmla="*/ 13550 w 12192002"/>
              <a:gd name="connsiteY1636" fmla="*/ 158423 h 6858000"/>
              <a:gd name="connsiteX1637" fmla="*/ 0 w 12192002"/>
              <a:gd name="connsiteY1637" fmla="*/ 146618 h 6858000"/>
              <a:gd name="connsiteX1638" fmla="*/ 0 w 12192002"/>
              <a:gd name="connsiteY1638" fmla="*/ 59161 h 6858000"/>
              <a:gd name="connsiteX1639" fmla="*/ 45427 w 12192002"/>
              <a:gd name="connsiteY1639" fmla="*/ 101078 h 6858000"/>
              <a:gd name="connsiteX1640" fmla="*/ 630103 w 12192002"/>
              <a:gd name="connsiteY1640" fmla="*/ 485885 h 6858000"/>
              <a:gd name="connsiteX1641" fmla="*/ 532040 w 12192002"/>
              <a:gd name="connsiteY1641" fmla="*/ 399359 h 6858000"/>
              <a:gd name="connsiteX1642" fmla="*/ 517618 w 12192002"/>
              <a:gd name="connsiteY1642" fmla="*/ 385726 h 6858000"/>
              <a:gd name="connsiteX1643" fmla="*/ 285074 w 12192002"/>
              <a:gd name="connsiteY1643"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Lst>
            <a:rect l="l" t="t" r="r" b="b"/>
            <a:pathLst>
              <a:path w="12192002" h="6858000">
                <a:moveTo>
                  <a:pt x="369702" y="6712169"/>
                </a:moveTo>
                <a:lnTo>
                  <a:pt x="366575" y="6715556"/>
                </a:lnTo>
                <a:cubicBezTo>
                  <a:pt x="367954" y="6715031"/>
                  <a:pt x="369326" y="6714512"/>
                  <a:pt x="371637" y="6713954"/>
                </a:cubicBezTo>
                <a:close/>
                <a:moveTo>
                  <a:pt x="7392322" y="6658238"/>
                </a:moveTo>
                <a:cubicBezTo>
                  <a:pt x="7466250" y="6681109"/>
                  <a:pt x="7539706" y="6707100"/>
                  <a:pt x="7611337" y="6732821"/>
                </a:cubicBezTo>
                <a:cubicBezTo>
                  <a:pt x="7723489" y="6773078"/>
                  <a:pt x="7838666" y="6813801"/>
                  <a:pt x="7955762" y="6842006"/>
                </a:cubicBezTo>
                <a:cubicBezTo>
                  <a:pt x="7825893" y="6763794"/>
                  <a:pt x="7655160" y="6705586"/>
                  <a:pt x="7512455" y="6674734"/>
                </a:cubicBezTo>
                <a:close/>
                <a:moveTo>
                  <a:pt x="9928143" y="6515312"/>
                </a:moveTo>
                <a:lnTo>
                  <a:pt x="9753801" y="6525103"/>
                </a:lnTo>
                <a:cubicBezTo>
                  <a:pt x="9696294" y="6528458"/>
                  <a:pt x="9636969" y="6531530"/>
                  <a:pt x="9578027" y="6532104"/>
                </a:cubicBezTo>
                <a:cubicBezTo>
                  <a:pt x="9526546" y="6532538"/>
                  <a:pt x="9474842" y="6530381"/>
                  <a:pt x="9424342" y="6528403"/>
                </a:cubicBezTo>
                <a:cubicBezTo>
                  <a:pt x="9283243" y="6523421"/>
                  <a:pt x="9137206" y="6518329"/>
                  <a:pt x="9001907" y="6560369"/>
                </a:cubicBezTo>
                <a:cubicBezTo>
                  <a:pt x="8974564" y="6568983"/>
                  <a:pt x="8948144" y="6579668"/>
                  <a:pt x="8922138" y="6591702"/>
                </a:cubicBezTo>
                <a:cubicBezTo>
                  <a:pt x="8976395" y="6597451"/>
                  <a:pt x="9031633" y="6600803"/>
                  <a:pt x="9087550" y="6599765"/>
                </a:cubicBezTo>
                <a:cubicBezTo>
                  <a:pt x="9228396" y="6598297"/>
                  <a:pt x="9371812" y="6576077"/>
                  <a:pt x="9512475" y="6563693"/>
                </a:cubicBezTo>
                <a:cubicBezTo>
                  <a:pt x="9626059" y="6554204"/>
                  <a:pt x="9898686" y="6537707"/>
                  <a:pt x="9928143" y="6515312"/>
                </a:cubicBezTo>
                <a:close/>
                <a:moveTo>
                  <a:pt x="9351220" y="6459370"/>
                </a:moveTo>
                <a:cubicBezTo>
                  <a:pt x="9225400" y="6463303"/>
                  <a:pt x="9098278" y="6481291"/>
                  <a:pt x="8999756" y="6529929"/>
                </a:cubicBezTo>
                <a:cubicBezTo>
                  <a:pt x="9138083" y="6488352"/>
                  <a:pt x="9284119" y="6493450"/>
                  <a:pt x="9425830" y="6498517"/>
                </a:cubicBezTo>
                <a:cubicBezTo>
                  <a:pt x="9476320" y="6500495"/>
                  <a:pt x="9528123" y="6502029"/>
                  <a:pt x="9578307" y="6502035"/>
                </a:cubicBezTo>
                <a:cubicBezTo>
                  <a:pt x="9636540" y="6501999"/>
                  <a:pt x="9695359" y="6498204"/>
                  <a:pt x="9752771" y="6495471"/>
                </a:cubicBezTo>
                <a:lnTo>
                  <a:pt x="9852779" y="6489665"/>
                </a:lnTo>
                <a:cubicBezTo>
                  <a:pt x="9815758" y="6484629"/>
                  <a:pt x="9764024" y="6478620"/>
                  <a:pt x="9694862" y="6473140"/>
                </a:cubicBezTo>
                <a:cubicBezTo>
                  <a:pt x="9601553" y="6465560"/>
                  <a:pt x="9477038" y="6455438"/>
                  <a:pt x="9351220" y="6459370"/>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7254615" y="5911918"/>
                </a:moveTo>
                <a:cubicBezTo>
                  <a:pt x="7274645" y="5934852"/>
                  <a:pt x="7294062" y="5957691"/>
                  <a:pt x="7312589" y="5982309"/>
                </a:cubicBezTo>
                <a:cubicBezTo>
                  <a:pt x="7413753" y="6114421"/>
                  <a:pt x="7483941" y="6266763"/>
                  <a:pt x="7580896" y="6402069"/>
                </a:cubicBezTo>
                <a:cubicBezTo>
                  <a:pt x="7695169" y="6561808"/>
                  <a:pt x="7849203" y="6676399"/>
                  <a:pt x="7990862" y="6807025"/>
                </a:cubicBezTo>
                <a:cubicBezTo>
                  <a:pt x="7962703" y="6748256"/>
                  <a:pt x="7917173" y="6697712"/>
                  <a:pt x="7871964" y="6649139"/>
                </a:cubicBezTo>
                <a:lnTo>
                  <a:pt x="7859674" y="6636358"/>
                </a:lnTo>
                <a:cubicBezTo>
                  <a:pt x="7748530" y="6516822"/>
                  <a:pt x="7645260" y="6386311"/>
                  <a:pt x="7545050" y="6260110"/>
                </a:cubicBezTo>
                <a:cubicBezTo>
                  <a:pt x="7452767" y="6142819"/>
                  <a:pt x="7357042" y="6023723"/>
                  <a:pt x="7254615" y="5911918"/>
                </a:cubicBezTo>
                <a:close/>
                <a:moveTo>
                  <a:pt x="9078855" y="5884754"/>
                </a:moveTo>
                <a:cubicBezTo>
                  <a:pt x="8942634" y="6070158"/>
                  <a:pt x="8787932" y="6315508"/>
                  <a:pt x="8825188" y="6496752"/>
                </a:cubicBezTo>
                <a:cubicBezTo>
                  <a:pt x="8871718" y="6270055"/>
                  <a:pt x="8975231" y="6063621"/>
                  <a:pt x="9078855" y="5884754"/>
                </a:cubicBezTo>
                <a:close/>
                <a:moveTo>
                  <a:pt x="9113805" y="5883072"/>
                </a:moveTo>
                <a:cubicBezTo>
                  <a:pt x="9009770" y="6060592"/>
                  <a:pt x="8903644" y="6267900"/>
                  <a:pt x="8855200" y="6494950"/>
                </a:cubicBezTo>
                <a:cubicBezTo>
                  <a:pt x="8971799" y="6300136"/>
                  <a:pt x="9069545" y="6103069"/>
                  <a:pt x="9113805" y="5883072"/>
                </a:cubicBezTo>
                <a:close/>
                <a:moveTo>
                  <a:pt x="9123940" y="5825040"/>
                </a:moveTo>
                <a:cubicBezTo>
                  <a:pt x="9123142" y="5826205"/>
                  <a:pt x="9122347" y="5827360"/>
                  <a:pt x="9120846" y="5829053"/>
                </a:cubicBezTo>
                <a:lnTo>
                  <a:pt x="9123267" y="5829425"/>
                </a:ln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539432" y="5642928"/>
                </a:moveTo>
                <a:cubicBezTo>
                  <a:pt x="5544304" y="5659969"/>
                  <a:pt x="5549664" y="5677449"/>
                  <a:pt x="5555462" y="5694454"/>
                </a:cubicBezTo>
                <a:cubicBezTo>
                  <a:pt x="5631122" y="5909386"/>
                  <a:pt x="5731219" y="6118228"/>
                  <a:pt x="5828270" y="6320663"/>
                </a:cubicBezTo>
                <a:cubicBezTo>
                  <a:pt x="5868407" y="6404290"/>
                  <a:pt x="5908581" y="6488842"/>
                  <a:pt x="5947416" y="6574846"/>
                </a:cubicBezTo>
                <a:cubicBezTo>
                  <a:pt x="5894674" y="6327329"/>
                  <a:pt x="5793017"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10097724" y="5591852"/>
                </a:moveTo>
                <a:cubicBezTo>
                  <a:pt x="9944682" y="5593954"/>
                  <a:pt x="9791714" y="5611746"/>
                  <a:pt x="9645248" y="5630119"/>
                </a:cubicBezTo>
                <a:cubicBezTo>
                  <a:pt x="9610727" y="5634568"/>
                  <a:pt x="9577456" y="5639754"/>
                  <a:pt x="9543858" y="5650510"/>
                </a:cubicBezTo>
                <a:cubicBezTo>
                  <a:pt x="9550063" y="5662642"/>
                  <a:pt x="9629757" y="5633895"/>
                  <a:pt x="9681648" y="5629828"/>
                </a:cubicBezTo>
                <a:cubicBezTo>
                  <a:pt x="9969341" y="5609845"/>
                  <a:pt x="10272689" y="5655720"/>
                  <a:pt x="10557846" y="5601337"/>
                </a:cubicBezTo>
                <a:cubicBezTo>
                  <a:pt x="10473933" y="5611321"/>
                  <a:pt x="10386637" y="5605065"/>
                  <a:pt x="10301704" y="5598847"/>
                </a:cubicBezTo>
                <a:cubicBezTo>
                  <a:pt x="10284536" y="5597562"/>
                  <a:pt x="10267371" y="5596280"/>
                  <a:pt x="10250553" y="5595539"/>
                </a:cubicBezTo>
                <a:cubicBezTo>
                  <a:pt x="10199759" y="5592194"/>
                  <a:pt x="10148737" y="5591152"/>
                  <a:pt x="10097724" y="5591852"/>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7015907" y="5541548"/>
                </a:moveTo>
                <a:cubicBezTo>
                  <a:pt x="7100896" y="5613517"/>
                  <a:pt x="7181386" y="5690562"/>
                  <a:pt x="7259646" y="5765985"/>
                </a:cubicBezTo>
                <a:cubicBezTo>
                  <a:pt x="7425913" y="5926010"/>
                  <a:pt x="7598167" y="6091445"/>
                  <a:pt x="7741483" y="6279980"/>
                </a:cubicBezTo>
                <a:cubicBezTo>
                  <a:pt x="7847640" y="6419905"/>
                  <a:pt x="7937072" y="6571994"/>
                  <a:pt x="8008941" y="6733560"/>
                </a:cubicBezTo>
                <a:cubicBezTo>
                  <a:pt x="8009955" y="6694639"/>
                  <a:pt x="8010548" y="6654374"/>
                  <a:pt x="7999234" y="6610993"/>
                </a:cubicBezTo>
                <a:cubicBezTo>
                  <a:pt x="7958140" y="6454784"/>
                  <a:pt x="7815502" y="6314397"/>
                  <a:pt x="7715154" y="6197148"/>
                </a:cubicBezTo>
                <a:cubicBezTo>
                  <a:pt x="7576575" y="6034314"/>
                  <a:pt x="7431075" y="5876188"/>
                  <a:pt x="7271900" y="5734551"/>
                </a:cubicBezTo>
                <a:cubicBezTo>
                  <a:pt x="7230409" y="5698079"/>
                  <a:pt x="7098810" y="5590772"/>
                  <a:pt x="7015907" y="5541548"/>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10218664" y="5525300"/>
                </a:moveTo>
                <a:cubicBezTo>
                  <a:pt x="10171755" y="5524070"/>
                  <a:pt x="10126463" y="5525064"/>
                  <a:pt x="10086154" y="5525937"/>
                </a:cubicBezTo>
                <a:cubicBezTo>
                  <a:pt x="9975638" y="5528402"/>
                  <a:pt x="9876341" y="5531370"/>
                  <a:pt x="9778614" y="5550189"/>
                </a:cubicBezTo>
                <a:cubicBezTo>
                  <a:pt x="9714017" y="5562376"/>
                  <a:pt x="9654494" y="5581286"/>
                  <a:pt x="9601703" y="5605852"/>
                </a:cubicBezTo>
                <a:cubicBezTo>
                  <a:pt x="9614985" y="5603489"/>
                  <a:pt x="9628056" y="5602024"/>
                  <a:pt x="9641684" y="5600203"/>
                </a:cubicBezTo>
                <a:cubicBezTo>
                  <a:pt x="9838075" y="5575001"/>
                  <a:pt x="10046725" y="5551921"/>
                  <a:pt x="10252799" y="5564971"/>
                </a:cubicBezTo>
                <a:lnTo>
                  <a:pt x="10304297" y="5568822"/>
                </a:lnTo>
                <a:cubicBezTo>
                  <a:pt x="10380931" y="5574228"/>
                  <a:pt x="10459361" y="5580014"/>
                  <a:pt x="10533945" y="5573703"/>
                </a:cubicBezTo>
                <a:cubicBezTo>
                  <a:pt x="10504378" y="5568851"/>
                  <a:pt x="10475221" y="5562210"/>
                  <a:pt x="10446061" y="5555562"/>
                </a:cubicBezTo>
                <a:cubicBezTo>
                  <a:pt x="10417803" y="5549116"/>
                  <a:pt x="10389545" y="5542665"/>
                  <a:pt x="10360877" y="5538004"/>
                </a:cubicBezTo>
                <a:cubicBezTo>
                  <a:pt x="10314101" y="5529982"/>
                  <a:pt x="10265574" y="5526529"/>
                  <a:pt x="10218664" y="5525300"/>
                </a:cubicBezTo>
                <a:close/>
                <a:moveTo>
                  <a:pt x="6946849" y="5523271"/>
                </a:moveTo>
                <a:cubicBezTo>
                  <a:pt x="6946657" y="5524520"/>
                  <a:pt x="6946560" y="5525151"/>
                  <a:pt x="6946972" y="5526491"/>
                </a:cubicBezTo>
                <a:cubicBezTo>
                  <a:pt x="6980090" y="5601397"/>
                  <a:pt x="7043425" y="5661082"/>
                  <a:pt x="7105827" y="5718700"/>
                </a:cubicBezTo>
                <a:lnTo>
                  <a:pt x="7126431" y="5737872"/>
                </a:lnTo>
                <a:cubicBezTo>
                  <a:pt x="7289613" y="5889736"/>
                  <a:pt x="7430828" y="6067705"/>
                  <a:pt x="7567269" y="6240461"/>
                </a:cubicBezTo>
                <a:cubicBezTo>
                  <a:pt x="7666876" y="6366562"/>
                  <a:pt x="7769633" y="6496348"/>
                  <a:pt x="7880270" y="6615176"/>
                </a:cubicBezTo>
                <a:lnTo>
                  <a:pt x="7892560" y="6627949"/>
                </a:lnTo>
                <a:cubicBezTo>
                  <a:pt x="7919687" y="6657095"/>
                  <a:pt x="7947417" y="6686334"/>
                  <a:pt x="7971643" y="6718236"/>
                </a:cubicBezTo>
                <a:cubicBezTo>
                  <a:pt x="7902183" y="6569208"/>
                  <a:pt x="7817787" y="6428779"/>
                  <a:pt x="7719359" y="6299011"/>
                </a:cubicBezTo>
                <a:cubicBezTo>
                  <a:pt x="7577670" y="6112005"/>
                  <a:pt x="7405928" y="5947293"/>
                  <a:pt x="7240170" y="5787985"/>
                </a:cubicBezTo>
                <a:cubicBezTo>
                  <a:pt x="7146175" y="5697975"/>
                  <a:pt x="7050053" y="5605722"/>
                  <a:pt x="6946849" y="5523271"/>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0104407" y="5458317"/>
                </a:moveTo>
                <a:cubicBezTo>
                  <a:pt x="9978788" y="5456650"/>
                  <a:pt x="9828621" y="5479881"/>
                  <a:pt x="9704375" y="5536349"/>
                </a:cubicBezTo>
                <a:cubicBezTo>
                  <a:pt x="9726987" y="5530319"/>
                  <a:pt x="9749595" y="5524291"/>
                  <a:pt x="9773804" y="5519543"/>
                </a:cubicBezTo>
                <a:cubicBezTo>
                  <a:pt x="9873880" y="5500749"/>
                  <a:pt x="9974285" y="5497081"/>
                  <a:pt x="10086605" y="5494992"/>
                </a:cubicBezTo>
                <a:cubicBezTo>
                  <a:pt x="10168672" y="5493085"/>
                  <a:pt x="10271028" y="5491236"/>
                  <a:pt x="10367276" y="5507848"/>
                </a:cubicBezTo>
                <a:cubicBezTo>
                  <a:pt x="10396291" y="5513052"/>
                  <a:pt x="10425102" y="5519151"/>
                  <a:pt x="10454262" y="5525798"/>
                </a:cubicBezTo>
                <a:cubicBezTo>
                  <a:pt x="10493323" y="5534530"/>
                  <a:pt x="10531142" y="5542536"/>
                  <a:pt x="10569223" y="5547311"/>
                </a:cubicBezTo>
                <a:cubicBezTo>
                  <a:pt x="10422236" y="5490328"/>
                  <a:pt x="10260055" y="5460700"/>
                  <a:pt x="10104407" y="5458317"/>
                </a:cubicBezTo>
                <a:close/>
                <a:moveTo>
                  <a:pt x="6861797" y="5419899"/>
                </a:moveTo>
                <a:cubicBezTo>
                  <a:pt x="6869009" y="5420845"/>
                  <a:pt x="6876359" y="5423413"/>
                  <a:pt x="6879594" y="5424547"/>
                </a:cubicBezTo>
                <a:cubicBezTo>
                  <a:pt x="7239561" y="5537402"/>
                  <a:pt x="7549592" y="5931521"/>
                  <a:pt x="7789028" y="6212316"/>
                </a:cubicBezTo>
                <a:cubicBezTo>
                  <a:pt x="7920282" y="6366340"/>
                  <a:pt x="8046009" y="6507973"/>
                  <a:pt x="8093600" y="6710671"/>
                </a:cubicBezTo>
                <a:cubicBezTo>
                  <a:pt x="8106357" y="6764837"/>
                  <a:pt x="8115219" y="6810078"/>
                  <a:pt x="8129425" y="6854298"/>
                </a:cubicBezTo>
                <a:lnTo>
                  <a:pt x="8130898" y="6857998"/>
                </a:lnTo>
                <a:lnTo>
                  <a:pt x="7899365" y="6857998"/>
                </a:lnTo>
                <a:lnTo>
                  <a:pt x="7761176" y="6816656"/>
                </a:lnTo>
                <a:cubicBezTo>
                  <a:pt x="7707614" y="6798833"/>
                  <a:pt x="7654620" y="6779815"/>
                  <a:pt x="7602080" y="6760867"/>
                </a:cubicBezTo>
                <a:cubicBezTo>
                  <a:pt x="7499839" y="6724697"/>
                  <a:pt x="7395868" y="6687609"/>
                  <a:pt x="7289862" y="6659827"/>
                </a:cubicBezTo>
                <a:cubicBezTo>
                  <a:pt x="7386721" y="6702866"/>
                  <a:pt x="7479917" y="6741496"/>
                  <a:pt x="7582411" y="6784122"/>
                </a:cubicBezTo>
                <a:lnTo>
                  <a:pt x="7605759" y="6793465"/>
                </a:lnTo>
                <a:cubicBezTo>
                  <a:pt x="7652356" y="6812785"/>
                  <a:pt x="7694400" y="6829482"/>
                  <a:pt x="7737910" y="6840638"/>
                </a:cubicBezTo>
                <a:lnTo>
                  <a:pt x="7826532" y="6857999"/>
                </a:lnTo>
                <a:lnTo>
                  <a:pt x="7696096" y="6857999"/>
                </a:lnTo>
                <a:lnTo>
                  <a:pt x="7594081" y="6821149"/>
                </a:lnTo>
                <a:lnTo>
                  <a:pt x="7570734" y="6811799"/>
                </a:lnTo>
                <a:lnTo>
                  <a:pt x="7271814" y="6684601"/>
                </a:lnTo>
                <a:cubicBezTo>
                  <a:pt x="7315012" y="6740237"/>
                  <a:pt x="7445060" y="6805183"/>
                  <a:pt x="7585232" y="6850060"/>
                </a:cubicBezTo>
                <a:lnTo>
                  <a:pt x="7613775" y="6857998"/>
                </a:lnTo>
                <a:lnTo>
                  <a:pt x="7522197" y="6857998"/>
                </a:lnTo>
                <a:lnTo>
                  <a:pt x="7410696" y="6803861"/>
                </a:lnTo>
                <a:cubicBezTo>
                  <a:pt x="7272778" y="6731418"/>
                  <a:pt x="7152025" y="6653264"/>
                  <a:pt x="7088673" y="6610396"/>
                </a:cubicBezTo>
                <a:cubicBezTo>
                  <a:pt x="7075202" y="6601287"/>
                  <a:pt x="7065689" y="6582532"/>
                  <a:pt x="7090188" y="6584365"/>
                </a:cubicBezTo>
                <a:cubicBezTo>
                  <a:pt x="7322587" y="6603983"/>
                  <a:pt x="7561036" y="6624528"/>
                  <a:pt x="7780046" y="6711283"/>
                </a:cubicBezTo>
                <a:cubicBezTo>
                  <a:pt x="7810971" y="6723712"/>
                  <a:pt x="7991193" y="6837187"/>
                  <a:pt x="7944957" y="6799347"/>
                </a:cubicBezTo>
                <a:cubicBezTo>
                  <a:pt x="7830578" y="6704934"/>
                  <a:pt x="7705171" y="6617800"/>
                  <a:pt x="7601828" y="6503934"/>
                </a:cubicBezTo>
                <a:cubicBezTo>
                  <a:pt x="7389349" y="6269558"/>
                  <a:pt x="7257096" y="5972523"/>
                  <a:pt x="7042773" y="5734011"/>
                </a:cubicBezTo>
                <a:cubicBezTo>
                  <a:pt x="7007812" y="5695337"/>
                  <a:pt x="6799377" y="5515396"/>
                  <a:pt x="6844835" y="5424988"/>
                </a:cubicBezTo>
                <a:cubicBezTo>
                  <a:pt x="6847512" y="5419632"/>
                  <a:pt x="6854586" y="5418954"/>
                  <a:pt x="6861797" y="5419899"/>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7427076" y="5142684"/>
                </a:moveTo>
                <a:cubicBezTo>
                  <a:pt x="7446602" y="5152725"/>
                  <a:pt x="7466122" y="5162767"/>
                  <a:pt x="7485963" y="5174783"/>
                </a:cubicBezTo>
                <a:cubicBezTo>
                  <a:pt x="7567460" y="5225071"/>
                  <a:pt x="7639772" y="5286770"/>
                  <a:pt x="7719410" y="5357281"/>
                </a:cubicBezTo>
                <a:cubicBezTo>
                  <a:pt x="7777835" y="5408518"/>
                  <a:pt x="7850375" y="5472816"/>
                  <a:pt x="7907163" y="5546863"/>
                </a:cubicBezTo>
                <a:cubicBezTo>
                  <a:pt x="7924160" y="5569331"/>
                  <a:pt x="7940457" y="5592330"/>
                  <a:pt x="7956656" y="5615961"/>
                </a:cubicBezTo>
                <a:cubicBezTo>
                  <a:pt x="7978464" y="5647485"/>
                  <a:pt x="7999857" y="5677676"/>
                  <a:pt x="8023445" y="5705642"/>
                </a:cubicBezTo>
                <a:cubicBezTo>
                  <a:pt x="7956400" y="5569150"/>
                  <a:pt x="7861731" y="5443166"/>
                  <a:pt x="7754656" y="5341546"/>
                </a:cubicBezTo>
                <a:cubicBezTo>
                  <a:pt x="7668081" y="5259722"/>
                  <a:pt x="7548884" y="5180582"/>
                  <a:pt x="7427076" y="5142684"/>
                </a:cubicBezTo>
                <a:close/>
                <a:moveTo>
                  <a:pt x="7312201" y="5128278"/>
                </a:moveTo>
                <a:cubicBezTo>
                  <a:pt x="7322935" y="5135049"/>
                  <a:pt x="7332964" y="5142350"/>
                  <a:pt x="7343603" y="5149746"/>
                </a:cubicBezTo>
                <a:cubicBezTo>
                  <a:pt x="7496266" y="5257079"/>
                  <a:pt x="7656157" y="5373847"/>
                  <a:pt x="7791759" y="5515717"/>
                </a:cubicBezTo>
                <a:lnTo>
                  <a:pt x="7825280" y="5551608"/>
                </a:lnTo>
                <a:cubicBezTo>
                  <a:pt x="7875363" y="5604773"/>
                  <a:pt x="7926463" y="5659374"/>
                  <a:pt x="7982410" y="5702551"/>
                </a:cubicBezTo>
                <a:cubicBezTo>
                  <a:pt x="7964809" y="5679989"/>
                  <a:pt x="7948608" y="5656366"/>
                  <a:pt x="7932408" y="5632736"/>
                </a:cubicBezTo>
                <a:cubicBezTo>
                  <a:pt x="7916712" y="5609836"/>
                  <a:pt x="7901020" y="5586930"/>
                  <a:pt x="7883927" y="5565087"/>
                </a:cubicBezTo>
                <a:cubicBezTo>
                  <a:pt x="7828664" y="5493188"/>
                  <a:pt x="7757146" y="5430331"/>
                  <a:pt x="7699832" y="5379904"/>
                </a:cubicBezTo>
                <a:cubicBezTo>
                  <a:pt x="7621217" y="5310828"/>
                  <a:pt x="7550116" y="5249322"/>
                  <a:pt x="7470240" y="5200559"/>
                </a:cubicBezTo>
                <a:cubicBezTo>
                  <a:pt x="7417598" y="5168141"/>
                  <a:pt x="7364314" y="5143956"/>
                  <a:pt x="7312201" y="5128278"/>
                </a:cubicBezTo>
                <a:close/>
                <a:moveTo>
                  <a:pt x="7244057" y="5124233"/>
                </a:moveTo>
                <a:cubicBezTo>
                  <a:pt x="7240832" y="5137197"/>
                  <a:pt x="7314310" y="5167040"/>
                  <a:pt x="7353035" y="5197318"/>
                </a:cubicBezTo>
                <a:cubicBezTo>
                  <a:pt x="7566127" y="5367091"/>
                  <a:pt x="7749139" y="5595671"/>
                  <a:pt x="7981878" y="5738345"/>
                </a:cubicBezTo>
                <a:cubicBezTo>
                  <a:pt x="7917138" y="5691903"/>
                  <a:pt x="7860147" y="5631267"/>
                  <a:pt x="7804780" y="5572174"/>
                </a:cubicBezTo>
                <a:cubicBezTo>
                  <a:pt x="7793606" y="5560210"/>
                  <a:pt x="7782433" y="5548247"/>
                  <a:pt x="7771164" y="5536908"/>
                </a:cubicBezTo>
                <a:cubicBezTo>
                  <a:pt x="7637791" y="5396658"/>
                  <a:pt x="7478920" y="5281329"/>
                  <a:pt x="7327465" y="5174181"/>
                </a:cubicBezTo>
                <a:cubicBezTo>
                  <a:pt x="7300620" y="5155330"/>
                  <a:pt x="7274186" y="5137825"/>
                  <a:pt x="7244057" y="5124233"/>
                </a:cubicBezTo>
                <a:close/>
                <a:moveTo>
                  <a:pt x="7133363" y="5050246"/>
                </a:moveTo>
                <a:cubicBezTo>
                  <a:pt x="7577149" y="5121491"/>
                  <a:pt x="7947715" y="5355125"/>
                  <a:pt x="8128687" y="5790959"/>
                </a:cubicBezTo>
                <a:cubicBezTo>
                  <a:pt x="8276565" y="5905246"/>
                  <a:pt x="8400253" y="6044012"/>
                  <a:pt x="8497002" y="6204913"/>
                </a:cubicBezTo>
                <a:cubicBezTo>
                  <a:pt x="8503575" y="6141856"/>
                  <a:pt x="8502497" y="6159666"/>
                  <a:pt x="8514292" y="6015372"/>
                </a:cubicBezTo>
                <a:cubicBezTo>
                  <a:pt x="8536052" y="5749157"/>
                  <a:pt x="8547760" y="5533819"/>
                  <a:pt x="8491838" y="5336275"/>
                </a:cubicBezTo>
                <a:cubicBezTo>
                  <a:pt x="8507078" y="5267180"/>
                  <a:pt x="8575461" y="5351481"/>
                  <a:pt x="8605731" y="5600804"/>
                </a:cubicBezTo>
                <a:cubicBezTo>
                  <a:pt x="8608350" y="5745349"/>
                  <a:pt x="8605836" y="5891029"/>
                  <a:pt x="8594880" y="6039262"/>
                </a:cubicBezTo>
                <a:cubicBezTo>
                  <a:pt x="8575957" y="6291971"/>
                  <a:pt x="8542313" y="6543716"/>
                  <a:pt x="8494242" y="6792600"/>
                </a:cubicBezTo>
                <a:cubicBezTo>
                  <a:pt x="8597730" y="6727745"/>
                  <a:pt x="8691862" y="6639036"/>
                  <a:pt x="8794675" y="6590735"/>
                </a:cubicBezTo>
                <a:cubicBezTo>
                  <a:pt x="8796362" y="6587786"/>
                  <a:pt x="8798755" y="6584312"/>
                  <a:pt x="8800448" y="6581371"/>
                </a:cubicBezTo>
                <a:cubicBezTo>
                  <a:pt x="8795284" y="6578656"/>
                  <a:pt x="8790221" y="6575317"/>
                  <a:pt x="8788186" y="6572441"/>
                </a:cubicBezTo>
                <a:cubicBezTo>
                  <a:pt x="8594646" y="6311498"/>
                  <a:pt x="8993712" y="5858248"/>
                  <a:pt x="9137232" y="5665639"/>
                </a:cubicBezTo>
                <a:cubicBezTo>
                  <a:pt x="9150495" y="5647816"/>
                  <a:pt x="9217510" y="5675384"/>
                  <a:pt x="9216765" y="5696416"/>
                </a:cubicBezTo>
                <a:cubicBezTo>
                  <a:pt x="9208076" y="5983368"/>
                  <a:pt x="9105464" y="6228377"/>
                  <a:pt x="8969849" y="6466405"/>
                </a:cubicBezTo>
                <a:cubicBezTo>
                  <a:pt x="9192790" y="6382070"/>
                  <a:pt x="9514633" y="6424367"/>
                  <a:pt x="9706237" y="6419148"/>
                </a:cubicBezTo>
                <a:cubicBezTo>
                  <a:pt x="9875985" y="6415062"/>
                  <a:pt x="9998989" y="6424957"/>
                  <a:pt x="10110375" y="6563116"/>
                </a:cubicBezTo>
                <a:cubicBezTo>
                  <a:pt x="10119737" y="6574800"/>
                  <a:pt x="10104347" y="6578204"/>
                  <a:pt x="10096281" y="6578254"/>
                </a:cubicBezTo>
                <a:cubicBezTo>
                  <a:pt x="9752742" y="6584519"/>
                  <a:pt x="9411210" y="6642343"/>
                  <a:pt x="9067672" y="6648608"/>
                </a:cubicBezTo>
                <a:cubicBezTo>
                  <a:pt x="9008636" y="6649807"/>
                  <a:pt x="8918484" y="6627657"/>
                  <a:pt x="8859441" y="6641028"/>
                </a:cubicBezTo>
                <a:cubicBezTo>
                  <a:pt x="8858839" y="6640935"/>
                  <a:pt x="8858138" y="6641468"/>
                  <a:pt x="8857528" y="6641375"/>
                </a:cubicBezTo>
                <a:cubicBezTo>
                  <a:pt x="8854312" y="6642158"/>
                  <a:pt x="8851192" y="6642319"/>
                  <a:pt x="8848579" y="6643204"/>
                </a:cubicBezTo>
                <a:cubicBezTo>
                  <a:pt x="8763018" y="6670925"/>
                  <a:pt x="8669480" y="6759768"/>
                  <a:pt x="8576285" y="6824788"/>
                </a:cubicBezTo>
                <a:lnTo>
                  <a:pt x="8519159" y="6857998"/>
                </a:lnTo>
                <a:lnTo>
                  <a:pt x="8393540" y="6857998"/>
                </a:lnTo>
                <a:lnTo>
                  <a:pt x="8417346" y="6745652"/>
                </a:lnTo>
                <a:cubicBezTo>
                  <a:pt x="8445294" y="6600749"/>
                  <a:pt x="8467982" y="6454800"/>
                  <a:pt x="8485502" y="6308216"/>
                </a:cubicBezTo>
                <a:cubicBezTo>
                  <a:pt x="8483369" y="6305964"/>
                  <a:pt x="8481139" y="6304343"/>
                  <a:pt x="8480214" y="6302278"/>
                </a:cubicBezTo>
                <a:cubicBezTo>
                  <a:pt x="8389148" y="6120471"/>
                  <a:pt x="8265637" y="5964433"/>
                  <a:pt x="8112215" y="5837768"/>
                </a:cubicBezTo>
                <a:cubicBezTo>
                  <a:pt x="8107469" y="5836403"/>
                  <a:pt x="8101510" y="5834843"/>
                  <a:pt x="8095146" y="5831943"/>
                </a:cubicBezTo>
                <a:cubicBezTo>
                  <a:pt x="7720999" y="5670157"/>
                  <a:pt x="7460805" y="5310579"/>
                  <a:pt x="7131946" y="5075653"/>
                </a:cubicBezTo>
                <a:cubicBezTo>
                  <a:pt x="7120196" y="5067444"/>
                  <a:pt x="7107334" y="5046255"/>
                  <a:pt x="7133363" y="5050246"/>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1544294" y="4944364"/>
                </a:moveTo>
                <a:cubicBezTo>
                  <a:pt x="11560186" y="5180994"/>
                  <a:pt x="11601886" y="5476223"/>
                  <a:pt x="11755210" y="5588157"/>
                </a:cubicBezTo>
                <a:cubicBezTo>
                  <a:pt x="11638730" y="5382912"/>
                  <a:pt x="11582097" y="5153179"/>
                  <a:pt x="11544294" y="4944364"/>
                </a:cubicBezTo>
                <a:close/>
                <a:moveTo>
                  <a:pt x="11571408" y="4918599"/>
                </a:moveTo>
                <a:cubicBezTo>
                  <a:pt x="11607963" y="5126676"/>
                  <a:pt x="11663078" y="5358905"/>
                  <a:pt x="11778250" y="5565760"/>
                </a:cubicBezTo>
                <a:cubicBezTo>
                  <a:pt x="11740096" y="5335710"/>
                  <a:pt x="11685166" y="5117152"/>
                  <a:pt x="11571408" y="4918599"/>
                </a:cubicBezTo>
                <a:close/>
                <a:moveTo>
                  <a:pt x="11540154" y="4867303"/>
                </a:moveTo>
                <a:cubicBezTo>
                  <a:pt x="11540302" y="4868748"/>
                  <a:pt x="11540443" y="4870186"/>
                  <a:pt x="11540380" y="4872526"/>
                </a:cubicBezTo>
                <a:lnTo>
                  <a:pt x="11542590" y="4871112"/>
                </a:lnTo>
                <a:close/>
                <a:moveTo>
                  <a:pt x="10567662" y="4866948"/>
                </a:moveTo>
                <a:cubicBezTo>
                  <a:pt x="10522198" y="4867672"/>
                  <a:pt x="10476263" y="4872522"/>
                  <a:pt x="10431225" y="4877568"/>
                </a:cubicBezTo>
                <a:cubicBezTo>
                  <a:pt x="10381279" y="4883457"/>
                  <a:pt x="10328981" y="4889314"/>
                  <a:pt x="10277556" y="4889247"/>
                </a:cubicBezTo>
                <a:cubicBezTo>
                  <a:pt x="10236449" y="4889475"/>
                  <a:pt x="10195262" y="4885932"/>
                  <a:pt x="10155875" y="4882769"/>
                </a:cubicBezTo>
                <a:cubicBezTo>
                  <a:pt x="10128043" y="4880639"/>
                  <a:pt x="10100420" y="4877611"/>
                  <a:pt x="10072733" y="4876924"/>
                </a:cubicBezTo>
                <a:cubicBezTo>
                  <a:pt x="10009605" y="4874377"/>
                  <a:pt x="9945053" y="4878112"/>
                  <a:pt x="9882500" y="4881330"/>
                </a:cubicBezTo>
                <a:cubicBezTo>
                  <a:pt x="9817947" y="4885065"/>
                  <a:pt x="9751031" y="4888772"/>
                  <a:pt x="9685205" y="4885650"/>
                </a:cubicBezTo>
                <a:lnTo>
                  <a:pt x="9666932" y="4885075"/>
                </a:lnTo>
                <a:cubicBezTo>
                  <a:pt x="9647413" y="4883768"/>
                  <a:pt x="9627689" y="4883349"/>
                  <a:pt x="9608662" y="4884027"/>
                </a:cubicBezTo>
                <a:cubicBezTo>
                  <a:pt x="9746940" y="4906717"/>
                  <a:pt x="9886187" y="4927258"/>
                  <a:pt x="10026230" y="4938088"/>
                </a:cubicBezTo>
                <a:cubicBezTo>
                  <a:pt x="10217917" y="4954217"/>
                  <a:pt x="10389161" y="4921336"/>
                  <a:pt x="10567662" y="4866948"/>
                </a:cubicBezTo>
                <a:close/>
                <a:moveTo>
                  <a:pt x="10221015" y="4783657"/>
                </a:moveTo>
                <a:cubicBezTo>
                  <a:pt x="10183412" y="4782731"/>
                  <a:pt x="10145345" y="4783278"/>
                  <a:pt x="10107121" y="4785091"/>
                </a:cubicBezTo>
                <a:cubicBezTo>
                  <a:pt x="9954224" y="4792347"/>
                  <a:pt x="9798826" y="4819883"/>
                  <a:pt x="9660668" y="4854595"/>
                </a:cubicBezTo>
                <a:cubicBezTo>
                  <a:pt x="9663924" y="4854814"/>
                  <a:pt x="9666276" y="4854838"/>
                  <a:pt x="9669531" y="4855057"/>
                </a:cubicBezTo>
                <a:lnTo>
                  <a:pt x="9687254" y="4855986"/>
                </a:lnTo>
                <a:cubicBezTo>
                  <a:pt x="9751279" y="4858722"/>
                  <a:pt x="9817637" y="4855370"/>
                  <a:pt x="9881290" y="4851445"/>
                </a:cubicBezTo>
                <a:cubicBezTo>
                  <a:pt x="9944395" y="4847874"/>
                  <a:pt x="10009857" y="4844334"/>
                  <a:pt x="10074432" y="4846715"/>
                </a:cubicBezTo>
                <a:cubicBezTo>
                  <a:pt x="10102466" y="4847944"/>
                  <a:pt x="10131190" y="4850269"/>
                  <a:pt x="10159369" y="4852935"/>
                </a:cubicBezTo>
                <a:cubicBezTo>
                  <a:pt x="10198208" y="4856456"/>
                  <a:pt x="10239045" y="4859459"/>
                  <a:pt x="10278706" y="4859393"/>
                </a:cubicBezTo>
                <a:cubicBezTo>
                  <a:pt x="10328324" y="4859079"/>
                  <a:pt x="10379724" y="4853023"/>
                  <a:pt x="10429120" y="4847493"/>
                </a:cubicBezTo>
                <a:cubicBezTo>
                  <a:pt x="10465435" y="4843425"/>
                  <a:pt x="10501756" y="4839354"/>
                  <a:pt x="10538565" y="4837270"/>
                </a:cubicBezTo>
                <a:cubicBezTo>
                  <a:pt x="10442450" y="4802463"/>
                  <a:pt x="10333824" y="4786435"/>
                  <a:pt x="10221015" y="478365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9857254" y="4275904"/>
                </a:moveTo>
                <a:cubicBezTo>
                  <a:pt x="9525980" y="4300770"/>
                  <a:pt x="9241479" y="4364703"/>
                  <a:pt x="8989866" y="4472742"/>
                </a:cubicBezTo>
                <a:lnTo>
                  <a:pt x="8931614" y="4498508"/>
                </a:lnTo>
                <a:cubicBezTo>
                  <a:pt x="8902659" y="4511659"/>
                  <a:pt x="8873359" y="4524268"/>
                  <a:pt x="8843711" y="4536334"/>
                </a:cubicBezTo>
                <a:cubicBezTo>
                  <a:pt x="8889894" y="4522124"/>
                  <a:pt x="8937874" y="4508296"/>
                  <a:pt x="8966093" y="4502509"/>
                </a:cubicBezTo>
                <a:cubicBezTo>
                  <a:pt x="9076195" y="4481142"/>
                  <a:pt x="9187512" y="4468967"/>
                  <a:pt x="9299227" y="4454994"/>
                </a:cubicBezTo>
                <a:cubicBezTo>
                  <a:pt x="9502333" y="4429326"/>
                  <a:pt x="9654280" y="4317586"/>
                  <a:pt x="9857254" y="4275904"/>
                </a:cubicBezTo>
                <a:close/>
                <a:moveTo>
                  <a:pt x="9615182" y="4220499"/>
                </a:moveTo>
                <a:cubicBezTo>
                  <a:pt x="9415185" y="4228027"/>
                  <a:pt x="9214426" y="4329700"/>
                  <a:pt x="9023688" y="4425819"/>
                </a:cubicBezTo>
                <a:cubicBezTo>
                  <a:pt x="9256457" y="4332127"/>
                  <a:pt x="9516545" y="4273854"/>
                  <a:pt x="9814527" y="4248048"/>
                </a:cubicBezTo>
                <a:cubicBezTo>
                  <a:pt x="9748431" y="4225943"/>
                  <a:pt x="9681848" y="4217991"/>
                  <a:pt x="9615182" y="4220499"/>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9258094" y="3958602"/>
                </a:moveTo>
                <a:cubicBezTo>
                  <a:pt x="9013678" y="4006086"/>
                  <a:pt x="8768731" y="4060051"/>
                  <a:pt x="8526712" y="4119804"/>
                </a:cubicBezTo>
                <a:cubicBezTo>
                  <a:pt x="8781748" y="4123003"/>
                  <a:pt x="9026494" y="4069940"/>
                  <a:pt x="9258094" y="3958602"/>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1225213" y="3936722"/>
                </a:moveTo>
                <a:cubicBezTo>
                  <a:pt x="11207028" y="4022695"/>
                  <a:pt x="11194593" y="4110355"/>
                  <a:pt x="11182914" y="4196771"/>
                </a:cubicBezTo>
                <a:cubicBezTo>
                  <a:pt x="11164076" y="4335276"/>
                  <a:pt x="11145116" y="4478465"/>
                  <a:pt x="11099211" y="4613594"/>
                </a:cubicBezTo>
                <a:cubicBezTo>
                  <a:pt x="11088245" y="4645134"/>
                  <a:pt x="11076378" y="4676477"/>
                  <a:pt x="11064509" y="4707830"/>
                </a:cubicBezTo>
                <a:lnTo>
                  <a:pt x="11049349" y="4747418"/>
                </a:lnTo>
                <a:cubicBezTo>
                  <a:pt x="11022123" y="4819250"/>
                  <a:pt x="10998838" y="4892390"/>
                  <a:pt x="10978260" y="4966094"/>
                </a:cubicBezTo>
                <a:cubicBezTo>
                  <a:pt x="11216457" y="4678857"/>
                  <a:pt x="11222923" y="4300706"/>
                  <a:pt x="11225213" y="393672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1201005" y="3900089"/>
                </a:moveTo>
                <a:cubicBezTo>
                  <a:pt x="11064705" y="4216426"/>
                  <a:pt x="10958405" y="4541932"/>
                  <a:pt x="10968432" y="4885010"/>
                </a:cubicBezTo>
                <a:cubicBezTo>
                  <a:pt x="10984596" y="4834817"/>
                  <a:pt x="11001105" y="4785171"/>
                  <a:pt x="11019967" y="4735553"/>
                </a:cubicBezTo>
                <a:lnTo>
                  <a:pt x="11035125" y="4695966"/>
                </a:lnTo>
                <a:cubicBezTo>
                  <a:pt x="11047342" y="4665154"/>
                  <a:pt x="11059004" y="4634706"/>
                  <a:pt x="11069972" y="4603168"/>
                </a:cubicBezTo>
                <a:cubicBezTo>
                  <a:pt x="11114708" y="4471083"/>
                  <a:pt x="11133811" y="4329343"/>
                  <a:pt x="11152239" y="4192628"/>
                </a:cubicBezTo>
                <a:cubicBezTo>
                  <a:pt x="11165272" y="4096160"/>
                  <a:pt x="11178361" y="3997344"/>
                  <a:pt x="11201005" y="3900089"/>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10268559" y="3871054"/>
                </a:moveTo>
                <a:cubicBezTo>
                  <a:pt x="10277021" y="4100939"/>
                  <a:pt x="10375577" y="4306148"/>
                  <a:pt x="10494169" y="4520780"/>
                </a:cubicBezTo>
                <a:cubicBezTo>
                  <a:pt x="10447177" y="4399850"/>
                  <a:pt x="10400743" y="4278562"/>
                  <a:pt x="10356661" y="4157302"/>
                </a:cubicBezTo>
                <a:cubicBezTo>
                  <a:pt x="10321871" y="4061517"/>
                  <a:pt x="10289232" y="3966669"/>
                  <a:pt x="10268559" y="3871054"/>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0277529" y="3701307"/>
                </a:moveTo>
                <a:cubicBezTo>
                  <a:pt x="10277467" y="3703640"/>
                  <a:pt x="10276853" y="3706334"/>
                  <a:pt x="10276797" y="3708672"/>
                </a:cubicBezTo>
                <a:cubicBezTo>
                  <a:pt x="10284209" y="3854149"/>
                  <a:pt x="10331835" y="3999199"/>
                  <a:pt x="10385906" y="4147031"/>
                </a:cubicBezTo>
                <a:cubicBezTo>
                  <a:pt x="10434036" y="4279493"/>
                  <a:pt x="10484873" y="4412529"/>
                  <a:pt x="10536458" y="4544310"/>
                </a:cubicBezTo>
                <a:cubicBezTo>
                  <a:pt x="10537315" y="4408107"/>
                  <a:pt x="10476552" y="4266858"/>
                  <a:pt x="10436479" y="4144570"/>
                </a:cubicBezTo>
                <a:cubicBezTo>
                  <a:pt x="10386976" y="3995354"/>
                  <a:pt x="10333255" y="3848072"/>
                  <a:pt x="10277529" y="3701307"/>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0" y="3982240"/>
                  <a:pt x="5111996" y="4065759"/>
                </a:cubicBezTo>
                <a:cubicBezTo>
                  <a:pt x="5199925" y="4149276"/>
                  <a:pt x="5291490" y="4229096"/>
                  <a:pt x="5388877" y="4300185"/>
                </a:cubicBezTo>
                <a:cubicBezTo>
                  <a:pt x="5401113"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1" y="3090882"/>
                </a:moveTo>
                <a:lnTo>
                  <a:pt x="5480135" y="3565802"/>
                </a:lnTo>
                <a:cubicBezTo>
                  <a:pt x="5490809" y="3762845"/>
                  <a:pt x="5501220" y="3965024"/>
                  <a:pt x="5499022" y="4166310"/>
                </a:cubicBezTo>
                <a:cubicBezTo>
                  <a:pt x="5546233" y="3984186"/>
                  <a:pt x="5562118" y="3799116"/>
                  <a:pt x="5547022" y="3607838"/>
                </a:cubicBezTo>
                <a:cubicBezTo>
                  <a:pt x="5541143" y="3530760"/>
                  <a:pt x="5529684" y="3453908"/>
                  <a:pt x="5515964" y="3378541"/>
                </a:cubicBezTo>
                <a:cubicBezTo>
                  <a:pt x="5505773" y="3321668"/>
                  <a:pt x="5475310" y="3095607"/>
                  <a:pt x="5453701"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69"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lnTo>
                  <a:pt x="6038705" y="4763847"/>
                </a:lnTo>
                <a:lnTo>
                  <a:pt x="6037783"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0"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6"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2"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7"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3"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6"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1"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cubicBezTo>
                  <a:pt x="10068034" y="4289020"/>
                  <a:pt x="10235704" y="4406341"/>
                  <a:pt x="10395379" y="4531843"/>
                </a:cubicBezTo>
                <a:cubicBezTo>
                  <a:pt x="10227815" y="4223610"/>
                  <a:pt x="10104867" y="3926696"/>
                  <a:pt x="10225980" y="3561061"/>
                </a:cubicBezTo>
                <a:cubicBezTo>
                  <a:pt x="10233239" y="3539559"/>
                  <a:pt x="10303382" y="3509255"/>
                  <a:pt x="10314210" y="3538353"/>
                </a:cubicBezTo>
                <a:cubicBezTo>
                  <a:pt x="10408734" y="3779872"/>
                  <a:pt x="10497596" y="4023472"/>
                  <a:pt x="10573663" y="4271430"/>
                </a:cubicBezTo>
                <a:cubicBezTo>
                  <a:pt x="10618238" y="4415363"/>
                  <a:pt x="10653304" y="4549296"/>
                  <a:pt x="10583736" y="4688819"/>
                </a:cubicBezTo>
                <a:cubicBezTo>
                  <a:pt x="10685909" y="4776757"/>
                  <a:pt x="10784700" y="4869157"/>
                  <a:pt x="10880472" y="4966558"/>
                </a:cubicBezTo>
                <a:cubicBezTo>
                  <a:pt x="10849056" y="4499967"/>
                  <a:pt x="11034230" y="4066538"/>
                  <a:pt x="11231212" y="3645474"/>
                </a:cubicBezTo>
                <a:cubicBezTo>
                  <a:pt x="11242138" y="3622394"/>
                  <a:pt x="11319709" y="3598841"/>
                  <a:pt x="11317765" y="3638405"/>
                </a:cubicBezTo>
                <a:cubicBezTo>
                  <a:pt x="11295958" y="4125233"/>
                  <a:pt x="11372236" y="4676562"/>
                  <a:pt x="10982911" y="5051260"/>
                </a:cubicBezTo>
                <a:cubicBezTo>
                  <a:pt x="10979389" y="5054277"/>
                  <a:pt x="10974419" y="5057456"/>
                  <a:pt x="10968747" y="5059552"/>
                </a:cubicBezTo>
                <a:cubicBezTo>
                  <a:pt x="11069120" y="5167803"/>
                  <a:pt x="11166116" y="5280511"/>
                  <a:pt x="11258020" y="5401078"/>
                </a:cubicBezTo>
                <a:cubicBezTo>
                  <a:pt x="11414501" y="5606795"/>
                  <a:pt x="11558425" y="5822089"/>
                  <a:pt x="11688741" y="6045312"/>
                </a:cubicBezTo>
                <a:cubicBezTo>
                  <a:pt x="11728326" y="5923422"/>
                  <a:pt x="11744133" y="5789920"/>
                  <a:pt x="11794425" y="5681109"/>
                </a:cubicBezTo>
                <a:cubicBezTo>
                  <a:pt x="11793785" y="5677682"/>
                  <a:pt x="11793359" y="5673360"/>
                  <a:pt x="11792727" y="5669934"/>
                </a:cubicBezTo>
                <a:cubicBezTo>
                  <a:pt x="11786706" y="5671483"/>
                  <a:pt x="11780344" y="5672486"/>
                  <a:pt x="11776744" y="5671723"/>
                </a:cubicBezTo>
                <a:cubicBezTo>
                  <a:pt x="11442886" y="5608574"/>
                  <a:pt x="11457436" y="4983823"/>
                  <a:pt x="11442546" y="4736592"/>
                </a:cubicBezTo>
                <a:cubicBezTo>
                  <a:pt x="11441155" y="4713728"/>
                  <a:pt x="11514076" y="4687776"/>
                  <a:pt x="11527771" y="4704317"/>
                </a:cubicBezTo>
                <a:cubicBezTo>
                  <a:pt x="11715804" y="4928943"/>
                  <a:pt x="11799388" y="5187422"/>
                  <a:pt x="11851542" y="5463703"/>
                </a:cubicBezTo>
                <a:cubicBezTo>
                  <a:pt x="11913004" y="5353500"/>
                  <a:pt x="12015977" y="5250086"/>
                  <a:pt x="12122505" y="5156948"/>
                </a:cubicBezTo>
                <a:lnTo>
                  <a:pt x="12192002" y="5098973"/>
                </a:lnTo>
                <a:lnTo>
                  <a:pt x="12192001" y="5160062"/>
                </a:lnTo>
                <a:lnTo>
                  <a:pt x="12155105" y="5191181"/>
                </a:lnTo>
                <a:cubicBezTo>
                  <a:pt x="12056052" y="5282318"/>
                  <a:pt x="11965498" y="5385071"/>
                  <a:pt x="11918903" y="5491132"/>
                </a:cubicBezTo>
                <a:cubicBezTo>
                  <a:pt x="11960691" y="5426848"/>
                  <a:pt x="12011970" y="5370101"/>
                  <a:pt x="12067554" y="5317498"/>
                </a:cubicBezTo>
                <a:lnTo>
                  <a:pt x="12192001" y="5211391"/>
                </a:lnTo>
                <a:lnTo>
                  <a:pt x="12192001" y="5251558"/>
                </a:lnTo>
                <a:lnTo>
                  <a:pt x="12087498" y="5340764"/>
                </a:lnTo>
                <a:cubicBezTo>
                  <a:pt x="12032329" y="5393102"/>
                  <a:pt x="11981742" y="5449408"/>
                  <a:pt x="11941335" y="5512809"/>
                </a:cubicBezTo>
                <a:cubicBezTo>
                  <a:pt x="11925082" y="5538523"/>
                  <a:pt x="11910985" y="5565169"/>
                  <a:pt x="11898139" y="5592553"/>
                </a:cubicBezTo>
                <a:cubicBezTo>
                  <a:pt x="11945914" y="5558922"/>
                  <a:pt x="11992854" y="5522778"/>
                  <a:pt x="12037359" y="5482816"/>
                </a:cubicBezTo>
                <a:lnTo>
                  <a:pt x="12192001" y="5330890"/>
                </a:lnTo>
                <a:lnTo>
                  <a:pt x="12192001" y="5402911"/>
                </a:lnTo>
                <a:lnTo>
                  <a:pt x="12054488" y="5533939"/>
                </a:lnTo>
                <a:cubicBezTo>
                  <a:pt x="12007570" y="5576210"/>
                  <a:pt x="11919625" y="5622495"/>
                  <a:pt x="11880977" y="5674040"/>
                </a:cubicBezTo>
                <a:cubicBezTo>
                  <a:pt x="11880428" y="5674391"/>
                  <a:pt x="11880223" y="5675288"/>
                  <a:pt x="11879666" y="5675644"/>
                </a:cubicBezTo>
                <a:cubicBezTo>
                  <a:pt x="11877599" y="5678494"/>
                  <a:pt x="11875186" y="5680803"/>
                  <a:pt x="11873674" y="5683306"/>
                </a:cubicBezTo>
                <a:cubicBezTo>
                  <a:pt x="11806563" y="5791374"/>
                  <a:pt x="11801847" y="5992131"/>
                  <a:pt x="11738608" y="6118417"/>
                </a:cubicBezTo>
                <a:cubicBezTo>
                  <a:pt x="11737642" y="6120562"/>
                  <a:pt x="11735234" y="6122876"/>
                  <a:pt x="11732820" y="6125184"/>
                </a:cubicBezTo>
                <a:cubicBezTo>
                  <a:pt x="11856220" y="6344593"/>
                  <a:pt x="11965159" y="6571523"/>
                  <a:pt x="12058063" y="6805045"/>
                </a:cubicBezTo>
                <a:lnTo>
                  <a:pt x="12077722" y="6857999"/>
                </a:lnTo>
                <a:lnTo>
                  <a:pt x="11980831" y="6857999"/>
                </a:lnTo>
                <a:lnTo>
                  <a:pt x="11842370" y="6532596"/>
                </a:lnTo>
                <a:lnTo>
                  <a:pt x="11807118" y="6461642"/>
                </a:lnTo>
                <a:cubicBezTo>
                  <a:pt x="11675874" y="6190726"/>
                  <a:pt x="11523363" y="5930353"/>
                  <a:pt x="11352410" y="5682534"/>
                </a:cubicBezTo>
                <a:cubicBezTo>
                  <a:pt x="11349154" y="5682314"/>
                  <a:pt x="11346248" y="5682642"/>
                  <a:pt x="11344098" y="5681717"/>
                </a:cubicBezTo>
                <a:cubicBezTo>
                  <a:pt x="11146884" y="5607050"/>
                  <a:pt x="10940954" y="5574737"/>
                  <a:pt x="10730809" y="5585749"/>
                </a:cubicBezTo>
                <a:cubicBezTo>
                  <a:pt x="10726045" y="5588034"/>
                  <a:pt x="10720166" y="5591021"/>
                  <a:pt x="10713050" y="5593271"/>
                </a:cubicBezTo>
                <a:cubicBezTo>
                  <a:pt x="10300570" y="5732161"/>
                  <a:pt x="9845774" y="5640588"/>
                  <a:pt x="9420192" y="5692050"/>
                </a:cubicBezTo>
                <a:cubicBezTo>
                  <a:pt x="9405112" y="5694029"/>
                  <a:pt x="9380308" y="5686903"/>
                  <a:pt x="9404066" y="5671708"/>
                </a:cubicBezTo>
                <a:cubicBezTo>
                  <a:pt x="9811305" y="5415077"/>
                  <a:pt x="10269729" y="5333413"/>
                  <a:pt x="10712309" y="5538562"/>
                </a:cubicBezTo>
                <a:cubicBezTo>
                  <a:pt x="10909559" y="5522006"/>
                  <a:pt x="11103888" y="5541041"/>
                  <a:pt x="11291486" y="5595804"/>
                </a:cubicBezTo>
                <a:cubicBezTo>
                  <a:pt x="11253937" y="5543176"/>
                  <a:pt x="11215832" y="5490905"/>
                  <a:pt x="11176624" y="5439340"/>
                </a:cubicBezTo>
                <a:cubicBezTo>
                  <a:pt x="11019444" y="5232532"/>
                  <a:pt x="10848144" y="5046247"/>
                  <a:pt x="10665962" y="4874588"/>
                </a:cubicBezTo>
                <a:cubicBezTo>
                  <a:pt x="10659400" y="4876493"/>
                  <a:pt x="10653378" y="4878043"/>
                  <a:pt x="10647017" y="4879047"/>
                </a:cubicBezTo>
                <a:cubicBezTo>
                  <a:pt x="10469841" y="4937947"/>
                  <a:pt x="10294852" y="4989315"/>
                  <a:pt x="10107096" y="4989072"/>
                </a:cubicBezTo>
                <a:cubicBezTo>
                  <a:pt x="9884392" y="4988955"/>
                  <a:pt x="9658777" y="4947776"/>
                  <a:pt x="9439953" y="4909921"/>
                </a:cubicBezTo>
                <a:cubicBezTo>
                  <a:pt x="9408584" y="4904693"/>
                  <a:pt x="9464056" y="4874580"/>
                  <a:pt x="9470279" y="4872131"/>
                </a:cubicBezTo>
                <a:cubicBezTo>
                  <a:pt x="9777078" y="4772480"/>
                  <a:pt x="10227985" y="4680296"/>
                  <a:pt x="10565024" y="4781269"/>
                </a:cubicBezTo>
                <a:cubicBezTo>
                  <a:pt x="10362949" y="4601638"/>
                  <a:pt x="10148128" y="4438593"/>
                  <a:pt x="9922490" y="4287833"/>
                </a:cubicBezTo>
                <a:cubicBezTo>
                  <a:pt x="9921938" y="4288186"/>
                  <a:pt x="9921032" y="4287993"/>
                  <a:pt x="9920481" y="4288346"/>
                </a:cubicBezTo>
                <a:cubicBezTo>
                  <a:pt x="9919033" y="4288508"/>
                  <a:pt x="9917026" y="4289026"/>
                  <a:pt x="9916127" y="4288836"/>
                </a:cubicBezTo>
                <a:cubicBezTo>
                  <a:pt x="9902906" y="4288860"/>
                  <a:pt x="9795895" y="4364971"/>
                  <a:pt x="9791125" y="4367248"/>
                </a:cubicBezTo>
                <a:cubicBezTo>
                  <a:pt x="9707175" y="4406384"/>
                  <a:pt x="9617775" y="4432133"/>
                  <a:pt x="9528364" y="4451767"/>
                </a:cubicBezTo>
                <a:cubicBezTo>
                  <a:pt x="9228232" y="4518029"/>
                  <a:pt x="8927622" y="4526349"/>
                  <a:pt x="8629850" y="4613329"/>
                </a:cubicBezTo>
                <a:cubicBezTo>
                  <a:pt x="8609591" y="4619390"/>
                  <a:pt x="8554225" y="4618011"/>
                  <a:pt x="8600239" y="4596243"/>
                </a:cubicBezTo>
                <a:cubicBezTo>
                  <a:pt x="8928850" y="4438196"/>
                  <a:pt x="9367700" y="4136057"/>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0"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0"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6" y="2637633"/>
                </a:cubicBezTo>
                <a:cubicBezTo>
                  <a:pt x="5803017" y="2582794"/>
                  <a:pt x="5810097"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4"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4"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0" y="891331"/>
                </a:cubicBezTo>
                <a:cubicBezTo>
                  <a:pt x="5712973"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5" y="246988"/>
                  <a:pt x="5760847" y="254734"/>
                  <a:pt x="5736947" y="261367"/>
                </a:cubicBezTo>
                <a:cubicBezTo>
                  <a:pt x="5638132"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7"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1" y="231951"/>
                </a:cubicBezTo>
                <a:cubicBezTo>
                  <a:pt x="5794994"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3" y="228123"/>
                </a:cubicBezTo>
                <a:cubicBezTo>
                  <a:pt x="5227195" y="227945"/>
                  <a:pt x="5244285" y="227765"/>
                  <a:pt x="5261015" y="227087"/>
                </a:cubicBezTo>
                <a:cubicBezTo>
                  <a:pt x="5463242" y="223204"/>
                  <a:pt x="5667966" y="183171"/>
                  <a:pt x="5861181" y="143093"/>
                </a:cubicBezTo>
                <a:cubicBezTo>
                  <a:pt x="5895330"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6"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6"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7"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2" y="2135538"/>
                  <a:pt x="5687608" y="2039972"/>
                </a:cubicBezTo>
                <a:cubicBezTo>
                  <a:pt x="5744741" y="1859679"/>
                  <a:pt x="5733310" y="1742061"/>
                  <a:pt x="5657554" y="1576445"/>
                </a:cubicBezTo>
                <a:cubicBezTo>
                  <a:pt x="5483231"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50" name="Rectangle 49">
            <a:extLst>
              <a:ext uri="{FF2B5EF4-FFF2-40B4-BE49-F238E27FC236}">
                <a16:creationId xmlns:a16="http://schemas.microsoft.com/office/drawing/2014/main" id="{A20AF199-99C2-4569-9CAF-24514AE5E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457200"/>
            <a:ext cx="8458200" cy="59436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 name="Picture 4" descr="New From Zoom: Vanishing Pen, InformaCast, New Meeting Reactions, and Zoom  Team Chat Management | Zoom Blog">
            <a:extLst>
              <a:ext uri="{FF2B5EF4-FFF2-40B4-BE49-F238E27FC236}">
                <a16:creationId xmlns:a16="http://schemas.microsoft.com/office/drawing/2014/main" id="{96C478A4-4881-995B-2826-EE1C79D8A1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9" r="-5" b="-5"/>
          <a:stretch/>
        </p:blipFill>
        <p:spPr bwMode="auto">
          <a:xfrm>
            <a:off x="614363" y="609603"/>
            <a:ext cx="4142720" cy="26206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F85FD5D-E0D1-99C7-C7A2-D46BC08A00AC}"/>
              </a:ext>
            </a:extLst>
          </p:cNvPr>
          <p:cNvSpPr txBox="1"/>
          <p:nvPr/>
        </p:nvSpPr>
        <p:spPr>
          <a:xfrm>
            <a:off x="5099983" y="1219780"/>
            <a:ext cx="3371850" cy="2862322"/>
          </a:xfrm>
          <a:prstGeom prst="rect">
            <a:avLst/>
          </a:prstGeom>
          <a:solidFill>
            <a:schemeClr val="accent2">
              <a:lumMod val="60000"/>
              <a:lumOff val="40000"/>
            </a:schemeClr>
          </a:solidFill>
        </p:spPr>
        <p:txBody>
          <a:bodyPr wrap="square" rtlCol="0">
            <a:spAutoFit/>
          </a:bodyPr>
          <a:lstStyle/>
          <a:p>
            <a:r>
              <a:rPr lang="en-US" dirty="0"/>
              <a:t>As a group, discuss what READ plans in grades 4-12 look like in your school and/or district. Think about the components, types of  assessment and assessment cycles, the progress monitoring/data cycles that occurs, and the processes in place to support students on READ plans.</a:t>
            </a:r>
          </a:p>
        </p:txBody>
      </p:sp>
      <p:sp>
        <p:nvSpPr>
          <p:cNvPr id="5" name="TextBox 4">
            <a:extLst>
              <a:ext uri="{FF2B5EF4-FFF2-40B4-BE49-F238E27FC236}">
                <a16:creationId xmlns:a16="http://schemas.microsoft.com/office/drawing/2014/main" id="{B358E51D-6B6D-D41F-F09E-C9BE8480F8D8}"/>
              </a:ext>
            </a:extLst>
          </p:cNvPr>
          <p:cNvSpPr txBox="1"/>
          <p:nvPr/>
        </p:nvSpPr>
        <p:spPr>
          <a:xfrm>
            <a:off x="4981531" y="4539302"/>
            <a:ext cx="3819569" cy="923330"/>
          </a:xfrm>
          <a:prstGeom prst="rect">
            <a:avLst/>
          </a:prstGeom>
          <a:noFill/>
        </p:spPr>
        <p:txBody>
          <a:bodyPr wrap="square">
            <a:spAutoFit/>
          </a:bodyPr>
          <a:lstStyle/>
          <a:p>
            <a:r>
              <a:rPr lang="en-US" dirty="0">
                <a:hlinkClick r:id="rId3"/>
              </a:rPr>
              <a:t>https://jamboard.google.com/d/1D0KmexVaB21dyfVO2Vhk6QysM8iNWss5XfyyFHSjmN0/edit?usp=sharing</a:t>
            </a:r>
            <a:r>
              <a:rPr lang="en-US" dirty="0"/>
              <a:t>  </a:t>
            </a:r>
          </a:p>
        </p:txBody>
      </p:sp>
      <p:pic>
        <p:nvPicPr>
          <p:cNvPr id="4" name="Picture 3">
            <a:extLst>
              <a:ext uri="{FF2B5EF4-FFF2-40B4-BE49-F238E27FC236}">
                <a16:creationId xmlns:a16="http://schemas.microsoft.com/office/drawing/2014/main" id="{0CACF927-BE54-2724-F8D8-DA5577B4852E}"/>
              </a:ext>
            </a:extLst>
          </p:cNvPr>
          <p:cNvPicPr>
            <a:picLocks noChangeAspect="1"/>
          </p:cNvPicPr>
          <p:nvPr/>
        </p:nvPicPr>
        <p:blipFill>
          <a:blip r:embed="rId4"/>
          <a:stretch>
            <a:fillRect/>
          </a:stretch>
        </p:blipFill>
        <p:spPr>
          <a:xfrm>
            <a:off x="725557" y="3429000"/>
            <a:ext cx="3993320" cy="2246243"/>
          </a:xfrm>
          <a:prstGeom prst="rect">
            <a:avLst/>
          </a:prstGeom>
        </p:spPr>
      </p:pic>
    </p:spTree>
    <p:extLst>
      <p:ext uri="{BB962C8B-B14F-4D97-AF65-F5344CB8AC3E}">
        <p14:creationId xmlns:p14="http://schemas.microsoft.com/office/powerpoint/2010/main" val="314946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2063">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6" name="Rectangle 2065">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48" y="551961"/>
            <a:ext cx="8249304"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The Word Share In Cut Out Magazine Letters Pinned To A Cork Notice Board  Stock Photo, Picture and Royalty Free Image. Image 30031476.">
            <a:extLst>
              <a:ext uri="{FF2B5EF4-FFF2-40B4-BE49-F238E27FC236}">
                <a16:creationId xmlns:a16="http://schemas.microsoft.com/office/drawing/2014/main" id="{EF1C0591-F2A2-D594-1614-5A71BC8788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49" r="1" b="1"/>
          <a:stretch/>
        </p:blipFill>
        <p:spPr bwMode="auto">
          <a:xfrm>
            <a:off x="628650" y="754148"/>
            <a:ext cx="7886700" cy="4995575"/>
          </a:xfrm>
          <a:prstGeom prst="rect">
            <a:avLst/>
          </a:prstGeom>
          <a:noFill/>
          <a:extLst>
            <a:ext uri="{909E8E84-426E-40DD-AFC4-6F175D3DCCD1}">
              <a14:hiddenFill xmlns:a14="http://schemas.microsoft.com/office/drawing/2010/main">
                <a:solidFill>
                  <a:srgbClr val="FFFFFF"/>
                </a:solidFill>
              </a14:hiddenFill>
            </a:ext>
          </a:extLst>
        </p:spPr>
      </p:pic>
      <p:cxnSp>
        <p:nvCxnSpPr>
          <p:cNvPr id="2068" name="Straight Connector 2067">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47348" y="6329769"/>
            <a:ext cx="825017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890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8950" y="0"/>
            <a:ext cx="6118093"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5902" y="1839884"/>
            <a:ext cx="6118095"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90134" y="832294"/>
            <a:ext cx="6857999" cy="5192552"/>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card&#10;&#10;Description automatically generated">
            <a:extLst>
              <a:ext uri="{FF2B5EF4-FFF2-40B4-BE49-F238E27FC236}">
                <a16:creationId xmlns:a16="http://schemas.microsoft.com/office/drawing/2014/main" id="{71884F61-E1A4-46F1-BC9C-3E3A3F6EEC43}"/>
              </a:ext>
            </a:extLst>
          </p:cNvPr>
          <p:cNvPicPr>
            <a:picLocks noChangeAspect="1"/>
          </p:cNvPicPr>
          <p:nvPr/>
        </p:nvPicPr>
        <p:blipFill>
          <a:blip r:embed="rId2"/>
          <a:stretch>
            <a:fillRect/>
          </a:stretch>
        </p:blipFill>
        <p:spPr>
          <a:xfrm>
            <a:off x="342900" y="1219295"/>
            <a:ext cx="8458200" cy="4419409"/>
          </a:xfrm>
          <a:prstGeom prst="rect">
            <a:avLst/>
          </a:prstGeom>
        </p:spPr>
      </p:pic>
    </p:spTree>
    <p:extLst>
      <p:ext uri="{BB962C8B-B14F-4D97-AF65-F5344CB8AC3E}">
        <p14:creationId xmlns:p14="http://schemas.microsoft.com/office/powerpoint/2010/main" val="3806942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29840A-9CA8-0488-1C49-B1F42D14185A}"/>
              </a:ext>
            </a:extLst>
          </p:cNvPr>
          <p:cNvSpPr>
            <a:spLocks noGrp="1"/>
          </p:cNvSpPr>
          <p:nvPr>
            <p:ph type="sldNum" sz="quarter" idx="12"/>
          </p:nvPr>
        </p:nvSpPr>
        <p:spPr/>
        <p:txBody>
          <a:bodyPr/>
          <a:lstStyle/>
          <a:p>
            <a:fld id="{C479D5F6-EDCB-402A-AC08-4943A1820E8F}" type="slidenum">
              <a:rPr lang="en-US" smtClean="0"/>
              <a:pPr/>
              <a:t>26</a:t>
            </a:fld>
            <a:endParaRPr lang="en-US" dirty="0"/>
          </a:p>
        </p:txBody>
      </p:sp>
      <p:sp>
        <p:nvSpPr>
          <p:cNvPr id="3" name="Content Placeholder 2">
            <a:extLst>
              <a:ext uri="{FF2B5EF4-FFF2-40B4-BE49-F238E27FC236}">
                <a16:creationId xmlns:a16="http://schemas.microsoft.com/office/drawing/2014/main" id="{963CBF7E-E44E-58E6-C63A-BFB09D43D13F}"/>
              </a:ext>
            </a:extLst>
          </p:cNvPr>
          <p:cNvSpPr>
            <a:spLocks noGrp="1"/>
          </p:cNvSpPr>
          <p:nvPr>
            <p:ph idx="4294967295"/>
          </p:nvPr>
        </p:nvSpPr>
        <p:spPr>
          <a:xfrm>
            <a:off x="0" y="214944"/>
            <a:ext cx="5140601" cy="5887682"/>
          </a:xfrm>
        </p:spPr>
        <p:txBody>
          <a:bodyPr>
            <a:noAutofit/>
          </a:bodyPr>
          <a:lstStyle/>
          <a:p>
            <a:r>
              <a:rPr lang="en-US" sz="2000" dirty="0">
                <a:effectLst/>
                <a:latin typeface="Calibri" panose="020F0502020204030204" pitchFamily="34" charset="0"/>
                <a:ea typeface="Calibri" panose="020F0502020204030204" pitchFamily="34" charset="0"/>
                <a:cs typeface="Times New Roman" panose="02020603050405020304" pitchFamily="18" charset="0"/>
              </a:rPr>
              <a:t>The Colorado READ Act defines a </a:t>
            </a:r>
            <a:r>
              <a:rPr lang="en-US"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body of evidence as a collection of information about a student’s academic performance which, when considered in its entirety, documents the level of a student’s academic performance. </a:t>
            </a:r>
          </a:p>
          <a:p>
            <a:r>
              <a:rPr lang="en-US" sz="2000" dirty="0">
                <a:effectLst/>
                <a:latin typeface="Calibri" panose="020F0502020204030204" pitchFamily="34" charset="0"/>
                <a:ea typeface="Calibri" panose="020F0502020204030204" pitchFamily="34" charset="0"/>
                <a:cs typeface="Times New Roman" panose="02020603050405020304" pitchFamily="18" charset="0"/>
              </a:rPr>
              <a:t>A body of evidence, </a:t>
            </a:r>
            <a:r>
              <a:rPr lang="en-US"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 minimum</a:t>
            </a:r>
            <a:r>
              <a:rPr lang="en-US" sz="2000" dirty="0">
                <a:effectLst/>
                <a:latin typeface="Calibri" panose="020F0502020204030204" pitchFamily="34" charset="0"/>
                <a:ea typeface="Calibri" panose="020F0502020204030204" pitchFamily="34" charset="0"/>
                <a:cs typeface="Times New Roman" panose="02020603050405020304" pitchFamily="18" charset="0"/>
              </a:rPr>
              <a:t>, shall include </a:t>
            </a:r>
          </a:p>
          <a:p>
            <a:pPr lvl="1"/>
            <a:r>
              <a:rPr lang="en-US" sz="2000" dirty="0">
                <a:latin typeface="Calibri" panose="020F0502020204030204" pitchFamily="34" charset="0"/>
                <a:ea typeface="Calibri" panose="020F0502020204030204" pitchFamily="34" charset="0"/>
                <a:cs typeface="Times New Roman" panose="02020603050405020304" pitchFamily="18" charset="0"/>
              </a:rPr>
              <a:t>S</a:t>
            </a:r>
            <a:r>
              <a:rPr lang="en-US" sz="2000" dirty="0">
                <a:effectLst/>
                <a:latin typeface="Calibri" panose="020F0502020204030204" pitchFamily="34" charset="0"/>
                <a:ea typeface="Calibri" panose="020F0502020204030204" pitchFamily="34" charset="0"/>
                <a:cs typeface="Times New Roman" panose="02020603050405020304" pitchFamily="18" charset="0"/>
              </a:rPr>
              <a:t>cores on formative, interim, and benchmark assessments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1"/>
            <a:r>
              <a:rPr lang="en-US" sz="2000" dirty="0">
                <a:effectLst/>
                <a:latin typeface="Calibri" panose="020F0502020204030204" pitchFamily="34" charset="0"/>
                <a:ea typeface="Calibri" panose="020F0502020204030204" pitchFamily="34" charset="0"/>
                <a:cs typeface="Times New Roman" panose="02020603050405020304" pitchFamily="18" charset="0"/>
              </a:rPr>
              <a:t>Work that a student independently produces in a classroom.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A body of evidence may include scores on summative assessments (e.g., CMAS ELA, PSAT, SAT, district/curriculum/end of unit, etc.) if a local education provider decides that summative assessments are appropriate and useful in measuring students’ literacy skills (C.R.S. 22-7-1203).</a:t>
            </a:r>
          </a:p>
          <a:p>
            <a:pPr marL="0" indent="0">
              <a:buNone/>
            </a:pPr>
            <a:endParaRPr lang="en-US" sz="2200" dirty="0"/>
          </a:p>
        </p:txBody>
      </p:sp>
      <p:pic>
        <p:nvPicPr>
          <p:cNvPr id="8" name="Picture 7">
            <a:extLst>
              <a:ext uri="{FF2B5EF4-FFF2-40B4-BE49-F238E27FC236}">
                <a16:creationId xmlns:a16="http://schemas.microsoft.com/office/drawing/2014/main" id="{C6695256-C313-F891-30D3-C620B005404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140600" y="214944"/>
            <a:ext cx="3773521" cy="2349353"/>
          </a:xfrm>
          <a:prstGeom prst="rect">
            <a:avLst/>
          </a:prstGeom>
        </p:spPr>
      </p:pic>
      <p:pic>
        <p:nvPicPr>
          <p:cNvPr id="9218" name="Picture 2" descr="Formative and Summative Assessments: What's the Difference?">
            <a:extLst>
              <a:ext uri="{FF2B5EF4-FFF2-40B4-BE49-F238E27FC236}">
                <a16:creationId xmlns:a16="http://schemas.microsoft.com/office/drawing/2014/main" id="{FDEC8738-17BD-E007-81F9-A6FE52AB72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0600" y="3158785"/>
            <a:ext cx="3832441" cy="2550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697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EF4D2-71C4-A4E0-31D1-7DD0462CBD21}"/>
              </a:ext>
            </a:extLst>
          </p:cNvPr>
          <p:cNvSpPr>
            <a:spLocks noGrp="1"/>
          </p:cNvSpPr>
          <p:nvPr>
            <p:ph type="title"/>
          </p:nvPr>
        </p:nvSpPr>
        <p:spPr>
          <a:xfrm>
            <a:off x="2838630" y="157467"/>
            <a:ext cx="6214628" cy="756418"/>
          </a:xfrm>
        </p:spPr>
        <p:txBody>
          <a:bodyPr>
            <a:normAutofit fontScale="90000"/>
          </a:bodyPr>
          <a:lstStyle/>
          <a:p>
            <a:r>
              <a:rPr lang="en-US" sz="3600" dirty="0"/>
              <a:t>Utilizing a Body of Evidence to Inform Literacy Instruction</a:t>
            </a:r>
          </a:p>
        </p:txBody>
      </p:sp>
      <p:sp>
        <p:nvSpPr>
          <p:cNvPr id="3" name="Content Placeholder 2">
            <a:extLst>
              <a:ext uri="{FF2B5EF4-FFF2-40B4-BE49-F238E27FC236}">
                <a16:creationId xmlns:a16="http://schemas.microsoft.com/office/drawing/2014/main" id="{963CBF7E-E44E-58E6-C63A-BFB09D43D13F}"/>
              </a:ext>
            </a:extLst>
          </p:cNvPr>
          <p:cNvSpPr>
            <a:spLocks noGrp="1"/>
          </p:cNvSpPr>
          <p:nvPr>
            <p:ph idx="4294967295"/>
          </p:nvPr>
        </p:nvSpPr>
        <p:spPr>
          <a:xfrm>
            <a:off x="3512502" y="1268413"/>
            <a:ext cx="5407025" cy="5159375"/>
          </a:xfrm>
        </p:spPr>
        <p:txBody>
          <a:bodyPr>
            <a:noAutofit/>
          </a:bodyPr>
          <a:lstStyle/>
          <a:p>
            <a:pPr marL="0" marR="0" indent="0">
              <a:lnSpc>
                <a:spcPct val="115000"/>
              </a:lnSpc>
              <a:spcBef>
                <a:spcPts val="0"/>
              </a:spcBef>
              <a:spcAft>
                <a:spcPts val="0"/>
              </a:spcAft>
              <a:buNone/>
            </a:pP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 body of evidence is developed over time and used to inform implementation of scientifically and evidence-based core instruction and intervention for all students. </a:t>
            </a:r>
            <a:r>
              <a:rPr lang="en-US" sz="1800" dirty="0">
                <a:effectLst/>
                <a:latin typeface="Calibri" panose="020F0502020204030204" pitchFamily="34" charset="0"/>
                <a:ea typeface="Calibri" panose="020F0502020204030204" pitchFamily="34" charset="0"/>
                <a:cs typeface="Times New Roman" panose="02020603050405020304" pitchFamily="18" charset="0"/>
              </a:rPr>
              <a:t>For students who are determined to have a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significant reading deficiency (SRD)</a:t>
            </a:r>
            <a:r>
              <a:rPr lang="en-US" sz="1800" dirty="0">
                <a:effectLst/>
                <a:latin typeface="Calibri" panose="020F0502020204030204" pitchFamily="34" charset="0"/>
                <a:ea typeface="Calibri" panose="020F0502020204030204" pitchFamily="34" charset="0"/>
                <a:cs typeface="Times New Roman" panose="02020603050405020304" pitchFamily="18" charset="0"/>
              </a:rPr>
              <a:t>, a body of evidence is used to inform the development and implementation of a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READ Plan</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these and all other students, a body of evidence should guide instruction and interventions.  </a:t>
            </a:r>
          </a:p>
          <a:p>
            <a:pPr marL="0" marR="0" indent="0">
              <a:lnSpc>
                <a:spcPct val="115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15000"/>
              </a:lnSpc>
              <a:spcBef>
                <a:spcPts val="0"/>
              </a:spcBef>
              <a:spcAft>
                <a:spcPts val="0"/>
              </a:spcAft>
              <a:buNone/>
            </a:pP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To effectively inform literacy instruction, all components of reading should be addressed in the body of evidence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progression of skills and interconnectedness of the components of reading should also be considered. The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Colorado Academic Standards</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Minimum Reading Competency Skills</a:t>
            </a:r>
            <a:r>
              <a:rPr lang="en-US" sz="1800" dirty="0">
                <a:effectLst/>
                <a:latin typeface="Calibri" panose="020F0502020204030204" pitchFamily="34" charset="0"/>
                <a:ea typeface="Calibri" panose="020F0502020204030204" pitchFamily="34" charset="0"/>
                <a:cs typeface="Times New Roman" panose="02020603050405020304" pitchFamily="18" charset="0"/>
              </a:rPr>
              <a:t> provide guidance for skills at each grade level.  </a:t>
            </a:r>
          </a:p>
          <a:p>
            <a:pPr marL="0" indent="0">
              <a:buNone/>
            </a:pPr>
            <a:endParaRPr lang="en-US" sz="2200" dirty="0"/>
          </a:p>
        </p:txBody>
      </p:sp>
      <p:sp>
        <p:nvSpPr>
          <p:cNvPr id="4" name="Slide Number Placeholder 3">
            <a:extLst>
              <a:ext uri="{FF2B5EF4-FFF2-40B4-BE49-F238E27FC236}">
                <a16:creationId xmlns:a16="http://schemas.microsoft.com/office/drawing/2014/main" id="{F529840A-9CA8-0488-1C49-B1F42D14185A}"/>
              </a:ext>
            </a:extLst>
          </p:cNvPr>
          <p:cNvSpPr>
            <a:spLocks noGrp="1"/>
          </p:cNvSpPr>
          <p:nvPr>
            <p:ph type="sldNum" sz="quarter" idx="4294967295"/>
          </p:nvPr>
        </p:nvSpPr>
        <p:spPr>
          <a:xfrm>
            <a:off x="0" y="6427788"/>
            <a:ext cx="2057400" cy="365125"/>
          </a:xfrm>
        </p:spPr>
        <p:txBody>
          <a:bodyPr/>
          <a:lstStyle/>
          <a:p>
            <a:fld id="{C479D5F6-EDCB-402A-AC08-4943A1820E8F}" type="slidenum">
              <a:rPr lang="en-US" smtClean="0"/>
              <a:pPr/>
              <a:t>27</a:t>
            </a:fld>
            <a:endParaRPr lang="en-US" dirty="0"/>
          </a:p>
        </p:txBody>
      </p:sp>
      <p:pic>
        <p:nvPicPr>
          <p:cNvPr id="8" name="Picture 7">
            <a:extLst>
              <a:ext uri="{FF2B5EF4-FFF2-40B4-BE49-F238E27FC236}">
                <a16:creationId xmlns:a16="http://schemas.microsoft.com/office/drawing/2014/main" id="{B9C5D80E-06DB-8C19-4331-495CF04F2270}"/>
              </a:ext>
            </a:extLst>
          </p:cNvPr>
          <p:cNvPicPr>
            <a:picLocks noChangeAspect="1"/>
          </p:cNvPicPr>
          <p:nvPr/>
        </p:nvPicPr>
        <p:blipFill rotWithShape="1">
          <a:blip r:embed="rId6">
            <a:extLst>
              <a:ext uri="{28A0092B-C50C-407E-A947-70E740481C1C}">
                <a14:useLocalDpi xmlns:a14="http://schemas.microsoft.com/office/drawing/2010/main" val="0"/>
              </a:ext>
            </a:extLst>
          </a:blip>
          <a:srcRect b="1179"/>
          <a:stretch/>
        </p:blipFill>
        <p:spPr bwMode="auto">
          <a:xfrm>
            <a:off x="43665" y="1972123"/>
            <a:ext cx="3421760" cy="3448010"/>
          </a:xfrm>
          <a:prstGeom prst="rect">
            <a:avLst/>
          </a:prstGeom>
          <a:ln>
            <a:noFill/>
          </a:ln>
          <a:extLst>
            <a:ext uri="{53640926-AAD7-44D8-BBD7-CCE9431645EC}">
              <a14:shadowObscured xmlns:a14="http://schemas.microsoft.com/office/drawing/2010/main"/>
            </a:ext>
          </a:extLst>
        </p:spPr>
      </p:pic>
      <p:pic>
        <p:nvPicPr>
          <p:cNvPr id="9" name="Picture 8" descr="A close-up of a card&#10;&#10;Description automatically generated">
            <a:extLst>
              <a:ext uri="{FF2B5EF4-FFF2-40B4-BE49-F238E27FC236}">
                <a16:creationId xmlns:a16="http://schemas.microsoft.com/office/drawing/2014/main" id="{D06B6580-56DA-1335-218A-E89BA51A61B0}"/>
              </a:ext>
            </a:extLst>
          </p:cNvPr>
          <p:cNvPicPr>
            <a:picLocks noChangeAspect="1"/>
          </p:cNvPicPr>
          <p:nvPr/>
        </p:nvPicPr>
        <p:blipFill>
          <a:blip r:embed="rId7"/>
          <a:stretch>
            <a:fillRect/>
          </a:stretch>
        </p:blipFill>
        <p:spPr>
          <a:xfrm>
            <a:off x="0" y="0"/>
            <a:ext cx="2698474" cy="1409953"/>
          </a:xfrm>
          <a:prstGeom prst="rect">
            <a:avLst/>
          </a:prstGeom>
        </p:spPr>
      </p:pic>
    </p:spTree>
    <p:extLst>
      <p:ext uri="{BB962C8B-B14F-4D97-AF65-F5344CB8AC3E}">
        <p14:creationId xmlns:p14="http://schemas.microsoft.com/office/powerpoint/2010/main" val="3063471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C46B99-9808-A7BB-801B-0C6BDCF0A07C}"/>
              </a:ext>
            </a:extLst>
          </p:cNvPr>
          <p:cNvPicPr>
            <a:picLocks noChangeAspect="1"/>
          </p:cNvPicPr>
          <p:nvPr/>
        </p:nvPicPr>
        <p:blipFill>
          <a:blip r:embed="rId2"/>
          <a:stretch>
            <a:fillRect/>
          </a:stretch>
        </p:blipFill>
        <p:spPr>
          <a:xfrm>
            <a:off x="219472" y="159937"/>
            <a:ext cx="5949303" cy="6537697"/>
          </a:xfrm>
          <a:prstGeom prst="rect">
            <a:avLst/>
          </a:prstGeom>
        </p:spPr>
      </p:pic>
      <p:sp>
        <p:nvSpPr>
          <p:cNvPr id="5" name="Arrow: Left 4">
            <a:extLst>
              <a:ext uri="{FF2B5EF4-FFF2-40B4-BE49-F238E27FC236}">
                <a16:creationId xmlns:a16="http://schemas.microsoft.com/office/drawing/2014/main" id="{B5C2C6DC-188A-4C70-D1C8-F4F517BAFFBE}"/>
              </a:ext>
            </a:extLst>
          </p:cNvPr>
          <p:cNvSpPr/>
          <p:nvPr/>
        </p:nvSpPr>
        <p:spPr>
          <a:xfrm>
            <a:off x="5784574" y="1812093"/>
            <a:ext cx="775252" cy="30268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91537190-7E25-F7ED-B3FB-DF6F810A67EF}"/>
              </a:ext>
            </a:extLst>
          </p:cNvPr>
          <p:cNvSpPr/>
          <p:nvPr/>
        </p:nvSpPr>
        <p:spPr>
          <a:xfrm>
            <a:off x="5774524" y="2686055"/>
            <a:ext cx="775252" cy="30268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FF4C825E-C267-F091-6CDA-17E8624E2B8D}"/>
              </a:ext>
            </a:extLst>
          </p:cNvPr>
          <p:cNvSpPr/>
          <p:nvPr/>
        </p:nvSpPr>
        <p:spPr>
          <a:xfrm>
            <a:off x="5774524" y="3381177"/>
            <a:ext cx="775252" cy="30268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a:extLst>
              <a:ext uri="{FF2B5EF4-FFF2-40B4-BE49-F238E27FC236}">
                <a16:creationId xmlns:a16="http://schemas.microsoft.com/office/drawing/2014/main" id="{FFE187B8-5FF3-B533-F526-BFF41A866C1C}"/>
              </a:ext>
            </a:extLst>
          </p:cNvPr>
          <p:cNvSpPr/>
          <p:nvPr/>
        </p:nvSpPr>
        <p:spPr>
          <a:xfrm>
            <a:off x="5774524" y="4104191"/>
            <a:ext cx="775252" cy="30268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485CB39B-135D-393E-591D-674C6424CBD7}"/>
              </a:ext>
            </a:extLst>
          </p:cNvPr>
          <p:cNvSpPr/>
          <p:nvPr/>
        </p:nvSpPr>
        <p:spPr>
          <a:xfrm>
            <a:off x="5781150" y="4799313"/>
            <a:ext cx="775252" cy="30268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 11">
            <a:extLst>
              <a:ext uri="{FF2B5EF4-FFF2-40B4-BE49-F238E27FC236}">
                <a16:creationId xmlns:a16="http://schemas.microsoft.com/office/drawing/2014/main" id="{D9A9721E-442D-F227-0F00-56010896879A}"/>
              </a:ext>
            </a:extLst>
          </p:cNvPr>
          <p:cNvSpPr/>
          <p:nvPr/>
        </p:nvSpPr>
        <p:spPr>
          <a:xfrm>
            <a:off x="5774524" y="5537811"/>
            <a:ext cx="775252" cy="30268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0561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36"/>
          <p:cNvSpPr/>
          <p:nvPr/>
        </p:nvSpPr>
        <p:spPr>
          <a:xfrm>
            <a:off x="8338899" y="918266"/>
            <a:ext cx="529596" cy="5863534"/>
          </a:xfrm>
          <a:custGeom>
            <a:avLst/>
            <a:gdLst/>
            <a:ahLst/>
            <a:cxnLst/>
            <a:rect l="l" t="t" r="r" b="b"/>
            <a:pathLst>
              <a:path w="414" h="2447" extrusionOk="0">
                <a:moveTo>
                  <a:pt x="414" y="2447"/>
                </a:moveTo>
                <a:lnTo>
                  <a:pt x="0" y="2247"/>
                </a:lnTo>
                <a:lnTo>
                  <a:pt x="0" y="0"/>
                </a:lnTo>
                <a:lnTo>
                  <a:pt x="414" y="200"/>
                </a:lnTo>
                <a:lnTo>
                  <a:pt x="414" y="2447"/>
                </a:lnTo>
                <a:close/>
              </a:path>
            </a:pathLst>
          </a:custGeom>
          <a:solidFill>
            <a:srgbClr val="2E75B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5" name="Google Shape;625;p36"/>
          <p:cNvSpPr/>
          <p:nvPr/>
        </p:nvSpPr>
        <p:spPr>
          <a:xfrm>
            <a:off x="8338409" y="643467"/>
            <a:ext cx="315230" cy="5668919"/>
          </a:xfrm>
          <a:custGeom>
            <a:avLst/>
            <a:gdLst/>
            <a:ahLst/>
            <a:cxnLst/>
            <a:rect l="l" t="t" r="r" b="b"/>
            <a:pathLst>
              <a:path w="209" h="2358" extrusionOk="0">
                <a:moveTo>
                  <a:pt x="209" y="2246"/>
                </a:moveTo>
                <a:lnTo>
                  <a:pt x="0" y="2358"/>
                </a:lnTo>
                <a:lnTo>
                  <a:pt x="0" y="111"/>
                </a:lnTo>
                <a:lnTo>
                  <a:pt x="209" y="0"/>
                </a:lnTo>
                <a:lnTo>
                  <a:pt x="209" y="2246"/>
                </a:lnTo>
                <a:close/>
              </a:path>
            </a:pathLst>
          </a:custGeom>
          <a:solidFill>
            <a:srgbClr val="1E4E7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6" name="Google Shape;626;p36"/>
          <p:cNvSpPr/>
          <p:nvPr/>
        </p:nvSpPr>
        <p:spPr>
          <a:xfrm>
            <a:off x="478790" y="643467"/>
            <a:ext cx="8200127" cy="5391944"/>
          </a:xfrm>
          <a:prstGeom prst="rect">
            <a:avLst/>
          </a:prstGeom>
          <a:solidFill>
            <a:srgbClr val="FFFFFF"/>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27" name="Google Shape;627;p36" descr="What is a Q&amp;A? - PR agency &amp; social media in Brazil | Race Communications"/>
          <p:cNvPicPr preferRelativeResize="0"/>
          <p:nvPr/>
        </p:nvPicPr>
        <p:blipFill rotWithShape="1">
          <a:blip r:embed="rId3">
            <a:alphaModFix/>
          </a:blip>
          <a:srcRect/>
          <a:stretch/>
        </p:blipFill>
        <p:spPr>
          <a:xfrm>
            <a:off x="947683" y="1400899"/>
            <a:ext cx="7248635" cy="3878019"/>
          </a:xfrm>
          <a:prstGeom prst="rect">
            <a:avLst/>
          </a:prstGeom>
          <a:noFill/>
          <a:ln>
            <a:noFill/>
          </a:ln>
        </p:spPr>
      </p:pic>
      <p:sp>
        <p:nvSpPr>
          <p:cNvPr id="628" name="Google Shape;628;p36"/>
          <p:cNvSpPr txBox="1">
            <a:spLocks noGrp="1"/>
          </p:cNvSpPr>
          <p:nvPr>
            <p:ph type="sldNum" idx="12"/>
          </p:nvPr>
        </p:nvSpPr>
        <p:spPr>
          <a:xfrm>
            <a:off x="8030718" y="6382512"/>
            <a:ext cx="514350" cy="32004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sz="1200">
                <a:solidFill>
                  <a:srgbClr val="888888"/>
                </a:solidFill>
              </a:rPr>
              <a:t>29</a:t>
            </a:fld>
            <a:endParaRPr sz="1200">
              <a:solidFill>
                <a:srgbClr val="888888"/>
              </a:solidFill>
            </a:endParaRPr>
          </a:p>
        </p:txBody>
      </p:sp>
    </p:spTree>
    <p:extLst>
      <p:ext uri="{BB962C8B-B14F-4D97-AF65-F5344CB8AC3E}">
        <p14:creationId xmlns:p14="http://schemas.microsoft.com/office/powerpoint/2010/main" val="2483512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BFA4495-7981-5A6F-0314-E28079B319D2}"/>
              </a:ext>
            </a:extLst>
          </p:cNvPr>
          <p:cNvSpPr>
            <a:spLocks noGrp="1"/>
          </p:cNvSpPr>
          <p:nvPr>
            <p:ph type="title"/>
          </p:nvPr>
        </p:nvSpPr>
        <p:spPr>
          <a:xfrm>
            <a:off x="480060" y="4777739"/>
            <a:ext cx="2564242" cy="1412119"/>
          </a:xfrm>
        </p:spPr>
        <p:txBody>
          <a:bodyPr vert="horz" lIns="91440" tIns="45720" rIns="91440" bIns="45720" rtlCol="0" anchor="ctr">
            <a:normAutofit/>
          </a:bodyPr>
          <a:lstStyle/>
          <a:p>
            <a:r>
              <a:rPr lang="en-US" sz="4200">
                <a:latin typeface="+mj-lt"/>
              </a:rPr>
              <a:t>Who’s in the Room?</a:t>
            </a:r>
          </a:p>
        </p:txBody>
      </p:sp>
      <p:pic>
        <p:nvPicPr>
          <p:cNvPr id="6" name="Picture 2" descr="How To Make Strong Impressions When You Introduce Yourself Virtually">
            <a:extLst>
              <a:ext uri="{FF2B5EF4-FFF2-40B4-BE49-F238E27FC236}">
                <a16:creationId xmlns:a16="http://schemas.microsoft.com/office/drawing/2014/main" id="{928D748D-9950-293B-602E-13140BE16C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42" r="11234" b="-2"/>
          <a:stretch/>
        </p:blipFill>
        <p:spPr bwMode="auto">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25"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2F80ABE-65EC-C787-1CD2-530F0658917B}"/>
              </a:ext>
            </a:extLst>
          </p:cNvPr>
          <p:cNvSpPr txBox="1"/>
          <p:nvPr/>
        </p:nvSpPr>
        <p:spPr>
          <a:xfrm>
            <a:off x="3490720" y="4777739"/>
            <a:ext cx="5173220" cy="1399223"/>
          </a:xfrm>
          <a:prstGeom prst="rect">
            <a:avLst/>
          </a:prstGeom>
        </p:spPr>
        <p:txBody>
          <a:bodyPr vert="horz" lIns="91440" tIns="45720" rIns="91440" bIns="45720" rtlCol="0" anchor="ctr">
            <a:normAutofit/>
          </a:bodyPr>
          <a:lstStyle/>
          <a:p>
            <a:pPr marL="342900" indent="-228600">
              <a:lnSpc>
                <a:spcPct val="90000"/>
              </a:lnSpc>
              <a:spcAft>
                <a:spcPts val="600"/>
              </a:spcAft>
              <a:buFont typeface="Arial" panose="020B0604020202020204" pitchFamily="34" charset="0"/>
              <a:buChar char="•"/>
            </a:pPr>
            <a:r>
              <a:rPr lang="en-US" sz="1600" dirty="0"/>
              <a:t>Name, position/title, district and/or school</a:t>
            </a:r>
          </a:p>
          <a:p>
            <a:pPr marL="342900" indent="-228600">
              <a:lnSpc>
                <a:spcPct val="90000"/>
              </a:lnSpc>
              <a:spcAft>
                <a:spcPts val="600"/>
              </a:spcAft>
              <a:buFont typeface="Arial" panose="020B0604020202020204" pitchFamily="34" charset="0"/>
              <a:buChar char="•"/>
            </a:pPr>
            <a:r>
              <a:rPr lang="en-US" sz="1600" dirty="0"/>
              <a:t>If you could be any character from a novel, play, or movie, who would it be?</a:t>
            </a:r>
          </a:p>
          <a:p>
            <a:pPr marL="342900" indent="-228600">
              <a:lnSpc>
                <a:spcPct val="90000"/>
              </a:lnSpc>
              <a:spcAft>
                <a:spcPts val="600"/>
              </a:spcAft>
              <a:buFont typeface="Arial" panose="020B0604020202020204" pitchFamily="34" charset="0"/>
              <a:buChar char="•"/>
            </a:pPr>
            <a:r>
              <a:rPr lang="en-US" sz="1600" dirty="0"/>
              <a:t>What are you most looking forward to learning from our conversation today? </a:t>
            </a:r>
          </a:p>
        </p:txBody>
      </p:sp>
      <p:sp>
        <p:nvSpPr>
          <p:cNvPr id="4" name="Slide Number Placeholder 3">
            <a:extLst>
              <a:ext uri="{FF2B5EF4-FFF2-40B4-BE49-F238E27FC236}">
                <a16:creationId xmlns:a16="http://schemas.microsoft.com/office/drawing/2014/main" id="{4241CD7B-D442-C6E6-6163-ADDEAC566CAC}"/>
              </a:ext>
            </a:extLst>
          </p:cNvPr>
          <p:cNvSpPr>
            <a:spLocks noGrp="1"/>
          </p:cNvSpPr>
          <p:nvPr>
            <p:ph type="sldNum" sz="quarter" idx="12"/>
          </p:nvPr>
        </p:nvSpPr>
        <p:spPr>
          <a:xfrm>
            <a:off x="6457950" y="6356350"/>
            <a:ext cx="2059686" cy="365125"/>
          </a:xfrm>
        </p:spPr>
        <p:txBody>
          <a:bodyPr vert="horz" lIns="91440" tIns="45720" rIns="91440" bIns="45720" rtlCol="0" anchor="ctr">
            <a:normAutofit/>
          </a:bodyPr>
          <a:lstStyle/>
          <a:p>
            <a:pPr algn="r">
              <a:spcAft>
                <a:spcPts val="600"/>
              </a:spcAft>
              <a:defRPr/>
            </a:pPr>
            <a:fld id="{C479D5F6-EDCB-402A-AC08-4943A1820E8F}" type="slidenum">
              <a:rPr lang="en-US" sz="1200">
                <a:solidFill>
                  <a:prstClr val="black">
                    <a:tint val="75000"/>
                  </a:prstClr>
                </a:solidFill>
                <a:latin typeface="Calibri" panose="020F0502020204030204"/>
              </a:rPr>
              <a:pPr algn="r">
                <a:spcAft>
                  <a:spcPts val="600"/>
                </a:spcAft>
                <a:defRPr/>
              </a:pPr>
              <a:t>3</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469307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Video 20" descr="Floating Numbers And Letters On Top Of A Book">
            <a:extLst>
              <a:ext uri="{FF2B5EF4-FFF2-40B4-BE49-F238E27FC236}">
                <a16:creationId xmlns:a16="http://schemas.microsoft.com/office/drawing/2014/main" id="{52E095B0-F36F-34CE-0365-76F99A2D1EE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7270" r="17516" b="-1"/>
          <a:stretch/>
        </p:blipFill>
        <p:spPr>
          <a:xfrm>
            <a:off x="1" y="0"/>
            <a:ext cx="9143999" cy="6857990"/>
          </a:xfrm>
          <a:prstGeom prst="rect">
            <a:avLst/>
          </a:prstGeom>
        </p:spPr>
      </p:pic>
      <p:sp>
        <p:nvSpPr>
          <p:cNvPr id="27" name="Rectangle 2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0E2F07E-F11C-5A35-6E2C-D97D0CF54718}"/>
              </a:ext>
            </a:extLst>
          </p:cNvPr>
          <p:cNvSpPr>
            <a:spLocks noGrp="1"/>
          </p:cNvSpPr>
          <p:nvPr>
            <p:ph type="title"/>
          </p:nvPr>
        </p:nvSpPr>
        <p:spPr>
          <a:xfrm>
            <a:off x="2287" y="3903637"/>
            <a:ext cx="7543800" cy="807511"/>
          </a:xfrm>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pPr algn="ctr"/>
            <a:r>
              <a:rPr lang="en-US" sz="4500" dirty="0">
                <a:solidFill>
                  <a:srgbClr val="FFFFFF"/>
                </a:solidFill>
                <a:latin typeface="+mj-lt"/>
              </a:rPr>
              <a:t>Exiting a Student from a READ Plan in Grades 4-12</a:t>
            </a:r>
          </a:p>
        </p:txBody>
      </p:sp>
      <p:sp>
        <p:nvSpPr>
          <p:cNvPr id="2" name="Slide Number Placeholder 1">
            <a:extLst>
              <a:ext uri="{FF2B5EF4-FFF2-40B4-BE49-F238E27FC236}">
                <a16:creationId xmlns:a16="http://schemas.microsoft.com/office/drawing/2014/main" id="{E8270C58-830F-2FB8-42F4-C67C1A80F584}"/>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lgn="r">
              <a:spcAft>
                <a:spcPts val="600"/>
              </a:spcAft>
              <a:defRPr/>
            </a:pPr>
            <a:fld id="{C479D5F6-EDCB-402A-AC08-4943A1820E8F}" type="slidenum">
              <a:rPr lang="en-US" sz="1200">
                <a:solidFill>
                  <a:srgbClr val="FFFFFF"/>
                </a:solidFill>
                <a:latin typeface="Calibri" panose="020F0502020204030204"/>
              </a:rPr>
              <a:pPr algn="r">
                <a:spcAft>
                  <a:spcPts val="600"/>
                </a:spcAft>
                <a:defRPr/>
              </a:pPr>
              <a:t>30</a:t>
            </a:fld>
            <a:endParaRPr lang="en-US" sz="1200">
              <a:solidFill>
                <a:srgbClr val="FFFFFF"/>
              </a:solidFill>
              <a:latin typeface="Calibri" panose="020F0502020204030204"/>
            </a:endParaRPr>
          </a:p>
        </p:txBody>
      </p:sp>
    </p:spTree>
    <p:extLst>
      <p:ext uri="{BB962C8B-B14F-4D97-AF65-F5344CB8AC3E}">
        <p14:creationId xmlns:p14="http://schemas.microsoft.com/office/powerpoint/2010/main" val="133557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video>
              <p:cMediaNode mute="1">
                <p:cTn id="12" repeatCount="indefinite" fill="hold" display="0">
                  <p:stCondLst>
                    <p:cond delay="indefinite"/>
                  </p:stCondLst>
                </p:cTn>
                <p:tgtEl>
                  <p:spTgt spid="21"/>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465478-D3FA-2BE5-2C97-FAD1AF26E9A5}"/>
              </a:ext>
            </a:extLst>
          </p:cNvPr>
          <p:cNvSpPr>
            <a:spLocks noGrp="1"/>
          </p:cNvSpPr>
          <p:nvPr>
            <p:ph type="sldNum" sz="quarter" idx="12"/>
          </p:nvPr>
        </p:nvSpPr>
        <p:spPr/>
        <p:txBody>
          <a:bodyPr/>
          <a:lstStyle/>
          <a:p>
            <a:fld id="{C479D5F6-EDCB-402A-AC08-4943A1820E8F}" type="slidenum">
              <a:rPr lang="en-US" smtClean="0"/>
              <a:pPr/>
              <a:t>31</a:t>
            </a:fld>
            <a:endParaRPr lang="en-US" dirty="0"/>
          </a:p>
        </p:txBody>
      </p:sp>
      <p:sp>
        <p:nvSpPr>
          <p:cNvPr id="2" name="Title 1">
            <a:extLst>
              <a:ext uri="{FF2B5EF4-FFF2-40B4-BE49-F238E27FC236}">
                <a16:creationId xmlns:a16="http://schemas.microsoft.com/office/drawing/2014/main" id="{B148B33E-697E-8732-3A02-035148D1C838}"/>
              </a:ext>
            </a:extLst>
          </p:cNvPr>
          <p:cNvSpPr>
            <a:spLocks noGrp="1"/>
          </p:cNvSpPr>
          <p:nvPr>
            <p:ph type="title"/>
          </p:nvPr>
        </p:nvSpPr>
        <p:spPr>
          <a:xfrm>
            <a:off x="0" y="-37922"/>
            <a:ext cx="6530009" cy="975493"/>
          </a:xfrm>
        </p:spPr>
        <p:txBody>
          <a:bodyPr>
            <a:noAutofit/>
          </a:bodyPr>
          <a:lstStyle/>
          <a:p>
            <a:pPr algn="ctr"/>
            <a:r>
              <a:rPr lang="en-US" sz="3600" dirty="0"/>
              <a:t>Exiting a Student from a READ Plan Beyond Third Grade</a:t>
            </a:r>
          </a:p>
        </p:txBody>
      </p:sp>
      <p:sp>
        <p:nvSpPr>
          <p:cNvPr id="3" name="Content Placeholder 2">
            <a:extLst>
              <a:ext uri="{FF2B5EF4-FFF2-40B4-BE49-F238E27FC236}">
                <a16:creationId xmlns:a16="http://schemas.microsoft.com/office/drawing/2014/main" id="{D77E4628-3DC7-3A18-2EBC-9181FE851437}"/>
              </a:ext>
            </a:extLst>
          </p:cNvPr>
          <p:cNvSpPr>
            <a:spLocks noGrp="1"/>
          </p:cNvSpPr>
          <p:nvPr>
            <p:ph idx="4294967295"/>
          </p:nvPr>
        </p:nvSpPr>
        <p:spPr>
          <a:xfrm>
            <a:off x="0" y="1172817"/>
            <a:ext cx="6102626" cy="5685183"/>
          </a:xfrm>
        </p:spPr>
        <p:txBody>
          <a:bodyPr>
            <a:noAutofit/>
          </a:bodyPr>
          <a:lstStyle/>
          <a:p>
            <a:r>
              <a:rPr lang="en-US" sz="2000" b="1" dirty="0">
                <a:solidFill>
                  <a:srgbClr val="FF0000"/>
                </a:solidFill>
              </a:rPr>
              <a:t>READ plans are living documents </a:t>
            </a:r>
            <a:r>
              <a:rPr lang="en-US" sz="2000" dirty="0"/>
              <a:t>that keep record of: </a:t>
            </a:r>
          </a:p>
          <a:p>
            <a:pPr lvl="1"/>
            <a:r>
              <a:rPr lang="en-US" sz="1800" dirty="0"/>
              <a:t>the associated interim and diagnostic assessment data,</a:t>
            </a:r>
          </a:p>
          <a:p>
            <a:pPr lvl="1"/>
            <a:r>
              <a:rPr lang="en-US" sz="1800" dirty="0"/>
              <a:t>specific skill deficits that will be addressed through intervention services,</a:t>
            </a:r>
          </a:p>
          <a:p>
            <a:pPr lvl="1"/>
            <a:r>
              <a:rPr lang="en-US" sz="1800" dirty="0"/>
              <a:t>the intervention programming that will target the student’s reading skill deficits, and </a:t>
            </a:r>
          </a:p>
          <a:p>
            <a:pPr lvl="1"/>
            <a:r>
              <a:rPr lang="en-US" sz="1800" dirty="0"/>
              <a:t>goals and objectives for remediating the reading deficiency and helping the student achieve grade level reading competency. </a:t>
            </a:r>
          </a:p>
          <a:p>
            <a:r>
              <a:rPr lang="en-US" sz="2000" dirty="0"/>
              <a:t>Progress monitoring data, any changes in intervention services, and updated goals and objectives are recorded on the READ plan over time. </a:t>
            </a:r>
          </a:p>
          <a:p>
            <a:r>
              <a:rPr lang="en-US" sz="2000" dirty="0"/>
              <a:t>Each local education provider </a:t>
            </a:r>
            <a:r>
              <a:rPr lang="en-US" sz="2000" b="1" dirty="0">
                <a:solidFill>
                  <a:srgbClr val="FF0000"/>
                </a:solidFill>
              </a:rPr>
              <a:t>is responsible for ensuring that a student’s READ plan continues to be revised and implemented, regardless of grade level, until the student attains reading competency.</a:t>
            </a:r>
            <a:r>
              <a:rPr lang="en-US" sz="2000" dirty="0"/>
              <a:t> This responsibility applies regardless of whether the student was enrolled with the local education provider when the READ plan was originally created.</a:t>
            </a:r>
            <a:endParaRPr lang="en-US" sz="2000" b="1" dirty="0">
              <a:solidFill>
                <a:srgbClr val="FF0000"/>
              </a:solidFill>
            </a:endParaRPr>
          </a:p>
          <a:p>
            <a:endParaRPr lang="en-US" sz="2000" b="1" dirty="0">
              <a:solidFill>
                <a:srgbClr val="FF0000"/>
              </a:solidFill>
            </a:endParaRPr>
          </a:p>
        </p:txBody>
      </p:sp>
      <p:pic>
        <p:nvPicPr>
          <p:cNvPr id="9" name="Picture 8">
            <a:extLst>
              <a:ext uri="{FF2B5EF4-FFF2-40B4-BE49-F238E27FC236}">
                <a16:creationId xmlns:a16="http://schemas.microsoft.com/office/drawing/2014/main" id="{FDB6BC59-5B91-DC91-E58A-25857131CC47}"/>
              </a:ext>
            </a:extLst>
          </p:cNvPr>
          <p:cNvPicPr>
            <a:picLocks noChangeAspect="1"/>
          </p:cNvPicPr>
          <p:nvPr/>
        </p:nvPicPr>
        <p:blipFill>
          <a:blip r:embed="rId2"/>
          <a:stretch>
            <a:fillRect/>
          </a:stretch>
        </p:blipFill>
        <p:spPr>
          <a:xfrm>
            <a:off x="6102626" y="1331844"/>
            <a:ext cx="2926882" cy="3737113"/>
          </a:xfrm>
          <a:prstGeom prst="rect">
            <a:avLst/>
          </a:prstGeom>
        </p:spPr>
      </p:pic>
    </p:spTree>
    <p:extLst>
      <p:ext uri="{BB962C8B-B14F-4D97-AF65-F5344CB8AC3E}">
        <p14:creationId xmlns:p14="http://schemas.microsoft.com/office/powerpoint/2010/main" val="3643777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465478-D3FA-2BE5-2C97-FAD1AF26E9A5}"/>
              </a:ext>
            </a:extLst>
          </p:cNvPr>
          <p:cNvSpPr>
            <a:spLocks noGrp="1"/>
          </p:cNvSpPr>
          <p:nvPr>
            <p:ph type="sldNum" sz="quarter" idx="12"/>
          </p:nvPr>
        </p:nvSpPr>
        <p:spPr/>
        <p:txBody>
          <a:bodyPr/>
          <a:lstStyle/>
          <a:p>
            <a:fld id="{C479D5F6-EDCB-402A-AC08-4943A1820E8F}" type="slidenum">
              <a:rPr lang="en-US" smtClean="0"/>
              <a:pPr/>
              <a:t>32</a:t>
            </a:fld>
            <a:endParaRPr lang="en-US" dirty="0"/>
          </a:p>
        </p:txBody>
      </p:sp>
      <p:sp>
        <p:nvSpPr>
          <p:cNvPr id="2" name="Title 1">
            <a:extLst>
              <a:ext uri="{FF2B5EF4-FFF2-40B4-BE49-F238E27FC236}">
                <a16:creationId xmlns:a16="http://schemas.microsoft.com/office/drawing/2014/main" id="{B148B33E-697E-8732-3A02-035148D1C838}"/>
              </a:ext>
            </a:extLst>
          </p:cNvPr>
          <p:cNvSpPr>
            <a:spLocks noGrp="1"/>
          </p:cNvSpPr>
          <p:nvPr>
            <p:ph type="title"/>
          </p:nvPr>
        </p:nvSpPr>
        <p:spPr>
          <a:xfrm>
            <a:off x="1738236" y="234977"/>
            <a:ext cx="7216921" cy="937840"/>
          </a:xfrm>
        </p:spPr>
        <p:txBody>
          <a:bodyPr>
            <a:noAutofit/>
          </a:bodyPr>
          <a:lstStyle/>
          <a:p>
            <a:r>
              <a:rPr lang="en-US" sz="3600" dirty="0"/>
              <a:t>Exiting a Student from a READ Plan Beyond Third Grade</a:t>
            </a:r>
          </a:p>
        </p:txBody>
      </p:sp>
      <p:sp>
        <p:nvSpPr>
          <p:cNvPr id="3" name="Content Placeholder 2">
            <a:extLst>
              <a:ext uri="{FF2B5EF4-FFF2-40B4-BE49-F238E27FC236}">
                <a16:creationId xmlns:a16="http://schemas.microsoft.com/office/drawing/2014/main" id="{D77E4628-3DC7-3A18-2EBC-9181FE851437}"/>
              </a:ext>
            </a:extLst>
          </p:cNvPr>
          <p:cNvSpPr>
            <a:spLocks noGrp="1"/>
          </p:cNvSpPr>
          <p:nvPr>
            <p:ph idx="4294967295"/>
          </p:nvPr>
        </p:nvSpPr>
        <p:spPr>
          <a:xfrm>
            <a:off x="414338" y="1463675"/>
            <a:ext cx="8729662" cy="4775200"/>
          </a:xfrm>
        </p:spPr>
        <p:txBody>
          <a:bodyPr>
            <a:noAutofit/>
          </a:bodyPr>
          <a:lstStyle/>
          <a:p>
            <a:r>
              <a:rPr lang="en-US" sz="1800" dirty="0"/>
              <a:t>For any student who remains on a READ plan beyond third grade, </a:t>
            </a:r>
            <a:r>
              <a:rPr lang="en-US" sz="1800" dirty="0">
                <a:highlight>
                  <a:srgbClr val="FFFF00"/>
                </a:highlight>
              </a:rPr>
              <a:t>a data driven process should be in place that includes periodic reading assessment using a valid and reliable assessment measure, including diagnostic assessments when needed, targeted intervention to address specific reading skill deficits and regular progress monitoring. </a:t>
            </a:r>
          </a:p>
          <a:p>
            <a:r>
              <a:rPr lang="en-US" sz="1800" dirty="0"/>
              <a:t>The READ Act requires intensified efforts to assist the student in attaining reading competency for all students who remain on a READ plan for a second or subsequent consecutive school year (C.R.S 22-7- 1206 (7)(a)(I-III)(b). This includes:</a:t>
            </a:r>
          </a:p>
          <a:p>
            <a:pPr lvl="1"/>
            <a:r>
              <a:rPr lang="en-US" sz="1800" dirty="0"/>
              <a:t>Revising the READ plan to include additional, more rigorous strategies and intervention instruction, including increased daily time for reading instruction. </a:t>
            </a:r>
          </a:p>
          <a:p>
            <a:pPr lvl="1"/>
            <a:r>
              <a:rPr lang="en-US" sz="1800" dirty="0"/>
              <a:t>Ensuring the student receives reading instruction in conjunction with and supported through the other subjects in which the student receives instruction during the school day. </a:t>
            </a:r>
          </a:p>
          <a:p>
            <a:pPr lvl="1"/>
            <a:r>
              <a:rPr lang="en-US" sz="1800" dirty="0"/>
              <a:t>Receiving reading instruction from a teacher with expertise in teaching reading and who is identified as effective or highly effective, when possible.  The option to provide mental health support, with parent approval.</a:t>
            </a:r>
          </a:p>
          <a:p>
            <a:pPr marL="0" indent="0">
              <a:buNone/>
            </a:pPr>
            <a:r>
              <a:rPr lang="en-US" sz="1800" dirty="0"/>
              <a:t>The historical and current body of evidence are critical factors in determining whether a student demonstrates reading competency and may exit a READ plan beyond third grade</a:t>
            </a:r>
            <a:endParaRPr lang="en-US" sz="1800" dirty="0">
              <a:solidFill>
                <a:srgbClr val="FF0000"/>
              </a:solidFill>
            </a:endParaRPr>
          </a:p>
        </p:txBody>
      </p:sp>
      <p:pic>
        <p:nvPicPr>
          <p:cNvPr id="8" name="Picture 7">
            <a:extLst>
              <a:ext uri="{FF2B5EF4-FFF2-40B4-BE49-F238E27FC236}">
                <a16:creationId xmlns:a16="http://schemas.microsoft.com/office/drawing/2014/main" id="{A369A635-5495-63F2-8AD8-A26509945FCA}"/>
              </a:ext>
            </a:extLst>
          </p:cNvPr>
          <p:cNvPicPr>
            <a:picLocks noChangeAspect="1"/>
          </p:cNvPicPr>
          <p:nvPr/>
        </p:nvPicPr>
        <p:blipFill>
          <a:blip r:embed="rId2"/>
          <a:stretch>
            <a:fillRect/>
          </a:stretch>
        </p:blipFill>
        <p:spPr>
          <a:xfrm>
            <a:off x="662189" y="65857"/>
            <a:ext cx="998988" cy="1275532"/>
          </a:xfrm>
          <a:prstGeom prst="rect">
            <a:avLst/>
          </a:prstGeom>
        </p:spPr>
      </p:pic>
    </p:spTree>
    <p:extLst>
      <p:ext uri="{BB962C8B-B14F-4D97-AF65-F5344CB8AC3E}">
        <p14:creationId xmlns:p14="http://schemas.microsoft.com/office/powerpoint/2010/main" val="406429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ABBB04-627C-C89E-E51E-064D87E5A9AE}"/>
              </a:ext>
            </a:extLst>
          </p:cNvPr>
          <p:cNvSpPr>
            <a:spLocks noGrp="1"/>
          </p:cNvSpPr>
          <p:nvPr>
            <p:ph type="title"/>
          </p:nvPr>
        </p:nvSpPr>
        <p:spPr>
          <a:xfrm>
            <a:off x="350041" y="586855"/>
            <a:ext cx="2401025" cy="3387497"/>
          </a:xfrm>
        </p:spPr>
        <p:txBody>
          <a:bodyPr vert="horz" lIns="91440" tIns="45720" rIns="91440" bIns="45720" rtlCol="0" anchor="b">
            <a:normAutofit/>
          </a:bodyPr>
          <a:lstStyle/>
          <a:p>
            <a:pPr algn="r"/>
            <a:r>
              <a:rPr lang="en-US" sz="3000" kern="1200" dirty="0">
                <a:solidFill>
                  <a:srgbClr val="FFFFFF"/>
                </a:solidFill>
                <a:latin typeface="+mj-lt"/>
                <a:ea typeface="+mj-ea"/>
                <a:cs typeface="+mj-cs"/>
              </a:rPr>
              <a:t>What should be considered before exiting a student from a READ plan beyond third grade?</a:t>
            </a:r>
          </a:p>
        </p:txBody>
      </p:sp>
      <p:sp>
        <p:nvSpPr>
          <p:cNvPr id="7" name="Content Placeholder 6">
            <a:extLst>
              <a:ext uri="{FF2B5EF4-FFF2-40B4-BE49-F238E27FC236}">
                <a16:creationId xmlns:a16="http://schemas.microsoft.com/office/drawing/2014/main" id="{F467810B-8CB1-66ED-0138-9FBF502F5FC4}"/>
              </a:ext>
            </a:extLst>
          </p:cNvPr>
          <p:cNvSpPr>
            <a:spLocks noGrp="1"/>
          </p:cNvSpPr>
          <p:nvPr>
            <p:ph idx="4294967295"/>
          </p:nvPr>
        </p:nvSpPr>
        <p:spPr>
          <a:xfrm>
            <a:off x="3028370" y="-10142"/>
            <a:ext cx="6115630" cy="6858004"/>
          </a:xfrm>
        </p:spPr>
        <p:txBody>
          <a:bodyPr vert="horz" lIns="91440" tIns="45720" rIns="91440" bIns="45720" rtlCol="0" anchor="ctr">
            <a:normAutofit lnSpcReduction="10000"/>
          </a:bodyPr>
          <a:lstStyle/>
          <a:p>
            <a:pPr marL="0" indent="0">
              <a:buNone/>
            </a:pPr>
            <a:endParaRPr lang="en-US" sz="1800" dirty="0"/>
          </a:p>
          <a:p>
            <a:pPr lvl="1"/>
            <a:r>
              <a:rPr lang="en-US" sz="1800" dirty="0"/>
              <a:t>Does the body of evidence demonstrate mastery of the K-3 Minimum Competencies in each of the areas of phonemic awareness, phonics, fluency, vocabulary, including oral language, and comprehension? </a:t>
            </a:r>
          </a:p>
          <a:p>
            <a:pPr lvl="1"/>
            <a:r>
              <a:rPr lang="en-US" sz="1800" dirty="0"/>
              <a:t>Has the student demonstrated grade level competency on a valid and reliable universal screening assessment appropriate for the student’s current grade level? </a:t>
            </a:r>
          </a:p>
          <a:p>
            <a:pPr lvl="1"/>
            <a:r>
              <a:rPr lang="en-US" sz="1800" dirty="0"/>
              <a:t>Does diagnostic assessment data confirm that skill deficits related to the student’s reading deficiency have been successfully remediated? </a:t>
            </a:r>
          </a:p>
          <a:p>
            <a:pPr lvl="1"/>
            <a:r>
              <a:rPr lang="en-US" sz="1800" dirty="0"/>
              <a:t>Have progress monitoring assessments demonstrated consistent results demonstrating grade level reading competency over multiple measures? </a:t>
            </a:r>
          </a:p>
          <a:p>
            <a:pPr lvl="1"/>
            <a:r>
              <a:rPr lang="en-US" sz="1800" dirty="0"/>
              <a:t>Do informal classroom assessments and formative assessments support that the student is able to maintain grade level reading competency and meet grade level reading standards? </a:t>
            </a:r>
          </a:p>
          <a:p>
            <a:pPr lvl="1"/>
            <a:r>
              <a:rPr lang="en-US" sz="1800" dirty="0"/>
              <a:t>Do scores on summative assessments support that the student is adequately accessing grade level content and instruction? </a:t>
            </a:r>
          </a:p>
          <a:p>
            <a:pPr lvl="1"/>
            <a:r>
              <a:rPr lang="en-US" sz="1800" dirty="0"/>
              <a:t>Does the body of evidence support that the student can maintain grade level reading competency without additional reading interventions in place? </a:t>
            </a:r>
          </a:p>
          <a:p>
            <a:pPr lvl="1"/>
            <a:r>
              <a:rPr lang="en-US" sz="1800" dirty="0"/>
              <a:t>If the student is an English learner, are adequate language supports provided through Tier 1 programming, including English Language Development instruction, to ensure continued progress in reading? </a:t>
            </a:r>
          </a:p>
        </p:txBody>
      </p:sp>
      <p:sp>
        <p:nvSpPr>
          <p:cNvPr id="3" name="Slide Number Placeholder 2">
            <a:extLst>
              <a:ext uri="{FF2B5EF4-FFF2-40B4-BE49-F238E27FC236}">
                <a16:creationId xmlns:a16="http://schemas.microsoft.com/office/drawing/2014/main" id="{94610AC0-34F8-5699-A839-C8D4B2600C10}"/>
              </a:ext>
            </a:extLst>
          </p:cNvPr>
          <p:cNvSpPr>
            <a:spLocks noGrp="1"/>
          </p:cNvSpPr>
          <p:nvPr>
            <p:ph type="sldNum" sz="quarter" idx="4294967295"/>
          </p:nvPr>
        </p:nvSpPr>
        <p:spPr>
          <a:xfrm>
            <a:off x="8778240" y="6455664"/>
            <a:ext cx="336042" cy="365125"/>
          </a:xfrm>
        </p:spPr>
        <p:txBody>
          <a:bodyPr vert="horz" lIns="91440" tIns="45720" rIns="91440" bIns="45720" rtlCol="0" anchor="ctr">
            <a:normAutofit/>
          </a:bodyPr>
          <a:lstStyle/>
          <a:p>
            <a:pPr algn="r">
              <a:spcAft>
                <a:spcPts val="600"/>
              </a:spcAft>
            </a:pPr>
            <a:fld id="{C479D5F6-EDCB-402A-AC08-4943A1820E8F}" type="slidenum">
              <a:rPr lang="en-US" sz="1000">
                <a:solidFill>
                  <a:schemeClr val="tx1">
                    <a:lumMod val="50000"/>
                    <a:lumOff val="50000"/>
                  </a:schemeClr>
                </a:solidFill>
              </a:rPr>
              <a:pPr algn="r">
                <a:spcAft>
                  <a:spcPts val="600"/>
                </a:spcAft>
              </a:pPr>
              <a:t>33</a:t>
            </a:fld>
            <a:endParaRPr lang="en-US" sz="1000">
              <a:solidFill>
                <a:schemeClr val="tx1">
                  <a:lumMod val="50000"/>
                  <a:lumOff val="50000"/>
                </a:schemeClr>
              </a:solidFill>
            </a:endParaRPr>
          </a:p>
        </p:txBody>
      </p:sp>
      <p:pic>
        <p:nvPicPr>
          <p:cNvPr id="2" name="Picture 1">
            <a:extLst>
              <a:ext uri="{FF2B5EF4-FFF2-40B4-BE49-F238E27FC236}">
                <a16:creationId xmlns:a16="http://schemas.microsoft.com/office/drawing/2014/main" id="{8D99BB5C-35F8-2CF6-DD81-36BD1F32A8C3}"/>
              </a:ext>
            </a:extLst>
          </p:cNvPr>
          <p:cNvPicPr>
            <a:picLocks noChangeAspect="1"/>
          </p:cNvPicPr>
          <p:nvPr/>
        </p:nvPicPr>
        <p:blipFill>
          <a:blip r:embed="rId2"/>
          <a:stretch>
            <a:fillRect/>
          </a:stretch>
        </p:blipFill>
        <p:spPr>
          <a:xfrm>
            <a:off x="700222" y="4247139"/>
            <a:ext cx="1864074" cy="2380094"/>
          </a:xfrm>
          <a:prstGeom prst="rect">
            <a:avLst/>
          </a:prstGeom>
        </p:spPr>
      </p:pic>
    </p:spTree>
    <p:extLst>
      <p:ext uri="{BB962C8B-B14F-4D97-AF65-F5344CB8AC3E}">
        <p14:creationId xmlns:p14="http://schemas.microsoft.com/office/powerpoint/2010/main" val="19099148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1" name="Rectangle 11270">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2948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273" name="Picture 11272">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1275" name="Freeform: Shape 11274">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1266" name="Picture 2" descr="Types of Assessment: Online Vs. Offline">
            <a:extLst>
              <a:ext uri="{FF2B5EF4-FFF2-40B4-BE49-F238E27FC236}">
                <a16:creationId xmlns:a16="http://schemas.microsoft.com/office/drawing/2014/main" id="{7B399956-A2A9-981F-8F3A-BA08A40A677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18858" y="1802560"/>
            <a:ext cx="5421465" cy="3252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111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5" name="Rectangle 12294">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2" y="-1"/>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297" name="Rectangle 12296">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299" name="Rectangle 12298">
            <a:extLst>
              <a:ext uri="{FF2B5EF4-FFF2-40B4-BE49-F238E27FC236}">
                <a16:creationId xmlns:a16="http://schemas.microsoft.com/office/drawing/2014/main" id="{99B60357-232D-4489-8786-BF4E4F74BA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353676" cy="2274927"/>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12301" name="Rectangle 12300">
            <a:extLst>
              <a:ext uri="{FF2B5EF4-FFF2-40B4-BE49-F238E27FC236}">
                <a16:creationId xmlns:a16="http://schemas.microsoft.com/office/drawing/2014/main" id="{28928A89-D0B3-42AC-80FB-CA7D445693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743" y="727069"/>
            <a:ext cx="8035257"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READ Plans | CDE">
            <a:extLst>
              <a:ext uri="{FF2B5EF4-FFF2-40B4-BE49-F238E27FC236}">
                <a16:creationId xmlns:a16="http://schemas.microsoft.com/office/drawing/2014/main" id="{4A861524-BDD0-4FEB-0A7E-E1BC933305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17" r="15162" b="-2"/>
          <a:stretch/>
        </p:blipFill>
        <p:spPr bwMode="auto">
          <a:xfrm>
            <a:off x="353682" y="10"/>
            <a:ext cx="8170808" cy="227491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5CA28F7-34EE-5754-8D95-32DB6BA9696E}"/>
              </a:ext>
            </a:extLst>
          </p:cNvPr>
          <p:cNvSpPr>
            <a:spLocks noGrp="1"/>
          </p:cNvSpPr>
          <p:nvPr>
            <p:ph type="sldNum" sz="quarter" idx="12"/>
          </p:nvPr>
        </p:nvSpPr>
        <p:spPr>
          <a:xfrm>
            <a:off x="8522786" y="-8779"/>
            <a:ext cx="620072" cy="704121"/>
          </a:xfrm>
        </p:spPr>
        <p:txBody>
          <a:bodyPr vert="horz" lIns="91440" tIns="45720" rIns="91440" bIns="45720" rtlCol="0" anchor="ctr">
            <a:normAutofit/>
          </a:bodyPr>
          <a:lstStyle/>
          <a:p>
            <a:pPr algn="ctr">
              <a:spcAft>
                <a:spcPts val="600"/>
              </a:spcAft>
              <a:defRPr/>
            </a:pPr>
            <a:fld id="{C479D5F6-EDCB-402A-AC08-4943A1820E8F}" type="slidenum">
              <a:rPr lang="en-US" sz="1200" smtClean="0">
                <a:solidFill>
                  <a:prstClr val="black">
                    <a:tint val="75000"/>
                  </a:prstClr>
                </a:solidFill>
                <a:latin typeface="Calibri" panose="020F0502020204030204"/>
              </a:rPr>
              <a:pPr algn="ctr">
                <a:spcAft>
                  <a:spcPts val="600"/>
                </a:spcAft>
                <a:defRPr/>
              </a:pPr>
              <a:t>35</a:t>
            </a:fld>
            <a:endParaRPr lang="en-US" sz="1200">
              <a:solidFill>
                <a:prstClr val="black">
                  <a:tint val="75000"/>
                </a:prstClr>
              </a:solidFill>
              <a:latin typeface="Calibri" panose="020F0502020204030204"/>
            </a:endParaRPr>
          </a:p>
        </p:txBody>
      </p:sp>
      <p:sp>
        <p:nvSpPr>
          <p:cNvPr id="3" name="Content Placeholder 2">
            <a:extLst>
              <a:ext uri="{FF2B5EF4-FFF2-40B4-BE49-F238E27FC236}">
                <a16:creationId xmlns:a16="http://schemas.microsoft.com/office/drawing/2014/main" id="{BE2EFBD5-D192-6281-9F7E-FEB150437BA1}"/>
              </a:ext>
            </a:extLst>
          </p:cNvPr>
          <p:cNvSpPr>
            <a:spLocks noGrp="1"/>
          </p:cNvSpPr>
          <p:nvPr>
            <p:ph idx="4294967295"/>
          </p:nvPr>
        </p:nvSpPr>
        <p:spPr>
          <a:xfrm>
            <a:off x="3289853" y="2411373"/>
            <a:ext cx="5367129" cy="3377022"/>
          </a:xfrm>
        </p:spPr>
        <p:txBody>
          <a:bodyPr vert="horz" lIns="91440" tIns="45720" rIns="91440" bIns="45720" rtlCol="0" anchor="t">
            <a:noAutofit/>
          </a:bodyPr>
          <a:lstStyle/>
          <a:p>
            <a:r>
              <a:rPr lang="en-US" sz="1800" dirty="0"/>
              <a:t>The Colorado READ Act requires the state board to adopt a list of approved evidence-based or scientifically based reading assessments for use in grades K-3, and to review and update the list every four years. </a:t>
            </a:r>
          </a:p>
          <a:p>
            <a:r>
              <a:rPr lang="en-US" sz="1800" dirty="0"/>
              <a:t>While the purpose of the READ Act approved list of interim assessments is to ensure kindergarten through third grade students receive appropriate evidence-based or scientifically based reading assessment to determine which students may be at risk for reading failure early on, some of these approved assessments provide options for assessing students beyond third grade.</a:t>
            </a:r>
          </a:p>
        </p:txBody>
      </p:sp>
      <p:cxnSp>
        <p:nvCxnSpPr>
          <p:cNvPr id="12303" name="Straight Connector 12302">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24492"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2305" name="Straight Connector 12304">
            <a:extLst>
              <a:ext uri="{FF2B5EF4-FFF2-40B4-BE49-F238E27FC236}">
                <a16:creationId xmlns:a16="http://schemas.microsoft.com/office/drawing/2014/main" id="{25443840-A796-4C43-8DC1-1B738EFEC5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51930"/>
            <a:ext cx="9144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BD0F132-CA59-1352-2D3E-9369915A0236}"/>
              </a:ext>
            </a:extLst>
          </p:cNvPr>
          <p:cNvSpPr>
            <a:spLocks noGrp="1"/>
          </p:cNvSpPr>
          <p:nvPr>
            <p:ph type="title"/>
          </p:nvPr>
        </p:nvSpPr>
        <p:spPr>
          <a:xfrm>
            <a:off x="88009" y="2764773"/>
            <a:ext cx="3201844" cy="2015748"/>
          </a:xfrm>
        </p:spPr>
        <p:txBody>
          <a:bodyPr vert="horz" lIns="91440" tIns="45720" rIns="91440" bIns="45720" rtlCol="0" anchor="t">
            <a:normAutofit fontScale="90000"/>
          </a:bodyPr>
          <a:lstStyle/>
          <a:p>
            <a:r>
              <a:rPr lang="en-US" sz="3200" dirty="0">
                <a:latin typeface="+mj-lt"/>
              </a:rPr>
              <a:t>What assessments can be used to determine reading competency beyond third grade? </a:t>
            </a:r>
          </a:p>
        </p:txBody>
      </p:sp>
    </p:spTree>
    <p:extLst>
      <p:ext uri="{BB962C8B-B14F-4D97-AF65-F5344CB8AC3E}">
        <p14:creationId xmlns:p14="http://schemas.microsoft.com/office/powerpoint/2010/main" val="12046983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56DE42-E1F0-210C-6421-646C18356EFA}"/>
              </a:ext>
            </a:extLst>
          </p:cNvPr>
          <p:cNvSpPr>
            <a:spLocks noGrp="1"/>
          </p:cNvSpPr>
          <p:nvPr>
            <p:ph type="sldNum" sz="quarter" idx="12"/>
          </p:nvPr>
        </p:nvSpPr>
        <p:spPr/>
        <p:txBody>
          <a:bodyPr/>
          <a:lstStyle/>
          <a:p>
            <a:fld id="{C479D5F6-EDCB-402A-AC08-4943A1820E8F}" type="slidenum">
              <a:rPr lang="en-US" smtClean="0"/>
              <a:pPr/>
              <a:t>36</a:t>
            </a:fld>
            <a:endParaRPr lang="en-US" dirty="0"/>
          </a:p>
        </p:txBody>
      </p:sp>
      <p:pic>
        <p:nvPicPr>
          <p:cNvPr id="4" name="Picture 2" descr="READ Plans | CDE">
            <a:extLst>
              <a:ext uri="{FF2B5EF4-FFF2-40B4-BE49-F238E27FC236}">
                <a16:creationId xmlns:a16="http://schemas.microsoft.com/office/drawing/2014/main" id="{CABF78A4-C435-A329-96CB-BCD067D666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17" r="15162" b="-2"/>
          <a:stretch/>
        </p:blipFill>
        <p:spPr bwMode="auto">
          <a:xfrm>
            <a:off x="1278022" y="0"/>
            <a:ext cx="5699248" cy="15867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71D0BF7-EA19-45E0-A0E9-58C24E13F970}"/>
              </a:ext>
            </a:extLst>
          </p:cNvPr>
          <p:cNvSpPr txBox="1"/>
          <p:nvPr/>
        </p:nvSpPr>
        <p:spPr>
          <a:xfrm>
            <a:off x="427383" y="1755094"/>
            <a:ext cx="8493546" cy="4524315"/>
          </a:xfrm>
          <a:prstGeom prst="rect">
            <a:avLst/>
          </a:prstGeom>
          <a:noFill/>
        </p:spPr>
        <p:txBody>
          <a:bodyPr wrap="square">
            <a:spAutoFit/>
          </a:bodyPr>
          <a:lstStyle/>
          <a:p>
            <a:pPr marL="285750" indent="-285750">
              <a:buFont typeface="Arial" panose="020B0604020202020204" pitchFamily="34" charset="0"/>
              <a:buChar char="•"/>
            </a:pPr>
            <a:r>
              <a:rPr lang="en-US" dirty="0"/>
              <a:t>Other curriculum-based measurement (CBM) reading assessments can be used beyond third grade to track student progress and inform the body of evidence with measures such as oral reading fluency measures and maze measures. Typically, these measures correlate to grade level through the eighth grade for basic measures of fluency and comprehension, though this is dependent on the assessment selected.</a:t>
            </a:r>
          </a:p>
          <a:p>
            <a:pPr marL="285750" indent="-285750">
              <a:buFont typeface="Arial" panose="020B0604020202020204" pitchFamily="34" charset="0"/>
              <a:buChar char="•"/>
            </a:pPr>
            <a:r>
              <a:rPr lang="en-US" dirty="0"/>
              <a:t> In addition, state-aligned benchmark assessments can be used as periodic benchmarks to determine if a student on a READ plan is reaching grade level reading competency. </a:t>
            </a:r>
          </a:p>
          <a:p>
            <a:pPr marL="285750" indent="-285750">
              <a:buFont typeface="Arial" panose="020B0604020202020204" pitchFamily="34" charset="0"/>
              <a:buChar char="•"/>
            </a:pPr>
            <a:r>
              <a:rPr lang="en-US" dirty="0"/>
              <a:t>A variety of CBM reading assessments and state-aligned benchmark assessments are commercially available, and some assessments are available online at no cost. </a:t>
            </a:r>
            <a:r>
              <a:rPr lang="en-US" b="1" dirty="0"/>
              <a:t>It is the responsibility of each local education provider to select assessments for use in measuring student’s reading development and monitoring student progress in reading beyond third grade.</a:t>
            </a:r>
            <a:r>
              <a:rPr lang="en-US" dirty="0"/>
              <a:t> The National Center on Intensive Intervention at the American Institutes for Research provides an online </a:t>
            </a:r>
            <a:r>
              <a:rPr lang="en-US" dirty="0">
                <a:hlinkClick r:id="rId3"/>
              </a:rPr>
              <a:t>Academic Screening Tools Chart </a:t>
            </a:r>
            <a:r>
              <a:rPr lang="en-US" dirty="0"/>
              <a:t>that can assist districts in identifying appropriate screening assessments for use with older students. </a:t>
            </a:r>
          </a:p>
        </p:txBody>
      </p:sp>
    </p:spTree>
    <p:extLst>
      <p:ext uri="{BB962C8B-B14F-4D97-AF65-F5344CB8AC3E}">
        <p14:creationId xmlns:p14="http://schemas.microsoft.com/office/powerpoint/2010/main" val="25741269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Exiting Relationships: Ten Steps to a Successful Client Exit Strategy -  ACAMS Today">
            <a:extLst>
              <a:ext uri="{FF2B5EF4-FFF2-40B4-BE49-F238E27FC236}">
                <a16:creationId xmlns:a16="http://schemas.microsoft.com/office/drawing/2014/main" id="{EE896912-BC07-42E4-6CCB-3713216F70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25"/>
          <a:stretch/>
        </p:blipFill>
        <p:spPr bwMode="auto">
          <a:xfrm>
            <a:off x="20" y="10"/>
            <a:ext cx="9143980" cy="330516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14B9C6E-3B59-5EE8-697C-85F3A668A426}"/>
              </a:ext>
            </a:extLst>
          </p:cNvPr>
          <p:cNvSpPr>
            <a:spLocks noGrp="1"/>
          </p:cNvSpPr>
          <p:nvPr>
            <p:ph idx="1"/>
          </p:nvPr>
        </p:nvSpPr>
        <p:spPr>
          <a:xfrm>
            <a:off x="438150" y="3168661"/>
            <a:ext cx="8162921" cy="3552814"/>
          </a:xfrm>
        </p:spPr>
        <p:txBody>
          <a:bodyPr anchor="ctr">
            <a:normAutofit/>
          </a:bodyPr>
          <a:lstStyle/>
          <a:p>
            <a:pPr marL="0" indent="0">
              <a:buNone/>
            </a:pPr>
            <a:r>
              <a:rPr lang="en-US" sz="2000" dirty="0"/>
              <a:t>Once it has been determined that a student has reached grade level reading competency in reading and may be exited from a READ plan, the process for exiting the READ plan is the same as for students in grades K-3, including notifying the parents that the student will be removed from the READ plan. </a:t>
            </a:r>
          </a:p>
          <a:p>
            <a:pPr marL="0" indent="0">
              <a:buNone/>
            </a:pPr>
            <a:r>
              <a:rPr lang="en-US" sz="2000" b="1" dirty="0">
                <a:solidFill>
                  <a:srgbClr val="FF0000"/>
                </a:solidFill>
              </a:rPr>
              <a:t>It is important that the local education provider has well established procedures in place for continuing to monitor student progress and provide support as needed through a Multi-Tiered System of Supports (MTSS) to ensure continued academic growth. </a:t>
            </a:r>
          </a:p>
        </p:txBody>
      </p:sp>
      <p:sp>
        <p:nvSpPr>
          <p:cNvPr id="4" name="Slide Number Placeholder 3">
            <a:extLst>
              <a:ext uri="{FF2B5EF4-FFF2-40B4-BE49-F238E27FC236}">
                <a16:creationId xmlns:a16="http://schemas.microsoft.com/office/drawing/2014/main" id="{AF2549CF-7F2D-F6F2-FE49-97146EBEFC8F}"/>
              </a:ext>
            </a:extLst>
          </p:cNvPr>
          <p:cNvSpPr>
            <a:spLocks noGrp="1"/>
          </p:cNvSpPr>
          <p:nvPr>
            <p:ph type="sldNum" sz="quarter" idx="12"/>
          </p:nvPr>
        </p:nvSpPr>
        <p:spPr>
          <a:xfrm>
            <a:off x="6648450" y="6356350"/>
            <a:ext cx="2057400" cy="365125"/>
          </a:xfrm>
        </p:spPr>
        <p:txBody>
          <a:bodyPr>
            <a:normAutofit/>
          </a:bodyPr>
          <a:lstStyle/>
          <a:p>
            <a:pPr algn="r">
              <a:spcAft>
                <a:spcPts val="600"/>
              </a:spcAft>
            </a:pPr>
            <a:fld id="{C479D5F6-EDCB-402A-AC08-4943A1820E8F}" type="slidenum">
              <a:rPr lang="en-US" sz="1000">
                <a:solidFill>
                  <a:schemeClr val="tx1">
                    <a:lumMod val="75000"/>
                    <a:lumOff val="25000"/>
                  </a:schemeClr>
                </a:solidFill>
              </a:rPr>
              <a:pPr algn="r">
                <a:spcAft>
                  <a:spcPts val="600"/>
                </a:spcAft>
              </a:pPr>
              <a:t>37</a:t>
            </a:fld>
            <a:endParaRPr lang="en-US" sz="1000">
              <a:solidFill>
                <a:schemeClr val="tx1">
                  <a:lumMod val="75000"/>
                  <a:lumOff val="25000"/>
                </a:schemeClr>
              </a:solidFill>
            </a:endParaRPr>
          </a:p>
        </p:txBody>
      </p:sp>
    </p:spTree>
    <p:extLst>
      <p:ext uri="{BB962C8B-B14F-4D97-AF65-F5344CB8AC3E}">
        <p14:creationId xmlns:p14="http://schemas.microsoft.com/office/powerpoint/2010/main" val="33337781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8B5E2-472E-4F87-AE71-2B41081050D5}"/>
              </a:ext>
            </a:extLst>
          </p:cNvPr>
          <p:cNvSpPr>
            <a:spLocks noGrp="1"/>
          </p:cNvSpPr>
          <p:nvPr>
            <p:ph type="ctrTitle"/>
          </p:nvPr>
        </p:nvSpPr>
        <p:spPr/>
        <p:txBody>
          <a:bodyPr/>
          <a:lstStyle/>
          <a:p>
            <a:endParaRPr lang="en-US"/>
          </a:p>
        </p:txBody>
      </p:sp>
      <p:sp>
        <p:nvSpPr>
          <p:cNvPr id="3" name="Slide Number Placeholder 2">
            <a:extLst>
              <a:ext uri="{FF2B5EF4-FFF2-40B4-BE49-F238E27FC236}">
                <a16:creationId xmlns:a16="http://schemas.microsoft.com/office/drawing/2014/main" id="{ADB6897B-D14E-4E7E-9EFE-0B7A9A0F7B96}"/>
              </a:ext>
            </a:extLst>
          </p:cNvPr>
          <p:cNvSpPr>
            <a:spLocks noGrp="1"/>
          </p:cNvSpPr>
          <p:nvPr>
            <p:ph type="sldNum" sz="quarter" idx="12"/>
          </p:nvPr>
        </p:nvSpPr>
        <p:spPr/>
        <p:txBody>
          <a:bodyPr/>
          <a:lstStyle/>
          <a:p>
            <a:fld id="{C479D5F6-EDCB-402A-AC08-4943A1820E8F}" type="slidenum">
              <a:rPr lang="en-US" smtClean="0"/>
              <a:pPr/>
              <a:t>38</a:t>
            </a:fld>
            <a:endParaRPr lang="en-US" dirty="0"/>
          </a:p>
        </p:txBody>
      </p:sp>
      <p:pic>
        <p:nvPicPr>
          <p:cNvPr id="3074" name="Picture 2" descr="How Are We Going to Get There? - Redemption Church">
            <a:extLst>
              <a:ext uri="{FF2B5EF4-FFF2-40B4-BE49-F238E27FC236}">
                <a16:creationId xmlns:a16="http://schemas.microsoft.com/office/drawing/2014/main" id="{F09D391A-F3D5-4423-85AA-4D2EC1BC69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494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7257560" y="0"/>
            <a:ext cx="1886211" cy="2174333"/>
            <a:chOff x="-305" y="-4155"/>
            <a:chExt cx="2514948" cy="2174333"/>
          </a:xfrm>
        </p:grpSpPr>
        <p:sp>
          <p:nvSpPr>
            <p:cNvPr id="14" name="Freeform: Shape 13">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7" name="Freeform: Shape 16">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Google Shape;603;p35" descr="Next Steps - Grace Presbyterian Church">
            <a:extLst>
              <a:ext uri="{FF2B5EF4-FFF2-40B4-BE49-F238E27FC236}">
                <a16:creationId xmlns:a16="http://schemas.microsoft.com/office/drawing/2014/main" id="{5669B032-0458-7089-52DF-B133C72A07CD}"/>
              </a:ext>
            </a:extLst>
          </p:cNvPr>
          <p:cNvPicPr preferRelativeResize="0"/>
          <p:nvPr/>
        </p:nvPicPr>
        <p:blipFill rotWithShape="1">
          <a:blip r:embed="rId2"/>
          <a:stretch/>
        </p:blipFill>
        <p:spPr>
          <a:xfrm>
            <a:off x="283441" y="320231"/>
            <a:ext cx="8531028" cy="2836567"/>
          </a:xfrm>
          <a:prstGeom prst="rect">
            <a:avLst/>
          </a:prstGeom>
          <a:noFill/>
        </p:spPr>
      </p:pic>
      <p:grpSp>
        <p:nvGrpSpPr>
          <p:cNvPr id="19" name="Group 18">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228" y="4322879"/>
            <a:ext cx="2533818" cy="2535121"/>
            <a:chOff x="-305" y="-1"/>
            <a:chExt cx="3832880" cy="2876136"/>
          </a:xfrm>
        </p:grpSpPr>
        <p:sp>
          <p:nvSpPr>
            <p:cNvPr id="20" name="Freeform: Shape 19">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B291CF6C-E99A-2266-C12C-22586103E0B1}"/>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lgn="r">
              <a:spcAft>
                <a:spcPts val="600"/>
              </a:spcAft>
            </a:pPr>
            <a:fld id="{C479D5F6-EDCB-402A-AC08-4943A1820E8F}" type="slidenum">
              <a:rPr lang="en-US" sz="1200" smtClean="0">
                <a:solidFill>
                  <a:schemeClr val="tx1">
                    <a:tint val="75000"/>
                  </a:schemeClr>
                </a:solidFill>
              </a:rPr>
              <a:pPr algn="r">
                <a:spcAft>
                  <a:spcPts val="600"/>
                </a:spcAft>
              </a:pPr>
              <a:t>39</a:t>
            </a:fld>
            <a:endParaRPr lang="en-US" sz="1200">
              <a:solidFill>
                <a:schemeClr val="tx1">
                  <a:tint val="75000"/>
                </a:schemeClr>
              </a:solidFill>
            </a:endParaRPr>
          </a:p>
        </p:txBody>
      </p:sp>
      <p:sp>
        <p:nvSpPr>
          <p:cNvPr id="5" name="TextBox 4">
            <a:extLst>
              <a:ext uri="{FF2B5EF4-FFF2-40B4-BE49-F238E27FC236}">
                <a16:creationId xmlns:a16="http://schemas.microsoft.com/office/drawing/2014/main" id="{C00FD256-E95A-7982-33D3-36E0B3BE743A}"/>
              </a:ext>
            </a:extLst>
          </p:cNvPr>
          <p:cNvSpPr txBox="1"/>
          <p:nvPr/>
        </p:nvSpPr>
        <p:spPr>
          <a:xfrm>
            <a:off x="1610139" y="3609975"/>
            <a:ext cx="6276561" cy="2308324"/>
          </a:xfrm>
          <a:prstGeom prst="rect">
            <a:avLst/>
          </a:prstGeom>
          <a:noFill/>
        </p:spPr>
        <p:txBody>
          <a:bodyPr wrap="square" rtlCol="0">
            <a:spAutoFit/>
          </a:bodyPr>
          <a:lstStyle/>
          <a:p>
            <a:pPr marL="342900" indent="-342900">
              <a:buFont typeface="+mj-lt"/>
              <a:buAutoNum type="arabicPeriod"/>
            </a:pPr>
            <a:r>
              <a:rPr lang="en-US" sz="2400" dirty="0"/>
              <a:t>In February, deep dive into writing READ plans and goal setting.</a:t>
            </a:r>
          </a:p>
          <a:p>
            <a:pPr marL="342900" indent="-342900">
              <a:buFont typeface="+mj-lt"/>
              <a:buAutoNum type="arabicPeriod"/>
            </a:pPr>
            <a:r>
              <a:rPr lang="en-US" sz="2400" dirty="0"/>
              <a:t>In March, deep dive into collecting a body of evidence and exiting READ plans.</a:t>
            </a:r>
          </a:p>
          <a:p>
            <a:pPr marL="342900" indent="-342900">
              <a:buFont typeface="+mj-lt"/>
              <a:buAutoNum type="arabicPeriod"/>
            </a:pPr>
            <a:r>
              <a:rPr lang="en-US" sz="2400" dirty="0"/>
              <a:t>In April, deep dive into assessment types, cycles, and  progress monitoring  </a:t>
            </a:r>
          </a:p>
        </p:txBody>
      </p:sp>
    </p:spTree>
    <p:extLst>
      <p:ext uri="{BB962C8B-B14F-4D97-AF65-F5344CB8AC3E}">
        <p14:creationId xmlns:p14="http://schemas.microsoft.com/office/powerpoint/2010/main" val="520000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DFCC8D-D668-47E6-87E9-90A38D134564}"/>
              </a:ext>
            </a:extLst>
          </p:cNvPr>
          <p:cNvSpPr>
            <a:spLocks noGrp="1"/>
          </p:cNvSpPr>
          <p:nvPr>
            <p:ph type="title"/>
          </p:nvPr>
        </p:nvSpPr>
        <p:spPr>
          <a:xfrm>
            <a:off x="1251771" y="288456"/>
            <a:ext cx="6081865" cy="756418"/>
          </a:xfrm>
        </p:spPr>
        <p:txBody>
          <a:bodyPr>
            <a:normAutofit/>
          </a:bodyPr>
          <a:lstStyle/>
          <a:p>
            <a:pPr algn="ctr"/>
            <a:r>
              <a:rPr lang="en-US" sz="4800" dirty="0"/>
              <a:t>Session Norms</a:t>
            </a:r>
          </a:p>
        </p:txBody>
      </p:sp>
      <p:sp>
        <p:nvSpPr>
          <p:cNvPr id="5" name="Content Placeholder 4">
            <a:extLst>
              <a:ext uri="{FF2B5EF4-FFF2-40B4-BE49-F238E27FC236}">
                <a16:creationId xmlns:a16="http://schemas.microsoft.com/office/drawing/2014/main" id="{D7CD296A-777B-4A90-B6AE-7DD58976CE09}"/>
              </a:ext>
            </a:extLst>
          </p:cNvPr>
          <p:cNvSpPr>
            <a:spLocks noGrp="1"/>
          </p:cNvSpPr>
          <p:nvPr>
            <p:ph idx="1"/>
          </p:nvPr>
        </p:nvSpPr>
        <p:spPr>
          <a:xfrm>
            <a:off x="628650" y="1690869"/>
            <a:ext cx="4062133" cy="3106930"/>
          </a:xfrm>
        </p:spPr>
        <p:txBody>
          <a:bodyPr>
            <a:normAutofit/>
          </a:bodyPr>
          <a:lstStyle/>
          <a:p>
            <a:pPr fontAlgn="base"/>
            <a:r>
              <a:rPr lang="en-US" dirty="0"/>
              <a:t>Be present and engaged in the work.</a:t>
            </a:r>
          </a:p>
          <a:p>
            <a:pPr fontAlgn="base"/>
            <a:r>
              <a:rPr lang="en-US" dirty="0"/>
              <a:t>Speak your truth and respect the truth of others.</a:t>
            </a:r>
          </a:p>
          <a:p>
            <a:pPr fontAlgn="base"/>
            <a:r>
              <a:rPr lang="en-US" dirty="0"/>
              <a:t>Everyone’s voice is not only welcomed, but also needed.</a:t>
            </a:r>
          </a:p>
          <a:p>
            <a:pPr fontAlgn="base"/>
            <a:r>
              <a:rPr lang="en-US" b="1" dirty="0"/>
              <a:t>This is a </a:t>
            </a:r>
            <a:r>
              <a:rPr lang="en-US" b="1" dirty="0">
                <a:solidFill>
                  <a:srgbClr val="FF0000"/>
                </a:solidFill>
              </a:rPr>
              <a:t>JUDGEMENT FREE ZONE!</a:t>
            </a:r>
          </a:p>
        </p:txBody>
      </p:sp>
      <p:sp>
        <p:nvSpPr>
          <p:cNvPr id="3" name="Slide Number Placeholder 2">
            <a:extLst>
              <a:ext uri="{FF2B5EF4-FFF2-40B4-BE49-F238E27FC236}">
                <a16:creationId xmlns:a16="http://schemas.microsoft.com/office/drawing/2014/main" id="{BB97FE8F-7E49-4F4D-A519-E1EC4E095A9D}"/>
              </a:ext>
            </a:extLst>
          </p:cNvPr>
          <p:cNvSpPr>
            <a:spLocks noGrp="1"/>
          </p:cNvSpPr>
          <p:nvPr>
            <p:ph type="sldNum" sz="quarter" idx="12"/>
          </p:nvPr>
        </p:nvSpPr>
        <p:spPr/>
        <p:txBody>
          <a:bodyPr/>
          <a:lstStyle/>
          <a:p>
            <a:fld id="{C479D5F6-EDCB-402A-AC08-4943A1820E8F}" type="slidenum">
              <a:rPr lang="en-US" smtClean="0"/>
              <a:pPr/>
              <a:t>4</a:t>
            </a:fld>
            <a:endParaRPr lang="en-US" dirty="0"/>
          </a:p>
        </p:txBody>
      </p:sp>
      <p:sp>
        <p:nvSpPr>
          <p:cNvPr id="6" name="Rectangle 5">
            <a:extLst>
              <a:ext uri="{FF2B5EF4-FFF2-40B4-BE49-F238E27FC236}">
                <a16:creationId xmlns:a16="http://schemas.microsoft.com/office/drawing/2014/main" id="{C1F21D53-4B6D-4AB3-97BC-4024EDBAAB57}"/>
              </a:ext>
            </a:extLst>
          </p:cNvPr>
          <p:cNvSpPr/>
          <p:nvPr/>
        </p:nvSpPr>
        <p:spPr>
          <a:xfrm>
            <a:off x="4453217" y="3244334"/>
            <a:ext cx="237566" cy="369332"/>
          </a:xfrm>
          <a:prstGeom prst="rect">
            <a:avLst/>
          </a:prstGeom>
        </p:spPr>
        <p:txBody>
          <a:bodyPr wrap="none">
            <a:spAutoFit/>
          </a:bodyPr>
          <a:lstStyle/>
          <a:p>
            <a:r>
              <a:rPr lang="en-US" dirty="0"/>
              <a:t> </a:t>
            </a:r>
          </a:p>
        </p:txBody>
      </p:sp>
      <p:grpSp>
        <p:nvGrpSpPr>
          <p:cNvPr id="9" name="Google Shape;228;p42">
            <a:extLst>
              <a:ext uri="{FF2B5EF4-FFF2-40B4-BE49-F238E27FC236}">
                <a16:creationId xmlns:a16="http://schemas.microsoft.com/office/drawing/2014/main" id="{E0358F55-F58E-477D-A8ED-40A55480028A}"/>
              </a:ext>
            </a:extLst>
          </p:cNvPr>
          <p:cNvGrpSpPr/>
          <p:nvPr/>
        </p:nvGrpSpPr>
        <p:grpSpPr>
          <a:xfrm>
            <a:off x="-19330" y="-41632"/>
            <a:ext cx="1433700" cy="1433700"/>
            <a:chOff x="87840" y="134578"/>
            <a:chExt cx="1433700" cy="1433700"/>
          </a:xfrm>
        </p:grpSpPr>
        <p:sp>
          <p:nvSpPr>
            <p:cNvPr id="10" name="Google Shape;229;p42">
              <a:extLst>
                <a:ext uri="{FF2B5EF4-FFF2-40B4-BE49-F238E27FC236}">
                  <a16:creationId xmlns:a16="http://schemas.microsoft.com/office/drawing/2014/main" id="{997C4663-FDC0-43A2-90D7-2B7433BFA313}"/>
                </a:ext>
              </a:extLst>
            </p:cNvPr>
            <p:cNvSpPr/>
            <p:nvPr/>
          </p:nvSpPr>
          <p:spPr>
            <a:xfrm>
              <a:off x="87840" y="134578"/>
              <a:ext cx="1433700" cy="14337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1" name="Google Shape;230;p42">
              <a:extLst>
                <a:ext uri="{FF2B5EF4-FFF2-40B4-BE49-F238E27FC236}">
                  <a16:creationId xmlns:a16="http://schemas.microsoft.com/office/drawing/2014/main" id="{98CDCDFC-C4AF-430C-BBB0-E1767E1EB323}"/>
                </a:ext>
              </a:extLst>
            </p:cNvPr>
            <p:cNvPicPr preferRelativeResize="0"/>
            <p:nvPr/>
          </p:nvPicPr>
          <p:blipFill rotWithShape="1">
            <a:blip r:embed="rId3">
              <a:alphaModFix/>
            </a:blip>
            <a:srcRect/>
            <a:stretch/>
          </p:blipFill>
          <p:spPr>
            <a:xfrm>
              <a:off x="118809" y="134578"/>
              <a:ext cx="1371670" cy="1371670"/>
            </a:xfrm>
            <a:prstGeom prst="rect">
              <a:avLst/>
            </a:prstGeom>
            <a:noFill/>
            <a:ln>
              <a:noFill/>
            </a:ln>
          </p:spPr>
        </p:pic>
      </p:grpSp>
      <p:pic>
        <p:nvPicPr>
          <p:cNvPr id="12" name="Picture 192" descr="content area icon for reading, writing, and communicating">
            <a:extLst>
              <a:ext uri="{FF2B5EF4-FFF2-40B4-BE49-F238E27FC236}">
                <a16:creationId xmlns:a16="http://schemas.microsoft.com/office/drawing/2014/main" id="{04ADD080-588F-4795-9EA7-C9836907F3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7640" y="-76200"/>
            <a:ext cx="1466360" cy="127299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5 Powerful Steps To Improve Employee Engagement">
            <a:extLst>
              <a:ext uri="{FF2B5EF4-FFF2-40B4-BE49-F238E27FC236}">
                <a16:creationId xmlns:a16="http://schemas.microsoft.com/office/drawing/2014/main" id="{92AABCDE-79FE-B625-46A7-F662F9868E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5850" y="1526882"/>
            <a:ext cx="4062133" cy="2892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927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36"/>
          <p:cNvSpPr/>
          <p:nvPr/>
        </p:nvSpPr>
        <p:spPr>
          <a:xfrm>
            <a:off x="8338899" y="918266"/>
            <a:ext cx="529596" cy="5863534"/>
          </a:xfrm>
          <a:custGeom>
            <a:avLst/>
            <a:gdLst/>
            <a:ahLst/>
            <a:cxnLst/>
            <a:rect l="l" t="t" r="r" b="b"/>
            <a:pathLst>
              <a:path w="414" h="2447" extrusionOk="0">
                <a:moveTo>
                  <a:pt x="414" y="2447"/>
                </a:moveTo>
                <a:lnTo>
                  <a:pt x="0" y="2247"/>
                </a:lnTo>
                <a:lnTo>
                  <a:pt x="0" y="0"/>
                </a:lnTo>
                <a:lnTo>
                  <a:pt x="414" y="200"/>
                </a:lnTo>
                <a:lnTo>
                  <a:pt x="414" y="2447"/>
                </a:lnTo>
                <a:close/>
              </a:path>
            </a:pathLst>
          </a:custGeom>
          <a:solidFill>
            <a:srgbClr val="2E75B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5" name="Google Shape;625;p36"/>
          <p:cNvSpPr/>
          <p:nvPr/>
        </p:nvSpPr>
        <p:spPr>
          <a:xfrm>
            <a:off x="8338409" y="643467"/>
            <a:ext cx="315230" cy="5668919"/>
          </a:xfrm>
          <a:custGeom>
            <a:avLst/>
            <a:gdLst/>
            <a:ahLst/>
            <a:cxnLst/>
            <a:rect l="l" t="t" r="r" b="b"/>
            <a:pathLst>
              <a:path w="209" h="2358" extrusionOk="0">
                <a:moveTo>
                  <a:pt x="209" y="2246"/>
                </a:moveTo>
                <a:lnTo>
                  <a:pt x="0" y="2358"/>
                </a:lnTo>
                <a:lnTo>
                  <a:pt x="0" y="111"/>
                </a:lnTo>
                <a:lnTo>
                  <a:pt x="209" y="0"/>
                </a:lnTo>
                <a:lnTo>
                  <a:pt x="209" y="2246"/>
                </a:lnTo>
                <a:close/>
              </a:path>
            </a:pathLst>
          </a:custGeom>
          <a:solidFill>
            <a:srgbClr val="1E4E7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6" name="Google Shape;626;p36"/>
          <p:cNvSpPr/>
          <p:nvPr/>
        </p:nvSpPr>
        <p:spPr>
          <a:xfrm>
            <a:off x="478790" y="643467"/>
            <a:ext cx="8200127" cy="5391944"/>
          </a:xfrm>
          <a:prstGeom prst="rect">
            <a:avLst/>
          </a:prstGeom>
          <a:solidFill>
            <a:srgbClr val="FFFFFF"/>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27" name="Google Shape;627;p36" descr="What is a Q&amp;A? - PR agency &amp; social media in Brazil | Race Communications"/>
          <p:cNvPicPr preferRelativeResize="0"/>
          <p:nvPr/>
        </p:nvPicPr>
        <p:blipFill rotWithShape="1">
          <a:blip r:embed="rId3">
            <a:alphaModFix/>
          </a:blip>
          <a:srcRect/>
          <a:stretch/>
        </p:blipFill>
        <p:spPr>
          <a:xfrm>
            <a:off x="947683" y="1400899"/>
            <a:ext cx="7248635" cy="3878019"/>
          </a:xfrm>
          <a:prstGeom prst="rect">
            <a:avLst/>
          </a:prstGeom>
          <a:noFill/>
          <a:ln>
            <a:noFill/>
          </a:ln>
        </p:spPr>
      </p:pic>
      <p:sp>
        <p:nvSpPr>
          <p:cNvPr id="628" name="Google Shape;628;p36"/>
          <p:cNvSpPr txBox="1">
            <a:spLocks noGrp="1"/>
          </p:cNvSpPr>
          <p:nvPr>
            <p:ph type="sldNum" idx="12"/>
          </p:nvPr>
        </p:nvSpPr>
        <p:spPr>
          <a:xfrm>
            <a:off x="8030718" y="6382512"/>
            <a:ext cx="514350" cy="32004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sz="1200">
                <a:solidFill>
                  <a:srgbClr val="888888"/>
                </a:solidFill>
              </a:rPr>
              <a:t>40</a:t>
            </a:fld>
            <a:endParaRPr sz="1200">
              <a:solidFill>
                <a:srgbClr val="888888"/>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39"/>
          <p:cNvSpPr txBox="1">
            <a:spLocks noGrp="1"/>
          </p:cNvSpPr>
          <p:nvPr>
            <p:ph type="ctrTitle"/>
          </p:nvPr>
        </p:nvSpPr>
        <p:spPr>
          <a:xfrm>
            <a:off x="4572000" y="2500850"/>
            <a:ext cx="4449338" cy="74348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000"/>
              <a:buFont typeface="Calibri"/>
              <a:buNone/>
            </a:pPr>
            <a:r>
              <a:rPr lang="en-US" sz="3600" b="1" dirty="0">
                <a:solidFill>
                  <a:schemeClr val="dk1"/>
                </a:solidFill>
                <a:latin typeface="Calibri"/>
                <a:ea typeface="Calibri"/>
                <a:cs typeface="Calibri"/>
                <a:sym typeface="Calibri"/>
              </a:rPr>
              <a:t>Contact Information</a:t>
            </a:r>
            <a:endParaRPr sz="3600" dirty="0"/>
          </a:p>
        </p:txBody>
      </p:sp>
      <p:pic>
        <p:nvPicPr>
          <p:cNvPr id="649" name="Google Shape;649;p39" descr="https://scontent-den4-1.xx.fbcdn.net/v/t1.0-9/p843x403/91570351_3014007598650240_3955071276480987136_o.jpg?_nc_cat=109&amp;_nc_sid=454319&amp;_nc_ohc=s87vvp2H7A8AX9uuN3w&amp;_nc_ht=scontent-den4-1.xx&amp;_nc_tp=6&amp;oh=2b432e7534be04cf57924c84496ef228&amp;oe=5EF2B409"/>
          <p:cNvPicPr preferRelativeResize="0"/>
          <p:nvPr/>
        </p:nvPicPr>
        <p:blipFill rotWithShape="1">
          <a:blip r:embed="rId3">
            <a:alphaModFix/>
          </a:blip>
          <a:srcRect t="18792" r="2" b="2"/>
          <a:stretch/>
        </p:blipFill>
        <p:spPr>
          <a:xfrm>
            <a:off x="-64878" y="-101590"/>
            <a:ext cx="4518095" cy="6857990"/>
          </a:xfrm>
          <a:custGeom>
            <a:avLst/>
            <a:gdLst/>
            <a:ahLst/>
            <a:cxnLst/>
            <a:rect l="l" t="t" r="r" b="b"/>
            <a:pathLst>
              <a:path w="6024154" h="6858000" extrusionOk="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ln>
            <a:noFill/>
          </a:ln>
        </p:spPr>
      </p:pic>
      <p:sp>
        <p:nvSpPr>
          <p:cNvPr id="650" name="Google Shape;650;p39"/>
          <p:cNvSpPr>
            <a:spLocks noGrp="1"/>
          </p:cNvSpPr>
          <p:nvPr>
            <p:ph type="sldNum" idx="12"/>
          </p:nvPr>
        </p:nvSpPr>
        <p:spPr>
          <a:xfrm>
            <a:off x="8252460" y="603504"/>
            <a:ext cx="411480" cy="548640"/>
          </a:xfrm>
          <a:prstGeom prst="ellipse">
            <a:avLst/>
          </a:prstGeom>
          <a:solidFill>
            <a:srgbClr val="7F7F7F"/>
          </a:solidFill>
          <a:ln>
            <a:noFill/>
          </a:ln>
        </p:spPr>
        <p:txBody>
          <a:bodyPr spcFirstLastPara="1" wrap="square" lIns="91425" tIns="45700" rIns="91425" bIns="45700" anchor="ctr" anchorCtr="0">
            <a:normAutofit/>
          </a:bodyPr>
          <a:lstStyle/>
          <a:p>
            <a:pPr marL="0" lvl="0" indent="0" algn="ctr" rtl="0">
              <a:lnSpc>
                <a:spcPct val="80000"/>
              </a:lnSpc>
              <a:spcBef>
                <a:spcPts val="0"/>
              </a:spcBef>
              <a:spcAft>
                <a:spcPts val="0"/>
              </a:spcAft>
              <a:buNone/>
            </a:pPr>
            <a:fld id="{00000000-1234-1234-1234-123412341234}" type="slidenum">
              <a:rPr lang="en-US" sz="1202">
                <a:solidFill>
                  <a:srgbClr val="FFFFFF"/>
                </a:solidFill>
                <a:latin typeface="Calibri"/>
                <a:ea typeface="Calibri"/>
                <a:cs typeface="Calibri"/>
                <a:sym typeface="Calibri"/>
              </a:rPr>
              <a:t>41</a:t>
            </a:fld>
            <a:endParaRPr sz="1202">
              <a:solidFill>
                <a:srgbClr val="FFFFFF"/>
              </a:solidFill>
              <a:latin typeface="Calibri"/>
              <a:ea typeface="Calibri"/>
              <a:cs typeface="Calibri"/>
              <a:sym typeface="Calibri"/>
            </a:endParaRPr>
          </a:p>
        </p:txBody>
      </p:sp>
      <p:sp>
        <p:nvSpPr>
          <p:cNvPr id="651" name="Google Shape;651;p39"/>
          <p:cNvSpPr txBox="1"/>
          <p:nvPr/>
        </p:nvSpPr>
        <p:spPr>
          <a:xfrm>
            <a:off x="4159406" y="3429000"/>
            <a:ext cx="4861932" cy="23083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Calibri"/>
                <a:ea typeface="Calibri"/>
                <a:cs typeface="Calibri"/>
                <a:sym typeface="Calibri"/>
              </a:rPr>
              <a:t>Olivia Gillespie  </a:t>
            </a:r>
            <a:endParaRPr/>
          </a:p>
          <a:p>
            <a:pPr marL="0" marR="0" lvl="0" indent="0" algn="ctr" rtl="0">
              <a:spcBef>
                <a:spcPts val="0"/>
              </a:spcBef>
              <a:spcAft>
                <a:spcPts val="0"/>
              </a:spcAft>
              <a:buNone/>
            </a:pPr>
            <a:r>
              <a:rPr lang="en-US" sz="2400">
                <a:solidFill>
                  <a:schemeClr val="dk1"/>
                </a:solidFill>
                <a:latin typeface="Calibri"/>
                <a:ea typeface="Calibri"/>
                <a:cs typeface="Calibri"/>
                <a:sym typeface="Calibri"/>
              </a:rPr>
              <a:t>Reading, Writing, and Communicating Content Specialist, Office of Standards and Instructional Support</a:t>
            </a:r>
            <a:endParaRPr/>
          </a:p>
          <a:p>
            <a:pPr marL="0" marR="0" lvl="0" indent="0" algn="ctr" rtl="0">
              <a:spcBef>
                <a:spcPts val="0"/>
              </a:spcBef>
              <a:spcAft>
                <a:spcPts val="0"/>
              </a:spcAft>
              <a:buNone/>
            </a:pPr>
            <a:r>
              <a:rPr lang="en-US" sz="24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gillespie_o@cde.state.co.us</a:t>
            </a:r>
            <a:endParaRPr sz="2400">
              <a:solidFill>
                <a:schemeClr val="dk1"/>
              </a:solidFill>
              <a:latin typeface="Calibri"/>
              <a:ea typeface="Calibri"/>
              <a:cs typeface="Calibri"/>
              <a:sym typeface="Calibri"/>
            </a:endParaRPr>
          </a:p>
          <a:p>
            <a:pPr marL="0" marR="0" lvl="0" indent="0" algn="ctr" rtl="0">
              <a:spcBef>
                <a:spcPts val="0"/>
              </a:spcBef>
              <a:spcAft>
                <a:spcPts val="0"/>
              </a:spcAft>
              <a:buNone/>
            </a:pPr>
            <a:r>
              <a:rPr lang="en-US" sz="2400">
                <a:solidFill>
                  <a:schemeClr val="dk1"/>
                </a:solidFill>
                <a:latin typeface="Calibri"/>
                <a:ea typeface="Calibri"/>
                <a:cs typeface="Calibri"/>
                <a:sym typeface="Calibri"/>
              </a:rPr>
              <a:t>720-930-1298</a:t>
            </a:r>
            <a:endParaRPr/>
          </a:p>
        </p:txBody>
      </p:sp>
      <p:sp>
        <p:nvSpPr>
          <p:cNvPr id="652" name="Google Shape;652;p39"/>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653" name="Google Shape;653;p39"/>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5</a:t>
            </a:fld>
            <a:endParaRPr/>
          </a:p>
        </p:txBody>
      </p:sp>
      <p:grpSp>
        <p:nvGrpSpPr>
          <p:cNvPr id="134" name="Google Shape;134;p4"/>
          <p:cNvGrpSpPr/>
          <p:nvPr/>
        </p:nvGrpSpPr>
        <p:grpSpPr>
          <a:xfrm>
            <a:off x="0" y="0"/>
            <a:ext cx="1433604" cy="1285103"/>
            <a:chOff x="87840" y="134578"/>
            <a:chExt cx="1433609" cy="1433609"/>
          </a:xfrm>
        </p:grpSpPr>
        <p:sp>
          <p:nvSpPr>
            <p:cNvPr id="135" name="Google Shape;135;p4"/>
            <p:cNvSpPr/>
            <p:nvPr/>
          </p:nvSpPr>
          <p:spPr>
            <a:xfrm>
              <a:off x="87840" y="134578"/>
              <a:ext cx="1433609" cy="143360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36" name="Google Shape;136;p4"/>
            <p:cNvPicPr preferRelativeResize="0"/>
            <p:nvPr/>
          </p:nvPicPr>
          <p:blipFill rotWithShape="1">
            <a:blip r:embed="rId3">
              <a:alphaModFix/>
            </a:blip>
            <a:srcRect/>
            <a:stretch/>
          </p:blipFill>
          <p:spPr>
            <a:xfrm>
              <a:off x="118809" y="134578"/>
              <a:ext cx="1371670" cy="1371670"/>
            </a:xfrm>
            <a:prstGeom prst="rect">
              <a:avLst/>
            </a:prstGeom>
            <a:noFill/>
            <a:ln>
              <a:noFill/>
            </a:ln>
          </p:spPr>
        </p:pic>
      </p:grpSp>
      <p:sp>
        <p:nvSpPr>
          <p:cNvPr id="138" name="Google Shape;138;p4"/>
          <p:cNvSpPr/>
          <p:nvPr/>
        </p:nvSpPr>
        <p:spPr>
          <a:xfrm>
            <a:off x="172994" y="1359244"/>
            <a:ext cx="8781536" cy="1015663"/>
          </a:xfrm>
          <a:prstGeom prst="rect">
            <a:avLst/>
          </a:prstGeom>
          <a:noFill/>
          <a:ln>
            <a:noFill/>
          </a:ln>
        </p:spPr>
        <p:txBody>
          <a:bodyPr spcFirstLastPara="1" wrap="square" lIns="91425" tIns="45700" rIns="91425" bIns="45700" anchor="t" anchorCtr="0">
            <a:spAutoFit/>
          </a:bodyPr>
          <a:lstStyle/>
          <a:p>
            <a:pPr marL="0" marR="0" lvl="0" indent="11430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800100" marR="0" lvl="1" indent="-190500" algn="l" rtl="0">
              <a:spcBef>
                <a:spcPts val="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11430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
        <p:nvSpPr>
          <p:cNvPr id="139" name="Google Shape;139;p4"/>
          <p:cNvSpPr txBox="1"/>
          <p:nvPr/>
        </p:nvSpPr>
        <p:spPr>
          <a:xfrm>
            <a:off x="1573330" y="-1768"/>
            <a:ext cx="7570669"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lt1"/>
                </a:solidFill>
                <a:latin typeface="Trebuchet MS"/>
                <a:ea typeface="Trebuchet MS"/>
                <a:cs typeface="Trebuchet MS"/>
                <a:sym typeface="Trebuchet MS"/>
              </a:rPr>
              <a:t>Writing for Discussion </a:t>
            </a:r>
          </a:p>
          <a:p>
            <a:pPr marL="0" marR="0" lvl="0" indent="0" algn="l" rtl="0">
              <a:spcBef>
                <a:spcPts val="0"/>
              </a:spcBef>
              <a:spcAft>
                <a:spcPts val="0"/>
              </a:spcAft>
              <a:buNone/>
            </a:pPr>
            <a:r>
              <a:rPr lang="en-US" sz="3600" dirty="0">
                <a:solidFill>
                  <a:schemeClr val="lt1"/>
                </a:solidFill>
                <a:latin typeface="Trebuchet MS"/>
                <a:ea typeface="Trebuchet MS"/>
                <a:cs typeface="Trebuchet MS"/>
                <a:sym typeface="Trebuchet MS"/>
              </a:rPr>
              <a:t>(Choose One) </a:t>
            </a:r>
            <a:endParaRPr sz="3600" dirty="0"/>
          </a:p>
        </p:txBody>
      </p:sp>
      <p:pic>
        <p:nvPicPr>
          <p:cNvPr id="141" name="Google Shape;141;p4" descr="Yellow Sticky Notes | Yellow sticky notes, Sticky notes, Notes"/>
          <p:cNvPicPr preferRelativeResize="0"/>
          <p:nvPr/>
        </p:nvPicPr>
        <p:blipFill rotWithShape="1">
          <a:blip r:embed="rId4">
            <a:alphaModFix/>
          </a:blip>
          <a:srcRect/>
          <a:stretch/>
        </p:blipFill>
        <p:spPr>
          <a:xfrm rot="162545">
            <a:off x="211072" y="1282940"/>
            <a:ext cx="3682194" cy="3174989"/>
          </a:xfrm>
          <a:prstGeom prst="rect">
            <a:avLst/>
          </a:prstGeom>
          <a:noFill/>
          <a:ln>
            <a:noFill/>
          </a:ln>
        </p:spPr>
      </p:pic>
      <p:pic>
        <p:nvPicPr>
          <p:cNvPr id="143" name="Google Shape;143;p4" descr="Office Depot Brand Translucent Sticky Notes 3 x 3 Pink Pad of 50 Notes -  Office Depot"/>
          <p:cNvPicPr preferRelativeResize="0"/>
          <p:nvPr/>
        </p:nvPicPr>
        <p:blipFill rotWithShape="1">
          <a:blip r:embed="rId5">
            <a:alphaModFix/>
          </a:blip>
          <a:srcRect/>
          <a:stretch/>
        </p:blipFill>
        <p:spPr>
          <a:xfrm>
            <a:off x="5311372" y="1232413"/>
            <a:ext cx="3659634" cy="2707571"/>
          </a:xfrm>
          <a:prstGeom prst="rect">
            <a:avLst/>
          </a:prstGeom>
          <a:noFill/>
          <a:ln>
            <a:noFill/>
          </a:ln>
        </p:spPr>
      </p:pic>
      <p:sp>
        <p:nvSpPr>
          <p:cNvPr id="142" name="Google Shape;142;p4"/>
          <p:cNvSpPr txBox="1"/>
          <p:nvPr/>
        </p:nvSpPr>
        <p:spPr>
          <a:xfrm>
            <a:off x="5534026" y="1308945"/>
            <a:ext cx="3209924" cy="22467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Trebuchet MS"/>
                <a:ea typeface="Trebuchet MS"/>
                <a:cs typeface="Trebuchet MS"/>
                <a:sym typeface="Trebuchet MS"/>
              </a:rPr>
              <a:t> What systems and structures does your district, school, or you, as the classroom teacher, have in place to support students on READ Plans in grades 4-12?</a:t>
            </a:r>
            <a:endParaRPr sz="2000" dirty="0"/>
          </a:p>
        </p:txBody>
      </p:sp>
      <p:pic>
        <p:nvPicPr>
          <p:cNvPr id="1028" name="Picture 4" descr="Amazon.com : Bright Blue Sticky Notes (3 x 3 in, 8 Pack) : Office Products">
            <a:extLst>
              <a:ext uri="{FF2B5EF4-FFF2-40B4-BE49-F238E27FC236}">
                <a16:creationId xmlns:a16="http://schemas.microsoft.com/office/drawing/2014/main" id="{59AF829A-8B30-1A7F-6AFF-B56627943E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40352" y="4030719"/>
            <a:ext cx="3142039" cy="27075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4E381BF-52A1-46E9-0769-142D840FFC47}"/>
              </a:ext>
            </a:extLst>
          </p:cNvPr>
          <p:cNvSpPr txBox="1"/>
          <p:nvPr/>
        </p:nvSpPr>
        <p:spPr>
          <a:xfrm>
            <a:off x="3932921" y="4417430"/>
            <a:ext cx="2886075" cy="1323439"/>
          </a:xfrm>
          <a:prstGeom prst="rect">
            <a:avLst/>
          </a:prstGeom>
          <a:noFill/>
        </p:spPr>
        <p:txBody>
          <a:bodyPr wrap="square" rtlCol="0">
            <a:spAutoFit/>
          </a:bodyPr>
          <a:lstStyle/>
          <a:p>
            <a:r>
              <a:rPr lang="en-US" sz="2000" dirty="0"/>
              <a:t>What type(s) of guidance are you hoping to receive from CDE regarding READ Plans in grades 4-12?</a:t>
            </a:r>
          </a:p>
        </p:txBody>
      </p:sp>
      <p:sp>
        <p:nvSpPr>
          <p:cNvPr id="5" name="TextBox 4">
            <a:extLst>
              <a:ext uri="{FF2B5EF4-FFF2-40B4-BE49-F238E27FC236}">
                <a16:creationId xmlns:a16="http://schemas.microsoft.com/office/drawing/2014/main" id="{322960D2-7477-0829-F1DF-78CA89B8FD7B}"/>
              </a:ext>
            </a:extLst>
          </p:cNvPr>
          <p:cNvSpPr txBox="1"/>
          <p:nvPr/>
        </p:nvSpPr>
        <p:spPr>
          <a:xfrm>
            <a:off x="575622" y="1720848"/>
            <a:ext cx="2817629" cy="1938992"/>
          </a:xfrm>
          <a:prstGeom prst="rect">
            <a:avLst/>
          </a:prstGeom>
          <a:noFill/>
        </p:spPr>
        <p:txBody>
          <a:bodyPr wrap="square" rtlCol="0">
            <a:spAutoFit/>
          </a:bodyPr>
          <a:lstStyle/>
          <a:p>
            <a:r>
              <a:rPr lang="en-US" sz="2000" dirty="0"/>
              <a:t>How comfortable are you with your knowledge of legislative requirements and components of READ Plans as a secondary educator or leader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08" name="Google Shape;508;p31" descr="PR objectives are more important than ever - Cutting Edge PR Insights"/>
          <p:cNvPicPr preferRelativeResize="0"/>
          <p:nvPr/>
        </p:nvPicPr>
        <p:blipFill rotWithShape="1">
          <a:blip r:embed="rId3">
            <a:alphaModFix/>
          </a:blip>
          <a:srcRect l="3362" r="16399" b="1"/>
          <a:stretch/>
        </p:blipFill>
        <p:spPr>
          <a:xfrm>
            <a:off x="288235" y="-47625"/>
            <a:ext cx="8358808" cy="3490077"/>
          </a:xfrm>
          <a:prstGeom prst="rect">
            <a:avLst/>
          </a:prstGeom>
          <a:noFill/>
          <a:ln>
            <a:noFill/>
          </a:ln>
        </p:spPr>
      </p:pic>
      <p:sp>
        <p:nvSpPr>
          <p:cNvPr id="509" name="Google Shape;509;p3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sz="1200">
                <a:solidFill>
                  <a:srgbClr val="898989"/>
                </a:solidFill>
              </a:rPr>
              <a:t>6</a:t>
            </a:fld>
            <a:endParaRPr sz="1200">
              <a:solidFill>
                <a:srgbClr val="898989"/>
              </a:solidFill>
            </a:endParaRPr>
          </a:p>
        </p:txBody>
      </p:sp>
      <p:sp>
        <p:nvSpPr>
          <p:cNvPr id="510" name="Google Shape;510;p31"/>
          <p:cNvSpPr txBox="1"/>
          <p:nvPr/>
        </p:nvSpPr>
        <p:spPr>
          <a:xfrm>
            <a:off x="376653" y="1288159"/>
            <a:ext cx="4304677"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Trebuchet MS"/>
                <a:ea typeface="Trebuchet MS"/>
                <a:cs typeface="Trebuchet MS"/>
                <a:sym typeface="Trebuchet MS"/>
              </a:rPr>
              <a:t>Walk educators and leaders through components of </a:t>
            </a:r>
            <a:r>
              <a:rPr lang="en-US" sz="2000" i="1" dirty="0">
                <a:solidFill>
                  <a:schemeClr val="dk1"/>
                </a:solidFill>
                <a:latin typeface="Trebuchet MS"/>
                <a:ea typeface="Trebuchet MS"/>
                <a:cs typeface="Trebuchet MS"/>
                <a:sym typeface="Trebuchet MS"/>
              </a:rPr>
              <a:t>The READ Plan Guidance for Students in Grades 4-12.</a:t>
            </a:r>
            <a:endParaRPr sz="2000" i="1" dirty="0">
              <a:solidFill>
                <a:schemeClr val="dk1"/>
              </a:solidFill>
              <a:highlight>
                <a:srgbClr val="FFFFFF"/>
              </a:highlight>
              <a:latin typeface="Trebuchet MS"/>
              <a:ea typeface="Trebuchet MS"/>
              <a:cs typeface="Trebuchet MS"/>
              <a:sym typeface="Trebuchet MS"/>
            </a:endParaRPr>
          </a:p>
        </p:txBody>
      </p:sp>
      <p:pic>
        <p:nvPicPr>
          <p:cNvPr id="3" name="Picture 2">
            <a:extLst>
              <a:ext uri="{FF2B5EF4-FFF2-40B4-BE49-F238E27FC236}">
                <a16:creationId xmlns:a16="http://schemas.microsoft.com/office/drawing/2014/main" id="{08E8295A-6AAD-5ADE-F2BD-D2806DD7827C}"/>
              </a:ext>
            </a:extLst>
          </p:cNvPr>
          <p:cNvPicPr>
            <a:picLocks noChangeAspect="1"/>
          </p:cNvPicPr>
          <p:nvPr/>
        </p:nvPicPr>
        <p:blipFill>
          <a:blip r:embed="rId4"/>
          <a:stretch>
            <a:fillRect/>
          </a:stretch>
        </p:blipFill>
        <p:spPr>
          <a:xfrm>
            <a:off x="202265" y="2611558"/>
            <a:ext cx="2960032" cy="3460884"/>
          </a:xfrm>
          <a:prstGeom prst="rect">
            <a:avLst/>
          </a:prstGeom>
        </p:spPr>
      </p:pic>
      <p:pic>
        <p:nvPicPr>
          <p:cNvPr id="5" name="Picture 4">
            <a:extLst>
              <a:ext uri="{FF2B5EF4-FFF2-40B4-BE49-F238E27FC236}">
                <a16:creationId xmlns:a16="http://schemas.microsoft.com/office/drawing/2014/main" id="{EC0B22E7-85E6-6A8B-C4F0-A86DFB5D2ABC}"/>
              </a:ext>
            </a:extLst>
          </p:cNvPr>
          <p:cNvPicPr>
            <a:picLocks noChangeAspect="1"/>
          </p:cNvPicPr>
          <p:nvPr/>
        </p:nvPicPr>
        <p:blipFill>
          <a:blip r:embed="rId5"/>
          <a:stretch>
            <a:fillRect/>
          </a:stretch>
        </p:blipFill>
        <p:spPr>
          <a:xfrm>
            <a:off x="3016111" y="2905020"/>
            <a:ext cx="2903055" cy="3704855"/>
          </a:xfrm>
          <a:prstGeom prst="rect">
            <a:avLst/>
          </a:prstGeom>
        </p:spPr>
      </p:pic>
      <p:pic>
        <p:nvPicPr>
          <p:cNvPr id="7" name="Picture 6">
            <a:extLst>
              <a:ext uri="{FF2B5EF4-FFF2-40B4-BE49-F238E27FC236}">
                <a16:creationId xmlns:a16="http://schemas.microsoft.com/office/drawing/2014/main" id="{666FE2C5-8218-C16F-E052-1472CA436C41}"/>
              </a:ext>
            </a:extLst>
          </p:cNvPr>
          <p:cNvPicPr>
            <a:picLocks noChangeAspect="1"/>
          </p:cNvPicPr>
          <p:nvPr/>
        </p:nvPicPr>
        <p:blipFill>
          <a:blip r:embed="rId6"/>
          <a:stretch>
            <a:fillRect/>
          </a:stretch>
        </p:blipFill>
        <p:spPr>
          <a:xfrm>
            <a:off x="5911539" y="3464565"/>
            <a:ext cx="2903054" cy="339343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Update: Where we&amp;#39;ve been - Effortless Swimming">
            <a:extLst>
              <a:ext uri="{FF2B5EF4-FFF2-40B4-BE49-F238E27FC236}">
                <a16:creationId xmlns:a16="http://schemas.microsoft.com/office/drawing/2014/main" id="{56FBCD36-77C4-4E37-B2D5-C2C72A2A9E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184" r="12842"/>
          <a:stretch/>
        </p:blipFill>
        <p:spPr bwMode="auto">
          <a:xfrm>
            <a:off x="246987" y="10"/>
            <a:ext cx="8897013"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96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046B12-41EC-4B3C-A78E-B375F7824535}"/>
              </a:ext>
            </a:extLst>
          </p:cNvPr>
          <p:cNvPicPr>
            <a:picLocks noChangeAspect="1"/>
          </p:cNvPicPr>
          <p:nvPr/>
        </p:nvPicPr>
        <p:blipFill rotWithShape="1">
          <a:blip r:embed="rId2">
            <a:alphaModFix amt="60000"/>
          </a:blip>
          <a:srcRect l="4653" r="6346" b="-1"/>
          <a:stretch/>
        </p:blipFill>
        <p:spPr>
          <a:xfrm>
            <a:off x="20" y="10"/>
            <a:ext cx="9143980" cy="6857990"/>
          </a:xfrm>
          <a:prstGeom prst="rect">
            <a:avLst/>
          </a:prstGeom>
        </p:spPr>
      </p:pic>
      <p:sp>
        <p:nvSpPr>
          <p:cNvPr id="3" name="Title 2">
            <a:extLst>
              <a:ext uri="{FF2B5EF4-FFF2-40B4-BE49-F238E27FC236}">
                <a16:creationId xmlns:a16="http://schemas.microsoft.com/office/drawing/2014/main" id="{3FB6F71C-0941-47CE-A276-3871758367B0}"/>
              </a:ext>
            </a:extLst>
          </p:cNvPr>
          <p:cNvSpPr>
            <a:spLocks noGrp="1"/>
          </p:cNvSpPr>
          <p:nvPr>
            <p:ph type="title"/>
          </p:nvPr>
        </p:nvSpPr>
        <p:spPr>
          <a:xfrm>
            <a:off x="269985" y="214556"/>
            <a:ext cx="3854340" cy="842719"/>
          </a:xfrm>
        </p:spPr>
        <p:txBody>
          <a:bodyPr vert="horz" lIns="91440" tIns="45720" rIns="91440" bIns="45720" rtlCol="0" anchor="ctr">
            <a:normAutofit/>
          </a:bodyPr>
          <a:lstStyle/>
          <a:p>
            <a:r>
              <a:rPr lang="en-US" sz="4400" b="1" dirty="0">
                <a:solidFill>
                  <a:srgbClr val="FFFFFF"/>
                </a:solidFill>
                <a:latin typeface="+mj-lt"/>
              </a:rPr>
              <a:t>The Timeline</a:t>
            </a:r>
          </a:p>
        </p:txBody>
      </p:sp>
      <p:sp>
        <p:nvSpPr>
          <p:cNvPr id="2" name="Slide Number Placeholder 1">
            <a:extLst>
              <a:ext uri="{FF2B5EF4-FFF2-40B4-BE49-F238E27FC236}">
                <a16:creationId xmlns:a16="http://schemas.microsoft.com/office/drawing/2014/main" id="{1B090813-90C1-4E91-B37B-363372AA0A42}"/>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lgn="r">
              <a:spcAft>
                <a:spcPts val="600"/>
              </a:spcAft>
              <a:defRPr/>
            </a:pPr>
            <a:fld id="{C479D5F6-EDCB-402A-AC08-4943A1820E8F}" type="slidenum">
              <a:rPr lang="en-US" sz="1000">
                <a:solidFill>
                  <a:srgbClr val="FFFFFF"/>
                </a:solidFill>
                <a:latin typeface="Calibri" panose="020F0502020204030204"/>
              </a:rPr>
              <a:pPr algn="r">
                <a:spcAft>
                  <a:spcPts val="600"/>
                </a:spcAft>
                <a:defRPr/>
              </a:pPr>
              <a:t>8</a:t>
            </a:fld>
            <a:endParaRPr lang="en-US" sz="1000">
              <a:solidFill>
                <a:srgbClr val="FFFFFF"/>
              </a:solidFill>
              <a:latin typeface="Calibri" panose="020F0502020204030204"/>
            </a:endParaRPr>
          </a:p>
        </p:txBody>
      </p:sp>
      <p:graphicFrame>
        <p:nvGraphicFramePr>
          <p:cNvPr id="25" name="TextBox 4">
            <a:extLst>
              <a:ext uri="{FF2B5EF4-FFF2-40B4-BE49-F238E27FC236}">
                <a16:creationId xmlns:a16="http://schemas.microsoft.com/office/drawing/2014/main" id="{35F2C4DD-B9B2-4569-81DA-E4ADB87297BE}"/>
              </a:ext>
            </a:extLst>
          </p:cNvPr>
          <p:cNvGraphicFramePr/>
          <p:nvPr/>
        </p:nvGraphicFramePr>
        <p:xfrm>
          <a:off x="269985" y="1571624"/>
          <a:ext cx="8759715" cy="4486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6161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2B2A49-8F56-E0B2-1BB3-3518F40C48EA}"/>
              </a:ext>
            </a:extLst>
          </p:cNvPr>
          <p:cNvSpPr txBox="1"/>
          <p:nvPr/>
        </p:nvSpPr>
        <p:spPr>
          <a:xfrm>
            <a:off x="-19724" y="273225"/>
            <a:ext cx="4182149" cy="6083124"/>
          </a:xfrm>
          <a:prstGeom prst="rect">
            <a:avLst/>
          </a:prstGeom>
        </p:spPr>
        <p:txBody>
          <a:bodyPr vert="horz" lIns="91440" tIns="45720" rIns="91440" bIns="45720" rtlCol="0">
            <a:noAutofit/>
          </a:bodyPr>
          <a:lstStyle/>
          <a:p>
            <a:pPr>
              <a:lnSpc>
                <a:spcPct val="90000"/>
              </a:lnSpc>
              <a:spcBef>
                <a:spcPts val="0"/>
              </a:spcBef>
              <a:spcAft>
                <a:spcPts val="600"/>
              </a:spcAft>
            </a:pPr>
            <a:r>
              <a:rPr lang="en-US" sz="2000" b="1" i="0" u="none" strike="noStrike" dirty="0">
                <a:effectLst/>
              </a:rPr>
              <a:t>Our Purpose: </a:t>
            </a:r>
            <a:endParaRPr lang="en-US" sz="2000" b="0" dirty="0">
              <a:effectLst/>
            </a:endParaRPr>
          </a:p>
          <a:p>
            <a:pPr marL="457200" indent="-228600">
              <a:lnSpc>
                <a:spcPct val="90000"/>
              </a:lnSpc>
              <a:spcBef>
                <a:spcPts val="0"/>
              </a:spcBef>
              <a:spcAft>
                <a:spcPts val="600"/>
              </a:spcAft>
              <a:buFont typeface="Arial" panose="020B0604020202020204" pitchFamily="34" charset="0"/>
              <a:buChar char="•"/>
            </a:pPr>
            <a:r>
              <a:rPr lang="en-US" sz="2000" b="0" i="0" u="none" strike="noStrike" dirty="0">
                <a:effectLst/>
              </a:rPr>
              <a:t>The purpose of the 4+ READ Plans Working Group was to create guidance and resources to support the field in meeting the literacy needs of students who remain on READ Plans in grades 4-12.</a:t>
            </a:r>
            <a:endParaRPr lang="en-US" sz="2000" b="0" dirty="0">
              <a:effectLst/>
            </a:endParaRPr>
          </a:p>
          <a:p>
            <a:pPr>
              <a:lnSpc>
                <a:spcPct val="90000"/>
              </a:lnSpc>
              <a:spcBef>
                <a:spcPts val="0"/>
              </a:spcBef>
              <a:spcAft>
                <a:spcPts val="600"/>
              </a:spcAft>
            </a:pPr>
            <a:br>
              <a:rPr lang="en-US" sz="2000" b="0" dirty="0">
                <a:effectLst/>
              </a:rPr>
            </a:br>
            <a:r>
              <a:rPr lang="en-US" sz="2000" b="1" i="0" u="none" strike="noStrike" dirty="0">
                <a:effectLst/>
              </a:rPr>
              <a:t>Our Objectives:</a:t>
            </a:r>
            <a:endParaRPr lang="en-US" sz="2000" b="0" dirty="0">
              <a:effectLst/>
            </a:endParaRPr>
          </a:p>
          <a:p>
            <a:pPr marL="457200" indent="-228600" fontAlgn="base">
              <a:lnSpc>
                <a:spcPct val="90000"/>
              </a:lnSpc>
              <a:spcBef>
                <a:spcPts val="0"/>
              </a:spcBef>
              <a:spcAft>
                <a:spcPts val="600"/>
              </a:spcAft>
              <a:buFont typeface="Arial" panose="020B0604020202020204" pitchFamily="34" charset="0"/>
              <a:buChar char="•"/>
            </a:pPr>
            <a:r>
              <a:rPr lang="en-US" sz="2000" b="0" i="0" u="none" strike="noStrike" dirty="0">
                <a:effectLst/>
              </a:rPr>
              <a:t>Answer the question “What does it mean when students in grades 4-12 are on READ Plans?” </a:t>
            </a:r>
          </a:p>
          <a:p>
            <a:pPr marL="457200" indent="-228600" fontAlgn="base">
              <a:lnSpc>
                <a:spcPct val="90000"/>
              </a:lnSpc>
              <a:spcBef>
                <a:spcPts val="0"/>
              </a:spcBef>
              <a:spcAft>
                <a:spcPts val="600"/>
              </a:spcAft>
              <a:buFont typeface="Arial" panose="020B0604020202020204" pitchFamily="34" charset="0"/>
              <a:buChar char="•"/>
            </a:pPr>
            <a:r>
              <a:rPr lang="en-US" sz="2000" b="0" i="0" u="none" strike="noStrike" dirty="0">
                <a:effectLst/>
              </a:rPr>
              <a:t>Devise a structure for creating and deciding what types of guidance and subsequent resources will effectively support districts in meeting the literacy needs of students on READ Plans in grades 4-12.</a:t>
            </a:r>
          </a:p>
        </p:txBody>
      </p:sp>
      <p:pic>
        <p:nvPicPr>
          <p:cNvPr id="2050" name="Picture 2" descr="Context Concept In Word Tag Cloud, Vector Background Royalty Free SVG,  Cliparts, Vectors, And Stock Illustration. Image 37266069.">
            <a:extLst>
              <a:ext uri="{FF2B5EF4-FFF2-40B4-BE49-F238E27FC236}">
                <a16:creationId xmlns:a16="http://schemas.microsoft.com/office/drawing/2014/main" id="{DE3E5F05-3146-4FDE-E631-D0CA807EDE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031317" y="1596337"/>
            <a:ext cx="4616356" cy="346226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294967295"/>
          </p:nvPr>
        </p:nvSpPr>
        <p:spPr>
          <a:xfrm>
            <a:off x="6457950" y="6356350"/>
            <a:ext cx="2057400" cy="365125"/>
          </a:xfrm>
        </p:spPr>
        <p:txBody>
          <a:bodyPr vert="horz" lIns="91440" tIns="45720" rIns="91440" bIns="45720" rtlCol="0" anchor="ctr">
            <a:normAutofit/>
          </a:bodyPr>
          <a:lstStyle/>
          <a:p>
            <a:pPr algn="r">
              <a:spcAft>
                <a:spcPts val="600"/>
              </a:spcAft>
            </a:pPr>
            <a:fld id="{C479D5F6-EDCB-402A-AC08-4943A1820E8F}" type="slidenum">
              <a:rPr lang="en-US" sz="900">
                <a:solidFill>
                  <a:schemeClr val="tx1">
                    <a:lumMod val="50000"/>
                    <a:lumOff val="50000"/>
                  </a:schemeClr>
                </a:solidFill>
              </a:rPr>
              <a:pPr algn="r">
                <a:spcAft>
                  <a:spcPts val="600"/>
                </a:spcAft>
              </a:pPr>
              <a:t>9</a:t>
            </a:fld>
            <a:endParaRPr lang="en-US" sz="900">
              <a:solidFill>
                <a:schemeClr val="tx1">
                  <a:lumMod val="50000"/>
                  <a:lumOff val="50000"/>
                </a:schemeClr>
              </a:solidFill>
            </a:endParaRPr>
          </a:p>
        </p:txBody>
      </p:sp>
    </p:spTree>
    <p:extLst>
      <p:ext uri="{BB962C8B-B14F-4D97-AF65-F5344CB8AC3E}">
        <p14:creationId xmlns:p14="http://schemas.microsoft.com/office/powerpoint/2010/main" val="349715551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2947</TotalTime>
  <Words>2985</Words>
  <Application>Microsoft Office PowerPoint</Application>
  <PresentationFormat>On-screen Show (4:3)</PresentationFormat>
  <Paragraphs>203</Paragraphs>
  <Slides>41</Slides>
  <Notes>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Meiryo</vt:lpstr>
      <vt:lpstr>Arial</vt:lpstr>
      <vt:lpstr>Calibri</vt:lpstr>
      <vt:lpstr>Calibri Light</vt:lpstr>
      <vt:lpstr>Helvetica Neue Medium</vt:lpstr>
      <vt:lpstr>Museo Slab 500</vt:lpstr>
      <vt:lpstr>SourceSansProRegular</vt:lpstr>
      <vt:lpstr>Trebuchet MS</vt:lpstr>
      <vt:lpstr>Office Theme</vt:lpstr>
      <vt:lpstr>READ Plans Beyond Third Grade: An Overview of the 4+ READ Plan Guidance</vt:lpstr>
      <vt:lpstr>Welcome! </vt:lpstr>
      <vt:lpstr>Who’s in the Room?</vt:lpstr>
      <vt:lpstr>Session Norms</vt:lpstr>
      <vt:lpstr>PowerPoint Presentation</vt:lpstr>
      <vt:lpstr>PowerPoint Presentation</vt:lpstr>
      <vt:lpstr>PowerPoint Presentation</vt:lpstr>
      <vt:lpstr>The Timeline</vt:lpstr>
      <vt:lpstr>PowerPoint Presentation</vt:lpstr>
      <vt:lpstr>PowerPoint Presentation</vt:lpstr>
      <vt:lpstr>PowerPoint Presentation</vt:lpstr>
      <vt:lpstr>PowerPoint Presentation</vt:lpstr>
      <vt:lpstr>PowerPoint Presentation</vt:lpstr>
      <vt:lpstr>PowerPoint Presentation</vt:lpstr>
      <vt:lpstr>Breakout Rooms</vt:lpstr>
      <vt:lpstr>PowerPoint Presentation</vt:lpstr>
      <vt:lpstr>PowerPoint Presentation</vt:lpstr>
      <vt:lpstr>What does legislation say?</vt:lpstr>
      <vt:lpstr>PowerPoint Presentation</vt:lpstr>
      <vt:lpstr>Do students in grades 4-12 need a READ plan? </vt:lpstr>
      <vt:lpstr>PowerPoint Presentation</vt:lpstr>
      <vt:lpstr>Breakout Rooms</vt:lpstr>
      <vt:lpstr>PowerPoint Presentation</vt:lpstr>
      <vt:lpstr>PowerPoint Presentation</vt:lpstr>
      <vt:lpstr>PowerPoint Presentation</vt:lpstr>
      <vt:lpstr>PowerPoint Presentation</vt:lpstr>
      <vt:lpstr>Utilizing a Body of Evidence to Inform Literacy Instruction</vt:lpstr>
      <vt:lpstr>PowerPoint Presentation</vt:lpstr>
      <vt:lpstr>PowerPoint Presentation</vt:lpstr>
      <vt:lpstr>Exiting a Student from a READ Plan in Grades 4-12</vt:lpstr>
      <vt:lpstr>Exiting a Student from a READ Plan Beyond Third Grade</vt:lpstr>
      <vt:lpstr>Exiting a Student from a READ Plan Beyond Third Grade</vt:lpstr>
      <vt:lpstr>What should be considered before exiting a student from a READ plan beyond third grade?</vt:lpstr>
      <vt:lpstr>PowerPoint Presentation</vt:lpstr>
      <vt:lpstr>What assessments can be used to determine reading competency beyond third grade? </vt:lpstr>
      <vt:lpstr>PowerPoint Presentation</vt:lpstr>
      <vt:lpstr>PowerPoint Presentation</vt:lpstr>
      <vt:lpstr>PowerPoint Presentation</vt:lpstr>
      <vt:lpstr>PowerPoint Presentation</vt:lpstr>
      <vt:lpstr>PowerPoint Presentation</vt:lpstr>
      <vt:lpstr>Contact Information</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Gillespie, Olivia</cp:lastModifiedBy>
  <cp:revision>15</cp:revision>
  <dcterms:created xsi:type="dcterms:W3CDTF">2019-06-25T17:30:52Z</dcterms:created>
  <dcterms:modified xsi:type="dcterms:W3CDTF">2024-01-29T22:25:14Z</dcterms:modified>
</cp:coreProperties>
</file>