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2" autoAdjust="0"/>
    <p:restoredTop sz="8648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1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79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A5297-206E-4674-BD13-42064F591AB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D04F6-6596-4C45-83CD-0FEF80D3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B09547-9B3D-4E80-9E52-CBC8A6126405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E05CD4-8356-45AB-AD66-AD8B93DDF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fc.org/uploads/GenerationalDifferencesChart.pdf" TargetMode="External"/><Relationship Id="rId2" Type="http://schemas.openxmlformats.org/officeDocument/2006/relationships/hyperlink" Target="http://www.marketingteacher.com/the-six-living-generations-in-ameri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cZg51Il9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PcZg51Il9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33400"/>
          </a:xfrm>
        </p:spPr>
        <p:txBody>
          <a:bodyPr/>
          <a:lstStyle/>
          <a:p>
            <a:r>
              <a:rPr lang="en-US" dirty="0" smtClean="0"/>
              <a:t>KIMBERLY MCNULTY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BEYOND HIGH SCHOOL IS</a:t>
            </a:r>
            <a:br>
              <a:rPr lang="en-US" dirty="0" smtClean="0"/>
            </a:br>
            <a:r>
              <a:rPr lang="en-US" dirty="0" smtClean="0"/>
              <a:t>DIFFERENT THAN WHAT IT USED TO 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95" y="3657600"/>
            <a:ext cx="3911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9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Novak, J. (2014, May 8). The Six Living Generations In America - Marketing Teacher. Retrieved January 29, 2015, from </a:t>
            </a:r>
            <a:r>
              <a:rPr lang="en-US" dirty="0">
                <a:hlinkClick r:id="rId2"/>
              </a:rPr>
              <a:t>http://www.marketingteacher.com/the-six-living-generations-in-america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Generational Differences Chart. (2013, June 4). Retrieved January 29, 2015,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www.wmfc.org/uploads/GenerationalDifferencesChart.pdf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Fisch</a:t>
            </a:r>
            <a:r>
              <a:rPr lang="en-US" dirty="0"/>
              <a:t>, C., McLeod, S., &amp; </a:t>
            </a:r>
            <a:r>
              <a:rPr lang="en-US" dirty="0" err="1"/>
              <a:t>Brenman</a:t>
            </a:r>
            <a:r>
              <a:rPr lang="en-US" dirty="0"/>
              <a:t>, J. (2014, July 6). Did You Know? Shift Happens, 2014 remix. Retrieved January 29, 2015, from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www.youtube.com/watch?v=PcZg51Il9no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64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Impacts Change?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43484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Changes and experiences of different generations. As a generalization…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Each generation has different likes, dislikes and attributes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Have had collective experiences and therefore have similar ideals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Birth date may not always be indicative of their generational characteristics, as a common group there are similarities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919254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Baby Boomers			</a:t>
            </a:r>
            <a:r>
              <a:rPr lang="en-US" sz="3600" dirty="0" smtClean="0">
                <a:solidFill>
                  <a:srgbClr val="FF0000"/>
                </a:solidFill>
              </a:rPr>
              <a:t>1946-1964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749675" cy="2756324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114800" y="1447800"/>
            <a:ext cx="4876800" cy="525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“Me” generation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“American Dream” was promised to them &amp; they pursued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Education is a birthright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environment organizational hierarchy, equal opportunity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Developed careers through opportunity within one industry- moved up based on seniority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Work: </a:t>
            </a:r>
            <a:r>
              <a:rPr lang="en-US" dirty="0"/>
              <a:t>c</a:t>
            </a:r>
            <a:r>
              <a:rPr lang="en-US" dirty="0" smtClean="0"/>
              <a:t>areer leading to retirement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Technology: Microwave &amp; TV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Communication: Touch tone 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343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8080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Generation X		      </a:t>
            </a:r>
            <a:r>
              <a:rPr lang="en-US" sz="3200" dirty="0" smtClean="0">
                <a:solidFill>
                  <a:srgbClr val="FF0000"/>
                </a:solidFill>
              </a:rPr>
              <a:t>1965-1980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4876800" cy="5638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“Latch-Key Kids”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Came to age when USA losing status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Education “A way to get there”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environment functional, positive, fun, face paced, access to leadership &amp;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Career development through more degrees &amp; experiences- loyal to selves over industry/companies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is a contract/ just a job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Technology: What you can hold in your hand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Communication: Cell phones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057400"/>
            <a:ext cx="4876800" cy="3276600"/>
          </a:xfrm>
        </p:spPr>
      </p:pic>
    </p:spTree>
    <p:extLst>
      <p:ext uri="{BB962C8B-B14F-4D97-AF65-F5344CB8AC3E}">
        <p14:creationId xmlns:p14="http://schemas.microsoft.com/office/powerpoint/2010/main" val="1319819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Generation Y/Millennials</a:t>
            </a:r>
            <a:r>
              <a:rPr lang="en-US" sz="3200" dirty="0" smtClean="0">
                <a:solidFill>
                  <a:srgbClr val="FF0000"/>
                </a:solidFill>
              </a:rPr>
              <a:t>		1981-2000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3749675" cy="257440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14800" y="1447800"/>
            <a:ext cx="5029200" cy="525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Echo Boomers, 9/11 Generation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Came to age in economic expansion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Education is an incredible expense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Work environment creative, achievement-oriented, want continuous feedback, relaxed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Enter work with more experiences than any generation- continue to seek experiences in work or elsewhere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Technology: Intangible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Communication: Internet, picture phones, email, social media etc.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8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Generation Z		         </a:t>
            </a:r>
            <a:r>
              <a:rPr lang="en-US" sz="3200" dirty="0" smtClean="0">
                <a:solidFill>
                  <a:srgbClr val="FF0000"/>
                </a:solidFill>
              </a:rPr>
              <a:t>After 2001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105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TWEENS: 8-12 years old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Estimated 29 million by 2009</a:t>
            </a:r>
          </a:p>
          <a:p>
            <a:pPr marL="0" indent="0">
              <a:buNone/>
            </a:pPr>
            <a:r>
              <a:rPr lang="en-US" dirty="0" smtClean="0"/>
              <a:t>TODDLER/ELEM AGE: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61% ages 8-17 have TV in rooms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35% have video games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14% have DVD player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4 million have own cell phones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Kids leave toys at younger age called KGOY (kids growing older younger)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Will never know a world without computers and cell phones!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3409950" cy="3409950"/>
          </a:xfrm>
        </p:spPr>
      </p:pic>
    </p:spTree>
    <p:extLst>
      <p:ext uri="{BB962C8B-B14F-4D97-AF65-F5344CB8AC3E}">
        <p14:creationId xmlns:p14="http://schemas.microsoft.com/office/powerpoint/2010/main" val="3361931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 What Does This Mean?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8006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Life beyond high school will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be evolving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Need to teach &amp; prepare students for what </a:t>
            </a:r>
            <a:r>
              <a:rPr lang="en-US" dirty="0" smtClean="0">
                <a:solidFill>
                  <a:srgbClr val="FF0000"/>
                </a:solidFill>
              </a:rPr>
              <a:t>THEIR</a:t>
            </a:r>
            <a:r>
              <a:rPr lang="en-US" dirty="0" smtClean="0"/>
              <a:t> futures will look like (without knowing)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Teaching kids </a:t>
            </a:r>
            <a:r>
              <a:rPr lang="en-US" dirty="0" smtClean="0">
                <a:solidFill>
                  <a:srgbClr val="FF0000"/>
                </a:solidFill>
              </a:rPr>
              <a:t>HOW TO LEARN </a:t>
            </a:r>
            <a:r>
              <a:rPr lang="en-US" dirty="0" smtClean="0"/>
              <a:t>will allow them to keep up with their generation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Helping students understand personal strengths, interests, opportunities, how to use resources is crucial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749675" cy="3006882"/>
          </a:xfrm>
        </p:spPr>
      </p:pic>
    </p:spTree>
    <p:extLst>
      <p:ext uri="{BB962C8B-B14F-4D97-AF65-F5344CB8AC3E}">
        <p14:creationId xmlns:p14="http://schemas.microsoft.com/office/powerpoint/2010/main" val="3859057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Need more proof?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604138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Does This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ffect our ICAP work?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76200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Create an ICAP plan that allows students 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Plan intentionally with open mind and flexibility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Use the support tools and resources to benefit THEIR needs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See the big picture (beyond Colorado requirements)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Take ownership in the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Encourage growth and self-discovery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Imagine a future beyond today’s opportunities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Make their plans meaningful and relevant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Expand their understanding and outlook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Challenge them to problem solve and deal with bumps in the road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Feel prepared and confident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26" y="1371600"/>
            <a:ext cx="166024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7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567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LIFE BEYOND HIGH SCHOOL IS DIFFERENT THAN WHAT IT USED TO BE</vt:lpstr>
      <vt:lpstr>What Impacts Change?</vt:lpstr>
      <vt:lpstr>Baby Boomers   1946-1964</vt:lpstr>
      <vt:lpstr>Generation X        1965-1980</vt:lpstr>
      <vt:lpstr>Generation Y/Millennials  1981-2000</vt:lpstr>
      <vt:lpstr>Generation Z           After 2001</vt:lpstr>
      <vt:lpstr>So What Does This Mean? </vt:lpstr>
      <vt:lpstr>Need more proof? </vt:lpstr>
      <vt:lpstr>How Does This Affect our ICAP work?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BEYOND HIGH SCHOOL IS DIFFERENT THAN WHAT IT USED TO BE</dc:title>
  <dc:creator>Administrator</dc:creator>
  <cp:lastModifiedBy>Community College of Denver</cp:lastModifiedBy>
  <cp:revision>21</cp:revision>
  <dcterms:created xsi:type="dcterms:W3CDTF">2015-01-28T23:35:48Z</dcterms:created>
  <dcterms:modified xsi:type="dcterms:W3CDTF">2015-01-29T20:17:15Z</dcterms:modified>
</cp:coreProperties>
</file>