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7"/>
  </p:notesMasterIdLst>
  <p:sldIdLst>
    <p:sldId id="256" r:id="rId2"/>
    <p:sldId id="259" r:id="rId3"/>
    <p:sldId id="258" r:id="rId4"/>
    <p:sldId id="260" r:id="rId5"/>
    <p:sldId id="26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110" d="100"/>
          <a:sy n="110" d="100"/>
        </p:scale>
        <p:origin x="-594"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F5FC41-9393-4C78-95D2-65A3D995A5D1}" type="datetimeFigureOut">
              <a:rPr lang="en-US" smtClean="0"/>
              <a:t>1/29/2015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A722CA-18CB-42EA-9F46-06F7F767D6F6}" type="slidenum">
              <a:rPr lang="en-US" smtClean="0"/>
              <a:t>‹#›</a:t>
            </a:fld>
            <a:endParaRPr lang="en-US"/>
          </a:p>
        </p:txBody>
      </p:sp>
    </p:spTree>
    <p:extLst>
      <p:ext uri="{BB962C8B-B14F-4D97-AF65-F5344CB8AC3E}">
        <p14:creationId xmlns:p14="http://schemas.microsoft.com/office/powerpoint/2010/main" val="511651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I was looking through the toolkit</a:t>
            </a:r>
            <a:r>
              <a:rPr lang="en-US" baseline="0" dirty="0" smtClean="0"/>
              <a:t> and deciding on which part resonated with me, I fell upon the implementation team. The words “Guides”, “Climbers” and “Mountain” resonated with me and I immediately compared it with preparations to climb Mt. Everest. Clearly I have never done that, so I researched it and found the preparation to be a bit like the ICAP preparation. </a:t>
            </a:r>
            <a:endParaRPr lang="en-US" dirty="0"/>
          </a:p>
        </p:txBody>
      </p:sp>
      <p:sp>
        <p:nvSpPr>
          <p:cNvPr id="4" name="Slide Number Placeholder 3"/>
          <p:cNvSpPr>
            <a:spLocks noGrp="1"/>
          </p:cNvSpPr>
          <p:nvPr>
            <p:ph type="sldNum" sz="quarter" idx="10"/>
          </p:nvPr>
        </p:nvSpPr>
        <p:spPr/>
        <p:txBody>
          <a:bodyPr/>
          <a:lstStyle/>
          <a:p>
            <a:fld id="{B2A722CA-18CB-42EA-9F46-06F7F767D6F6}" type="slidenum">
              <a:rPr lang="en-US" smtClean="0"/>
              <a:t>1</a:t>
            </a:fld>
            <a:endParaRPr lang="en-US"/>
          </a:p>
        </p:txBody>
      </p:sp>
    </p:spTree>
    <p:extLst>
      <p:ext uri="{BB962C8B-B14F-4D97-AF65-F5344CB8AC3E}">
        <p14:creationId xmlns:p14="http://schemas.microsoft.com/office/powerpoint/2010/main" val="1900140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First you have to bulk up. You need to mentally prepare yourself for the ICAP. We keep hearing we are already doing many of these components and we are right. In my case, getting it down on a form with a list of activities and an action plan was daunting. But it was also important to get it done. It helped me to see where my strengths were. And my weaknesses.  Next, you have to put together a team of people around you who are experts. They know the mountain inside and out. With the ICAP, p</a:t>
            </a:r>
            <a:r>
              <a:rPr lang="en-US" dirty="0" smtClean="0"/>
              <a:t>utting together a team of people who</a:t>
            </a:r>
            <a:r>
              <a:rPr lang="en-US" baseline="0" dirty="0" smtClean="0"/>
              <a:t> buy into the process is essential to the success of the implementation. They have to A) understand what it is and how it works; and B) what their part is. And although it costs $10,000 for a permit and up to $70,000 or more for a guided trip to Everest, treats in the teachers lounge or at meetings can do wonders to get listening ears and more enthusiasm at school. Getting supplies stocked up for Everest can be the same as getting supplies gathered for your “toolkit” on the ICAP. For as many people as there are in this room, there are resources and activities that we can glean from each other and use in our schools to help our students better prepare for life after high school. Finally, you are ready to climb (or implement). It may take three weeks to climb up and down this mountain, but I see the ICAP as an ongoing pursuit. I As more opportunities present themselves, the goal can change.</a:t>
            </a:r>
            <a:endParaRPr lang="en-US" dirty="0"/>
          </a:p>
        </p:txBody>
      </p:sp>
      <p:sp>
        <p:nvSpPr>
          <p:cNvPr id="4" name="Slide Number Placeholder 3"/>
          <p:cNvSpPr>
            <a:spLocks noGrp="1"/>
          </p:cNvSpPr>
          <p:nvPr>
            <p:ph type="sldNum" sz="quarter" idx="10"/>
          </p:nvPr>
        </p:nvSpPr>
        <p:spPr/>
        <p:txBody>
          <a:bodyPr/>
          <a:lstStyle/>
          <a:p>
            <a:fld id="{B2A722CA-18CB-42EA-9F46-06F7F767D6F6}" type="slidenum">
              <a:rPr lang="en-US" smtClean="0"/>
              <a:t>2</a:t>
            </a:fld>
            <a:endParaRPr lang="en-US"/>
          </a:p>
        </p:txBody>
      </p:sp>
    </p:spTree>
    <p:extLst>
      <p:ext uri="{BB962C8B-B14F-4D97-AF65-F5344CB8AC3E}">
        <p14:creationId xmlns:p14="http://schemas.microsoft.com/office/powerpoint/2010/main" val="2097850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Backing from the administrators,</a:t>
            </a:r>
            <a:r>
              <a:rPr lang="en-US" baseline="0" dirty="0" smtClean="0"/>
              <a:t> allowing time in the master schedule or in the school day for activities</a:t>
            </a:r>
          </a:p>
          <a:p>
            <a:r>
              <a:rPr lang="en-US" baseline="0" dirty="0" smtClean="0"/>
              <a:t>The counselor is the one who keeps the idea moving forward</a:t>
            </a:r>
          </a:p>
          <a:p>
            <a:r>
              <a:rPr lang="en-US" baseline="0" dirty="0" smtClean="0"/>
              <a:t>CTE instructor who bring ideas to the table; FBLA to help develop interests</a:t>
            </a:r>
          </a:p>
          <a:p>
            <a:r>
              <a:rPr lang="en-US" baseline="0" dirty="0" smtClean="0"/>
              <a:t>Special Education and local BOCES who ensure that paperwork follows student, helps find support services, etc.</a:t>
            </a:r>
            <a:endParaRPr lang="en-US" dirty="0" smtClean="0"/>
          </a:p>
        </p:txBody>
      </p:sp>
      <p:sp>
        <p:nvSpPr>
          <p:cNvPr id="4" name="Slide Number Placeholder 3"/>
          <p:cNvSpPr>
            <a:spLocks noGrp="1"/>
          </p:cNvSpPr>
          <p:nvPr>
            <p:ph type="sldNum" sz="quarter" idx="10"/>
          </p:nvPr>
        </p:nvSpPr>
        <p:spPr/>
        <p:txBody>
          <a:bodyPr/>
          <a:lstStyle/>
          <a:p>
            <a:fld id="{B2A722CA-18CB-42EA-9F46-06F7F767D6F6}" type="slidenum">
              <a:rPr lang="en-US" smtClean="0"/>
              <a:t>3</a:t>
            </a:fld>
            <a:endParaRPr lang="en-US"/>
          </a:p>
        </p:txBody>
      </p:sp>
    </p:spTree>
    <p:extLst>
      <p:ext uri="{BB962C8B-B14F-4D97-AF65-F5344CB8AC3E}">
        <p14:creationId xmlns:p14="http://schemas.microsoft.com/office/powerpoint/2010/main" val="4013079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Teachers are the experts in their areas. Core</a:t>
            </a:r>
            <a:r>
              <a:rPr lang="en-US" baseline="0" dirty="0" smtClean="0"/>
              <a:t> teachers g</a:t>
            </a:r>
            <a:r>
              <a:rPr lang="en-US" dirty="0" smtClean="0"/>
              <a:t>et students excited about content, ACT</a:t>
            </a:r>
            <a:r>
              <a:rPr lang="en-US" baseline="0" dirty="0" smtClean="0"/>
              <a:t> prep. Elective teachers find students’ strengths.</a:t>
            </a:r>
          </a:p>
          <a:p>
            <a:r>
              <a:rPr lang="en-US" baseline="0" dirty="0" smtClean="0"/>
              <a:t>Coaches are positive role models, teach self-discipline, whole child</a:t>
            </a:r>
          </a:p>
        </p:txBody>
      </p:sp>
      <p:sp>
        <p:nvSpPr>
          <p:cNvPr id="4" name="Slide Number Placeholder 3"/>
          <p:cNvSpPr>
            <a:spLocks noGrp="1"/>
          </p:cNvSpPr>
          <p:nvPr>
            <p:ph type="sldNum" sz="quarter" idx="10"/>
          </p:nvPr>
        </p:nvSpPr>
        <p:spPr/>
        <p:txBody>
          <a:bodyPr/>
          <a:lstStyle/>
          <a:p>
            <a:fld id="{B2A722CA-18CB-42EA-9F46-06F7F767D6F6}" type="slidenum">
              <a:rPr lang="en-US" smtClean="0"/>
              <a:t>4</a:t>
            </a:fld>
            <a:endParaRPr lang="en-US"/>
          </a:p>
        </p:txBody>
      </p:sp>
    </p:spTree>
    <p:extLst>
      <p:ext uri="{BB962C8B-B14F-4D97-AF65-F5344CB8AC3E}">
        <p14:creationId xmlns:p14="http://schemas.microsoft.com/office/powerpoint/2010/main" val="759991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 guide the</a:t>
            </a:r>
            <a:r>
              <a:rPr lang="en-US" baseline="0" dirty="0" smtClean="0"/>
              <a:t> direction of their plan and pathway. Goals Questionnaire</a:t>
            </a:r>
          </a:p>
          <a:p>
            <a:r>
              <a:rPr lang="en-US" baseline="0" dirty="0" smtClean="0"/>
              <a:t>Parents – meetings 1-on-1 </a:t>
            </a:r>
            <a:r>
              <a:rPr lang="en-US" baseline="0" dirty="0" err="1" smtClean="0"/>
              <a:t>soph</a:t>
            </a:r>
            <a:r>
              <a:rPr lang="en-US" baseline="0" dirty="0" smtClean="0"/>
              <a:t>, </a:t>
            </a:r>
            <a:r>
              <a:rPr lang="en-US" baseline="0" dirty="0" err="1" smtClean="0"/>
              <a:t>jr</a:t>
            </a:r>
            <a:r>
              <a:rPr lang="en-US" baseline="0" dirty="0" smtClean="0"/>
              <a:t> and </a:t>
            </a:r>
            <a:r>
              <a:rPr lang="en-US" baseline="0" dirty="0" err="1" smtClean="0"/>
              <a:t>sr</a:t>
            </a:r>
            <a:endParaRPr lang="en-US" baseline="0" dirty="0" smtClean="0"/>
          </a:p>
          <a:p>
            <a:r>
              <a:rPr lang="en-US" baseline="0" dirty="0" smtClean="0"/>
              <a:t>Community – giving opportunities for community service hours (Operation Smile), churches, recycling center, OJC</a:t>
            </a:r>
          </a:p>
          <a:p>
            <a:r>
              <a:rPr lang="en-US" baseline="0" dirty="0" smtClean="0"/>
              <a:t>Businesses – work study, internships, shadowing, work</a:t>
            </a:r>
            <a:endParaRPr lang="en-US" dirty="0"/>
          </a:p>
        </p:txBody>
      </p:sp>
      <p:sp>
        <p:nvSpPr>
          <p:cNvPr id="4" name="Slide Number Placeholder 3"/>
          <p:cNvSpPr>
            <a:spLocks noGrp="1"/>
          </p:cNvSpPr>
          <p:nvPr>
            <p:ph type="sldNum" sz="quarter" idx="10"/>
          </p:nvPr>
        </p:nvSpPr>
        <p:spPr/>
        <p:txBody>
          <a:bodyPr/>
          <a:lstStyle/>
          <a:p>
            <a:fld id="{B2A722CA-18CB-42EA-9F46-06F7F767D6F6}" type="slidenum">
              <a:rPr lang="en-US" smtClean="0"/>
              <a:t>5</a:t>
            </a:fld>
            <a:endParaRPr lang="en-US"/>
          </a:p>
        </p:txBody>
      </p:sp>
    </p:spTree>
    <p:extLst>
      <p:ext uri="{BB962C8B-B14F-4D97-AF65-F5344CB8AC3E}">
        <p14:creationId xmlns:p14="http://schemas.microsoft.com/office/powerpoint/2010/main" val="1184234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1/29/2015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1/29/2015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1/29/2015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1/29/2015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1/29/2015</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It Takes a village:</a:t>
            </a:r>
            <a:endParaRPr lang="en-US" dirty="0"/>
          </a:p>
        </p:txBody>
      </p:sp>
      <p:sp>
        <p:nvSpPr>
          <p:cNvPr id="3" name="Subtitle 2"/>
          <p:cNvSpPr>
            <a:spLocks noGrp="1"/>
          </p:cNvSpPr>
          <p:nvPr>
            <p:ph type="subTitle" idx="1"/>
          </p:nvPr>
        </p:nvSpPr>
        <p:spPr/>
        <p:txBody>
          <a:bodyPr/>
          <a:lstStyle/>
          <a:p>
            <a:r>
              <a:rPr lang="en-US" dirty="0" smtClean="0"/>
              <a:t>School-Based ICAP Village Members</a:t>
            </a:r>
            <a:endParaRPr lang="en-US" dirty="0"/>
          </a:p>
        </p:txBody>
      </p:sp>
    </p:spTree>
    <p:extLst>
      <p:ext uri="{BB962C8B-B14F-4D97-AF65-F5344CB8AC3E}">
        <p14:creationId xmlns:p14="http://schemas.microsoft.com/office/powerpoint/2010/main" val="3006141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it takes</a:t>
            </a:r>
            <a:endParaRPr lang="en-US" dirty="0"/>
          </a:p>
        </p:txBody>
      </p:sp>
      <p:pic>
        <p:nvPicPr>
          <p:cNvPr id="5" name="Picture Placeholder 4"/>
          <p:cNvPicPr>
            <a:picLocks noGrp="1" noChangeAspect="1"/>
          </p:cNvPicPr>
          <p:nvPr>
            <p:ph type="pic" idx="13"/>
          </p:nvPr>
        </p:nvPicPr>
        <p:blipFill>
          <a:blip r:embed="rId3">
            <a:extLst>
              <a:ext uri="{28A0092B-C50C-407E-A947-70E740481C1C}">
                <a14:useLocalDpi xmlns:a14="http://schemas.microsoft.com/office/drawing/2010/main" val="0"/>
              </a:ext>
            </a:extLst>
          </a:blip>
          <a:srcRect t="24055" b="24055"/>
          <a:stretch>
            <a:fillRect/>
          </a:stretch>
        </p:blipFill>
        <p:spPr/>
      </p:pic>
      <p:sp>
        <p:nvSpPr>
          <p:cNvPr id="4" name="Text Placeholder 3"/>
          <p:cNvSpPr>
            <a:spLocks noGrp="1"/>
          </p:cNvSpPr>
          <p:nvPr>
            <p:ph type="body" sz="quarter" idx="14"/>
          </p:nvPr>
        </p:nvSpPr>
        <p:spPr/>
        <p:txBody>
          <a:bodyPr/>
          <a:lstStyle/>
          <a:p>
            <a:endParaRPr lang="en-US" dirty="0"/>
          </a:p>
        </p:txBody>
      </p:sp>
    </p:spTree>
    <p:extLst>
      <p:ext uri="{BB962C8B-B14F-4D97-AF65-F5344CB8AC3E}">
        <p14:creationId xmlns:p14="http://schemas.microsoft.com/office/powerpoint/2010/main" val="16270989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Guides</a:t>
            </a:r>
            <a:br>
              <a:rPr lang="en-US" dirty="0" smtClean="0"/>
            </a:br>
            <a:endParaRPr lang="en-US" dirty="0"/>
          </a:p>
        </p:txBody>
      </p:sp>
      <p:sp>
        <p:nvSpPr>
          <p:cNvPr id="3" name="Content Placeholder 2"/>
          <p:cNvSpPr>
            <a:spLocks noGrp="1"/>
          </p:cNvSpPr>
          <p:nvPr>
            <p:ph idx="1"/>
          </p:nvPr>
        </p:nvSpPr>
        <p:spPr/>
        <p:txBody>
          <a:bodyPr/>
          <a:lstStyle/>
          <a:p>
            <a:r>
              <a:rPr lang="en-US" dirty="0" smtClean="0"/>
              <a:t>Administrators</a:t>
            </a:r>
          </a:p>
          <a:p>
            <a:r>
              <a:rPr lang="en-US" dirty="0" smtClean="0"/>
              <a:t>Counselors</a:t>
            </a:r>
          </a:p>
          <a:p>
            <a:r>
              <a:rPr lang="en-US" dirty="0" smtClean="0"/>
              <a:t>CTE Instructors</a:t>
            </a:r>
          </a:p>
          <a:p>
            <a:r>
              <a:rPr lang="en-US" dirty="0" smtClean="0"/>
              <a:t>Special Education</a:t>
            </a:r>
            <a:endParaRPr lang="en-US" dirty="0"/>
          </a:p>
        </p:txBody>
      </p:sp>
    </p:spTree>
    <p:extLst>
      <p:ext uri="{BB962C8B-B14F-4D97-AF65-F5344CB8AC3E}">
        <p14:creationId xmlns:p14="http://schemas.microsoft.com/office/powerpoint/2010/main" val="56499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climbers</a:t>
            </a:r>
            <a:br>
              <a:rPr lang="en-US" dirty="0" smtClean="0"/>
            </a:br>
            <a:endParaRPr lang="en-US" dirty="0"/>
          </a:p>
        </p:txBody>
      </p:sp>
      <p:sp>
        <p:nvSpPr>
          <p:cNvPr id="3" name="Content Placeholder 2"/>
          <p:cNvSpPr>
            <a:spLocks noGrp="1"/>
          </p:cNvSpPr>
          <p:nvPr>
            <p:ph idx="1"/>
          </p:nvPr>
        </p:nvSpPr>
        <p:spPr/>
        <p:txBody>
          <a:bodyPr/>
          <a:lstStyle/>
          <a:p>
            <a:r>
              <a:rPr lang="en-US" dirty="0" smtClean="0"/>
              <a:t>Teachers</a:t>
            </a:r>
          </a:p>
          <a:p>
            <a:r>
              <a:rPr lang="en-US" dirty="0" smtClean="0"/>
              <a:t>Coaches</a:t>
            </a:r>
          </a:p>
          <a:p>
            <a:r>
              <a:rPr lang="en-US" dirty="0" smtClean="0"/>
              <a:t>Support staff</a:t>
            </a:r>
            <a:endParaRPr lang="en-US" dirty="0"/>
          </a:p>
        </p:txBody>
      </p:sp>
    </p:spTree>
    <p:extLst>
      <p:ext uri="{BB962C8B-B14F-4D97-AF65-F5344CB8AC3E}">
        <p14:creationId xmlns:p14="http://schemas.microsoft.com/office/powerpoint/2010/main" val="2577587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Mountain</a:t>
            </a:r>
            <a:br>
              <a:rPr lang="en-US" dirty="0" smtClean="0"/>
            </a:br>
            <a:endParaRPr lang="en-US" dirty="0"/>
          </a:p>
        </p:txBody>
      </p:sp>
      <p:sp>
        <p:nvSpPr>
          <p:cNvPr id="3" name="Content Placeholder 2"/>
          <p:cNvSpPr>
            <a:spLocks noGrp="1"/>
          </p:cNvSpPr>
          <p:nvPr>
            <p:ph idx="1"/>
          </p:nvPr>
        </p:nvSpPr>
        <p:spPr/>
        <p:txBody>
          <a:bodyPr/>
          <a:lstStyle/>
          <a:p>
            <a:r>
              <a:rPr lang="en-US" dirty="0" smtClean="0"/>
              <a:t>Students</a:t>
            </a:r>
          </a:p>
          <a:p>
            <a:r>
              <a:rPr lang="en-US" dirty="0" smtClean="0"/>
              <a:t>Parents</a:t>
            </a:r>
          </a:p>
          <a:p>
            <a:r>
              <a:rPr lang="en-US" dirty="0" smtClean="0"/>
              <a:t>Community</a:t>
            </a:r>
          </a:p>
          <a:p>
            <a:r>
              <a:rPr lang="en-US" dirty="0" smtClean="0"/>
              <a:t>Businesses</a:t>
            </a:r>
            <a:endParaRPr lang="en-US" dirty="0"/>
          </a:p>
        </p:txBody>
      </p:sp>
    </p:spTree>
    <p:extLst>
      <p:ext uri="{BB962C8B-B14F-4D97-AF65-F5344CB8AC3E}">
        <p14:creationId xmlns:p14="http://schemas.microsoft.com/office/powerpoint/2010/main" val="2768609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59</TotalTime>
  <Words>560</Words>
  <Application>Microsoft Office PowerPoint</Application>
  <PresentationFormat>Custom</PresentationFormat>
  <Paragraphs>34</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Slice</vt:lpstr>
      <vt:lpstr>It Takes a village:</vt:lpstr>
      <vt:lpstr>What it takes</vt:lpstr>
      <vt:lpstr>Guides </vt:lpstr>
      <vt:lpstr>climbers </vt:lpstr>
      <vt:lpstr>Mountain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Takes a village:</dc:title>
  <dc:creator>Jody Sniff</dc:creator>
  <cp:lastModifiedBy>Community College of Denver</cp:lastModifiedBy>
  <cp:revision>7</cp:revision>
  <dcterms:created xsi:type="dcterms:W3CDTF">2015-01-27T16:24:06Z</dcterms:created>
  <dcterms:modified xsi:type="dcterms:W3CDTF">2015-01-29T19:56:34Z</dcterms:modified>
</cp:coreProperties>
</file>