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70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466" y="6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0BD1F-8C6D-40EF-B552-0015B8B65FBF}" type="datetimeFigureOut">
              <a:rPr lang="en-US" smtClean="0"/>
              <a:pPr/>
              <a:t>3/5/2015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D132A2-F669-45A8-B84C-5EB396D33D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0BD1F-8C6D-40EF-B552-0015B8B65FBF}" type="datetimeFigureOut">
              <a:rPr lang="en-US" smtClean="0"/>
              <a:pPr/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D132A2-F669-45A8-B84C-5EB396D33D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0BD1F-8C6D-40EF-B552-0015B8B65FBF}" type="datetimeFigureOut">
              <a:rPr lang="en-US" smtClean="0"/>
              <a:pPr/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D132A2-F669-45A8-B84C-5EB396D33D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0BD1F-8C6D-40EF-B552-0015B8B65FBF}" type="datetimeFigureOut">
              <a:rPr lang="en-US" smtClean="0"/>
              <a:pPr/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D132A2-F669-45A8-B84C-5EB396D33D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0BD1F-8C6D-40EF-B552-0015B8B65FBF}" type="datetimeFigureOut">
              <a:rPr lang="en-US" smtClean="0"/>
              <a:pPr/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D132A2-F669-45A8-B84C-5EB396D33D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0BD1F-8C6D-40EF-B552-0015B8B65FBF}" type="datetimeFigureOut">
              <a:rPr lang="en-US" smtClean="0"/>
              <a:pPr/>
              <a:t>3/5/2015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D132A2-F669-45A8-B84C-5EB396D33D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0BD1F-8C6D-40EF-B552-0015B8B65FBF}" type="datetimeFigureOut">
              <a:rPr lang="en-US" smtClean="0"/>
              <a:pPr/>
              <a:t>3/5/2015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D132A2-F669-45A8-B84C-5EB396D33D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0BD1F-8C6D-40EF-B552-0015B8B65FBF}" type="datetimeFigureOut">
              <a:rPr lang="en-US" smtClean="0"/>
              <a:pPr/>
              <a:t>3/5/2015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D132A2-F669-45A8-B84C-5EB396D33D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0BD1F-8C6D-40EF-B552-0015B8B65FBF}" type="datetimeFigureOut">
              <a:rPr lang="en-US" smtClean="0"/>
              <a:pPr/>
              <a:t>3/5/2015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D132A2-F669-45A8-B84C-5EB396D33D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0BD1F-8C6D-40EF-B552-0015B8B65FBF}" type="datetimeFigureOut">
              <a:rPr lang="en-US" smtClean="0"/>
              <a:pPr/>
              <a:t>3/5/2015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D132A2-F669-45A8-B84C-5EB396D33D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0BD1F-8C6D-40EF-B552-0015B8B65FBF}" type="datetimeFigureOut">
              <a:rPr lang="en-US" smtClean="0"/>
              <a:pPr/>
              <a:t>3/5/2015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D132A2-F669-45A8-B84C-5EB396D33DB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8C0BD1F-8C6D-40EF-B552-0015B8B65FBF}" type="datetimeFigureOut">
              <a:rPr lang="en-US" smtClean="0"/>
              <a:pPr/>
              <a:t>3/5/2015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9D132A2-F669-45A8-B84C-5EB396D33D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Colorado Coalition for Healthy Schools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March 6, 2015</a:t>
            </a:r>
          </a:p>
        </p:txBody>
      </p:sp>
      <p:pic>
        <p:nvPicPr>
          <p:cNvPr id="1026" name="Picture 2" descr="C:\Users\adillon\Desktop\desktop stuff\CCH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962400"/>
            <a:ext cx="1204994" cy="21891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183880" cy="4270248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60000"/>
              </a:lnSpc>
            </a:pPr>
            <a:r>
              <a:rPr lang="en-US" sz="2200" dirty="0" smtClean="0"/>
              <a:t>Welcome- </a:t>
            </a:r>
            <a:r>
              <a:rPr lang="en-US" sz="2200" dirty="0"/>
              <a:t>Sarah Mathew and Sarah </a:t>
            </a:r>
            <a:r>
              <a:rPr lang="en-US" sz="2200" dirty="0" smtClean="0"/>
              <a:t>Nickels</a:t>
            </a:r>
            <a:endParaRPr lang="en-US" sz="2200" dirty="0"/>
          </a:p>
          <a:p>
            <a:pPr>
              <a:lnSpc>
                <a:spcPct val="160000"/>
              </a:lnSpc>
            </a:pPr>
            <a:r>
              <a:rPr lang="en-US" sz="2200" dirty="0" smtClean="0"/>
              <a:t>Comprehensive </a:t>
            </a:r>
            <a:r>
              <a:rPr lang="en-US" sz="2200" dirty="0"/>
              <a:t>Health and PE Standards/Units Update- Brian Sevier</a:t>
            </a:r>
          </a:p>
          <a:p>
            <a:pPr>
              <a:lnSpc>
                <a:spcPct val="160000"/>
              </a:lnSpc>
            </a:pPr>
            <a:r>
              <a:rPr lang="en-US" sz="2200" dirty="0" smtClean="0"/>
              <a:t>Fire </a:t>
            </a:r>
            <a:r>
              <a:rPr lang="en-US" sz="2200" dirty="0"/>
              <a:t>Up Your Feet- Sophia Mellow</a:t>
            </a:r>
          </a:p>
          <a:p>
            <a:pPr>
              <a:lnSpc>
                <a:spcPct val="160000"/>
              </a:lnSpc>
            </a:pPr>
            <a:r>
              <a:rPr lang="en-US" sz="2200" dirty="0" smtClean="0"/>
              <a:t>Break-Terry </a:t>
            </a:r>
            <a:r>
              <a:rPr lang="en-US" sz="2200" dirty="0"/>
              <a:t>Jones</a:t>
            </a:r>
          </a:p>
          <a:p>
            <a:pPr>
              <a:lnSpc>
                <a:spcPct val="160000"/>
              </a:lnSpc>
            </a:pPr>
            <a:r>
              <a:rPr lang="en-US" sz="2200" dirty="0" smtClean="0"/>
              <a:t>Learning </a:t>
            </a:r>
            <a:r>
              <a:rPr lang="en-US" sz="2200" dirty="0"/>
              <a:t>Landscapes- Natalie Boyer</a:t>
            </a:r>
          </a:p>
          <a:p>
            <a:pPr>
              <a:lnSpc>
                <a:spcPct val="160000"/>
              </a:lnSpc>
            </a:pPr>
            <a:r>
              <a:rPr lang="en-US" sz="2200" dirty="0" smtClean="0"/>
              <a:t>Updates- </a:t>
            </a:r>
            <a:r>
              <a:rPr lang="en-US" sz="2200" dirty="0"/>
              <a:t>Sarah Mathew and Guests</a:t>
            </a:r>
          </a:p>
          <a:p>
            <a:pPr>
              <a:lnSpc>
                <a:spcPct val="160000"/>
              </a:lnSpc>
            </a:pPr>
            <a:r>
              <a:rPr lang="en-US" sz="2200" dirty="0" smtClean="0"/>
              <a:t>Lunch</a:t>
            </a:r>
            <a:endParaRPr lang="en-US" sz="2200" dirty="0"/>
          </a:p>
          <a:p>
            <a:pPr>
              <a:lnSpc>
                <a:spcPct val="160000"/>
              </a:lnSpc>
            </a:pPr>
            <a:r>
              <a:rPr lang="en-US" sz="2200" dirty="0" smtClean="0"/>
              <a:t>Collective </a:t>
            </a:r>
            <a:r>
              <a:rPr lang="en-US" sz="2200" dirty="0"/>
              <a:t>Impact Update- Amy Dyett</a:t>
            </a:r>
          </a:p>
          <a:p>
            <a:pPr>
              <a:lnSpc>
                <a:spcPct val="160000"/>
              </a:lnSpc>
            </a:pPr>
            <a:r>
              <a:rPr lang="en-US" sz="2200" dirty="0" smtClean="0"/>
              <a:t>Break- </a:t>
            </a:r>
            <a:r>
              <a:rPr lang="en-US" sz="2200" dirty="0"/>
              <a:t>Terry Jones</a:t>
            </a:r>
          </a:p>
          <a:p>
            <a:pPr>
              <a:lnSpc>
                <a:spcPct val="160000"/>
              </a:lnSpc>
            </a:pPr>
            <a:r>
              <a:rPr lang="en-US" sz="2200" dirty="0" smtClean="0"/>
              <a:t>Physical </a:t>
            </a:r>
            <a:r>
              <a:rPr lang="en-US" sz="2200" dirty="0"/>
              <a:t>Education Cadre Updates- Terry Jones</a:t>
            </a:r>
          </a:p>
          <a:p>
            <a:pPr>
              <a:lnSpc>
                <a:spcPct val="160000"/>
              </a:lnSpc>
            </a:pPr>
            <a:r>
              <a:rPr lang="en-US" sz="2200" dirty="0" smtClean="0"/>
              <a:t>Closure- </a:t>
            </a:r>
            <a:r>
              <a:rPr lang="en-US" sz="2200" dirty="0"/>
              <a:t>Sarah </a:t>
            </a:r>
            <a:r>
              <a:rPr lang="en-US" sz="2200" dirty="0" smtClean="0"/>
              <a:t>Mathew and Sarah </a:t>
            </a:r>
            <a:r>
              <a:rPr lang="en-US" sz="2200" dirty="0" smtClean="0"/>
              <a:t>Nickels</a:t>
            </a:r>
            <a:endParaRPr lang="en-US" sz="2200" dirty="0"/>
          </a:p>
          <a:p>
            <a:pPr marL="0" indent="0">
              <a:buNone/>
            </a:pPr>
            <a:r>
              <a:rPr lang="en-US" sz="2300" dirty="0" smtClean="0"/>
              <a:t/>
            </a:r>
            <a:br>
              <a:rPr lang="en-US" sz="2300" dirty="0" smtClean="0"/>
            </a:br>
            <a:endParaRPr lang="en-US" sz="2300" dirty="0" smtClean="0"/>
          </a:p>
          <a:p>
            <a:pPr>
              <a:buNone/>
            </a:pP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At the conclusion of the meeting, participants will be able to:</a:t>
            </a:r>
            <a:br>
              <a:rPr lang="en-US" b="1" dirty="0" smtClean="0"/>
            </a:br>
            <a:endParaRPr lang="en-US" dirty="0" smtClean="0"/>
          </a:p>
          <a:p>
            <a:pPr lvl="0"/>
            <a:r>
              <a:rPr lang="en-US" dirty="0"/>
              <a:t>Identify programs and resources to support the implementation of physical activity in schools</a:t>
            </a:r>
          </a:p>
          <a:p>
            <a:pPr lvl="0"/>
            <a:r>
              <a:rPr lang="en-US" dirty="0"/>
              <a:t>Utilize the Learning Landscapes Toolkit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Colorado Coalition for Healthy Schools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Currently in an interim phase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Offering professional development and communications regarding healthy schools with a focus on physical activity and nutrition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Currently supported by CDPHE and CDE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i="1" dirty="0" smtClean="0"/>
          </a:p>
        </p:txBody>
      </p:sp>
      <p:pic>
        <p:nvPicPr>
          <p:cNvPr id="4" name="Picture 2" descr="C:\Users\adillon\Desktop\desktop stuff\CCH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4572000"/>
            <a:ext cx="914400" cy="16612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Norms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Take care of your personal needs</a:t>
            </a:r>
          </a:p>
          <a:p>
            <a:endParaRPr lang="en-US" dirty="0" smtClean="0"/>
          </a:p>
          <a:p>
            <a:r>
              <a:rPr lang="en-US" dirty="0" smtClean="0"/>
              <a:t>Help keep the meeting agenda on track</a:t>
            </a:r>
          </a:p>
          <a:p>
            <a:endParaRPr lang="en-US" dirty="0" smtClean="0"/>
          </a:p>
          <a:p>
            <a:r>
              <a:rPr lang="en-US" dirty="0" smtClean="0"/>
              <a:t>Silence phones and be thoughtful with technology</a:t>
            </a:r>
          </a:p>
          <a:p>
            <a:endParaRPr lang="en-US" dirty="0" smtClean="0"/>
          </a:p>
          <a:p>
            <a:r>
              <a:rPr lang="en-US" dirty="0" smtClean="0"/>
              <a:t>Meet someone new</a:t>
            </a:r>
          </a:p>
          <a:p>
            <a:endParaRPr lang="en-US" dirty="0" smtClean="0"/>
          </a:p>
          <a:p>
            <a:r>
              <a:rPr lang="en-US" dirty="0" smtClean="0"/>
              <a:t>Be mindful of those on Live Stream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Who’s Here?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Get ready to stand up or raise your hand.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When a question on the next slide applies to you- stand up and wave or raise your hand.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Who’s Here?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From a school or district?</a:t>
            </a:r>
          </a:p>
          <a:p>
            <a:pPr lvl="1"/>
            <a:r>
              <a:rPr lang="en-US" dirty="0" smtClean="0"/>
              <a:t>From a non-profit organization?</a:t>
            </a:r>
          </a:p>
          <a:p>
            <a:pPr lvl="1"/>
            <a:r>
              <a:rPr lang="en-US" dirty="0" smtClean="0"/>
              <a:t>From a state agency?</a:t>
            </a:r>
          </a:p>
          <a:p>
            <a:pPr lvl="1"/>
            <a:r>
              <a:rPr lang="en-US" dirty="0" smtClean="0"/>
              <a:t>Parent of school-aged children/youth?</a:t>
            </a:r>
          </a:p>
          <a:p>
            <a:pPr lvl="1"/>
            <a:r>
              <a:rPr lang="en-US" dirty="0" smtClean="0"/>
              <a:t>District wellness coordinator?</a:t>
            </a:r>
          </a:p>
          <a:p>
            <a:pPr lvl="1"/>
            <a:r>
              <a:rPr lang="en-US" dirty="0" smtClean="0"/>
              <a:t>School Teacher?</a:t>
            </a:r>
          </a:p>
          <a:p>
            <a:pPr lvl="1"/>
            <a:r>
              <a:rPr lang="en-US" dirty="0" smtClean="0"/>
              <a:t>Funder of Healthy Schools efforts?</a:t>
            </a:r>
          </a:p>
          <a:p>
            <a:pPr lvl="1"/>
            <a:r>
              <a:rPr lang="en-US" dirty="0" smtClean="0"/>
              <a:t>From a Local Public Health Agency?</a:t>
            </a:r>
          </a:p>
          <a:p>
            <a:pPr lvl="1"/>
            <a:r>
              <a:rPr lang="en-US" dirty="0" smtClean="0"/>
              <a:t>From outside of the Denver Metro area?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971800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Thank you for attending!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Online evaluation will be sent soon.</a:t>
            </a:r>
            <a:endParaRPr lang="en-US" sz="4000" dirty="0"/>
          </a:p>
        </p:txBody>
      </p:sp>
      <p:pic>
        <p:nvPicPr>
          <p:cNvPr id="4" name="Picture 3" descr="C:\Users\adillon\Desktop\desktop stuff\CCH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581400"/>
            <a:ext cx="1204994" cy="21891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461</TotalTime>
  <Words>188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Aspect</vt:lpstr>
      <vt:lpstr>Colorado Coalition for Healthy Schools Meeting</vt:lpstr>
      <vt:lpstr>Agenda</vt:lpstr>
      <vt:lpstr>Meeting Objectives</vt:lpstr>
      <vt:lpstr>Background</vt:lpstr>
      <vt:lpstr>Meeting Norms</vt:lpstr>
      <vt:lpstr>Introductions</vt:lpstr>
      <vt:lpstr>Introductions</vt:lpstr>
      <vt:lpstr> Thank you for attending!  Online evaluation will be sent soon.</vt:lpstr>
    </vt:vector>
  </TitlesOfParts>
  <Company>CDPHE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Colorado Coalition for Healthy Schools Meeting</dc:title>
  <dc:creator>Amy Dillon</dc:creator>
  <cp:lastModifiedBy>Hitt, Pamela</cp:lastModifiedBy>
  <cp:revision>29</cp:revision>
  <dcterms:created xsi:type="dcterms:W3CDTF">2013-12-03T16:36:19Z</dcterms:created>
  <dcterms:modified xsi:type="dcterms:W3CDTF">2015-03-05T15:31:41Z</dcterms:modified>
</cp:coreProperties>
</file>