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9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7" r:id="rId6"/>
    <p:sldId id="269" r:id="rId7"/>
    <p:sldId id="270" r:id="rId8"/>
    <p:sldId id="271" r:id="rId9"/>
    <p:sldId id="272" r:id="rId10"/>
    <p:sldId id="273" r:id="rId11"/>
    <p:sldId id="275" r:id="rId12"/>
    <p:sldId id="274" r:id="rId13"/>
  </p:sldIdLst>
  <p:sldSz cx="9144000" cy="6858000" type="screen4x3"/>
  <p:notesSz cx="6873875" cy="91281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C3E"/>
    <a:srgbClr val="A2CC4B"/>
    <a:srgbClr val="8AC75A"/>
    <a:srgbClr val="92BD42"/>
    <a:srgbClr val="E3870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72" y="-246"/>
      </p:cViewPr>
      <p:guideLst>
        <p:guide orient="horz" pos="3475"/>
        <p:guide orient="horz" pos="3759"/>
        <p:guide orient="horz" pos="1410"/>
        <p:guide orient="horz" pos="1698"/>
        <p:guide orient="horz" pos="982"/>
        <p:guide orient="horz" pos="1262"/>
        <p:guide pos="554"/>
        <p:guide pos="604"/>
        <p:guide pos="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2875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606" y="8670135"/>
            <a:ext cx="2978679" cy="456406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C9C82-1460-4271-ADE6-BC1F1A233881}" type="slidenum">
              <a:rPr lang="en-US" altLang="en-US" sz="1100"/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27047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6" y="8670135"/>
            <a:ext cx="2978679" cy="456406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1D2A565-7646-44EA-9B7F-F5E5E719FC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800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8575" y="-1"/>
            <a:ext cx="9172575" cy="3035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5982" r="457"/>
          <a:stretch/>
        </p:blipFill>
        <p:spPr>
          <a:xfrm>
            <a:off x="0" y="-1"/>
            <a:ext cx="6614160" cy="42125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163" y="5372161"/>
            <a:ext cx="5289917" cy="279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5458" y="4933533"/>
            <a:ext cx="7167419" cy="400615"/>
          </a:xfrm>
        </p:spPr>
        <p:txBody>
          <a:bodyPr>
            <a:noAutofit/>
          </a:bodyPr>
          <a:lstStyle>
            <a:lvl1pPr>
              <a:defRPr sz="3400" cap="all">
                <a:solidFill>
                  <a:srgbClr val="167C3E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r="-193"/>
          <a:stretch/>
        </p:blipFill>
        <p:spPr>
          <a:xfrm>
            <a:off x="6675120" y="0"/>
            <a:ext cx="2473642" cy="2098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/>
          <a:stretch/>
        </p:blipFill>
        <p:spPr>
          <a:xfrm>
            <a:off x="6675120" y="2169459"/>
            <a:ext cx="2468880" cy="2043056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0" y="3878598"/>
            <a:ext cx="9148762" cy="451353"/>
          </a:xfrm>
          <a:custGeom>
            <a:avLst/>
            <a:gdLst>
              <a:gd name="connsiteX0" fmla="*/ 0 w 9144000"/>
              <a:gd name="connsiteY0" fmla="*/ 0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0 h 268941"/>
              <a:gd name="connsiteX0" fmla="*/ 0 w 9144000"/>
              <a:gd name="connsiteY0" fmla="*/ 52388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52388 h 268941"/>
              <a:gd name="connsiteX0" fmla="*/ 0 w 9144000"/>
              <a:gd name="connsiteY0" fmla="*/ 83344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83344 h 268941"/>
              <a:gd name="connsiteX0" fmla="*/ 2381 w 9144000"/>
              <a:gd name="connsiteY0" fmla="*/ 54769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2381 w 9144000"/>
              <a:gd name="connsiteY4" fmla="*/ 54769 h 268941"/>
              <a:gd name="connsiteX0" fmla="*/ 2381 w 9144000"/>
              <a:gd name="connsiteY0" fmla="*/ 0 h 214172"/>
              <a:gd name="connsiteX1" fmla="*/ 9144000 w 9144000"/>
              <a:gd name="connsiteY1" fmla="*/ 45243 h 214172"/>
              <a:gd name="connsiteX2" fmla="*/ 9144000 w 9144000"/>
              <a:gd name="connsiteY2" fmla="*/ 214172 h 214172"/>
              <a:gd name="connsiteX3" fmla="*/ 0 w 9144000"/>
              <a:gd name="connsiteY3" fmla="*/ 214172 h 214172"/>
              <a:gd name="connsiteX4" fmla="*/ 2381 w 9144000"/>
              <a:gd name="connsiteY4" fmla="*/ 0 h 214172"/>
              <a:gd name="connsiteX0" fmla="*/ 2381 w 9148762"/>
              <a:gd name="connsiteY0" fmla="*/ 0 h 214172"/>
              <a:gd name="connsiteX1" fmla="*/ 9148762 w 9148762"/>
              <a:gd name="connsiteY1" fmla="*/ 28574 h 214172"/>
              <a:gd name="connsiteX2" fmla="*/ 9144000 w 9148762"/>
              <a:gd name="connsiteY2" fmla="*/ 214172 h 214172"/>
              <a:gd name="connsiteX3" fmla="*/ 0 w 9148762"/>
              <a:gd name="connsiteY3" fmla="*/ 214172 h 214172"/>
              <a:gd name="connsiteX4" fmla="*/ 2381 w 9148762"/>
              <a:gd name="connsiteY4" fmla="*/ 0 h 214172"/>
              <a:gd name="connsiteX0" fmla="*/ 2381 w 9148762"/>
              <a:gd name="connsiteY0" fmla="*/ 167381 h 381553"/>
              <a:gd name="connsiteX1" fmla="*/ 9148762 w 9148762"/>
              <a:gd name="connsiteY1" fmla="*/ 195955 h 381553"/>
              <a:gd name="connsiteX2" fmla="*/ 9144000 w 9148762"/>
              <a:gd name="connsiteY2" fmla="*/ 381553 h 381553"/>
              <a:gd name="connsiteX3" fmla="*/ 0 w 9148762"/>
              <a:gd name="connsiteY3" fmla="*/ 381553 h 381553"/>
              <a:gd name="connsiteX4" fmla="*/ 2381 w 9148762"/>
              <a:gd name="connsiteY4" fmla="*/ 167381 h 381553"/>
              <a:gd name="connsiteX0" fmla="*/ 2381 w 9148762"/>
              <a:gd name="connsiteY0" fmla="*/ 255228 h 469400"/>
              <a:gd name="connsiteX1" fmla="*/ 9148762 w 9148762"/>
              <a:gd name="connsiteY1" fmla="*/ 283802 h 469400"/>
              <a:gd name="connsiteX2" fmla="*/ 9144000 w 9148762"/>
              <a:gd name="connsiteY2" fmla="*/ 469400 h 469400"/>
              <a:gd name="connsiteX3" fmla="*/ 0 w 9148762"/>
              <a:gd name="connsiteY3" fmla="*/ 469400 h 469400"/>
              <a:gd name="connsiteX4" fmla="*/ 2381 w 9148762"/>
              <a:gd name="connsiteY4" fmla="*/ 255228 h 469400"/>
              <a:gd name="connsiteX0" fmla="*/ 2381 w 9148762"/>
              <a:gd name="connsiteY0" fmla="*/ 222886 h 437058"/>
              <a:gd name="connsiteX1" fmla="*/ 9148762 w 9148762"/>
              <a:gd name="connsiteY1" fmla="*/ 251460 h 437058"/>
              <a:gd name="connsiteX2" fmla="*/ 9144000 w 9148762"/>
              <a:gd name="connsiteY2" fmla="*/ 437058 h 437058"/>
              <a:gd name="connsiteX3" fmla="*/ 0 w 9148762"/>
              <a:gd name="connsiteY3" fmla="*/ 437058 h 437058"/>
              <a:gd name="connsiteX4" fmla="*/ 2381 w 9148762"/>
              <a:gd name="connsiteY4" fmla="*/ 222886 h 437058"/>
              <a:gd name="connsiteX0" fmla="*/ 2381 w 9148762"/>
              <a:gd name="connsiteY0" fmla="*/ 192646 h 406818"/>
              <a:gd name="connsiteX1" fmla="*/ 9148762 w 9148762"/>
              <a:gd name="connsiteY1" fmla="*/ 221220 h 406818"/>
              <a:gd name="connsiteX2" fmla="*/ 9144000 w 9148762"/>
              <a:gd name="connsiteY2" fmla="*/ 406818 h 406818"/>
              <a:gd name="connsiteX3" fmla="*/ 0 w 9148762"/>
              <a:gd name="connsiteY3" fmla="*/ 406818 h 406818"/>
              <a:gd name="connsiteX4" fmla="*/ 2381 w 9148762"/>
              <a:gd name="connsiteY4" fmla="*/ 192646 h 406818"/>
              <a:gd name="connsiteX0" fmla="*/ 2381 w 9148762"/>
              <a:gd name="connsiteY0" fmla="*/ 222885 h 437057"/>
              <a:gd name="connsiteX1" fmla="*/ 9148762 w 9148762"/>
              <a:gd name="connsiteY1" fmla="*/ 251459 h 437057"/>
              <a:gd name="connsiteX2" fmla="*/ 9144000 w 9148762"/>
              <a:gd name="connsiteY2" fmla="*/ 437057 h 437057"/>
              <a:gd name="connsiteX3" fmla="*/ 0 w 9148762"/>
              <a:gd name="connsiteY3" fmla="*/ 437057 h 437057"/>
              <a:gd name="connsiteX4" fmla="*/ 2381 w 9148762"/>
              <a:gd name="connsiteY4" fmla="*/ 222885 h 437057"/>
              <a:gd name="connsiteX0" fmla="*/ 2381 w 9148762"/>
              <a:gd name="connsiteY0" fmla="*/ 231532 h 445704"/>
              <a:gd name="connsiteX1" fmla="*/ 9148762 w 9148762"/>
              <a:gd name="connsiteY1" fmla="*/ 260106 h 445704"/>
              <a:gd name="connsiteX2" fmla="*/ 9144000 w 9148762"/>
              <a:gd name="connsiteY2" fmla="*/ 445704 h 445704"/>
              <a:gd name="connsiteX3" fmla="*/ 0 w 9148762"/>
              <a:gd name="connsiteY3" fmla="*/ 445704 h 445704"/>
              <a:gd name="connsiteX4" fmla="*/ 2381 w 9148762"/>
              <a:gd name="connsiteY4" fmla="*/ 231532 h 445704"/>
              <a:gd name="connsiteX0" fmla="*/ 2381 w 9148762"/>
              <a:gd name="connsiteY0" fmla="*/ 237181 h 451353"/>
              <a:gd name="connsiteX1" fmla="*/ 9148762 w 9148762"/>
              <a:gd name="connsiteY1" fmla="*/ 265755 h 451353"/>
              <a:gd name="connsiteX2" fmla="*/ 9144000 w 9148762"/>
              <a:gd name="connsiteY2" fmla="*/ 451353 h 451353"/>
              <a:gd name="connsiteX3" fmla="*/ 0 w 9148762"/>
              <a:gd name="connsiteY3" fmla="*/ 451353 h 451353"/>
              <a:gd name="connsiteX4" fmla="*/ 2381 w 9148762"/>
              <a:gd name="connsiteY4" fmla="*/ 237181 h 4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762" h="451353">
                <a:moveTo>
                  <a:pt x="2381" y="237181"/>
                </a:moveTo>
                <a:cubicBezTo>
                  <a:pt x="2799715" y="-65714"/>
                  <a:pt x="5955188" y="-101910"/>
                  <a:pt x="9148762" y="265755"/>
                </a:cubicBezTo>
                <a:lnTo>
                  <a:pt x="9144000" y="451353"/>
                </a:lnTo>
                <a:lnTo>
                  <a:pt x="0" y="451353"/>
                </a:lnTo>
                <a:cubicBezTo>
                  <a:pt x="794" y="379962"/>
                  <a:pt x="1587" y="308572"/>
                  <a:pt x="2381" y="237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1994" y="1786855"/>
            <a:ext cx="7092950" cy="38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913963" y="2324100"/>
            <a:ext cx="7080250" cy="330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995680" y="1783080"/>
            <a:ext cx="7081520" cy="330200"/>
          </a:xfrm>
        </p:spPr>
        <p:txBody>
          <a:bodyPr/>
          <a:lstStyle>
            <a:lvl1pPr marL="0" indent="0" algn="l">
              <a:buNone/>
              <a:defRPr sz="2200" b="1" i="0">
                <a:solidFill>
                  <a:srgbClr val="167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7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8908" y="1778466"/>
            <a:ext cx="3406775" cy="3850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633" y="1795243"/>
            <a:ext cx="3438525" cy="38499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8908" y="2314575"/>
            <a:ext cx="3406775" cy="3314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633" y="2314575"/>
            <a:ext cx="3438525" cy="333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995680" y="1783080"/>
            <a:ext cx="7081520" cy="330200"/>
          </a:xfrm>
        </p:spPr>
        <p:txBody>
          <a:bodyPr/>
          <a:lstStyle>
            <a:lvl1pPr marL="0" indent="0" algn="l">
              <a:buNone/>
              <a:defRPr sz="2200" b="1" i="0">
                <a:solidFill>
                  <a:srgbClr val="167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793846"/>
            <a:ext cx="7088654" cy="16959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914400" y="3934437"/>
            <a:ext cx="7088654" cy="16959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995680" y="1783080"/>
            <a:ext cx="7081520" cy="330200"/>
          </a:xfrm>
        </p:spPr>
        <p:txBody>
          <a:bodyPr/>
          <a:lstStyle>
            <a:lvl1pPr marL="0" indent="0" algn="l">
              <a:buNone/>
              <a:defRPr sz="2200" b="1" i="0">
                <a:solidFill>
                  <a:srgbClr val="167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332038"/>
            <a:ext cx="7088654" cy="1476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914400" y="4153847"/>
            <a:ext cx="7088654" cy="1476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7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062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FCD5237-9D09-4140-A4FD-63C9F7143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 userDrawn="1"/>
        </p:nvSpPr>
        <p:spPr>
          <a:xfrm>
            <a:off x="-23038" y="0"/>
            <a:ext cx="9167039" cy="1340870"/>
          </a:xfrm>
          <a:prstGeom prst="rect">
            <a:avLst/>
          </a:prstGeom>
          <a:gradFill>
            <a:gsLst>
              <a:gs pos="38000">
                <a:srgbClr val="ABD040"/>
              </a:gs>
              <a:gs pos="100000">
                <a:srgbClr val="88C03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/>
          <a:stretch/>
        </p:blipFill>
        <p:spPr>
          <a:xfrm>
            <a:off x="6224331" y="-1"/>
            <a:ext cx="2927610" cy="1516229"/>
          </a:xfrm>
          <a:prstGeom prst="rect">
            <a:avLst/>
          </a:prstGeom>
        </p:spPr>
      </p:pic>
      <p:sp>
        <p:nvSpPr>
          <p:cNvPr id="13" name="Rectangle 6"/>
          <p:cNvSpPr/>
          <p:nvPr userDrawn="1"/>
        </p:nvSpPr>
        <p:spPr>
          <a:xfrm>
            <a:off x="-23037" y="1095286"/>
            <a:ext cx="9174978" cy="974814"/>
          </a:xfrm>
          <a:custGeom>
            <a:avLst/>
            <a:gdLst>
              <a:gd name="connsiteX0" fmla="*/ 0 w 9144000"/>
              <a:gd name="connsiteY0" fmla="*/ 0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0 h 268941"/>
              <a:gd name="connsiteX0" fmla="*/ 0 w 9144000"/>
              <a:gd name="connsiteY0" fmla="*/ 52388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52388 h 268941"/>
              <a:gd name="connsiteX0" fmla="*/ 0 w 9144000"/>
              <a:gd name="connsiteY0" fmla="*/ 83344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0 w 9144000"/>
              <a:gd name="connsiteY4" fmla="*/ 83344 h 268941"/>
              <a:gd name="connsiteX0" fmla="*/ 2381 w 9144000"/>
              <a:gd name="connsiteY0" fmla="*/ 54769 h 268941"/>
              <a:gd name="connsiteX1" fmla="*/ 9144000 w 9144000"/>
              <a:gd name="connsiteY1" fmla="*/ 0 h 268941"/>
              <a:gd name="connsiteX2" fmla="*/ 9144000 w 9144000"/>
              <a:gd name="connsiteY2" fmla="*/ 268941 h 268941"/>
              <a:gd name="connsiteX3" fmla="*/ 0 w 9144000"/>
              <a:gd name="connsiteY3" fmla="*/ 268941 h 268941"/>
              <a:gd name="connsiteX4" fmla="*/ 2381 w 9144000"/>
              <a:gd name="connsiteY4" fmla="*/ 54769 h 268941"/>
              <a:gd name="connsiteX0" fmla="*/ 2381 w 9144000"/>
              <a:gd name="connsiteY0" fmla="*/ 0 h 214172"/>
              <a:gd name="connsiteX1" fmla="*/ 9144000 w 9144000"/>
              <a:gd name="connsiteY1" fmla="*/ 45243 h 214172"/>
              <a:gd name="connsiteX2" fmla="*/ 9144000 w 9144000"/>
              <a:gd name="connsiteY2" fmla="*/ 214172 h 214172"/>
              <a:gd name="connsiteX3" fmla="*/ 0 w 9144000"/>
              <a:gd name="connsiteY3" fmla="*/ 214172 h 214172"/>
              <a:gd name="connsiteX4" fmla="*/ 2381 w 9144000"/>
              <a:gd name="connsiteY4" fmla="*/ 0 h 214172"/>
              <a:gd name="connsiteX0" fmla="*/ 2381 w 9148762"/>
              <a:gd name="connsiteY0" fmla="*/ 0 h 214172"/>
              <a:gd name="connsiteX1" fmla="*/ 9148762 w 9148762"/>
              <a:gd name="connsiteY1" fmla="*/ 28574 h 214172"/>
              <a:gd name="connsiteX2" fmla="*/ 9144000 w 9148762"/>
              <a:gd name="connsiteY2" fmla="*/ 214172 h 214172"/>
              <a:gd name="connsiteX3" fmla="*/ 0 w 9148762"/>
              <a:gd name="connsiteY3" fmla="*/ 214172 h 214172"/>
              <a:gd name="connsiteX4" fmla="*/ 2381 w 9148762"/>
              <a:gd name="connsiteY4" fmla="*/ 0 h 214172"/>
              <a:gd name="connsiteX0" fmla="*/ 2381 w 9148762"/>
              <a:gd name="connsiteY0" fmla="*/ 167381 h 381553"/>
              <a:gd name="connsiteX1" fmla="*/ 9148762 w 9148762"/>
              <a:gd name="connsiteY1" fmla="*/ 195955 h 381553"/>
              <a:gd name="connsiteX2" fmla="*/ 9144000 w 9148762"/>
              <a:gd name="connsiteY2" fmla="*/ 381553 h 381553"/>
              <a:gd name="connsiteX3" fmla="*/ 0 w 9148762"/>
              <a:gd name="connsiteY3" fmla="*/ 381553 h 381553"/>
              <a:gd name="connsiteX4" fmla="*/ 2381 w 9148762"/>
              <a:gd name="connsiteY4" fmla="*/ 167381 h 381553"/>
              <a:gd name="connsiteX0" fmla="*/ 2381 w 9148762"/>
              <a:gd name="connsiteY0" fmla="*/ 255228 h 469400"/>
              <a:gd name="connsiteX1" fmla="*/ 9148762 w 9148762"/>
              <a:gd name="connsiteY1" fmla="*/ 283802 h 469400"/>
              <a:gd name="connsiteX2" fmla="*/ 9144000 w 9148762"/>
              <a:gd name="connsiteY2" fmla="*/ 469400 h 469400"/>
              <a:gd name="connsiteX3" fmla="*/ 0 w 9148762"/>
              <a:gd name="connsiteY3" fmla="*/ 469400 h 469400"/>
              <a:gd name="connsiteX4" fmla="*/ 2381 w 9148762"/>
              <a:gd name="connsiteY4" fmla="*/ 255228 h 469400"/>
              <a:gd name="connsiteX0" fmla="*/ 2381 w 9148762"/>
              <a:gd name="connsiteY0" fmla="*/ 222886 h 437058"/>
              <a:gd name="connsiteX1" fmla="*/ 9148762 w 9148762"/>
              <a:gd name="connsiteY1" fmla="*/ 251460 h 437058"/>
              <a:gd name="connsiteX2" fmla="*/ 9144000 w 9148762"/>
              <a:gd name="connsiteY2" fmla="*/ 437058 h 437058"/>
              <a:gd name="connsiteX3" fmla="*/ 0 w 9148762"/>
              <a:gd name="connsiteY3" fmla="*/ 437058 h 437058"/>
              <a:gd name="connsiteX4" fmla="*/ 2381 w 9148762"/>
              <a:gd name="connsiteY4" fmla="*/ 222886 h 437058"/>
              <a:gd name="connsiteX0" fmla="*/ 2381 w 9148762"/>
              <a:gd name="connsiteY0" fmla="*/ 192646 h 406818"/>
              <a:gd name="connsiteX1" fmla="*/ 9148762 w 9148762"/>
              <a:gd name="connsiteY1" fmla="*/ 221220 h 406818"/>
              <a:gd name="connsiteX2" fmla="*/ 9144000 w 9148762"/>
              <a:gd name="connsiteY2" fmla="*/ 406818 h 406818"/>
              <a:gd name="connsiteX3" fmla="*/ 0 w 9148762"/>
              <a:gd name="connsiteY3" fmla="*/ 406818 h 406818"/>
              <a:gd name="connsiteX4" fmla="*/ 2381 w 9148762"/>
              <a:gd name="connsiteY4" fmla="*/ 192646 h 406818"/>
              <a:gd name="connsiteX0" fmla="*/ 2381 w 9148762"/>
              <a:gd name="connsiteY0" fmla="*/ 222885 h 437057"/>
              <a:gd name="connsiteX1" fmla="*/ 9148762 w 9148762"/>
              <a:gd name="connsiteY1" fmla="*/ 251459 h 437057"/>
              <a:gd name="connsiteX2" fmla="*/ 9144000 w 9148762"/>
              <a:gd name="connsiteY2" fmla="*/ 437057 h 437057"/>
              <a:gd name="connsiteX3" fmla="*/ 0 w 9148762"/>
              <a:gd name="connsiteY3" fmla="*/ 437057 h 437057"/>
              <a:gd name="connsiteX4" fmla="*/ 2381 w 9148762"/>
              <a:gd name="connsiteY4" fmla="*/ 222885 h 437057"/>
              <a:gd name="connsiteX0" fmla="*/ 2381 w 9148762"/>
              <a:gd name="connsiteY0" fmla="*/ 231532 h 445704"/>
              <a:gd name="connsiteX1" fmla="*/ 9148762 w 9148762"/>
              <a:gd name="connsiteY1" fmla="*/ 260106 h 445704"/>
              <a:gd name="connsiteX2" fmla="*/ 9144000 w 9148762"/>
              <a:gd name="connsiteY2" fmla="*/ 445704 h 445704"/>
              <a:gd name="connsiteX3" fmla="*/ 0 w 9148762"/>
              <a:gd name="connsiteY3" fmla="*/ 445704 h 445704"/>
              <a:gd name="connsiteX4" fmla="*/ 2381 w 9148762"/>
              <a:gd name="connsiteY4" fmla="*/ 231532 h 445704"/>
              <a:gd name="connsiteX0" fmla="*/ 2381 w 9148762"/>
              <a:gd name="connsiteY0" fmla="*/ 237181 h 451353"/>
              <a:gd name="connsiteX1" fmla="*/ 9148762 w 9148762"/>
              <a:gd name="connsiteY1" fmla="*/ 265755 h 451353"/>
              <a:gd name="connsiteX2" fmla="*/ 9144000 w 9148762"/>
              <a:gd name="connsiteY2" fmla="*/ 451353 h 451353"/>
              <a:gd name="connsiteX3" fmla="*/ 0 w 9148762"/>
              <a:gd name="connsiteY3" fmla="*/ 451353 h 451353"/>
              <a:gd name="connsiteX4" fmla="*/ 2381 w 9148762"/>
              <a:gd name="connsiteY4" fmla="*/ 237181 h 451353"/>
              <a:gd name="connsiteX0" fmla="*/ 18 w 9171812"/>
              <a:gd name="connsiteY0" fmla="*/ 171528 h 542746"/>
              <a:gd name="connsiteX1" fmla="*/ 9171812 w 9171812"/>
              <a:gd name="connsiteY1" fmla="*/ 357148 h 542746"/>
              <a:gd name="connsiteX2" fmla="*/ 9167050 w 9171812"/>
              <a:gd name="connsiteY2" fmla="*/ 542746 h 542746"/>
              <a:gd name="connsiteX3" fmla="*/ 23050 w 9171812"/>
              <a:gd name="connsiteY3" fmla="*/ 542746 h 542746"/>
              <a:gd name="connsiteX4" fmla="*/ 18 w 9171812"/>
              <a:gd name="connsiteY4" fmla="*/ 171528 h 542746"/>
              <a:gd name="connsiteX0" fmla="*/ 18 w 9171812"/>
              <a:gd name="connsiteY0" fmla="*/ 0 h 371218"/>
              <a:gd name="connsiteX1" fmla="*/ 9171812 w 9171812"/>
              <a:gd name="connsiteY1" fmla="*/ 185620 h 371218"/>
              <a:gd name="connsiteX2" fmla="*/ 9167050 w 9171812"/>
              <a:gd name="connsiteY2" fmla="*/ 371218 h 371218"/>
              <a:gd name="connsiteX3" fmla="*/ 23050 w 9171812"/>
              <a:gd name="connsiteY3" fmla="*/ 371218 h 371218"/>
              <a:gd name="connsiteX4" fmla="*/ 18 w 9171812"/>
              <a:gd name="connsiteY4" fmla="*/ 0 h 371218"/>
              <a:gd name="connsiteX0" fmla="*/ 18 w 9171812"/>
              <a:gd name="connsiteY0" fmla="*/ 65590 h 436808"/>
              <a:gd name="connsiteX1" fmla="*/ 9171812 w 9171812"/>
              <a:gd name="connsiteY1" fmla="*/ 251210 h 436808"/>
              <a:gd name="connsiteX2" fmla="*/ 9167050 w 9171812"/>
              <a:gd name="connsiteY2" fmla="*/ 436808 h 436808"/>
              <a:gd name="connsiteX3" fmla="*/ 23050 w 9171812"/>
              <a:gd name="connsiteY3" fmla="*/ 436808 h 436808"/>
              <a:gd name="connsiteX4" fmla="*/ 18 w 9171812"/>
              <a:gd name="connsiteY4" fmla="*/ 65590 h 436808"/>
              <a:gd name="connsiteX0" fmla="*/ 18 w 9171812"/>
              <a:gd name="connsiteY0" fmla="*/ 16180 h 387398"/>
              <a:gd name="connsiteX1" fmla="*/ 9171812 w 9171812"/>
              <a:gd name="connsiteY1" fmla="*/ 201800 h 387398"/>
              <a:gd name="connsiteX2" fmla="*/ 9167050 w 9171812"/>
              <a:gd name="connsiteY2" fmla="*/ 387398 h 387398"/>
              <a:gd name="connsiteX3" fmla="*/ 23050 w 9171812"/>
              <a:gd name="connsiteY3" fmla="*/ 387398 h 387398"/>
              <a:gd name="connsiteX4" fmla="*/ 18 w 9171812"/>
              <a:gd name="connsiteY4" fmla="*/ 16180 h 387398"/>
              <a:gd name="connsiteX0" fmla="*/ 18 w 9167050"/>
              <a:gd name="connsiteY0" fmla="*/ 58328 h 429546"/>
              <a:gd name="connsiteX1" fmla="*/ 9132603 w 9167050"/>
              <a:gd name="connsiteY1" fmla="*/ 100363 h 429546"/>
              <a:gd name="connsiteX2" fmla="*/ 9167050 w 9167050"/>
              <a:gd name="connsiteY2" fmla="*/ 429546 h 429546"/>
              <a:gd name="connsiteX3" fmla="*/ 23050 w 9167050"/>
              <a:gd name="connsiteY3" fmla="*/ 429546 h 429546"/>
              <a:gd name="connsiteX4" fmla="*/ 18 w 9167050"/>
              <a:gd name="connsiteY4" fmla="*/ 58328 h 429546"/>
              <a:gd name="connsiteX0" fmla="*/ 18 w 9167050"/>
              <a:gd name="connsiteY0" fmla="*/ 75240 h 446458"/>
              <a:gd name="connsiteX1" fmla="*/ 9132603 w 9167050"/>
              <a:gd name="connsiteY1" fmla="*/ 117275 h 446458"/>
              <a:gd name="connsiteX2" fmla="*/ 9167050 w 9167050"/>
              <a:gd name="connsiteY2" fmla="*/ 446458 h 446458"/>
              <a:gd name="connsiteX3" fmla="*/ 23050 w 9167050"/>
              <a:gd name="connsiteY3" fmla="*/ 446458 h 446458"/>
              <a:gd name="connsiteX4" fmla="*/ 18 w 9167050"/>
              <a:gd name="connsiteY4" fmla="*/ 75240 h 446458"/>
              <a:gd name="connsiteX0" fmla="*/ 18 w 9170723"/>
              <a:gd name="connsiteY0" fmla="*/ 75240 h 446458"/>
              <a:gd name="connsiteX1" fmla="*/ 9170723 w 9170723"/>
              <a:gd name="connsiteY1" fmla="*/ 117275 h 446458"/>
              <a:gd name="connsiteX2" fmla="*/ 9167050 w 9170723"/>
              <a:gd name="connsiteY2" fmla="*/ 446458 h 446458"/>
              <a:gd name="connsiteX3" fmla="*/ 23050 w 9170723"/>
              <a:gd name="connsiteY3" fmla="*/ 446458 h 446458"/>
              <a:gd name="connsiteX4" fmla="*/ 18 w 9170723"/>
              <a:gd name="connsiteY4" fmla="*/ 75240 h 4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723" h="446458">
                <a:moveTo>
                  <a:pt x="18" y="75240"/>
                </a:moveTo>
                <a:cubicBezTo>
                  <a:pt x="1958715" y="22455"/>
                  <a:pt x="5723017" y="-82875"/>
                  <a:pt x="9170723" y="117275"/>
                </a:cubicBezTo>
                <a:cubicBezTo>
                  <a:pt x="9169499" y="227003"/>
                  <a:pt x="9168274" y="336730"/>
                  <a:pt x="9167050" y="446458"/>
                </a:cubicBezTo>
                <a:lnTo>
                  <a:pt x="23050" y="446458"/>
                </a:lnTo>
                <a:cubicBezTo>
                  <a:pt x="23844" y="375067"/>
                  <a:pt x="-776" y="146631"/>
                  <a:pt x="18" y="75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19100" y="298450"/>
            <a:ext cx="5118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916672" y="1783080"/>
            <a:ext cx="7092950" cy="38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700889"/>
            <a:ext cx="9144001" cy="196775"/>
            <a:chOff x="-1" y="4389467"/>
            <a:chExt cx="9144001" cy="1967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72" b="-2"/>
            <a:stretch/>
          </p:blipFill>
          <p:spPr>
            <a:xfrm>
              <a:off x="3300437" y="4389467"/>
              <a:ext cx="5843563" cy="1967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2" t="1" b="-2"/>
            <a:stretch/>
          </p:blipFill>
          <p:spPr>
            <a:xfrm>
              <a:off x="-1" y="4389467"/>
              <a:ext cx="4120392" cy="19677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018341" y="63357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5D62CFB-A988-4209-96E0-7469FA0ADC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9" y="6110374"/>
            <a:ext cx="1097280" cy="351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6" r:id="rId2"/>
    <p:sldLayoutId id="2147483862" r:id="rId3"/>
    <p:sldLayoutId id="2147483867" r:id="rId4"/>
    <p:sldLayoutId id="2147483863" r:id="rId5"/>
    <p:sldLayoutId id="2147483868" r:id="rId6"/>
    <p:sldLayoutId id="2147483864" r:id="rId7"/>
    <p:sldLayoutId id="214748386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228600" algn="l" defTabSz="457200" rtl="0" eaLnBrk="0" fontAlgn="base" hangingPunct="0">
        <a:spcBef>
          <a:spcPct val="20000"/>
        </a:spcBef>
        <a:spcAft>
          <a:spcPts val="0"/>
        </a:spcAft>
        <a:buClr>
          <a:srgbClr val="00793A"/>
        </a:buClr>
        <a:buSzPct val="120000"/>
        <a:buFont typeface="Lucida Grande" pitchFamily="-8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282575" algn="l" defTabSz="457200" rtl="0" eaLnBrk="0" fontAlgn="base" hangingPunct="0">
        <a:spcBef>
          <a:spcPct val="20000"/>
        </a:spcBef>
        <a:spcAft>
          <a:spcPct val="0"/>
        </a:spcAft>
        <a:buClr>
          <a:srgbClr val="94C93C"/>
        </a:buClr>
        <a:buSzPct val="12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54163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8A4"/>
        </a:buClr>
        <a:buSzPct val="120000"/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9392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D4D4F"/>
        </a:buClr>
        <a:buSzPct val="12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8336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7C3E"/>
        </a:buClr>
        <a:buSzPct val="120000"/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pera.org/pera/employer/gasb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sb.org/cs/ContentServer?c=Document_C&amp;pagename=GASB%2FDocument_C%2FGASBDocumentPage&amp;cid=1176163784087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pa.org/InterestAreas/GovernmentalAuditQuality/Resources/gasbmatters/DownloadableDocuments/AICPASLGEP_CS_Census_Data_Whitepaper.pdf" TargetMode="External"/><Relationship Id="rId2" Type="http://schemas.openxmlformats.org/officeDocument/2006/relationships/hyperlink" Target="http://www.aicpa.org/InterestAreas/GovernmentalAuditQuality/Resources/gasbmatters/DownloadableDocuments/AICPASLGEP_CS_ER_Reporting_Whitepaper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.webcasts.com/viewer/event.jsp?ei=102998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a.org/pera/employer/gasb.htm" TargetMode="External"/><Relationship Id="rId2" Type="http://schemas.openxmlformats.org/officeDocument/2006/relationships/hyperlink" Target="mailto:GASBMail@copera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 Greve, chief financial officer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Overview Video and Glossary Now Available on Colorado PERA Website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www.copera.org/pera/employer/gasb.htm</a:t>
            </a:r>
            <a:endParaRPr lang="en-US" dirty="0" smtClean="0"/>
          </a:p>
          <a:p>
            <a:r>
              <a:rPr lang="en-US" dirty="0" smtClean="0"/>
              <a:t>Detail Videos In Process</a:t>
            </a:r>
          </a:p>
          <a:p>
            <a:pPr lvl="1"/>
            <a:r>
              <a:rPr lang="en-US" dirty="0"/>
              <a:t>Topic #1: A New GASB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Topic </a:t>
            </a:r>
            <a:r>
              <a:rPr lang="en-US" dirty="0"/>
              <a:t>#2: Types of Pension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Topic </a:t>
            </a:r>
            <a:r>
              <a:rPr lang="en-US" dirty="0"/>
              <a:t>#3: Calculating the Collective Net Pension Liability (NPL)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 Update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Employer and Auditor Education	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Future Topics – Subject to Change</a:t>
            </a:r>
          </a:p>
          <a:p>
            <a:pPr lvl="1"/>
            <a:r>
              <a:rPr lang="en-US" dirty="0"/>
              <a:t>Topic 4: Discount </a:t>
            </a:r>
            <a:r>
              <a:rPr lang="en-US" dirty="0" smtClean="0"/>
              <a:t>Rate</a:t>
            </a:r>
          </a:p>
          <a:p>
            <a:pPr lvl="1"/>
            <a:r>
              <a:rPr lang="en-US" dirty="0"/>
              <a:t>Topic 5: Collective Deferrals [plan level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Topic 6: Collective Pension Expense [plan level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Topic 7: Employer’s Proportionate </a:t>
            </a:r>
            <a:r>
              <a:rPr lang="en-US" dirty="0" smtClean="0"/>
              <a:t>Share</a:t>
            </a:r>
          </a:p>
          <a:p>
            <a:pPr lvl="1"/>
            <a:r>
              <a:rPr lang="en-US" dirty="0"/>
              <a:t>Topic 8: Deferrals &amp; Pension Expense [Employer level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Topic 9: Notes to the Financial Statements </a:t>
            </a:r>
            <a:endParaRPr lang="en-US" dirty="0" smtClean="0"/>
          </a:p>
          <a:p>
            <a:pPr lvl="1"/>
            <a:r>
              <a:rPr lang="en-US" dirty="0"/>
              <a:t>Topic 10: Schedules required in the RSI &amp; Notes to RSI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Employer and Auditor Education (con’t)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Topics – Subject to </a:t>
            </a:r>
            <a:r>
              <a:rPr lang="en-US" dirty="0" smtClean="0"/>
              <a:t>Change</a:t>
            </a:r>
          </a:p>
          <a:p>
            <a:pPr lvl="1"/>
            <a:r>
              <a:rPr lang="en-US" dirty="0"/>
              <a:t>Topic 11: Delivery and Flow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Topic 12: Journal </a:t>
            </a:r>
            <a:r>
              <a:rPr lang="en-US" dirty="0" smtClean="0"/>
              <a:t>Entries</a:t>
            </a:r>
          </a:p>
          <a:p>
            <a:pPr lvl="1"/>
            <a:r>
              <a:rPr lang="en-US" dirty="0"/>
              <a:t>Topic 13: </a:t>
            </a:r>
            <a:r>
              <a:rPr lang="en-US" dirty="0" smtClean="0"/>
              <a:t>Transition</a:t>
            </a:r>
          </a:p>
          <a:p>
            <a:pPr lvl="1"/>
            <a:r>
              <a:rPr lang="en-US" dirty="0"/>
              <a:t>Topic 14: Audit 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Employer and Auditor Education (con’t)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Guide to Implementation of GASB Statement 68 on Accounting and Financial Reporting For </a:t>
            </a:r>
            <a:r>
              <a:rPr lang="en-US" dirty="0" smtClean="0"/>
              <a:t>Pensions Issued January 2014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www.gasb.org/cs/ContentServer?c=Document_C&amp;pagename=GASB%2FDocument_C%2FGASBDocumentPage&amp;cid=1176163784087</a:t>
            </a:r>
            <a:endParaRPr lang="en-US" dirty="0" smtClean="0"/>
          </a:p>
          <a:p>
            <a:pPr lvl="2"/>
            <a:r>
              <a:rPr lang="en-US" dirty="0" smtClean="0"/>
              <a:t>Note: School Division Trust Fund is a cost-sharing multiple employer defined benefit plan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GASB Statement 68 Implementation Guide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6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SLGEP Pension Whitepaper on Employer and Related Auditor Issues: Cost-Sharing Plans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www.aicpa.org/InterestAreas/GovernmentalAuditQuality/Resources/gasbmatters/DownloadableDocuments/AICPASLGEP_CS_ER_Reporting_Whitepaper.pdf</a:t>
            </a:r>
            <a:endParaRPr lang="en-US" dirty="0" smtClean="0"/>
          </a:p>
          <a:p>
            <a:r>
              <a:rPr lang="en-US" dirty="0"/>
              <a:t>SLGEP Pension Whitepaper on Census Data Related to Cost-Sharing Plans 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www.aicpa.org/InterestAreas/GovernmentalAuditQuality/Resources/gasbmatters/DownloadableDocuments/AICPASLGEP_CS_Census_Data_Whitepaper.pdf</a:t>
            </a:r>
            <a:endParaRPr lang="en-US" dirty="0" smtClean="0"/>
          </a:p>
          <a:p>
            <a:r>
              <a:rPr lang="en-US" dirty="0" smtClean="0"/>
              <a:t>Audit Interpretations – Anticipated by End of March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AICPA White Papers and Audit Interpretations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Critical Issues in Implementing the New GASB Pension Standards—A Look At Where We are Now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event.webcasts.com/viewer/event.jsp?ei=1029981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KPMG Archived Webcast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8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Reported by Employer Agency </a:t>
            </a:r>
          </a:p>
          <a:p>
            <a:pPr lvl="1"/>
            <a:r>
              <a:rPr lang="en-US" dirty="0" smtClean="0"/>
              <a:t>Agency used to transmit contributions to Colorado PERA</a:t>
            </a:r>
          </a:p>
          <a:p>
            <a:r>
              <a:rPr lang="en-US" dirty="0" smtClean="0"/>
              <a:t>Annual Accrued Actual Contributions Based on Colorado PERA Year-End (December 31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Reconciliation Schedule will be Provided to Employer</a:t>
            </a:r>
          </a:p>
          <a:p>
            <a:pPr lvl="1"/>
            <a:r>
              <a:rPr lang="en-US" dirty="0" smtClean="0"/>
              <a:t>Cash contributions sent through STARS system adjusted for accrual, refunds </a:t>
            </a:r>
          </a:p>
          <a:p>
            <a:pPr lvl="1"/>
            <a:r>
              <a:rPr lang="en-US" dirty="0" smtClean="0"/>
              <a:t>New employer agencies contributions to be annualized per GASB implementation guide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Proportional Share Calculation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Employer GASB Contact</a:t>
            </a:r>
          </a:p>
          <a:p>
            <a:pPr lvl="1"/>
            <a:r>
              <a:rPr lang="en-US" dirty="0" smtClean="0"/>
              <a:t>To update contact Colorado Employer Representative</a:t>
            </a:r>
          </a:p>
          <a:p>
            <a:pPr lvl="1"/>
            <a:r>
              <a:rPr lang="en-US" dirty="0" smtClean="0"/>
              <a:t>Or email change to </a:t>
            </a:r>
            <a:r>
              <a:rPr lang="en-US" b="1" i="1" dirty="0">
                <a:ea typeface="ヒラギノ角ゴ Pro W3" pitchFamily="-64" charset="-128"/>
                <a:cs typeface="ヒラギノ角ゴ Pro W3" pitchFamily="-64" charset="-128"/>
                <a:hlinkClick r:id="rId2"/>
              </a:rPr>
              <a:t>GASBMail@copera.org</a:t>
            </a:r>
            <a:r>
              <a:rPr lang="en-US" dirty="0">
                <a:ea typeface="ヒラギノ角ゴ Pro W3" pitchFamily="-64" charset="-128"/>
                <a:cs typeface="ヒラギノ角ゴ Pro W3" pitchFamily="-64" charset="-128"/>
              </a:rPr>
              <a:t>.</a:t>
            </a:r>
          </a:p>
          <a:p>
            <a:r>
              <a:rPr lang="en-US" dirty="0" smtClean="0"/>
              <a:t>Colorado PERA GASB Pension Reporting Standard Website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www.copera.org/pera/employer/gasb.htm</a:t>
            </a: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Colorado PERA’s GASB 68 </a:t>
            </a:r>
            <a:r>
              <a:rPr lang="en-US" dirty="0" smtClean="0"/>
              <a:t>Workgroup </a:t>
            </a:r>
            <a:r>
              <a:rPr lang="en-US" dirty="0"/>
              <a:t>via </a:t>
            </a:r>
            <a:r>
              <a:rPr lang="en-US" dirty="0" smtClean="0"/>
              <a:t>Email </a:t>
            </a:r>
            <a:r>
              <a:rPr lang="en-US" dirty="0"/>
              <a:t>at </a:t>
            </a:r>
            <a:r>
              <a:rPr lang="en-US" b="1" i="1" dirty="0">
                <a:ea typeface="ヒラギノ角ゴ Pro W3" pitchFamily="-64" charset="-128"/>
                <a:cs typeface="ヒラギノ角ゴ Pro W3" pitchFamily="-64" charset="-128"/>
                <a:hlinkClick r:id="rId2"/>
              </a:rPr>
              <a:t>GASBMail@copera.org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Stay in Touch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D5237-9D09-4140-A4FD-63C9F7143A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A Colors">
      <a:dk1>
        <a:sysClr val="windowText" lastClr="000000"/>
      </a:dk1>
      <a:lt1>
        <a:sysClr val="window" lastClr="FFFFFF"/>
      </a:lt1>
      <a:dk2>
        <a:srgbClr val="00793A"/>
      </a:dk2>
      <a:lt2>
        <a:srgbClr val="EBEDE3"/>
      </a:lt2>
      <a:accent1>
        <a:srgbClr val="94C946"/>
      </a:accent1>
      <a:accent2>
        <a:srgbClr val="0088A4"/>
      </a:accent2>
      <a:accent3>
        <a:srgbClr val="D7DF23"/>
      </a:accent3>
      <a:accent4>
        <a:srgbClr val="E57200"/>
      </a:accent4>
      <a:accent5>
        <a:srgbClr val="4D4D4F"/>
      </a:accent5>
      <a:accent6>
        <a:srgbClr val="00988D"/>
      </a:accent6>
      <a:hlink>
        <a:srgbClr val="005427"/>
      </a:hlink>
      <a:folHlink>
        <a:srgbClr val="85BD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97A5D947F0E409EB5BF6EF84B07FA" ma:contentTypeVersion="0" ma:contentTypeDescription="Create a new document." ma:contentTypeScope="" ma:versionID="0066e902f0c6241dedfd1c8618005c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256f0b4415844347645893a57b75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655CF-0F9C-401A-88D1-1160D927B6C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ADE1EF-C0A6-479A-9836-043B94AF8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DDFCDC-457B-4DB8-B204-CA7978865B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397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GASB 68 Update</vt:lpstr>
      <vt:lpstr>GASB 68 Update</vt:lpstr>
      <vt:lpstr>GASB 68 Update</vt:lpstr>
      <vt:lpstr>GASB 68 Update</vt:lpstr>
      <vt:lpstr>GASB 68 Update</vt:lpstr>
      <vt:lpstr>GASB 68 Update</vt:lpstr>
      <vt:lpstr>GASB 68 Update</vt:lpstr>
      <vt:lpstr>GASB 68 Update</vt:lpstr>
      <vt:lpstr>GASB 68 Update</vt:lpstr>
    </vt:vector>
  </TitlesOfParts>
  <Company>Anabliss Graphic/Design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Hass</dc:creator>
  <cp:lastModifiedBy>Greve</cp:lastModifiedBy>
  <cp:revision>134</cp:revision>
  <cp:lastPrinted>2014-02-27T16:08:21Z</cp:lastPrinted>
  <dcterms:created xsi:type="dcterms:W3CDTF">2008-04-21T17:49:40Z</dcterms:created>
  <dcterms:modified xsi:type="dcterms:W3CDTF">2014-02-27T18:22:17Z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0x01010079B97A5D947F0E409EB5BF6EF84B07FA</vt:lpwstr>
  </property>
</Properties>
</file>