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9"/>
  </p:notesMasterIdLst>
  <p:sldIdLst>
    <p:sldId id="256" r:id="rId2"/>
    <p:sldId id="264" r:id="rId3"/>
    <p:sldId id="265" r:id="rId4"/>
    <p:sldId id="266" r:id="rId5"/>
    <p:sldId id="267" r:id="rId6"/>
    <p:sldId id="268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3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82" y="11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675238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C846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914401" y="2752344"/>
            <a:ext cx="10402529" cy="20352"/>
          </a:xfrm>
          <a:prstGeom prst="line">
            <a:avLst/>
          </a:prstGeom>
          <a:ln w="19050">
            <a:solidFill>
              <a:srgbClr val="FFC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80" r:id="rId9"/>
    <p:sldLayoutId id="2147483682" r:id="rId10"/>
    <p:sldLayoutId id="214748366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illett_j@cde.state.co.us" TargetMode="External"/><Relationship Id="rId2" Type="http://schemas.openxmlformats.org/officeDocument/2006/relationships/hyperlink" Target="mailto:shimmin_a@cde.state.co.us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I, Part D Annual Count of Neglected and Delinquent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Joey Willett and Alan Shimmin</a:t>
            </a:r>
          </a:p>
          <a:p>
            <a:r>
              <a:rPr lang="en-US" dirty="0"/>
              <a:t>Office of ESEA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Used to allocate FY 2020-21 funds</a:t>
            </a:r>
          </a:p>
          <a:p>
            <a:r>
              <a:rPr lang="en-US" sz="4000" dirty="0"/>
              <a:t>Based on 2019-20 enrollment</a:t>
            </a:r>
          </a:p>
          <a:p>
            <a:pPr lvl="1"/>
            <a:r>
              <a:rPr lang="en-US" sz="3600" dirty="0"/>
              <a:t>Eligibility requirements</a:t>
            </a:r>
          </a:p>
          <a:p>
            <a:r>
              <a:rPr lang="en-US" sz="4000" dirty="0"/>
              <a:t>Template with built-in validation</a:t>
            </a:r>
          </a:p>
          <a:p>
            <a:pPr lvl="1"/>
            <a:r>
              <a:rPr lang="en-US" sz="3600" dirty="0"/>
              <a:t>Local institutions (Subpart 2)</a:t>
            </a:r>
          </a:p>
          <a:p>
            <a:pPr lvl="2"/>
            <a:r>
              <a:rPr lang="en-US" sz="3200" dirty="0"/>
              <a:t>Neglected (Part A) and Delinquent (Part 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Institutions: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Children must meet ALL criteria:</a:t>
            </a:r>
          </a:p>
          <a:p>
            <a:pPr lvl="1"/>
            <a:r>
              <a:rPr lang="en-US" sz="3600" dirty="0"/>
              <a:t>Live in local institutions for neglected and delinquent children</a:t>
            </a:r>
          </a:p>
          <a:p>
            <a:pPr lvl="1"/>
            <a:r>
              <a:rPr lang="en-US" sz="3600" dirty="0"/>
              <a:t>Are age 5-17, inclusive</a:t>
            </a:r>
          </a:p>
          <a:p>
            <a:pPr lvl="1"/>
            <a:r>
              <a:rPr lang="en-US" sz="3600" dirty="0"/>
              <a:t>Live in the residential program for at least one day during a count period of 30 consecutive days</a:t>
            </a:r>
          </a:p>
          <a:p>
            <a:pPr lvl="2"/>
            <a:r>
              <a:rPr lang="en-US" sz="3200" dirty="0"/>
              <a:t>At least one day in October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Count: How to Submit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i="1" u="sng" dirty="0"/>
              <a:t>Due December 6, 2019</a:t>
            </a:r>
          </a:p>
          <a:p>
            <a:pPr>
              <a:lnSpc>
                <a:spcPct val="100000"/>
              </a:lnSpc>
            </a:pPr>
            <a:endParaRPr lang="en-US" sz="3200" b="1" i="1" u="sng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b="1" i="1" u="sng" dirty="0">
                <a:solidFill>
                  <a:srgbClr val="FF0000"/>
                </a:solidFill>
              </a:rPr>
              <a:t>Do not send the template via e-mail!!</a:t>
            </a:r>
          </a:p>
          <a:p>
            <a:pPr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/>
              <a:t>You will receive a link to register with and submit your template and signed Signature Page through Syncplicity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2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Completion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Walkthrough of template</a:t>
            </a:r>
          </a:p>
          <a:p>
            <a:endParaRPr lang="en-US" sz="3600" dirty="0"/>
          </a:p>
          <a:p>
            <a:r>
              <a:rPr lang="en-US" sz="3600" dirty="0"/>
              <a:t>Explanation of built-in validation</a:t>
            </a:r>
          </a:p>
          <a:p>
            <a:endParaRPr lang="en-US" sz="3600" dirty="0"/>
          </a:p>
          <a:p>
            <a:r>
              <a:rPr lang="en-US" sz="3600" dirty="0"/>
              <a:t>Signature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3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 regarding data collection and program evaluation of Title I, Part D:</a:t>
            </a:r>
          </a:p>
          <a:p>
            <a:pPr lvl="1"/>
            <a:r>
              <a:rPr lang="en-US" sz="3200" dirty="0"/>
              <a:t>Alan Shimmin</a:t>
            </a:r>
          </a:p>
          <a:p>
            <a:pPr lvl="2"/>
            <a:r>
              <a:rPr lang="en-US" sz="2800" dirty="0">
                <a:hlinkClick r:id="rId2"/>
              </a:rPr>
              <a:t>shimmin_a@cde.state.co.us</a:t>
            </a:r>
            <a:r>
              <a:rPr lang="en-US" sz="2800" dirty="0"/>
              <a:t> or (303) 866-6209</a:t>
            </a:r>
          </a:p>
          <a:p>
            <a:pPr lvl="2"/>
            <a:endParaRPr lang="en-US" sz="2800" dirty="0"/>
          </a:p>
          <a:p>
            <a:r>
              <a:rPr lang="en-US" sz="3600" dirty="0"/>
              <a:t>Questions regarding Title I, Part D programming:</a:t>
            </a:r>
          </a:p>
          <a:p>
            <a:pPr lvl="1"/>
            <a:r>
              <a:rPr lang="en-US" sz="3200" dirty="0"/>
              <a:t>Joey Willett</a:t>
            </a:r>
          </a:p>
          <a:p>
            <a:pPr lvl="2"/>
            <a:r>
              <a:rPr lang="en-US" sz="2800" dirty="0">
                <a:hlinkClick r:id="rId3"/>
              </a:rPr>
              <a:t>Willett_j@cde.state.co.us</a:t>
            </a:r>
            <a:r>
              <a:rPr lang="en-US" sz="2800" dirty="0"/>
              <a:t> or (303) 866-6700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0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224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Museo Slab 500</vt:lpstr>
      <vt:lpstr>Office Theme</vt:lpstr>
      <vt:lpstr>Title I, Part D Annual Count of Neglected and Delinquent Students</vt:lpstr>
      <vt:lpstr>Overview</vt:lpstr>
      <vt:lpstr>Local Institutions: Eligibility</vt:lpstr>
      <vt:lpstr>Annual Count: How to Submit</vt:lpstr>
      <vt:lpstr>Template Completion Walkthrough</vt:lpstr>
      <vt:lpstr>Questions?</vt:lpstr>
      <vt:lpstr>Thank You!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Prael, Michelle</cp:lastModifiedBy>
  <cp:revision>21</cp:revision>
  <dcterms:created xsi:type="dcterms:W3CDTF">2019-06-25T17:30:52Z</dcterms:created>
  <dcterms:modified xsi:type="dcterms:W3CDTF">2019-10-21T17:48:23Z</dcterms:modified>
</cp:coreProperties>
</file>