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 id="2147483658" r:id="rId2"/>
    <p:sldMasterId id="2147483664" r:id="rId3"/>
    <p:sldMasterId id="2147483674" r:id="rId4"/>
    <p:sldMasterId id="2147483683" r:id="rId5"/>
  </p:sldMasterIdLst>
  <p:notesMasterIdLst>
    <p:notesMasterId r:id="rId31"/>
  </p:notesMasterIdLst>
  <p:sldIdLst>
    <p:sldId id="256" r:id="rId6"/>
    <p:sldId id="257" r:id="rId7"/>
    <p:sldId id="258" r:id="rId8"/>
    <p:sldId id="276" r:id="rId9"/>
    <p:sldId id="476" r:id="rId10"/>
    <p:sldId id="469" r:id="rId11"/>
    <p:sldId id="477" r:id="rId12"/>
    <p:sldId id="466" r:id="rId13"/>
    <p:sldId id="280" r:id="rId14"/>
    <p:sldId id="277" r:id="rId15"/>
    <p:sldId id="667" r:id="rId16"/>
    <p:sldId id="668" r:id="rId17"/>
    <p:sldId id="669" r:id="rId18"/>
    <p:sldId id="670" r:id="rId19"/>
    <p:sldId id="671" r:id="rId20"/>
    <p:sldId id="672" r:id="rId21"/>
    <p:sldId id="673" r:id="rId22"/>
    <p:sldId id="674" r:id="rId23"/>
    <p:sldId id="675" r:id="rId24"/>
    <p:sldId id="676" r:id="rId25"/>
    <p:sldId id="677" r:id="rId26"/>
    <p:sldId id="678" r:id="rId27"/>
    <p:sldId id="679" r:id="rId28"/>
    <p:sldId id="279" r:id="rId29"/>
    <p:sldId id="282"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zanin Mohajeri-Nel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69" autoAdjust="0"/>
  </p:normalViewPr>
  <p:slideViewPr>
    <p:cSldViewPr snapToGrid="0">
      <p:cViewPr varScale="1">
        <p:scale>
          <a:sx n="62" d="100"/>
          <a:sy n="62" d="100"/>
        </p:scale>
        <p:origin x="34" y="418"/>
      </p:cViewPr>
      <p:guideLst/>
    </p:cSldViewPr>
  </p:slideViewPr>
  <p:outlineViewPr>
    <p:cViewPr>
      <p:scale>
        <a:sx n="33" d="100"/>
        <a:sy n="33" d="100"/>
      </p:scale>
      <p:origin x="0" y="-113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CDFBE-4613-4441-A9BC-E6070E0FBC91}" type="doc">
      <dgm:prSet loTypeId="urn:microsoft.com/office/officeart/2005/8/layout/balance1" loCatId="relationship" qsTypeId="urn:microsoft.com/office/officeart/2005/8/quickstyle/simple3" qsCatId="simple" csTypeId="urn:microsoft.com/office/officeart/2005/8/colors/colorful1" csCatId="colorful" phldr="1"/>
      <dgm:spPr/>
      <dgm:t>
        <a:bodyPr/>
        <a:lstStyle/>
        <a:p>
          <a:endParaRPr lang="en-US"/>
        </a:p>
      </dgm:t>
    </dgm:pt>
    <dgm:pt modelId="{09D885C0-8AC7-4537-A812-C28D236E89F0}">
      <dgm:prSet phldrT="[Text]"/>
      <dgm:spPr/>
      <dgm:t>
        <a:bodyPr/>
        <a:lstStyle/>
        <a:p>
          <a:r>
            <a:rPr lang="en-US"/>
            <a:t>Supported by other research or strong theory</a:t>
          </a:r>
        </a:p>
      </dgm:t>
    </dgm:pt>
    <dgm:pt modelId="{D0568990-32A3-4B65-AB0F-E5D9CC0CB159}" type="parTrans" cxnId="{FB96F233-220A-478B-8CF2-9B02507245B0}">
      <dgm:prSet/>
      <dgm:spPr/>
      <dgm:t>
        <a:bodyPr/>
        <a:lstStyle/>
        <a:p>
          <a:endParaRPr lang="en-US"/>
        </a:p>
      </dgm:t>
    </dgm:pt>
    <dgm:pt modelId="{AAA2698E-0801-4CBD-904A-453F92863A0F}" type="sibTrans" cxnId="{FB96F233-220A-478B-8CF2-9B02507245B0}">
      <dgm:prSet/>
      <dgm:spPr/>
      <dgm:t>
        <a:bodyPr/>
        <a:lstStyle/>
        <a:p>
          <a:endParaRPr lang="en-US"/>
        </a:p>
      </dgm:t>
    </dgm:pt>
    <dgm:pt modelId="{7DC776E2-6715-4A0B-9EFC-237CE256BE15}">
      <dgm:prSet phldrT="[Text]"/>
      <dgm:spPr/>
      <dgm:t>
        <a:bodyPr/>
        <a:lstStyle/>
        <a:p>
          <a:r>
            <a:rPr lang="en-US"/>
            <a:t>Well-designed and well-implemented study</a:t>
          </a:r>
        </a:p>
      </dgm:t>
    </dgm:pt>
    <dgm:pt modelId="{FBCB747D-388E-4C20-A48A-E78634397BC2}" type="parTrans" cxnId="{9C331D0C-271B-446C-A1D7-A3502EF5A6DE}">
      <dgm:prSet/>
      <dgm:spPr/>
      <dgm:t>
        <a:bodyPr/>
        <a:lstStyle/>
        <a:p>
          <a:endParaRPr lang="en-US"/>
        </a:p>
      </dgm:t>
    </dgm:pt>
    <dgm:pt modelId="{D1F6D749-2027-4342-8613-9B284C2E2541}" type="sibTrans" cxnId="{9C331D0C-271B-446C-A1D7-A3502EF5A6DE}">
      <dgm:prSet/>
      <dgm:spPr/>
      <dgm:t>
        <a:bodyPr/>
        <a:lstStyle/>
        <a:p>
          <a:endParaRPr lang="en-US"/>
        </a:p>
      </dgm:t>
    </dgm:pt>
    <dgm:pt modelId="{194DAAAA-23D9-41E3-9A88-A8B77ACD45CA}">
      <dgm:prSet phldrT="[Text]"/>
      <dgm:spPr/>
      <dgm:t>
        <a:bodyPr/>
        <a:lstStyle/>
        <a:p>
          <a:r>
            <a:rPr lang="en-US"/>
            <a:t>Relevance</a:t>
          </a:r>
        </a:p>
      </dgm:t>
    </dgm:pt>
    <dgm:pt modelId="{1847608A-D21E-4C7C-B129-F67720CDC204}" type="parTrans" cxnId="{D93F880B-77E0-42D1-BE79-62E7F6828409}">
      <dgm:prSet/>
      <dgm:spPr/>
      <dgm:t>
        <a:bodyPr/>
        <a:lstStyle/>
        <a:p>
          <a:endParaRPr lang="en-US"/>
        </a:p>
      </dgm:t>
    </dgm:pt>
    <dgm:pt modelId="{A3F41B48-BB14-4A52-989F-7BD6AF68E286}" type="sibTrans" cxnId="{D93F880B-77E0-42D1-BE79-62E7F6828409}">
      <dgm:prSet/>
      <dgm:spPr/>
      <dgm:t>
        <a:bodyPr/>
        <a:lstStyle/>
        <a:p>
          <a:endParaRPr lang="en-US"/>
        </a:p>
      </dgm:t>
    </dgm:pt>
    <dgm:pt modelId="{37AF5474-426A-4CBB-92E9-623C157D7B58}">
      <dgm:prSet phldrT="[Text]"/>
      <dgm:spPr/>
      <dgm:t>
        <a:bodyPr/>
        <a:lstStyle/>
        <a:p>
          <a:r>
            <a:rPr lang="en-US"/>
            <a:t>Local capacity/Resource requirements</a:t>
          </a:r>
        </a:p>
      </dgm:t>
    </dgm:pt>
    <dgm:pt modelId="{E4500030-779F-444D-A5FB-3EAC82F7026E}" type="parTrans" cxnId="{4EAE306D-2CDC-468C-85B0-4F77270345D4}">
      <dgm:prSet/>
      <dgm:spPr/>
      <dgm:t>
        <a:bodyPr/>
        <a:lstStyle/>
        <a:p>
          <a:endParaRPr lang="en-US"/>
        </a:p>
      </dgm:t>
    </dgm:pt>
    <dgm:pt modelId="{F2A4A893-B783-435D-8B45-C334A9386B86}" type="sibTrans" cxnId="{4EAE306D-2CDC-468C-85B0-4F77270345D4}">
      <dgm:prSet/>
      <dgm:spPr/>
      <dgm:t>
        <a:bodyPr/>
        <a:lstStyle/>
        <a:p>
          <a:endParaRPr lang="en-US"/>
        </a:p>
      </dgm:t>
    </dgm:pt>
    <dgm:pt modelId="{1EAD8FCC-3030-4632-BACD-79CAD3704E6E}">
      <dgm:prSet phldrT="[Text]"/>
      <dgm:spPr/>
      <dgm:t>
        <a:bodyPr/>
        <a:lstStyle/>
        <a:p>
          <a:r>
            <a:rPr lang="en-US"/>
            <a:t>Outcomes</a:t>
          </a:r>
        </a:p>
      </dgm:t>
    </dgm:pt>
    <dgm:pt modelId="{7664F982-706B-49B0-9C9F-E9DD8FE2C0E5}" type="parTrans" cxnId="{AF5C36EB-1738-48D4-9B47-986C3FC2770F}">
      <dgm:prSet/>
      <dgm:spPr/>
      <dgm:t>
        <a:bodyPr/>
        <a:lstStyle/>
        <a:p>
          <a:endParaRPr lang="en-US"/>
        </a:p>
      </dgm:t>
    </dgm:pt>
    <dgm:pt modelId="{B3D86D35-81DB-4A83-AFF4-B718C75374B1}" type="sibTrans" cxnId="{AF5C36EB-1738-48D4-9B47-986C3FC2770F}">
      <dgm:prSet/>
      <dgm:spPr/>
      <dgm:t>
        <a:bodyPr/>
        <a:lstStyle/>
        <a:p>
          <a:endParaRPr lang="en-US"/>
        </a:p>
      </dgm:t>
    </dgm:pt>
    <dgm:pt modelId="{75399865-87C3-40B6-B369-0D8396161453}">
      <dgm:prSet phldrT="[Text]"/>
      <dgm:spPr/>
      <dgm:t>
        <a:bodyPr/>
        <a:lstStyle/>
        <a:p>
          <a:r>
            <a:rPr lang="en-US"/>
            <a:t>Quality of Evidence</a:t>
          </a:r>
        </a:p>
      </dgm:t>
    </dgm:pt>
    <dgm:pt modelId="{5A936AB5-DAFF-4616-96DF-0623C09D93FF}" type="sibTrans" cxnId="{08A1EA73-688E-4135-A132-DE66F192F299}">
      <dgm:prSet/>
      <dgm:spPr/>
      <dgm:t>
        <a:bodyPr/>
        <a:lstStyle/>
        <a:p>
          <a:endParaRPr lang="en-US"/>
        </a:p>
      </dgm:t>
    </dgm:pt>
    <dgm:pt modelId="{447787CA-E586-4AF0-B9A3-E4E446E9C885}" type="parTrans" cxnId="{08A1EA73-688E-4135-A132-DE66F192F299}">
      <dgm:prSet/>
      <dgm:spPr/>
      <dgm:t>
        <a:bodyPr/>
        <a:lstStyle/>
        <a:p>
          <a:endParaRPr lang="en-US"/>
        </a:p>
      </dgm:t>
    </dgm:pt>
    <dgm:pt modelId="{5BB923D7-B000-4C75-BC94-629CCF225F92}">
      <dgm:prSet phldrT="[Text]"/>
      <dgm:spPr/>
      <dgm:t>
        <a:bodyPr/>
        <a:lstStyle/>
        <a:p>
          <a:r>
            <a:rPr lang="en-US"/>
            <a:t>Local context Setting/Population</a:t>
          </a:r>
        </a:p>
      </dgm:t>
    </dgm:pt>
    <dgm:pt modelId="{AECEFBA9-0A7F-4293-9F40-F8C62A32E03B}" type="parTrans" cxnId="{A8AA84C7-F338-4EBF-B349-CBC2ADE153AE}">
      <dgm:prSet/>
      <dgm:spPr/>
      <dgm:t>
        <a:bodyPr/>
        <a:lstStyle/>
        <a:p>
          <a:endParaRPr lang="en-US"/>
        </a:p>
      </dgm:t>
    </dgm:pt>
    <dgm:pt modelId="{CFCD6A9B-FF3C-4BA0-9CF4-3E67AFD686D9}" type="sibTrans" cxnId="{A8AA84C7-F338-4EBF-B349-CBC2ADE153AE}">
      <dgm:prSet/>
      <dgm:spPr/>
      <dgm:t>
        <a:bodyPr/>
        <a:lstStyle/>
        <a:p>
          <a:endParaRPr lang="en-US"/>
        </a:p>
      </dgm:t>
    </dgm:pt>
    <dgm:pt modelId="{49D0E770-F0BE-49C2-8114-9216B2AFC41F}">
      <dgm:prSet/>
      <dgm:spPr/>
      <dgm:t>
        <a:bodyPr/>
        <a:lstStyle/>
        <a:p>
          <a:r>
            <a:rPr lang="en-US"/>
            <a:t>Statistically significant findings</a:t>
          </a:r>
        </a:p>
      </dgm:t>
    </dgm:pt>
    <dgm:pt modelId="{3AF597B1-27B2-4D70-8FF0-0EAD14A2EC92}" type="parTrans" cxnId="{B224D677-8186-4A4E-9E5D-A2346F5319CD}">
      <dgm:prSet/>
      <dgm:spPr/>
      <dgm:t>
        <a:bodyPr/>
        <a:lstStyle/>
        <a:p>
          <a:endParaRPr lang="en-US"/>
        </a:p>
      </dgm:t>
    </dgm:pt>
    <dgm:pt modelId="{6A1051DE-4EB6-4BC3-87A9-935A434EB921}" type="sibTrans" cxnId="{B224D677-8186-4A4E-9E5D-A2346F5319CD}">
      <dgm:prSet/>
      <dgm:spPr/>
      <dgm:t>
        <a:bodyPr/>
        <a:lstStyle/>
        <a:p>
          <a:endParaRPr lang="en-US"/>
        </a:p>
      </dgm:t>
    </dgm:pt>
    <dgm:pt modelId="{8BAD84DA-844C-4F0C-B287-AA2F855DFA8E}" type="pres">
      <dgm:prSet presAssocID="{76ECDFBE-4613-4441-A9BC-E6070E0FBC91}" presName="outerComposite" presStyleCnt="0">
        <dgm:presLayoutVars>
          <dgm:chMax val="2"/>
          <dgm:animLvl val="lvl"/>
          <dgm:resizeHandles val="exact"/>
        </dgm:presLayoutVars>
      </dgm:prSet>
      <dgm:spPr/>
    </dgm:pt>
    <dgm:pt modelId="{E398E34C-FA8C-4F96-9D79-FD3E14008C72}" type="pres">
      <dgm:prSet presAssocID="{76ECDFBE-4613-4441-A9BC-E6070E0FBC91}" presName="dummyMaxCanvas" presStyleCnt="0"/>
      <dgm:spPr/>
    </dgm:pt>
    <dgm:pt modelId="{BAD8F720-3890-4180-ADE5-7B5E7BC49160}" type="pres">
      <dgm:prSet presAssocID="{76ECDFBE-4613-4441-A9BC-E6070E0FBC91}" presName="parentComposite" presStyleCnt="0"/>
      <dgm:spPr/>
    </dgm:pt>
    <dgm:pt modelId="{2E90BF8A-BD66-4298-8C24-C5FE11B7D46C}" type="pres">
      <dgm:prSet presAssocID="{76ECDFBE-4613-4441-A9BC-E6070E0FBC91}" presName="parent1" presStyleLbl="alignAccFollowNode1" presStyleIdx="0" presStyleCnt="4">
        <dgm:presLayoutVars>
          <dgm:chMax val="4"/>
        </dgm:presLayoutVars>
      </dgm:prSet>
      <dgm:spPr/>
    </dgm:pt>
    <dgm:pt modelId="{5657FC22-DDB9-495B-ACD2-76A66BF73A83}" type="pres">
      <dgm:prSet presAssocID="{76ECDFBE-4613-4441-A9BC-E6070E0FBC91}" presName="parent2" presStyleLbl="alignAccFollowNode1" presStyleIdx="1" presStyleCnt="4">
        <dgm:presLayoutVars>
          <dgm:chMax val="4"/>
        </dgm:presLayoutVars>
      </dgm:prSet>
      <dgm:spPr/>
    </dgm:pt>
    <dgm:pt modelId="{CBF1E7D2-76A4-4F4F-9D28-483DE695543E}" type="pres">
      <dgm:prSet presAssocID="{76ECDFBE-4613-4441-A9BC-E6070E0FBC91}" presName="childrenComposite" presStyleCnt="0"/>
      <dgm:spPr/>
    </dgm:pt>
    <dgm:pt modelId="{18CAC9D3-5793-4C97-A1B9-B0628BF7D4FE}" type="pres">
      <dgm:prSet presAssocID="{76ECDFBE-4613-4441-A9BC-E6070E0FBC91}" presName="dummyMaxCanvas_ChildArea" presStyleCnt="0"/>
      <dgm:spPr/>
    </dgm:pt>
    <dgm:pt modelId="{3E4D8328-212F-43BE-B92F-41C3812A7371}" type="pres">
      <dgm:prSet presAssocID="{76ECDFBE-4613-4441-A9BC-E6070E0FBC91}" presName="fulcrum" presStyleLbl="alignAccFollowNode1" presStyleIdx="2" presStyleCnt="4"/>
      <dgm:spPr/>
    </dgm:pt>
    <dgm:pt modelId="{F9F5042C-9A0A-4090-8BC7-E02710216223}" type="pres">
      <dgm:prSet presAssocID="{76ECDFBE-4613-4441-A9BC-E6070E0FBC91}" presName="balance_33" presStyleLbl="alignAccFollowNode1" presStyleIdx="3" presStyleCnt="4">
        <dgm:presLayoutVars>
          <dgm:bulletEnabled val="1"/>
        </dgm:presLayoutVars>
      </dgm:prSet>
      <dgm:spPr/>
    </dgm:pt>
    <dgm:pt modelId="{63387972-BC41-45F3-B479-ED89C401AD91}" type="pres">
      <dgm:prSet presAssocID="{76ECDFBE-4613-4441-A9BC-E6070E0FBC91}" presName="right_33_1" presStyleLbl="node1" presStyleIdx="0" presStyleCnt="6">
        <dgm:presLayoutVars>
          <dgm:bulletEnabled val="1"/>
        </dgm:presLayoutVars>
      </dgm:prSet>
      <dgm:spPr/>
    </dgm:pt>
    <dgm:pt modelId="{70CC28B1-11AB-4124-8E25-A836E100D8B9}" type="pres">
      <dgm:prSet presAssocID="{76ECDFBE-4613-4441-A9BC-E6070E0FBC91}" presName="right_33_2" presStyleLbl="node1" presStyleIdx="1" presStyleCnt="6">
        <dgm:presLayoutVars>
          <dgm:bulletEnabled val="1"/>
        </dgm:presLayoutVars>
      </dgm:prSet>
      <dgm:spPr/>
    </dgm:pt>
    <dgm:pt modelId="{CB750596-9B77-4B04-B24F-3ECACA36D13F}" type="pres">
      <dgm:prSet presAssocID="{76ECDFBE-4613-4441-A9BC-E6070E0FBC91}" presName="right_33_3" presStyleLbl="node1" presStyleIdx="2" presStyleCnt="6">
        <dgm:presLayoutVars>
          <dgm:bulletEnabled val="1"/>
        </dgm:presLayoutVars>
      </dgm:prSet>
      <dgm:spPr/>
    </dgm:pt>
    <dgm:pt modelId="{BC5E1601-17F0-47A8-A21C-2EEDE3BB2C20}" type="pres">
      <dgm:prSet presAssocID="{76ECDFBE-4613-4441-A9BC-E6070E0FBC91}" presName="left_33_1" presStyleLbl="node1" presStyleIdx="3" presStyleCnt="6">
        <dgm:presLayoutVars>
          <dgm:bulletEnabled val="1"/>
        </dgm:presLayoutVars>
      </dgm:prSet>
      <dgm:spPr/>
    </dgm:pt>
    <dgm:pt modelId="{DF47EC51-1A1A-497D-90B2-3C0E0159BF41}" type="pres">
      <dgm:prSet presAssocID="{76ECDFBE-4613-4441-A9BC-E6070E0FBC91}" presName="left_33_2" presStyleLbl="node1" presStyleIdx="4" presStyleCnt="6">
        <dgm:presLayoutVars>
          <dgm:bulletEnabled val="1"/>
        </dgm:presLayoutVars>
      </dgm:prSet>
      <dgm:spPr/>
    </dgm:pt>
    <dgm:pt modelId="{7E979DE2-F7E1-4205-ADF5-367E42474202}" type="pres">
      <dgm:prSet presAssocID="{76ECDFBE-4613-4441-A9BC-E6070E0FBC91}" presName="left_33_3" presStyleLbl="node1" presStyleIdx="5" presStyleCnt="6">
        <dgm:presLayoutVars>
          <dgm:bulletEnabled val="1"/>
        </dgm:presLayoutVars>
      </dgm:prSet>
      <dgm:spPr/>
    </dgm:pt>
  </dgm:ptLst>
  <dgm:cxnLst>
    <dgm:cxn modelId="{C0441B0B-904D-41BF-9401-D926123CDE19}" type="presOf" srcId="{1EAD8FCC-3030-4632-BACD-79CAD3704E6E}" destId="{70CC28B1-11AB-4124-8E25-A836E100D8B9}" srcOrd="0" destOrd="0" presId="urn:microsoft.com/office/officeart/2005/8/layout/balance1"/>
    <dgm:cxn modelId="{D93F880B-77E0-42D1-BE79-62E7F6828409}" srcId="{76ECDFBE-4613-4441-A9BC-E6070E0FBC91}" destId="{194DAAAA-23D9-41E3-9A88-A8B77ACD45CA}" srcOrd="1" destOrd="0" parTransId="{1847608A-D21E-4C7C-B129-F67720CDC204}" sibTransId="{A3F41B48-BB14-4A52-989F-7BD6AF68E286}"/>
    <dgm:cxn modelId="{9C331D0C-271B-446C-A1D7-A3502EF5A6DE}" srcId="{75399865-87C3-40B6-B369-0D8396161453}" destId="{7DC776E2-6715-4A0B-9EFC-237CE256BE15}" srcOrd="2" destOrd="0" parTransId="{FBCB747D-388E-4C20-A48A-E78634397BC2}" sibTransId="{D1F6D749-2027-4342-8613-9B284C2E2541}"/>
    <dgm:cxn modelId="{FA483A1B-63C8-4A59-82B6-11FAF7D64032}" type="presOf" srcId="{194DAAAA-23D9-41E3-9A88-A8B77ACD45CA}" destId="{5657FC22-DDB9-495B-ACD2-76A66BF73A83}" srcOrd="0" destOrd="0" presId="urn:microsoft.com/office/officeart/2005/8/layout/balance1"/>
    <dgm:cxn modelId="{E6053D1F-A5C6-4B06-8B72-CD9C9B67F199}" type="presOf" srcId="{37AF5474-426A-4CBB-92E9-623C157D7B58}" destId="{63387972-BC41-45F3-B479-ED89C401AD91}" srcOrd="0" destOrd="0" presId="urn:microsoft.com/office/officeart/2005/8/layout/balance1"/>
    <dgm:cxn modelId="{FB96F233-220A-478B-8CF2-9B02507245B0}" srcId="{75399865-87C3-40B6-B369-0D8396161453}" destId="{09D885C0-8AC7-4537-A812-C28D236E89F0}" srcOrd="1" destOrd="0" parTransId="{D0568990-32A3-4B65-AB0F-E5D9CC0CB159}" sibTransId="{AAA2698E-0801-4CBD-904A-453F92863A0F}"/>
    <dgm:cxn modelId="{1504BA66-3CC0-4928-A717-444D1785C92F}" type="presOf" srcId="{5BB923D7-B000-4C75-BC94-629CCF225F92}" destId="{CB750596-9B77-4B04-B24F-3ECACA36D13F}" srcOrd="0" destOrd="0" presId="urn:microsoft.com/office/officeart/2005/8/layout/balance1"/>
    <dgm:cxn modelId="{4EAE306D-2CDC-468C-85B0-4F77270345D4}" srcId="{194DAAAA-23D9-41E3-9A88-A8B77ACD45CA}" destId="{37AF5474-426A-4CBB-92E9-623C157D7B58}" srcOrd="0" destOrd="0" parTransId="{E4500030-779F-444D-A5FB-3EAC82F7026E}" sibTransId="{F2A4A893-B783-435D-8B45-C334A9386B86}"/>
    <dgm:cxn modelId="{08A1EA73-688E-4135-A132-DE66F192F299}" srcId="{76ECDFBE-4613-4441-A9BC-E6070E0FBC91}" destId="{75399865-87C3-40B6-B369-0D8396161453}" srcOrd="0" destOrd="0" parTransId="{447787CA-E586-4AF0-B9A3-E4E446E9C885}" sibTransId="{5A936AB5-DAFF-4616-96DF-0623C09D93FF}"/>
    <dgm:cxn modelId="{1D390954-E0F7-4C58-8DAF-803689442C30}" type="presOf" srcId="{49D0E770-F0BE-49C2-8114-9216B2AFC41F}" destId="{BC5E1601-17F0-47A8-A21C-2EEDE3BB2C20}" srcOrd="0" destOrd="0" presId="urn:microsoft.com/office/officeart/2005/8/layout/balance1"/>
    <dgm:cxn modelId="{3B6C9B54-32FD-4E6A-B0D1-85EEC517758E}" type="presOf" srcId="{76ECDFBE-4613-4441-A9BC-E6070E0FBC91}" destId="{8BAD84DA-844C-4F0C-B287-AA2F855DFA8E}" srcOrd="0" destOrd="0" presId="urn:microsoft.com/office/officeart/2005/8/layout/balance1"/>
    <dgm:cxn modelId="{B224D677-8186-4A4E-9E5D-A2346F5319CD}" srcId="{75399865-87C3-40B6-B369-0D8396161453}" destId="{49D0E770-F0BE-49C2-8114-9216B2AFC41F}" srcOrd="0" destOrd="0" parTransId="{3AF597B1-27B2-4D70-8FF0-0EAD14A2EC92}" sibTransId="{6A1051DE-4EB6-4BC3-87A9-935A434EB921}"/>
    <dgm:cxn modelId="{FD0812C7-566D-41FF-BDB7-F13D2EB79D38}" type="presOf" srcId="{75399865-87C3-40B6-B369-0D8396161453}" destId="{2E90BF8A-BD66-4298-8C24-C5FE11B7D46C}" srcOrd="0" destOrd="0" presId="urn:microsoft.com/office/officeart/2005/8/layout/balance1"/>
    <dgm:cxn modelId="{A8AA84C7-F338-4EBF-B349-CBC2ADE153AE}" srcId="{194DAAAA-23D9-41E3-9A88-A8B77ACD45CA}" destId="{5BB923D7-B000-4C75-BC94-629CCF225F92}" srcOrd="2" destOrd="0" parTransId="{AECEFBA9-0A7F-4293-9F40-F8C62A32E03B}" sibTransId="{CFCD6A9B-FF3C-4BA0-9CF4-3E67AFD686D9}"/>
    <dgm:cxn modelId="{0A7B25E7-DD71-4911-831A-169210EFA717}" type="presOf" srcId="{7DC776E2-6715-4A0B-9EFC-237CE256BE15}" destId="{7E979DE2-F7E1-4205-ADF5-367E42474202}" srcOrd="0" destOrd="0" presId="urn:microsoft.com/office/officeart/2005/8/layout/balance1"/>
    <dgm:cxn modelId="{AF5C36EB-1738-48D4-9B47-986C3FC2770F}" srcId="{194DAAAA-23D9-41E3-9A88-A8B77ACD45CA}" destId="{1EAD8FCC-3030-4632-BACD-79CAD3704E6E}" srcOrd="1" destOrd="0" parTransId="{7664F982-706B-49B0-9C9F-E9DD8FE2C0E5}" sibTransId="{B3D86D35-81DB-4A83-AFF4-B718C75374B1}"/>
    <dgm:cxn modelId="{879BF7F2-91AC-420F-A00E-6134974A1C46}" type="presOf" srcId="{09D885C0-8AC7-4537-A812-C28D236E89F0}" destId="{DF47EC51-1A1A-497D-90B2-3C0E0159BF41}" srcOrd="0" destOrd="0" presId="urn:microsoft.com/office/officeart/2005/8/layout/balance1"/>
    <dgm:cxn modelId="{A5796613-02B0-4DC1-BCF4-87F460DE38F9}" type="presParOf" srcId="{8BAD84DA-844C-4F0C-B287-AA2F855DFA8E}" destId="{E398E34C-FA8C-4F96-9D79-FD3E14008C72}" srcOrd="0" destOrd="0" presId="urn:microsoft.com/office/officeart/2005/8/layout/balance1"/>
    <dgm:cxn modelId="{58CBD16D-0082-48DE-8D1B-CB46DFB3474F}" type="presParOf" srcId="{8BAD84DA-844C-4F0C-B287-AA2F855DFA8E}" destId="{BAD8F720-3890-4180-ADE5-7B5E7BC49160}" srcOrd="1" destOrd="0" presId="urn:microsoft.com/office/officeart/2005/8/layout/balance1"/>
    <dgm:cxn modelId="{84405962-C419-4A32-A812-6FC91F325FDB}" type="presParOf" srcId="{BAD8F720-3890-4180-ADE5-7B5E7BC49160}" destId="{2E90BF8A-BD66-4298-8C24-C5FE11B7D46C}" srcOrd="0" destOrd="0" presId="urn:microsoft.com/office/officeart/2005/8/layout/balance1"/>
    <dgm:cxn modelId="{4ABC50D2-4DD3-49E6-A3A5-D8F92A4879EF}" type="presParOf" srcId="{BAD8F720-3890-4180-ADE5-7B5E7BC49160}" destId="{5657FC22-DDB9-495B-ACD2-76A66BF73A83}" srcOrd="1" destOrd="0" presId="urn:microsoft.com/office/officeart/2005/8/layout/balance1"/>
    <dgm:cxn modelId="{1CA648CC-F55C-4901-A473-40FC3980F731}" type="presParOf" srcId="{8BAD84DA-844C-4F0C-B287-AA2F855DFA8E}" destId="{CBF1E7D2-76A4-4F4F-9D28-483DE695543E}" srcOrd="2" destOrd="0" presId="urn:microsoft.com/office/officeart/2005/8/layout/balance1"/>
    <dgm:cxn modelId="{ADEB3FB0-2780-48A6-A5FC-3166CB39717F}" type="presParOf" srcId="{CBF1E7D2-76A4-4F4F-9D28-483DE695543E}" destId="{18CAC9D3-5793-4C97-A1B9-B0628BF7D4FE}" srcOrd="0" destOrd="0" presId="urn:microsoft.com/office/officeart/2005/8/layout/balance1"/>
    <dgm:cxn modelId="{88734D34-2A39-4410-89B2-0D83866F12B9}" type="presParOf" srcId="{CBF1E7D2-76A4-4F4F-9D28-483DE695543E}" destId="{3E4D8328-212F-43BE-B92F-41C3812A7371}" srcOrd="1" destOrd="0" presId="urn:microsoft.com/office/officeart/2005/8/layout/balance1"/>
    <dgm:cxn modelId="{87426E7C-B56E-49A0-AFD1-6C8B29C6669D}" type="presParOf" srcId="{CBF1E7D2-76A4-4F4F-9D28-483DE695543E}" destId="{F9F5042C-9A0A-4090-8BC7-E02710216223}" srcOrd="2" destOrd="0" presId="urn:microsoft.com/office/officeart/2005/8/layout/balance1"/>
    <dgm:cxn modelId="{AC68EAA2-5E3A-4795-9E75-585204775262}" type="presParOf" srcId="{CBF1E7D2-76A4-4F4F-9D28-483DE695543E}" destId="{63387972-BC41-45F3-B479-ED89C401AD91}" srcOrd="3" destOrd="0" presId="urn:microsoft.com/office/officeart/2005/8/layout/balance1"/>
    <dgm:cxn modelId="{9AFF3C2F-3EED-4318-AE21-E2089FD0BF5A}" type="presParOf" srcId="{CBF1E7D2-76A4-4F4F-9D28-483DE695543E}" destId="{70CC28B1-11AB-4124-8E25-A836E100D8B9}" srcOrd="4" destOrd="0" presId="urn:microsoft.com/office/officeart/2005/8/layout/balance1"/>
    <dgm:cxn modelId="{F5FE30DD-319C-4D22-8F48-246FC18DA58C}" type="presParOf" srcId="{CBF1E7D2-76A4-4F4F-9D28-483DE695543E}" destId="{CB750596-9B77-4B04-B24F-3ECACA36D13F}" srcOrd="5" destOrd="0" presId="urn:microsoft.com/office/officeart/2005/8/layout/balance1"/>
    <dgm:cxn modelId="{84C46F53-7DF2-4ACB-9556-FDE674DB501D}" type="presParOf" srcId="{CBF1E7D2-76A4-4F4F-9D28-483DE695543E}" destId="{BC5E1601-17F0-47A8-A21C-2EEDE3BB2C20}" srcOrd="6" destOrd="0" presId="urn:microsoft.com/office/officeart/2005/8/layout/balance1"/>
    <dgm:cxn modelId="{F83F5B3C-2EE5-4D81-9C2A-94135F56A985}" type="presParOf" srcId="{CBF1E7D2-76A4-4F4F-9D28-483DE695543E}" destId="{DF47EC51-1A1A-497D-90B2-3C0E0159BF41}" srcOrd="7" destOrd="0" presId="urn:microsoft.com/office/officeart/2005/8/layout/balance1"/>
    <dgm:cxn modelId="{7A0B1FD2-5AF4-4E5D-B25D-C46E286616B4}" type="presParOf" srcId="{CBF1E7D2-76A4-4F4F-9D28-483DE695543E}" destId="{7E979DE2-F7E1-4205-ADF5-367E42474202}" srcOrd="8"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4C9340-8DD4-4684-B69C-8473F8370605}" type="doc">
      <dgm:prSet loTypeId="urn:microsoft.com/office/officeart/2005/8/layout/process3" loCatId="process" qsTypeId="urn:microsoft.com/office/officeart/2005/8/quickstyle/simple1" qsCatId="simple" csTypeId="urn:microsoft.com/office/officeart/2005/8/colors/accent0_3" csCatId="mainScheme" phldr="1"/>
      <dgm:spPr/>
      <dgm:t>
        <a:bodyPr/>
        <a:lstStyle/>
        <a:p>
          <a:endParaRPr lang="en-US"/>
        </a:p>
      </dgm:t>
    </dgm:pt>
    <dgm:pt modelId="{9D5404C8-BFE6-4050-88CD-033FD34930EF}">
      <dgm:prSet phldrT="[Text]"/>
      <dgm:spPr/>
      <dgm:t>
        <a:bodyPr/>
        <a:lstStyle/>
        <a:p>
          <a:r>
            <a:rPr lang="en-US" dirty="0"/>
            <a:t>Identify intervention</a:t>
          </a:r>
        </a:p>
      </dgm:t>
    </dgm:pt>
    <dgm:pt modelId="{5CD435A5-1D09-4EF3-91BC-2ECD60828AA9}" type="parTrans" cxnId="{F37B4A99-6160-4780-A1FB-FF7728430746}">
      <dgm:prSet/>
      <dgm:spPr/>
      <dgm:t>
        <a:bodyPr/>
        <a:lstStyle/>
        <a:p>
          <a:endParaRPr lang="en-US"/>
        </a:p>
      </dgm:t>
    </dgm:pt>
    <dgm:pt modelId="{3EEEEA63-1171-4B92-AD4F-E80AC1A3E93F}" type="sibTrans" cxnId="{F37B4A99-6160-4780-A1FB-FF7728430746}">
      <dgm:prSet/>
      <dgm:spPr/>
      <dgm:t>
        <a:bodyPr/>
        <a:lstStyle/>
        <a:p>
          <a:endParaRPr lang="en-US"/>
        </a:p>
      </dgm:t>
    </dgm:pt>
    <dgm:pt modelId="{3860731B-5E8B-417B-83F8-D539B019A9CE}">
      <dgm:prSet phldrT="[Text]"/>
      <dgm:spPr/>
      <dgm:t>
        <a:bodyPr/>
        <a:lstStyle/>
        <a:p>
          <a:r>
            <a:rPr lang="en-US" dirty="0"/>
            <a:t>Intervention in mind</a:t>
          </a:r>
        </a:p>
      </dgm:t>
    </dgm:pt>
    <dgm:pt modelId="{698846DD-CB22-45C0-B52F-8DACF2E36CC6}" type="parTrans" cxnId="{8E6D30BD-B11D-448D-A0B3-A4C6DA1E7462}">
      <dgm:prSet/>
      <dgm:spPr/>
      <dgm:t>
        <a:bodyPr/>
        <a:lstStyle/>
        <a:p>
          <a:endParaRPr lang="en-US"/>
        </a:p>
      </dgm:t>
    </dgm:pt>
    <dgm:pt modelId="{37A8B3C0-94D4-4D39-B69E-B187D3FB8B1F}" type="sibTrans" cxnId="{8E6D30BD-B11D-448D-A0B3-A4C6DA1E7462}">
      <dgm:prSet/>
      <dgm:spPr/>
      <dgm:t>
        <a:bodyPr/>
        <a:lstStyle/>
        <a:p>
          <a:endParaRPr lang="en-US"/>
        </a:p>
      </dgm:t>
    </dgm:pt>
    <dgm:pt modelId="{162782AC-63E3-48A6-AFEC-EABCE2643EC3}">
      <dgm:prSet phldrT="[Text]"/>
      <dgm:spPr/>
      <dgm:t>
        <a:bodyPr/>
        <a:lstStyle/>
        <a:p>
          <a:r>
            <a:rPr lang="en-US" dirty="0"/>
            <a:t>Assess Quality</a:t>
          </a:r>
        </a:p>
      </dgm:t>
    </dgm:pt>
    <dgm:pt modelId="{63CA0BA6-49B6-4C15-9B1C-557A1CE49554}" type="parTrans" cxnId="{801D754A-129E-4D0B-89DA-4ADEDEA92880}">
      <dgm:prSet/>
      <dgm:spPr/>
      <dgm:t>
        <a:bodyPr/>
        <a:lstStyle/>
        <a:p>
          <a:endParaRPr lang="en-US"/>
        </a:p>
      </dgm:t>
    </dgm:pt>
    <dgm:pt modelId="{2AFF58D5-8711-4E5E-B569-8712FBF26B9F}" type="sibTrans" cxnId="{801D754A-129E-4D0B-89DA-4ADEDEA92880}">
      <dgm:prSet/>
      <dgm:spPr/>
      <dgm:t>
        <a:bodyPr/>
        <a:lstStyle/>
        <a:p>
          <a:endParaRPr lang="en-US"/>
        </a:p>
      </dgm:t>
    </dgm:pt>
    <dgm:pt modelId="{0D942769-DD2C-4780-A6BC-66B3F50BF0D2}">
      <dgm:prSet phldrT="[Text]"/>
      <dgm:spPr/>
      <dgm:t>
        <a:bodyPr/>
        <a:lstStyle/>
        <a:p>
          <a:pPr>
            <a:buFont typeface="Symbol" panose="05050102010706020507" pitchFamily="18" charset="2"/>
            <a:buChar char=""/>
          </a:pPr>
          <a:r>
            <a:rPr lang="en-US" dirty="0"/>
            <a:t>Research design (RCT, QED, Correlational, other)</a:t>
          </a:r>
        </a:p>
      </dgm:t>
    </dgm:pt>
    <dgm:pt modelId="{5AC2E89F-4A4F-43EE-814C-8715EDA9829D}" type="parTrans" cxnId="{AAB8D01A-C365-4AFE-8366-75A1A830E1CC}">
      <dgm:prSet/>
      <dgm:spPr/>
      <dgm:t>
        <a:bodyPr/>
        <a:lstStyle/>
        <a:p>
          <a:endParaRPr lang="en-US"/>
        </a:p>
      </dgm:t>
    </dgm:pt>
    <dgm:pt modelId="{03A033D1-C8EF-42DB-A0BA-2FC55CA30FA5}" type="sibTrans" cxnId="{AAB8D01A-C365-4AFE-8366-75A1A830E1CC}">
      <dgm:prSet/>
      <dgm:spPr/>
      <dgm:t>
        <a:bodyPr/>
        <a:lstStyle/>
        <a:p>
          <a:endParaRPr lang="en-US"/>
        </a:p>
      </dgm:t>
    </dgm:pt>
    <dgm:pt modelId="{C7E2DDB0-B171-42AD-B768-82812B249785}">
      <dgm:prSet phldrT="[Text]"/>
      <dgm:spPr/>
      <dgm:t>
        <a:bodyPr/>
        <a:lstStyle/>
        <a:p>
          <a:r>
            <a:rPr lang="en-US" dirty="0"/>
            <a:t> Assess capacity requirements</a:t>
          </a:r>
        </a:p>
      </dgm:t>
    </dgm:pt>
    <dgm:pt modelId="{367A84A0-DDA1-4778-AAFA-644B2A9C71A6}" type="parTrans" cxnId="{1419E489-60C5-4A4B-86C9-79F4DFCC4768}">
      <dgm:prSet/>
      <dgm:spPr/>
      <dgm:t>
        <a:bodyPr/>
        <a:lstStyle/>
        <a:p>
          <a:endParaRPr lang="en-US"/>
        </a:p>
      </dgm:t>
    </dgm:pt>
    <dgm:pt modelId="{F3E0DEA0-8790-4C5A-9F77-040ED45D2D39}" type="sibTrans" cxnId="{1419E489-60C5-4A4B-86C9-79F4DFCC4768}">
      <dgm:prSet/>
      <dgm:spPr/>
      <dgm:t>
        <a:bodyPr/>
        <a:lstStyle/>
        <a:p>
          <a:endParaRPr lang="en-US"/>
        </a:p>
      </dgm:t>
    </dgm:pt>
    <dgm:pt modelId="{C9B171F5-B5A2-45C6-B131-2C6C52485F26}">
      <dgm:prSet phldrT="[Text]"/>
      <dgm:spPr/>
      <dgm:t>
        <a:bodyPr/>
        <a:lstStyle/>
        <a:p>
          <a:r>
            <a:rPr lang="en-US" dirty="0"/>
            <a:t>Gather information about what resources are required to implement the intervention and assess local capacity to implement. </a:t>
          </a:r>
        </a:p>
      </dgm:t>
    </dgm:pt>
    <dgm:pt modelId="{10970D1B-1F42-4C5F-A548-DCF40D99F9CB}" type="parTrans" cxnId="{3388A570-98E9-4497-AB01-5FB4FB647A71}">
      <dgm:prSet/>
      <dgm:spPr/>
      <dgm:t>
        <a:bodyPr/>
        <a:lstStyle/>
        <a:p>
          <a:endParaRPr lang="en-US"/>
        </a:p>
      </dgm:t>
    </dgm:pt>
    <dgm:pt modelId="{B4242D38-F055-4E8E-BAE8-0E372F8CC03F}" type="sibTrans" cxnId="{3388A570-98E9-4497-AB01-5FB4FB647A71}">
      <dgm:prSet/>
      <dgm:spPr/>
      <dgm:t>
        <a:bodyPr/>
        <a:lstStyle/>
        <a:p>
          <a:endParaRPr lang="en-US"/>
        </a:p>
      </dgm:t>
    </dgm:pt>
    <dgm:pt modelId="{38E6ECA8-698D-4D0D-A728-C914D76503DB}">
      <dgm:prSet phldrT="[Text]"/>
      <dgm:spPr/>
      <dgm:t>
        <a:bodyPr/>
        <a:lstStyle/>
        <a:p>
          <a:r>
            <a:rPr lang="en-US" dirty="0"/>
            <a:t>Search to identify</a:t>
          </a:r>
        </a:p>
      </dgm:t>
    </dgm:pt>
    <dgm:pt modelId="{503E2E9F-896B-4CDE-AEE7-47E3EFAA7E15}" type="parTrans" cxnId="{5E408A51-5AAE-4B0C-BFCA-FA40E194D61E}">
      <dgm:prSet/>
      <dgm:spPr/>
      <dgm:t>
        <a:bodyPr/>
        <a:lstStyle/>
        <a:p>
          <a:endParaRPr lang="en-US"/>
        </a:p>
      </dgm:t>
    </dgm:pt>
    <dgm:pt modelId="{01A69C45-37AA-488B-852D-1DE8D91FA848}" type="sibTrans" cxnId="{5E408A51-5AAE-4B0C-BFCA-FA40E194D61E}">
      <dgm:prSet/>
      <dgm:spPr/>
      <dgm:t>
        <a:bodyPr/>
        <a:lstStyle/>
        <a:p>
          <a:endParaRPr lang="en-US"/>
        </a:p>
      </dgm:t>
    </dgm:pt>
    <dgm:pt modelId="{F68CA254-0EBD-4696-91E0-B333ED1B74D3}">
      <dgm:prSet/>
      <dgm:spPr/>
      <dgm:t>
        <a:bodyPr/>
        <a:lstStyle/>
        <a:p>
          <a:pPr>
            <a:buFont typeface="Symbol" panose="05050102010706020507" pitchFamily="18" charset="2"/>
            <a:buChar char=""/>
          </a:pPr>
          <a:r>
            <a:rPr lang="en-US" dirty="0"/>
            <a:t>Statistically significant outcomes</a:t>
          </a:r>
        </a:p>
      </dgm:t>
    </dgm:pt>
    <dgm:pt modelId="{C31AA33D-E7FF-49D2-B09F-9A69F36AD088}" type="parTrans" cxnId="{0DA8957C-9818-4F88-A073-3A588222AED2}">
      <dgm:prSet/>
      <dgm:spPr/>
      <dgm:t>
        <a:bodyPr/>
        <a:lstStyle/>
        <a:p>
          <a:endParaRPr lang="en-US"/>
        </a:p>
      </dgm:t>
    </dgm:pt>
    <dgm:pt modelId="{FCDCC857-4E9E-4CED-8F1A-95770CE91B9E}" type="sibTrans" cxnId="{0DA8957C-9818-4F88-A073-3A588222AED2}">
      <dgm:prSet/>
      <dgm:spPr/>
      <dgm:t>
        <a:bodyPr/>
        <a:lstStyle/>
        <a:p>
          <a:endParaRPr lang="en-US"/>
        </a:p>
      </dgm:t>
    </dgm:pt>
    <dgm:pt modelId="{E23CB211-8367-4600-8F5D-03D599E2D435}">
      <dgm:prSet/>
      <dgm:spPr/>
      <dgm:t>
        <a:bodyPr/>
        <a:lstStyle/>
        <a:p>
          <a:r>
            <a:rPr lang="en-US" dirty="0"/>
            <a:t>Assess Relevance</a:t>
          </a:r>
        </a:p>
      </dgm:t>
    </dgm:pt>
    <dgm:pt modelId="{5A2CE846-326F-45E2-8319-8F24F534DFDE}" type="parTrans" cxnId="{133475EE-C95F-45BF-BAA9-B0211501C0A9}">
      <dgm:prSet/>
      <dgm:spPr/>
      <dgm:t>
        <a:bodyPr/>
        <a:lstStyle/>
        <a:p>
          <a:endParaRPr lang="en-US"/>
        </a:p>
      </dgm:t>
    </dgm:pt>
    <dgm:pt modelId="{D044B4AC-A5E8-4D55-B1B0-46F21533EADF}" type="sibTrans" cxnId="{133475EE-C95F-45BF-BAA9-B0211501C0A9}">
      <dgm:prSet/>
      <dgm:spPr/>
      <dgm:t>
        <a:bodyPr/>
        <a:lstStyle/>
        <a:p>
          <a:endParaRPr lang="en-US"/>
        </a:p>
      </dgm:t>
    </dgm:pt>
    <dgm:pt modelId="{C40AEDB9-6766-4938-88E5-DA49C3CCB1BE}">
      <dgm:prSet/>
      <dgm:spPr/>
      <dgm:t>
        <a:bodyPr/>
        <a:lstStyle/>
        <a:p>
          <a:pPr>
            <a:buFont typeface="Wingdings" panose="05000000000000000000" pitchFamily="2" charset="2"/>
            <a:buChar char=""/>
          </a:pPr>
          <a:r>
            <a:rPr lang="en-US" dirty="0"/>
            <a:t>Setting in which the research took place (e.g., elementary)</a:t>
          </a:r>
        </a:p>
      </dgm:t>
    </dgm:pt>
    <dgm:pt modelId="{D677FD1A-9AE9-440B-9CDA-8DA9CF7C7ABD}" type="parTrans" cxnId="{5BA2CC2B-B741-4F0A-9426-58E3E0DBBC27}">
      <dgm:prSet/>
      <dgm:spPr/>
      <dgm:t>
        <a:bodyPr/>
        <a:lstStyle/>
        <a:p>
          <a:endParaRPr lang="en-US"/>
        </a:p>
      </dgm:t>
    </dgm:pt>
    <dgm:pt modelId="{C5A19DE5-4DBC-4A20-83B7-50B5326F0363}" type="sibTrans" cxnId="{5BA2CC2B-B741-4F0A-9426-58E3E0DBBC27}">
      <dgm:prSet/>
      <dgm:spPr/>
      <dgm:t>
        <a:bodyPr/>
        <a:lstStyle/>
        <a:p>
          <a:endParaRPr lang="en-US"/>
        </a:p>
      </dgm:t>
    </dgm:pt>
    <dgm:pt modelId="{932B14DB-E6B2-4412-80B1-0A0C12B61D7E}">
      <dgm:prSet/>
      <dgm:spPr/>
      <dgm:t>
        <a:bodyPr/>
        <a:lstStyle/>
        <a:p>
          <a:r>
            <a:rPr lang="en-US" dirty="0"/>
            <a:t>Population studied in the research (e.g., students with disabilities)</a:t>
          </a:r>
        </a:p>
      </dgm:t>
    </dgm:pt>
    <dgm:pt modelId="{C908484E-F695-4FEE-A4C4-FF2F773F2CF1}" type="parTrans" cxnId="{A69AB77B-25D3-4DFC-896D-E6EB944A28BE}">
      <dgm:prSet/>
      <dgm:spPr/>
      <dgm:t>
        <a:bodyPr/>
        <a:lstStyle/>
        <a:p>
          <a:endParaRPr lang="en-US"/>
        </a:p>
      </dgm:t>
    </dgm:pt>
    <dgm:pt modelId="{A5B966A1-2E2E-48C5-BE36-66DB27303B0D}" type="sibTrans" cxnId="{A69AB77B-25D3-4DFC-896D-E6EB944A28BE}">
      <dgm:prSet/>
      <dgm:spPr/>
      <dgm:t>
        <a:bodyPr/>
        <a:lstStyle/>
        <a:p>
          <a:endParaRPr lang="en-US"/>
        </a:p>
      </dgm:t>
    </dgm:pt>
    <dgm:pt modelId="{D36B8B10-75DC-449B-9CF4-E58BB2F8FBC6}">
      <dgm:prSet/>
      <dgm:spPr/>
      <dgm:t>
        <a:bodyPr/>
        <a:lstStyle/>
        <a:p>
          <a:r>
            <a:rPr lang="en-US" dirty="0"/>
            <a:t>Plan Evaluation</a:t>
          </a:r>
        </a:p>
      </dgm:t>
    </dgm:pt>
    <dgm:pt modelId="{A235E1DF-8D74-4A60-917A-F33E7355A7C2}" type="parTrans" cxnId="{82EECA9C-ED3E-491B-870B-2FD80C1939F4}">
      <dgm:prSet/>
      <dgm:spPr/>
      <dgm:t>
        <a:bodyPr/>
        <a:lstStyle/>
        <a:p>
          <a:endParaRPr lang="en-US"/>
        </a:p>
      </dgm:t>
    </dgm:pt>
    <dgm:pt modelId="{D00C59AD-2E26-4B72-91E5-5AC773EFD948}" type="sibTrans" cxnId="{82EECA9C-ED3E-491B-870B-2FD80C1939F4}">
      <dgm:prSet/>
      <dgm:spPr/>
      <dgm:t>
        <a:bodyPr/>
        <a:lstStyle/>
        <a:p>
          <a:endParaRPr lang="en-US"/>
        </a:p>
      </dgm:t>
    </dgm:pt>
    <dgm:pt modelId="{E3F06AFF-1D4B-4F9D-A16C-A09376FBEF8D}">
      <dgm:prSet/>
      <dgm:spPr/>
      <dgm:t>
        <a:bodyPr/>
        <a:lstStyle/>
        <a:p>
          <a:r>
            <a:rPr lang="en-US" dirty="0"/>
            <a:t>Determine evaluation needs based on the level of evidence and local research needs.</a:t>
          </a:r>
        </a:p>
      </dgm:t>
    </dgm:pt>
    <dgm:pt modelId="{DC6A1726-4E1B-4A72-AA5B-FD8973F0CC96}" type="parTrans" cxnId="{9C2A9FD1-8715-492D-9FF3-A509C226F175}">
      <dgm:prSet/>
      <dgm:spPr/>
      <dgm:t>
        <a:bodyPr/>
        <a:lstStyle/>
        <a:p>
          <a:endParaRPr lang="en-US"/>
        </a:p>
      </dgm:t>
    </dgm:pt>
    <dgm:pt modelId="{8B6A1206-48F8-4286-915B-6EE378C65764}" type="sibTrans" cxnId="{9C2A9FD1-8715-492D-9FF3-A509C226F175}">
      <dgm:prSet/>
      <dgm:spPr/>
      <dgm:t>
        <a:bodyPr/>
        <a:lstStyle/>
        <a:p>
          <a:endParaRPr lang="en-US"/>
        </a:p>
      </dgm:t>
    </dgm:pt>
    <dgm:pt modelId="{3C5B4E6D-BD26-4AE1-94DA-6D47E984C3E7}">
      <dgm:prSet/>
      <dgm:spPr/>
      <dgm:t>
        <a:bodyPr/>
        <a:lstStyle/>
        <a:p>
          <a:r>
            <a:rPr lang="en-US" dirty="0"/>
            <a:t>Plan Implementation</a:t>
          </a:r>
        </a:p>
      </dgm:t>
    </dgm:pt>
    <dgm:pt modelId="{B70361A3-0E5B-4876-9B32-6EC5BC79158B}" type="parTrans" cxnId="{A945F62D-B39A-4542-8102-5913F503E136}">
      <dgm:prSet/>
      <dgm:spPr/>
      <dgm:t>
        <a:bodyPr/>
        <a:lstStyle/>
        <a:p>
          <a:endParaRPr lang="en-US"/>
        </a:p>
      </dgm:t>
    </dgm:pt>
    <dgm:pt modelId="{DFD2A644-08EA-4975-BFD5-FBC20E4A0132}" type="sibTrans" cxnId="{A945F62D-B39A-4542-8102-5913F503E136}">
      <dgm:prSet/>
      <dgm:spPr/>
      <dgm:t>
        <a:bodyPr/>
        <a:lstStyle/>
        <a:p>
          <a:endParaRPr lang="en-US"/>
        </a:p>
      </dgm:t>
    </dgm:pt>
    <dgm:pt modelId="{4F4A8B27-CA19-498F-908B-5003CF4E7266}">
      <dgm:prSet/>
      <dgm:spPr/>
      <dgm:t>
        <a:bodyPr/>
        <a:lstStyle/>
        <a:p>
          <a:r>
            <a:rPr lang="en-US" dirty="0"/>
            <a:t>Develop a logic model with well-defined activities and measurable goals.</a:t>
          </a:r>
        </a:p>
      </dgm:t>
    </dgm:pt>
    <dgm:pt modelId="{BD1AD77F-2135-4E03-9B03-D5ABEB069E7E}" type="parTrans" cxnId="{7C1263C9-F31B-47D7-8676-4169D8C6BDC0}">
      <dgm:prSet/>
      <dgm:spPr/>
      <dgm:t>
        <a:bodyPr/>
        <a:lstStyle/>
        <a:p>
          <a:endParaRPr lang="en-US"/>
        </a:p>
      </dgm:t>
    </dgm:pt>
    <dgm:pt modelId="{8A1E9102-D6D9-4F65-97EE-3440C7BE3730}" type="sibTrans" cxnId="{7C1263C9-F31B-47D7-8676-4169D8C6BDC0}">
      <dgm:prSet/>
      <dgm:spPr/>
      <dgm:t>
        <a:bodyPr/>
        <a:lstStyle/>
        <a:p>
          <a:endParaRPr lang="en-US"/>
        </a:p>
      </dgm:t>
    </dgm:pt>
    <dgm:pt modelId="{25A529D9-7479-44AC-845B-292C1B63CF13}">
      <dgm:prSet/>
      <dgm:spPr/>
      <dgm:t>
        <a:bodyPr/>
        <a:lstStyle/>
        <a:p>
          <a:r>
            <a:rPr lang="en-US" dirty="0"/>
            <a:t>Outline roles and develop implementation timeline.</a:t>
          </a:r>
        </a:p>
      </dgm:t>
    </dgm:pt>
    <dgm:pt modelId="{0A8D5388-EA00-4A26-9F5E-D2775696992C}" type="parTrans" cxnId="{083B1B8D-0F6B-46A3-B69C-5D40D7C07741}">
      <dgm:prSet/>
      <dgm:spPr/>
      <dgm:t>
        <a:bodyPr/>
        <a:lstStyle/>
        <a:p>
          <a:endParaRPr lang="en-US"/>
        </a:p>
      </dgm:t>
    </dgm:pt>
    <dgm:pt modelId="{5C87CFA5-C741-4A08-9F0E-C752BE6A3393}" type="sibTrans" cxnId="{083B1B8D-0F6B-46A3-B69C-5D40D7C07741}">
      <dgm:prSet/>
      <dgm:spPr/>
      <dgm:t>
        <a:bodyPr/>
        <a:lstStyle/>
        <a:p>
          <a:endParaRPr lang="en-US"/>
        </a:p>
      </dgm:t>
    </dgm:pt>
    <dgm:pt modelId="{3BC52D9C-F990-4A5F-B48E-A0EAD8884CA5}">
      <dgm:prSet/>
      <dgm:spPr/>
      <dgm:t>
        <a:bodyPr/>
        <a:lstStyle/>
        <a:p>
          <a:r>
            <a:rPr lang="en-US" dirty="0"/>
            <a:t>Sample size</a:t>
          </a:r>
        </a:p>
      </dgm:t>
    </dgm:pt>
    <dgm:pt modelId="{704C253C-4CD4-4264-91DF-554CE7C837C0}" type="parTrans" cxnId="{A77B7F54-ACC0-41D8-B5D2-344602B34E6F}">
      <dgm:prSet/>
      <dgm:spPr/>
      <dgm:t>
        <a:bodyPr/>
        <a:lstStyle/>
        <a:p>
          <a:endParaRPr lang="en-US"/>
        </a:p>
      </dgm:t>
    </dgm:pt>
    <dgm:pt modelId="{90CF8B80-B01F-4569-9B7E-5E226DF420CF}" type="sibTrans" cxnId="{A77B7F54-ACC0-41D8-B5D2-344602B34E6F}">
      <dgm:prSet/>
      <dgm:spPr/>
      <dgm:t>
        <a:bodyPr/>
        <a:lstStyle/>
        <a:p>
          <a:endParaRPr lang="en-US"/>
        </a:p>
      </dgm:t>
    </dgm:pt>
    <dgm:pt modelId="{1116551D-FEEB-48FB-839D-F5A97B45D680}" type="pres">
      <dgm:prSet presAssocID="{C34C9340-8DD4-4684-B69C-8473F8370605}" presName="linearFlow" presStyleCnt="0">
        <dgm:presLayoutVars>
          <dgm:dir/>
          <dgm:animLvl val="lvl"/>
          <dgm:resizeHandles val="exact"/>
        </dgm:presLayoutVars>
      </dgm:prSet>
      <dgm:spPr/>
    </dgm:pt>
    <dgm:pt modelId="{325E3717-C91A-40FC-96E8-1B43213E02A3}" type="pres">
      <dgm:prSet presAssocID="{9D5404C8-BFE6-4050-88CD-033FD34930EF}" presName="composite" presStyleCnt="0"/>
      <dgm:spPr/>
    </dgm:pt>
    <dgm:pt modelId="{0CDB8A8C-26E1-418A-A792-CCB06B1F5A1C}" type="pres">
      <dgm:prSet presAssocID="{9D5404C8-BFE6-4050-88CD-033FD34930EF}" presName="parTx" presStyleLbl="node1" presStyleIdx="0" presStyleCnt="6">
        <dgm:presLayoutVars>
          <dgm:chMax val="0"/>
          <dgm:chPref val="0"/>
          <dgm:bulletEnabled val="1"/>
        </dgm:presLayoutVars>
      </dgm:prSet>
      <dgm:spPr/>
    </dgm:pt>
    <dgm:pt modelId="{534DAA6B-9444-4EF3-893C-0A43FDEE6E69}" type="pres">
      <dgm:prSet presAssocID="{9D5404C8-BFE6-4050-88CD-033FD34930EF}" presName="parSh" presStyleLbl="node1" presStyleIdx="0" presStyleCnt="6"/>
      <dgm:spPr/>
    </dgm:pt>
    <dgm:pt modelId="{4EE608D1-DC70-4C0B-A1F2-20B503159269}" type="pres">
      <dgm:prSet presAssocID="{9D5404C8-BFE6-4050-88CD-033FD34930EF}" presName="desTx" presStyleLbl="fgAcc1" presStyleIdx="0" presStyleCnt="6">
        <dgm:presLayoutVars>
          <dgm:bulletEnabled val="1"/>
        </dgm:presLayoutVars>
      </dgm:prSet>
      <dgm:spPr/>
    </dgm:pt>
    <dgm:pt modelId="{E158A217-B4DD-4F03-9A7D-B5F1E88AED22}" type="pres">
      <dgm:prSet presAssocID="{3EEEEA63-1171-4B92-AD4F-E80AC1A3E93F}" presName="sibTrans" presStyleLbl="sibTrans2D1" presStyleIdx="0" presStyleCnt="5"/>
      <dgm:spPr/>
    </dgm:pt>
    <dgm:pt modelId="{14A83913-A8C0-48F8-9C43-46B62B0A743E}" type="pres">
      <dgm:prSet presAssocID="{3EEEEA63-1171-4B92-AD4F-E80AC1A3E93F}" presName="connTx" presStyleLbl="sibTrans2D1" presStyleIdx="0" presStyleCnt="5"/>
      <dgm:spPr/>
    </dgm:pt>
    <dgm:pt modelId="{29217620-5827-438E-8941-988427A6E06F}" type="pres">
      <dgm:prSet presAssocID="{162782AC-63E3-48A6-AFEC-EABCE2643EC3}" presName="composite" presStyleCnt="0"/>
      <dgm:spPr/>
    </dgm:pt>
    <dgm:pt modelId="{CE068B35-1B8E-45B0-9E32-3524E9840C4E}" type="pres">
      <dgm:prSet presAssocID="{162782AC-63E3-48A6-AFEC-EABCE2643EC3}" presName="parTx" presStyleLbl="node1" presStyleIdx="0" presStyleCnt="6">
        <dgm:presLayoutVars>
          <dgm:chMax val="0"/>
          <dgm:chPref val="0"/>
          <dgm:bulletEnabled val="1"/>
        </dgm:presLayoutVars>
      </dgm:prSet>
      <dgm:spPr/>
    </dgm:pt>
    <dgm:pt modelId="{652480CA-EB3D-4C84-AEDE-E1052CD10A5D}" type="pres">
      <dgm:prSet presAssocID="{162782AC-63E3-48A6-AFEC-EABCE2643EC3}" presName="parSh" presStyleLbl="node1" presStyleIdx="1" presStyleCnt="6"/>
      <dgm:spPr/>
    </dgm:pt>
    <dgm:pt modelId="{6A5B45A9-DD2F-444E-8B28-2578190D59AF}" type="pres">
      <dgm:prSet presAssocID="{162782AC-63E3-48A6-AFEC-EABCE2643EC3}" presName="desTx" presStyleLbl="fgAcc1" presStyleIdx="1" presStyleCnt="6">
        <dgm:presLayoutVars>
          <dgm:bulletEnabled val="1"/>
        </dgm:presLayoutVars>
      </dgm:prSet>
      <dgm:spPr/>
    </dgm:pt>
    <dgm:pt modelId="{6016BC85-D23B-4A4F-BB3C-30BA912AB63B}" type="pres">
      <dgm:prSet presAssocID="{2AFF58D5-8711-4E5E-B569-8712FBF26B9F}" presName="sibTrans" presStyleLbl="sibTrans2D1" presStyleIdx="1" presStyleCnt="5"/>
      <dgm:spPr/>
    </dgm:pt>
    <dgm:pt modelId="{C0750FDF-F29F-4F71-91D6-A5F4F47DEF86}" type="pres">
      <dgm:prSet presAssocID="{2AFF58D5-8711-4E5E-B569-8712FBF26B9F}" presName="connTx" presStyleLbl="sibTrans2D1" presStyleIdx="1" presStyleCnt="5"/>
      <dgm:spPr/>
    </dgm:pt>
    <dgm:pt modelId="{E7378953-A947-4171-9C44-06E89D2FFAE2}" type="pres">
      <dgm:prSet presAssocID="{E23CB211-8367-4600-8F5D-03D599E2D435}" presName="composite" presStyleCnt="0"/>
      <dgm:spPr/>
    </dgm:pt>
    <dgm:pt modelId="{630DBBB1-9A10-4CB9-8861-6F30098E9C34}" type="pres">
      <dgm:prSet presAssocID="{E23CB211-8367-4600-8F5D-03D599E2D435}" presName="parTx" presStyleLbl="node1" presStyleIdx="1" presStyleCnt="6">
        <dgm:presLayoutVars>
          <dgm:chMax val="0"/>
          <dgm:chPref val="0"/>
          <dgm:bulletEnabled val="1"/>
        </dgm:presLayoutVars>
      </dgm:prSet>
      <dgm:spPr/>
    </dgm:pt>
    <dgm:pt modelId="{EA353CA9-CF1B-418D-A150-6D0E5F153102}" type="pres">
      <dgm:prSet presAssocID="{E23CB211-8367-4600-8F5D-03D599E2D435}" presName="parSh" presStyleLbl="node1" presStyleIdx="2" presStyleCnt="6"/>
      <dgm:spPr/>
    </dgm:pt>
    <dgm:pt modelId="{630FFD10-9F96-45DB-BE0A-E280BF8C3079}" type="pres">
      <dgm:prSet presAssocID="{E23CB211-8367-4600-8F5D-03D599E2D435}" presName="desTx" presStyleLbl="fgAcc1" presStyleIdx="2" presStyleCnt="6">
        <dgm:presLayoutVars>
          <dgm:bulletEnabled val="1"/>
        </dgm:presLayoutVars>
      </dgm:prSet>
      <dgm:spPr/>
    </dgm:pt>
    <dgm:pt modelId="{C695E57A-7B9D-4FDA-973E-6017ECE6A13A}" type="pres">
      <dgm:prSet presAssocID="{D044B4AC-A5E8-4D55-B1B0-46F21533EADF}" presName="sibTrans" presStyleLbl="sibTrans2D1" presStyleIdx="2" presStyleCnt="5"/>
      <dgm:spPr/>
    </dgm:pt>
    <dgm:pt modelId="{1520A37B-52DE-4F6E-B3B2-F90FF95BD340}" type="pres">
      <dgm:prSet presAssocID="{D044B4AC-A5E8-4D55-B1B0-46F21533EADF}" presName="connTx" presStyleLbl="sibTrans2D1" presStyleIdx="2" presStyleCnt="5"/>
      <dgm:spPr/>
    </dgm:pt>
    <dgm:pt modelId="{4B19B280-DA03-40BE-81D1-943A63AF58E1}" type="pres">
      <dgm:prSet presAssocID="{C7E2DDB0-B171-42AD-B768-82812B249785}" presName="composite" presStyleCnt="0"/>
      <dgm:spPr/>
    </dgm:pt>
    <dgm:pt modelId="{8362E259-5A36-4DE4-A2A9-8E18F7837D99}" type="pres">
      <dgm:prSet presAssocID="{C7E2DDB0-B171-42AD-B768-82812B249785}" presName="parTx" presStyleLbl="node1" presStyleIdx="2" presStyleCnt="6">
        <dgm:presLayoutVars>
          <dgm:chMax val="0"/>
          <dgm:chPref val="0"/>
          <dgm:bulletEnabled val="1"/>
        </dgm:presLayoutVars>
      </dgm:prSet>
      <dgm:spPr/>
    </dgm:pt>
    <dgm:pt modelId="{E12204CF-D5F8-4D0D-9657-776025D6CB8A}" type="pres">
      <dgm:prSet presAssocID="{C7E2DDB0-B171-42AD-B768-82812B249785}" presName="parSh" presStyleLbl="node1" presStyleIdx="3" presStyleCnt="6"/>
      <dgm:spPr/>
    </dgm:pt>
    <dgm:pt modelId="{3D1855A4-3DAD-4324-9218-AF7A0FE21031}" type="pres">
      <dgm:prSet presAssocID="{C7E2DDB0-B171-42AD-B768-82812B249785}" presName="desTx" presStyleLbl="fgAcc1" presStyleIdx="3" presStyleCnt="6">
        <dgm:presLayoutVars>
          <dgm:bulletEnabled val="1"/>
        </dgm:presLayoutVars>
      </dgm:prSet>
      <dgm:spPr/>
    </dgm:pt>
    <dgm:pt modelId="{BD3BD918-CF9A-4E87-92A8-2DE9235A19B0}" type="pres">
      <dgm:prSet presAssocID="{F3E0DEA0-8790-4C5A-9F77-040ED45D2D39}" presName="sibTrans" presStyleLbl="sibTrans2D1" presStyleIdx="3" presStyleCnt="5"/>
      <dgm:spPr/>
    </dgm:pt>
    <dgm:pt modelId="{EC1B5B2D-CCB1-45FD-B323-635698BF57BD}" type="pres">
      <dgm:prSet presAssocID="{F3E0DEA0-8790-4C5A-9F77-040ED45D2D39}" presName="connTx" presStyleLbl="sibTrans2D1" presStyleIdx="3" presStyleCnt="5"/>
      <dgm:spPr/>
    </dgm:pt>
    <dgm:pt modelId="{2370208A-68F7-4DA5-A8E9-7B3F20124588}" type="pres">
      <dgm:prSet presAssocID="{3C5B4E6D-BD26-4AE1-94DA-6D47E984C3E7}" presName="composite" presStyleCnt="0"/>
      <dgm:spPr/>
    </dgm:pt>
    <dgm:pt modelId="{E42EE42B-3F77-4541-AEE9-451224131F56}" type="pres">
      <dgm:prSet presAssocID="{3C5B4E6D-BD26-4AE1-94DA-6D47E984C3E7}" presName="parTx" presStyleLbl="node1" presStyleIdx="3" presStyleCnt="6">
        <dgm:presLayoutVars>
          <dgm:chMax val="0"/>
          <dgm:chPref val="0"/>
          <dgm:bulletEnabled val="1"/>
        </dgm:presLayoutVars>
      </dgm:prSet>
      <dgm:spPr/>
    </dgm:pt>
    <dgm:pt modelId="{8E24C167-D0F7-4A1A-832A-A37AF80081B0}" type="pres">
      <dgm:prSet presAssocID="{3C5B4E6D-BD26-4AE1-94DA-6D47E984C3E7}" presName="parSh" presStyleLbl="node1" presStyleIdx="4" presStyleCnt="6"/>
      <dgm:spPr/>
    </dgm:pt>
    <dgm:pt modelId="{ADFB0A1B-A647-4D03-8457-A9C5918EA0A6}" type="pres">
      <dgm:prSet presAssocID="{3C5B4E6D-BD26-4AE1-94DA-6D47E984C3E7}" presName="desTx" presStyleLbl="fgAcc1" presStyleIdx="4" presStyleCnt="6">
        <dgm:presLayoutVars>
          <dgm:bulletEnabled val="1"/>
        </dgm:presLayoutVars>
      </dgm:prSet>
      <dgm:spPr/>
    </dgm:pt>
    <dgm:pt modelId="{73C3AC26-F75D-458D-9E29-A3A2E4EE0006}" type="pres">
      <dgm:prSet presAssocID="{DFD2A644-08EA-4975-BFD5-FBC20E4A0132}" presName="sibTrans" presStyleLbl="sibTrans2D1" presStyleIdx="4" presStyleCnt="5"/>
      <dgm:spPr/>
    </dgm:pt>
    <dgm:pt modelId="{8FFBDA1B-A6CC-4520-AC72-418217F369B6}" type="pres">
      <dgm:prSet presAssocID="{DFD2A644-08EA-4975-BFD5-FBC20E4A0132}" presName="connTx" presStyleLbl="sibTrans2D1" presStyleIdx="4" presStyleCnt="5"/>
      <dgm:spPr/>
    </dgm:pt>
    <dgm:pt modelId="{5EC44E29-E002-4AEA-808C-CD4950587909}" type="pres">
      <dgm:prSet presAssocID="{D36B8B10-75DC-449B-9CF4-E58BB2F8FBC6}" presName="composite" presStyleCnt="0"/>
      <dgm:spPr/>
    </dgm:pt>
    <dgm:pt modelId="{310C931F-5EEB-4F73-9A95-FD18D6652860}" type="pres">
      <dgm:prSet presAssocID="{D36B8B10-75DC-449B-9CF4-E58BB2F8FBC6}" presName="parTx" presStyleLbl="node1" presStyleIdx="4" presStyleCnt="6">
        <dgm:presLayoutVars>
          <dgm:chMax val="0"/>
          <dgm:chPref val="0"/>
          <dgm:bulletEnabled val="1"/>
        </dgm:presLayoutVars>
      </dgm:prSet>
      <dgm:spPr/>
    </dgm:pt>
    <dgm:pt modelId="{E6176D33-89BE-46A6-904F-9E3DD63F7EDF}" type="pres">
      <dgm:prSet presAssocID="{D36B8B10-75DC-449B-9CF4-E58BB2F8FBC6}" presName="parSh" presStyleLbl="node1" presStyleIdx="5" presStyleCnt="6"/>
      <dgm:spPr/>
    </dgm:pt>
    <dgm:pt modelId="{A968E015-7897-42DA-A034-5C49CD730A8E}" type="pres">
      <dgm:prSet presAssocID="{D36B8B10-75DC-449B-9CF4-E58BB2F8FBC6}" presName="desTx" presStyleLbl="fgAcc1" presStyleIdx="5" presStyleCnt="6">
        <dgm:presLayoutVars>
          <dgm:bulletEnabled val="1"/>
        </dgm:presLayoutVars>
      </dgm:prSet>
      <dgm:spPr/>
    </dgm:pt>
  </dgm:ptLst>
  <dgm:cxnLst>
    <dgm:cxn modelId="{08D09804-CFBD-49F6-A73C-155BA7253C8E}" type="presOf" srcId="{932B14DB-E6B2-4412-80B1-0A0C12B61D7E}" destId="{630FFD10-9F96-45DB-BE0A-E280BF8C3079}" srcOrd="0" destOrd="1" presId="urn:microsoft.com/office/officeart/2005/8/layout/process3"/>
    <dgm:cxn modelId="{96F17F05-1C3D-41F5-B8EB-59A743D01A33}" type="presOf" srcId="{C7E2DDB0-B171-42AD-B768-82812B249785}" destId="{E12204CF-D5F8-4D0D-9657-776025D6CB8A}" srcOrd="1" destOrd="0" presId="urn:microsoft.com/office/officeart/2005/8/layout/process3"/>
    <dgm:cxn modelId="{336A2209-F50C-4536-871C-FC9A18397B7E}" type="presOf" srcId="{C7E2DDB0-B171-42AD-B768-82812B249785}" destId="{8362E259-5A36-4DE4-A2A9-8E18F7837D99}" srcOrd="0" destOrd="0" presId="urn:microsoft.com/office/officeart/2005/8/layout/process3"/>
    <dgm:cxn modelId="{F8ADA60B-D91D-4482-9162-962FBEDAA2D4}" type="presOf" srcId="{9D5404C8-BFE6-4050-88CD-033FD34930EF}" destId="{0CDB8A8C-26E1-418A-A792-CCB06B1F5A1C}" srcOrd="0" destOrd="0" presId="urn:microsoft.com/office/officeart/2005/8/layout/process3"/>
    <dgm:cxn modelId="{79B0B311-A3C3-4F0B-B80A-4D8C7C867869}" type="presOf" srcId="{3C5B4E6D-BD26-4AE1-94DA-6D47E984C3E7}" destId="{8E24C167-D0F7-4A1A-832A-A37AF80081B0}" srcOrd="1" destOrd="0" presId="urn:microsoft.com/office/officeart/2005/8/layout/process3"/>
    <dgm:cxn modelId="{AAB8D01A-C365-4AFE-8366-75A1A830E1CC}" srcId="{162782AC-63E3-48A6-AFEC-EABCE2643EC3}" destId="{0D942769-DD2C-4780-A6BC-66B3F50BF0D2}" srcOrd="0" destOrd="0" parTransId="{5AC2E89F-4A4F-43EE-814C-8715EDA9829D}" sibTransId="{03A033D1-C8EF-42DB-A0BA-2FC55CA30FA5}"/>
    <dgm:cxn modelId="{6A06951F-DC5E-4993-A243-63EBB3F1B81A}" type="presOf" srcId="{4F4A8B27-CA19-498F-908B-5003CF4E7266}" destId="{ADFB0A1B-A647-4D03-8457-A9C5918EA0A6}" srcOrd="0" destOrd="0" presId="urn:microsoft.com/office/officeart/2005/8/layout/process3"/>
    <dgm:cxn modelId="{5BA2CC2B-B741-4F0A-9426-58E3E0DBBC27}" srcId="{E23CB211-8367-4600-8F5D-03D599E2D435}" destId="{C40AEDB9-6766-4938-88E5-DA49C3CCB1BE}" srcOrd="0" destOrd="0" parTransId="{D677FD1A-9AE9-440B-9CDA-8DA9CF7C7ABD}" sibTransId="{C5A19DE5-4DBC-4A20-83B7-50B5326F0363}"/>
    <dgm:cxn modelId="{A945F62D-B39A-4542-8102-5913F503E136}" srcId="{C34C9340-8DD4-4684-B69C-8473F8370605}" destId="{3C5B4E6D-BD26-4AE1-94DA-6D47E984C3E7}" srcOrd="4" destOrd="0" parTransId="{B70361A3-0E5B-4876-9B32-6EC5BC79158B}" sibTransId="{DFD2A644-08EA-4975-BFD5-FBC20E4A0132}"/>
    <dgm:cxn modelId="{D26D542E-0A90-4F42-9481-D0F4F484880D}" type="presOf" srcId="{E23CB211-8367-4600-8F5D-03D599E2D435}" destId="{EA353CA9-CF1B-418D-A150-6D0E5F153102}" srcOrd="1" destOrd="0" presId="urn:microsoft.com/office/officeart/2005/8/layout/process3"/>
    <dgm:cxn modelId="{D03C5337-5E25-454A-81F3-91290906AFD6}" type="presOf" srcId="{F3E0DEA0-8790-4C5A-9F77-040ED45D2D39}" destId="{EC1B5B2D-CCB1-45FD-B323-635698BF57BD}" srcOrd="1" destOrd="0" presId="urn:microsoft.com/office/officeart/2005/8/layout/process3"/>
    <dgm:cxn modelId="{715A335C-E4B1-404E-9F51-0B8DFE4972C2}" type="presOf" srcId="{DFD2A644-08EA-4975-BFD5-FBC20E4A0132}" destId="{8FFBDA1B-A6CC-4520-AC72-418217F369B6}" srcOrd="1" destOrd="0" presId="urn:microsoft.com/office/officeart/2005/8/layout/process3"/>
    <dgm:cxn modelId="{CBD1DC5C-D48D-407E-89B4-434651BCD212}" type="presOf" srcId="{E23CB211-8367-4600-8F5D-03D599E2D435}" destId="{630DBBB1-9A10-4CB9-8861-6F30098E9C34}" srcOrd="0" destOrd="0" presId="urn:microsoft.com/office/officeart/2005/8/layout/process3"/>
    <dgm:cxn modelId="{14F6A345-CEE2-42CC-AC56-483A190D113D}" type="presOf" srcId="{DFD2A644-08EA-4975-BFD5-FBC20E4A0132}" destId="{73C3AC26-F75D-458D-9E29-A3A2E4EE0006}" srcOrd="0" destOrd="0" presId="urn:microsoft.com/office/officeart/2005/8/layout/process3"/>
    <dgm:cxn modelId="{77C24C67-FC62-40B6-ADE0-2FF20FD56259}" type="presOf" srcId="{D36B8B10-75DC-449B-9CF4-E58BB2F8FBC6}" destId="{310C931F-5EEB-4F73-9A95-FD18D6652860}" srcOrd="0" destOrd="0" presId="urn:microsoft.com/office/officeart/2005/8/layout/process3"/>
    <dgm:cxn modelId="{801D754A-129E-4D0B-89DA-4ADEDEA92880}" srcId="{C34C9340-8DD4-4684-B69C-8473F8370605}" destId="{162782AC-63E3-48A6-AFEC-EABCE2643EC3}" srcOrd="1" destOrd="0" parTransId="{63CA0BA6-49B6-4C15-9B1C-557A1CE49554}" sibTransId="{2AFF58D5-8711-4E5E-B569-8712FBF26B9F}"/>
    <dgm:cxn modelId="{EB512B4C-5B19-4E4C-83CF-463B1E67E9CD}" type="presOf" srcId="{3BC52D9C-F990-4A5F-B48E-A0EAD8884CA5}" destId="{630FFD10-9F96-45DB-BE0A-E280BF8C3079}" srcOrd="0" destOrd="2" presId="urn:microsoft.com/office/officeart/2005/8/layout/process3"/>
    <dgm:cxn modelId="{4BAAC76F-2564-4968-9C7F-8A90ADBED08D}" type="presOf" srcId="{F3E0DEA0-8790-4C5A-9F77-040ED45D2D39}" destId="{BD3BD918-CF9A-4E87-92A8-2DE9235A19B0}" srcOrd="0" destOrd="0" presId="urn:microsoft.com/office/officeart/2005/8/layout/process3"/>
    <dgm:cxn modelId="{3388A570-98E9-4497-AB01-5FB4FB647A71}" srcId="{C7E2DDB0-B171-42AD-B768-82812B249785}" destId="{C9B171F5-B5A2-45C6-B131-2C6C52485F26}" srcOrd="0" destOrd="0" parTransId="{10970D1B-1F42-4C5F-A548-DCF40D99F9CB}" sibTransId="{B4242D38-F055-4E8E-BAE8-0E372F8CC03F}"/>
    <dgm:cxn modelId="{5E408A51-5AAE-4B0C-BFCA-FA40E194D61E}" srcId="{9D5404C8-BFE6-4050-88CD-033FD34930EF}" destId="{38E6ECA8-698D-4D0D-A728-C914D76503DB}" srcOrd="1" destOrd="0" parTransId="{503E2E9F-896B-4CDE-AEE7-47E3EFAA7E15}" sibTransId="{01A69C45-37AA-488B-852D-1DE8D91FA848}"/>
    <dgm:cxn modelId="{A77B7F54-ACC0-41D8-B5D2-344602B34E6F}" srcId="{E23CB211-8367-4600-8F5D-03D599E2D435}" destId="{3BC52D9C-F990-4A5F-B48E-A0EAD8884CA5}" srcOrd="2" destOrd="0" parTransId="{704C253C-4CD4-4264-91DF-554CE7C837C0}" sibTransId="{90CF8B80-B01F-4569-9B7E-5E226DF420CF}"/>
    <dgm:cxn modelId="{B5462659-5FB8-4531-AE5A-88168F70F5EC}" type="presOf" srcId="{3C5B4E6D-BD26-4AE1-94DA-6D47E984C3E7}" destId="{E42EE42B-3F77-4541-AEE9-451224131F56}" srcOrd="0" destOrd="0" presId="urn:microsoft.com/office/officeart/2005/8/layout/process3"/>
    <dgm:cxn modelId="{D1B5B25A-48FE-4943-8C6B-E9051B00DBDF}" type="presOf" srcId="{D36B8B10-75DC-449B-9CF4-E58BB2F8FBC6}" destId="{E6176D33-89BE-46A6-904F-9E3DD63F7EDF}" srcOrd="1" destOrd="0" presId="urn:microsoft.com/office/officeart/2005/8/layout/process3"/>
    <dgm:cxn modelId="{A69AB77B-25D3-4DFC-896D-E6EB944A28BE}" srcId="{E23CB211-8367-4600-8F5D-03D599E2D435}" destId="{932B14DB-E6B2-4412-80B1-0A0C12B61D7E}" srcOrd="1" destOrd="0" parTransId="{C908484E-F695-4FEE-A4C4-FF2F773F2CF1}" sibTransId="{A5B966A1-2E2E-48C5-BE36-66DB27303B0D}"/>
    <dgm:cxn modelId="{0DA8957C-9818-4F88-A073-3A588222AED2}" srcId="{162782AC-63E3-48A6-AFEC-EABCE2643EC3}" destId="{F68CA254-0EBD-4696-91E0-B333ED1B74D3}" srcOrd="1" destOrd="0" parTransId="{C31AA33D-E7FF-49D2-B09F-9A69F36AD088}" sibTransId="{FCDCC857-4E9E-4CED-8F1A-95770CE91B9E}"/>
    <dgm:cxn modelId="{1419E489-60C5-4A4B-86C9-79F4DFCC4768}" srcId="{C34C9340-8DD4-4684-B69C-8473F8370605}" destId="{C7E2DDB0-B171-42AD-B768-82812B249785}" srcOrd="3" destOrd="0" parTransId="{367A84A0-DDA1-4778-AAFA-644B2A9C71A6}" sibTransId="{F3E0DEA0-8790-4C5A-9F77-040ED45D2D39}"/>
    <dgm:cxn modelId="{083B1B8D-0F6B-46A3-B69C-5D40D7C07741}" srcId="{3C5B4E6D-BD26-4AE1-94DA-6D47E984C3E7}" destId="{25A529D9-7479-44AC-845B-292C1B63CF13}" srcOrd="1" destOrd="0" parTransId="{0A8D5388-EA00-4A26-9F5E-D2775696992C}" sibTransId="{5C87CFA5-C741-4A08-9F0E-C752BE6A3393}"/>
    <dgm:cxn modelId="{D655A08F-D22B-4A10-8BC2-8AE534AE6672}" type="presOf" srcId="{D044B4AC-A5E8-4D55-B1B0-46F21533EADF}" destId="{C695E57A-7B9D-4FDA-973E-6017ECE6A13A}" srcOrd="0" destOrd="0" presId="urn:microsoft.com/office/officeart/2005/8/layout/process3"/>
    <dgm:cxn modelId="{5DFD8B93-313C-4ED5-800B-147CF084D5DE}" type="presOf" srcId="{38E6ECA8-698D-4D0D-A728-C914D76503DB}" destId="{4EE608D1-DC70-4C0B-A1F2-20B503159269}" srcOrd="0" destOrd="1" presId="urn:microsoft.com/office/officeart/2005/8/layout/process3"/>
    <dgm:cxn modelId="{C6D3C195-983F-4D0F-999C-82B662002311}" type="presOf" srcId="{25A529D9-7479-44AC-845B-292C1B63CF13}" destId="{ADFB0A1B-A647-4D03-8457-A9C5918EA0A6}" srcOrd="0" destOrd="1" presId="urn:microsoft.com/office/officeart/2005/8/layout/process3"/>
    <dgm:cxn modelId="{F37B4A99-6160-4780-A1FB-FF7728430746}" srcId="{C34C9340-8DD4-4684-B69C-8473F8370605}" destId="{9D5404C8-BFE6-4050-88CD-033FD34930EF}" srcOrd="0" destOrd="0" parTransId="{5CD435A5-1D09-4EF3-91BC-2ECD60828AA9}" sibTransId="{3EEEEA63-1171-4B92-AD4F-E80AC1A3E93F}"/>
    <dgm:cxn modelId="{93D08D9C-2B3E-4BCA-BAE8-4AAABE478280}" type="presOf" srcId="{F68CA254-0EBD-4696-91E0-B333ED1B74D3}" destId="{6A5B45A9-DD2F-444E-8B28-2578190D59AF}" srcOrd="0" destOrd="1" presId="urn:microsoft.com/office/officeart/2005/8/layout/process3"/>
    <dgm:cxn modelId="{82EECA9C-ED3E-491B-870B-2FD80C1939F4}" srcId="{C34C9340-8DD4-4684-B69C-8473F8370605}" destId="{D36B8B10-75DC-449B-9CF4-E58BB2F8FBC6}" srcOrd="5" destOrd="0" parTransId="{A235E1DF-8D74-4A60-917A-F33E7355A7C2}" sibTransId="{D00C59AD-2E26-4B72-91E5-5AC773EFD948}"/>
    <dgm:cxn modelId="{151209A0-D505-497D-A2F2-64EA51CD2989}" type="presOf" srcId="{2AFF58D5-8711-4E5E-B569-8712FBF26B9F}" destId="{6016BC85-D23B-4A4F-BB3C-30BA912AB63B}" srcOrd="0" destOrd="0" presId="urn:microsoft.com/office/officeart/2005/8/layout/process3"/>
    <dgm:cxn modelId="{3ACB65A9-2C18-41DB-9027-BB2E2FB69061}" type="presOf" srcId="{9D5404C8-BFE6-4050-88CD-033FD34930EF}" destId="{534DAA6B-9444-4EF3-893C-0A43FDEE6E69}" srcOrd="1" destOrd="0" presId="urn:microsoft.com/office/officeart/2005/8/layout/process3"/>
    <dgm:cxn modelId="{A90F7FAF-6883-41C8-8E69-2E833F8D55B0}" type="presOf" srcId="{2AFF58D5-8711-4E5E-B569-8712FBF26B9F}" destId="{C0750FDF-F29F-4F71-91D6-A5F4F47DEF86}" srcOrd="1" destOrd="0" presId="urn:microsoft.com/office/officeart/2005/8/layout/process3"/>
    <dgm:cxn modelId="{8E6D30BD-B11D-448D-A0B3-A4C6DA1E7462}" srcId="{9D5404C8-BFE6-4050-88CD-033FD34930EF}" destId="{3860731B-5E8B-417B-83F8-D539B019A9CE}" srcOrd="0" destOrd="0" parTransId="{698846DD-CB22-45C0-B52F-8DACF2E36CC6}" sibTransId="{37A8B3C0-94D4-4D39-B69E-B187D3FB8B1F}"/>
    <dgm:cxn modelId="{BB07BEC2-0D35-4374-9492-CFE0C883AECB}" type="presOf" srcId="{C34C9340-8DD4-4684-B69C-8473F8370605}" destId="{1116551D-FEEB-48FB-839D-F5A97B45D680}" srcOrd="0" destOrd="0" presId="urn:microsoft.com/office/officeart/2005/8/layout/process3"/>
    <dgm:cxn modelId="{C09B83C5-C8B5-4ED8-AD5F-6498A474C18A}" type="presOf" srcId="{3EEEEA63-1171-4B92-AD4F-E80AC1A3E93F}" destId="{E158A217-B4DD-4F03-9A7D-B5F1E88AED22}" srcOrd="0" destOrd="0" presId="urn:microsoft.com/office/officeart/2005/8/layout/process3"/>
    <dgm:cxn modelId="{3596ADC6-2A1A-4448-BEED-347E9AF55709}" type="presOf" srcId="{162782AC-63E3-48A6-AFEC-EABCE2643EC3}" destId="{652480CA-EB3D-4C84-AEDE-E1052CD10A5D}" srcOrd="1" destOrd="0" presId="urn:microsoft.com/office/officeart/2005/8/layout/process3"/>
    <dgm:cxn modelId="{7C1263C9-F31B-47D7-8676-4169D8C6BDC0}" srcId="{3C5B4E6D-BD26-4AE1-94DA-6D47E984C3E7}" destId="{4F4A8B27-CA19-498F-908B-5003CF4E7266}" srcOrd="0" destOrd="0" parTransId="{BD1AD77F-2135-4E03-9B03-D5ABEB069E7E}" sibTransId="{8A1E9102-D6D9-4F65-97EE-3440C7BE3730}"/>
    <dgm:cxn modelId="{2D74CECA-5CCA-4BF5-AD82-3CF1C3DC053F}" type="presOf" srcId="{E3F06AFF-1D4B-4F9D-A16C-A09376FBEF8D}" destId="{A968E015-7897-42DA-A034-5C49CD730A8E}" srcOrd="0" destOrd="0" presId="urn:microsoft.com/office/officeart/2005/8/layout/process3"/>
    <dgm:cxn modelId="{DCA6CECF-6367-4294-AAAB-0876D89600F5}" type="presOf" srcId="{3860731B-5E8B-417B-83F8-D539B019A9CE}" destId="{4EE608D1-DC70-4C0B-A1F2-20B503159269}" srcOrd="0" destOrd="0" presId="urn:microsoft.com/office/officeart/2005/8/layout/process3"/>
    <dgm:cxn modelId="{E7D861D0-63D7-4B67-B0F0-8FA699702FC3}" type="presOf" srcId="{D044B4AC-A5E8-4D55-B1B0-46F21533EADF}" destId="{1520A37B-52DE-4F6E-B3B2-F90FF95BD340}" srcOrd="1" destOrd="0" presId="urn:microsoft.com/office/officeart/2005/8/layout/process3"/>
    <dgm:cxn modelId="{9C2A9FD1-8715-492D-9FF3-A509C226F175}" srcId="{D36B8B10-75DC-449B-9CF4-E58BB2F8FBC6}" destId="{E3F06AFF-1D4B-4F9D-A16C-A09376FBEF8D}" srcOrd="0" destOrd="0" parTransId="{DC6A1726-4E1B-4A72-AA5B-FD8973F0CC96}" sibTransId="{8B6A1206-48F8-4286-915B-6EE378C65764}"/>
    <dgm:cxn modelId="{9AC433D6-C574-4226-B126-CB3962A59123}" type="presOf" srcId="{C40AEDB9-6766-4938-88E5-DA49C3CCB1BE}" destId="{630FFD10-9F96-45DB-BE0A-E280BF8C3079}" srcOrd="0" destOrd="0" presId="urn:microsoft.com/office/officeart/2005/8/layout/process3"/>
    <dgm:cxn modelId="{EBC827DF-9EFE-4B3A-A7BC-6C45A28D2EEF}" type="presOf" srcId="{C9B171F5-B5A2-45C6-B131-2C6C52485F26}" destId="{3D1855A4-3DAD-4324-9218-AF7A0FE21031}" srcOrd="0" destOrd="0" presId="urn:microsoft.com/office/officeart/2005/8/layout/process3"/>
    <dgm:cxn modelId="{EC921FE8-80B6-49AA-9CC8-12180D41E745}" type="presOf" srcId="{3EEEEA63-1171-4B92-AD4F-E80AC1A3E93F}" destId="{14A83913-A8C0-48F8-9C43-46B62B0A743E}" srcOrd="1" destOrd="0" presId="urn:microsoft.com/office/officeart/2005/8/layout/process3"/>
    <dgm:cxn modelId="{133475EE-C95F-45BF-BAA9-B0211501C0A9}" srcId="{C34C9340-8DD4-4684-B69C-8473F8370605}" destId="{E23CB211-8367-4600-8F5D-03D599E2D435}" srcOrd="2" destOrd="0" parTransId="{5A2CE846-326F-45E2-8319-8F24F534DFDE}" sibTransId="{D044B4AC-A5E8-4D55-B1B0-46F21533EADF}"/>
    <dgm:cxn modelId="{70A9B4F2-9807-4709-925E-0B4CF904E80E}" type="presOf" srcId="{162782AC-63E3-48A6-AFEC-EABCE2643EC3}" destId="{CE068B35-1B8E-45B0-9E32-3524E9840C4E}" srcOrd="0" destOrd="0" presId="urn:microsoft.com/office/officeart/2005/8/layout/process3"/>
    <dgm:cxn modelId="{24CD36FD-9F33-4E02-A666-795A28F83B01}" type="presOf" srcId="{0D942769-DD2C-4780-A6BC-66B3F50BF0D2}" destId="{6A5B45A9-DD2F-444E-8B28-2578190D59AF}" srcOrd="0" destOrd="0" presId="urn:microsoft.com/office/officeart/2005/8/layout/process3"/>
    <dgm:cxn modelId="{2C801D17-2A77-4E58-8B6B-333854F596C6}" type="presParOf" srcId="{1116551D-FEEB-48FB-839D-F5A97B45D680}" destId="{325E3717-C91A-40FC-96E8-1B43213E02A3}" srcOrd="0" destOrd="0" presId="urn:microsoft.com/office/officeart/2005/8/layout/process3"/>
    <dgm:cxn modelId="{8A764EFC-3BB2-4720-9388-206E926F8855}" type="presParOf" srcId="{325E3717-C91A-40FC-96E8-1B43213E02A3}" destId="{0CDB8A8C-26E1-418A-A792-CCB06B1F5A1C}" srcOrd="0" destOrd="0" presId="urn:microsoft.com/office/officeart/2005/8/layout/process3"/>
    <dgm:cxn modelId="{CE030EB3-B9F9-4D5A-B53F-DEDDB3F74B3D}" type="presParOf" srcId="{325E3717-C91A-40FC-96E8-1B43213E02A3}" destId="{534DAA6B-9444-4EF3-893C-0A43FDEE6E69}" srcOrd="1" destOrd="0" presId="urn:microsoft.com/office/officeart/2005/8/layout/process3"/>
    <dgm:cxn modelId="{7CA46ED5-6A32-4CE4-9690-32E40E8003CA}" type="presParOf" srcId="{325E3717-C91A-40FC-96E8-1B43213E02A3}" destId="{4EE608D1-DC70-4C0B-A1F2-20B503159269}" srcOrd="2" destOrd="0" presId="urn:microsoft.com/office/officeart/2005/8/layout/process3"/>
    <dgm:cxn modelId="{B067048E-79D2-49A8-B78B-4E967B800432}" type="presParOf" srcId="{1116551D-FEEB-48FB-839D-F5A97B45D680}" destId="{E158A217-B4DD-4F03-9A7D-B5F1E88AED22}" srcOrd="1" destOrd="0" presId="urn:microsoft.com/office/officeart/2005/8/layout/process3"/>
    <dgm:cxn modelId="{C31DE619-0F93-4D89-A6A5-01749DB2956D}" type="presParOf" srcId="{E158A217-B4DD-4F03-9A7D-B5F1E88AED22}" destId="{14A83913-A8C0-48F8-9C43-46B62B0A743E}" srcOrd="0" destOrd="0" presId="urn:microsoft.com/office/officeart/2005/8/layout/process3"/>
    <dgm:cxn modelId="{80F560C1-9C7D-425D-894B-C3FD2A050FFA}" type="presParOf" srcId="{1116551D-FEEB-48FB-839D-F5A97B45D680}" destId="{29217620-5827-438E-8941-988427A6E06F}" srcOrd="2" destOrd="0" presId="urn:microsoft.com/office/officeart/2005/8/layout/process3"/>
    <dgm:cxn modelId="{D72E41A5-BA91-45BC-BCFF-1A079636D812}" type="presParOf" srcId="{29217620-5827-438E-8941-988427A6E06F}" destId="{CE068B35-1B8E-45B0-9E32-3524E9840C4E}" srcOrd="0" destOrd="0" presId="urn:microsoft.com/office/officeart/2005/8/layout/process3"/>
    <dgm:cxn modelId="{7115C708-98C9-4D4C-8B85-4427DE245B40}" type="presParOf" srcId="{29217620-5827-438E-8941-988427A6E06F}" destId="{652480CA-EB3D-4C84-AEDE-E1052CD10A5D}" srcOrd="1" destOrd="0" presId="urn:microsoft.com/office/officeart/2005/8/layout/process3"/>
    <dgm:cxn modelId="{F107C260-978E-4791-87BE-10C9466F4317}" type="presParOf" srcId="{29217620-5827-438E-8941-988427A6E06F}" destId="{6A5B45A9-DD2F-444E-8B28-2578190D59AF}" srcOrd="2" destOrd="0" presId="urn:microsoft.com/office/officeart/2005/8/layout/process3"/>
    <dgm:cxn modelId="{BC16C43C-455F-4CC6-8B5D-0D5606D6BC22}" type="presParOf" srcId="{1116551D-FEEB-48FB-839D-F5A97B45D680}" destId="{6016BC85-D23B-4A4F-BB3C-30BA912AB63B}" srcOrd="3" destOrd="0" presId="urn:microsoft.com/office/officeart/2005/8/layout/process3"/>
    <dgm:cxn modelId="{9BE43B35-F008-45C8-A52D-A5581B8D74A4}" type="presParOf" srcId="{6016BC85-D23B-4A4F-BB3C-30BA912AB63B}" destId="{C0750FDF-F29F-4F71-91D6-A5F4F47DEF86}" srcOrd="0" destOrd="0" presId="urn:microsoft.com/office/officeart/2005/8/layout/process3"/>
    <dgm:cxn modelId="{6FB225C0-BEC2-437F-B752-B921784B5B82}" type="presParOf" srcId="{1116551D-FEEB-48FB-839D-F5A97B45D680}" destId="{E7378953-A947-4171-9C44-06E89D2FFAE2}" srcOrd="4" destOrd="0" presId="urn:microsoft.com/office/officeart/2005/8/layout/process3"/>
    <dgm:cxn modelId="{036BCF69-8617-46C8-9137-549CA6CDA06D}" type="presParOf" srcId="{E7378953-A947-4171-9C44-06E89D2FFAE2}" destId="{630DBBB1-9A10-4CB9-8861-6F30098E9C34}" srcOrd="0" destOrd="0" presId="urn:microsoft.com/office/officeart/2005/8/layout/process3"/>
    <dgm:cxn modelId="{96FD6130-3812-4336-9FB6-88616148973D}" type="presParOf" srcId="{E7378953-A947-4171-9C44-06E89D2FFAE2}" destId="{EA353CA9-CF1B-418D-A150-6D0E5F153102}" srcOrd="1" destOrd="0" presId="urn:microsoft.com/office/officeart/2005/8/layout/process3"/>
    <dgm:cxn modelId="{49D37737-4802-4147-8733-8CE6F2BB0761}" type="presParOf" srcId="{E7378953-A947-4171-9C44-06E89D2FFAE2}" destId="{630FFD10-9F96-45DB-BE0A-E280BF8C3079}" srcOrd="2" destOrd="0" presId="urn:microsoft.com/office/officeart/2005/8/layout/process3"/>
    <dgm:cxn modelId="{DDADC29E-147B-4460-BBA9-C7984435A3FB}" type="presParOf" srcId="{1116551D-FEEB-48FB-839D-F5A97B45D680}" destId="{C695E57A-7B9D-4FDA-973E-6017ECE6A13A}" srcOrd="5" destOrd="0" presId="urn:microsoft.com/office/officeart/2005/8/layout/process3"/>
    <dgm:cxn modelId="{3C0F7B6B-1728-477B-BABA-9B5E6FF232B4}" type="presParOf" srcId="{C695E57A-7B9D-4FDA-973E-6017ECE6A13A}" destId="{1520A37B-52DE-4F6E-B3B2-F90FF95BD340}" srcOrd="0" destOrd="0" presId="urn:microsoft.com/office/officeart/2005/8/layout/process3"/>
    <dgm:cxn modelId="{ADFD0805-DAFA-4B22-B4DF-F5C443ADB5F1}" type="presParOf" srcId="{1116551D-FEEB-48FB-839D-F5A97B45D680}" destId="{4B19B280-DA03-40BE-81D1-943A63AF58E1}" srcOrd="6" destOrd="0" presId="urn:microsoft.com/office/officeart/2005/8/layout/process3"/>
    <dgm:cxn modelId="{297CF26C-D3A7-4E8D-BFCD-5F2D36520CAB}" type="presParOf" srcId="{4B19B280-DA03-40BE-81D1-943A63AF58E1}" destId="{8362E259-5A36-4DE4-A2A9-8E18F7837D99}" srcOrd="0" destOrd="0" presId="urn:microsoft.com/office/officeart/2005/8/layout/process3"/>
    <dgm:cxn modelId="{BD04A0C8-BB1B-47DB-ACB3-E37EF35342D0}" type="presParOf" srcId="{4B19B280-DA03-40BE-81D1-943A63AF58E1}" destId="{E12204CF-D5F8-4D0D-9657-776025D6CB8A}" srcOrd="1" destOrd="0" presId="urn:microsoft.com/office/officeart/2005/8/layout/process3"/>
    <dgm:cxn modelId="{63E5338D-5ED0-40F1-97C8-9FFA44C421E7}" type="presParOf" srcId="{4B19B280-DA03-40BE-81D1-943A63AF58E1}" destId="{3D1855A4-3DAD-4324-9218-AF7A0FE21031}" srcOrd="2" destOrd="0" presId="urn:microsoft.com/office/officeart/2005/8/layout/process3"/>
    <dgm:cxn modelId="{04813DC4-402A-473C-AA77-B07DF9A0EF4D}" type="presParOf" srcId="{1116551D-FEEB-48FB-839D-F5A97B45D680}" destId="{BD3BD918-CF9A-4E87-92A8-2DE9235A19B0}" srcOrd="7" destOrd="0" presId="urn:microsoft.com/office/officeart/2005/8/layout/process3"/>
    <dgm:cxn modelId="{DB47D7C8-B3C2-4516-AA32-DBB1103ED187}" type="presParOf" srcId="{BD3BD918-CF9A-4E87-92A8-2DE9235A19B0}" destId="{EC1B5B2D-CCB1-45FD-B323-635698BF57BD}" srcOrd="0" destOrd="0" presId="urn:microsoft.com/office/officeart/2005/8/layout/process3"/>
    <dgm:cxn modelId="{3B4AF9DE-8BC0-431D-B822-7AB960A53B38}" type="presParOf" srcId="{1116551D-FEEB-48FB-839D-F5A97B45D680}" destId="{2370208A-68F7-4DA5-A8E9-7B3F20124588}" srcOrd="8" destOrd="0" presId="urn:microsoft.com/office/officeart/2005/8/layout/process3"/>
    <dgm:cxn modelId="{D599BB5B-3908-4267-853A-6E0E3FBE113E}" type="presParOf" srcId="{2370208A-68F7-4DA5-A8E9-7B3F20124588}" destId="{E42EE42B-3F77-4541-AEE9-451224131F56}" srcOrd="0" destOrd="0" presId="urn:microsoft.com/office/officeart/2005/8/layout/process3"/>
    <dgm:cxn modelId="{B7A20055-C63D-48E7-BFB7-49C04737CD50}" type="presParOf" srcId="{2370208A-68F7-4DA5-A8E9-7B3F20124588}" destId="{8E24C167-D0F7-4A1A-832A-A37AF80081B0}" srcOrd="1" destOrd="0" presId="urn:microsoft.com/office/officeart/2005/8/layout/process3"/>
    <dgm:cxn modelId="{D67DEBFA-8998-4804-A8CA-E6C42EBC44BC}" type="presParOf" srcId="{2370208A-68F7-4DA5-A8E9-7B3F20124588}" destId="{ADFB0A1B-A647-4D03-8457-A9C5918EA0A6}" srcOrd="2" destOrd="0" presId="urn:microsoft.com/office/officeart/2005/8/layout/process3"/>
    <dgm:cxn modelId="{14162FC6-9367-4EE6-B32F-DB6C8E312636}" type="presParOf" srcId="{1116551D-FEEB-48FB-839D-F5A97B45D680}" destId="{73C3AC26-F75D-458D-9E29-A3A2E4EE0006}" srcOrd="9" destOrd="0" presId="urn:microsoft.com/office/officeart/2005/8/layout/process3"/>
    <dgm:cxn modelId="{9EE02E80-A039-4E17-B178-5C3A1D3A445B}" type="presParOf" srcId="{73C3AC26-F75D-458D-9E29-A3A2E4EE0006}" destId="{8FFBDA1B-A6CC-4520-AC72-418217F369B6}" srcOrd="0" destOrd="0" presId="urn:microsoft.com/office/officeart/2005/8/layout/process3"/>
    <dgm:cxn modelId="{5940F762-5A70-40DB-9488-C3DEF578B0F4}" type="presParOf" srcId="{1116551D-FEEB-48FB-839D-F5A97B45D680}" destId="{5EC44E29-E002-4AEA-808C-CD4950587909}" srcOrd="10" destOrd="0" presId="urn:microsoft.com/office/officeart/2005/8/layout/process3"/>
    <dgm:cxn modelId="{A51BAF63-5C71-40C9-831B-E8F9B41CB6BA}" type="presParOf" srcId="{5EC44E29-E002-4AEA-808C-CD4950587909}" destId="{310C931F-5EEB-4F73-9A95-FD18D6652860}" srcOrd="0" destOrd="0" presId="urn:microsoft.com/office/officeart/2005/8/layout/process3"/>
    <dgm:cxn modelId="{89F719BF-8492-4BC8-B7F9-5B0DA713DD9F}" type="presParOf" srcId="{5EC44E29-E002-4AEA-808C-CD4950587909}" destId="{E6176D33-89BE-46A6-904F-9E3DD63F7EDF}" srcOrd="1" destOrd="0" presId="urn:microsoft.com/office/officeart/2005/8/layout/process3"/>
    <dgm:cxn modelId="{9DC4A782-B6FF-4453-B946-38F52991A6B5}" type="presParOf" srcId="{5EC44E29-E002-4AEA-808C-CD4950587909}" destId="{A968E015-7897-42DA-A034-5C49CD730A8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6EBB67-7EB5-42CE-9E6B-7DC1B43779C4}"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A7561662-FBBB-4824-964C-69A4E4376226}">
      <dgm:prSet phldrT="[Text]"/>
      <dgm:spPr/>
      <dgm:t>
        <a:bodyPr/>
        <a:lstStyle/>
        <a:p>
          <a:r>
            <a:rPr lang="en-US" b="1" dirty="0">
              <a:solidFill>
                <a:schemeClr val="accent5"/>
              </a:solidFill>
            </a:rPr>
            <a:t>External Evaluation</a:t>
          </a:r>
        </a:p>
        <a:p>
          <a:r>
            <a:rPr lang="en-US" b="0" dirty="0">
              <a:solidFill>
                <a:schemeClr val="accent5"/>
              </a:solidFill>
            </a:rPr>
            <a:t>- Conducted by experts</a:t>
          </a:r>
        </a:p>
        <a:p>
          <a:r>
            <a:rPr lang="en-US" b="0" dirty="0">
              <a:solidFill>
                <a:schemeClr val="accent5"/>
              </a:solidFill>
            </a:rPr>
            <a:t>- Perceived objectivity</a:t>
          </a:r>
        </a:p>
      </dgm:t>
    </dgm:pt>
    <dgm:pt modelId="{9D74D20A-3C22-4F97-B6DF-E3BBD24891EB}" type="parTrans" cxnId="{B60058EB-FACB-4301-A3B2-24B01AD7697A}">
      <dgm:prSet/>
      <dgm:spPr/>
      <dgm:t>
        <a:bodyPr/>
        <a:lstStyle/>
        <a:p>
          <a:endParaRPr lang="en-US"/>
        </a:p>
      </dgm:t>
    </dgm:pt>
    <dgm:pt modelId="{0FAA11B6-8D98-4B04-AA98-53E9C09E26A9}" type="sibTrans" cxnId="{B60058EB-FACB-4301-A3B2-24B01AD7697A}">
      <dgm:prSet/>
      <dgm:spPr/>
      <dgm:t>
        <a:bodyPr/>
        <a:lstStyle/>
        <a:p>
          <a:endParaRPr lang="en-US"/>
        </a:p>
      </dgm:t>
    </dgm:pt>
    <dgm:pt modelId="{F79CF3E3-C712-4805-A10E-53B73F5F2A41}">
      <dgm:prSet phldrT="[Text]"/>
      <dgm:spPr/>
      <dgm:t>
        <a:bodyPr/>
        <a:lstStyle/>
        <a:p>
          <a:r>
            <a:rPr lang="en-US" dirty="0">
              <a:solidFill>
                <a:schemeClr val="accent2">
                  <a:lumMod val="75000"/>
                </a:schemeClr>
              </a:solidFill>
            </a:rPr>
            <a:t>- More expensive</a:t>
          </a:r>
        </a:p>
        <a:p>
          <a:r>
            <a:rPr lang="en-US" dirty="0">
              <a:solidFill>
                <a:schemeClr val="accent2">
                  <a:lumMod val="75000"/>
                </a:schemeClr>
              </a:solidFill>
            </a:rPr>
            <a:t>- Requires collaboration</a:t>
          </a:r>
        </a:p>
      </dgm:t>
    </dgm:pt>
    <dgm:pt modelId="{5F5BA9AB-5D9E-4F92-B977-109D3F98248E}" type="parTrans" cxnId="{BD574C5F-BCE9-4AE6-A89A-06F7D1B58BA5}">
      <dgm:prSet/>
      <dgm:spPr/>
      <dgm:t>
        <a:bodyPr/>
        <a:lstStyle/>
        <a:p>
          <a:endParaRPr lang="en-US"/>
        </a:p>
      </dgm:t>
    </dgm:pt>
    <dgm:pt modelId="{5836F144-50B0-4986-A194-43D945A576D2}" type="sibTrans" cxnId="{BD574C5F-BCE9-4AE6-A89A-06F7D1B58BA5}">
      <dgm:prSet/>
      <dgm:spPr/>
      <dgm:t>
        <a:bodyPr/>
        <a:lstStyle/>
        <a:p>
          <a:endParaRPr lang="en-US"/>
        </a:p>
      </dgm:t>
    </dgm:pt>
    <dgm:pt modelId="{F17255BA-6CD9-4D3D-885D-F4920AA9E222}" type="pres">
      <dgm:prSet presAssocID="{6B6EBB67-7EB5-42CE-9E6B-7DC1B43779C4}" presName="compositeShape" presStyleCnt="0">
        <dgm:presLayoutVars>
          <dgm:chMax val="2"/>
          <dgm:dir/>
          <dgm:resizeHandles val="exact"/>
        </dgm:presLayoutVars>
      </dgm:prSet>
      <dgm:spPr/>
    </dgm:pt>
    <dgm:pt modelId="{ADD6DBD7-3D8D-41CE-AAA6-153A1BF76B81}" type="pres">
      <dgm:prSet presAssocID="{A7561662-FBBB-4824-964C-69A4E4376226}" presName="upArrow" presStyleLbl="node1" presStyleIdx="0" presStyleCnt="2"/>
      <dgm:spPr/>
    </dgm:pt>
    <dgm:pt modelId="{9719743D-6EB2-4E0D-B69E-B6D8AF6B1FA0}" type="pres">
      <dgm:prSet presAssocID="{A7561662-FBBB-4824-964C-69A4E4376226}" presName="upArrowText" presStyleLbl="revTx" presStyleIdx="0" presStyleCnt="2">
        <dgm:presLayoutVars>
          <dgm:chMax val="0"/>
          <dgm:bulletEnabled val="1"/>
        </dgm:presLayoutVars>
      </dgm:prSet>
      <dgm:spPr/>
    </dgm:pt>
    <dgm:pt modelId="{40365C07-B621-4553-B142-B4EF87CA00FC}" type="pres">
      <dgm:prSet presAssocID="{F79CF3E3-C712-4805-A10E-53B73F5F2A41}" presName="downArrow" presStyleLbl="node1" presStyleIdx="1" presStyleCnt="2"/>
      <dgm:spPr/>
    </dgm:pt>
    <dgm:pt modelId="{82481AB6-2FBE-484F-A06E-65D21DFE54BE}" type="pres">
      <dgm:prSet presAssocID="{F79CF3E3-C712-4805-A10E-53B73F5F2A41}" presName="downArrowText" presStyleLbl="revTx" presStyleIdx="1" presStyleCnt="2">
        <dgm:presLayoutVars>
          <dgm:chMax val="0"/>
          <dgm:bulletEnabled val="1"/>
        </dgm:presLayoutVars>
      </dgm:prSet>
      <dgm:spPr/>
    </dgm:pt>
  </dgm:ptLst>
  <dgm:cxnLst>
    <dgm:cxn modelId="{F10FCE1A-148E-43AE-B806-3C5DEA297F3E}" type="presOf" srcId="{F79CF3E3-C712-4805-A10E-53B73F5F2A41}" destId="{82481AB6-2FBE-484F-A06E-65D21DFE54BE}" srcOrd="0" destOrd="0" presId="urn:microsoft.com/office/officeart/2005/8/layout/arrow4"/>
    <dgm:cxn modelId="{BD574C5F-BCE9-4AE6-A89A-06F7D1B58BA5}" srcId="{6B6EBB67-7EB5-42CE-9E6B-7DC1B43779C4}" destId="{F79CF3E3-C712-4805-A10E-53B73F5F2A41}" srcOrd="1" destOrd="0" parTransId="{5F5BA9AB-5D9E-4F92-B977-109D3F98248E}" sibTransId="{5836F144-50B0-4986-A194-43D945A576D2}"/>
    <dgm:cxn modelId="{EA08F797-8628-426B-98C8-ED6F659DAEE0}" type="presOf" srcId="{6B6EBB67-7EB5-42CE-9E6B-7DC1B43779C4}" destId="{F17255BA-6CD9-4D3D-885D-F4920AA9E222}" srcOrd="0" destOrd="0" presId="urn:microsoft.com/office/officeart/2005/8/layout/arrow4"/>
    <dgm:cxn modelId="{603360BE-AB03-4875-BF9C-DDD9C0C85755}" type="presOf" srcId="{A7561662-FBBB-4824-964C-69A4E4376226}" destId="{9719743D-6EB2-4E0D-B69E-B6D8AF6B1FA0}" srcOrd="0" destOrd="0" presId="urn:microsoft.com/office/officeart/2005/8/layout/arrow4"/>
    <dgm:cxn modelId="{B60058EB-FACB-4301-A3B2-24B01AD7697A}" srcId="{6B6EBB67-7EB5-42CE-9E6B-7DC1B43779C4}" destId="{A7561662-FBBB-4824-964C-69A4E4376226}" srcOrd="0" destOrd="0" parTransId="{9D74D20A-3C22-4F97-B6DF-E3BBD24891EB}" sibTransId="{0FAA11B6-8D98-4B04-AA98-53E9C09E26A9}"/>
    <dgm:cxn modelId="{260AE1F2-B767-4323-A8D7-FD756E200AA6}" type="presParOf" srcId="{F17255BA-6CD9-4D3D-885D-F4920AA9E222}" destId="{ADD6DBD7-3D8D-41CE-AAA6-153A1BF76B81}" srcOrd="0" destOrd="0" presId="urn:microsoft.com/office/officeart/2005/8/layout/arrow4"/>
    <dgm:cxn modelId="{4A12F077-0FB5-40CB-A428-C1F81AFAD202}" type="presParOf" srcId="{F17255BA-6CD9-4D3D-885D-F4920AA9E222}" destId="{9719743D-6EB2-4E0D-B69E-B6D8AF6B1FA0}" srcOrd="1" destOrd="0" presId="urn:microsoft.com/office/officeart/2005/8/layout/arrow4"/>
    <dgm:cxn modelId="{156BAA76-4C2D-429B-978A-6F886E192683}" type="presParOf" srcId="{F17255BA-6CD9-4D3D-885D-F4920AA9E222}" destId="{40365C07-B621-4553-B142-B4EF87CA00FC}" srcOrd="2" destOrd="0" presId="urn:microsoft.com/office/officeart/2005/8/layout/arrow4"/>
    <dgm:cxn modelId="{8F275A26-894B-477E-BBA0-125650CC36FF}" type="presParOf" srcId="{F17255BA-6CD9-4D3D-885D-F4920AA9E222}" destId="{82481AB6-2FBE-484F-A06E-65D21DFE54BE}" srcOrd="3" destOrd="0" presId="urn:microsoft.com/office/officeart/2005/8/layout/arrow4"/>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3146A2-1E2D-4BBC-8CB9-F26B2F6B8AB9}"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6C9C27DE-9C26-43F4-B23F-BA0AF3B75DB2}">
      <dgm:prSet phldrT="[Text]"/>
      <dgm:spPr/>
      <dgm:t>
        <a:bodyPr/>
        <a:lstStyle/>
        <a:p>
          <a:r>
            <a:rPr lang="en-US" b="1" dirty="0">
              <a:solidFill>
                <a:schemeClr val="accent6"/>
              </a:solidFill>
            </a:rPr>
            <a:t>Internal Evaluation</a:t>
          </a:r>
        </a:p>
        <a:p>
          <a:r>
            <a:rPr lang="en-US" dirty="0">
              <a:solidFill>
                <a:schemeClr val="accent6"/>
              </a:solidFill>
            </a:rPr>
            <a:t>- Cheaper</a:t>
          </a:r>
        </a:p>
        <a:p>
          <a:r>
            <a:rPr lang="en-US" dirty="0">
              <a:solidFill>
                <a:schemeClr val="accent6"/>
              </a:solidFill>
            </a:rPr>
            <a:t>- No collaboration needed</a:t>
          </a:r>
        </a:p>
      </dgm:t>
    </dgm:pt>
    <dgm:pt modelId="{EB4F8FF6-0C0C-4E23-ADDE-90510C8E43DA}" type="parTrans" cxnId="{4736F883-7717-4854-BE2E-EB8ADEF37F34}">
      <dgm:prSet/>
      <dgm:spPr/>
      <dgm:t>
        <a:bodyPr/>
        <a:lstStyle/>
        <a:p>
          <a:endParaRPr lang="en-US"/>
        </a:p>
      </dgm:t>
    </dgm:pt>
    <dgm:pt modelId="{9529E97A-969F-4C4A-863D-FD48103A9570}" type="sibTrans" cxnId="{4736F883-7717-4854-BE2E-EB8ADEF37F34}">
      <dgm:prSet/>
      <dgm:spPr/>
      <dgm:t>
        <a:bodyPr/>
        <a:lstStyle/>
        <a:p>
          <a:endParaRPr lang="en-US"/>
        </a:p>
      </dgm:t>
    </dgm:pt>
    <dgm:pt modelId="{376407B5-7C3B-4154-8B86-2137EE605ED9}">
      <dgm:prSet phldrT="[Text]"/>
      <dgm:spPr/>
      <dgm:t>
        <a:bodyPr/>
        <a:lstStyle/>
        <a:p>
          <a:r>
            <a:rPr lang="en-US" dirty="0">
              <a:solidFill>
                <a:schemeClr val="accent2"/>
              </a:solidFill>
            </a:rPr>
            <a:t>- Staff may lack time or expertise</a:t>
          </a:r>
        </a:p>
        <a:p>
          <a:r>
            <a:rPr lang="en-US" dirty="0">
              <a:solidFill>
                <a:schemeClr val="accent2"/>
              </a:solidFill>
            </a:rPr>
            <a:t>- Perceived bias</a:t>
          </a:r>
        </a:p>
      </dgm:t>
    </dgm:pt>
    <dgm:pt modelId="{2CD4506D-9374-4582-86F1-3E2289907948}" type="parTrans" cxnId="{A4C395F9-DAE5-4EAE-B9F0-40DDB9F93790}">
      <dgm:prSet/>
      <dgm:spPr/>
      <dgm:t>
        <a:bodyPr/>
        <a:lstStyle/>
        <a:p>
          <a:endParaRPr lang="en-US"/>
        </a:p>
      </dgm:t>
    </dgm:pt>
    <dgm:pt modelId="{33FAEECA-935F-45DE-823C-05E053F40173}" type="sibTrans" cxnId="{A4C395F9-DAE5-4EAE-B9F0-40DDB9F93790}">
      <dgm:prSet/>
      <dgm:spPr/>
      <dgm:t>
        <a:bodyPr/>
        <a:lstStyle/>
        <a:p>
          <a:endParaRPr lang="en-US"/>
        </a:p>
      </dgm:t>
    </dgm:pt>
    <dgm:pt modelId="{41257299-E3FF-45AB-BC8F-6C2811515AAD}" type="pres">
      <dgm:prSet presAssocID="{543146A2-1E2D-4BBC-8CB9-F26B2F6B8AB9}" presName="compositeShape" presStyleCnt="0">
        <dgm:presLayoutVars>
          <dgm:chMax val="2"/>
          <dgm:dir/>
          <dgm:resizeHandles val="exact"/>
        </dgm:presLayoutVars>
      </dgm:prSet>
      <dgm:spPr/>
    </dgm:pt>
    <dgm:pt modelId="{74030A94-AB54-46D1-9846-21A9E23EEBAD}" type="pres">
      <dgm:prSet presAssocID="{6C9C27DE-9C26-43F4-B23F-BA0AF3B75DB2}" presName="upArrow" presStyleLbl="node1" presStyleIdx="0" presStyleCnt="2"/>
      <dgm:spPr/>
    </dgm:pt>
    <dgm:pt modelId="{EB9B971C-5463-47D6-A513-E1BDC89566CA}" type="pres">
      <dgm:prSet presAssocID="{6C9C27DE-9C26-43F4-B23F-BA0AF3B75DB2}" presName="upArrowText" presStyleLbl="revTx" presStyleIdx="0" presStyleCnt="2">
        <dgm:presLayoutVars>
          <dgm:chMax val="0"/>
          <dgm:bulletEnabled val="1"/>
        </dgm:presLayoutVars>
      </dgm:prSet>
      <dgm:spPr/>
    </dgm:pt>
    <dgm:pt modelId="{1C1DCB9B-CB4D-45EB-8DAF-AFB46655652B}" type="pres">
      <dgm:prSet presAssocID="{376407B5-7C3B-4154-8B86-2137EE605ED9}" presName="downArrow" presStyleLbl="node1" presStyleIdx="1" presStyleCnt="2"/>
      <dgm:spPr/>
    </dgm:pt>
    <dgm:pt modelId="{F05D17E0-CC1B-4804-89F2-C8E6727C82E3}" type="pres">
      <dgm:prSet presAssocID="{376407B5-7C3B-4154-8B86-2137EE605ED9}" presName="downArrowText" presStyleLbl="revTx" presStyleIdx="1" presStyleCnt="2">
        <dgm:presLayoutVars>
          <dgm:chMax val="0"/>
          <dgm:bulletEnabled val="1"/>
        </dgm:presLayoutVars>
      </dgm:prSet>
      <dgm:spPr/>
    </dgm:pt>
  </dgm:ptLst>
  <dgm:cxnLst>
    <dgm:cxn modelId="{A8E6FE0E-3EF6-4E22-8560-3E5C1701E345}" type="presOf" srcId="{376407B5-7C3B-4154-8B86-2137EE605ED9}" destId="{F05D17E0-CC1B-4804-89F2-C8E6727C82E3}" srcOrd="0" destOrd="0" presId="urn:microsoft.com/office/officeart/2005/8/layout/arrow4"/>
    <dgm:cxn modelId="{4C7F6051-AABE-45DB-93B7-917575CE9C98}" type="presOf" srcId="{543146A2-1E2D-4BBC-8CB9-F26B2F6B8AB9}" destId="{41257299-E3FF-45AB-BC8F-6C2811515AAD}" srcOrd="0" destOrd="0" presId="urn:microsoft.com/office/officeart/2005/8/layout/arrow4"/>
    <dgm:cxn modelId="{4736F883-7717-4854-BE2E-EB8ADEF37F34}" srcId="{543146A2-1E2D-4BBC-8CB9-F26B2F6B8AB9}" destId="{6C9C27DE-9C26-43F4-B23F-BA0AF3B75DB2}" srcOrd="0" destOrd="0" parTransId="{EB4F8FF6-0C0C-4E23-ADDE-90510C8E43DA}" sibTransId="{9529E97A-969F-4C4A-863D-FD48103A9570}"/>
    <dgm:cxn modelId="{29CFDFDC-7DCE-411F-BFD7-09C02BFED6FC}" type="presOf" srcId="{6C9C27DE-9C26-43F4-B23F-BA0AF3B75DB2}" destId="{EB9B971C-5463-47D6-A513-E1BDC89566CA}" srcOrd="0" destOrd="0" presId="urn:microsoft.com/office/officeart/2005/8/layout/arrow4"/>
    <dgm:cxn modelId="{A4C395F9-DAE5-4EAE-B9F0-40DDB9F93790}" srcId="{543146A2-1E2D-4BBC-8CB9-F26B2F6B8AB9}" destId="{376407B5-7C3B-4154-8B86-2137EE605ED9}" srcOrd="1" destOrd="0" parTransId="{2CD4506D-9374-4582-86F1-3E2289907948}" sibTransId="{33FAEECA-935F-45DE-823C-05E053F40173}"/>
    <dgm:cxn modelId="{5A217958-FD22-412D-9989-EB992300BC13}" type="presParOf" srcId="{41257299-E3FF-45AB-BC8F-6C2811515AAD}" destId="{74030A94-AB54-46D1-9846-21A9E23EEBAD}" srcOrd="0" destOrd="0" presId="urn:microsoft.com/office/officeart/2005/8/layout/arrow4"/>
    <dgm:cxn modelId="{8AB8E322-9346-4C8F-8F56-6EF39FA22511}" type="presParOf" srcId="{41257299-E3FF-45AB-BC8F-6C2811515AAD}" destId="{EB9B971C-5463-47D6-A513-E1BDC89566CA}" srcOrd="1" destOrd="0" presId="urn:microsoft.com/office/officeart/2005/8/layout/arrow4"/>
    <dgm:cxn modelId="{9C7513CE-440F-4D8C-BCC5-F3E574B5EED2}" type="presParOf" srcId="{41257299-E3FF-45AB-BC8F-6C2811515AAD}" destId="{1C1DCB9B-CB4D-45EB-8DAF-AFB46655652B}" srcOrd="2" destOrd="0" presId="urn:microsoft.com/office/officeart/2005/8/layout/arrow4"/>
    <dgm:cxn modelId="{FD6C2AD8-D7F7-4B3E-AE92-C4542558698E}" type="presParOf" srcId="{41257299-E3FF-45AB-BC8F-6C2811515AAD}" destId="{F05D17E0-CC1B-4804-89F2-C8E6727C82E3}" srcOrd="3" destOrd="0" presId="urn:microsoft.com/office/officeart/2005/8/layout/arrow4"/>
  </dgm:cxnLst>
  <dgm:bg/>
  <dgm:whole>
    <a:ln>
      <a:solidFill>
        <a:schemeClr val="accent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0BF8A-BD66-4298-8C24-C5FE11B7D46C}">
      <dsp:nvSpPr>
        <dsp:cNvPr id="0" name=""/>
        <dsp:cNvSpPr/>
      </dsp:nvSpPr>
      <dsp:spPr>
        <a:xfrm>
          <a:off x="1176485" y="0"/>
          <a:ext cx="1980380" cy="1100211"/>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Quality of Evidence</a:t>
          </a:r>
        </a:p>
      </dsp:txBody>
      <dsp:txXfrm>
        <a:off x="1208709" y="32224"/>
        <a:ext cx="1915932" cy="1035763"/>
      </dsp:txXfrm>
    </dsp:sp>
    <dsp:sp modelId="{5657FC22-DDB9-495B-ACD2-76A66BF73A83}">
      <dsp:nvSpPr>
        <dsp:cNvPr id="0" name=""/>
        <dsp:cNvSpPr/>
      </dsp:nvSpPr>
      <dsp:spPr>
        <a:xfrm>
          <a:off x="4037036" y="0"/>
          <a:ext cx="1980380" cy="1100211"/>
        </a:xfrm>
        <a:prstGeom prst="roundRect">
          <a:avLst>
            <a:gd name="adj" fmla="val 1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Relevance</a:t>
          </a:r>
        </a:p>
      </dsp:txBody>
      <dsp:txXfrm>
        <a:off x="4069260" y="32224"/>
        <a:ext cx="1915932" cy="1035763"/>
      </dsp:txXfrm>
    </dsp:sp>
    <dsp:sp modelId="{3E4D8328-212F-43BE-B92F-41C3812A7371}">
      <dsp:nvSpPr>
        <dsp:cNvPr id="0" name=""/>
        <dsp:cNvSpPr/>
      </dsp:nvSpPr>
      <dsp:spPr>
        <a:xfrm>
          <a:off x="3184372" y="4675899"/>
          <a:ext cx="825158" cy="825158"/>
        </a:xfrm>
        <a:prstGeom prst="triangle">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9F5042C-9A0A-4090-8BC7-E02710216223}">
      <dsp:nvSpPr>
        <dsp:cNvPr id="0" name=""/>
        <dsp:cNvSpPr/>
      </dsp:nvSpPr>
      <dsp:spPr>
        <a:xfrm>
          <a:off x="1121475" y="4330432"/>
          <a:ext cx="4950952" cy="334464"/>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3387972-BC41-45F3-B479-ED89C401AD91}">
      <dsp:nvSpPr>
        <dsp:cNvPr id="0" name=""/>
        <dsp:cNvSpPr/>
      </dsp:nvSpPr>
      <dsp:spPr>
        <a:xfrm>
          <a:off x="4037036" y="3366647"/>
          <a:ext cx="1980380" cy="92417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Local capacity/Resource requirements</a:t>
          </a:r>
        </a:p>
      </dsp:txBody>
      <dsp:txXfrm>
        <a:off x="4082151" y="3411762"/>
        <a:ext cx="1890150" cy="833947"/>
      </dsp:txXfrm>
    </dsp:sp>
    <dsp:sp modelId="{70CC28B1-11AB-4124-8E25-A836E100D8B9}">
      <dsp:nvSpPr>
        <dsp:cNvPr id="0" name=""/>
        <dsp:cNvSpPr/>
      </dsp:nvSpPr>
      <dsp:spPr>
        <a:xfrm>
          <a:off x="4037036" y="2376457"/>
          <a:ext cx="1980380" cy="924177"/>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Outcomes</a:t>
          </a:r>
        </a:p>
      </dsp:txBody>
      <dsp:txXfrm>
        <a:off x="4082151" y="2421572"/>
        <a:ext cx="1890150" cy="833947"/>
      </dsp:txXfrm>
    </dsp:sp>
    <dsp:sp modelId="{CB750596-9B77-4B04-B24F-3ECACA36D13F}">
      <dsp:nvSpPr>
        <dsp:cNvPr id="0" name=""/>
        <dsp:cNvSpPr/>
      </dsp:nvSpPr>
      <dsp:spPr>
        <a:xfrm>
          <a:off x="4037036" y="1386266"/>
          <a:ext cx="1980380" cy="92417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Local context Setting/Population</a:t>
          </a:r>
        </a:p>
      </dsp:txBody>
      <dsp:txXfrm>
        <a:off x="4082151" y="1431381"/>
        <a:ext cx="1890150" cy="833947"/>
      </dsp:txXfrm>
    </dsp:sp>
    <dsp:sp modelId="{BC5E1601-17F0-47A8-A21C-2EEDE3BB2C20}">
      <dsp:nvSpPr>
        <dsp:cNvPr id="0" name=""/>
        <dsp:cNvSpPr/>
      </dsp:nvSpPr>
      <dsp:spPr>
        <a:xfrm>
          <a:off x="1176485" y="3366647"/>
          <a:ext cx="1980380" cy="924177"/>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Statistically significant findings</a:t>
          </a:r>
        </a:p>
      </dsp:txBody>
      <dsp:txXfrm>
        <a:off x="1221600" y="3411762"/>
        <a:ext cx="1890150" cy="833947"/>
      </dsp:txXfrm>
    </dsp:sp>
    <dsp:sp modelId="{DF47EC51-1A1A-497D-90B2-3C0E0159BF41}">
      <dsp:nvSpPr>
        <dsp:cNvPr id="0" name=""/>
        <dsp:cNvSpPr/>
      </dsp:nvSpPr>
      <dsp:spPr>
        <a:xfrm>
          <a:off x="1176485" y="2376457"/>
          <a:ext cx="1980380" cy="924177"/>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Supported by other research or strong theory</a:t>
          </a:r>
        </a:p>
      </dsp:txBody>
      <dsp:txXfrm>
        <a:off x="1221600" y="2421572"/>
        <a:ext cx="1890150" cy="833947"/>
      </dsp:txXfrm>
    </dsp:sp>
    <dsp:sp modelId="{7E979DE2-F7E1-4205-ADF5-367E42474202}">
      <dsp:nvSpPr>
        <dsp:cNvPr id="0" name=""/>
        <dsp:cNvSpPr/>
      </dsp:nvSpPr>
      <dsp:spPr>
        <a:xfrm>
          <a:off x="1176485" y="1386266"/>
          <a:ext cx="1980380" cy="92417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Well-designed and well-implemented study</a:t>
          </a:r>
        </a:p>
      </dsp:txBody>
      <dsp:txXfrm>
        <a:off x="1221600" y="1431381"/>
        <a:ext cx="1890150" cy="833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DAA6B-9444-4EF3-893C-0A43FDEE6E69}">
      <dsp:nvSpPr>
        <dsp:cNvPr id="0" name=""/>
        <dsp:cNvSpPr/>
      </dsp:nvSpPr>
      <dsp:spPr>
        <a:xfrm>
          <a:off x="2905" y="1085366"/>
          <a:ext cx="1232717" cy="64873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Identify intervention</a:t>
          </a:r>
        </a:p>
      </dsp:txBody>
      <dsp:txXfrm>
        <a:off x="2905" y="1085366"/>
        <a:ext cx="1232717" cy="432488"/>
      </dsp:txXfrm>
    </dsp:sp>
    <dsp:sp modelId="{4EE608D1-DC70-4C0B-A1F2-20B503159269}">
      <dsp:nvSpPr>
        <dsp:cNvPr id="0" name=""/>
        <dsp:cNvSpPr/>
      </dsp:nvSpPr>
      <dsp:spPr>
        <a:xfrm>
          <a:off x="255389" y="1517854"/>
          <a:ext cx="1232717" cy="182917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Intervention in mind</a:t>
          </a:r>
        </a:p>
        <a:p>
          <a:pPr marL="57150" lvl="1" indent="-57150" algn="l" defTabSz="488950">
            <a:lnSpc>
              <a:spcPct val="90000"/>
            </a:lnSpc>
            <a:spcBef>
              <a:spcPct val="0"/>
            </a:spcBef>
            <a:spcAft>
              <a:spcPct val="15000"/>
            </a:spcAft>
            <a:buChar char="•"/>
          </a:pPr>
          <a:r>
            <a:rPr lang="en-US" sz="1100" kern="1200" dirty="0"/>
            <a:t>Search to identify</a:t>
          </a:r>
        </a:p>
      </dsp:txBody>
      <dsp:txXfrm>
        <a:off x="291494" y="1553959"/>
        <a:ext cx="1160507" cy="1756969"/>
      </dsp:txXfrm>
    </dsp:sp>
    <dsp:sp modelId="{E158A217-B4DD-4F03-9A7D-B5F1E88AED22}">
      <dsp:nvSpPr>
        <dsp:cNvPr id="0" name=""/>
        <dsp:cNvSpPr/>
      </dsp:nvSpPr>
      <dsp:spPr>
        <a:xfrm>
          <a:off x="1422497" y="1148155"/>
          <a:ext cx="396175" cy="30691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422497" y="1209537"/>
        <a:ext cx="304102" cy="184146"/>
      </dsp:txXfrm>
    </dsp:sp>
    <dsp:sp modelId="{652480CA-EB3D-4C84-AEDE-E1052CD10A5D}">
      <dsp:nvSpPr>
        <dsp:cNvPr id="0" name=""/>
        <dsp:cNvSpPr/>
      </dsp:nvSpPr>
      <dsp:spPr>
        <a:xfrm>
          <a:off x="1983123" y="1085366"/>
          <a:ext cx="1232717" cy="64873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Assess Quality</a:t>
          </a:r>
        </a:p>
      </dsp:txBody>
      <dsp:txXfrm>
        <a:off x="1983123" y="1085366"/>
        <a:ext cx="1232717" cy="432488"/>
      </dsp:txXfrm>
    </dsp:sp>
    <dsp:sp modelId="{6A5B45A9-DD2F-444E-8B28-2578190D59AF}">
      <dsp:nvSpPr>
        <dsp:cNvPr id="0" name=""/>
        <dsp:cNvSpPr/>
      </dsp:nvSpPr>
      <dsp:spPr>
        <a:xfrm>
          <a:off x="2235608" y="1517854"/>
          <a:ext cx="1232717" cy="182917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Font typeface="Symbol" panose="05050102010706020507" pitchFamily="18" charset="2"/>
            <a:buChar char=""/>
          </a:pPr>
          <a:r>
            <a:rPr lang="en-US" sz="1100" kern="1200" dirty="0"/>
            <a:t>Research design (RCT, QED, Correlational, other)</a:t>
          </a:r>
        </a:p>
        <a:p>
          <a:pPr marL="57150" lvl="1" indent="-57150" algn="l" defTabSz="488950">
            <a:lnSpc>
              <a:spcPct val="90000"/>
            </a:lnSpc>
            <a:spcBef>
              <a:spcPct val="0"/>
            </a:spcBef>
            <a:spcAft>
              <a:spcPct val="15000"/>
            </a:spcAft>
            <a:buFont typeface="Symbol" panose="05050102010706020507" pitchFamily="18" charset="2"/>
            <a:buChar char=""/>
          </a:pPr>
          <a:r>
            <a:rPr lang="en-US" sz="1100" kern="1200" dirty="0"/>
            <a:t>Statistically significant outcomes</a:t>
          </a:r>
        </a:p>
      </dsp:txBody>
      <dsp:txXfrm>
        <a:off x="2271713" y="1553959"/>
        <a:ext cx="1160507" cy="1756969"/>
      </dsp:txXfrm>
    </dsp:sp>
    <dsp:sp modelId="{6016BC85-D23B-4A4F-BB3C-30BA912AB63B}">
      <dsp:nvSpPr>
        <dsp:cNvPr id="0" name=""/>
        <dsp:cNvSpPr/>
      </dsp:nvSpPr>
      <dsp:spPr>
        <a:xfrm>
          <a:off x="3402716" y="1148155"/>
          <a:ext cx="396175" cy="30691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02716" y="1209537"/>
        <a:ext cx="304102" cy="184146"/>
      </dsp:txXfrm>
    </dsp:sp>
    <dsp:sp modelId="{EA353CA9-CF1B-418D-A150-6D0E5F153102}">
      <dsp:nvSpPr>
        <dsp:cNvPr id="0" name=""/>
        <dsp:cNvSpPr/>
      </dsp:nvSpPr>
      <dsp:spPr>
        <a:xfrm>
          <a:off x="3963342" y="1085366"/>
          <a:ext cx="1232717" cy="64873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Assess Relevance</a:t>
          </a:r>
        </a:p>
      </dsp:txBody>
      <dsp:txXfrm>
        <a:off x="3963342" y="1085366"/>
        <a:ext cx="1232717" cy="432488"/>
      </dsp:txXfrm>
    </dsp:sp>
    <dsp:sp modelId="{630FFD10-9F96-45DB-BE0A-E280BF8C3079}">
      <dsp:nvSpPr>
        <dsp:cNvPr id="0" name=""/>
        <dsp:cNvSpPr/>
      </dsp:nvSpPr>
      <dsp:spPr>
        <a:xfrm>
          <a:off x="4215827" y="1517854"/>
          <a:ext cx="1232717" cy="182917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Font typeface="Wingdings" panose="05000000000000000000" pitchFamily="2" charset="2"/>
            <a:buChar char=""/>
          </a:pPr>
          <a:r>
            <a:rPr lang="en-US" sz="1100" kern="1200" dirty="0"/>
            <a:t>Setting in which the research took place (e.g., elementary)</a:t>
          </a:r>
        </a:p>
        <a:p>
          <a:pPr marL="57150" lvl="1" indent="-57150" algn="l" defTabSz="488950">
            <a:lnSpc>
              <a:spcPct val="90000"/>
            </a:lnSpc>
            <a:spcBef>
              <a:spcPct val="0"/>
            </a:spcBef>
            <a:spcAft>
              <a:spcPct val="15000"/>
            </a:spcAft>
            <a:buChar char="•"/>
          </a:pPr>
          <a:r>
            <a:rPr lang="en-US" sz="1100" kern="1200" dirty="0"/>
            <a:t>Population studied in the research (e.g., students with disabilities)</a:t>
          </a:r>
        </a:p>
        <a:p>
          <a:pPr marL="57150" lvl="1" indent="-57150" algn="l" defTabSz="488950">
            <a:lnSpc>
              <a:spcPct val="90000"/>
            </a:lnSpc>
            <a:spcBef>
              <a:spcPct val="0"/>
            </a:spcBef>
            <a:spcAft>
              <a:spcPct val="15000"/>
            </a:spcAft>
            <a:buChar char="•"/>
          </a:pPr>
          <a:r>
            <a:rPr lang="en-US" sz="1100" kern="1200" dirty="0"/>
            <a:t>Sample size</a:t>
          </a:r>
        </a:p>
      </dsp:txBody>
      <dsp:txXfrm>
        <a:off x="4251932" y="1553959"/>
        <a:ext cx="1160507" cy="1756969"/>
      </dsp:txXfrm>
    </dsp:sp>
    <dsp:sp modelId="{C695E57A-7B9D-4FDA-973E-6017ECE6A13A}">
      <dsp:nvSpPr>
        <dsp:cNvPr id="0" name=""/>
        <dsp:cNvSpPr/>
      </dsp:nvSpPr>
      <dsp:spPr>
        <a:xfrm>
          <a:off x="5382935" y="1148155"/>
          <a:ext cx="396175" cy="30691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382935" y="1209537"/>
        <a:ext cx="304102" cy="184146"/>
      </dsp:txXfrm>
    </dsp:sp>
    <dsp:sp modelId="{E12204CF-D5F8-4D0D-9657-776025D6CB8A}">
      <dsp:nvSpPr>
        <dsp:cNvPr id="0" name=""/>
        <dsp:cNvSpPr/>
      </dsp:nvSpPr>
      <dsp:spPr>
        <a:xfrm>
          <a:off x="5943561" y="1085366"/>
          <a:ext cx="1232717" cy="64873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 Assess capacity requirements</a:t>
          </a:r>
        </a:p>
      </dsp:txBody>
      <dsp:txXfrm>
        <a:off x="5943561" y="1085366"/>
        <a:ext cx="1232717" cy="432488"/>
      </dsp:txXfrm>
    </dsp:sp>
    <dsp:sp modelId="{3D1855A4-3DAD-4324-9218-AF7A0FE21031}">
      <dsp:nvSpPr>
        <dsp:cNvPr id="0" name=""/>
        <dsp:cNvSpPr/>
      </dsp:nvSpPr>
      <dsp:spPr>
        <a:xfrm>
          <a:off x="6196046" y="1517854"/>
          <a:ext cx="1232717" cy="182917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Gather information about what resources are required to implement the intervention and assess local capacity to implement. </a:t>
          </a:r>
        </a:p>
      </dsp:txBody>
      <dsp:txXfrm>
        <a:off x="6232151" y="1553959"/>
        <a:ext cx="1160507" cy="1756969"/>
      </dsp:txXfrm>
    </dsp:sp>
    <dsp:sp modelId="{BD3BD918-CF9A-4E87-92A8-2DE9235A19B0}">
      <dsp:nvSpPr>
        <dsp:cNvPr id="0" name=""/>
        <dsp:cNvSpPr/>
      </dsp:nvSpPr>
      <dsp:spPr>
        <a:xfrm>
          <a:off x="7363154" y="1148155"/>
          <a:ext cx="396175" cy="30691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363154" y="1209537"/>
        <a:ext cx="304102" cy="184146"/>
      </dsp:txXfrm>
    </dsp:sp>
    <dsp:sp modelId="{8E24C167-D0F7-4A1A-832A-A37AF80081B0}">
      <dsp:nvSpPr>
        <dsp:cNvPr id="0" name=""/>
        <dsp:cNvSpPr/>
      </dsp:nvSpPr>
      <dsp:spPr>
        <a:xfrm>
          <a:off x="7923780" y="1085366"/>
          <a:ext cx="1232717" cy="64873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Plan Implementation</a:t>
          </a:r>
        </a:p>
      </dsp:txBody>
      <dsp:txXfrm>
        <a:off x="7923780" y="1085366"/>
        <a:ext cx="1232717" cy="432488"/>
      </dsp:txXfrm>
    </dsp:sp>
    <dsp:sp modelId="{ADFB0A1B-A647-4D03-8457-A9C5918EA0A6}">
      <dsp:nvSpPr>
        <dsp:cNvPr id="0" name=""/>
        <dsp:cNvSpPr/>
      </dsp:nvSpPr>
      <dsp:spPr>
        <a:xfrm>
          <a:off x="8176264" y="1517854"/>
          <a:ext cx="1232717" cy="182917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Develop a logic model with well-defined activities and measurable goals.</a:t>
          </a:r>
        </a:p>
        <a:p>
          <a:pPr marL="57150" lvl="1" indent="-57150" algn="l" defTabSz="488950">
            <a:lnSpc>
              <a:spcPct val="90000"/>
            </a:lnSpc>
            <a:spcBef>
              <a:spcPct val="0"/>
            </a:spcBef>
            <a:spcAft>
              <a:spcPct val="15000"/>
            </a:spcAft>
            <a:buChar char="•"/>
          </a:pPr>
          <a:r>
            <a:rPr lang="en-US" sz="1100" kern="1200" dirty="0"/>
            <a:t>Outline roles and develop implementation timeline.</a:t>
          </a:r>
        </a:p>
      </dsp:txBody>
      <dsp:txXfrm>
        <a:off x="8212369" y="1553959"/>
        <a:ext cx="1160507" cy="1756969"/>
      </dsp:txXfrm>
    </dsp:sp>
    <dsp:sp modelId="{73C3AC26-F75D-458D-9E29-A3A2E4EE0006}">
      <dsp:nvSpPr>
        <dsp:cNvPr id="0" name=""/>
        <dsp:cNvSpPr/>
      </dsp:nvSpPr>
      <dsp:spPr>
        <a:xfrm>
          <a:off x="9343373" y="1148155"/>
          <a:ext cx="396175" cy="30691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9343373" y="1209537"/>
        <a:ext cx="304102" cy="184146"/>
      </dsp:txXfrm>
    </dsp:sp>
    <dsp:sp modelId="{E6176D33-89BE-46A6-904F-9E3DD63F7EDF}">
      <dsp:nvSpPr>
        <dsp:cNvPr id="0" name=""/>
        <dsp:cNvSpPr/>
      </dsp:nvSpPr>
      <dsp:spPr>
        <a:xfrm>
          <a:off x="9903999" y="1085366"/>
          <a:ext cx="1232717" cy="64873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t>Plan Evaluation</a:t>
          </a:r>
        </a:p>
      </dsp:txBody>
      <dsp:txXfrm>
        <a:off x="9903999" y="1085366"/>
        <a:ext cx="1232717" cy="432488"/>
      </dsp:txXfrm>
    </dsp:sp>
    <dsp:sp modelId="{A968E015-7897-42DA-A034-5C49CD730A8E}">
      <dsp:nvSpPr>
        <dsp:cNvPr id="0" name=""/>
        <dsp:cNvSpPr/>
      </dsp:nvSpPr>
      <dsp:spPr>
        <a:xfrm>
          <a:off x="10156483" y="1517854"/>
          <a:ext cx="1232717" cy="182917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Determine evaluation needs based on the level of evidence and local research needs.</a:t>
          </a:r>
        </a:p>
      </dsp:txBody>
      <dsp:txXfrm>
        <a:off x="10192588" y="1553959"/>
        <a:ext cx="1160507" cy="17569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6DBD7-3D8D-41CE-AAA6-153A1BF76B81}">
      <dsp:nvSpPr>
        <dsp:cNvPr id="0" name=""/>
        <dsp:cNvSpPr/>
      </dsp:nvSpPr>
      <dsp:spPr>
        <a:xfrm>
          <a:off x="2849" y="0"/>
          <a:ext cx="1709967" cy="2150465"/>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19743D-6EB2-4E0D-B69E-B6D8AF6B1FA0}">
      <dsp:nvSpPr>
        <dsp:cNvPr id="0" name=""/>
        <dsp:cNvSpPr/>
      </dsp:nvSpPr>
      <dsp:spPr>
        <a:xfrm>
          <a:off x="1764116" y="0"/>
          <a:ext cx="2901762" cy="215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accent5"/>
              </a:solidFill>
            </a:rPr>
            <a:t>External Evaluation</a:t>
          </a:r>
        </a:p>
        <a:p>
          <a:pPr marL="0" lvl="0" indent="0" algn="l" defTabSz="1244600">
            <a:lnSpc>
              <a:spcPct val="90000"/>
            </a:lnSpc>
            <a:spcBef>
              <a:spcPct val="0"/>
            </a:spcBef>
            <a:spcAft>
              <a:spcPct val="35000"/>
            </a:spcAft>
            <a:buNone/>
          </a:pPr>
          <a:r>
            <a:rPr lang="en-US" sz="2800" b="0" kern="1200" dirty="0">
              <a:solidFill>
                <a:schemeClr val="accent5"/>
              </a:solidFill>
            </a:rPr>
            <a:t>- Conducted by experts</a:t>
          </a:r>
        </a:p>
        <a:p>
          <a:pPr marL="0" lvl="0" indent="0" algn="l" defTabSz="1244600">
            <a:lnSpc>
              <a:spcPct val="90000"/>
            </a:lnSpc>
            <a:spcBef>
              <a:spcPct val="0"/>
            </a:spcBef>
            <a:spcAft>
              <a:spcPct val="35000"/>
            </a:spcAft>
            <a:buNone/>
          </a:pPr>
          <a:r>
            <a:rPr lang="en-US" sz="2800" b="0" kern="1200" dirty="0">
              <a:solidFill>
                <a:schemeClr val="accent5"/>
              </a:solidFill>
            </a:rPr>
            <a:t>- Perceived objectivity</a:t>
          </a:r>
        </a:p>
      </dsp:txBody>
      <dsp:txXfrm>
        <a:off x="1764116" y="0"/>
        <a:ext cx="2901762" cy="2150465"/>
      </dsp:txXfrm>
    </dsp:sp>
    <dsp:sp modelId="{40365C07-B621-4553-B142-B4EF87CA00FC}">
      <dsp:nvSpPr>
        <dsp:cNvPr id="0" name=""/>
        <dsp:cNvSpPr/>
      </dsp:nvSpPr>
      <dsp:spPr>
        <a:xfrm>
          <a:off x="515840" y="2329670"/>
          <a:ext cx="1709967" cy="2150465"/>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481AB6-2FBE-484F-A06E-65D21DFE54BE}">
      <dsp:nvSpPr>
        <dsp:cNvPr id="0" name=""/>
        <dsp:cNvSpPr/>
      </dsp:nvSpPr>
      <dsp:spPr>
        <a:xfrm>
          <a:off x="2277106" y="2329670"/>
          <a:ext cx="2901762" cy="215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accent2">
                  <a:lumMod val="75000"/>
                </a:schemeClr>
              </a:solidFill>
            </a:rPr>
            <a:t>- More expensive</a:t>
          </a:r>
        </a:p>
        <a:p>
          <a:pPr marL="0" lvl="0" indent="0" algn="l" defTabSz="1244600">
            <a:lnSpc>
              <a:spcPct val="90000"/>
            </a:lnSpc>
            <a:spcBef>
              <a:spcPct val="0"/>
            </a:spcBef>
            <a:spcAft>
              <a:spcPct val="35000"/>
            </a:spcAft>
            <a:buNone/>
          </a:pPr>
          <a:r>
            <a:rPr lang="en-US" sz="2800" kern="1200" dirty="0">
              <a:solidFill>
                <a:schemeClr val="accent2">
                  <a:lumMod val="75000"/>
                </a:schemeClr>
              </a:solidFill>
            </a:rPr>
            <a:t>- Requires collaboration</a:t>
          </a:r>
        </a:p>
      </dsp:txBody>
      <dsp:txXfrm>
        <a:off x="2277106" y="2329670"/>
        <a:ext cx="2901762" cy="21504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30A94-AB54-46D1-9846-21A9E23EEBAD}">
      <dsp:nvSpPr>
        <dsp:cNvPr id="0" name=""/>
        <dsp:cNvSpPr/>
      </dsp:nvSpPr>
      <dsp:spPr>
        <a:xfrm>
          <a:off x="2849" y="0"/>
          <a:ext cx="1709967" cy="2150465"/>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9B971C-5463-47D6-A513-E1BDC89566CA}">
      <dsp:nvSpPr>
        <dsp:cNvPr id="0" name=""/>
        <dsp:cNvSpPr/>
      </dsp:nvSpPr>
      <dsp:spPr>
        <a:xfrm>
          <a:off x="1764116" y="0"/>
          <a:ext cx="2901762" cy="215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accent6"/>
              </a:solidFill>
            </a:rPr>
            <a:t>Internal Evaluation</a:t>
          </a:r>
        </a:p>
        <a:p>
          <a:pPr marL="0" lvl="0" indent="0" algn="l" defTabSz="1244600">
            <a:lnSpc>
              <a:spcPct val="90000"/>
            </a:lnSpc>
            <a:spcBef>
              <a:spcPct val="0"/>
            </a:spcBef>
            <a:spcAft>
              <a:spcPct val="35000"/>
            </a:spcAft>
            <a:buNone/>
          </a:pPr>
          <a:r>
            <a:rPr lang="en-US" sz="2800" kern="1200" dirty="0">
              <a:solidFill>
                <a:schemeClr val="accent6"/>
              </a:solidFill>
            </a:rPr>
            <a:t>- Cheaper</a:t>
          </a:r>
        </a:p>
        <a:p>
          <a:pPr marL="0" lvl="0" indent="0" algn="l" defTabSz="1244600">
            <a:lnSpc>
              <a:spcPct val="90000"/>
            </a:lnSpc>
            <a:spcBef>
              <a:spcPct val="0"/>
            </a:spcBef>
            <a:spcAft>
              <a:spcPct val="35000"/>
            </a:spcAft>
            <a:buNone/>
          </a:pPr>
          <a:r>
            <a:rPr lang="en-US" sz="2800" kern="1200" dirty="0">
              <a:solidFill>
                <a:schemeClr val="accent6"/>
              </a:solidFill>
            </a:rPr>
            <a:t>- No collaboration needed</a:t>
          </a:r>
        </a:p>
      </dsp:txBody>
      <dsp:txXfrm>
        <a:off x="1764116" y="0"/>
        <a:ext cx="2901762" cy="2150465"/>
      </dsp:txXfrm>
    </dsp:sp>
    <dsp:sp modelId="{1C1DCB9B-CB4D-45EB-8DAF-AFB46655652B}">
      <dsp:nvSpPr>
        <dsp:cNvPr id="0" name=""/>
        <dsp:cNvSpPr/>
      </dsp:nvSpPr>
      <dsp:spPr>
        <a:xfrm>
          <a:off x="515840" y="2329670"/>
          <a:ext cx="1709967" cy="2150465"/>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5D17E0-CC1B-4804-89F2-C8E6727C82E3}">
      <dsp:nvSpPr>
        <dsp:cNvPr id="0" name=""/>
        <dsp:cNvSpPr/>
      </dsp:nvSpPr>
      <dsp:spPr>
        <a:xfrm>
          <a:off x="2277106" y="2329670"/>
          <a:ext cx="2901762" cy="215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accent2"/>
              </a:solidFill>
            </a:rPr>
            <a:t>- Staff may lack time or expertise</a:t>
          </a:r>
        </a:p>
        <a:p>
          <a:pPr marL="0" lvl="0" indent="0" algn="l" defTabSz="1244600">
            <a:lnSpc>
              <a:spcPct val="90000"/>
            </a:lnSpc>
            <a:spcBef>
              <a:spcPct val="0"/>
            </a:spcBef>
            <a:spcAft>
              <a:spcPct val="35000"/>
            </a:spcAft>
            <a:buNone/>
          </a:pPr>
          <a:r>
            <a:rPr lang="en-US" sz="2800" kern="1200" dirty="0">
              <a:solidFill>
                <a:schemeClr val="accent2"/>
              </a:solidFill>
            </a:rPr>
            <a:t>- Perceived bias</a:t>
          </a:r>
        </a:p>
      </dsp:txBody>
      <dsp:txXfrm>
        <a:off x="2277106" y="2329670"/>
        <a:ext cx="2901762" cy="2150465"/>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93" name="Google Shape;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541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66DDBD-EC52-574A-944A-5F525F1AB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978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7.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4.xml"/><Relationship Id="rId4" Type="http://schemas.openxmlformats.org/officeDocument/2006/relationships/image" Target="../media/image17.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7.sv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41"/>
            <a:ext cx="12192000" cy="2182761"/>
          </a:xfrm>
          <a:prstGeom prst="rect">
            <a:avLst/>
          </a:prstGeom>
          <a:gradFill>
            <a:gsLst>
              <a:gs pos="0">
                <a:schemeClr val="lt1"/>
              </a:gs>
              <a:gs pos="100000">
                <a:srgbClr val="00953A">
                  <a:alpha val="49019"/>
                </a:srgbClr>
              </a:gs>
            </a:gsLst>
            <a:lin ang="54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429000"/>
            <a:ext cx="10972800" cy="1828800"/>
          </a:xfrm>
        </p:spPr>
        <p:txBody>
          <a:bodyPr/>
          <a:lstStyle>
            <a:lvl1pPr marL="0" indent="0" algn="l">
              <a:buNone/>
              <a:defRPr>
                <a:solidFill>
                  <a:schemeClr val="bg1"/>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16B738D-0A81-4C51-98BD-B1736CD65614}" type="slidenum">
              <a:rPr lang="en-US" smtClean="0"/>
              <a:pPr>
                <a:defRPr/>
              </a:pPr>
              <a:t>‹#›</a:t>
            </a:fld>
            <a:endParaRPr lang="en-US" dirty="0"/>
          </a:p>
        </p:txBody>
      </p:sp>
    </p:spTree>
    <p:extLst>
      <p:ext uri="{BB962C8B-B14F-4D97-AF65-F5344CB8AC3E}">
        <p14:creationId xmlns:p14="http://schemas.microsoft.com/office/powerpoint/2010/main" val="250607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E6F0AD7-DCBF-4C41-9730-3E416E2D67F6}" type="slidenum">
              <a:rPr lang="en-US" smtClean="0"/>
              <a:pPr>
                <a:defRPr/>
              </a:pPr>
              <a:t>‹#›</a:t>
            </a:fld>
            <a:endParaRPr lang="en-US" dirty="0"/>
          </a:p>
        </p:txBody>
      </p:sp>
    </p:spTree>
    <p:extLst>
      <p:ext uri="{BB962C8B-B14F-4D97-AF65-F5344CB8AC3E}">
        <p14:creationId xmlns:p14="http://schemas.microsoft.com/office/powerpoint/2010/main" val="1887361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AAF88258-91DE-4EF3-9AED-62610371449A}" type="slidenum">
              <a:rPr lang="en-US" smtClean="0"/>
              <a:pPr>
                <a:defRPr/>
              </a:pPr>
              <a:t>‹#›</a:t>
            </a:fld>
            <a:endParaRPr lang="en-US" dirty="0"/>
          </a:p>
        </p:txBody>
      </p:sp>
    </p:spTree>
    <p:extLst>
      <p:ext uri="{BB962C8B-B14F-4D97-AF65-F5344CB8AC3E}">
        <p14:creationId xmlns:p14="http://schemas.microsoft.com/office/powerpoint/2010/main" val="45883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2152F03-8817-4248-97E3-D7B82149326E}" type="slidenum">
              <a:rPr lang="en-US" smtClean="0"/>
              <a:pPr>
                <a:defRPr/>
              </a:pPr>
              <a:t>‹#›</a:t>
            </a:fld>
            <a:endParaRPr lang="en-US" dirty="0"/>
          </a:p>
        </p:txBody>
      </p:sp>
    </p:spTree>
    <p:extLst>
      <p:ext uri="{BB962C8B-B14F-4D97-AF65-F5344CB8AC3E}">
        <p14:creationId xmlns:p14="http://schemas.microsoft.com/office/powerpoint/2010/main" val="2895722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78202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319272"/>
            <a:ext cx="10972800" cy="2057400"/>
          </a:xfrm>
        </p:spPr>
        <p:txBody>
          <a:bodyPr/>
          <a:lstStyle>
            <a:lvl1pPr marL="0" indent="0" algn="l">
              <a:buNone/>
              <a:defRPr>
                <a:solidFill>
                  <a:schemeClr val="tx1">
                    <a:tint val="75000"/>
                  </a:schemeClr>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997410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490545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428999"/>
            <a:ext cx="10972800" cy="1828800"/>
          </a:xfrm>
        </p:spPr>
        <p:txBody>
          <a:bodyPr anchor="t"/>
          <a:lstStyle>
            <a:lvl1pPr algn="l">
              <a:defRPr sz="3938" b="1" cap="all"/>
            </a:lvl1pPr>
          </a:lstStyle>
          <a:p>
            <a:r>
              <a:rPr lang="en-US"/>
              <a:t>Click to edit Master title style</a:t>
            </a:r>
          </a:p>
        </p:txBody>
      </p:sp>
      <p:sp>
        <p:nvSpPr>
          <p:cNvPr id="3" name="Text Placeholder 2"/>
          <p:cNvSpPr>
            <a:spLocks noGrp="1"/>
          </p:cNvSpPr>
          <p:nvPr>
            <p:ph type="body" idx="1"/>
          </p:nvPr>
        </p:nvSpPr>
        <p:spPr>
          <a:xfrm>
            <a:off x="609600" y="1828800"/>
            <a:ext cx="10972800" cy="1600200"/>
          </a:xfrm>
        </p:spPr>
        <p:txBody>
          <a:bodyPr anchor="b"/>
          <a:lstStyle>
            <a:lvl1pPr marL="0" indent="0">
              <a:buNone/>
              <a:defRPr sz="1969">
                <a:solidFill>
                  <a:schemeClr val="tx1">
                    <a:tint val="75000"/>
                  </a:schemeClr>
                </a:solidFill>
              </a:defRPr>
            </a:lvl1pPr>
            <a:lvl2pPr marL="450056" indent="0">
              <a:buNone/>
              <a:defRPr sz="1772">
                <a:solidFill>
                  <a:schemeClr val="tx1">
                    <a:tint val="75000"/>
                  </a:schemeClr>
                </a:solidFill>
              </a:defRPr>
            </a:lvl2pPr>
            <a:lvl3pPr marL="900113" indent="0">
              <a:buNone/>
              <a:defRPr sz="1575">
                <a:solidFill>
                  <a:schemeClr val="tx1">
                    <a:tint val="75000"/>
                  </a:schemeClr>
                </a:solidFill>
              </a:defRPr>
            </a:lvl3pPr>
            <a:lvl4pPr marL="1350169" indent="0">
              <a:buNone/>
              <a:defRPr sz="1378">
                <a:solidFill>
                  <a:schemeClr val="tx1">
                    <a:tint val="75000"/>
                  </a:schemeClr>
                </a:solidFill>
              </a:defRPr>
            </a:lvl4pPr>
            <a:lvl5pPr marL="1800225" indent="0">
              <a:buNone/>
              <a:defRPr sz="1378">
                <a:solidFill>
                  <a:schemeClr val="tx1">
                    <a:tint val="75000"/>
                  </a:schemeClr>
                </a:solidFill>
              </a:defRPr>
            </a:lvl5pPr>
            <a:lvl6pPr marL="2250281" indent="0">
              <a:buNone/>
              <a:defRPr sz="1378">
                <a:solidFill>
                  <a:schemeClr val="tx1">
                    <a:tint val="75000"/>
                  </a:schemeClr>
                </a:solidFill>
              </a:defRPr>
            </a:lvl6pPr>
            <a:lvl7pPr marL="2700338" indent="0">
              <a:buNone/>
              <a:defRPr sz="1378">
                <a:solidFill>
                  <a:schemeClr val="tx1">
                    <a:tint val="75000"/>
                  </a:schemeClr>
                </a:solidFill>
              </a:defRPr>
            </a:lvl7pPr>
            <a:lvl8pPr marL="3150394" indent="0">
              <a:buNone/>
              <a:defRPr sz="1378">
                <a:solidFill>
                  <a:schemeClr val="tx1">
                    <a:tint val="75000"/>
                  </a:schemeClr>
                </a:solidFill>
              </a:defRPr>
            </a:lvl8pPr>
            <a:lvl9pPr marL="3600450" indent="0">
              <a:buNone/>
              <a:defRPr sz="137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87423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26828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4"/>
            <a:ext cx="5389034"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6193367" y="2174876"/>
            <a:ext cx="5389034"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230973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485737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166284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969" b="1"/>
            </a:lvl1pPr>
          </a:lstStyle>
          <a:p>
            <a:r>
              <a:rPr lang="en-US"/>
              <a:t>Click to edit Master title style</a:t>
            </a:r>
          </a:p>
        </p:txBody>
      </p:sp>
      <p:sp>
        <p:nvSpPr>
          <p:cNvPr id="3" name="Content Placeholder 2"/>
          <p:cNvSpPr>
            <a:spLocks noGrp="1"/>
          </p:cNvSpPr>
          <p:nvPr>
            <p:ph idx="1"/>
          </p:nvPr>
        </p:nvSpPr>
        <p:spPr>
          <a:xfrm>
            <a:off x="4766733" y="273051"/>
            <a:ext cx="6815667" cy="5143500"/>
          </a:xfrm>
        </p:spPr>
        <p:txBody>
          <a:bodyPr/>
          <a:lstStyle>
            <a:lvl1pPr>
              <a:defRPr sz="3150"/>
            </a:lvl1pPr>
            <a:lvl2pPr>
              <a:defRPr sz="2756"/>
            </a:lvl2pPr>
            <a:lvl3pPr>
              <a:defRPr sz="2363"/>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3981451"/>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319561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0"/>
            <a:ext cx="10972800" cy="457200"/>
          </a:xfrm>
        </p:spPr>
        <p:txBody>
          <a:bodyPr anchor="b"/>
          <a:lstStyle>
            <a:lvl1pPr algn="l">
              <a:defRPr sz="1969" b="1"/>
            </a:lvl1pPr>
          </a:lstStyle>
          <a:p>
            <a:r>
              <a:rPr lang="en-US"/>
              <a:t>Click to edit Master title style</a:t>
            </a:r>
          </a:p>
        </p:txBody>
      </p:sp>
      <p:sp>
        <p:nvSpPr>
          <p:cNvPr id="3" name="Picture Placeholder 2"/>
          <p:cNvSpPr>
            <a:spLocks noGrp="1"/>
          </p:cNvSpPr>
          <p:nvPr>
            <p:ph type="pic" idx="1"/>
          </p:nvPr>
        </p:nvSpPr>
        <p:spPr>
          <a:xfrm>
            <a:off x="609599" y="347472"/>
            <a:ext cx="10972800" cy="4114800"/>
          </a:xfrm>
        </p:spPr>
        <p:txBody>
          <a:bodyPr/>
          <a:lstStyle>
            <a:lvl1pPr marL="0" indent="0">
              <a:buNone/>
              <a:defRPr sz="3150"/>
            </a:lvl1pPr>
            <a:lvl2pPr marL="450056" indent="0">
              <a:buNone/>
              <a:defRPr sz="2756"/>
            </a:lvl2pPr>
            <a:lvl3pPr marL="900113" indent="0">
              <a:buNone/>
              <a:defRPr sz="2363"/>
            </a:lvl3pPr>
            <a:lvl4pPr marL="1350169" indent="0">
              <a:buNone/>
              <a:defRPr sz="1969"/>
            </a:lvl4pPr>
            <a:lvl5pPr marL="1800225" indent="0">
              <a:buNone/>
              <a:defRPr sz="1969"/>
            </a:lvl5pPr>
            <a:lvl6pPr marL="2250281" indent="0">
              <a:buNone/>
              <a:defRPr sz="1969"/>
            </a:lvl6pPr>
            <a:lvl7pPr marL="2700338" indent="0">
              <a:buNone/>
              <a:defRPr sz="1969"/>
            </a:lvl7pPr>
            <a:lvl8pPr marL="3150394" indent="0">
              <a:buNone/>
              <a:defRPr sz="1969"/>
            </a:lvl8pPr>
            <a:lvl9pPr marL="3600450" indent="0">
              <a:buNone/>
              <a:defRPr sz="1969"/>
            </a:lvl9pPr>
          </a:lstStyle>
          <a:p>
            <a:r>
              <a:rPr lang="en-US" dirty="0"/>
              <a:t>Click icon to add picture</a:t>
            </a:r>
          </a:p>
        </p:txBody>
      </p:sp>
      <p:sp>
        <p:nvSpPr>
          <p:cNvPr id="4" name="Text Placeholder 3"/>
          <p:cNvSpPr>
            <a:spLocks noGrp="1"/>
          </p:cNvSpPr>
          <p:nvPr>
            <p:ph type="body" sz="half" idx="2"/>
          </p:nvPr>
        </p:nvSpPr>
        <p:spPr>
          <a:xfrm>
            <a:off x="609600" y="5029200"/>
            <a:ext cx="10972800" cy="457200"/>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78943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4F9B-4BD4-D84F-9AEA-928AA262BABD}"/>
              </a:ext>
            </a:extLst>
          </p:cNvPr>
          <p:cNvSpPr>
            <a:spLocks noGrp="1"/>
          </p:cNvSpPr>
          <p:nvPr>
            <p:ph type="ctrTitle"/>
          </p:nvPr>
        </p:nvSpPr>
        <p:spPr>
          <a:xfrm>
            <a:off x="825498" y="3035396"/>
            <a:ext cx="9996049" cy="1234096"/>
          </a:xfrm>
        </p:spPr>
        <p:txBody>
          <a:bodyPr anchor="ctr" anchorCtr="0">
            <a:normAutofit/>
          </a:bodyPr>
          <a:lstStyle>
            <a:lvl1pPr algn="l">
              <a:defRPr sz="4399" b="0">
                <a:solidFill>
                  <a:schemeClr val="tx1"/>
                </a:solidFill>
                <a:latin typeface="Montserrat Medium" panose="000006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08243896-3C12-4A4C-8653-FD3CC20BA083}"/>
              </a:ext>
            </a:extLst>
          </p:cNvPr>
          <p:cNvSpPr>
            <a:spLocks noGrp="1"/>
          </p:cNvSpPr>
          <p:nvPr>
            <p:ph type="subTitle" idx="1" hasCustomPrompt="1"/>
          </p:nvPr>
        </p:nvSpPr>
        <p:spPr>
          <a:xfrm>
            <a:off x="825497" y="4412153"/>
            <a:ext cx="9480410" cy="1019247"/>
          </a:xfrm>
        </p:spPr>
        <p:txBody>
          <a:bodyPr anchor="ctr" anchorCtr="0"/>
          <a:lstStyle>
            <a:lvl1pPr marL="0" indent="0" algn="l">
              <a:lnSpc>
                <a:spcPct val="120000"/>
              </a:lnSpc>
              <a:buNone/>
              <a:defRPr sz="2400" b="0">
                <a:solidFill>
                  <a:schemeClr val="tx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pic>
        <p:nvPicPr>
          <p:cNvPr id="5" name="Picture 4" descr="A picture containing drawing&#10;&#10;Description automatically generated">
            <a:extLst>
              <a:ext uri="{FF2B5EF4-FFF2-40B4-BE49-F238E27FC236}">
                <a16:creationId xmlns:a16="http://schemas.microsoft.com/office/drawing/2014/main" id="{F94320FC-DC81-2C49-A590-06DF87366A8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5497" y="747146"/>
            <a:ext cx="2743200" cy="628755"/>
          </a:xfrm>
          <a:prstGeom prst="rect">
            <a:avLst/>
          </a:prstGeom>
        </p:spPr>
      </p:pic>
    </p:spTree>
    <p:extLst>
      <p:ext uri="{BB962C8B-B14F-4D97-AF65-F5344CB8AC3E}">
        <p14:creationId xmlns:p14="http://schemas.microsoft.com/office/powerpoint/2010/main" val="1465906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C9D829-3209-FB4C-99BA-C50668604091}"/>
              </a:ext>
            </a:extLst>
          </p:cNvPr>
          <p:cNvSpPr/>
          <p:nvPr userDrawn="1"/>
        </p:nvSpPr>
        <p:spPr>
          <a:xfrm>
            <a:off x="7863838" y="0"/>
            <a:ext cx="432816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2" name="Title 1">
            <a:extLst>
              <a:ext uri="{FF2B5EF4-FFF2-40B4-BE49-F238E27FC236}">
                <a16:creationId xmlns:a16="http://schemas.microsoft.com/office/drawing/2014/main" id="{484C4F9B-4BD4-D84F-9AEA-928AA262BABD}"/>
              </a:ext>
            </a:extLst>
          </p:cNvPr>
          <p:cNvSpPr>
            <a:spLocks noGrp="1"/>
          </p:cNvSpPr>
          <p:nvPr>
            <p:ph type="ctrTitle"/>
          </p:nvPr>
        </p:nvSpPr>
        <p:spPr>
          <a:xfrm>
            <a:off x="825498" y="3035396"/>
            <a:ext cx="6718303" cy="1234096"/>
          </a:xfrm>
        </p:spPr>
        <p:txBody>
          <a:bodyPr anchor="ctr" anchorCtr="0">
            <a:normAutofit/>
          </a:bodyPr>
          <a:lstStyle>
            <a:lvl1pPr algn="l">
              <a:defRPr sz="4399" b="0">
                <a:solidFill>
                  <a:schemeClr val="tx1"/>
                </a:solidFill>
                <a:latin typeface="Montserrat Medium" panose="000006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08243896-3C12-4A4C-8653-FD3CC20BA083}"/>
              </a:ext>
            </a:extLst>
          </p:cNvPr>
          <p:cNvSpPr>
            <a:spLocks noGrp="1"/>
          </p:cNvSpPr>
          <p:nvPr>
            <p:ph type="subTitle" idx="1" hasCustomPrompt="1"/>
          </p:nvPr>
        </p:nvSpPr>
        <p:spPr>
          <a:xfrm>
            <a:off x="825498" y="4412153"/>
            <a:ext cx="6718303" cy="1019247"/>
          </a:xfrm>
        </p:spPr>
        <p:txBody>
          <a:bodyPr anchor="ctr" anchorCtr="0"/>
          <a:lstStyle>
            <a:lvl1pPr marL="0" indent="0" algn="l">
              <a:lnSpc>
                <a:spcPct val="120000"/>
              </a:lnSpc>
              <a:buNone/>
              <a:defRPr sz="2400" b="0" cap="none" baseline="0">
                <a:solidFill>
                  <a:schemeClr val="tx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pic>
        <p:nvPicPr>
          <p:cNvPr id="9" name="Picture 8" descr="A picture containing drawing&#10;&#10;Description automatically generated">
            <a:extLst>
              <a:ext uri="{FF2B5EF4-FFF2-40B4-BE49-F238E27FC236}">
                <a16:creationId xmlns:a16="http://schemas.microsoft.com/office/drawing/2014/main" id="{FF7C1126-CB7C-456D-A151-7A79D78BA42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5497" y="747146"/>
            <a:ext cx="2743200" cy="628755"/>
          </a:xfrm>
          <a:prstGeom prst="rect">
            <a:avLst/>
          </a:prstGeom>
        </p:spPr>
      </p:pic>
      <p:pic>
        <p:nvPicPr>
          <p:cNvPr id="7" name="Picture 6" descr="A picture containing wire, computer&#10;&#10;Description automatically generated">
            <a:extLst>
              <a:ext uri="{FF2B5EF4-FFF2-40B4-BE49-F238E27FC236}">
                <a16:creationId xmlns:a16="http://schemas.microsoft.com/office/drawing/2014/main" id="{4EBCE074-C12F-4E4A-A83F-D8D7A66B1D38}"/>
              </a:ext>
            </a:extLst>
          </p:cNvPr>
          <p:cNvPicPr>
            <a:picLocks noChangeAspect="1"/>
          </p:cNvPicPr>
          <p:nvPr userDrawn="1"/>
        </p:nvPicPr>
        <p:blipFill rotWithShape="1">
          <a:blip r:embed="rId3" cstate="hqprint">
            <a:alphaModFix/>
            <a:extLst>
              <a:ext uri="{28A0092B-C50C-407E-A947-70E740481C1C}">
                <a14:useLocalDpi xmlns:a14="http://schemas.microsoft.com/office/drawing/2010/main"/>
              </a:ext>
            </a:extLst>
          </a:blip>
          <a:srcRect/>
          <a:stretch/>
        </p:blipFill>
        <p:spPr>
          <a:xfrm rot="16200000" flipH="1" flipV="1">
            <a:off x="8699638" y="3365642"/>
            <a:ext cx="5613123" cy="1371600"/>
          </a:xfrm>
          <a:prstGeom prst="rect">
            <a:avLst/>
          </a:prstGeom>
        </p:spPr>
      </p:pic>
    </p:spTree>
    <p:extLst>
      <p:ext uri="{BB962C8B-B14F-4D97-AF65-F5344CB8AC3E}">
        <p14:creationId xmlns:p14="http://schemas.microsoft.com/office/powerpoint/2010/main" val="3275954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pic>
        <p:nvPicPr>
          <p:cNvPr id="10" name="Picture 9" descr="A picture containing indoor, window, photo, table&#10;&#10;Description automatically generated">
            <a:extLst>
              <a:ext uri="{FF2B5EF4-FFF2-40B4-BE49-F238E27FC236}">
                <a16:creationId xmlns:a16="http://schemas.microsoft.com/office/drawing/2014/main" id="{6834154E-EC3D-294E-99C8-7D30C02F91AA}"/>
              </a:ext>
            </a:extLst>
          </p:cNvPr>
          <p:cNvPicPr/>
          <p:nvPr userDrawn="1"/>
        </p:nvPicPr>
        <p:blipFill rotWithShape="1">
          <a:blip r:embed="rId2" cstate="hqprint">
            <a:extLst>
              <a:ext uri="{28A0092B-C50C-407E-A947-70E740481C1C}">
                <a14:useLocalDpi xmlns:a14="http://schemas.microsoft.com/office/drawing/2010/main"/>
              </a:ext>
            </a:extLst>
          </a:blip>
          <a:srcRect/>
          <a:stretch/>
        </p:blipFill>
        <p:spPr>
          <a:xfrm flipH="1">
            <a:off x="0" y="1"/>
            <a:ext cx="10058401" cy="6857999"/>
          </a:xfrm>
          <a:prstGeom prst="rect">
            <a:avLst/>
          </a:prstGeom>
        </p:spPr>
      </p:pic>
      <p:sp>
        <p:nvSpPr>
          <p:cNvPr id="2" name="Title 1">
            <a:extLst>
              <a:ext uri="{FF2B5EF4-FFF2-40B4-BE49-F238E27FC236}">
                <a16:creationId xmlns:a16="http://schemas.microsoft.com/office/drawing/2014/main" id="{484C4F9B-4BD4-D84F-9AEA-928AA262BABD}"/>
              </a:ext>
            </a:extLst>
          </p:cNvPr>
          <p:cNvSpPr>
            <a:spLocks noGrp="1"/>
          </p:cNvSpPr>
          <p:nvPr>
            <p:ph type="ctrTitle"/>
          </p:nvPr>
        </p:nvSpPr>
        <p:spPr>
          <a:xfrm>
            <a:off x="825497" y="3035396"/>
            <a:ext cx="8595594" cy="1234096"/>
          </a:xfrm>
        </p:spPr>
        <p:txBody>
          <a:bodyPr anchor="ctr" anchorCtr="0">
            <a:normAutofit/>
          </a:bodyPr>
          <a:lstStyle>
            <a:lvl1pPr algn="l">
              <a:defRPr sz="4399" b="0">
                <a:solidFill>
                  <a:schemeClr val="bg1"/>
                </a:solidFill>
                <a:latin typeface="Montserrat Medium" panose="000006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08243896-3C12-4A4C-8653-FD3CC20BA083}"/>
              </a:ext>
            </a:extLst>
          </p:cNvPr>
          <p:cNvSpPr>
            <a:spLocks noGrp="1"/>
          </p:cNvSpPr>
          <p:nvPr>
            <p:ph type="subTitle" idx="1" hasCustomPrompt="1"/>
          </p:nvPr>
        </p:nvSpPr>
        <p:spPr>
          <a:xfrm>
            <a:off x="825497" y="4412153"/>
            <a:ext cx="8595594" cy="1019247"/>
          </a:xfrm>
        </p:spPr>
        <p:txBody>
          <a:bodyPr anchor="ctr" anchorCtr="0"/>
          <a:lstStyle>
            <a:lvl1pPr marL="0" indent="0" algn="l">
              <a:lnSpc>
                <a:spcPct val="120000"/>
              </a:lnSpc>
              <a:buNone/>
              <a:defRPr sz="2400" b="0" cap="none" baseline="0">
                <a:solidFill>
                  <a:schemeClr val="bg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FF7C1126-CB7C-456D-A151-7A79D78BA42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25497" y="747759"/>
            <a:ext cx="2743200" cy="627529"/>
          </a:xfrm>
          <a:prstGeom prst="rect">
            <a:avLst/>
          </a:prstGeom>
        </p:spPr>
      </p:pic>
      <p:pic>
        <p:nvPicPr>
          <p:cNvPr id="7" name="Picture 6" descr="A picture containing wire, computer&#10;&#10;Description automatically generated">
            <a:extLst>
              <a:ext uri="{FF2B5EF4-FFF2-40B4-BE49-F238E27FC236}">
                <a16:creationId xmlns:a16="http://schemas.microsoft.com/office/drawing/2014/main" id="{4EBCE074-C12F-4E4A-A83F-D8D7A66B1D38}"/>
              </a:ext>
            </a:extLst>
          </p:cNvPr>
          <p:cNvPicPr>
            <a:picLocks noChangeAspect="1"/>
          </p:cNvPicPr>
          <p:nvPr userDrawn="1"/>
        </p:nvPicPr>
        <p:blipFill rotWithShape="1">
          <a:blip r:embed="rId5" cstate="hqprint">
            <a:alphaModFix/>
            <a:extLst>
              <a:ext uri="{28A0092B-C50C-407E-A947-70E740481C1C}">
                <a14:useLocalDpi xmlns:a14="http://schemas.microsoft.com/office/drawing/2010/main"/>
              </a:ext>
            </a:extLst>
          </a:blip>
          <a:srcRect/>
          <a:stretch/>
        </p:blipFill>
        <p:spPr>
          <a:xfrm rot="16200000" flipH="1" flipV="1">
            <a:off x="8699638" y="3365642"/>
            <a:ext cx="5613123" cy="1371600"/>
          </a:xfrm>
          <a:prstGeom prst="rect">
            <a:avLst/>
          </a:prstGeom>
        </p:spPr>
      </p:pic>
    </p:spTree>
    <p:extLst>
      <p:ext uri="{BB962C8B-B14F-4D97-AF65-F5344CB8AC3E}">
        <p14:creationId xmlns:p14="http://schemas.microsoft.com/office/powerpoint/2010/main" val="2413793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_2">
    <p:bg>
      <p:bgPr>
        <a:solidFill>
          <a:schemeClr val="tx1"/>
        </a:solidFill>
        <a:effectLst/>
      </p:bgPr>
    </p:bg>
    <p:spTree>
      <p:nvGrpSpPr>
        <p:cNvPr id="1" name=""/>
        <p:cNvGrpSpPr/>
        <p:nvPr/>
      </p:nvGrpSpPr>
      <p:grpSpPr>
        <a:xfrm>
          <a:off x="0" y="0"/>
          <a:ext cx="0" cy="0"/>
          <a:chOff x="0" y="0"/>
          <a:chExt cx="0" cy="0"/>
        </a:xfrm>
      </p:grpSpPr>
      <p:pic>
        <p:nvPicPr>
          <p:cNvPr id="13" name="Picture 12" descr="A picture containing indoor, window, photo, table&#10;&#10;Description automatically generated">
            <a:extLst>
              <a:ext uri="{FF2B5EF4-FFF2-40B4-BE49-F238E27FC236}">
                <a16:creationId xmlns:a16="http://schemas.microsoft.com/office/drawing/2014/main" id="{C152DC9B-5A08-104C-9601-991870C99C8B}"/>
              </a:ext>
            </a:extLst>
          </p:cNvPr>
          <p:cNvPicPr/>
          <p:nvPr userDrawn="1"/>
        </p:nvPicPr>
        <p:blipFill rotWithShape="1">
          <a:blip r:embed="rId2" cstate="hqprint">
            <a:extLst>
              <a:ext uri="{28A0092B-C50C-407E-A947-70E740481C1C}">
                <a14:useLocalDpi xmlns:a14="http://schemas.microsoft.com/office/drawing/2010/main"/>
              </a:ext>
            </a:extLst>
          </a:blip>
          <a:srcRect/>
          <a:stretch/>
        </p:blipFill>
        <p:spPr>
          <a:xfrm>
            <a:off x="6794502" y="1"/>
            <a:ext cx="5397498" cy="6857999"/>
          </a:xfrm>
          <a:prstGeom prst="rect">
            <a:avLst/>
          </a:prstGeom>
        </p:spPr>
      </p:pic>
      <p:sp>
        <p:nvSpPr>
          <p:cNvPr id="15" name="Title 1">
            <a:extLst>
              <a:ext uri="{FF2B5EF4-FFF2-40B4-BE49-F238E27FC236}">
                <a16:creationId xmlns:a16="http://schemas.microsoft.com/office/drawing/2014/main" id="{E6479F67-04AE-F747-939B-15D85E9EB87C}"/>
              </a:ext>
            </a:extLst>
          </p:cNvPr>
          <p:cNvSpPr>
            <a:spLocks noGrp="1"/>
          </p:cNvSpPr>
          <p:nvPr>
            <p:ph type="ctrTitle"/>
          </p:nvPr>
        </p:nvSpPr>
        <p:spPr>
          <a:xfrm>
            <a:off x="825498" y="1931292"/>
            <a:ext cx="4571999" cy="2187574"/>
          </a:xfrm>
        </p:spPr>
        <p:txBody>
          <a:bodyPr anchor="b">
            <a:normAutofit/>
          </a:bodyPr>
          <a:lstStyle>
            <a:lvl1pPr algn="l">
              <a:defRPr sz="4399">
                <a:solidFill>
                  <a:schemeClr val="bg1"/>
                </a:solidFill>
              </a:defRPr>
            </a:lvl1pPr>
          </a:lstStyle>
          <a:p>
            <a:r>
              <a:rPr lang="en-US"/>
              <a:t>Click to edit Master title style</a:t>
            </a:r>
          </a:p>
        </p:txBody>
      </p:sp>
      <p:sp>
        <p:nvSpPr>
          <p:cNvPr id="16" name="Subtitle 2">
            <a:extLst>
              <a:ext uri="{FF2B5EF4-FFF2-40B4-BE49-F238E27FC236}">
                <a16:creationId xmlns:a16="http://schemas.microsoft.com/office/drawing/2014/main" id="{CBC198E1-CD1C-5B42-A455-EDD757C7867B}"/>
              </a:ext>
            </a:extLst>
          </p:cNvPr>
          <p:cNvSpPr>
            <a:spLocks noGrp="1"/>
          </p:cNvSpPr>
          <p:nvPr>
            <p:ph type="subTitle" idx="1" hasCustomPrompt="1"/>
          </p:nvPr>
        </p:nvSpPr>
        <p:spPr>
          <a:xfrm>
            <a:off x="825497" y="4419090"/>
            <a:ext cx="4571999" cy="913390"/>
          </a:xfrm>
        </p:spPr>
        <p:txBody>
          <a:bodyPr/>
          <a:lstStyle>
            <a:lvl1pPr marL="0" indent="0" algn="l">
              <a:lnSpc>
                <a:spcPct val="120000"/>
              </a:lnSpc>
              <a:buNone/>
              <a:defRPr sz="2400" b="0">
                <a:solidFill>
                  <a:schemeClr val="bg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sp>
        <p:nvSpPr>
          <p:cNvPr id="19" name="Picture Placeholder 5">
            <a:extLst>
              <a:ext uri="{FF2B5EF4-FFF2-40B4-BE49-F238E27FC236}">
                <a16:creationId xmlns:a16="http://schemas.microsoft.com/office/drawing/2014/main" id="{6084793F-95CE-834F-A0D1-C5CBC647B7D6}"/>
              </a:ext>
            </a:extLst>
          </p:cNvPr>
          <p:cNvSpPr>
            <a:spLocks noGrp="1"/>
          </p:cNvSpPr>
          <p:nvPr>
            <p:ph type="pic" sz="quarter" idx="15"/>
          </p:nvPr>
        </p:nvSpPr>
        <p:spPr>
          <a:xfrm>
            <a:off x="6794502" y="1"/>
            <a:ext cx="5397497" cy="6857999"/>
          </a:xfrm>
        </p:spPr>
        <p:txBody>
          <a:bodyPr/>
          <a:lstStyle/>
          <a:p>
            <a:r>
              <a:rPr lang="en-US"/>
              <a:t>Click icon to add picture</a:t>
            </a:r>
          </a:p>
        </p:txBody>
      </p:sp>
      <p:pic>
        <p:nvPicPr>
          <p:cNvPr id="14" name="Picture 8">
            <a:extLst>
              <a:ext uri="{FF2B5EF4-FFF2-40B4-BE49-F238E27FC236}">
                <a16:creationId xmlns:a16="http://schemas.microsoft.com/office/drawing/2014/main" id="{72307962-7A92-794C-9CF9-B6736207D3A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25497" y="747759"/>
            <a:ext cx="2743200" cy="627529"/>
          </a:xfrm>
          <a:prstGeom prst="rect">
            <a:avLst/>
          </a:prstGeom>
        </p:spPr>
      </p:pic>
    </p:spTree>
    <p:extLst>
      <p:ext uri="{BB962C8B-B14F-4D97-AF65-F5344CB8AC3E}">
        <p14:creationId xmlns:p14="http://schemas.microsoft.com/office/powerpoint/2010/main" val="1004805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02982E-1846-8A44-8FE7-07115DBB6077}"/>
              </a:ext>
            </a:extLst>
          </p:cNvPr>
          <p:cNvSpPr/>
          <p:nvPr userDrawn="1"/>
        </p:nvSpPr>
        <p:spPr>
          <a:xfrm>
            <a:off x="0" y="-1"/>
            <a:ext cx="576398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2" name="Title 1">
            <a:extLst>
              <a:ext uri="{FF2B5EF4-FFF2-40B4-BE49-F238E27FC236}">
                <a16:creationId xmlns:a16="http://schemas.microsoft.com/office/drawing/2014/main" id="{484C4F9B-4BD4-D84F-9AEA-928AA262BABD}"/>
              </a:ext>
            </a:extLst>
          </p:cNvPr>
          <p:cNvSpPr>
            <a:spLocks noGrp="1"/>
          </p:cNvSpPr>
          <p:nvPr>
            <p:ph type="ctrTitle"/>
          </p:nvPr>
        </p:nvSpPr>
        <p:spPr>
          <a:xfrm>
            <a:off x="6096000" y="457200"/>
            <a:ext cx="5257800" cy="3044154"/>
          </a:xfrm>
        </p:spPr>
        <p:txBody>
          <a:bodyPr anchor="b">
            <a:normAutofit/>
          </a:bodyPr>
          <a:lstStyle>
            <a:lvl1pPr algn="l">
              <a:defRPr sz="4399">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08243896-3C12-4A4C-8653-FD3CC20BA083}"/>
              </a:ext>
            </a:extLst>
          </p:cNvPr>
          <p:cNvSpPr>
            <a:spLocks noGrp="1"/>
          </p:cNvSpPr>
          <p:nvPr>
            <p:ph type="subTitle" idx="1" hasCustomPrompt="1"/>
          </p:nvPr>
        </p:nvSpPr>
        <p:spPr>
          <a:xfrm>
            <a:off x="6095999" y="3800121"/>
            <a:ext cx="5257800" cy="916305"/>
          </a:xfrm>
        </p:spPr>
        <p:txBody>
          <a:bodyPr/>
          <a:lstStyle>
            <a:lvl1pPr marL="0" indent="0" algn="l">
              <a:lnSpc>
                <a:spcPct val="120000"/>
              </a:lnSpc>
              <a:buNone/>
              <a:defRPr sz="2400" b="0">
                <a:solidFill>
                  <a:schemeClr val="accent1">
                    <a:lumMod val="20000"/>
                    <a:lumOff val="80000"/>
                  </a:schemeClr>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42A477-644B-DB4A-93E1-4E5427495805}"/>
              </a:ext>
            </a:extLst>
          </p:cNvPr>
          <p:cNvSpPr>
            <a:spLocks noGrp="1"/>
          </p:cNvSpPr>
          <p:nvPr>
            <p:ph type="dt" sz="half" idx="10"/>
          </p:nvPr>
        </p:nvSpPr>
        <p:spPr>
          <a:xfrm>
            <a:off x="8610600" y="457201"/>
            <a:ext cx="2743200" cy="365125"/>
          </a:xfrm>
          <a:prstGeom prst="rect">
            <a:avLst/>
          </a:prstGeom>
        </p:spPr>
        <p:txBody>
          <a:bodyPr/>
          <a:lstStyle>
            <a:lvl1pPr>
              <a:defRPr>
                <a:solidFill>
                  <a:schemeClr val="tx2"/>
                </a:solidFill>
              </a:defRPr>
            </a:lvl1pPr>
          </a:lstStyle>
          <a:p>
            <a:endParaRPr lang="en-US"/>
          </a:p>
        </p:txBody>
      </p:sp>
      <p:sp>
        <p:nvSpPr>
          <p:cNvPr id="6" name="Picture Placeholder 5">
            <a:extLst>
              <a:ext uri="{FF2B5EF4-FFF2-40B4-BE49-F238E27FC236}">
                <a16:creationId xmlns:a16="http://schemas.microsoft.com/office/drawing/2014/main" id="{14E9A54E-7A61-DA4B-AF96-9770FE6CA4FE}"/>
              </a:ext>
            </a:extLst>
          </p:cNvPr>
          <p:cNvSpPr>
            <a:spLocks noGrp="1"/>
          </p:cNvSpPr>
          <p:nvPr>
            <p:ph type="pic" sz="quarter" idx="15"/>
          </p:nvPr>
        </p:nvSpPr>
        <p:spPr>
          <a:xfrm>
            <a:off x="838200" y="1975757"/>
            <a:ext cx="4572000" cy="4425044"/>
          </a:xfrm>
        </p:spPr>
        <p:txBody>
          <a:bodyPr/>
          <a:lstStyle>
            <a:lvl1pPr>
              <a:defRPr>
                <a:solidFill>
                  <a:schemeClr val="bg1"/>
                </a:solidFill>
              </a:defRPr>
            </a:lvl1pPr>
          </a:lstStyle>
          <a:p>
            <a:r>
              <a:rPr lang="en-US"/>
              <a:t>Click icon to add picture</a:t>
            </a:r>
          </a:p>
        </p:txBody>
      </p:sp>
      <p:sp>
        <p:nvSpPr>
          <p:cNvPr id="9" name="Text Placeholder 12">
            <a:extLst>
              <a:ext uri="{FF2B5EF4-FFF2-40B4-BE49-F238E27FC236}">
                <a16:creationId xmlns:a16="http://schemas.microsoft.com/office/drawing/2014/main" id="{17C5B995-ECD8-0848-8E64-594674AFBB40}"/>
              </a:ext>
            </a:extLst>
          </p:cNvPr>
          <p:cNvSpPr>
            <a:spLocks noGrp="1"/>
          </p:cNvSpPr>
          <p:nvPr>
            <p:ph type="body" sz="quarter" idx="13" hasCustomPrompt="1"/>
          </p:nvPr>
        </p:nvSpPr>
        <p:spPr>
          <a:xfrm>
            <a:off x="6095999" y="5943600"/>
            <a:ext cx="5257800" cy="457200"/>
          </a:xfrm>
        </p:spPr>
        <p:txBody>
          <a:bodyPr>
            <a:normAutofit/>
          </a:bodyPr>
          <a:lstStyle>
            <a:lvl1pPr marL="0" indent="0">
              <a:lnSpc>
                <a:spcPct val="100000"/>
              </a:lnSpc>
              <a:buNone/>
              <a:defRPr sz="2000">
                <a:solidFill>
                  <a:schemeClr val="tx2"/>
                </a:solidFill>
                <a:latin typeface="Sarabun" pitchFamily="2" charset="-34"/>
                <a:cs typeface="Sarabun" pitchFamily="2" charset="-34"/>
              </a:defRPr>
            </a:lvl1pPr>
          </a:lstStyle>
          <a:p>
            <a:pPr lvl="0"/>
            <a:r>
              <a:rPr lang="en-US"/>
              <a:t>Presenters 1, Presenters 2, Presenters 3</a:t>
            </a:r>
          </a:p>
        </p:txBody>
      </p:sp>
      <p:pic>
        <p:nvPicPr>
          <p:cNvPr id="10" name="Picture 8">
            <a:extLst>
              <a:ext uri="{FF2B5EF4-FFF2-40B4-BE49-F238E27FC236}">
                <a16:creationId xmlns:a16="http://schemas.microsoft.com/office/drawing/2014/main" id="{9E493E63-107E-654C-9B18-9FF73097E74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5497" y="747759"/>
            <a:ext cx="2743200" cy="627529"/>
          </a:xfrm>
          <a:prstGeom prst="rect">
            <a:avLst/>
          </a:prstGeom>
        </p:spPr>
      </p:pic>
    </p:spTree>
    <p:extLst>
      <p:ext uri="{BB962C8B-B14F-4D97-AF65-F5344CB8AC3E}">
        <p14:creationId xmlns:p14="http://schemas.microsoft.com/office/powerpoint/2010/main" val="1575692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26BBFD-B719-C242-B46E-4007B4F1C7F6}"/>
              </a:ext>
            </a:extLst>
          </p:cNvPr>
          <p:cNvSpPr/>
          <p:nvPr userDrawn="1"/>
        </p:nvSpPr>
        <p:spPr>
          <a:xfrm flipH="1">
            <a:off x="-1" y="0"/>
            <a:ext cx="786384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13" name="Title 1">
            <a:extLst>
              <a:ext uri="{FF2B5EF4-FFF2-40B4-BE49-F238E27FC236}">
                <a16:creationId xmlns:a16="http://schemas.microsoft.com/office/drawing/2014/main" id="{27460B1C-CE07-304D-AC87-677DE58FD7C7}"/>
              </a:ext>
            </a:extLst>
          </p:cNvPr>
          <p:cNvSpPr txBox="1">
            <a:spLocks/>
          </p:cNvSpPr>
          <p:nvPr userDrawn="1"/>
        </p:nvSpPr>
        <p:spPr>
          <a:xfrm>
            <a:off x="825496" y="3035396"/>
            <a:ext cx="6448138" cy="1234096"/>
          </a:xfrm>
          <a:prstGeom prst="rect">
            <a:avLst/>
          </a:prstGeom>
        </p:spPr>
        <p:txBody>
          <a:bodyPr vert="horz" lIns="91428" tIns="45714" rIns="91428" bIns="45714"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Montserrat Medium" panose="00000600000000000000" pitchFamily="2" charset="0"/>
                <a:ea typeface="+mj-ea"/>
                <a:cs typeface="+mj-cs"/>
              </a:defRPr>
            </a:lvl1pPr>
          </a:lstStyle>
          <a:p>
            <a:r>
              <a:rPr lang="en-US" sz="4399"/>
              <a:t>Thank You</a:t>
            </a:r>
          </a:p>
        </p:txBody>
      </p:sp>
      <p:pic>
        <p:nvPicPr>
          <p:cNvPr id="9" name="Picture 8">
            <a:extLst>
              <a:ext uri="{FF2B5EF4-FFF2-40B4-BE49-F238E27FC236}">
                <a16:creationId xmlns:a16="http://schemas.microsoft.com/office/drawing/2014/main" id="{FF7C1126-CB7C-456D-A151-7A79D78BA42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682789" y="747759"/>
            <a:ext cx="2743200" cy="627529"/>
          </a:xfrm>
          <a:prstGeom prst="rect">
            <a:avLst/>
          </a:prstGeom>
        </p:spPr>
      </p:pic>
      <p:pic>
        <p:nvPicPr>
          <p:cNvPr id="7" name="Picture 6" descr="A picture containing wire, computer&#10;&#10;Description automatically generated">
            <a:extLst>
              <a:ext uri="{FF2B5EF4-FFF2-40B4-BE49-F238E27FC236}">
                <a16:creationId xmlns:a16="http://schemas.microsoft.com/office/drawing/2014/main" id="{4EBCE074-C12F-4E4A-A83F-D8D7A66B1D38}"/>
              </a:ext>
            </a:extLst>
          </p:cNvPr>
          <p:cNvPicPr>
            <a:picLocks noChangeAspect="1"/>
          </p:cNvPicPr>
          <p:nvPr userDrawn="1"/>
        </p:nvPicPr>
        <p:blipFill rotWithShape="1">
          <a:blip r:embed="rId4" cstate="hqprint">
            <a:alphaModFix/>
            <a:extLst>
              <a:ext uri="{28A0092B-C50C-407E-A947-70E740481C1C}">
                <a14:useLocalDpi xmlns:a14="http://schemas.microsoft.com/office/drawing/2010/main"/>
              </a:ext>
            </a:extLst>
          </a:blip>
          <a:srcRect/>
          <a:stretch/>
        </p:blipFill>
        <p:spPr>
          <a:xfrm rot="16200000" flipH="1" flipV="1">
            <a:off x="8699638" y="3365642"/>
            <a:ext cx="5613123" cy="1371600"/>
          </a:xfrm>
          <a:prstGeom prst="rect">
            <a:avLst/>
          </a:prstGeom>
        </p:spPr>
      </p:pic>
      <p:sp>
        <p:nvSpPr>
          <p:cNvPr id="10" name="Subtitle 2">
            <a:extLst>
              <a:ext uri="{FF2B5EF4-FFF2-40B4-BE49-F238E27FC236}">
                <a16:creationId xmlns:a16="http://schemas.microsoft.com/office/drawing/2014/main" id="{36E2805E-9B5B-C848-8C7A-A50B6F2F4AC7}"/>
              </a:ext>
            </a:extLst>
          </p:cNvPr>
          <p:cNvSpPr txBox="1">
            <a:spLocks/>
          </p:cNvSpPr>
          <p:nvPr userDrawn="1"/>
        </p:nvSpPr>
        <p:spPr>
          <a:xfrm>
            <a:off x="825497" y="4757740"/>
            <a:ext cx="6448139" cy="917086"/>
          </a:xfrm>
          <a:prstGeom prst="rect">
            <a:avLst/>
          </a:prstGeom>
        </p:spPr>
        <p:txBody>
          <a:bodyPr vert="horz" lIns="91428" tIns="45714" rIns="91428" bIns="45714" numCol="2" rtlCol="0" anchor="ctr" anchorCtr="0">
            <a:normAutofit fontScale="92500"/>
          </a:bodyPr>
          <a:lstStyle>
            <a:lvl1pPr marL="0" indent="0" algn="l" defTabSz="914400" rtl="0" eaLnBrk="1" latinLnBrk="0" hangingPunct="1">
              <a:lnSpc>
                <a:spcPct val="120000"/>
              </a:lnSpc>
              <a:spcBef>
                <a:spcPts val="1000"/>
              </a:spcBef>
              <a:buFont typeface="Arial" panose="020B0604020202020204" pitchFamily="34" charset="0"/>
              <a:buNone/>
              <a:defRPr sz="1800" b="0" i="0" kern="1200" cap="none" baseline="0">
                <a:solidFill>
                  <a:schemeClr val="tx1"/>
                </a:solidFill>
                <a:latin typeface="Montserrat" pitchFamily="2" charset="77"/>
                <a:ea typeface="+mn-ea"/>
                <a:cs typeface="Sarabun" pitchFamily="2" charset="-34"/>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Sarabun" pitchFamily="2" charset="-34"/>
                <a:ea typeface="+mn-ea"/>
                <a:cs typeface="Sarabun" pitchFamily="2" charset="-34"/>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Sarabun" pitchFamily="2" charset="-34"/>
                <a:ea typeface="+mn-ea"/>
                <a:cs typeface="Sarabun" pitchFamily="2" charset="-34"/>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arabun" pitchFamily="2" charset="-34"/>
                <a:ea typeface="+mn-ea"/>
                <a:cs typeface="Sarabun" pitchFamily="2" charset="-34"/>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arabun" pitchFamily="2" charset="-34"/>
                <a:ea typeface="+mn-ea"/>
                <a:cs typeface="Sarabun" pitchFamily="2" charset="-34"/>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t>720.463.3600 </a:t>
            </a:r>
          </a:p>
          <a:p>
            <a:pPr algn="l"/>
            <a:r>
              <a:rPr lang="en-US" sz="1800"/>
              <a:t>@MarzanoResearch</a:t>
            </a:r>
            <a:br>
              <a:rPr lang="en-US" sz="1800"/>
            </a:br>
            <a:r>
              <a:rPr lang="en-US" sz="1800"/>
              <a:t>Info@MarzanoResearch.com</a:t>
            </a:r>
          </a:p>
          <a:p>
            <a:pPr algn="l"/>
            <a:r>
              <a:rPr lang="en-US" sz="1800"/>
              <a:t>www.MarzanoResearch.com</a:t>
            </a:r>
          </a:p>
        </p:txBody>
      </p:sp>
    </p:spTree>
    <p:extLst>
      <p:ext uri="{BB962C8B-B14F-4D97-AF65-F5344CB8AC3E}">
        <p14:creationId xmlns:p14="http://schemas.microsoft.com/office/powerpoint/2010/main" val="948910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28" name="Google Shape;28;p4"/>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tx1"/>
        </a:solidFill>
        <a:effectLst/>
      </p:bgPr>
    </p:bg>
    <p:spTree>
      <p:nvGrpSpPr>
        <p:cNvPr id="1" name=""/>
        <p:cNvGrpSpPr/>
        <p:nvPr/>
      </p:nvGrpSpPr>
      <p:grpSpPr>
        <a:xfrm>
          <a:off x="0" y="0"/>
          <a:ext cx="0" cy="0"/>
          <a:chOff x="0" y="0"/>
          <a:chExt cx="0" cy="0"/>
        </a:xfrm>
      </p:grpSpPr>
      <p:pic>
        <p:nvPicPr>
          <p:cNvPr id="10" name="Picture 9" descr="A picture containing indoor, window, photo, table&#10;&#10;Description automatically generated">
            <a:extLst>
              <a:ext uri="{FF2B5EF4-FFF2-40B4-BE49-F238E27FC236}">
                <a16:creationId xmlns:a16="http://schemas.microsoft.com/office/drawing/2014/main" id="{6834154E-EC3D-294E-99C8-7D30C02F91AA}"/>
              </a:ext>
            </a:extLst>
          </p:cNvPr>
          <p:cNvPicPr/>
          <p:nvPr userDrawn="1"/>
        </p:nvPicPr>
        <p:blipFill rotWithShape="1">
          <a:blip r:embed="rId2" cstate="hqprint">
            <a:extLst>
              <a:ext uri="{28A0092B-C50C-407E-A947-70E740481C1C}">
                <a14:useLocalDpi xmlns:a14="http://schemas.microsoft.com/office/drawing/2010/main"/>
              </a:ext>
            </a:extLst>
          </a:blip>
          <a:srcRect/>
          <a:stretch/>
        </p:blipFill>
        <p:spPr>
          <a:xfrm flipH="1">
            <a:off x="0" y="1"/>
            <a:ext cx="10058401" cy="6857999"/>
          </a:xfrm>
          <a:prstGeom prst="rect">
            <a:avLst/>
          </a:prstGeom>
        </p:spPr>
      </p:pic>
      <p:pic>
        <p:nvPicPr>
          <p:cNvPr id="9" name="Picture 8">
            <a:extLst>
              <a:ext uri="{FF2B5EF4-FFF2-40B4-BE49-F238E27FC236}">
                <a16:creationId xmlns:a16="http://schemas.microsoft.com/office/drawing/2014/main" id="{FF7C1126-CB7C-456D-A151-7A79D78BA42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25497" y="747759"/>
            <a:ext cx="2743200" cy="627529"/>
          </a:xfrm>
          <a:prstGeom prst="rect">
            <a:avLst/>
          </a:prstGeom>
        </p:spPr>
      </p:pic>
      <p:pic>
        <p:nvPicPr>
          <p:cNvPr id="7" name="Picture 6" descr="A picture containing wire, computer&#10;&#10;Description automatically generated">
            <a:extLst>
              <a:ext uri="{FF2B5EF4-FFF2-40B4-BE49-F238E27FC236}">
                <a16:creationId xmlns:a16="http://schemas.microsoft.com/office/drawing/2014/main" id="{4EBCE074-C12F-4E4A-A83F-D8D7A66B1D38}"/>
              </a:ext>
            </a:extLst>
          </p:cNvPr>
          <p:cNvPicPr>
            <a:picLocks noChangeAspect="1"/>
          </p:cNvPicPr>
          <p:nvPr userDrawn="1"/>
        </p:nvPicPr>
        <p:blipFill rotWithShape="1">
          <a:blip r:embed="rId5" cstate="hqprint">
            <a:alphaModFix/>
            <a:extLst>
              <a:ext uri="{28A0092B-C50C-407E-A947-70E740481C1C}">
                <a14:useLocalDpi xmlns:a14="http://schemas.microsoft.com/office/drawing/2010/main"/>
              </a:ext>
            </a:extLst>
          </a:blip>
          <a:srcRect/>
          <a:stretch/>
        </p:blipFill>
        <p:spPr>
          <a:xfrm rot="16200000" flipH="1" flipV="1">
            <a:off x="8699638" y="3365642"/>
            <a:ext cx="5613123" cy="1371600"/>
          </a:xfrm>
          <a:prstGeom prst="rect">
            <a:avLst/>
          </a:prstGeom>
        </p:spPr>
      </p:pic>
      <p:sp>
        <p:nvSpPr>
          <p:cNvPr id="8" name="Title 1">
            <a:extLst>
              <a:ext uri="{FF2B5EF4-FFF2-40B4-BE49-F238E27FC236}">
                <a16:creationId xmlns:a16="http://schemas.microsoft.com/office/drawing/2014/main" id="{B501F205-0AC0-B74B-8C0B-9B58FB49F00B}"/>
              </a:ext>
            </a:extLst>
          </p:cNvPr>
          <p:cNvSpPr txBox="1">
            <a:spLocks/>
          </p:cNvSpPr>
          <p:nvPr userDrawn="1"/>
        </p:nvSpPr>
        <p:spPr>
          <a:xfrm>
            <a:off x="825496" y="3035396"/>
            <a:ext cx="6448138" cy="1234096"/>
          </a:xfrm>
          <a:prstGeom prst="rect">
            <a:avLst/>
          </a:prstGeom>
        </p:spPr>
        <p:txBody>
          <a:bodyPr vert="horz" lIns="91428" tIns="45714" rIns="91428" bIns="45714" rtlCol="0" anchor="ctr" anchorCtr="0">
            <a:normAutofit/>
          </a:bodyPr>
          <a:lstStyle>
            <a:lvl1pPr algn="l" defTabSz="914400" rtl="0" eaLnBrk="1" latinLnBrk="0" hangingPunct="1">
              <a:lnSpc>
                <a:spcPct val="90000"/>
              </a:lnSpc>
              <a:spcBef>
                <a:spcPct val="0"/>
              </a:spcBef>
              <a:buNone/>
              <a:defRPr sz="4400" b="0" i="0" kern="1200">
                <a:solidFill>
                  <a:schemeClr val="tx1"/>
                </a:solidFill>
                <a:latin typeface="Montserrat Medium" panose="00000600000000000000" pitchFamily="2" charset="0"/>
                <a:ea typeface="+mj-ea"/>
                <a:cs typeface="+mj-cs"/>
              </a:defRPr>
            </a:lvl1pPr>
          </a:lstStyle>
          <a:p>
            <a:r>
              <a:rPr lang="en-US" sz="4399">
                <a:solidFill>
                  <a:schemeClr val="bg1"/>
                </a:solidFill>
              </a:rPr>
              <a:t>Thank You</a:t>
            </a:r>
          </a:p>
        </p:txBody>
      </p:sp>
      <p:sp>
        <p:nvSpPr>
          <p:cNvPr id="11" name="Subtitle 2">
            <a:extLst>
              <a:ext uri="{FF2B5EF4-FFF2-40B4-BE49-F238E27FC236}">
                <a16:creationId xmlns:a16="http://schemas.microsoft.com/office/drawing/2014/main" id="{C5AE1244-4DE3-3540-A3B1-CF85C4B5B807}"/>
              </a:ext>
            </a:extLst>
          </p:cNvPr>
          <p:cNvSpPr txBox="1">
            <a:spLocks/>
          </p:cNvSpPr>
          <p:nvPr userDrawn="1"/>
        </p:nvSpPr>
        <p:spPr>
          <a:xfrm>
            <a:off x="825495" y="4757740"/>
            <a:ext cx="7681195" cy="917086"/>
          </a:xfrm>
          <a:prstGeom prst="rect">
            <a:avLst/>
          </a:prstGeom>
        </p:spPr>
        <p:txBody>
          <a:bodyPr vert="horz" lIns="91428" tIns="45714" rIns="91428" bIns="45714" numCol="2" rtlCol="0" anchor="ctr" anchorCtr="0">
            <a:noAutofit/>
          </a:bodyPr>
          <a:lstStyle>
            <a:lvl1pPr marL="0" indent="0" algn="l" defTabSz="914400" rtl="0" eaLnBrk="1" latinLnBrk="0" hangingPunct="1">
              <a:lnSpc>
                <a:spcPct val="120000"/>
              </a:lnSpc>
              <a:spcBef>
                <a:spcPts val="1000"/>
              </a:spcBef>
              <a:buFont typeface="Arial" panose="020B0604020202020204" pitchFamily="34" charset="0"/>
              <a:buNone/>
              <a:defRPr sz="1800" b="0" i="0" kern="1200" cap="none" baseline="0">
                <a:solidFill>
                  <a:schemeClr val="tx1"/>
                </a:solidFill>
                <a:latin typeface="Montserrat" pitchFamily="2" charset="77"/>
                <a:ea typeface="+mn-ea"/>
                <a:cs typeface="Sarabun" pitchFamily="2" charset="-34"/>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Sarabun" pitchFamily="2" charset="-34"/>
                <a:ea typeface="+mn-ea"/>
                <a:cs typeface="Sarabun" pitchFamily="2" charset="-34"/>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Sarabun" pitchFamily="2" charset="-34"/>
                <a:ea typeface="+mn-ea"/>
                <a:cs typeface="Sarabun" pitchFamily="2" charset="-34"/>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arabun" pitchFamily="2" charset="-34"/>
                <a:ea typeface="+mn-ea"/>
                <a:cs typeface="Sarabun" pitchFamily="2" charset="-34"/>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arabun" pitchFamily="2" charset="-34"/>
                <a:ea typeface="+mn-ea"/>
                <a:cs typeface="Sarabun" pitchFamily="2" charset="-34"/>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a:solidFill>
                  <a:schemeClr val="bg2"/>
                </a:solidFill>
              </a:rPr>
              <a:t>720.463.3600 </a:t>
            </a:r>
          </a:p>
          <a:p>
            <a:pPr algn="l"/>
            <a:r>
              <a:rPr lang="en-US" sz="2000">
                <a:solidFill>
                  <a:schemeClr val="bg2"/>
                </a:solidFill>
              </a:rPr>
              <a:t>@MarzanoResearch</a:t>
            </a:r>
            <a:br>
              <a:rPr lang="en-US" sz="2000">
                <a:solidFill>
                  <a:schemeClr val="bg2"/>
                </a:solidFill>
              </a:rPr>
            </a:br>
            <a:r>
              <a:rPr lang="en-US" sz="2000">
                <a:solidFill>
                  <a:schemeClr val="bg2"/>
                </a:solidFill>
              </a:rPr>
              <a:t>Info@MarzanoResearch.com</a:t>
            </a:r>
          </a:p>
          <a:p>
            <a:pPr algn="l"/>
            <a:r>
              <a:rPr lang="en-US" sz="2000">
                <a:solidFill>
                  <a:schemeClr val="bg2"/>
                </a:solidFill>
              </a:rPr>
              <a:t>www.MarzanoResearch.com</a:t>
            </a:r>
          </a:p>
        </p:txBody>
      </p:sp>
    </p:spTree>
    <p:extLst>
      <p:ext uri="{BB962C8B-B14F-4D97-AF65-F5344CB8AC3E}">
        <p14:creationId xmlns:p14="http://schemas.microsoft.com/office/powerpoint/2010/main" val="4164733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Slide_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858EE2-E7FE-7F48-8BF6-D334ABD0C60B}"/>
              </a:ext>
            </a:extLst>
          </p:cNvPr>
          <p:cNvSpPr/>
          <p:nvPr userDrawn="1"/>
        </p:nvSpPr>
        <p:spPr>
          <a:xfrm>
            <a:off x="0" y="-61366"/>
            <a:ext cx="12192000" cy="35661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p>
        </p:txBody>
      </p:sp>
      <p:sp>
        <p:nvSpPr>
          <p:cNvPr id="7" name="TextBox 6">
            <a:extLst>
              <a:ext uri="{FF2B5EF4-FFF2-40B4-BE49-F238E27FC236}">
                <a16:creationId xmlns:a16="http://schemas.microsoft.com/office/drawing/2014/main" id="{E914097E-A6FA-B145-BB35-E51BD44DD5A5}"/>
              </a:ext>
            </a:extLst>
          </p:cNvPr>
          <p:cNvSpPr txBox="1"/>
          <p:nvPr userDrawn="1"/>
        </p:nvSpPr>
        <p:spPr>
          <a:xfrm>
            <a:off x="3605784" y="4254394"/>
            <a:ext cx="4980432" cy="769313"/>
          </a:xfrm>
          <a:prstGeom prst="rect">
            <a:avLst/>
          </a:prstGeom>
          <a:noFill/>
        </p:spPr>
        <p:txBody>
          <a:bodyPr wrap="square" rtlCol="0">
            <a:spAutoFit/>
          </a:bodyPr>
          <a:lstStyle/>
          <a:p>
            <a:pPr algn="ctr"/>
            <a:r>
              <a:rPr lang="en-US" sz="4399" b="0">
                <a:solidFill>
                  <a:schemeClr val="tx1"/>
                </a:solidFill>
                <a:latin typeface="Montserrat" pitchFamily="2" charset="77"/>
              </a:rPr>
              <a:t>Thank You</a:t>
            </a:r>
          </a:p>
        </p:txBody>
      </p:sp>
      <p:sp>
        <p:nvSpPr>
          <p:cNvPr id="11" name="Subtitle 2">
            <a:extLst>
              <a:ext uri="{FF2B5EF4-FFF2-40B4-BE49-F238E27FC236}">
                <a16:creationId xmlns:a16="http://schemas.microsoft.com/office/drawing/2014/main" id="{C343BBB6-CA44-FE49-A050-1C72224BAADA}"/>
              </a:ext>
            </a:extLst>
          </p:cNvPr>
          <p:cNvSpPr txBox="1">
            <a:spLocks/>
          </p:cNvSpPr>
          <p:nvPr userDrawn="1"/>
        </p:nvSpPr>
        <p:spPr>
          <a:xfrm>
            <a:off x="1066800" y="5773435"/>
            <a:ext cx="10058400" cy="769441"/>
          </a:xfrm>
          <a:prstGeom prst="rect">
            <a:avLst/>
          </a:prstGeom>
        </p:spPr>
        <p:txBody>
          <a:bodyPr vert="horz" lIns="91428" tIns="45714" rIns="91428" bIns="45714" numCol="2"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Montserrat" pitchFamily="2" charset="77"/>
                <a:ea typeface="+mn-ea"/>
                <a:cs typeface="Sarabun" pitchFamily="2" charset="-34"/>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Sarabun" pitchFamily="2" charset="-34"/>
                <a:ea typeface="+mn-ea"/>
                <a:cs typeface="Sarabun" pitchFamily="2" charset="-34"/>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Sarabun" pitchFamily="2" charset="-34"/>
                <a:ea typeface="+mn-ea"/>
                <a:cs typeface="Sarabun" pitchFamily="2" charset="-34"/>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arabun" pitchFamily="2" charset="-34"/>
                <a:ea typeface="+mn-ea"/>
                <a:cs typeface="Sarabun" pitchFamily="2" charset="-34"/>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Sarabun" pitchFamily="2" charset="-34"/>
                <a:ea typeface="+mn-ea"/>
                <a:cs typeface="Sarabun" pitchFamily="2" charset="-34"/>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solidFill>
                  <a:schemeClr val="tx1"/>
                </a:solidFill>
              </a:rPr>
              <a:t>@MarzanoResearch</a:t>
            </a:r>
          </a:p>
          <a:p>
            <a:r>
              <a:rPr lang="en-US" sz="1800">
                <a:solidFill>
                  <a:schemeClr val="tx1"/>
                </a:solidFill>
              </a:rPr>
              <a:t>www.MarzanoResearch.com </a:t>
            </a:r>
          </a:p>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i="0" kern="1200">
                <a:solidFill>
                  <a:schemeClr val="tx1"/>
                </a:solidFill>
                <a:effectLst/>
                <a:latin typeface="Montserrat" pitchFamily="2" charset="77"/>
                <a:ea typeface="+mn-ea"/>
                <a:cs typeface="Sarabun" pitchFamily="2" charset="-34"/>
              </a:rPr>
              <a:t>720.463.3600</a:t>
            </a:r>
            <a:endParaRPr lang="en-US" sz="1800">
              <a:solidFill>
                <a:schemeClr val="tx1"/>
              </a:solidFill>
            </a:endParaRPr>
          </a:p>
          <a:p>
            <a:r>
              <a:rPr lang="en-US" sz="1800">
                <a:solidFill>
                  <a:schemeClr val="tx1"/>
                </a:solidFill>
              </a:rPr>
              <a:t>Info@MarzanoResearch.com</a:t>
            </a:r>
          </a:p>
        </p:txBody>
      </p:sp>
      <p:pic>
        <p:nvPicPr>
          <p:cNvPr id="13" name="Picture 12">
            <a:extLst>
              <a:ext uri="{FF2B5EF4-FFF2-40B4-BE49-F238E27FC236}">
                <a16:creationId xmlns:a16="http://schemas.microsoft.com/office/drawing/2014/main" id="{06F351E3-8079-7E44-B0D2-C316F7EB3C24}"/>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953000" y="946008"/>
            <a:ext cx="2286000" cy="1551412"/>
          </a:xfrm>
          <a:prstGeom prst="rect">
            <a:avLst/>
          </a:prstGeom>
        </p:spPr>
      </p:pic>
    </p:spTree>
    <p:extLst>
      <p:ext uri="{BB962C8B-B14F-4D97-AF65-F5344CB8AC3E}">
        <p14:creationId xmlns:p14="http://schemas.microsoft.com/office/powerpoint/2010/main" val="1458381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993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290D-5B0B-004F-A51B-1F770704ED4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5E9BE73-86F6-014A-A751-3508C186A5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413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4C23935-37DA-CE48-953C-FF41A241084B}"/>
              </a:ext>
            </a:extLst>
          </p:cNvPr>
          <p:cNvSpPr>
            <a:spLocks noGrp="1"/>
          </p:cNvSpPr>
          <p:nvPr>
            <p:ph type="body" orient="vert" idx="1"/>
          </p:nvPr>
        </p:nvSpPr>
        <p:spPr>
          <a:xfrm>
            <a:off x="5102352" y="365124"/>
            <a:ext cx="6251448" cy="5487035"/>
          </a:xfrm>
        </p:spPr>
        <p:txBody>
          <a:bodyPr vert="horz" tIns="548640" rIns="822960" bIns="45720" anchor="ctr" anchorCtr="0"/>
          <a:lstStyle>
            <a:lvl1pPr algn="l">
              <a:defRPr lang="en-US" dirty="0"/>
            </a:lvl1pPr>
            <a:lvl2pPr algn="l">
              <a:defRPr lang="en-US" dirty="0"/>
            </a:lvl2pPr>
            <a:lvl3pPr algn="l">
              <a:defRPr lang="en-US" dirty="0"/>
            </a:lvl3pPr>
            <a:lvl4pPr algn="l">
              <a:defRPr lang="en-US" dirty="0"/>
            </a:lvl4pPr>
            <a:lvl5pPr algn="l">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A5135797-CC15-5741-9253-30BF0B2DAB72}"/>
              </a:ext>
            </a:extLst>
          </p:cNvPr>
          <p:cNvSpPr>
            <a:spLocks noGrp="1"/>
          </p:cNvSpPr>
          <p:nvPr>
            <p:ph type="title"/>
          </p:nvPr>
        </p:nvSpPr>
        <p:spPr>
          <a:xfrm>
            <a:off x="838197" y="365125"/>
            <a:ext cx="3931920" cy="5487034"/>
          </a:xfrm>
          <a:prstGeom prst="rect">
            <a:avLst/>
          </a:prstGeom>
          <a:noFill/>
        </p:spPr>
        <p:txBody>
          <a:bodyPr vert="horz" lIns="0" tIns="45720" rIns="91440" bIns="45720" rtlCol="0" anchor="ctr" anchorCtr="0">
            <a:normAutofit/>
          </a:bodyPr>
          <a:lstStyle>
            <a:lvl1pPr algn="l">
              <a:defRPr sz="4399">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5B736E6-F47B-5344-96F2-328E96E8AF52}"/>
              </a:ext>
            </a:extLst>
          </p:cNvPr>
          <p:cNvSpPr>
            <a:spLocks noGrp="1"/>
          </p:cNvSpPr>
          <p:nvPr>
            <p:ph type="ftr" sz="quarter" idx="11"/>
          </p:nvPr>
        </p:nvSpPr>
        <p:spPr>
          <a:xfrm>
            <a:off x="4038600" y="617220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5674621-CDE9-3A4D-82E4-5F2CD945205A}"/>
              </a:ext>
            </a:extLst>
          </p:cNvPr>
          <p:cNvSpPr>
            <a:spLocks noGrp="1"/>
          </p:cNvSpPr>
          <p:nvPr>
            <p:ph type="sldNum" sz="quarter" idx="12"/>
          </p:nvPr>
        </p:nvSpPr>
        <p:spPr>
          <a:xfrm>
            <a:off x="8610600" y="5464494"/>
            <a:ext cx="2743200" cy="365125"/>
          </a:xfrm>
          <a:prstGeom prst="rect">
            <a:avLst/>
          </a:prstGeom>
        </p:spPr>
        <p:txBody>
          <a:bodyPr/>
          <a:lstStyle/>
          <a:p>
            <a:fld id="{FD186694-F51D-A145-BCB3-BB4D97A1063B}" type="slidenum">
              <a:rPr lang="en-US" smtClean="0"/>
              <a:t>‹#›</a:t>
            </a:fld>
            <a:endParaRPr lang="en-US"/>
          </a:p>
        </p:txBody>
      </p:sp>
    </p:spTree>
    <p:extLst>
      <p:ext uri="{BB962C8B-B14F-4D97-AF65-F5344CB8AC3E}">
        <p14:creationId xmlns:p14="http://schemas.microsoft.com/office/powerpoint/2010/main" val="3571042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AB97-CE70-6E42-B5E6-0B970CAD84DE}"/>
              </a:ext>
            </a:extLst>
          </p:cNvPr>
          <p:cNvSpPr>
            <a:spLocks noGrp="1"/>
          </p:cNvSpPr>
          <p:nvPr>
            <p:ph type="title"/>
          </p:nvPr>
        </p:nvSpPr>
        <p:spPr>
          <a:xfrm>
            <a:off x="838200" y="365125"/>
            <a:ext cx="10515600" cy="914400"/>
          </a:xfrm>
          <a:prstGeom prst="rect">
            <a:avLst/>
          </a:prstGeom>
        </p:spPr>
        <p:txBody>
          <a:bodyPr/>
          <a:lstStyle>
            <a:lvl1pPr>
              <a:defRPr lang="en-US" dirty="0"/>
            </a:lvl1pPr>
          </a:lstStyle>
          <a:p>
            <a:r>
              <a:rPr lang="en-US"/>
              <a:t>Click to edit Master title style</a:t>
            </a:r>
          </a:p>
        </p:txBody>
      </p:sp>
      <p:sp>
        <p:nvSpPr>
          <p:cNvPr id="3" name="Content Placeholder 2">
            <a:extLst>
              <a:ext uri="{FF2B5EF4-FFF2-40B4-BE49-F238E27FC236}">
                <a16:creationId xmlns:a16="http://schemas.microsoft.com/office/drawing/2014/main" id="{B2547F22-99AB-F94B-BD0E-87CD9DAB47B9}"/>
              </a:ext>
            </a:extLst>
          </p:cNvPr>
          <p:cNvSpPr>
            <a:spLocks noGrp="1"/>
          </p:cNvSpPr>
          <p:nvPr>
            <p:ph sz="half" idx="1"/>
          </p:nvPr>
        </p:nvSpPr>
        <p:spPr>
          <a:xfrm>
            <a:off x="838200" y="1371600"/>
            <a:ext cx="5181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ED5589-B942-A146-917B-0AB04C79D07F}"/>
              </a:ext>
            </a:extLst>
          </p:cNvPr>
          <p:cNvSpPr>
            <a:spLocks noGrp="1"/>
          </p:cNvSpPr>
          <p:nvPr>
            <p:ph sz="half" idx="2"/>
          </p:nvPr>
        </p:nvSpPr>
        <p:spPr>
          <a:xfrm>
            <a:off x="6172200" y="1371600"/>
            <a:ext cx="5181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326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s and 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AB97-CE70-6E42-B5E6-0B970CAD84DE}"/>
              </a:ext>
            </a:extLst>
          </p:cNvPr>
          <p:cNvSpPr>
            <a:spLocks noGrp="1"/>
          </p:cNvSpPr>
          <p:nvPr>
            <p:ph type="title"/>
          </p:nvPr>
        </p:nvSpPr>
        <p:spPr>
          <a:xfrm>
            <a:off x="838200" y="365125"/>
            <a:ext cx="10515600" cy="914400"/>
          </a:xfrm>
          <a:prstGeom prst="rect">
            <a:avLst/>
          </a:prstGeom>
        </p:spPr>
        <p:txBody>
          <a:bodyPr/>
          <a:lstStyle>
            <a:lvl1pPr>
              <a:defRPr lang="en-US" dirty="0"/>
            </a:lvl1pPr>
          </a:lstStyle>
          <a:p>
            <a:r>
              <a:rPr lang="en-US"/>
              <a:t>Click to edit Master title style</a:t>
            </a:r>
          </a:p>
        </p:txBody>
      </p:sp>
      <p:sp>
        <p:nvSpPr>
          <p:cNvPr id="6" name="Chart Placeholder 5">
            <a:extLst>
              <a:ext uri="{FF2B5EF4-FFF2-40B4-BE49-F238E27FC236}">
                <a16:creationId xmlns:a16="http://schemas.microsoft.com/office/drawing/2014/main" id="{CAA38C7B-2D7B-E249-B252-F0BFB3C017DB}"/>
              </a:ext>
            </a:extLst>
          </p:cNvPr>
          <p:cNvSpPr>
            <a:spLocks noGrp="1"/>
          </p:cNvSpPr>
          <p:nvPr>
            <p:ph type="chart" sz="quarter" idx="13"/>
          </p:nvPr>
        </p:nvSpPr>
        <p:spPr>
          <a:xfrm>
            <a:off x="838200" y="1371601"/>
            <a:ext cx="5181600" cy="4479925"/>
          </a:xfrm>
          <a:solidFill>
            <a:schemeClr val="accent1">
              <a:alpha val="10000"/>
            </a:schemeClr>
          </a:solidFill>
        </p:spPr>
        <p:txBody>
          <a:bodyPr/>
          <a:lstStyle/>
          <a:p>
            <a:endParaRPr lang="en-US"/>
          </a:p>
        </p:txBody>
      </p:sp>
      <p:sp>
        <p:nvSpPr>
          <p:cNvPr id="9" name="Chart Placeholder 5">
            <a:extLst>
              <a:ext uri="{FF2B5EF4-FFF2-40B4-BE49-F238E27FC236}">
                <a16:creationId xmlns:a16="http://schemas.microsoft.com/office/drawing/2014/main" id="{688ED0B5-FFDC-FC4C-A984-FB246EF2F52E}"/>
              </a:ext>
            </a:extLst>
          </p:cNvPr>
          <p:cNvSpPr>
            <a:spLocks noGrp="1"/>
          </p:cNvSpPr>
          <p:nvPr>
            <p:ph type="chart" sz="quarter" idx="14"/>
          </p:nvPr>
        </p:nvSpPr>
        <p:spPr>
          <a:xfrm>
            <a:off x="6172200" y="1371600"/>
            <a:ext cx="5181600" cy="4479925"/>
          </a:xfrm>
          <a:solidFill>
            <a:schemeClr val="accent1">
              <a:alpha val="10000"/>
            </a:schemeClr>
          </a:solidFill>
        </p:spPr>
        <p:txBody>
          <a:bodyPr/>
          <a:lstStyle/>
          <a:p>
            <a:endParaRPr lang="en-US"/>
          </a:p>
        </p:txBody>
      </p:sp>
    </p:spTree>
    <p:extLst>
      <p:ext uri="{BB962C8B-B14F-4D97-AF65-F5344CB8AC3E}">
        <p14:creationId xmlns:p14="http://schemas.microsoft.com/office/powerpoint/2010/main" val="1366351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E0AB-188A-4240-8947-E1B9A786320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Tree>
    <p:extLst>
      <p:ext uri="{BB962C8B-B14F-4D97-AF65-F5344CB8AC3E}">
        <p14:creationId xmlns:p14="http://schemas.microsoft.com/office/powerpoint/2010/main" val="1098948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3D45-D85A-444C-87BB-453D35FABBDD}"/>
              </a:ext>
            </a:extLst>
          </p:cNvPr>
          <p:cNvSpPr>
            <a:spLocks noGrp="1"/>
          </p:cNvSpPr>
          <p:nvPr>
            <p:ph type="title"/>
          </p:nvPr>
        </p:nvSpPr>
        <p:spPr>
          <a:xfrm>
            <a:off x="839789" y="457200"/>
            <a:ext cx="3932237" cy="2721227"/>
          </a:xfrm>
          <a:prstGeom prst="rect">
            <a:avLst/>
          </a:prstGeom>
        </p:spPr>
        <p:txBody>
          <a:bodyPr anchor="t" anchorCtr="0">
            <a:normAutofit/>
          </a:bodyPr>
          <a:lstStyle>
            <a:lvl1pPr>
              <a:defRPr lang="en-US" sz="4799" dirty="0"/>
            </a:lvl1pPr>
          </a:lstStyle>
          <a:p>
            <a:r>
              <a:rPr lang="en-US"/>
              <a:t>Click to edit Master title style</a:t>
            </a:r>
          </a:p>
        </p:txBody>
      </p:sp>
      <p:sp>
        <p:nvSpPr>
          <p:cNvPr id="3" name="Content Placeholder 2">
            <a:extLst>
              <a:ext uri="{FF2B5EF4-FFF2-40B4-BE49-F238E27FC236}">
                <a16:creationId xmlns:a16="http://schemas.microsoft.com/office/drawing/2014/main" id="{2EABAA06-568E-034D-AC5F-B7A15036E113}"/>
              </a:ext>
            </a:extLst>
          </p:cNvPr>
          <p:cNvSpPr>
            <a:spLocks noGrp="1"/>
          </p:cNvSpPr>
          <p:nvPr>
            <p:ph idx="1"/>
          </p:nvPr>
        </p:nvSpPr>
        <p:spPr>
          <a:xfrm>
            <a:off x="5183188" y="457199"/>
            <a:ext cx="6172200" cy="5394960"/>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1BD1C4-4D32-9747-AA38-EA44A89F863A}"/>
              </a:ext>
            </a:extLst>
          </p:cNvPr>
          <p:cNvSpPr>
            <a:spLocks noGrp="1"/>
          </p:cNvSpPr>
          <p:nvPr>
            <p:ph type="body" sz="half" idx="2"/>
          </p:nvPr>
        </p:nvSpPr>
        <p:spPr>
          <a:xfrm>
            <a:off x="839789" y="3428999"/>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124828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DD54-310E-DD4B-A2E8-D765B6172B22}"/>
              </a:ext>
            </a:extLst>
          </p:cNvPr>
          <p:cNvSpPr>
            <a:spLocks noGrp="1"/>
          </p:cNvSpPr>
          <p:nvPr>
            <p:ph type="title"/>
          </p:nvPr>
        </p:nvSpPr>
        <p:spPr>
          <a:xfrm>
            <a:off x="839789" y="457200"/>
            <a:ext cx="3932237" cy="2733148"/>
          </a:xfrm>
          <a:prstGeom prst="rect">
            <a:avLst/>
          </a:prstGeom>
        </p:spPr>
        <p:txBody>
          <a:bodyPr anchor="t" anchorCtr="0">
            <a:normAutofit/>
          </a:bodyPr>
          <a:lstStyle>
            <a:lvl1pPr>
              <a:defRPr lang="en-US" sz="4799" dirty="0"/>
            </a:lvl1pPr>
          </a:lstStyle>
          <a:p>
            <a:r>
              <a:rPr lang="en-US"/>
              <a:t>Click to edit Master title style</a:t>
            </a:r>
          </a:p>
        </p:txBody>
      </p:sp>
      <p:sp>
        <p:nvSpPr>
          <p:cNvPr id="3" name="Picture Placeholder 2">
            <a:extLst>
              <a:ext uri="{FF2B5EF4-FFF2-40B4-BE49-F238E27FC236}">
                <a16:creationId xmlns:a16="http://schemas.microsoft.com/office/drawing/2014/main" id="{465969CD-E9C3-9F44-BC45-46FFFD9C25F3}"/>
              </a:ext>
            </a:extLst>
          </p:cNvPr>
          <p:cNvSpPr>
            <a:spLocks noGrp="1"/>
          </p:cNvSpPr>
          <p:nvPr>
            <p:ph type="pic" idx="1"/>
          </p:nvPr>
        </p:nvSpPr>
        <p:spPr>
          <a:xfrm>
            <a:off x="5183188" y="457200"/>
            <a:ext cx="6172200" cy="5394960"/>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en-US"/>
          </a:p>
        </p:txBody>
      </p:sp>
      <p:sp>
        <p:nvSpPr>
          <p:cNvPr id="4" name="Text Placeholder 3">
            <a:extLst>
              <a:ext uri="{FF2B5EF4-FFF2-40B4-BE49-F238E27FC236}">
                <a16:creationId xmlns:a16="http://schemas.microsoft.com/office/drawing/2014/main" id="{217F7FCC-F38B-2241-AD56-5F304CA9196A}"/>
              </a:ext>
            </a:extLst>
          </p:cNvPr>
          <p:cNvSpPr>
            <a:spLocks noGrp="1"/>
          </p:cNvSpPr>
          <p:nvPr>
            <p:ph type="body" sz="half" idx="2"/>
          </p:nvPr>
        </p:nvSpPr>
        <p:spPr>
          <a:xfrm>
            <a:off x="839789" y="3429000"/>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4188469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2" name="Google Shape;32;p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5" name="Google Shape;35;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DD54-310E-DD4B-A2E8-D765B6172B22}"/>
              </a:ext>
            </a:extLst>
          </p:cNvPr>
          <p:cNvSpPr>
            <a:spLocks noGrp="1"/>
          </p:cNvSpPr>
          <p:nvPr>
            <p:ph type="title"/>
          </p:nvPr>
        </p:nvSpPr>
        <p:spPr>
          <a:xfrm>
            <a:off x="7421564" y="457200"/>
            <a:ext cx="3932237" cy="2733148"/>
          </a:xfrm>
          <a:prstGeom prst="rect">
            <a:avLst/>
          </a:prstGeom>
        </p:spPr>
        <p:txBody>
          <a:bodyPr anchor="t" anchorCtr="0">
            <a:normAutofit/>
          </a:bodyPr>
          <a:lstStyle>
            <a:lvl1pPr>
              <a:defRPr lang="en-US" sz="4799" dirty="0"/>
            </a:lvl1pPr>
          </a:lstStyle>
          <a:p>
            <a:r>
              <a:rPr lang="en-US"/>
              <a:t>Click to edit Master title style</a:t>
            </a:r>
          </a:p>
        </p:txBody>
      </p:sp>
      <p:sp>
        <p:nvSpPr>
          <p:cNvPr id="3" name="Picture Placeholder 2">
            <a:extLst>
              <a:ext uri="{FF2B5EF4-FFF2-40B4-BE49-F238E27FC236}">
                <a16:creationId xmlns:a16="http://schemas.microsoft.com/office/drawing/2014/main" id="{465969CD-E9C3-9F44-BC45-46FFFD9C25F3}"/>
              </a:ext>
            </a:extLst>
          </p:cNvPr>
          <p:cNvSpPr>
            <a:spLocks noGrp="1"/>
          </p:cNvSpPr>
          <p:nvPr>
            <p:ph type="pic" idx="1"/>
          </p:nvPr>
        </p:nvSpPr>
        <p:spPr>
          <a:xfrm>
            <a:off x="838200" y="457200"/>
            <a:ext cx="6172200" cy="5394960"/>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en-US"/>
          </a:p>
        </p:txBody>
      </p:sp>
      <p:sp>
        <p:nvSpPr>
          <p:cNvPr id="4" name="Text Placeholder 3">
            <a:extLst>
              <a:ext uri="{FF2B5EF4-FFF2-40B4-BE49-F238E27FC236}">
                <a16:creationId xmlns:a16="http://schemas.microsoft.com/office/drawing/2014/main" id="{217F7FCC-F38B-2241-AD56-5F304CA9196A}"/>
              </a:ext>
            </a:extLst>
          </p:cNvPr>
          <p:cNvSpPr>
            <a:spLocks noGrp="1"/>
          </p:cNvSpPr>
          <p:nvPr>
            <p:ph type="body" sz="half" idx="2"/>
          </p:nvPr>
        </p:nvSpPr>
        <p:spPr>
          <a:xfrm>
            <a:off x="7421564" y="3429000"/>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2270597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290D-5B0B-004F-A51B-1F770704ED4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DC58B333-E391-5F4E-B98C-6FE674D4A8B7}"/>
              </a:ext>
            </a:extLst>
          </p:cNvPr>
          <p:cNvSpPr>
            <a:spLocks noGrp="1"/>
          </p:cNvSpPr>
          <p:nvPr>
            <p:ph type="pic" sz="quarter" idx="13"/>
          </p:nvPr>
        </p:nvSpPr>
        <p:spPr>
          <a:xfrm>
            <a:off x="838200" y="1457374"/>
            <a:ext cx="10515600" cy="4480560"/>
          </a:xfrm>
        </p:spPr>
        <p:txBody>
          <a:bodyPr/>
          <a:lstStyle/>
          <a:p>
            <a:endParaRPr lang="en-US"/>
          </a:p>
        </p:txBody>
      </p:sp>
    </p:spTree>
    <p:extLst>
      <p:ext uri="{BB962C8B-B14F-4D97-AF65-F5344CB8AC3E}">
        <p14:creationId xmlns:p14="http://schemas.microsoft.com/office/powerpoint/2010/main" val="381287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39" name="Google Shape;39;p6"/>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2" name="Google Shape;42;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6" name="Google Shape;46;p7"/>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9" name="Google Shape;49;p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7"/>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3" name="Google Shape;53;p8"/>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6" name="Google Shape;56;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0" name="Google Shape;60;p9"/>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3" name="Google Shape;63;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9"/>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7" name="Google Shape;67;p1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0" name="Google Shape;70;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1.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2.jpg"/><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20.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5.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2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chemeClr val="bg1"/>
                </a:solidFill>
              </a:defRPr>
            </a:lvl1pPr>
          </a:lstStyle>
          <a:p>
            <a:pPr>
              <a:defRPr/>
            </a:pPr>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chemeClr val="bg1"/>
                </a:solidFill>
              </a:defRPr>
            </a:lvl1pPr>
          </a:lstStyle>
          <a:p>
            <a:pPr>
              <a:defRPr/>
            </a:pPr>
            <a:fld id="{95B56987-F9BD-4C6D-9E47-949322CA1EC3}" type="slidenum">
              <a:rPr lang="en-US" smtClean="0"/>
              <a:pPr>
                <a:defRPr/>
              </a:pPr>
              <a:t>‹#›</a:t>
            </a:fld>
            <a:endParaRPr lang="en-US" dirty="0"/>
          </a:p>
        </p:txBody>
      </p:sp>
    </p:spTree>
    <p:extLst>
      <p:ext uri="{BB962C8B-B14F-4D97-AF65-F5344CB8AC3E}">
        <p14:creationId xmlns:p14="http://schemas.microsoft.com/office/powerpoint/2010/main" val="27866205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lgn="l" defTabSz="450056" rtl="0" eaLnBrk="1" latinLnBrk="0" hangingPunct="1">
        <a:spcBef>
          <a:spcPct val="0"/>
        </a:spcBef>
        <a:buNone/>
        <a:defRPr sz="4331" b="1" kern="1200">
          <a:solidFill>
            <a:schemeClr val="bg1"/>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chemeClr val="bg1"/>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chemeClr val="bg1"/>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chemeClr val="bg1"/>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chemeClr val="bg1"/>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chemeClr val="bg1"/>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rgbClr val="8D8E8D"/>
                </a:solidFill>
              </a:defRPr>
            </a:lvl1pPr>
          </a:lstStyle>
          <a:p>
            <a:fld id="{0EA17BC2-B8D5-4C43-A1D3-6AC0180E5244}" type="datetimeFigureOut">
              <a:rPr lang="en-US" smtClean="0"/>
              <a:pPr/>
              <a:t>11/29/2021</a:t>
            </a:fld>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rgbClr val="8D8E8D"/>
                </a:solidFill>
              </a:defRPr>
            </a:lvl1pPr>
          </a:lstStyle>
          <a:p>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rgbClr val="8D8E8D"/>
                </a:solidFill>
              </a:defRPr>
            </a:lvl1pPr>
          </a:lstStyle>
          <a:p>
            <a:fld id="{ADDC453C-F228-1144-8CAA-B638CB5900D1}" type="slidenum">
              <a:rPr lang="en-US" smtClean="0"/>
              <a:pPr/>
              <a:t>‹#›</a:t>
            </a:fld>
            <a:endParaRPr lang="en-US" dirty="0"/>
          </a:p>
        </p:txBody>
      </p:sp>
    </p:spTree>
    <p:extLst>
      <p:ext uri="{BB962C8B-B14F-4D97-AF65-F5344CB8AC3E}">
        <p14:creationId xmlns:p14="http://schemas.microsoft.com/office/powerpoint/2010/main" val="225069057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xStyles>
    <p:titleStyle>
      <a:lvl1pPr algn="l" defTabSz="450056" rtl="0" eaLnBrk="1" latinLnBrk="0" hangingPunct="1">
        <a:spcBef>
          <a:spcPct val="0"/>
        </a:spcBef>
        <a:buNone/>
        <a:defRPr sz="4331" b="1" kern="1200">
          <a:solidFill>
            <a:srgbClr val="203C78"/>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rgbClr val="474746"/>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rgbClr val="474746"/>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rgbClr val="474746"/>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rgbClr val="474746"/>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rgbClr val="474746"/>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4607B2-E444-3E43-AE5A-84256C835A61}"/>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8B7026-9597-EE44-A8AE-C0C12A40DDD7}"/>
              </a:ext>
            </a:extLst>
          </p:cNvPr>
          <p:cNvSpPr>
            <a:spLocks noGrp="1"/>
          </p:cNvSpPr>
          <p:nvPr>
            <p:ph type="body" idx="1"/>
          </p:nvPr>
        </p:nvSpPr>
        <p:spPr>
          <a:xfrm>
            <a:off x="838200" y="1825625"/>
            <a:ext cx="10515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0447341"/>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sldNum="0" hdr="0" ftr="0"/>
  <p:txStyles>
    <p:titleStyle>
      <a:lvl1pPr algn="l" defTabSz="914217" rtl="0" eaLnBrk="1" latinLnBrk="0" hangingPunct="1">
        <a:lnSpc>
          <a:spcPct val="90000"/>
        </a:lnSpc>
        <a:spcBef>
          <a:spcPct val="0"/>
        </a:spcBef>
        <a:buNone/>
        <a:defRPr sz="4399" b="0" i="0" kern="1200">
          <a:solidFill>
            <a:schemeClr val="tx1"/>
          </a:solidFill>
          <a:latin typeface="Montserrat Medium" panose="00000600000000000000" pitchFamily="2" charset="0"/>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b="0" i="0" kern="1200">
          <a:solidFill>
            <a:schemeClr val="tx1"/>
          </a:solidFill>
          <a:latin typeface="Montserrat" pitchFamily="2" charset="77"/>
          <a:ea typeface="+mn-ea"/>
          <a:cs typeface="Sarabun" pitchFamily="2" charset="-34"/>
        </a:defRPr>
      </a:lvl1pPr>
      <a:lvl2pPr marL="685663" indent="-228554" algn="l" defTabSz="914217" rtl="0" eaLnBrk="1" latinLnBrk="0" hangingPunct="1">
        <a:lnSpc>
          <a:spcPct val="90000"/>
        </a:lnSpc>
        <a:spcBef>
          <a:spcPts val="500"/>
        </a:spcBef>
        <a:buFont typeface="Arial" panose="020B0604020202020204" pitchFamily="34" charset="0"/>
        <a:buChar char="•"/>
        <a:defRPr sz="2400" b="0" i="0" kern="1200">
          <a:solidFill>
            <a:schemeClr val="tx1"/>
          </a:solidFill>
          <a:latin typeface="Sarabun" pitchFamily="2" charset="-34"/>
          <a:ea typeface="+mn-ea"/>
          <a:cs typeface="Sarabun" pitchFamily="2" charset="-34"/>
        </a:defRPr>
      </a:lvl2pPr>
      <a:lvl3pPr marL="1142771" indent="-228554" algn="l" defTabSz="914217" rtl="0" eaLnBrk="1" latinLnBrk="0" hangingPunct="1">
        <a:lnSpc>
          <a:spcPct val="90000"/>
        </a:lnSpc>
        <a:spcBef>
          <a:spcPts val="500"/>
        </a:spcBef>
        <a:buFont typeface="Arial" panose="020B0604020202020204" pitchFamily="34" charset="0"/>
        <a:buChar char="•"/>
        <a:defRPr sz="2000" b="0" i="0" kern="1200">
          <a:solidFill>
            <a:schemeClr val="tx1"/>
          </a:solidFill>
          <a:latin typeface="Sarabun" pitchFamily="2" charset="-34"/>
          <a:ea typeface="+mn-ea"/>
          <a:cs typeface="Sarabun" pitchFamily="2" charset="-34"/>
        </a:defRPr>
      </a:lvl3pPr>
      <a:lvl4pPr marL="1599880" indent="-228554" algn="l" defTabSz="914217" rtl="0" eaLnBrk="1" latinLnBrk="0" hangingPunct="1">
        <a:lnSpc>
          <a:spcPct val="90000"/>
        </a:lnSpc>
        <a:spcBef>
          <a:spcPts val="500"/>
        </a:spcBef>
        <a:buFont typeface="Arial" panose="020B0604020202020204" pitchFamily="34" charset="0"/>
        <a:buChar char="•"/>
        <a:defRPr sz="1800" b="0" i="0" kern="1200">
          <a:solidFill>
            <a:schemeClr val="tx1"/>
          </a:solidFill>
          <a:latin typeface="Sarabun" pitchFamily="2" charset="-34"/>
          <a:ea typeface="+mn-ea"/>
          <a:cs typeface="Sarabun" pitchFamily="2" charset="-34"/>
        </a:defRPr>
      </a:lvl4pPr>
      <a:lvl5pPr marL="2056989" indent="-228554" algn="l" defTabSz="914217" rtl="0" eaLnBrk="1" latinLnBrk="0" hangingPunct="1">
        <a:lnSpc>
          <a:spcPct val="90000"/>
        </a:lnSpc>
        <a:spcBef>
          <a:spcPts val="500"/>
        </a:spcBef>
        <a:buFont typeface="Arial" panose="020B0604020202020204" pitchFamily="34" charset="0"/>
        <a:buChar char="•"/>
        <a:defRPr sz="1800" b="0" i="0" kern="1200">
          <a:solidFill>
            <a:schemeClr val="tx1"/>
          </a:solidFill>
          <a:latin typeface="Sarabun" pitchFamily="2" charset="-34"/>
          <a:ea typeface="+mn-ea"/>
          <a:cs typeface="Sarabun" pitchFamily="2" charset="-34"/>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4607B2-E444-3E43-AE5A-84256C835A61}"/>
              </a:ext>
            </a:extLst>
          </p:cNvPr>
          <p:cNvSpPr>
            <a:spLocks noGrp="1"/>
          </p:cNvSpPr>
          <p:nvPr>
            <p:ph type="title"/>
          </p:nvPr>
        </p:nvSpPr>
        <p:spPr>
          <a:xfrm>
            <a:off x="838200" y="365125"/>
            <a:ext cx="10515600" cy="914400"/>
          </a:xfrm>
          <a:prstGeom prst="rect">
            <a:avLst/>
          </a:prstGeom>
          <a:noFill/>
        </p:spPr>
        <p:txBody>
          <a:bodyPr vert="horz" lIns="182880" tIns="18288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8B7026-9597-EE44-A8AE-C0C12A40DDD7}"/>
              </a:ext>
            </a:extLst>
          </p:cNvPr>
          <p:cNvSpPr>
            <a:spLocks noGrp="1"/>
          </p:cNvSpPr>
          <p:nvPr>
            <p:ph type="body" idx="1"/>
          </p:nvPr>
        </p:nvSpPr>
        <p:spPr>
          <a:xfrm>
            <a:off x="841248" y="1371600"/>
            <a:ext cx="10515600" cy="4480560"/>
          </a:xfrm>
          <a:prstGeom prst="rect">
            <a:avLst/>
          </a:prstGeom>
          <a:noFill/>
        </p:spPr>
        <p:txBody>
          <a:bodyPr vert="horz" lIns="182880" tIns="18288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19" descr="A picture containing wire, computer&#10;&#10;Description automatically generated">
            <a:extLst>
              <a:ext uri="{FF2B5EF4-FFF2-40B4-BE49-F238E27FC236}">
                <a16:creationId xmlns:a16="http://schemas.microsoft.com/office/drawing/2014/main" id="{BEC4FA28-C6BF-434F-98AD-F685C377BC0E}"/>
              </a:ext>
            </a:extLst>
          </p:cNvPr>
          <p:cNvPicPr>
            <a:picLocks noChangeAspect="1"/>
          </p:cNvPicPr>
          <p:nvPr userDrawn="1"/>
        </p:nvPicPr>
        <p:blipFill rotWithShape="1">
          <a:blip r:embed="rId12" cstate="hqprint">
            <a:alphaModFix amt="50000"/>
            <a:extLst>
              <a:ext uri="{28A0092B-C50C-407E-A947-70E740481C1C}">
                <a14:useLocalDpi xmlns:a14="http://schemas.microsoft.com/office/drawing/2010/main"/>
              </a:ext>
            </a:extLst>
          </a:blip>
          <a:srcRect/>
          <a:stretch/>
        </p:blipFill>
        <p:spPr>
          <a:xfrm rot="10800000" flipV="1">
            <a:off x="10023683" y="-5023"/>
            <a:ext cx="3336126" cy="697788"/>
          </a:xfrm>
          <a:prstGeom prst="rect">
            <a:avLst/>
          </a:prstGeom>
        </p:spPr>
      </p:pic>
      <p:pic>
        <p:nvPicPr>
          <p:cNvPr id="21" name="Picture 20" descr="A picture containing wire, computer&#10;&#10;Description automatically generated">
            <a:extLst>
              <a:ext uri="{FF2B5EF4-FFF2-40B4-BE49-F238E27FC236}">
                <a16:creationId xmlns:a16="http://schemas.microsoft.com/office/drawing/2014/main" id="{6167C5FF-3C2E-444F-BD52-94327554A631}"/>
              </a:ext>
            </a:extLst>
          </p:cNvPr>
          <p:cNvPicPr>
            <a:picLocks noChangeAspect="1"/>
          </p:cNvPicPr>
          <p:nvPr userDrawn="1"/>
        </p:nvPicPr>
        <p:blipFill rotWithShape="1">
          <a:blip r:embed="rId13" cstate="hqprint">
            <a:alphaModFix amt="50000"/>
            <a:extLst>
              <a:ext uri="{28A0092B-C50C-407E-A947-70E740481C1C}">
                <a14:useLocalDpi xmlns:a14="http://schemas.microsoft.com/office/drawing/2010/main"/>
              </a:ext>
            </a:extLst>
          </a:blip>
          <a:srcRect/>
          <a:stretch/>
        </p:blipFill>
        <p:spPr>
          <a:xfrm rot="10800000">
            <a:off x="0" y="5969002"/>
            <a:ext cx="3638126" cy="888998"/>
          </a:xfrm>
          <a:prstGeom prst="rect">
            <a:avLst/>
          </a:prstGeom>
        </p:spPr>
      </p:pic>
      <p:pic>
        <p:nvPicPr>
          <p:cNvPr id="4" name="Picture 3" descr="A close up of a sign&#10;&#10;Description automatically generated">
            <a:extLst>
              <a:ext uri="{FF2B5EF4-FFF2-40B4-BE49-F238E27FC236}">
                <a16:creationId xmlns:a16="http://schemas.microsoft.com/office/drawing/2014/main" id="{4044408F-3AA6-42BD-84D5-5927B5B1EC50}"/>
              </a:ext>
            </a:extLst>
          </p:cNvPr>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10439400" y="6453790"/>
            <a:ext cx="914400" cy="208835"/>
          </a:xfrm>
          <a:prstGeom prst="rect">
            <a:avLst/>
          </a:prstGeom>
        </p:spPr>
      </p:pic>
    </p:spTree>
    <p:extLst>
      <p:ext uri="{BB962C8B-B14F-4D97-AF65-F5344CB8AC3E}">
        <p14:creationId xmlns:p14="http://schemas.microsoft.com/office/powerpoint/2010/main" val="319805735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p:txStyles>
    <p:titleStyle>
      <a:lvl1pPr algn="l" defTabSz="914217" rtl="0" eaLnBrk="1" latinLnBrk="0" hangingPunct="1">
        <a:lnSpc>
          <a:spcPct val="90000"/>
        </a:lnSpc>
        <a:spcBef>
          <a:spcPct val="0"/>
        </a:spcBef>
        <a:buNone/>
        <a:defRPr sz="4399" b="0" i="0" kern="1200">
          <a:solidFill>
            <a:schemeClr val="tx1"/>
          </a:solidFill>
          <a:latin typeface="Montserrat Medium" panose="00000600000000000000" pitchFamily="2" charset="0"/>
          <a:ea typeface="+mj-ea"/>
          <a:cs typeface="+mj-cs"/>
        </a:defRPr>
      </a:lvl1pPr>
    </p:titleStyle>
    <p:bodyStyle>
      <a:lvl1pPr marL="0" indent="0" algn="l" defTabSz="914217" rtl="0" eaLnBrk="1" latinLnBrk="0" hangingPunct="1">
        <a:lnSpc>
          <a:spcPct val="100000"/>
        </a:lnSpc>
        <a:spcBef>
          <a:spcPts val="1000"/>
        </a:spcBef>
        <a:spcAft>
          <a:spcPts val="1200"/>
        </a:spcAft>
        <a:buFont typeface="Arial" panose="020B0604020202020204" pitchFamily="34" charset="0"/>
        <a:buNone/>
        <a:defRPr sz="2400" b="0" i="0" kern="1200">
          <a:solidFill>
            <a:schemeClr val="tx2"/>
          </a:solidFill>
          <a:latin typeface="Sarabun" pitchFamily="2" charset="-34"/>
          <a:ea typeface="+mn-ea"/>
          <a:cs typeface="Sarabun" pitchFamily="2" charset="-34"/>
        </a:defRPr>
      </a:lvl1pPr>
      <a:lvl2pPr marL="685663" indent="-228554" algn="l" defTabSz="914217" rtl="0" eaLnBrk="1" latinLnBrk="0" hangingPunct="1">
        <a:lnSpc>
          <a:spcPct val="90000"/>
        </a:lnSpc>
        <a:spcBef>
          <a:spcPts val="500"/>
        </a:spcBef>
        <a:spcAft>
          <a:spcPts val="600"/>
        </a:spcAft>
        <a:buFont typeface="Arial" panose="020B0604020202020204" pitchFamily="34" charset="0"/>
        <a:buChar char="•"/>
        <a:defRPr sz="2000" b="0" i="0" kern="1200">
          <a:solidFill>
            <a:schemeClr val="tx2"/>
          </a:solidFill>
          <a:latin typeface="Sarabun" pitchFamily="2" charset="-34"/>
          <a:ea typeface="+mn-ea"/>
          <a:cs typeface="Sarabun" pitchFamily="2" charset="-34"/>
        </a:defRPr>
      </a:lvl2pPr>
      <a:lvl3pPr marL="1142771" indent="-228554" algn="l" defTabSz="914217" rtl="0" eaLnBrk="1" latinLnBrk="0" hangingPunct="1">
        <a:lnSpc>
          <a:spcPct val="90000"/>
        </a:lnSpc>
        <a:spcBef>
          <a:spcPts val="500"/>
        </a:spcBef>
        <a:spcAft>
          <a:spcPts val="600"/>
        </a:spcAft>
        <a:buFont typeface="Arial" panose="020B0604020202020204" pitchFamily="34" charset="0"/>
        <a:buChar char="•"/>
        <a:defRPr sz="1800" b="0" i="0" kern="1200">
          <a:solidFill>
            <a:schemeClr val="tx2"/>
          </a:solidFill>
          <a:latin typeface="Sarabun" pitchFamily="2" charset="-34"/>
          <a:ea typeface="+mn-ea"/>
          <a:cs typeface="Sarabun" pitchFamily="2" charset="-34"/>
        </a:defRPr>
      </a:lvl3pPr>
      <a:lvl4pPr marL="1599880" indent="-228554" algn="l" defTabSz="914217" rtl="0" eaLnBrk="1" latinLnBrk="0" hangingPunct="1">
        <a:lnSpc>
          <a:spcPct val="90000"/>
        </a:lnSpc>
        <a:spcBef>
          <a:spcPts val="500"/>
        </a:spcBef>
        <a:spcAft>
          <a:spcPts val="600"/>
        </a:spcAft>
        <a:buFont typeface="Arial" panose="020B0604020202020204" pitchFamily="34" charset="0"/>
        <a:buChar char="•"/>
        <a:defRPr sz="1600" b="0" i="0" kern="1200">
          <a:solidFill>
            <a:schemeClr val="tx2"/>
          </a:solidFill>
          <a:latin typeface="Sarabun" pitchFamily="2" charset="-34"/>
          <a:ea typeface="+mn-ea"/>
          <a:cs typeface="Sarabun" pitchFamily="2" charset="-34"/>
        </a:defRPr>
      </a:lvl4pPr>
      <a:lvl5pPr marL="2056989" indent="-228554" algn="l" defTabSz="914217" rtl="0" eaLnBrk="1" latinLnBrk="0" hangingPunct="1">
        <a:lnSpc>
          <a:spcPct val="90000"/>
        </a:lnSpc>
        <a:spcBef>
          <a:spcPts val="500"/>
        </a:spcBef>
        <a:spcAft>
          <a:spcPts val="600"/>
        </a:spcAft>
        <a:buFont typeface="Arial" panose="020B0604020202020204" pitchFamily="34" charset="0"/>
        <a:buChar char="•"/>
        <a:defRPr sz="1600" b="0" i="0" kern="1200">
          <a:solidFill>
            <a:schemeClr val="tx2"/>
          </a:solidFill>
          <a:latin typeface="Sarabun" pitchFamily="2" charset="-34"/>
          <a:ea typeface="+mn-ea"/>
          <a:cs typeface="Sarabun" pitchFamily="2" charset="-34"/>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videnceforessa.org/" TargetMode="External"/><Relationship Id="rId7" Type="http://schemas.openxmlformats.org/officeDocument/2006/relationships/hyperlink" Target="https://ies.ed.gov/ncee/wwc/reviewer" TargetMode="External"/><Relationship Id="rId2" Type="http://schemas.openxmlformats.org/officeDocument/2006/relationships/hyperlink" Target="https://ies.ed.gov/ncee/wwc/" TargetMode="External"/><Relationship Id="rId1" Type="http://schemas.openxmlformats.org/officeDocument/2006/relationships/slideLayout" Target="../slideLayouts/slideLayout33.xml"/><Relationship Id="rId6" Type="http://schemas.openxmlformats.org/officeDocument/2006/relationships/hyperlink" Target="https://eric.ed.gov/" TargetMode="External"/><Relationship Id="rId5" Type="http://schemas.openxmlformats.org/officeDocument/2006/relationships/hyperlink" Target="https://essa.chrr.ohio-state.edu/getting-started" TargetMode="External"/><Relationship Id="rId4" Type="http://schemas.openxmlformats.org/officeDocument/2006/relationships/hyperlink" Target="https://www.pewtrusts.org/en/research-and-analysis/data-visualizations/2015/results-first-clearinghouse-databas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ies.ed.gov/ncee/wwc/FWW" TargetMode="External"/><Relationship Id="rId1" Type="http://schemas.openxmlformats.org/officeDocument/2006/relationships/slideLayout" Target="../slideLayouts/slideLayout33.xml"/><Relationship Id="rId5" Type="http://schemas.openxmlformats.org/officeDocument/2006/relationships/image" Target="../media/image26.sv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33.xm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33.xml"/><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33.xml"/><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ies.ed.gov/ncee/wwc/Docs/PracticeGuide/WWC_Elementary_Guides.pdf" TargetMode="External"/><Relationship Id="rId1" Type="http://schemas.openxmlformats.org/officeDocument/2006/relationships/slideLayout" Target="../slideLayouts/slideLayout33.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ies.ed.gov/ncee/wwc/Docs/PracticeGuide/WWC_Secondary_Guides.pdf" TargetMode="External"/><Relationship Id="rId1" Type="http://schemas.openxmlformats.org/officeDocument/2006/relationships/slideLayout" Target="../slideLayouts/slideLayout33.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2.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7.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MaintenanceofEquityLEACertificationofException" TargetMode="External"/><Relationship Id="rId2" Type="http://schemas.openxmlformats.org/officeDocument/2006/relationships/hyperlink" Target="https://www.cde.state.co.us/fedprograms/resourcesandtechnicalassistance" TargetMode="External"/><Relationship Id="rId1" Type="http://schemas.openxmlformats.org/officeDocument/2006/relationships/slideLayout" Target="../slideLayouts/slideLayout2.xml"/><Relationship Id="rId4" Type="http://schemas.openxmlformats.org/officeDocument/2006/relationships/hyperlink" Target="https://app.smartsheet.com/b/form/2d39e682a2b1401ab855e42295fc024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dirty="0"/>
              <a:t>CDE Office Hours</a:t>
            </a:r>
            <a:endParaRPr dirty="0"/>
          </a:p>
        </p:txBody>
      </p:sp>
      <p:sp>
        <p:nvSpPr>
          <p:cNvPr id="77" name="Google Shape;77;p11"/>
          <p:cNvSpPr txBox="1">
            <a:spLocks noGrp="1"/>
          </p:cNvSpPr>
          <p:nvPr>
            <p:ph type="subTitle" idx="1"/>
          </p:nvPr>
        </p:nvSpPr>
        <p:spPr>
          <a:xfrm>
            <a:off x="2209800" y="5073445"/>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dirty="0"/>
              <a:t>November 4, 2021</a:t>
            </a:r>
            <a:endParaRPr dirty="0"/>
          </a:p>
        </p:txBody>
      </p:sp>
      <p:sp>
        <p:nvSpPr>
          <p:cNvPr id="78" name="Google Shape;78;p1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1562C0-F0D6-498D-A2F6-29E791456D3E}"/>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D7F04812-D70E-FE40-A388-36F03E82E111}"/>
              </a:ext>
            </a:extLst>
          </p:cNvPr>
          <p:cNvSpPr>
            <a:spLocks noGrp="1"/>
          </p:cNvSpPr>
          <p:nvPr>
            <p:ph idx="1"/>
          </p:nvPr>
        </p:nvSpPr>
        <p:spPr>
          <a:xfrm>
            <a:off x="841248" y="1371868"/>
            <a:ext cx="4873008" cy="4479977"/>
          </a:xfrm>
        </p:spPr>
        <p:txBody>
          <a:bodyPr>
            <a:normAutofit/>
          </a:bodyPr>
          <a:lstStyle/>
          <a:p>
            <a:r>
              <a:rPr lang="en-US" dirty="0"/>
              <a:t>Marzano Research is a certified women-owned small business and certified benefit company and brings decades of experience in client-driven research projects and survey development, administration, and data analysis. Our team has successful experience reviewing tools and programs, working with content experts, and assessing client needs. </a:t>
            </a:r>
          </a:p>
        </p:txBody>
      </p:sp>
      <p:pic>
        <p:nvPicPr>
          <p:cNvPr id="5" name="Picture 4" descr="A picture containing person&#10;&#10;Description automatically generated">
            <a:extLst>
              <a:ext uri="{FF2B5EF4-FFF2-40B4-BE49-F238E27FC236}">
                <a16:creationId xmlns:a16="http://schemas.microsoft.com/office/drawing/2014/main" id="{129AA59E-9C55-464F-9E26-8800483E1D0B}"/>
              </a:ext>
            </a:extLst>
          </p:cNvPr>
          <p:cNvPicPr>
            <a:picLocks noChangeAspect="1"/>
          </p:cNvPicPr>
          <p:nvPr/>
        </p:nvPicPr>
        <p:blipFill>
          <a:blip r:embed="rId2"/>
          <a:stretch>
            <a:fillRect/>
          </a:stretch>
        </p:blipFill>
        <p:spPr>
          <a:xfrm>
            <a:off x="6096000" y="1521603"/>
            <a:ext cx="5722192" cy="3814795"/>
          </a:xfrm>
          <a:prstGeom prst="rect">
            <a:avLst/>
          </a:prstGeom>
        </p:spPr>
      </p:pic>
    </p:spTree>
    <p:extLst>
      <p:ext uri="{BB962C8B-B14F-4D97-AF65-F5344CB8AC3E}">
        <p14:creationId xmlns:p14="http://schemas.microsoft.com/office/powerpoint/2010/main" val="1846161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CEE302E-485B-48EF-BB24-5A4001BCF05D}"/>
              </a:ext>
            </a:extLst>
          </p:cNvPr>
          <p:cNvSpPr txBox="1">
            <a:spLocks/>
          </p:cNvSpPr>
          <p:nvPr/>
        </p:nvSpPr>
        <p:spPr>
          <a:xfrm>
            <a:off x="572220" y="571872"/>
            <a:ext cx="5340678" cy="609509"/>
          </a:xfrm>
          <a:prstGeom prst="rect">
            <a:avLst/>
          </a:prstGeom>
          <a:noFill/>
        </p:spPr>
        <p:txBody>
          <a:bodyPr vert="horz" lIns="91428" tIns="91428" rIns="0" bIns="22857" rtlCol="0" anchor="ctr">
            <a:normAutofit fontScale="45000" lnSpcReduction="20000"/>
          </a:bodyPr>
          <a:lstStyle>
            <a:lvl1pPr algn="l" defTabSz="1828800" rtl="0" eaLnBrk="1" latinLnBrk="0" hangingPunct="1">
              <a:lnSpc>
                <a:spcPct val="90000"/>
              </a:lnSpc>
              <a:spcBef>
                <a:spcPct val="0"/>
              </a:spcBef>
              <a:buNone/>
              <a:defRPr lang="en-US" sz="8800" b="0" i="0" kern="1200" dirty="0">
                <a:solidFill>
                  <a:schemeClr val="tx1"/>
                </a:solidFill>
                <a:latin typeface="Montserrat Medium" panose="00000600000000000000" pitchFamily="2" charset="0"/>
                <a:ea typeface="+mj-ea"/>
                <a:cs typeface="+mj-cs"/>
              </a:defRPr>
            </a:lvl1pPr>
          </a:lstStyle>
          <a:p>
            <a:pPr defTabSz="914217">
              <a:buClrTx/>
            </a:pPr>
            <a:r>
              <a:rPr lang="en-US" sz="4399" dirty="0">
                <a:solidFill>
                  <a:srgbClr val="495E82"/>
                </a:solidFill>
              </a:rPr>
              <a:t>Assessing the Quality and Relevance of Research</a:t>
            </a:r>
          </a:p>
        </p:txBody>
      </p:sp>
      <p:sp>
        <p:nvSpPr>
          <p:cNvPr id="11" name="Slide Number Placeholder 2">
            <a:extLst>
              <a:ext uri="{FF2B5EF4-FFF2-40B4-BE49-F238E27FC236}">
                <a16:creationId xmlns:a16="http://schemas.microsoft.com/office/drawing/2014/main" id="{15DF262F-341D-4542-A0BE-9BE98FA0A5C3}"/>
              </a:ext>
            </a:extLst>
          </p:cNvPr>
          <p:cNvSpPr txBox="1">
            <a:spLocks/>
          </p:cNvSpPr>
          <p:nvPr/>
        </p:nvSpPr>
        <p:spPr>
          <a:xfrm>
            <a:off x="11335706" y="6292823"/>
            <a:ext cx="475344" cy="366135"/>
          </a:xfrm>
          <a:prstGeom prst="rect">
            <a:avLst/>
          </a:prstGeom>
        </p:spPr>
        <p:txBody>
          <a:bodyPr/>
          <a:ls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defTabSz="609509">
              <a:buClrTx/>
            </a:pPr>
            <a:fld id="{BA8CF1B3-96A0-D24B-B5C9-B5B93FF4523E}" type="slidenum">
              <a:rPr lang="uk-UA" sz="2400">
                <a:solidFill>
                  <a:srgbClr val="495E82"/>
                </a:solidFill>
              </a:rPr>
              <a:pPr defTabSz="609509">
                <a:buClrTx/>
              </a:pPr>
              <a:t>11</a:t>
            </a:fld>
            <a:endParaRPr lang="uk-UA" sz="2400">
              <a:solidFill>
                <a:srgbClr val="495E82"/>
              </a:solidFill>
            </a:endParaRPr>
          </a:p>
        </p:txBody>
      </p:sp>
      <p:sp>
        <p:nvSpPr>
          <p:cNvPr id="12" name="Text Placeholder 6">
            <a:extLst>
              <a:ext uri="{FF2B5EF4-FFF2-40B4-BE49-F238E27FC236}">
                <a16:creationId xmlns:a16="http://schemas.microsoft.com/office/drawing/2014/main" id="{BBE0EB99-8982-45F1-9788-7E5836C55932}"/>
              </a:ext>
            </a:extLst>
          </p:cNvPr>
          <p:cNvSpPr txBox="1">
            <a:spLocks/>
          </p:cNvSpPr>
          <p:nvPr/>
        </p:nvSpPr>
        <p:spPr>
          <a:xfrm>
            <a:off x="572219" y="1999107"/>
            <a:ext cx="5340679" cy="3715596"/>
          </a:xfrm>
          <a:prstGeom prst="rect">
            <a:avLst/>
          </a:prstGeom>
        </p:spPr>
        <p:txBody>
          <a:bodyPr anchor="ctr"/>
          <a:lstStyle>
            <a:lvl1pPr marL="0" indent="0" algn="l" defTabSz="1828800" rtl="0" eaLnBrk="1" latinLnBrk="0" hangingPunct="1">
              <a:lnSpc>
                <a:spcPct val="100000"/>
              </a:lnSpc>
              <a:spcBef>
                <a:spcPts val="2000"/>
              </a:spcBef>
              <a:spcAft>
                <a:spcPts val="2400"/>
              </a:spcAft>
              <a:buFont typeface="Arial" panose="020B0604020202020204" pitchFamily="34" charset="0"/>
              <a:buNone/>
              <a:defRPr sz="4800" b="0" i="0" kern="1200">
                <a:solidFill>
                  <a:schemeClr val="tx2"/>
                </a:solidFill>
                <a:latin typeface="Sarabun" pitchFamily="2" charset="-34"/>
                <a:ea typeface="+mn-ea"/>
                <a:cs typeface="Sarabun" pitchFamily="2" charset="-34"/>
              </a:defRPr>
            </a:lvl1pPr>
            <a:lvl2pPr marL="1371600" indent="-457200" algn="l" defTabSz="1828800" rtl="0" eaLnBrk="1" latinLnBrk="0" hangingPunct="1">
              <a:lnSpc>
                <a:spcPct val="90000"/>
              </a:lnSpc>
              <a:spcBef>
                <a:spcPts val="1000"/>
              </a:spcBef>
              <a:spcAft>
                <a:spcPts val="1200"/>
              </a:spcAft>
              <a:buFont typeface="Arial" panose="020B0604020202020204" pitchFamily="34" charset="0"/>
              <a:buChar char="•"/>
              <a:defRPr sz="4000" b="0" i="0" kern="1200">
                <a:solidFill>
                  <a:schemeClr val="tx2"/>
                </a:solidFill>
                <a:latin typeface="Sarabun" pitchFamily="2" charset="-34"/>
                <a:ea typeface="+mn-ea"/>
                <a:cs typeface="Sarabun" pitchFamily="2" charset="-34"/>
              </a:defRPr>
            </a:lvl2pPr>
            <a:lvl3pPr marL="2286000" indent="-457200" algn="l" defTabSz="1828800" rtl="0" eaLnBrk="1" latinLnBrk="0" hangingPunct="1">
              <a:lnSpc>
                <a:spcPct val="90000"/>
              </a:lnSpc>
              <a:spcBef>
                <a:spcPts val="1000"/>
              </a:spcBef>
              <a:spcAft>
                <a:spcPts val="1200"/>
              </a:spcAft>
              <a:buFont typeface="Arial" panose="020B0604020202020204" pitchFamily="34" charset="0"/>
              <a:buChar char="•"/>
              <a:defRPr sz="3600" b="0" i="0" kern="1200">
                <a:solidFill>
                  <a:schemeClr val="tx2"/>
                </a:solidFill>
                <a:latin typeface="Sarabun" pitchFamily="2" charset="-34"/>
                <a:ea typeface="+mn-ea"/>
                <a:cs typeface="Sarabun" pitchFamily="2" charset="-34"/>
              </a:defRPr>
            </a:lvl3pPr>
            <a:lvl4pPr marL="3200400" indent="-457200" algn="l" defTabSz="1828800" rtl="0" eaLnBrk="1" latinLnBrk="0" hangingPunct="1">
              <a:lnSpc>
                <a:spcPct val="90000"/>
              </a:lnSpc>
              <a:spcBef>
                <a:spcPts val="1000"/>
              </a:spcBef>
              <a:spcAft>
                <a:spcPts val="1200"/>
              </a:spcAft>
              <a:buFont typeface="Arial" panose="020B0604020202020204" pitchFamily="34" charset="0"/>
              <a:buChar char="•"/>
              <a:defRPr sz="3200" b="0" i="0" kern="1200">
                <a:solidFill>
                  <a:schemeClr val="tx2"/>
                </a:solidFill>
                <a:latin typeface="Sarabun" pitchFamily="2" charset="-34"/>
                <a:ea typeface="+mn-ea"/>
                <a:cs typeface="Sarabun" pitchFamily="2" charset="-34"/>
              </a:defRPr>
            </a:lvl4pPr>
            <a:lvl5pPr marL="4114800" indent="-457200" algn="l" defTabSz="1828800" rtl="0" eaLnBrk="1" latinLnBrk="0" hangingPunct="1">
              <a:lnSpc>
                <a:spcPct val="90000"/>
              </a:lnSpc>
              <a:spcBef>
                <a:spcPts val="1000"/>
              </a:spcBef>
              <a:spcAft>
                <a:spcPts val="1200"/>
              </a:spcAft>
              <a:buFont typeface="Arial" panose="020B0604020202020204" pitchFamily="34" charset="0"/>
              <a:buChar char="•"/>
              <a:defRPr sz="3200" b="0" i="0" kern="1200">
                <a:solidFill>
                  <a:schemeClr val="tx2"/>
                </a:solidFill>
                <a:latin typeface="Sarabun" pitchFamily="2" charset="-34"/>
                <a:ea typeface="+mn-ea"/>
                <a:cs typeface="Sarabun" pitchFamily="2" charset="-34"/>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defTabSz="914217">
              <a:spcBef>
                <a:spcPts val="1000"/>
              </a:spcBef>
              <a:spcAft>
                <a:spcPts val="1800"/>
              </a:spcAft>
              <a:buClrTx/>
            </a:pPr>
            <a:r>
              <a:rPr lang="en-US" sz="2400" dirty="0">
                <a:solidFill>
                  <a:srgbClr val="34383F"/>
                </a:solidFill>
              </a:rPr>
              <a:t>A Balancing Act</a:t>
            </a:r>
          </a:p>
          <a:p>
            <a:pPr defTabSz="914217">
              <a:spcBef>
                <a:spcPts val="1000"/>
              </a:spcBef>
              <a:spcAft>
                <a:spcPts val="1200"/>
              </a:spcAft>
              <a:buClrTx/>
            </a:pPr>
            <a:r>
              <a:rPr lang="en-US" sz="2200" dirty="0">
                <a:solidFill>
                  <a:srgbClr val="34383F"/>
                </a:solidFill>
              </a:rPr>
              <a:t>When reviewing evidence related to your local needs, you will need to balance multiple considerations, including the quality, and relevance of the evidence.</a:t>
            </a:r>
          </a:p>
          <a:p>
            <a:pPr defTabSz="914217">
              <a:spcBef>
                <a:spcPts val="1000"/>
              </a:spcBef>
              <a:spcAft>
                <a:spcPts val="1200"/>
              </a:spcAft>
              <a:buClrTx/>
            </a:pPr>
            <a:r>
              <a:rPr lang="en-US" sz="2200" dirty="0">
                <a:solidFill>
                  <a:srgbClr val="34383F"/>
                </a:solidFill>
              </a:rPr>
              <a:t>U.S Department of Education provides guidance for understanding the relevance and evidence-base of interventions using ESSA’s four evidence levels.</a:t>
            </a:r>
          </a:p>
        </p:txBody>
      </p:sp>
      <p:graphicFrame>
        <p:nvGraphicFramePr>
          <p:cNvPr id="13" name="Diagram 12" descr="Assessing the Quality and Relevance of Research.">
            <a:extLst>
              <a:ext uri="{FF2B5EF4-FFF2-40B4-BE49-F238E27FC236}">
                <a16:creationId xmlns:a16="http://schemas.microsoft.com/office/drawing/2014/main" id="{0873A66F-3E7B-43AE-B272-029FEA6FAA56}"/>
              </a:ext>
            </a:extLst>
          </p:cNvPr>
          <p:cNvGraphicFramePr/>
          <p:nvPr>
            <p:extLst>
              <p:ext uri="{D42A27DB-BD31-4B8C-83A1-F6EECF244321}">
                <p14:modId xmlns:p14="http://schemas.microsoft.com/office/powerpoint/2010/main" val="2519016676"/>
              </p:ext>
            </p:extLst>
          </p:nvPr>
        </p:nvGraphicFramePr>
        <p:xfrm>
          <a:off x="5416490" y="571872"/>
          <a:ext cx="7193903" cy="5501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643A415A-677F-4F2D-B06A-F4497B02613A}"/>
              </a:ext>
            </a:extLst>
          </p:cNvPr>
          <p:cNvSpPr>
            <a:spLocks noGrp="1"/>
          </p:cNvSpPr>
          <p:nvPr>
            <p:ph type="title"/>
          </p:nvPr>
        </p:nvSpPr>
        <p:spPr>
          <a:xfrm>
            <a:off x="838200" y="-914400"/>
            <a:ext cx="10515600" cy="914400"/>
          </a:xfrm>
        </p:spPr>
        <p:txBody>
          <a:bodyPr vert="horz" lIns="182880" tIns="182880" rIns="0" bIns="45720" rtlCol="0" anchor="b">
            <a:normAutofit fontScale="90000"/>
          </a:bodyPr>
          <a:lstStyle/>
          <a:p>
            <a:r>
              <a:rPr lang="en-US" dirty="0">
                <a:solidFill>
                  <a:srgbClr val="495E82"/>
                </a:solidFill>
              </a:rPr>
              <a:t>Assessing the Quality and Relevance of Research</a:t>
            </a:r>
          </a:p>
        </p:txBody>
      </p:sp>
    </p:spTree>
    <p:extLst>
      <p:ext uri="{BB962C8B-B14F-4D97-AF65-F5344CB8AC3E}">
        <p14:creationId xmlns:p14="http://schemas.microsoft.com/office/powerpoint/2010/main" val="697940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BA64EC2-CE4F-403A-9E4B-285B9432D3AA}"/>
              </a:ext>
            </a:extLst>
          </p:cNvPr>
          <p:cNvSpPr/>
          <p:nvPr/>
        </p:nvSpPr>
        <p:spPr>
          <a:xfrm>
            <a:off x="263735" y="1181382"/>
            <a:ext cx="11410930" cy="3179482"/>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defTabSz="609509">
              <a:buClrTx/>
            </a:pPr>
            <a:r>
              <a:rPr lang="en-US" sz="2400" kern="1200">
                <a:solidFill>
                  <a:srgbClr val="495E82"/>
                </a:solidFill>
              </a:rPr>
              <a:t>School staff and community buy-in</a:t>
            </a:r>
          </a:p>
        </p:txBody>
      </p:sp>
      <p:graphicFrame>
        <p:nvGraphicFramePr>
          <p:cNvPr id="3" name="Diagram 2" descr="Steps to identify a relevant evidence-based intervention.">
            <a:extLst>
              <a:ext uri="{FF2B5EF4-FFF2-40B4-BE49-F238E27FC236}">
                <a16:creationId xmlns:a16="http://schemas.microsoft.com/office/drawing/2014/main" id="{D525BF9A-945F-440D-A46B-75D3804609BE}"/>
              </a:ext>
            </a:extLst>
          </p:cNvPr>
          <p:cNvGraphicFramePr/>
          <p:nvPr>
            <p:extLst>
              <p:ext uri="{D42A27DB-BD31-4B8C-83A1-F6EECF244321}">
                <p14:modId xmlns:p14="http://schemas.microsoft.com/office/powerpoint/2010/main" val="1270875221"/>
              </p:ext>
            </p:extLst>
          </p:nvPr>
        </p:nvGraphicFramePr>
        <p:xfrm>
          <a:off x="255464" y="634792"/>
          <a:ext cx="11392106" cy="4432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2">
            <a:extLst>
              <a:ext uri="{FF2B5EF4-FFF2-40B4-BE49-F238E27FC236}">
                <a16:creationId xmlns:a16="http://schemas.microsoft.com/office/drawing/2014/main" id="{EA169388-6783-46AF-826D-52935F300B78}"/>
              </a:ext>
            </a:extLst>
          </p:cNvPr>
          <p:cNvSpPr txBox="1">
            <a:spLocks/>
          </p:cNvSpPr>
          <p:nvPr/>
        </p:nvSpPr>
        <p:spPr>
          <a:xfrm>
            <a:off x="11335706" y="6292823"/>
            <a:ext cx="475344" cy="366135"/>
          </a:xfrm>
          <a:prstGeom prst="rect">
            <a:avLst/>
          </a:prstGeom>
        </p:spPr>
        <p:txBody>
          <a:bodyPr/>
          <a:ls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defTabSz="609509">
              <a:buClrTx/>
            </a:pPr>
            <a:fld id="{BA8CF1B3-96A0-D24B-B5C9-B5B93FF4523E}" type="slidenum">
              <a:rPr lang="uk-UA" sz="2400">
                <a:solidFill>
                  <a:srgbClr val="495E82"/>
                </a:solidFill>
              </a:rPr>
              <a:pPr defTabSz="609509">
                <a:buClrTx/>
              </a:pPr>
              <a:t>12</a:t>
            </a:fld>
            <a:endParaRPr lang="uk-UA" sz="2400">
              <a:solidFill>
                <a:srgbClr val="495E82"/>
              </a:solidFill>
            </a:endParaRPr>
          </a:p>
        </p:txBody>
      </p:sp>
      <p:sp>
        <p:nvSpPr>
          <p:cNvPr id="5" name="Star: 6 Points 4">
            <a:extLst>
              <a:ext uri="{FF2B5EF4-FFF2-40B4-BE49-F238E27FC236}">
                <a16:creationId xmlns:a16="http://schemas.microsoft.com/office/drawing/2014/main" id="{984B9333-BD5B-4968-BBE7-954AF439E20A}"/>
              </a:ext>
            </a:extLst>
          </p:cNvPr>
          <p:cNvSpPr/>
          <p:nvPr/>
        </p:nvSpPr>
        <p:spPr>
          <a:xfrm>
            <a:off x="7559597" y="4023283"/>
            <a:ext cx="2023730" cy="2061607"/>
          </a:xfrm>
          <a:prstGeom prst="star6">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09">
              <a:buClrTx/>
            </a:pPr>
            <a:r>
              <a:rPr lang="en-US" sz="1200" kern="1200">
                <a:ln w="0"/>
                <a:solidFill>
                  <a:srgbClr val="495E82"/>
                </a:solidFill>
                <a:effectLst>
                  <a:outerShdw blurRad="38100" dist="19050" dir="2700000" algn="tl" rotWithShape="0">
                    <a:srgbClr val="495E82">
                      <a:alpha val="40000"/>
                    </a:srgbClr>
                  </a:outerShdw>
                </a:effectLst>
              </a:rPr>
              <a:t>IMPLEMENT</a:t>
            </a:r>
          </a:p>
          <a:p>
            <a:pPr algn="ctr" defTabSz="609509">
              <a:buClrTx/>
            </a:pPr>
            <a:r>
              <a:rPr lang="en-US" sz="1200" kern="1200">
                <a:ln w="0"/>
                <a:solidFill>
                  <a:srgbClr val="495E82"/>
                </a:solidFill>
                <a:effectLst>
                  <a:outerShdw blurRad="38100" dist="19050" dir="2700000" algn="tl" rotWithShape="0">
                    <a:srgbClr val="495E82">
                      <a:alpha val="40000"/>
                    </a:srgbClr>
                  </a:outerShdw>
                </a:effectLst>
              </a:rPr>
              <a:t>&amp; EVALUATE</a:t>
            </a:r>
          </a:p>
        </p:txBody>
      </p:sp>
      <p:sp>
        <p:nvSpPr>
          <p:cNvPr id="6" name="Arrow: Bent 5">
            <a:extLst>
              <a:ext uri="{FF2B5EF4-FFF2-40B4-BE49-F238E27FC236}">
                <a16:creationId xmlns:a16="http://schemas.microsoft.com/office/drawing/2014/main" id="{83DEFA6E-8AD4-48B6-B9AC-BF6DDC6E107F}"/>
              </a:ext>
              <a:ext uri="{C183D7F6-B498-43B3-948B-1728B52AA6E4}">
                <adec:decorative xmlns:adec="http://schemas.microsoft.com/office/drawing/2017/decorative" val="1"/>
              </a:ext>
            </a:extLst>
          </p:cNvPr>
          <p:cNvSpPr/>
          <p:nvPr/>
        </p:nvSpPr>
        <p:spPr>
          <a:xfrm rot="10800000">
            <a:off x="9845304" y="3832434"/>
            <a:ext cx="1396553" cy="1553958"/>
          </a:xfrm>
          <a:prstGeom prst="bentArrow">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09">
              <a:buClrTx/>
            </a:pPr>
            <a:endParaRPr lang="en-US" sz="2400" kern="1200">
              <a:solidFill>
                <a:srgbClr val="495E82"/>
              </a:solidFill>
            </a:endParaRPr>
          </a:p>
        </p:txBody>
      </p:sp>
      <p:sp>
        <p:nvSpPr>
          <p:cNvPr id="7" name="Title 1">
            <a:extLst>
              <a:ext uri="{FF2B5EF4-FFF2-40B4-BE49-F238E27FC236}">
                <a16:creationId xmlns:a16="http://schemas.microsoft.com/office/drawing/2014/main" id="{F2787F62-E038-44E6-86DA-FEA32D589AF9}"/>
              </a:ext>
            </a:extLst>
          </p:cNvPr>
          <p:cNvSpPr txBox="1">
            <a:spLocks/>
          </p:cNvSpPr>
          <p:nvPr/>
        </p:nvSpPr>
        <p:spPr>
          <a:xfrm>
            <a:off x="429543" y="634792"/>
            <a:ext cx="10906163" cy="609509"/>
          </a:xfrm>
          <a:prstGeom prst="rect">
            <a:avLst/>
          </a:prstGeom>
          <a:noFill/>
        </p:spPr>
        <p:txBody>
          <a:bodyPr vert="horz" lIns="91428" tIns="91428" rIns="0" bIns="22857" rtlCol="0" anchor="ctr">
            <a:normAutofit fontScale="62500" lnSpcReduction="20000"/>
          </a:bodyPr>
          <a:lstStyle>
            <a:lvl1pPr algn="l" defTabSz="1828800" rtl="0" eaLnBrk="1" latinLnBrk="0" hangingPunct="1">
              <a:lnSpc>
                <a:spcPct val="90000"/>
              </a:lnSpc>
              <a:spcBef>
                <a:spcPct val="0"/>
              </a:spcBef>
              <a:buNone/>
              <a:defRPr lang="en-US" sz="8800" b="0" i="0" kern="1200" dirty="0">
                <a:solidFill>
                  <a:schemeClr val="tx1"/>
                </a:solidFill>
                <a:latin typeface="Montserrat Medium" panose="00000600000000000000" pitchFamily="2" charset="0"/>
                <a:ea typeface="+mj-ea"/>
                <a:cs typeface="+mj-cs"/>
              </a:defRPr>
            </a:lvl1pPr>
          </a:lstStyle>
          <a:p>
            <a:pPr defTabSz="914217">
              <a:buClrTx/>
            </a:pPr>
            <a:r>
              <a:rPr lang="en-US" sz="4399" dirty="0">
                <a:solidFill>
                  <a:srgbClr val="495E82"/>
                </a:solidFill>
              </a:rPr>
              <a:t>Steps to identify a relevant evidence-based intervention</a:t>
            </a:r>
          </a:p>
        </p:txBody>
      </p:sp>
      <p:sp>
        <p:nvSpPr>
          <p:cNvPr id="8" name="Title 7">
            <a:extLst>
              <a:ext uri="{FF2B5EF4-FFF2-40B4-BE49-F238E27FC236}">
                <a16:creationId xmlns:a16="http://schemas.microsoft.com/office/drawing/2014/main" id="{DF90FB2B-F61E-4B67-AB78-D304909589CB}"/>
              </a:ext>
            </a:extLst>
          </p:cNvPr>
          <p:cNvSpPr>
            <a:spLocks noGrp="1"/>
          </p:cNvSpPr>
          <p:nvPr>
            <p:ph type="title"/>
          </p:nvPr>
        </p:nvSpPr>
        <p:spPr>
          <a:xfrm>
            <a:off x="838200" y="-914400"/>
            <a:ext cx="10515600" cy="914400"/>
          </a:xfrm>
        </p:spPr>
        <p:txBody>
          <a:bodyPr vert="horz" lIns="182880" tIns="182880" rIns="0" bIns="45720" rtlCol="0" anchor="b">
            <a:normAutofit fontScale="90000"/>
          </a:bodyPr>
          <a:lstStyle/>
          <a:p>
            <a:r>
              <a:rPr lang="en-US" dirty="0">
                <a:solidFill>
                  <a:srgbClr val="495E82"/>
                </a:solidFill>
              </a:rPr>
              <a:t>Steps to identify a relevant evidence-based intervention</a:t>
            </a:r>
          </a:p>
        </p:txBody>
      </p:sp>
    </p:spTree>
    <p:extLst>
      <p:ext uri="{BB962C8B-B14F-4D97-AF65-F5344CB8AC3E}">
        <p14:creationId xmlns:p14="http://schemas.microsoft.com/office/powerpoint/2010/main" val="607257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185ED5E-F174-4F67-BE44-20906F7E1F50}"/>
              </a:ext>
            </a:extLst>
          </p:cNvPr>
          <p:cNvSpPr txBox="1">
            <a:spLocks/>
          </p:cNvSpPr>
          <p:nvPr/>
        </p:nvSpPr>
        <p:spPr>
          <a:xfrm>
            <a:off x="572220" y="430158"/>
            <a:ext cx="11047561" cy="1146459"/>
          </a:xfrm>
          <a:prstGeom prst="rect">
            <a:avLst/>
          </a:prstGeom>
          <a:noFill/>
        </p:spPr>
        <p:txBody>
          <a:bodyPr vert="horz" lIns="91428" tIns="91428" rIns="0" bIns="22857" rtlCol="0" anchor="ctr">
            <a:normAutofit fontScale="90000" lnSpcReduction="10000"/>
          </a:bodyPr>
          <a:lstStyle>
            <a:lvl1pPr algn="l" defTabSz="1828800" rtl="0" eaLnBrk="1" latinLnBrk="0" hangingPunct="1">
              <a:lnSpc>
                <a:spcPct val="90000"/>
              </a:lnSpc>
              <a:spcBef>
                <a:spcPct val="0"/>
              </a:spcBef>
              <a:buNone/>
              <a:defRPr lang="en-US" sz="8800" b="0" i="0" kern="1200" dirty="0">
                <a:solidFill>
                  <a:schemeClr val="tx1"/>
                </a:solidFill>
                <a:latin typeface="Montserrat Medium" panose="00000600000000000000" pitchFamily="2" charset="0"/>
                <a:ea typeface="+mj-ea"/>
                <a:cs typeface="+mj-cs"/>
              </a:defRPr>
            </a:lvl1pPr>
          </a:lstStyle>
          <a:p>
            <a:pPr defTabSz="914217">
              <a:buClrTx/>
            </a:pPr>
            <a:r>
              <a:rPr lang="en-US" sz="4399" dirty="0">
                <a:solidFill>
                  <a:srgbClr val="495E82"/>
                </a:solidFill>
              </a:rPr>
              <a:t>Where do I find interventions with Strong or Moderate evidence?</a:t>
            </a:r>
          </a:p>
        </p:txBody>
      </p:sp>
      <p:sp>
        <p:nvSpPr>
          <p:cNvPr id="7" name="Slide Number Placeholder 2">
            <a:extLst>
              <a:ext uri="{FF2B5EF4-FFF2-40B4-BE49-F238E27FC236}">
                <a16:creationId xmlns:a16="http://schemas.microsoft.com/office/drawing/2014/main" id="{84324F74-58FF-4FAB-9EBA-2D540284AB76}"/>
              </a:ext>
            </a:extLst>
          </p:cNvPr>
          <p:cNvSpPr txBox="1">
            <a:spLocks/>
          </p:cNvSpPr>
          <p:nvPr/>
        </p:nvSpPr>
        <p:spPr>
          <a:xfrm>
            <a:off x="11335706" y="6292823"/>
            <a:ext cx="475344" cy="366135"/>
          </a:xfrm>
          <a:prstGeom prst="rect">
            <a:avLst/>
          </a:prstGeom>
        </p:spPr>
        <p:txBody>
          <a:bodyPr/>
          <a:ls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defTabSz="609509">
              <a:buClrTx/>
            </a:pPr>
            <a:fld id="{BA8CF1B3-96A0-D24B-B5C9-B5B93FF4523E}" type="slidenum">
              <a:rPr lang="uk-UA" sz="2400">
                <a:solidFill>
                  <a:srgbClr val="495E82"/>
                </a:solidFill>
              </a:rPr>
              <a:pPr defTabSz="609509">
                <a:buClrTx/>
              </a:pPr>
              <a:t>13</a:t>
            </a:fld>
            <a:endParaRPr lang="uk-UA" sz="2400">
              <a:solidFill>
                <a:srgbClr val="495E82"/>
              </a:solidFill>
            </a:endParaRPr>
          </a:p>
        </p:txBody>
      </p:sp>
      <p:sp>
        <p:nvSpPr>
          <p:cNvPr id="8" name="Text Placeholder 3">
            <a:extLst>
              <a:ext uri="{FF2B5EF4-FFF2-40B4-BE49-F238E27FC236}">
                <a16:creationId xmlns:a16="http://schemas.microsoft.com/office/drawing/2014/main" id="{EBC1DAB1-94AC-4D9A-9C20-C01898DAEA68}"/>
              </a:ext>
            </a:extLst>
          </p:cNvPr>
          <p:cNvSpPr txBox="1">
            <a:spLocks/>
          </p:cNvSpPr>
          <p:nvPr/>
        </p:nvSpPr>
        <p:spPr>
          <a:xfrm>
            <a:off x="572219" y="1576617"/>
            <a:ext cx="11047563" cy="3803302"/>
          </a:xfrm>
          <a:prstGeom prst="rect">
            <a:avLst/>
          </a:prstGeom>
        </p:spPr>
        <p:txBody>
          <a:bodyPr/>
          <a:lstStyle>
            <a:lvl1pPr marL="0" indent="0" algn="l" defTabSz="1828800" rtl="0" eaLnBrk="1" latinLnBrk="0" hangingPunct="1">
              <a:lnSpc>
                <a:spcPct val="100000"/>
              </a:lnSpc>
              <a:spcBef>
                <a:spcPts val="2000"/>
              </a:spcBef>
              <a:spcAft>
                <a:spcPts val="2400"/>
              </a:spcAft>
              <a:buFont typeface="Arial" panose="020B0604020202020204" pitchFamily="34" charset="0"/>
              <a:buNone/>
              <a:defRPr sz="4800" b="0" i="0" kern="1200">
                <a:solidFill>
                  <a:schemeClr val="tx2"/>
                </a:solidFill>
                <a:latin typeface="Sarabun" pitchFamily="2" charset="-34"/>
                <a:ea typeface="+mn-ea"/>
                <a:cs typeface="Sarabun" pitchFamily="2" charset="-34"/>
              </a:defRPr>
            </a:lvl1pPr>
            <a:lvl2pPr marL="1371600" indent="-457200" algn="l" defTabSz="1828800" rtl="0" eaLnBrk="1" latinLnBrk="0" hangingPunct="1">
              <a:lnSpc>
                <a:spcPct val="90000"/>
              </a:lnSpc>
              <a:spcBef>
                <a:spcPts val="1000"/>
              </a:spcBef>
              <a:spcAft>
                <a:spcPts val="1200"/>
              </a:spcAft>
              <a:buFont typeface="Arial" panose="020B0604020202020204" pitchFamily="34" charset="0"/>
              <a:buChar char="•"/>
              <a:defRPr sz="4000" b="0" i="0" kern="1200">
                <a:solidFill>
                  <a:schemeClr val="tx2"/>
                </a:solidFill>
                <a:latin typeface="Sarabun" pitchFamily="2" charset="-34"/>
                <a:ea typeface="+mn-ea"/>
                <a:cs typeface="Sarabun" pitchFamily="2" charset="-34"/>
              </a:defRPr>
            </a:lvl2pPr>
            <a:lvl3pPr marL="2286000" indent="-457200" algn="l" defTabSz="1828800" rtl="0" eaLnBrk="1" latinLnBrk="0" hangingPunct="1">
              <a:lnSpc>
                <a:spcPct val="90000"/>
              </a:lnSpc>
              <a:spcBef>
                <a:spcPts val="1000"/>
              </a:spcBef>
              <a:spcAft>
                <a:spcPts val="1200"/>
              </a:spcAft>
              <a:buFont typeface="Arial" panose="020B0604020202020204" pitchFamily="34" charset="0"/>
              <a:buChar char="•"/>
              <a:defRPr sz="3600" b="0" i="0" kern="1200">
                <a:solidFill>
                  <a:schemeClr val="tx2"/>
                </a:solidFill>
                <a:latin typeface="Sarabun" pitchFamily="2" charset="-34"/>
                <a:ea typeface="+mn-ea"/>
                <a:cs typeface="Sarabun" pitchFamily="2" charset="-34"/>
              </a:defRPr>
            </a:lvl3pPr>
            <a:lvl4pPr marL="3200400" indent="-457200" algn="l" defTabSz="1828800" rtl="0" eaLnBrk="1" latinLnBrk="0" hangingPunct="1">
              <a:lnSpc>
                <a:spcPct val="90000"/>
              </a:lnSpc>
              <a:spcBef>
                <a:spcPts val="1000"/>
              </a:spcBef>
              <a:spcAft>
                <a:spcPts val="1200"/>
              </a:spcAft>
              <a:buFont typeface="Arial" panose="020B0604020202020204" pitchFamily="34" charset="0"/>
              <a:buChar char="•"/>
              <a:defRPr sz="3200" b="0" i="0" kern="1200">
                <a:solidFill>
                  <a:schemeClr val="tx2"/>
                </a:solidFill>
                <a:latin typeface="Sarabun" pitchFamily="2" charset="-34"/>
                <a:ea typeface="+mn-ea"/>
                <a:cs typeface="Sarabun" pitchFamily="2" charset="-34"/>
              </a:defRPr>
            </a:lvl4pPr>
            <a:lvl5pPr marL="4114800" indent="-457200" algn="l" defTabSz="1828800" rtl="0" eaLnBrk="1" latinLnBrk="0" hangingPunct="1">
              <a:lnSpc>
                <a:spcPct val="90000"/>
              </a:lnSpc>
              <a:spcBef>
                <a:spcPts val="1000"/>
              </a:spcBef>
              <a:spcAft>
                <a:spcPts val="1200"/>
              </a:spcAft>
              <a:buFont typeface="Arial" panose="020B0604020202020204" pitchFamily="34" charset="0"/>
              <a:buChar char="•"/>
              <a:defRPr sz="3200" b="0" i="0" kern="1200">
                <a:solidFill>
                  <a:schemeClr val="tx2"/>
                </a:solidFill>
                <a:latin typeface="Sarabun" pitchFamily="2" charset="-34"/>
                <a:ea typeface="+mn-ea"/>
                <a:cs typeface="Sarabun" pitchFamily="2" charset="-34"/>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defTabSz="914217">
              <a:spcBef>
                <a:spcPts val="1000"/>
              </a:spcBef>
              <a:spcAft>
                <a:spcPts val="1200"/>
              </a:spcAft>
              <a:buClrTx/>
            </a:pPr>
            <a:r>
              <a:rPr lang="en-US" sz="2400" dirty="0">
                <a:solidFill>
                  <a:srgbClr val="34383F"/>
                </a:solidFill>
              </a:rPr>
              <a:t>Databases that provide ratings for interventions</a:t>
            </a:r>
          </a:p>
          <a:p>
            <a:pPr marL="685663" lvl="1" indent="-228554" defTabSz="914217">
              <a:spcBef>
                <a:spcPts val="500"/>
              </a:spcBef>
              <a:spcAft>
                <a:spcPts val="600"/>
              </a:spcAft>
              <a:buClrTx/>
            </a:pPr>
            <a:r>
              <a:rPr lang="en-US" sz="1600" dirty="0">
                <a:solidFill>
                  <a:srgbClr val="34383F"/>
                </a:solidFill>
                <a:hlinkClick r:id="rId2"/>
              </a:rPr>
              <a:t>What Works Clearinghouse</a:t>
            </a:r>
            <a:endParaRPr lang="en-US" sz="1600" dirty="0">
              <a:solidFill>
                <a:srgbClr val="34383F"/>
              </a:solidFill>
            </a:endParaRPr>
          </a:p>
          <a:p>
            <a:pPr marL="685663" lvl="1" indent="-228554" defTabSz="914217">
              <a:spcBef>
                <a:spcPts val="500"/>
              </a:spcBef>
              <a:spcAft>
                <a:spcPts val="600"/>
              </a:spcAft>
              <a:buClrTx/>
            </a:pPr>
            <a:r>
              <a:rPr lang="en-US" sz="1600" dirty="0">
                <a:solidFill>
                  <a:srgbClr val="34383F"/>
                </a:solidFill>
                <a:hlinkClick r:id="rId3"/>
              </a:rPr>
              <a:t>Evidence for ESSA</a:t>
            </a:r>
            <a:endParaRPr lang="en-US" sz="1600" dirty="0">
              <a:solidFill>
                <a:srgbClr val="34383F"/>
              </a:solidFill>
            </a:endParaRPr>
          </a:p>
          <a:p>
            <a:pPr marL="685663" lvl="1" indent="-228554" defTabSz="914217">
              <a:spcBef>
                <a:spcPts val="500"/>
              </a:spcBef>
              <a:spcAft>
                <a:spcPts val="600"/>
              </a:spcAft>
              <a:buClrTx/>
            </a:pPr>
            <a:r>
              <a:rPr lang="en-US" sz="1600" dirty="0">
                <a:solidFill>
                  <a:srgbClr val="34383F"/>
                </a:solidFill>
                <a:hlinkClick r:id="rId4"/>
              </a:rPr>
              <a:t>Results First Clearinghouse Database</a:t>
            </a:r>
            <a:endParaRPr lang="en-US" sz="1600" dirty="0">
              <a:solidFill>
                <a:srgbClr val="34383F"/>
              </a:solidFill>
            </a:endParaRPr>
          </a:p>
          <a:p>
            <a:pPr marL="685663" lvl="1" indent="-228554" defTabSz="914217">
              <a:spcBef>
                <a:spcPts val="500"/>
              </a:spcBef>
              <a:spcAft>
                <a:spcPts val="600"/>
              </a:spcAft>
              <a:buClrTx/>
            </a:pPr>
            <a:r>
              <a:rPr lang="en-US" sz="1600" dirty="0">
                <a:solidFill>
                  <a:srgbClr val="34383F"/>
                </a:solidFill>
                <a:hlinkClick r:id="rId5"/>
              </a:rPr>
              <a:t>Ohio’s Evidence Based Clearing House </a:t>
            </a:r>
            <a:endParaRPr lang="en-US" sz="1600" dirty="0">
              <a:solidFill>
                <a:srgbClr val="34383F"/>
              </a:solidFill>
            </a:endParaRPr>
          </a:p>
          <a:p>
            <a:pPr defTabSz="914217">
              <a:spcBef>
                <a:spcPts val="1000"/>
              </a:spcBef>
              <a:spcAft>
                <a:spcPts val="1200"/>
              </a:spcAft>
              <a:buClrTx/>
            </a:pPr>
            <a:r>
              <a:rPr lang="en-US" sz="2400" dirty="0">
                <a:solidFill>
                  <a:srgbClr val="34383F"/>
                </a:solidFill>
              </a:rPr>
              <a:t>Places to find interventions that may not be rated</a:t>
            </a:r>
          </a:p>
          <a:p>
            <a:pPr marL="685663" lvl="1" indent="-228554" defTabSz="914217">
              <a:spcBef>
                <a:spcPts val="500"/>
              </a:spcBef>
              <a:spcAft>
                <a:spcPts val="600"/>
              </a:spcAft>
              <a:buClrTx/>
            </a:pPr>
            <a:r>
              <a:rPr lang="en-US" sz="1600" dirty="0">
                <a:solidFill>
                  <a:srgbClr val="34383F"/>
                </a:solidFill>
              </a:rPr>
              <a:t>Peer reviewed journals</a:t>
            </a:r>
          </a:p>
          <a:p>
            <a:pPr marL="685663" lvl="1" indent="-228554" defTabSz="914217">
              <a:spcBef>
                <a:spcPts val="500"/>
              </a:spcBef>
              <a:spcAft>
                <a:spcPts val="600"/>
              </a:spcAft>
              <a:buClrTx/>
            </a:pPr>
            <a:r>
              <a:rPr lang="en-US" sz="1600" dirty="0">
                <a:solidFill>
                  <a:srgbClr val="34383F"/>
                </a:solidFill>
              </a:rPr>
              <a:t>Publisher reports from external evaluators</a:t>
            </a:r>
          </a:p>
          <a:p>
            <a:pPr marL="685663" lvl="1" indent="-228554" defTabSz="914217">
              <a:spcBef>
                <a:spcPts val="500"/>
              </a:spcBef>
              <a:spcAft>
                <a:spcPts val="600"/>
              </a:spcAft>
              <a:buClrTx/>
            </a:pPr>
            <a:r>
              <a:rPr lang="en-US" sz="1600" dirty="0">
                <a:solidFill>
                  <a:srgbClr val="34383F"/>
                </a:solidFill>
                <a:hlinkClick r:id="rId6"/>
              </a:rPr>
              <a:t>ERIC Institute of Education Sciences </a:t>
            </a:r>
            <a:endParaRPr lang="en-US" sz="1600" dirty="0">
              <a:solidFill>
                <a:srgbClr val="34383F"/>
              </a:solidFill>
            </a:endParaRPr>
          </a:p>
          <a:p>
            <a:pPr defTabSz="914217">
              <a:spcBef>
                <a:spcPts val="1000"/>
              </a:spcBef>
              <a:spcAft>
                <a:spcPts val="1200"/>
              </a:spcAft>
              <a:buClrTx/>
            </a:pPr>
            <a:r>
              <a:rPr lang="en-US" sz="2400" dirty="0">
                <a:solidFill>
                  <a:srgbClr val="34383F"/>
                </a:solidFill>
              </a:rPr>
              <a:t>Where to find help</a:t>
            </a:r>
          </a:p>
          <a:p>
            <a:pPr marL="685663" lvl="1" indent="-228554" defTabSz="914217">
              <a:spcBef>
                <a:spcPts val="500"/>
              </a:spcBef>
              <a:spcAft>
                <a:spcPts val="600"/>
              </a:spcAft>
              <a:buClrTx/>
            </a:pPr>
            <a:r>
              <a:rPr lang="en-US" sz="1600" dirty="0">
                <a:solidFill>
                  <a:srgbClr val="34383F"/>
                </a:solidFill>
                <a:hlinkClick r:id="rId7"/>
              </a:rPr>
              <a:t>Research organizations with WWC certified reviewers</a:t>
            </a:r>
            <a:r>
              <a:rPr lang="en-US" sz="1600" dirty="0">
                <a:solidFill>
                  <a:srgbClr val="34383F"/>
                </a:solidFill>
              </a:rPr>
              <a:t> – such as Marzano Research</a:t>
            </a:r>
          </a:p>
          <a:p>
            <a:pPr marL="685663" lvl="1" indent="-228554" defTabSz="914217">
              <a:spcBef>
                <a:spcPts val="500"/>
              </a:spcBef>
              <a:spcAft>
                <a:spcPts val="600"/>
              </a:spcAft>
              <a:buClrTx/>
            </a:pPr>
            <a:endParaRPr lang="en-US" sz="1600" dirty="0">
              <a:solidFill>
                <a:srgbClr val="34383F"/>
              </a:solidFill>
            </a:endParaRPr>
          </a:p>
        </p:txBody>
      </p:sp>
      <p:sp>
        <p:nvSpPr>
          <p:cNvPr id="2" name="Title 1">
            <a:extLst>
              <a:ext uri="{FF2B5EF4-FFF2-40B4-BE49-F238E27FC236}">
                <a16:creationId xmlns:a16="http://schemas.microsoft.com/office/drawing/2014/main" id="{3C440E81-8224-41DD-B0B1-EA0DE0B79177}"/>
              </a:ext>
            </a:extLst>
          </p:cNvPr>
          <p:cNvSpPr>
            <a:spLocks noGrp="1"/>
          </p:cNvSpPr>
          <p:nvPr>
            <p:ph type="title"/>
          </p:nvPr>
        </p:nvSpPr>
        <p:spPr>
          <a:xfrm>
            <a:off x="838200" y="-914400"/>
            <a:ext cx="10515600" cy="914400"/>
          </a:xfrm>
        </p:spPr>
        <p:txBody>
          <a:bodyPr vert="horz" lIns="182880" tIns="182880" rIns="0" bIns="45720" rtlCol="0" anchor="b">
            <a:normAutofit fontScale="90000"/>
          </a:bodyPr>
          <a:lstStyle/>
          <a:p>
            <a:r>
              <a:rPr lang="en-US" dirty="0">
                <a:solidFill>
                  <a:srgbClr val="495E82"/>
                </a:solidFill>
              </a:rPr>
              <a:t>Where do I find interventions with Strong or Moderate evidence?</a:t>
            </a:r>
          </a:p>
        </p:txBody>
      </p:sp>
    </p:spTree>
    <p:extLst>
      <p:ext uri="{BB962C8B-B14F-4D97-AF65-F5344CB8AC3E}">
        <p14:creationId xmlns:p14="http://schemas.microsoft.com/office/powerpoint/2010/main" val="3741892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7EEE-7E08-434C-B4A0-248EDE9D942C}"/>
              </a:ext>
            </a:extLst>
          </p:cNvPr>
          <p:cNvSpPr txBox="1">
            <a:spLocks/>
          </p:cNvSpPr>
          <p:nvPr/>
        </p:nvSpPr>
        <p:spPr>
          <a:xfrm>
            <a:off x="572220" y="571872"/>
            <a:ext cx="11047561" cy="609509"/>
          </a:xfrm>
          <a:prstGeom prst="rect">
            <a:avLst/>
          </a:prstGeom>
          <a:noFill/>
        </p:spPr>
        <p:txBody>
          <a:bodyPr vert="horz" lIns="91428" tIns="91428" rIns="0" bIns="22857" rtlCol="0" anchor="ctr">
            <a:normAutofit fontScale="92500" lnSpcReduction="20000"/>
          </a:bodyPr>
          <a:lstStyle>
            <a:lvl1pPr algn="l" defTabSz="1828800" rtl="0" eaLnBrk="1" latinLnBrk="0" hangingPunct="1">
              <a:lnSpc>
                <a:spcPct val="90000"/>
              </a:lnSpc>
              <a:spcBef>
                <a:spcPct val="0"/>
              </a:spcBef>
              <a:buNone/>
              <a:defRPr lang="en-US" sz="8800" b="0" i="0" kern="1200" dirty="0">
                <a:solidFill>
                  <a:schemeClr val="tx1"/>
                </a:solidFill>
                <a:latin typeface="Montserrat Medium" panose="00000600000000000000" pitchFamily="2" charset="0"/>
                <a:ea typeface="+mj-ea"/>
                <a:cs typeface="+mj-cs"/>
              </a:defRPr>
            </a:lvl1pPr>
          </a:lstStyle>
          <a:p>
            <a:pPr defTabSz="914217">
              <a:buClrTx/>
            </a:pPr>
            <a:r>
              <a:rPr lang="en-US" sz="4399" dirty="0">
                <a:solidFill>
                  <a:srgbClr val="495E82"/>
                </a:solidFill>
              </a:rPr>
              <a:t>Locating evidence-based interventions </a:t>
            </a:r>
          </a:p>
        </p:txBody>
      </p:sp>
      <p:sp>
        <p:nvSpPr>
          <p:cNvPr id="3" name="Slide Number Placeholder 2">
            <a:extLst>
              <a:ext uri="{FF2B5EF4-FFF2-40B4-BE49-F238E27FC236}">
                <a16:creationId xmlns:a16="http://schemas.microsoft.com/office/drawing/2014/main" id="{B4A142BC-88DB-4D32-832E-C774822784EB}"/>
              </a:ext>
            </a:extLst>
          </p:cNvPr>
          <p:cNvSpPr txBox="1">
            <a:spLocks/>
          </p:cNvSpPr>
          <p:nvPr/>
        </p:nvSpPr>
        <p:spPr>
          <a:xfrm>
            <a:off x="11335706" y="6292823"/>
            <a:ext cx="475344" cy="366135"/>
          </a:xfrm>
          <a:prstGeom prst="rect">
            <a:avLst/>
          </a:prstGeom>
        </p:spPr>
        <p:txBody>
          <a:bodyPr/>
          <a:ls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defTabSz="609509">
              <a:buClrTx/>
            </a:pPr>
            <a:fld id="{BA8CF1B3-96A0-D24B-B5C9-B5B93FF4523E}" type="slidenum">
              <a:rPr lang="uk-UA" sz="2400">
                <a:solidFill>
                  <a:srgbClr val="495E82"/>
                </a:solidFill>
              </a:rPr>
              <a:pPr defTabSz="609509">
                <a:buClrTx/>
              </a:pPr>
              <a:t>14</a:t>
            </a:fld>
            <a:endParaRPr lang="uk-UA" sz="2400">
              <a:solidFill>
                <a:srgbClr val="495E82"/>
              </a:solidFill>
            </a:endParaRPr>
          </a:p>
        </p:txBody>
      </p:sp>
      <p:sp>
        <p:nvSpPr>
          <p:cNvPr id="4" name="Text Placeholder 4">
            <a:extLst>
              <a:ext uri="{FF2B5EF4-FFF2-40B4-BE49-F238E27FC236}">
                <a16:creationId xmlns:a16="http://schemas.microsoft.com/office/drawing/2014/main" id="{7D76AA41-65A2-4D2B-8853-9DE4894D1EFC}"/>
              </a:ext>
            </a:extLst>
          </p:cNvPr>
          <p:cNvSpPr txBox="1">
            <a:spLocks/>
          </p:cNvSpPr>
          <p:nvPr/>
        </p:nvSpPr>
        <p:spPr>
          <a:xfrm>
            <a:off x="6476951" y="1576617"/>
            <a:ext cx="5142830" cy="4442843"/>
          </a:xfrm>
          <a:prstGeom prst="rect">
            <a:avLst/>
          </a:prstGeom>
        </p:spPr>
        <p:txBody>
          <a:bodyPr/>
          <a:lstStyle>
            <a:lvl1pPr marL="0" indent="0" algn="l" defTabSz="1828800" rtl="0" eaLnBrk="1" latinLnBrk="0" hangingPunct="1">
              <a:lnSpc>
                <a:spcPct val="100000"/>
              </a:lnSpc>
              <a:spcBef>
                <a:spcPts val="2000"/>
              </a:spcBef>
              <a:spcAft>
                <a:spcPts val="2400"/>
              </a:spcAft>
              <a:buFont typeface="Arial" panose="020B0604020202020204" pitchFamily="34" charset="0"/>
              <a:buNone/>
              <a:defRPr sz="4800" b="0" i="0" kern="1200">
                <a:solidFill>
                  <a:schemeClr val="tx2"/>
                </a:solidFill>
                <a:latin typeface="Sarabun" pitchFamily="2" charset="-34"/>
                <a:ea typeface="+mn-ea"/>
                <a:cs typeface="Sarabun" pitchFamily="2" charset="-34"/>
              </a:defRPr>
            </a:lvl1pPr>
            <a:lvl2pPr marL="1371600" indent="-457200" algn="l" defTabSz="1828800" rtl="0" eaLnBrk="1" latinLnBrk="0" hangingPunct="1">
              <a:lnSpc>
                <a:spcPct val="90000"/>
              </a:lnSpc>
              <a:spcBef>
                <a:spcPts val="1000"/>
              </a:spcBef>
              <a:spcAft>
                <a:spcPts val="1200"/>
              </a:spcAft>
              <a:buFont typeface="Arial" panose="020B0604020202020204" pitchFamily="34" charset="0"/>
              <a:buChar char="•"/>
              <a:defRPr sz="4000" b="0" i="0" kern="1200">
                <a:solidFill>
                  <a:schemeClr val="tx2"/>
                </a:solidFill>
                <a:latin typeface="Sarabun" pitchFamily="2" charset="-34"/>
                <a:ea typeface="+mn-ea"/>
                <a:cs typeface="Sarabun" pitchFamily="2" charset="-34"/>
              </a:defRPr>
            </a:lvl2pPr>
            <a:lvl3pPr marL="2286000" indent="-457200" algn="l" defTabSz="1828800" rtl="0" eaLnBrk="1" latinLnBrk="0" hangingPunct="1">
              <a:lnSpc>
                <a:spcPct val="90000"/>
              </a:lnSpc>
              <a:spcBef>
                <a:spcPts val="1000"/>
              </a:spcBef>
              <a:spcAft>
                <a:spcPts val="1200"/>
              </a:spcAft>
              <a:buFont typeface="Arial" panose="020B0604020202020204" pitchFamily="34" charset="0"/>
              <a:buChar char="•"/>
              <a:defRPr sz="3600" b="0" i="0" kern="1200">
                <a:solidFill>
                  <a:schemeClr val="tx2"/>
                </a:solidFill>
                <a:latin typeface="Sarabun" pitchFamily="2" charset="-34"/>
                <a:ea typeface="+mn-ea"/>
                <a:cs typeface="Sarabun" pitchFamily="2" charset="-34"/>
              </a:defRPr>
            </a:lvl3pPr>
            <a:lvl4pPr marL="3200400" indent="-457200" algn="l" defTabSz="1828800" rtl="0" eaLnBrk="1" latinLnBrk="0" hangingPunct="1">
              <a:lnSpc>
                <a:spcPct val="90000"/>
              </a:lnSpc>
              <a:spcBef>
                <a:spcPts val="1000"/>
              </a:spcBef>
              <a:spcAft>
                <a:spcPts val="1200"/>
              </a:spcAft>
              <a:buFont typeface="Arial" panose="020B0604020202020204" pitchFamily="34" charset="0"/>
              <a:buChar char="•"/>
              <a:defRPr sz="3200" b="0" i="0" kern="1200">
                <a:solidFill>
                  <a:schemeClr val="tx2"/>
                </a:solidFill>
                <a:latin typeface="Sarabun" pitchFamily="2" charset="-34"/>
                <a:ea typeface="+mn-ea"/>
                <a:cs typeface="Sarabun" pitchFamily="2" charset="-34"/>
              </a:defRPr>
            </a:lvl4pPr>
            <a:lvl5pPr marL="4114800" indent="-457200" algn="l" defTabSz="1828800" rtl="0" eaLnBrk="1" latinLnBrk="0" hangingPunct="1">
              <a:lnSpc>
                <a:spcPct val="90000"/>
              </a:lnSpc>
              <a:spcBef>
                <a:spcPts val="1000"/>
              </a:spcBef>
              <a:spcAft>
                <a:spcPts val="1200"/>
              </a:spcAft>
              <a:buFont typeface="Arial" panose="020B0604020202020204" pitchFamily="34" charset="0"/>
              <a:buChar char="•"/>
              <a:defRPr sz="3200" b="0" i="0" kern="1200">
                <a:solidFill>
                  <a:schemeClr val="tx2"/>
                </a:solidFill>
                <a:latin typeface="Sarabun" pitchFamily="2" charset="-34"/>
                <a:ea typeface="+mn-ea"/>
                <a:cs typeface="Sarabun" pitchFamily="2" charset="-34"/>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defTabSz="914217">
              <a:spcBef>
                <a:spcPts val="1000"/>
              </a:spcBef>
              <a:spcAft>
                <a:spcPts val="1200"/>
              </a:spcAft>
              <a:buClrTx/>
            </a:pPr>
            <a:r>
              <a:rPr lang="en-US" sz="2400">
                <a:solidFill>
                  <a:srgbClr val="34383F"/>
                </a:solidFill>
                <a:hlinkClick r:id="rId2"/>
              </a:rPr>
              <a:t>https://ies.ed.gov/ncee/wwc/FWW</a:t>
            </a:r>
            <a:r>
              <a:rPr lang="en-US" sz="2400">
                <a:solidFill>
                  <a:srgbClr val="34383F"/>
                </a:solidFill>
              </a:rPr>
              <a:t> </a:t>
            </a:r>
          </a:p>
        </p:txBody>
      </p:sp>
      <p:pic>
        <p:nvPicPr>
          <p:cNvPr id="5" name="Picture 4" descr="Image of What Works Clearing House website.">
            <a:extLst>
              <a:ext uri="{FF2B5EF4-FFF2-40B4-BE49-F238E27FC236}">
                <a16:creationId xmlns:a16="http://schemas.microsoft.com/office/drawing/2014/main" id="{FF1BAE26-C624-49B2-BDCD-5AF792151839}"/>
              </a:ext>
            </a:extLst>
          </p:cNvPr>
          <p:cNvPicPr>
            <a:picLocks noChangeAspect="1"/>
          </p:cNvPicPr>
          <p:nvPr/>
        </p:nvPicPr>
        <p:blipFill rotWithShape="1">
          <a:blip r:embed="rId3"/>
          <a:srcRect l="23333" t="6759" r="24167" b="10769"/>
          <a:stretch/>
        </p:blipFill>
        <p:spPr>
          <a:xfrm>
            <a:off x="622312" y="1287544"/>
            <a:ext cx="5485686" cy="4667772"/>
          </a:xfrm>
          <a:prstGeom prst="rect">
            <a:avLst/>
          </a:prstGeom>
        </p:spPr>
      </p:pic>
      <p:pic>
        <p:nvPicPr>
          <p:cNvPr id="6" name="Graphic 5" descr="Right pointing backhand index with solid fill">
            <a:extLst>
              <a:ext uri="{FF2B5EF4-FFF2-40B4-BE49-F238E27FC236}">
                <a16:creationId xmlns:a16="http://schemas.microsoft.com/office/drawing/2014/main" id="{DE2105D0-F8CC-4AC0-9B9C-14829AA90A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406891">
            <a:off x="968337" y="2263220"/>
            <a:ext cx="457140" cy="457140"/>
          </a:xfrm>
          <a:prstGeom prst="rect">
            <a:avLst/>
          </a:prstGeom>
        </p:spPr>
      </p:pic>
      <p:sp>
        <p:nvSpPr>
          <p:cNvPr id="7" name="Title 6">
            <a:extLst>
              <a:ext uri="{FF2B5EF4-FFF2-40B4-BE49-F238E27FC236}">
                <a16:creationId xmlns:a16="http://schemas.microsoft.com/office/drawing/2014/main" id="{E90E0DC8-BBA9-4658-804D-6B8C4381EE06}"/>
              </a:ext>
            </a:extLst>
          </p:cNvPr>
          <p:cNvSpPr>
            <a:spLocks noGrp="1"/>
          </p:cNvSpPr>
          <p:nvPr>
            <p:ph type="title"/>
          </p:nvPr>
        </p:nvSpPr>
        <p:spPr>
          <a:xfrm>
            <a:off x="838200" y="-914400"/>
            <a:ext cx="10515600" cy="914400"/>
          </a:xfrm>
        </p:spPr>
        <p:txBody>
          <a:bodyPr vert="horz" lIns="182880" tIns="182880" rIns="0" bIns="45720" rtlCol="0" anchor="b">
            <a:normAutofit fontScale="90000"/>
          </a:bodyPr>
          <a:lstStyle/>
          <a:p>
            <a:r>
              <a:rPr lang="en-US" dirty="0">
                <a:solidFill>
                  <a:srgbClr val="495E82"/>
                </a:solidFill>
              </a:rPr>
              <a:t>Locating evidence-based interventions </a:t>
            </a:r>
          </a:p>
        </p:txBody>
      </p:sp>
    </p:spTree>
    <p:extLst>
      <p:ext uri="{BB962C8B-B14F-4D97-AF65-F5344CB8AC3E}">
        <p14:creationId xmlns:p14="http://schemas.microsoft.com/office/powerpoint/2010/main" val="3611257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1578-FDD0-4774-8179-6B9E789F7BD3}"/>
              </a:ext>
            </a:extLst>
          </p:cNvPr>
          <p:cNvSpPr txBox="1">
            <a:spLocks/>
          </p:cNvSpPr>
          <p:nvPr/>
        </p:nvSpPr>
        <p:spPr>
          <a:xfrm>
            <a:off x="572220" y="571872"/>
            <a:ext cx="11047561" cy="609509"/>
          </a:xfrm>
          <a:prstGeom prst="rect">
            <a:avLst/>
          </a:prstGeom>
          <a:noFill/>
        </p:spPr>
        <p:txBody>
          <a:bodyPr vert="horz" lIns="91428" tIns="91428" rIns="0" bIns="22857" rtlCol="0" anchor="ctr">
            <a:normAutofit fontScale="92500" lnSpcReduction="20000"/>
          </a:bodyPr>
          <a:lstStyle>
            <a:lvl1pPr algn="l" defTabSz="1828800" rtl="0" eaLnBrk="1" latinLnBrk="0" hangingPunct="1">
              <a:lnSpc>
                <a:spcPct val="90000"/>
              </a:lnSpc>
              <a:spcBef>
                <a:spcPct val="0"/>
              </a:spcBef>
              <a:buNone/>
              <a:defRPr lang="en-US" sz="8800" b="0" i="0" kern="1200" dirty="0">
                <a:solidFill>
                  <a:schemeClr val="tx1"/>
                </a:solidFill>
                <a:latin typeface="Montserrat Medium" panose="00000600000000000000" pitchFamily="2" charset="0"/>
                <a:ea typeface="+mj-ea"/>
                <a:cs typeface="+mj-cs"/>
              </a:defRPr>
            </a:lvl1pPr>
          </a:lstStyle>
          <a:p>
            <a:pPr defTabSz="914217">
              <a:buClrTx/>
            </a:pPr>
            <a:r>
              <a:rPr lang="en-US" sz="4399">
                <a:solidFill>
                  <a:srgbClr val="495E82"/>
                </a:solidFill>
              </a:rPr>
              <a:t>Intervention Reports</a:t>
            </a:r>
          </a:p>
        </p:txBody>
      </p:sp>
      <p:sp>
        <p:nvSpPr>
          <p:cNvPr id="3" name="Slide Number Placeholder 2">
            <a:extLst>
              <a:ext uri="{FF2B5EF4-FFF2-40B4-BE49-F238E27FC236}">
                <a16:creationId xmlns:a16="http://schemas.microsoft.com/office/drawing/2014/main" id="{99F5CE9E-2E68-4F5B-BD6F-A9B7058DD866}"/>
              </a:ext>
            </a:extLst>
          </p:cNvPr>
          <p:cNvSpPr txBox="1">
            <a:spLocks/>
          </p:cNvSpPr>
          <p:nvPr/>
        </p:nvSpPr>
        <p:spPr>
          <a:xfrm>
            <a:off x="11335706" y="6292823"/>
            <a:ext cx="475344" cy="366135"/>
          </a:xfrm>
          <a:prstGeom prst="rect">
            <a:avLst/>
          </a:prstGeom>
        </p:spPr>
        <p:txBody>
          <a:bodyPr/>
          <a:ls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defTabSz="609509">
              <a:buClrTx/>
            </a:pPr>
            <a:fld id="{BA8CF1B3-96A0-D24B-B5C9-B5B93FF4523E}" type="slidenum">
              <a:rPr lang="uk-UA" sz="2400">
                <a:solidFill>
                  <a:srgbClr val="495E82"/>
                </a:solidFill>
              </a:rPr>
              <a:pPr defTabSz="609509">
                <a:buClrTx/>
              </a:pPr>
              <a:t>15</a:t>
            </a:fld>
            <a:endParaRPr lang="uk-UA" sz="2400">
              <a:solidFill>
                <a:srgbClr val="495E82"/>
              </a:solidFill>
            </a:endParaRPr>
          </a:p>
        </p:txBody>
      </p:sp>
      <p:pic>
        <p:nvPicPr>
          <p:cNvPr id="4" name="Picture 3" descr="Image of What Works Clearing House website.">
            <a:extLst>
              <a:ext uri="{FF2B5EF4-FFF2-40B4-BE49-F238E27FC236}">
                <a16:creationId xmlns:a16="http://schemas.microsoft.com/office/drawing/2014/main" id="{83D473B3-140D-4B09-8E0C-345E31E921E9}"/>
              </a:ext>
            </a:extLst>
          </p:cNvPr>
          <p:cNvPicPr>
            <a:picLocks noChangeAspect="1"/>
          </p:cNvPicPr>
          <p:nvPr/>
        </p:nvPicPr>
        <p:blipFill rotWithShape="1">
          <a:blip r:embed="rId2"/>
          <a:srcRect l="23333" t="6759" r="24167" b="10310"/>
          <a:stretch/>
        </p:blipFill>
        <p:spPr>
          <a:xfrm>
            <a:off x="3353157" y="1287544"/>
            <a:ext cx="5485686" cy="4693824"/>
          </a:xfrm>
          <a:prstGeom prst="rect">
            <a:avLst/>
          </a:prstGeom>
        </p:spPr>
      </p:pic>
      <p:pic>
        <p:nvPicPr>
          <p:cNvPr id="5" name="Graphic 4" descr="Right pointing backhand index with solid fill">
            <a:extLst>
              <a:ext uri="{FF2B5EF4-FFF2-40B4-BE49-F238E27FC236}">
                <a16:creationId xmlns:a16="http://schemas.microsoft.com/office/drawing/2014/main" id="{064A5986-0AAE-46F8-A320-AD403FB666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406891">
            <a:off x="5615932" y="3672738"/>
            <a:ext cx="457140" cy="457140"/>
          </a:xfrm>
          <a:prstGeom prst="rect">
            <a:avLst/>
          </a:prstGeom>
        </p:spPr>
      </p:pic>
      <p:sp>
        <p:nvSpPr>
          <p:cNvPr id="6" name="Title 5">
            <a:extLst>
              <a:ext uri="{FF2B5EF4-FFF2-40B4-BE49-F238E27FC236}">
                <a16:creationId xmlns:a16="http://schemas.microsoft.com/office/drawing/2014/main" id="{A09C77F8-E184-44F9-B502-1E6B3D013B68}"/>
              </a:ext>
            </a:extLst>
          </p:cNvPr>
          <p:cNvSpPr>
            <a:spLocks noGrp="1"/>
          </p:cNvSpPr>
          <p:nvPr>
            <p:ph type="title"/>
          </p:nvPr>
        </p:nvSpPr>
        <p:spPr>
          <a:xfrm>
            <a:off x="838200" y="-914400"/>
            <a:ext cx="10515600" cy="914400"/>
          </a:xfrm>
        </p:spPr>
        <p:txBody>
          <a:bodyPr vert="horz" lIns="182880" tIns="182880" rIns="0" bIns="45720" rtlCol="0" anchor="b">
            <a:normAutofit/>
          </a:bodyPr>
          <a:lstStyle/>
          <a:p>
            <a:r>
              <a:rPr lang="en-US" dirty="0"/>
              <a:t>Intervention Reports</a:t>
            </a:r>
          </a:p>
        </p:txBody>
      </p:sp>
    </p:spTree>
    <p:extLst>
      <p:ext uri="{BB962C8B-B14F-4D97-AF65-F5344CB8AC3E}">
        <p14:creationId xmlns:p14="http://schemas.microsoft.com/office/powerpoint/2010/main" val="305317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1A05-6529-4C46-AB3C-3338CA91CFB5}"/>
              </a:ext>
            </a:extLst>
          </p:cNvPr>
          <p:cNvSpPr txBox="1">
            <a:spLocks/>
          </p:cNvSpPr>
          <p:nvPr/>
        </p:nvSpPr>
        <p:spPr>
          <a:xfrm>
            <a:off x="572220" y="571872"/>
            <a:ext cx="11047561" cy="609509"/>
          </a:xfrm>
          <a:prstGeom prst="rect">
            <a:avLst/>
          </a:prstGeom>
          <a:noFill/>
        </p:spPr>
        <p:txBody>
          <a:bodyPr vert="horz" lIns="91428" tIns="91428" rIns="0" bIns="22857" rtlCol="0" anchor="ctr">
            <a:normAutofit fontScale="92500" lnSpcReduction="20000"/>
          </a:bodyPr>
          <a:lstStyle>
            <a:lvl1pPr algn="l" defTabSz="1828800" rtl="0" eaLnBrk="1" latinLnBrk="0" hangingPunct="1">
              <a:lnSpc>
                <a:spcPct val="90000"/>
              </a:lnSpc>
              <a:spcBef>
                <a:spcPct val="0"/>
              </a:spcBef>
              <a:buNone/>
              <a:defRPr lang="en-US" sz="8800" b="0" i="0" kern="1200" dirty="0">
                <a:solidFill>
                  <a:schemeClr val="tx1"/>
                </a:solidFill>
                <a:latin typeface="Montserrat Medium" panose="00000600000000000000" pitchFamily="2" charset="0"/>
                <a:ea typeface="+mj-ea"/>
                <a:cs typeface="+mj-cs"/>
              </a:defRPr>
            </a:lvl1pPr>
          </a:lstStyle>
          <a:p>
            <a:pPr defTabSz="914217">
              <a:buClrTx/>
            </a:pPr>
            <a:r>
              <a:rPr lang="en-US" sz="4399">
                <a:solidFill>
                  <a:srgbClr val="495E82"/>
                </a:solidFill>
              </a:rPr>
              <a:t>Intervention Reports</a:t>
            </a:r>
          </a:p>
        </p:txBody>
      </p:sp>
      <p:sp>
        <p:nvSpPr>
          <p:cNvPr id="3" name="Slide Number Placeholder 2">
            <a:extLst>
              <a:ext uri="{FF2B5EF4-FFF2-40B4-BE49-F238E27FC236}">
                <a16:creationId xmlns:a16="http://schemas.microsoft.com/office/drawing/2014/main" id="{08471E76-4FE8-4B47-9ACE-9ADC520D9101}"/>
              </a:ext>
            </a:extLst>
          </p:cNvPr>
          <p:cNvSpPr txBox="1">
            <a:spLocks/>
          </p:cNvSpPr>
          <p:nvPr/>
        </p:nvSpPr>
        <p:spPr>
          <a:xfrm>
            <a:off x="11335706" y="6292823"/>
            <a:ext cx="475344" cy="366135"/>
          </a:xfrm>
          <a:prstGeom prst="rect">
            <a:avLst/>
          </a:prstGeom>
        </p:spPr>
        <p:txBody>
          <a:bodyPr/>
          <a:ls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defTabSz="609509">
              <a:buClrTx/>
            </a:pPr>
            <a:fld id="{BA8CF1B3-96A0-D24B-B5C9-B5B93FF4523E}" type="slidenum">
              <a:rPr lang="uk-UA" sz="2400">
                <a:solidFill>
                  <a:srgbClr val="495E82"/>
                </a:solidFill>
              </a:rPr>
              <a:pPr defTabSz="609509">
                <a:buClrTx/>
              </a:pPr>
              <a:t>16</a:t>
            </a:fld>
            <a:endParaRPr lang="uk-UA" sz="2400">
              <a:solidFill>
                <a:srgbClr val="495E82"/>
              </a:solidFill>
            </a:endParaRPr>
          </a:p>
        </p:txBody>
      </p:sp>
      <p:pic>
        <p:nvPicPr>
          <p:cNvPr id="4" name="Picture 3" descr="Image of What Works Clearing House website.">
            <a:extLst>
              <a:ext uri="{FF2B5EF4-FFF2-40B4-BE49-F238E27FC236}">
                <a16:creationId xmlns:a16="http://schemas.microsoft.com/office/drawing/2014/main" id="{A62D8C70-B2EA-4B5F-A1E5-81D04D810611}"/>
              </a:ext>
            </a:extLst>
          </p:cNvPr>
          <p:cNvPicPr>
            <a:picLocks noChangeAspect="1"/>
          </p:cNvPicPr>
          <p:nvPr/>
        </p:nvPicPr>
        <p:blipFill rotWithShape="1">
          <a:blip r:embed="rId2"/>
          <a:srcRect l="22917" t="6758" r="24167" b="2189"/>
          <a:stretch/>
        </p:blipFill>
        <p:spPr>
          <a:xfrm>
            <a:off x="3471965" y="1162043"/>
            <a:ext cx="5248070" cy="4891403"/>
          </a:xfrm>
          <a:prstGeom prst="rect">
            <a:avLst/>
          </a:prstGeom>
        </p:spPr>
      </p:pic>
      <p:pic>
        <p:nvPicPr>
          <p:cNvPr id="5" name="Graphic 4" descr="Right pointing backhand index with solid fill">
            <a:extLst>
              <a:ext uri="{FF2B5EF4-FFF2-40B4-BE49-F238E27FC236}">
                <a16:creationId xmlns:a16="http://schemas.microsoft.com/office/drawing/2014/main" id="{531AC86E-6065-4651-9759-461DD454E7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406891">
            <a:off x="4823696" y="4752842"/>
            <a:ext cx="457140" cy="457140"/>
          </a:xfrm>
          <a:prstGeom prst="rect">
            <a:avLst/>
          </a:prstGeom>
        </p:spPr>
      </p:pic>
      <p:sp>
        <p:nvSpPr>
          <p:cNvPr id="6" name="Title 5">
            <a:extLst>
              <a:ext uri="{FF2B5EF4-FFF2-40B4-BE49-F238E27FC236}">
                <a16:creationId xmlns:a16="http://schemas.microsoft.com/office/drawing/2014/main" id="{B6CDC282-49B0-4E9A-86BB-C71753D9257C}"/>
              </a:ext>
            </a:extLst>
          </p:cNvPr>
          <p:cNvSpPr>
            <a:spLocks noGrp="1"/>
          </p:cNvSpPr>
          <p:nvPr>
            <p:ph type="title"/>
          </p:nvPr>
        </p:nvSpPr>
        <p:spPr>
          <a:xfrm>
            <a:off x="838200" y="-914400"/>
            <a:ext cx="10515600" cy="914400"/>
          </a:xfrm>
        </p:spPr>
        <p:txBody>
          <a:bodyPr vert="horz" lIns="182880" tIns="182880" rIns="0" bIns="45720" rtlCol="0" anchor="b">
            <a:normAutofit/>
          </a:bodyPr>
          <a:lstStyle/>
          <a:p>
            <a:r>
              <a:rPr lang="en-US" dirty="0"/>
              <a:t>Intervention Reports</a:t>
            </a:r>
          </a:p>
        </p:txBody>
      </p:sp>
    </p:spTree>
    <p:extLst>
      <p:ext uri="{BB962C8B-B14F-4D97-AF65-F5344CB8AC3E}">
        <p14:creationId xmlns:p14="http://schemas.microsoft.com/office/powerpoint/2010/main" val="155260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79013E-6 -5.55556E-7 L 0.03626 0.11285 " pathEditMode="relative" rAng="0" ptsTypes="AA">
                                      <p:cBhvr>
                                        <p:cTn id="6" dur="2000" fill="hold"/>
                                        <p:tgtEl>
                                          <p:spTgt spid="5"/>
                                        </p:tgtEl>
                                        <p:attrNameLst>
                                          <p:attrName>ppt_x</p:attrName>
                                          <p:attrName>ppt_y</p:attrName>
                                        </p:attrNameLst>
                                      </p:cBhvr>
                                      <p:rCtr x="1810" y="56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B44C-47E4-4791-AC42-23BFD0D2F00E}"/>
              </a:ext>
            </a:extLst>
          </p:cNvPr>
          <p:cNvSpPr txBox="1">
            <a:spLocks/>
          </p:cNvSpPr>
          <p:nvPr/>
        </p:nvSpPr>
        <p:spPr>
          <a:xfrm>
            <a:off x="572220" y="571872"/>
            <a:ext cx="11047561" cy="609509"/>
          </a:xfrm>
          <a:prstGeom prst="rect">
            <a:avLst/>
          </a:prstGeom>
          <a:noFill/>
        </p:spPr>
        <p:txBody>
          <a:bodyPr vert="horz" lIns="91428" tIns="91428" rIns="0" bIns="22857" rtlCol="0" anchor="ctr">
            <a:normAutofit fontScale="92500" lnSpcReduction="20000"/>
          </a:bodyPr>
          <a:lstStyle>
            <a:lvl1pPr algn="l" defTabSz="1828800" rtl="0" eaLnBrk="1" latinLnBrk="0" hangingPunct="1">
              <a:lnSpc>
                <a:spcPct val="90000"/>
              </a:lnSpc>
              <a:spcBef>
                <a:spcPct val="0"/>
              </a:spcBef>
              <a:buNone/>
              <a:defRPr lang="en-US" sz="8800" b="0" i="0" kern="1200" dirty="0">
                <a:solidFill>
                  <a:schemeClr val="tx1"/>
                </a:solidFill>
                <a:latin typeface="Montserrat Medium" panose="00000600000000000000" pitchFamily="2" charset="0"/>
                <a:ea typeface="+mj-ea"/>
                <a:cs typeface="+mj-cs"/>
              </a:defRPr>
            </a:lvl1pPr>
          </a:lstStyle>
          <a:p>
            <a:pPr defTabSz="914217">
              <a:buClrTx/>
            </a:pPr>
            <a:r>
              <a:rPr lang="en-US" sz="4399">
                <a:solidFill>
                  <a:srgbClr val="495E82"/>
                </a:solidFill>
              </a:rPr>
              <a:t>Intervention Reports</a:t>
            </a:r>
          </a:p>
        </p:txBody>
      </p:sp>
      <p:sp>
        <p:nvSpPr>
          <p:cNvPr id="3" name="Slide Number Placeholder 2">
            <a:extLst>
              <a:ext uri="{FF2B5EF4-FFF2-40B4-BE49-F238E27FC236}">
                <a16:creationId xmlns:a16="http://schemas.microsoft.com/office/drawing/2014/main" id="{530F94C8-2964-415A-B84F-4C770E3552DA}"/>
              </a:ext>
            </a:extLst>
          </p:cNvPr>
          <p:cNvSpPr txBox="1">
            <a:spLocks/>
          </p:cNvSpPr>
          <p:nvPr/>
        </p:nvSpPr>
        <p:spPr>
          <a:xfrm>
            <a:off x="11335706" y="6292823"/>
            <a:ext cx="475344" cy="366135"/>
          </a:xfrm>
          <a:prstGeom prst="rect">
            <a:avLst/>
          </a:prstGeom>
        </p:spPr>
        <p:txBody>
          <a:bodyPr/>
          <a:ls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defTabSz="609509">
              <a:buClrTx/>
            </a:pPr>
            <a:fld id="{BA8CF1B3-96A0-D24B-B5C9-B5B93FF4523E}" type="slidenum">
              <a:rPr lang="uk-UA" sz="2400">
                <a:solidFill>
                  <a:srgbClr val="495E82"/>
                </a:solidFill>
              </a:rPr>
              <a:pPr defTabSz="609509">
                <a:buClrTx/>
              </a:pPr>
              <a:t>17</a:t>
            </a:fld>
            <a:endParaRPr lang="uk-UA" sz="2400">
              <a:solidFill>
                <a:srgbClr val="495E82"/>
              </a:solidFill>
            </a:endParaRPr>
          </a:p>
        </p:txBody>
      </p:sp>
      <p:pic>
        <p:nvPicPr>
          <p:cNvPr id="4" name="Picture 3" descr="Image of What Works Clearing House website.">
            <a:extLst>
              <a:ext uri="{FF2B5EF4-FFF2-40B4-BE49-F238E27FC236}">
                <a16:creationId xmlns:a16="http://schemas.microsoft.com/office/drawing/2014/main" id="{09F3EC07-D345-4021-8EEE-A13B438AB0AD}"/>
              </a:ext>
            </a:extLst>
          </p:cNvPr>
          <p:cNvPicPr>
            <a:picLocks noChangeAspect="1"/>
          </p:cNvPicPr>
          <p:nvPr/>
        </p:nvPicPr>
        <p:blipFill rotWithShape="1">
          <a:blip r:embed="rId2"/>
          <a:srcRect l="23333" t="6758" r="24167" b="25385"/>
          <a:stretch/>
        </p:blipFill>
        <p:spPr>
          <a:xfrm>
            <a:off x="3356191" y="1927399"/>
            <a:ext cx="5485686" cy="3840568"/>
          </a:xfrm>
          <a:prstGeom prst="rect">
            <a:avLst/>
          </a:prstGeom>
        </p:spPr>
      </p:pic>
      <p:sp>
        <p:nvSpPr>
          <p:cNvPr id="5" name="Oval 4">
            <a:extLst>
              <a:ext uri="{FF2B5EF4-FFF2-40B4-BE49-F238E27FC236}">
                <a16:creationId xmlns:a16="http://schemas.microsoft.com/office/drawing/2014/main" id="{FECD1230-117E-41F2-9FF5-0161D885126A}"/>
              </a:ext>
              <a:ext uri="{C183D7F6-B498-43B3-948B-1728B52AA6E4}">
                <adec:decorative xmlns:adec="http://schemas.microsoft.com/office/drawing/2017/decorative" val="1"/>
              </a:ext>
            </a:extLst>
          </p:cNvPr>
          <p:cNvSpPr/>
          <p:nvPr/>
        </p:nvSpPr>
        <p:spPr>
          <a:xfrm>
            <a:off x="8038847" y="4724231"/>
            <a:ext cx="647616" cy="495236"/>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09509">
              <a:buClrTx/>
            </a:pPr>
            <a:endParaRPr lang="en-US" sz="2400" kern="1200">
              <a:solidFill>
                <a:srgbClr val="495E82"/>
              </a:solidFill>
            </a:endParaRPr>
          </a:p>
        </p:txBody>
      </p:sp>
      <p:pic>
        <p:nvPicPr>
          <p:cNvPr id="6" name="Graphic 5" descr="Right pointing backhand index with solid fill">
            <a:extLst>
              <a:ext uri="{FF2B5EF4-FFF2-40B4-BE49-F238E27FC236}">
                <a16:creationId xmlns:a16="http://schemas.microsoft.com/office/drawing/2014/main" id="{FEAF1A46-FBB8-4EF8-868D-9E53E774FC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406891">
            <a:off x="4015939" y="3939040"/>
            <a:ext cx="457140" cy="457140"/>
          </a:xfrm>
          <a:prstGeom prst="rect">
            <a:avLst/>
          </a:prstGeom>
        </p:spPr>
      </p:pic>
      <p:sp>
        <p:nvSpPr>
          <p:cNvPr id="7" name="Title 6">
            <a:extLst>
              <a:ext uri="{FF2B5EF4-FFF2-40B4-BE49-F238E27FC236}">
                <a16:creationId xmlns:a16="http://schemas.microsoft.com/office/drawing/2014/main" id="{12DB3797-D434-49A3-A454-0A3C2F770EFF}"/>
              </a:ext>
            </a:extLst>
          </p:cNvPr>
          <p:cNvSpPr>
            <a:spLocks noGrp="1"/>
          </p:cNvSpPr>
          <p:nvPr>
            <p:ph type="title"/>
          </p:nvPr>
        </p:nvSpPr>
        <p:spPr>
          <a:xfrm>
            <a:off x="838200" y="-914400"/>
            <a:ext cx="10515600" cy="914400"/>
          </a:xfrm>
        </p:spPr>
        <p:txBody>
          <a:bodyPr vert="horz" lIns="182880" tIns="182880" rIns="0" bIns="45720" rtlCol="0" anchor="b">
            <a:normAutofit/>
          </a:bodyPr>
          <a:lstStyle/>
          <a:p>
            <a:r>
              <a:rPr lang="en-US" dirty="0"/>
              <a:t>Intervention Reports</a:t>
            </a:r>
          </a:p>
        </p:txBody>
      </p:sp>
    </p:spTree>
    <p:extLst>
      <p:ext uri="{BB962C8B-B14F-4D97-AF65-F5344CB8AC3E}">
        <p14:creationId xmlns:p14="http://schemas.microsoft.com/office/powerpoint/2010/main" val="4094022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F6D8B-A5E8-4328-B584-DE884B49D742}"/>
              </a:ext>
            </a:extLst>
          </p:cNvPr>
          <p:cNvSpPr txBox="1">
            <a:spLocks/>
          </p:cNvSpPr>
          <p:nvPr/>
        </p:nvSpPr>
        <p:spPr>
          <a:xfrm>
            <a:off x="572220" y="571872"/>
            <a:ext cx="11047561" cy="609509"/>
          </a:xfrm>
          <a:prstGeom prst="rect">
            <a:avLst/>
          </a:prstGeom>
          <a:noFill/>
        </p:spPr>
        <p:txBody>
          <a:bodyPr vert="horz" lIns="91428" tIns="91428" rIns="0" bIns="22857" rtlCol="0" anchor="ctr">
            <a:normAutofit fontScale="70000" lnSpcReduction="20000"/>
          </a:bodyPr>
          <a:lstStyle>
            <a:lvl1pPr algn="l" defTabSz="1828800" rtl="0" eaLnBrk="1" latinLnBrk="0" hangingPunct="1">
              <a:lnSpc>
                <a:spcPct val="90000"/>
              </a:lnSpc>
              <a:spcBef>
                <a:spcPct val="0"/>
              </a:spcBef>
              <a:buNone/>
              <a:defRPr lang="en-US" sz="8800" b="0" i="0" kern="1200" dirty="0">
                <a:solidFill>
                  <a:schemeClr val="tx1"/>
                </a:solidFill>
                <a:latin typeface="Montserrat Medium" panose="00000600000000000000" pitchFamily="2" charset="0"/>
                <a:ea typeface="+mj-ea"/>
                <a:cs typeface="+mj-cs"/>
              </a:defRPr>
            </a:lvl1pPr>
          </a:lstStyle>
          <a:p>
            <a:pPr defTabSz="914217">
              <a:buClrTx/>
            </a:pPr>
            <a:r>
              <a:rPr lang="en-US" sz="4399" dirty="0">
                <a:solidFill>
                  <a:srgbClr val="495E82"/>
                </a:solidFill>
                <a:hlinkClick r:id="rId2"/>
              </a:rPr>
              <a:t>WWC Elementary Practice Guides: ESSA Alignment</a:t>
            </a:r>
            <a:endParaRPr lang="en-US" sz="4399" dirty="0">
              <a:solidFill>
                <a:srgbClr val="495E82"/>
              </a:solidFill>
            </a:endParaRPr>
          </a:p>
        </p:txBody>
      </p:sp>
      <p:sp>
        <p:nvSpPr>
          <p:cNvPr id="3" name="Slide Number Placeholder 2">
            <a:extLst>
              <a:ext uri="{FF2B5EF4-FFF2-40B4-BE49-F238E27FC236}">
                <a16:creationId xmlns:a16="http://schemas.microsoft.com/office/drawing/2014/main" id="{E5E7E7CB-9F49-4EEE-9819-E2042CE4733D}"/>
              </a:ext>
            </a:extLst>
          </p:cNvPr>
          <p:cNvSpPr txBox="1">
            <a:spLocks/>
          </p:cNvSpPr>
          <p:nvPr/>
        </p:nvSpPr>
        <p:spPr>
          <a:xfrm>
            <a:off x="11335706" y="6292823"/>
            <a:ext cx="475344" cy="366135"/>
          </a:xfrm>
          <a:prstGeom prst="rect">
            <a:avLst/>
          </a:prstGeom>
        </p:spPr>
        <p:txBody>
          <a:bodyPr/>
          <a:ls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defTabSz="609509">
              <a:buClrTx/>
            </a:pPr>
            <a:fld id="{BA8CF1B3-96A0-D24B-B5C9-B5B93FF4523E}" type="slidenum">
              <a:rPr lang="uk-UA" sz="2400">
                <a:solidFill>
                  <a:srgbClr val="495E82"/>
                </a:solidFill>
              </a:rPr>
              <a:pPr defTabSz="609509">
                <a:buClrTx/>
              </a:pPr>
              <a:t>18</a:t>
            </a:fld>
            <a:endParaRPr lang="uk-UA" sz="2400">
              <a:solidFill>
                <a:srgbClr val="495E82"/>
              </a:solidFill>
            </a:endParaRPr>
          </a:p>
        </p:txBody>
      </p:sp>
      <p:pic>
        <p:nvPicPr>
          <p:cNvPr id="4" name="Picture 3" descr="Graphical user interface, text&#10;&#10;Description automatically generated">
            <a:extLst>
              <a:ext uri="{FF2B5EF4-FFF2-40B4-BE49-F238E27FC236}">
                <a16:creationId xmlns:a16="http://schemas.microsoft.com/office/drawing/2014/main" id="{FC326FB6-E90A-43E7-8D9D-7E71EE89FFFE}"/>
              </a:ext>
            </a:extLst>
          </p:cNvPr>
          <p:cNvPicPr>
            <a:picLocks noChangeAspect="1"/>
          </p:cNvPicPr>
          <p:nvPr/>
        </p:nvPicPr>
        <p:blipFill>
          <a:blip r:embed="rId3"/>
          <a:stretch>
            <a:fillRect/>
          </a:stretch>
        </p:blipFill>
        <p:spPr>
          <a:xfrm>
            <a:off x="1993133" y="1225583"/>
            <a:ext cx="3709072" cy="4799975"/>
          </a:xfrm>
          <a:prstGeom prst="rect">
            <a:avLst/>
          </a:prstGeom>
          <a:ln>
            <a:solidFill>
              <a:schemeClr val="tx1"/>
            </a:solidFill>
          </a:ln>
        </p:spPr>
      </p:pic>
      <p:pic>
        <p:nvPicPr>
          <p:cNvPr id="5" name="Picture 4" descr="Graphical user interface, text, application, chat or text message&#10;&#10;Description automatically generated">
            <a:extLst>
              <a:ext uri="{FF2B5EF4-FFF2-40B4-BE49-F238E27FC236}">
                <a16:creationId xmlns:a16="http://schemas.microsoft.com/office/drawing/2014/main" id="{A6BB5385-7C33-4917-9986-F69A77136716}"/>
              </a:ext>
            </a:extLst>
          </p:cNvPr>
          <p:cNvPicPr>
            <a:picLocks noChangeAspect="1"/>
          </p:cNvPicPr>
          <p:nvPr/>
        </p:nvPicPr>
        <p:blipFill>
          <a:blip r:embed="rId4"/>
          <a:stretch>
            <a:fillRect/>
          </a:stretch>
        </p:blipFill>
        <p:spPr>
          <a:xfrm>
            <a:off x="6491395" y="1225583"/>
            <a:ext cx="3709072" cy="4799975"/>
          </a:xfrm>
          <a:prstGeom prst="rect">
            <a:avLst/>
          </a:prstGeom>
          <a:ln>
            <a:solidFill>
              <a:schemeClr val="tx1"/>
            </a:solidFill>
          </a:ln>
        </p:spPr>
      </p:pic>
      <p:sp>
        <p:nvSpPr>
          <p:cNvPr id="6" name="Title 5">
            <a:extLst>
              <a:ext uri="{FF2B5EF4-FFF2-40B4-BE49-F238E27FC236}">
                <a16:creationId xmlns:a16="http://schemas.microsoft.com/office/drawing/2014/main" id="{59C8090A-D318-4A42-967B-3554604E7F79}"/>
              </a:ext>
            </a:extLst>
          </p:cNvPr>
          <p:cNvSpPr>
            <a:spLocks noGrp="1"/>
          </p:cNvSpPr>
          <p:nvPr>
            <p:ph type="title"/>
          </p:nvPr>
        </p:nvSpPr>
        <p:spPr>
          <a:xfrm>
            <a:off x="838200" y="-914400"/>
            <a:ext cx="10515600" cy="914400"/>
          </a:xfrm>
        </p:spPr>
        <p:txBody>
          <a:bodyPr vert="horz" lIns="182880" tIns="182880" rIns="0" bIns="45720" rtlCol="0" anchor="b">
            <a:normAutofit/>
          </a:bodyPr>
          <a:lstStyle/>
          <a:p>
            <a:r>
              <a:rPr lang="en-US" dirty="0"/>
              <a:t>WWC Elementary Practice Guides</a:t>
            </a:r>
          </a:p>
        </p:txBody>
      </p:sp>
    </p:spTree>
    <p:extLst>
      <p:ext uri="{BB962C8B-B14F-4D97-AF65-F5344CB8AC3E}">
        <p14:creationId xmlns:p14="http://schemas.microsoft.com/office/powerpoint/2010/main" val="2026233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DCC8-902E-41B4-831C-47A99D993150}"/>
              </a:ext>
            </a:extLst>
          </p:cNvPr>
          <p:cNvSpPr txBox="1">
            <a:spLocks/>
          </p:cNvSpPr>
          <p:nvPr/>
        </p:nvSpPr>
        <p:spPr>
          <a:xfrm>
            <a:off x="572220" y="571872"/>
            <a:ext cx="11047561" cy="609509"/>
          </a:xfrm>
          <a:prstGeom prst="rect">
            <a:avLst/>
          </a:prstGeom>
          <a:noFill/>
        </p:spPr>
        <p:txBody>
          <a:bodyPr vert="horz" lIns="91428" tIns="91428" rIns="0" bIns="22857" rtlCol="0" anchor="ctr">
            <a:normAutofit fontScale="70000" lnSpcReduction="20000"/>
          </a:bodyPr>
          <a:lstStyle>
            <a:lvl1pPr algn="l" defTabSz="1828800" rtl="0" eaLnBrk="1" latinLnBrk="0" hangingPunct="1">
              <a:lnSpc>
                <a:spcPct val="90000"/>
              </a:lnSpc>
              <a:spcBef>
                <a:spcPct val="0"/>
              </a:spcBef>
              <a:buNone/>
              <a:defRPr lang="en-US" sz="8800" b="0" i="0" kern="1200" dirty="0">
                <a:solidFill>
                  <a:schemeClr val="tx1"/>
                </a:solidFill>
                <a:latin typeface="Montserrat Medium" panose="00000600000000000000" pitchFamily="2" charset="0"/>
                <a:ea typeface="+mj-ea"/>
                <a:cs typeface="+mj-cs"/>
              </a:defRPr>
            </a:lvl1pPr>
          </a:lstStyle>
          <a:p>
            <a:pPr defTabSz="914217">
              <a:buClrTx/>
            </a:pPr>
            <a:r>
              <a:rPr lang="en-US" sz="4399" dirty="0">
                <a:solidFill>
                  <a:srgbClr val="495E82"/>
                </a:solidFill>
                <a:hlinkClick r:id="rId2"/>
              </a:rPr>
              <a:t>WWC Secondary Practice Guides: ESSA Alignment</a:t>
            </a:r>
            <a:endParaRPr lang="en-US" sz="4399" dirty="0">
              <a:solidFill>
                <a:srgbClr val="495E82"/>
              </a:solidFill>
            </a:endParaRPr>
          </a:p>
        </p:txBody>
      </p:sp>
      <p:sp>
        <p:nvSpPr>
          <p:cNvPr id="3" name="Slide Number Placeholder 2">
            <a:extLst>
              <a:ext uri="{FF2B5EF4-FFF2-40B4-BE49-F238E27FC236}">
                <a16:creationId xmlns:a16="http://schemas.microsoft.com/office/drawing/2014/main" id="{33C3A084-08E1-4539-8126-CCA88804C277}"/>
              </a:ext>
            </a:extLst>
          </p:cNvPr>
          <p:cNvSpPr txBox="1">
            <a:spLocks/>
          </p:cNvSpPr>
          <p:nvPr/>
        </p:nvSpPr>
        <p:spPr>
          <a:xfrm>
            <a:off x="11335706" y="6292823"/>
            <a:ext cx="475344" cy="366135"/>
          </a:xfrm>
          <a:prstGeom prst="rect">
            <a:avLst/>
          </a:prstGeom>
        </p:spPr>
        <p:txBody>
          <a:bodyPr/>
          <a:ls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defTabSz="609509">
              <a:buClrTx/>
            </a:pPr>
            <a:fld id="{BA8CF1B3-96A0-D24B-B5C9-B5B93FF4523E}" type="slidenum">
              <a:rPr lang="uk-UA" sz="2400">
                <a:solidFill>
                  <a:srgbClr val="495E82"/>
                </a:solidFill>
              </a:rPr>
              <a:pPr defTabSz="609509">
                <a:buClrTx/>
              </a:pPr>
              <a:t>19</a:t>
            </a:fld>
            <a:endParaRPr lang="uk-UA" sz="2400">
              <a:solidFill>
                <a:srgbClr val="495E82"/>
              </a:solidFill>
            </a:endParaRPr>
          </a:p>
        </p:txBody>
      </p:sp>
      <p:pic>
        <p:nvPicPr>
          <p:cNvPr id="4" name="Picture 3" descr="Graphical user interface, text, website&#10;&#10;Description automatically generated">
            <a:extLst>
              <a:ext uri="{FF2B5EF4-FFF2-40B4-BE49-F238E27FC236}">
                <a16:creationId xmlns:a16="http://schemas.microsoft.com/office/drawing/2014/main" id="{6D916216-DB07-48A7-A687-12BD3DB5EA6F}"/>
              </a:ext>
            </a:extLst>
          </p:cNvPr>
          <p:cNvPicPr>
            <a:picLocks noChangeAspect="1"/>
          </p:cNvPicPr>
          <p:nvPr/>
        </p:nvPicPr>
        <p:blipFill>
          <a:blip r:embed="rId3"/>
          <a:stretch>
            <a:fillRect/>
          </a:stretch>
        </p:blipFill>
        <p:spPr>
          <a:xfrm>
            <a:off x="1992125" y="1227391"/>
            <a:ext cx="3709072" cy="4799975"/>
          </a:xfrm>
          <a:prstGeom prst="rect">
            <a:avLst/>
          </a:prstGeom>
          <a:ln>
            <a:solidFill>
              <a:schemeClr val="tx1"/>
            </a:solidFill>
          </a:ln>
        </p:spPr>
      </p:pic>
      <p:pic>
        <p:nvPicPr>
          <p:cNvPr id="5" name="Picture 4" descr="Graphical user interface, text, application&#10;&#10;Description automatically generated">
            <a:extLst>
              <a:ext uri="{FF2B5EF4-FFF2-40B4-BE49-F238E27FC236}">
                <a16:creationId xmlns:a16="http://schemas.microsoft.com/office/drawing/2014/main" id="{AF0EFD62-AC3D-4BF8-8924-8E5AC049CF4E}"/>
              </a:ext>
            </a:extLst>
          </p:cNvPr>
          <p:cNvPicPr>
            <a:picLocks noChangeAspect="1"/>
          </p:cNvPicPr>
          <p:nvPr/>
        </p:nvPicPr>
        <p:blipFill>
          <a:blip r:embed="rId4"/>
          <a:stretch>
            <a:fillRect/>
          </a:stretch>
        </p:blipFill>
        <p:spPr>
          <a:xfrm>
            <a:off x="6490804" y="1225583"/>
            <a:ext cx="3709072" cy="4799975"/>
          </a:xfrm>
          <a:prstGeom prst="rect">
            <a:avLst/>
          </a:prstGeom>
          <a:ln>
            <a:solidFill>
              <a:schemeClr val="tx1"/>
            </a:solidFill>
          </a:ln>
        </p:spPr>
      </p:pic>
      <p:sp>
        <p:nvSpPr>
          <p:cNvPr id="6" name="Title 5">
            <a:extLst>
              <a:ext uri="{FF2B5EF4-FFF2-40B4-BE49-F238E27FC236}">
                <a16:creationId xmlns:a16="http://schemas.microsoft.com/office/drawing/2014/main" id="{D99110BE-C776-46A4-9F35-7F4131256CA1}"/>
              </a:ext>
            </a:extLst>
          </p:cNvPr>
          <p:cNvSpPr>
            <a:spLocks noGrp="1"/>
          </p:cNvSpPr>
          <p:nvPr>
            <p:ph type="title"/>
          </p:nvPr>
        </p:nvSpPr>
        <p:spPr>
          <a:xfrm>
            <a:off x="838200" y="-914400"/>
            <a:ext cx="10515600" cy="914400"/>
          </a:xfrm>
        </p:spPr>
        <p:txBody>
          <a:bodyPr vert="horz" lIns="182880" tIns="182880" rIns="0" bIns="45720" rtlCol="0" anchor="b">
            <a:normAutofit/>
          </a:bodyPr>
          <a:lstStyle/>
          <a:p>
            <a:r>
              <a:rPr lang="en-US" dirty="0"/>
              <a:t>WWC Secondary Practice Guides</a:t>
            </a:r>
          </a:p>
        </p:txBody>
      </p:sp>
    </p:spTree>
    <p:extLst>
      <p:ext uri="{BB962C8B-B14F-4D97-AF65-F5344CB8AC3E}">
        <p14:creationId xmlns:p14="http://schemas.microsoft.com/office/powerpoint/2010/main" val="648504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84" name="Google Shape;84;p12">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5" name="Google Shape;85;p12"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86" name="Google Shape;86;p12">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7" name="Google Shape;87;p12"/>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88" name="Google Shape;88;p12"/>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89" name="Google Shape;89;p12"/>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160AE-6BC7-48AF-9D79-70ACC9ED05CA}"/>
              </a:ext>
            </a:extLst>
          </p:cNvPr>
          <p:cNvSpPr txBox="1">
            <a:spLocks/>
          </p:cNvSpPr>
          <p:nvPr/>
        </p:nvSpPr>
        <p:spPr>
          <a:xfrm>
            <a:off x="572220" y="571872"/>
            <a:ext cx="11047561" cy="609509"/>
          </a:xfrm>
          <a:prstGeom prst="rect">
            <a:avLst/>
          </a:prstGeom>
          <a:noFill/>
        </p:spPr>
        <p:txBody>
          <a:bodyPr vert="horz" lIns="91428" tIns="91428" rIns="0" bIns="22857" rtlCol="0" anchor="ctr">
            <a:normAutofit fontScale="70000" lnSpcReduction="20000"/>
          </a:bodyPr>
          <a:lstStyle>
            <a:lvl1pPr algn="l" defTabSz="1828800" rtl="0" eaLnBrk="1" latinLnBrk="0" hangingPunct="1">
              <a:lnSpc>
                <a:spcPct val="90000"/>
              </a:lnSpc>
              <a:spcBef>
                <a:spcPct val="0"/>
              </a:spcBef>
              <a:buNone/>
              <a:defRPr lang="en-US" sz="8800" b="0" i="0" kern="1200" dirty="0">
                <a:solidFill>
                  <a:schemeClr val="tx1"/>
                </a:solidFill>
                <a:latin typeface="Montserrat Medium" panose="00000600000000000000" pitchFamily="2" charset="0"/>
                <a:ea typeface="+mj-ea"/>
                <a:cs typeface="+mj-cs"/>
              </a:defRPr>
            </a:lvl1pPr>
          </a:lstStyle>
          <a:p>
            <a:pPr defTabSz="914217">
              <a:buClrTx/>
            </a:pPr>
            <a:r>
              <a:rPr lang="en-US" sz="4399" dirty="0">
                <a:solidFill>
                  <a:srgbClr val="495E82"/>
                </a:solidFill>
              </a:rPr>
              <a:t>Determining Evaluation and Local Research Needs</a:t>
            </a:r>
          </a:p>
        </p:txBody>
      </p:sp>
      <p:sp>
        <p:nvSpPr>
          <p:cNvPr id="3" name="Slide Number Placeholder 2">
            <a:extLst>
              <a:ext uri="{FF2B5EF4-FFF2-40B4-BE49-F238E27FC236}">
                <a16:creationId xmlns:a16="http://schemas.microsoft.com/office/drawing/2014/main" id="{F411243B-7B59-49C5-AE86-1DADEB33843A}"/>
              </a:ext>
            </a:extLst>
          </p:cNvPr>
          <p:cNvSpPr txBox="1">
            <a:spLocks/>
          </p:cNvSpPr>
          <p:nvPr/>
        </p:nvSpPr>
        <p:spPr>
          <a:xfrm>
            <a:off x="11335706" y="6292823"/>
            <a:ext cx="475344" cy="366135"/>
          </a:xfrm>
          <a:prstGeom prst="rect">
            <a:avLst/>
          </a:prstGeom>
        </p:spPr>
        <p:txBody>
          <a:bodyPr/>
          <a:ls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defTabSz="609509">
              <a:buClrTx/>
            </a:pPr>
            <a:fld id="{BA8CF1B3-96A0-D24B-B5C9-B5B93FF4523E}" type="slidenum">
              <a:rPr lang="uk-UA" sz="2400">
                <a:solidFill>
                  <a:srgbClr val="495E82"/>
                </a:solidFill>
              </a:rPr>
              <a:pPr defTabSz="609509">
                <a:buClrTx/>
              </a:pPr>
              <a:t>20</a:t>
            </a:fld>
            <a:endParaRPr lang="uk-UA" sz="2400">
              <a:solidFill>
                <a:srgbClr val="495E82"/>
              </a:solidFill>
            </a:endParaRPr>
          </a:p>
        </p:txBody>
      </p:sp>
      <p:sp>
        <p:nvSpPr>
          <p:cNvPr id="4" name="Text Placeholder 3">
            <a:extLst>
              <a:ext uri="{FF2B5EF4-FFF2-40B4-BE49-F238E27FC236}">
                <a16:creationId xmlns:a16="http://schemas.microsoft.com/office/drawing/2014/main" id="{854FA515-D6D6-43D5-BE71-74D4D5C31974}"/>
              </a:ext>
            </a:extLst>
          </p:cNvPr>
          <p:cNvSpPr txBox="1">
            <a:spLocks/>
          </p:cNvSpPr>
          <p:nvPr/>
        </p:nvSpPr>
        <p:spPr>
          <a:xfrm>
            <a:off x="572219" y="1576617"/>
            <a:ext cx="11047563" cy="3803302"/>
          </a:xfrm>
          <a:prstGeom prst="rect">
            <a:avLst/>
          </a:prstGeom>
        </p:spPr>
        <p:txBody>
          <a:bodyPr>
            <a:normAutofit/>
          </a:bodyPr>
          <a:lstStyle>
            <a:lvl1pPr marL="0" indent="0" algn="l" defTabSz="1828800" rtl="0" eaLnBrk="1" latinLnBrk="0" hangingPunct="1">
              <a:lnSpc>
                <a:spcPct val="100000"/>
              </a:lnSpc>
              <a:spcBef>
                <a:spcPts val="2000"/>
              </a:spcBef>
              <a:spcAft>
                <a:spcPts val="2400"/>
              </a:spcAft>
              <a:buFont typeface="Arial" panose="020B0604020202020204" pitchFamily="34" charset="0"/>
              <a:buNone/>
              <a:defRPr sz="4800" b="0" i="0" kern="1200">
                <a:solidFill>
                  <a:schemeClr val="tx2"/>
                </a:solidFill>
                <a:latin typeface="Sarabun" pitchFamily="2" charset="-34"/>
                <a:ea typeface="+mn-ea"/>
                <a:cs typeface="Sarabun" pitchFamily="2" charset="-34"/>
              </a:defRPr>
            </a:lvl1pPr>
            <a:lvl2pPr marL="1371600" indent="-457200" algn="l" defTabSz="1828800" rtl="0" eaLnBrk="1" latinLnBrk="0" hangingPunct="1">
              <a:lnSpc>
                <a:spcPct val="90000"/>
              </a:lnSpc>
              <a:spcBef>
                <a:spcPts val="1000"/>
              </a:spcBef>
              <a:spcAft>
                <a:spcPts val="1200"/>
              </a:spcAft>
              <a:buFont typeface="Arial" panose="020B0604020202020204" pitchFamily="34" charset="0"/>
              <a:buChar char="•"/>
              <a:defRPr sz="4000" b="0" i="0" kern="1200">
                <a:solidFill>
                  <a:schemeClr val="tx2"/>
                </a:solidFill>
                <a:latin typeface="Sarabun" pitchFamily="2" charset="-34"/>
                <a:ea typeface="+mn-ea"/>
                <a:cs typeface="Sarabun" pitchFamily="2" charset="-34"/>
              </a:defRPr>
            </a:lvl2pPr>
            <a:lvl3pPr marL="2286000" indent="-457200" algn="l" defTabSz="1828800" rtl="0" eaLnBrk="1" latinLnBrk="0" hangingPunct="1">
              <a:lnSpc>
                <a:spcPct val="90000"/>
              </a:lnSpc>
              <a:spcBef>
                <a:spcPts val="1000"/>
              </a:spcBef>
              <a:spcAft>
                <a:spcPts val="1200"/>
              </a:spcAft>
              <a:buFont typeface="Arial" panose="020B0604020202020204" pitchFamily="34" charset="0"/>
              <a:buChar char="•"/>
              <a:defRPr sz="3600" b="0" i="0" kern="1200">
                <a:solidFill>
                  <a:schemeClr val="tx2"/>
                </a:solidFill>
                <a:latin typeface="Sarabun" pitchFamily="2" charset="-34"/>
                <a:ea typeface="+mn-ea"/>
                <a:cs typeface="Sarabun" pitchFamily="2" charset="-34"/>
              </a:defRPr>
            </a:lvl3pPr>
            <a:lvl4pPr marL="3200400" indent="-457200" algn="l" defTabSz="1828800" rtl="0" eaLnBrk="1" latinLnBrk="0" hangingPunct="1">
              <a:lnSpc>
                <a:spcPct val="90000"/>
              </a:lnSpc>
              <a:spcBef>
                <a:spcPts val="1000"/>
              </a:spcBef>
              <a:spcAft>
                <a:spcPts val="1200"/>
              </a:spcAft>
              <a:buFont typeface="Arial" panose="020B0604020202020204" pitchFamily="34" charset="0"/>
              <a:buChar char="•"/>
              <a:defRPr sz="3200" b="0" i="0" kern="1200">
                <a:solidFill>
                  <a:schemeClr val="tx2"/>
                </a:solidFill>
                <a:latin typeface="Sarabun" pitchFamily="2" charset="-34"/>
                <a:ea typeface="+mn-ea"/>
                <a:cs typeface="Sarabun" pitchFamily="2" charset="-34"/>
              </a:defRPr>
            </a:lvl4pPr>
            <a:lvl5pPr marL="4114800" indent="-457200" algn="l" defTabSz="1828800" rtl="0" eaLnBrk="1" latinLnBrk="0" hangingPunct="1">
              <a:lnSpc>
                <a:spcPct val="90000"/>
              </a:lnSpc>
              <a:spcBef>
                <a:spcPts val="1000"/>
              </a:spcBef>
              <a:spcAft>
                <a:spcPts val="1200"/>
              </a:spcAft>
              <a:buFont typeface="Arial" panose="020B0604020202020204" pitchFamily="34" charset="0"/>
              <a:buChar char="•"/>
              <a:defRPr sz="3200" b="0" i="0" kern="1200">
                <a:solidFill>
                  <a:schemeClr val="tx2"/>
                </a:solidFill>
                <a:latin typeface="Sarabun" pitchFamily="2" charset="-34"/>
                <a:ea typeface="+mn-ea"/>
                <a:cs typeface="Sarabun" pitchFamily="2" charset="-34"/>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defTabSz="914217">
              <a:spcBef>
                <a:spcPts val="1000"/>
              </a:spcBef>
              <a:spcAft>
                <a:spcPts val="1200"/>
              </a:spcAft>
              <a:buClrTx/>
            </a:pPr>
            <a:r>
              <a:rPr lang="en-US" sz="2400" dirty="0">
                <a:solidFill>
                  <a:srgbClr val="34383F"/>
                </a:solidFill>
              </a:rPr>
              <a:t>Understanding implementation</a:t>
            </a:r>
          </a:p>
          <a:p>
            <a:pPr marL="685663" lvl="1" indent="-228554" defTabSz="914217">
              <a:spcBef>
                <a:spcPts val="500"/>
              </a:spcBef>
              <a:spcAft>
                <a:spcPts val="600"/>
              </a:spcAft>
              <a:buClrTx/>
            </a:pPr>
            <a:r>
              <a:rPr lang="en-US" sz="2000" dirty="0">
                <a:solidFill>
                  <a:srgbClr val="34383F"/>
                </a:solidFill>
              </a:rPr>
              <a:t>determine catalysts and barriers to implementation</a:t>
            </a:r>
          </a:p>
          <a:p>
            <a:pPr marL="685663" lvl="1" indent="-228554" defTabSz="914217">
              <a:spcBef>
                <a:spcPts val="500"/>
              </a:spcBef>
              <a:spcAft>
                <a:spcPts val="600"/>
              </a:spcAft>
              <a:buClrTx/>
            </a:pPr>
            <a:r>
              <a:rPr lang="en-US" sz="2000" dirty="0">
                <a:solidFill>
                  <a:srgbClr val="34383F"/>
                </a:solidFill>
              </a:rPr>
              <a:t>develop supports and identify resources</a:t>
            </a:r>
          </a:p>
          <a:p>
            <a:pPr marL="685663" lvl="1" indent="-228554" defTabSz="914217">
              <a:spcBef>
                <a:spcPts val="500"/>
              </a:spcBef>
              <a:spcAft>
                <a:spcPts val="600"/>
              </a:spcAft>
              <a:buClrTx/>
            </a:pPr>
            <a:r>
              <a:rPr lang="en-US" sz="2000" dirty="0">
                <a:solidFill>
                  <a:srgbClr val="34383F"/>
                </a:solidFill>
              </a:rPr>
              <a:t>make continuous improvements to programs</a:t>
            </a:r>
          </a:p>
          <a:p>
            <a:pPr defTabSz="914217">
              <a:spcBef>
                <a:spcPts val="1000"/>
              </a:spcBef>
              <a:spcAft>
                <a:spcPts val="1200"/>
              </a:spcAft>
              <a:buClrTx/>
            </a:pPr>
            <a:r>
              <a:rPr lang="en-US" sz="2400" dirty="0">
                <a:solidFill>
                  <a:srgbClr val="34383F"/>
                </a:solidFill>
              </a:rPr>
              <a:t>Assessing progress toward outcomes</a:t>
            </a:r>
          </a:p>
          <a:p>
            <a:pPr marL="685663" lvl="1" indent="-228554" defTabSz="914217">
              <a:spcBef>
                <a:spcPts val="500"/>
              </a:spcBef>
              <a:spcAft>
                <a:spcPts val="600"/>
              </a:spcAft>
              <a:buClrTx/>
            </a:pPr>
            <a:r>
              <a:rPr lang="en-US" sz="2000" dirty="0">
                <a:solidFill>
                  <a:srgbClr val="34383F"/>
                </a:solidFill>
              </a:rPr>
              <a:t>inform continuation or changes to programs</a:t>
            </a:r>
          </a:p>
          <a:p>
            <a:pPr marL="685663" lvl="1" indent="-228554" defTabSz="914217">
              <a:spcBef>
                <a:spcPts val="500"/>
              </a:spcBef>
              <a:spcAft>
                <a:spcPts val="600"/>
              </a:spcAft>
              <a:buClrTx/>
            </a:pPr>
            <a:r>
              <a:rPr lang="en-US" sz="2000" dirty="0">
                <a:solidFill>
                  <a:srgbClr val="34383F"/>
                </a:solidFill>
              </a:rPr>
              <a:t>seek continued funding </a:t>
            </a:r>
          </a:p>
          <a:p>
            <a:pPr marL="685663" lvl="1" indent="-228554" defTabSz="914217">
              <a:spcBef>
                <a:spcPts val="500"/>
              </a:spcBef>
              <a:spcAft>
                <a:spcPts val="600"/>
              </a:spcAft>
              <a:buClrTx/>
            </a:pPr>
            <a:endParaRPr lang="en-US" sz="2000" dirty="0">
              <a:solidFill>
                <a:srgbClr val="34383F"/>
              </a:solidFill>
            </a:endParaRPr>
          </a:p>
          <a:p>
            <a:pPr marL="685663" lvl="1" indent="-228554" defTabSz="914217">
              <a:spcBef>
                <a:spcPts val="500"/>
              </a:spcBef>
              <a:spcAft>
                <a:spcPts val="600"/>
              </a:spcAft>
              <a:buClrTx/>
            </a:pPr>
            <a:endParaRPr lang="en-US" sz="2000" dirty="0">
              <a:solidFill>
                <a:srgbClr val="34383F"/>
              </a:solidFill>
            </a:endParaRPr>
          </a:p>
        </p:txBody>
      </p:sp>
      <p:pic>
        <p:nvPicPr>
          <p:cNvPr id="5" name="Picture 4">
            <a:extLst>
              <a:ext uri="{FF2B5EF4-FFF2-40B4-BE49-F238E27FC236}">
                <a16:creationId xmlns:a16="http://schemas.microsoft.com/office/drawing/2014/main" id="{8BAEE1D9-36ED-4ED4-8C97-B623B15BB29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17516" y="1576617"/>
            <a:ext cx="4837538" cy="3218576"/>
          </a:xfrm>
          <a:prstGeom prst="rect">
            <a:avLst/>
          </a:prstGeom>
        </p:spPr>
      </p:pic>
      <p:sp>
        <p:nvSpPr>
          <p:cNvPr id="6" name="Title 5">
            <a:extLst>
              <a:ext uri="{FF2B5EF4-FFF2-40B4-BE49-F238E27FC236}">
                <a16:creationId xmlns:a16="http://schemas.microsoft.com/office/drawing/2014/main" id="{2A5AB459-F1E3-4C2D-8491-84BC60CEC5BE}"/>
              </a:ext>
            </a:extLst>
          </p:cNvPr>
          <p:cNvSpPr>
            <a:spLocks noGrp="1"/>
          </p:cNvSpPr>
          <p:nvPr>
            <p:ph type="title"/>
          </p:nvPr>
        </p:nvSpPr>
        <p:spPr>
          <a:xfrm>
            <a:off x="838200" y="-914400"/>
            <a:ext cx="10515600" cy="914400"/>
          </a:xfrm>
        </p:spPr>
        <p:txBody>
          <a:bodyPr vert="horz" lIns="182880" tIns="182880" rIns="0" bIns="45720" rtlCol="0" anchor="b">
            <a:normAutofit fontScale="90000"/>
          </a:bodyPr>
          <a:lstStyle/>
          <a:p>
            <a:r>
              <a:rPr lang="en-US" dirty="0"/>
              <a:t>Determining Evaluation and Local Research Needs</a:t>
            </a:r>
          </a:p>
        </p:txBody>
      </p:sp>
    </p:spTree>
    <p:extLst>
      <p:ext uri="{BB962C8B-B14F-4D97-AF65-F5344CB8AC3E}">
        <p14:creationId xmlns:p14="http://schemas.microsoft.com/office/powerpoint/2010/main" val="3742794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95CC-5236-4F39-B915-7E53DF11E3E0}"/>
              </a:ext>
            </a:extLst>
          </p:cNvPr>
          <p:cNvSpPr txBox="1">
            <a:spLocks/>
          </p:cNvSpPr>
          <p:nvPr/>
        </p:nvSpPr>
        <p:spPr>
          <a:xfrm>
            <a:off x="572220" y="571872"/>
            <a:ext cx="11047561" cy="609509"/>
          </a:xfrm>
          <a:prstGeom prst="rect">
            <a:avLst/>
          </a:prstGeom>
          <a:noFill/>
        </p:spPr>
        <p:txBody>
          <a:bodyPr vert="horz" lIns="91428" tIns="91428" rIns="0" bIns="22857" rtlCol="0" anchor="ctr">
            <a:normAutofit/>
          </a:bodyPr>
          <a:lstStyle>
            <a:lvl1pPr algn="l" defTabSz="1828800" rtl="0" eaLnBrk="1" latinLnBrk="0" hangingPunct="1">
              <a:lnSpc>
                <a:spcPct val="90000"/>
              </a:lnSpc>
              <a:spcBef>
                <a:spcPct val="0"/>
              </a:spcBef>
              <a:buNone/>
              <a:defRPr lang="en-US" sz="8800" b="0" i="0" kern="1200" dirty="0">
                <a:solidFill>
                  <a:schemeClr val="tx1"/>
                </a:solidFill>
                <a:latin typeface="Montserrat Medium" panose="00000600000000000000" pitchFamily="2" charset="0"/>
                <a:ea typeface="+mj-ea"/>
                <a:cs typeface="+mj-cs"/>
              </a:defRPr>
            </a:lvl1pPr>
          </a:lstStyle>
          <a:p>
            <a:pPr defTabSz="914217">
              <a:buClrTx/>
            </a:pPr>
            <a:r>
              <a:rPr lang="en-US" sz="2999" dirty="0">
                <a:solidFill>
                  <a:srgbClr val="495E82"/>
                </a:solidFill>
              </a:rPr>
              <a:t>Program Evaluation Toolkit</a:t>
            </a:r>
          </a:p>
        </p:txBody>
      </p:sp>
      <p:sp>
        <p:nvSpPr>
          <p:cNvPr id="3" name="Slide Number Placeholder 2">
            <a:extLst>
              <a:ext uri="{FF2B5EF4-FFF2-40B4-BE49-F238E27FC236}">
                <a16:creationId xmlns:a16="http://schemas.microsoft.com/office/drawing/2014/main" id="{22C4EA3C-479F-4D5A-B526-3BAB0D158E3A}"/>
              </a:ext>
            </a:extLst>
          </p:cNvPr>
          <p:cNvSpPr txBox="1">
            <a:spLocks/>
          </p:cNvSpPr>
          <p:nvPr/>
        </p:nvSpPr>
        <p:spPr>
          <a:xfrm>
            <a:off x="11335706" y="6292823"/>
            <a:ext cx="475344" cy="366135"/>
          </a:xfrm>
          <a:prstGeom prst="rect">
            <a:avLst/>
          </a:prstGeom>
        </p:spPr>
        <p:txBody>
          <a:bodyPr/>
          <a:ls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algn="r" defTabSz="609509">
              <a:buClrTx/>
              <a:defRPr/>
            </a:pPr>
            <a:fld id="{BA8CF1B3-96A0-D24B-B5C9-B5B93FF4523E}" type="slidenum">
              <a:rPr lang="uk-UA" sz="1066">
                <a:solidFill>
                  <a:srgbClr val="576F7F"/>
                </a:solidFill>
                <a:latin typeface="Times New Roman" panose="02020603050405020304" pitchFamily="18" charset="0"/>
                <a:cs typeface="Times New Roman" panose="02020603050405020304" pitchFamily="18" charset="0"/>
              </a:rPr>
              <a:pPr algn="r" defTabSz="609509">
                <a:buClrTx/>
                <a:defRPr/>
              </a:pPr>
              <a:t>21</a:t>
            </a:fld>
            <a:endParaRPr lang="uk-UA" sz="1066">
              <a:solidFill>
                <a:srgbClr val="576F7F"/>
              </a:solidFill>
              <a:latin typeface="Times New Roman" panose="02020603050405020304" pitchFamily="18" charset="0"/>
              <a:cs typeface="Times New Roman" panose="02020603050405020304" pitchFamily="18" charset="0"/>
            </a:endParaRPr>
          </a:p>
        </p:txBody>
      </p:sp>
      <p:pic>
        <p:nvPicPr>
          <p:cNvPr id="4" name="Picture 3" descr="Program Evaluation toolkit guiding questions.">
            <a:extLst>
              <a:ext uri="{FF2B5EF4-FFF2-40B4-BE49-F238E27FC236}">
                <a16:creationId xmlns:a16="http://schemas.microsoft.com/office/drawing/2014/main" id="{E18CA58D-BFB7-4A4A-AF6A-BB36D0B7C32D}"/>
              </a:ext>
            </a:extLst>
          </p:cNvPr>
          <p:cNvPicPr>
            <a:picLocks noChangeAspect="1"/>
          </p:cNvPicPr>
          <p:nvPr/>
        </p:nvPicPr>
        <p:blipFill>
          <a:blip r:embed="rId2"/>
          <a:stretch>
            <a:fillRect/>
          </a:stretch>
        </p:blipFill>
        <p:spPr>
          <a:xfrm>
            <a:off x="6438454" y="571872"/>
            <a:ext cx="4297931" cy="5552463"/>
          </a:xfrm>
          <a:prstGeom prst="rect">
            <a:avLst/>
          </a:prstGeom>
        </p:spPr>
      </p:pic>
      <p:graphicFrame>
        <p:nvGraphicFramePr>
          <p:cNvPr id="5" name="Table 4">
            <a:extLst>
              <a:ext uri="{FF2B5EF4-FFF2-40B4-BE49-F238E27FC236}">
                <a16:creationId xmlns:a16="http://schemas.microsoft.com/office/drawing/2014/main" id="{85F1B3D5-111F-4D61-B409-B98FDE10A342}"/>
              </a:ext>
            </a:extLst>
          </p:cNvPr>
          <p:cNvGraphicFramePr>
            <a:graphicFrameLocks noGrp="1"/>
          </p:cNvGraphicFramePr>
          <p:nvPr/>
        </p:nvGraphicFramePr>
        <p:xfrm>
          <a:off x="572219" y="1181381"/>
          <a:ext cx="5599177" cy="4964004"/>
        </p:xfrm>
        <a:graphic>
          <a:graphicData uri="http://schemas.openxmlformats.org/drawingml/2006/table">
            <a:tbl>
              <a:tblPr firstRow="1" firstCol="1" bandRow="1"/>
              <a:tblGrid>
                <a:gridCol w="1942054">
                  <a:extLst>
                    <a:ext uri="{9D8B030D-6E8A-4147-A177-3AD203B41FA5}">
                      <a16:colId xmlns:a16="http://schemas.microsoft.com/office/drawing/2014/main" val="2024718296"/>
                    </a:ext>
                  </a:extLst>
                </a:gridCol>
                <a:gridCol w="3657123">
                  <a:extLst>
                    <a:ext uri="{9D8B030D-6E8A-4147-A177-3AD203B41FA5}">
                      <a16:colId xmlns:a16="http://schemas.microsoft.com/office/drawing/2014/main" val="2822522069"/>
                    </a:ext>
                  </a:extLst>
                </a:gridCol>
              </a:tblGrid>
              <a:tr h="320459">
                <a:tc>
                  <a:txBody>
                    <a:bodyPr/>
                    <a:lstStyle/>
                    <a:p>
                      <a:pPr marL="0" marR="0" algn="ctr">
                        <a:spcBef>
                          <a:spcPts val="0"/>
                        </a:spcBef>
                        <a:spcAft>
                          <a:spcPts val="600"/>
                        </a:spcAft>
                      </a:pPr>
                      <a:r>
                        <a:rPr lang="en-US" sz="1400" b="1">
                          <a:solidFill>
                            <a:srgbClr val="576F7F"/>
                          </a:solidFill>
                          <a:effectLst/>
                          <a:latin typeface="Calibri" panose="020F0502020204030204" pitchFamily="34" charset="0"/>
                          <a:ea typeface="Calibri" panose="020F0502020204030204" pitchFamily="34" charset="0"/>
                          <a:cs typeface="Times New Roman" panose="02020603050405020304" pitchFamily="18" charset="0"/>
                        </a:rPr>
                        <a:t>Module</a:t>
                      </a:r>
                      <a:endParaRPr lang="en-US" sz="1000">
                        <a:solidFill>
                          <a:srgbClr val="576F7F"/>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86" marR="34286" marT="0" marB="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marL="0" marR="0" algn="ctr">
                        <a:spcBef>
                          <a:spcPts val="0"/>
                        </a:spcBef>
                        <a:spcAft>
                          <a:spcPts val="600"/>
                        </a:spcAft>
                      </a:pPr>
                      <a:r>
                        <a:rPr lang="en-US" sz="1400" b="1">
                          <a:solidFill>
                            <a:srgbClr val="576F7F"/>
                          </a:solidFill>
                          <a:effectLst/>
                          <a:latin typeface="Calibri" panose="020F0502020204030204" pitchFamily="34" charset="0"/>
                          <a:ea typeface="Calibri" panose="020F0502020204030204" pitchFamily="34" charset="0"/>
                          <a:cs typeface="Times New Roman" panose="02020603050405020304" pitchFamily="18" charset="0"/>
                        </a:rPr>
                        <a:t>What are my evaluation needs?</a:t>
                      </a:r>
                      <a:endParaRPr lang="en-US" sz="1000">
                        <a:solidFill>
                          <a:srgbClr val="576F7F"/>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86" marR="34286" marT="0" marB="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02185462"/>
                  </a:ext>
                </a:extLst>
              </a:tr>
              <a:tr h="365712">
                <a:tc>
                  <a:txBody>
                    <a:bodyPr/>
                    <a:lstStyle/>
                    <a:p>
                      <a:pPr marL="0" marR="0">
                        <a:spcBef>
                          <a:spcPts val="0"/>
                        </a:spcBef>
                        <a:spcAft>
                          <a:spcPts val="6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1. Logic models</a:t>
                      </a:r>
                    </a:p>
                  </a:txBody>
                  <a:tcPr marL="34286" marR="34286" marT="0" marB="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marL="0" marR="0">
                        <a:spcBef>
                          <a:spcPts val="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 need to clearly define my program and my expected outcomes.</a:t>
                      </a:r>
                    </a:p>
                  </a:txBody>
                  <a:tcPr marL="34286" marR="34286" marT="0" marB="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72517925"/>
                  </a:ext>
                </a:extLst>
              </a:tr>
              <a:tr h="503579">
                <a:tc>
                  <a:txBody>
                    <a:bodyPr/>
                    <a:lstStyle/>
                    <a:p>
                      <a:pPr marL="0" marR="0">
                        <a:spcBef>
                          <a:spcPts val="0"/>
                        </a:spcBef>
                        <a:spcAft>
                          <a:spcPts val="6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2. Evaluation questions</a:t>
                      </a:r>
                    </a:p>
                  </a:txBody>
                  <a:tcPr marL="34286" marR="34286" marT="0" marB="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marL="0" marR="0">
                        <a:spcBef>
                          <a:spcPts val="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 need to develop or refine a set of relevant and measurable evaluation questions.</a:t>
                      </a:r>
                    </a:p>
                  </a:txBody>
                  <a:tcPr marL="34286" marR="34286" marT="0" marB="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60222636"/>
                  </a:ext>
                </a:extLst>
              </a:tr>
              <a:tr h="914281">
                <a:tc>
                  <a:txBody>
                    <a:bodyPr/>
                    <a:lstStyle/>
                    <a:p>
                      <a:pPr marL="0" marR="0">
                        <a:spcBef>
                          <a:spcPts val="0"/>
                        </a:spcBef>
                        <a:spcAft>
                          <a:spcPts val="6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3. Evaluation design</a:t>
                      </a:r>
                    </a:p>
                  </a:txBody>
                  <a:tcPr marL="34286" marR="34286" marT="0" marB="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marL="0" marR="0">
                        <a:spcBef>
                          <a:spcPts val="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 need to identify an evaluation design that will ensure that claims made from my evaluation are justifiable and align to tiers of evidence under the Every Student Succeeds Act and What Works Clearinghouse design standards.</a:t>
                      </a:r>
                    </a:p>
                  </a:txBody>
                  <a:tcPr marL="34286" marR="34286" marT="0" marB="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20876767"/>
                  </a:ext>
                </a:extLst>
              </a:tr>
              <a:tr h="503579">
                <a:tc>
                  <a:txBody>
                    <a:bodyPr/>
                    <a:lstStyle/>
                    <a:p>
                      <a:pPr marL="0" marR="0">
                        <a:spcBef>
                          <a:spcPts val="0"/>
                        </a:spcBef>
                        <a:spcAft>
                          <a:spcPts val="6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4. Evaluation samples</a:t>
                      </a:r>
                    </a:p>
                  </a:txBody>
                  <a:tcPr marL="34286" marR="34286" marT="0" marB="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marL="0" marR="0">
                        <a:spcBef>
                          <a:spcPts val="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 need to determine which participants (for example, students, parents) to include in my evaluation.</a:t>
                      </a:r>
                    </a:p>
                  </a:txBody>
                  <a:tcPr marL="34286" marR="34286" marT="0" marB="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92156156"/>
                  </a:ext>
                </a:extLst>
              </a:tr>
              <a:tr h="755368">
                <a:tc>
                  <a:txBody>
                    <a:bodyPr/>
                    <a:lstStyle/>
                    <a:p>
                      <a:pPr marL="0" marR="0">
                        <a:spcBef>
                          <a:spcPts val="0"/>
                        </a:spcBef>
                        <a:spcAft>
                          <a:spcPts val="6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5. Data quality</a:t>
                      </a:r>
                    </a:p>
                  </a:txBody>
                  <a:tcPr marL="34286" marR="34286" marT="0" marB="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marL="0" marR="0">
                        <a:spcBef>
                          <a:spcPts val="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 need to identify available data (for example, state assessments, student attendance) to address my evaluation questions and review the quality of the available data. </a:t>
                      </a:r>
                    </a:p>
                  </a:txBody>
                  <a:tcPr marL="34286" marR="34286" marT="0" marB="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05658937"/>
                  </a:ext>
                </a:extLst>
              </a:tr>
              <a:tr h="548569">
                <a:tc>
                  <a:txBody>
                    <a:bodyPr/>
                    <a:lstStyle/>
                    <a:p>
                      <a:pPr marL="0" marR="0">
                        <a:spcBef>
                          <a:spcPts val="0"/>
                        </a:spcBef>
                        <a:spcAft>
                          <a:spcPts val="6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6. Data collection</a:t>
                      </a:r>
                    </a:p>
                  </a:txBody>
                  <a:tcPr marL="34286" marR="34286" marT="0" marB="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marL="0" marR="0">
                        <a:spcBef>
                          <a:spcPts val="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 need to develop or identify quality instruments (for example, focus group protocols or surveys) to collect additional data.</a:t>
                      </a:r>
                    </a:p>
                  </a:txBody>
                  <a:tcPr marL="34286" marR="34286" marT="0" marB="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72378789"/>
                  </a:ext>
                </a:extLst>
              </a:tr>
              <a:tr h="503579">
                <a:tc>
                  <a:txBody>
                    <a:bodyPr/>
                    <a:lstStyle/>
                    <a:p>
                      <a:pPr marL="0" marR="0">
                        <a:spcBef>
                          <a:spcPts val="0"/>
                        </a:spcBef>
                        <a:spcAft>
                          <a:spcPts val="6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7. Data analysis</a:t>
                      </a:r>
                    </a:p>
                  </a:txBody>
                  <a:tcPr marL="34286" marR="34286" marT="0" marB="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marL="0" marR="0">
                        <a:spcBef>
                          <a:spcPts val="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 need to analyze my data and make recommendations for next steps to decisionmakers.</a:t>
                      </a:r>
                    </a:p>
                  </a:txBody>
                  <a:tcPr marL="34286" marR="34286" marT="0" marB="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158976645"/>
                  </a:ext>
                </a:extLst>
              </a:tr>
              <a:tr h="548569">
                <a:tc>
                  <a:txBody>
                    <a:bodyPr/>
                    <a:lstStyle/>
                    <a:p>
                      <a:pPr marL="0" marR="0">
                        <a:spcBef>
                          <a:spcPts val="0"/>
                        </a:spcBef>
                        <a:spcAft>
                          <a:spcPts val="6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8. Dissemination approaches</a:t>
                      </a:r>
                    </a:p>
                  </a:txBody>
                  <a:tcPr marL="34286" marR="34286" marT="0" marB="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marL="0" marR="0">
                        <a:spcBef>
                          <a:spcPts val="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 need to share the findings of my evaluation with different audiences (for example, teachers, community members). </a:t>
                      </a:r>
                    </a:p>
                  </a:txBody>
                  <a:tcPr marL="34286" marR="34286" marT="0" marB="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26651702"/>
                  </a:ext>
                </a:extLst>
              </a:tr>
            </a:tbl>
          </a:graphicData>
        </a:graphic>
      </p:graphicFrame>
      <p:sp>
        <p:nvSpPr>
          <p:cNvPr id="6" name="Title 5">
            <a:extLst>
              <a:ext uri="{FF2B5EF4-FFF2-40B4-BE49-F238E27FC236}">
                <a16:creationId xmlns:a16="http://schemas.microsoft.com/office/drawing/2014/main" id="{BD5B4791-75F7-4B36-BFCA-D0722C48E7BC}"/>
              </a:ext>
            </a:extLst>
          </p:cNvPr>
          <p:cNvSpPr>
            <a:spLocks noGrp="1"/>
          </p:cNvSpPr>
          <p:nvPr>
            <p:ph type="title"/>
          </p:nvPr>
        </p:nvSpPr>
        <p:spPr>
          <a:xfrm>
            <a:off x="838200" y="-914400"/>
            <a:ext cx="10515600" cy="914400"/>
          </a:xfrm>
        </p:spPr>
        <p:txBody>
          <a:bodyPr vert="horz" lIns="182880" tIns="182880" rIns="0" bIns="45720" rtlCol="0" anchor="b">
            <a:normAutofit/>
          </a:bodyPr>
          <a:lstStyle/>
          <a:p>
            <a:r>
              <a:rPr lang="en-US" dirty="0"/>
              <a:t>Program </a:t>
            </a:r>
            <a:r>
              <a:rPr lang="en-US"/>
              <a:t>Evaluation Toolkit</a:t>
            </a:r>
            <a:endParaRPr lang="en-US" dirty="0"/>
          </a:p>
        </p:txBody>
      </p:sp>
    </p:spTree>
    <p:extLst>
      <p:ext uri="{BB962C8B-B14F-4D97-AF65-F5344CB8AC3E}">
        <p14:creationId xmlns:p14="http://schemas.microsoft.com/office/powerpoint/2010/main" val="3409090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EDFC-26AB-46B0-ACEF-5651F55E6B3C}"/>
              </a:ext>
            </a:extLst>
          </p:cNvPr>
          <p:cNvSpPr>
            <a:spLocks noGrp="1"/>
          </p:cNvSpPr>
          <p:nvPr>
            <p:ph type="title"/>
          </p:nvPr>
        </p:nvSpPr>
        <p:spPr>
          <a:xfrm>
            <a:off x="838200" y="365524"/>
            <a:ext cx="10515600" cy="914281"/>
          </a:xfrm>
        </p:spPr>
        <p:txBody>
          <a:bodyPr>
            <a:noAutofit/>
          </a:bodyPr>
          <a:lstStyle/>
          <a:p>
            <a:r>
              <a:rPr lang="en-US" sz="3599" dirty="0"/>
              <a:t>Evaluation: should we do it ourselves or hire someone to help?</a:t>
            </a:r>
          </a:p>
        </p:txBody>
      </p:sp>
      <p:graphicFrame>
        <p:nvGraphicFramePr>
          <p:cNvPr id="3" name="Content Placeholder 11" descr="Graphic depicting pros and cons of internal evaluation vs external evaluation.">
            <a:extLst>
              <a:ext uri="{FF2B5EF4-FFF2-40B4-BE49-F238E27FC236}">
                <a16:creationId xmlns:a16="http://schemas.microsoft.com/office/drawing/2014/main" id="{0063CBF7-9897-4D9C-906B-4489D2A6C500}"/>
              </a:ext>
            </a:extLst>
          </p:cNvPr>
          <p:cNvGraphicFramePr>
            <a:graphicFrameLocks/>
          </p:cNvGraphicFramePr>
          <p:nvPr>
            <p:extLst>
              <p:ext uri="{D42A27DB-BD31-4B8C-83A1-F6EECF244321}">
                <p14:modId xmlns:p14="http://schemas.microsoft.com/office/powerpoint/2010/main" val="2208458030"/>
              </p:ext>
            </p:extLst>
          </p:nvPr>
        </p:nvGraphicFramePr>
        <p:xfrm>
          <a:off x="6172191" y="1371868"/>
          <a:ext cx="5181719" cy="4480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10" descr="Pros and Cons of internal evaluation.">
            <a:extLst>
              <a:ext uri="{FF2B5EF4-FFF2-40B4-BE49-F238E27FC236}">
                <a16:creationId xmlns:a16="http://schemas.microsoft.com/office/drawing/2014/main" id="{3350D819-1CED-4FD8-BE37-611C0483B282}"/>
              </a:ext>
            </a:extLst>
          </p:cNvPr>
          <p:cNvGraphicFramePr>
            <a:graphicFrameLocks noGrp="1"/>
          </p:cNvGraphicFramePr>
          <p:nvPr>
            <p:ph sz="half" idx="1"/>
            <p:extLst>
              <p:ext uri="{D42A27DB-BD31-4B8C-83A1-F6EECF244321}">
                <p14:modId xmlns:p14="http://schemas.microsoft.com/office/powerpoint/2010/main" val="891335572"/>
              </p:ext>
            </p:extLst>
          </p:nvPr>
        </p:nvGraphicFramePr>
        <p:xfrm>
          <a:off x="838091" y="1371868"/>
          <a:ext cx="5181719" cy="44801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66727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A71EB9-AF58-4583-B570-EC200FF2D072}"/>
              </a:ext>
            </a:extLst>
          </p:cNvPr>
          <p:cNvSpPr>
            <a:spLocks noGrp="1"/>
          </p:cNvSpPr>
          <p:nvPr>
            <p:ph type="ctrTitle"/>
          </p:nvPr>
        </p:nvSpPr>
        <p:spPr/>
        <p:txBody>
          <a:bodyPr/>
          <a:lstStyle/>
          <a:p>
            <a:r>
              <a:rPr lang="en-US" dirty="0"/>
              <a:t>Upcoming Meetings</a:t>
            </a:r>
          </a:p>
        </p:txBody>
      </p:sp>
    </p:spTree>
    <p:extLst>
      <p:ext uri="{BB962C8B-B14F-4D97-AF65-F5344CB8AC3E}">
        <p14:creationId xmlns:p14="http://schemas.microsoft.com/office/powerpoint/2010/main" val="3767185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dirty="0"/>
              <a:t>Any Requests for Upcoming Topics or Questions! </a:t>
            </a:r>
            <a:endParaRPr dirty="0"/>
          </a:p>
        </p:txBody>
      </p:sp>
      <p:sp>
        <p:nvSpPr>
          <p:cNvPr id="330" name="Google Shape;330;p34"/>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342900" lvl="0" indent="-133350" algn="l" rtl="0">
              <a:lnSpc>
                <a:spcPct val="90000"/>
              </a:lnSpc>
              <a:spcBef>
                <a:spcPts val="750"/>
              </a:spcBef>
              <a:spcAft>
                <a:spcPts val="0"/>
              </a:spcAft>
              <a:buClr>
                <a:schemeClr val="dk1"/>
              </a:buClr>
              <a:buSzPts val="2400"/>
              <a:buNone/>
            </a:pPr>
            <a:r>
              <a:rPr lang="en-US" dirty="0"/>
              <a:t>Upcoming Office Hours: </a:t>
            </a:r>
          </a:p>
          <a:p>
            <a:pPr marL="495300" indent="-285750"/>
            <a:r>
              <a:rPr lang="en-US" b="1" dirty="0"/>
              <a:t>November 11: </a:t>
            </a:r>
            <a:r>
              <a:rPr lang="en-US" b="1" dirty="0">
                <a:solidFill>
                  <a:srgbClr val="00B050"/>
                </a:solidFill>
              </a:rPr>
              <a:t>Expanded to 2 hours</a:t>
            </a:r>
            <a:endParaRPr lang="en-US" b="1" dirty="0"/>
          </a:p>
          <a:p>
            <a:pPr marL="952500" lvl="1" indent="-285750"/>
            <a:r>
              <a:rPr lang="en-US" dirty="0"/>
              <a:t>CRF Monitoring Update</a:t>
            </a:r>
          </a:p>
          <a:p>
            <a:pPr marL="952500" lvl="1" indent="-285750"/>
            <a:r>
              <a:rPr lang="en-US" dirty="0"/>
              <a:t>Mapping data and how to submit any changes to your district boundaries</a:t>
            </a:r>
          </a:p>
          <a:p>
            <a:pPr marL="952500" lvl="1" indent="-285750"/>
            <a:r>
              <a:rPr lang="en-US" dirty="0"/>
              <a:t>Staff recruitment and retention</a:t>
            </a:r>
          </a:p>
          <a:p>
            <a:pPr marL="952500" lvl="1" indent="-285750"/>
            <a:r>
              <a:rPr lang="en-US" dirty="0"/>
              <a:t>Q&amp;A in Breakout Rooms by Region</a:t>
            </a:r>
          </a:p>
          <a:p>
            <a:pPr marL="495300" indent="-285750"/>
            <a:r>
              <a:rPr lang="en-US" dirty="0">
                <a:solidFill>
                  <a:srgbClr val="FF0000"/>
                </a:solidFill>
              </a:rPr>
              <a:t>November 18: NO OFFICE HOURS</a:t>
            </a:r>
          </a:p>
          <a:p>
            <a:pPr marL="952500" lvl="1" indent="-285750"/>
            <a:r>
              <a:rPr lang="en-US" dirty="0">
                <a:solidFill>
                  <a:srgbClr val="FF0000"/>
                </a:solidFill>
              </a:rPr>
              <a:t>Cancelled due to Committee of Practitioners meeting</a:t>
            </a:r>
          </a:p>
          <a:p>
            <a:pPr marL="495300" indent="-285750"/>
            <a:r>
              <a:rPr lang="en-US" dirty="0">
                <a:solidFill>
                  <a:srgbClr val="FF0000"/>
                </a:solidFill>
              </a:rPr>
              <a:t>November 25: NO OFFICE HOURS</a:t>
            </a:r>
          </a:p>
          <a:p>
            <a:pPr marL="952500" lvl="1" indent="-285750"/>
            <a:r>
              <a:rPr lang="en-US" dirty="0">
                <a:solidFill>
                  <a:srgbClr val="FF0000"/>
                </a:solidFill>
              </a:rPr>
              <a:t>Cancelled due to Thanksgiving Holiday</a:t>
            </a:r>
          </a:p>
          <a:p>
            <a:pPr marL="495300" indent="-285750"/>
            <a:r>
              <a:rPr lang="en-US" dirty="0">
                <a:solidFill>
                  <a:schemeClr val="tx1"/>
                </a:solidFill>
              </a:rPr>
              <a:t>December 2:</a:t>
            </a:r>
          </a:p>
          <a:p>
            <a:pPr marL="952500" lvl="1" indent="-285750"/>
            <a:r>
              <a:rPr lang="en-US" dirty="0">
                <a:solidFill>
                  <a:schemeClr val="tx1"/>
                </a:solidFill>
              </a:rPr>
              <a:t>Open Session – email requests for topics</a:t>
            </a:r>
            <a:endParaRPr dirty="0">
              <a:solidFill>
                <a:schemeClr val="tx1"/>
              </a:solidFill>
            </a:endParaRPr>
          </a:p>
          <a:p>
            <a:pPr marL="342900" indent="-285750"/>
            <a:endParaRPr dirty="0"/>
          </a:p>
        </p:txBody>
      </p:sp>
      <p:sp>
        <p:nvSpPr>
          <p:cNvPr id="331" name="Google Shape;331;p3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24</a:t>
            </a:fld>
            <a:endParaRPr/>
          </a:p>
        </p:txBody>
      </p:sp>
      <p:pic>
        <p:nvPicPr>
          <p:cNvPr id="332" name="Google Shape;332;p34" descr="Text, whiteboard&#10;&#10;Description automatically generated"/>
          <p:cNvPicPr preferRelativeResize="0"/>
          <p:nvPr/>
        </p:nvPicPr>
        <p:blipFill rotWithShape="1">
          <a:blip r:embed="rId3">
            <a:alphaModFix/>
          </a:blip>
          <a:srcRect/>
          <a:stretch/>
        </p:blipFill>
        <p:spPr>
          <a:xfrm>
            <a:off x="6576563" y="4365268"/>
            <a:ext cx="3494702" cy="23298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7"/>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dirty="0"/>
            </a:br>
            <a:r>
              <a:rPr lang="en-US" dirty="0"/>
              <a:t>CDE Team!</a:t>
            </a:r>
            <a:endParaRPr dirty="0"/>
          </a:p>
        </p:txBody>
      </p:sp>
      <p:sp>
        <p:nvSpPr>
          <p:cNvPr id="349" name="Google Shape;349;p37">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0" name="Google Shape;350;p37"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51" name="Google Shape;351;p37">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2" name="Google Shape;352;p37"/>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353" name="Google Shape;353;p37"/>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354" name="Google Shape;354;p37"/>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96" name="Google Shape;96;p1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SzPts val="2400"/>
              <a:buNone/>
            </a:pPr>
            <a:r>
              <a:rPr lang="en-US" sz="2400" b="1" u="sng" dirty="0"/>
              <a:t>Topics</a:t>
            </a:r>
          </a:p>
          <a:p>
            <a:pPr marL="495300" indent="-285750"/>
            <a:r>
              <a:rPr lang="en-US" dirty="0"/>
              <a:t>Updates, Reminders, and Clarifications</a:t>
            </a:r>
          </a:p>
          <a:p>
            <a:pPr marL="495300" indent="-285750"/>
            <a:r>
              <a:rPr lang="en-US" dirty="0"/>
              <a:t>Marzano Research: Selecting evidence-based interventions and evaluating the impact of ESSER funds</a:t>
            </a:r>
          </a:p>
          <a:p>
            <a:pPr marL="495300" indent="-285750"/>
            <a:endParaRPr dirty="0"/>
          </a:p>
        </p:txBody>
      </p:sp>
      <p:sp>
        <p:nvSpPr>
          <p:cNvPr id="97" name="Google Shape;97;p13"/>
          <p:cNvSpPr txBox="1">
            <a:spLocks noGrp="1"/>
          </p:cNvSpPr>
          <p:nvPr>
            <p:ph type="sldNum" idx="12"/>
          </p:nvPr>
        </p:nvSpPr>
        <p:spPr>
          <a:xfrm>
            <a:off x="297428" y="6427021"/>
            <a:ext cx="2743200" cy="3651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Updates, Reminders, and Clarifications</a:t>
            </a:r>
            <a:endParaRPr dirty="0"/>
          </a:p>
        </p:txBody>
      </p:sp>
      <p:sp>
        <p:nvSpPr>
          <p:cNvPr id="308" name="Google Shape;308;p3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spTree>
    <p:extLst>
      <p:ext uri="{BB962C8B-B14F-4D97-AF65-F5344CB8AC3E}">
        <p14:creationId xmlns:p14="http://schemas.microsoft.com/office/powerpoint/2010/main" val="362191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DB9B-5C55-4444-A3B1-5DE48600DD9B}"/>
              </a:ext>
            </a:extLst>
          </p:cNvPr>
          <p:cNvSpPr>
            <a:spLocks noGrp="1"/>
          </p:cNvSpPr>
          <p:nvPr>
            <p:ph type="title"/>
          </p:nvPr>
        </p:nvSpPr>
        <p:spPr/>
        <p:txBody>
          <a:bodyPr/>
          <a:lstStyle/>
          <a:p>
            <a:r>
              <a:rPr lang="en-US" dirty="0"/>
              <a:t>Upcoming Training </a:t>
            </a:r>
          </a:p>
        </p:txBody>
      </p:sp>
      <p:sp>
        <p:nvSpPr>
          <p:cNvPr id="3" name="Content Placeholder 2">
            <a:extLst>
              <a:ext uri="{FF2B5EF4-FFF2-40B4-BE49-F238E27FC236}">
                <a16:creationId xmlns:a16="http://schemas.microsoft.com/office/drawing/2014/main" id="{3C44B438-53AD-43F4-993F-BA00BDBBB7BA}"/>
              </a:ext>
            </a:extLst>
          </p:cNvPr>
          <p:cNvSpPr>
            <a:spLocks noGrp="1"/>
          </p:cNvSpPr>
          <p:nvPr>
            <p:ph idx="1"/>
          </p:nvPr>
        </p:nvSpPr>
        <p:spPr>
          <a:xfrm>
            <a:off x="838200" y="1799121"/>
            <a:ext cx="10515600" cy="4351338"/>
          </a:xfrm>
        </p:spPr>
        <p:txBody>
          <a:bodyPr/>
          <a:lstStyle/>
          <a:p>
            <a:pPr marL="0" indent="0" algn="ctr">
              <a:buNone/>
            </a:pPr>
            <a:r>
              <a:rPr lang="en-US" sz="1800" dirty="0">
                <a:effectLst/>
                <a:latin typeface="Calibri" panose="020F0502020204030204" pitchFamily="34" charset="0"/>
                <a:ea typeface="Calibri" panose="020F0502020204030204" pitchFamily="34" charset="0"/>
              </a:rPr>
              <a:t>The Office of ESEA Programs, at the Colorado Department of Education, will be facilitating a Virtual Training</a:t>
            </a:r>
            <a:r>
              <a:rPr lang="en-US" dirty="0">
                <a:effectLst/>
                <a:latin typeface="Calibri" panose="020F0502020204030204" pitchFamily="34" charset="0"/>
                <a:ea typeface="Calibri" panose="020F0502020204030204" pitchFamily="34" charset="0"/>
              </a:rPr>
              <a:t> on </a:t>
            </a:r>
            <a:r>
              <a:rPr lang="en-US" b="1" dirty="0">
                <a:effectLst/>
                <a:latin typeface="Calibri" panose="020F0502020204030204" pitchFamily="34" charset="0"/>
                <a:ea typeface="Calibri" panose="020F0502020204030204" pitchFamily="34" charset="0"/>
              </a:rPr>
              <a:t>Tuesday, November 16th from 1:00 pm-3:00 pm</a:t>
            </a:r>
            <a:r>
              <a:rPr lang="en-US" dirty="0">
                <a:effectLst/>
                <a:latin typeface="Calibri" panose="020F0502020204030204" pitchFamily="34" charset="0"/>
                <a:ea typeface="Calibri" panose="020F0502020204030204" pitchFamily="34" charset="0"/>
              </a:rPr>
              <a:t>. The virtual training will cover HR data reported by local education agencies (LEAs) to CDE, and how that data is used to inform calculations for Title I, Part A Comparability and Equitable Distribution of Teachers (EDT) analyses</a:t>
            </a:r>
            <a:r>
              <a:rPr lang="en-US" sz="1800" dirty="0">
                <a:effectLst/>
                <a:latin typeface="Calibri" panose="020F0502020204030204" pitchFamily="34" charset="0"/>
                <a:ea typeface="Calibri" panose="020F0502020204030204" pitchFamily="34" charset="0"/>
              </a:rPr>
              <a:t>.</a:t>
            </a:r>
          </a:p>
          <a:p>
            <a:pPr marL="0" indent="0" algn="ctr">
              <a:buNone/>
            </a:pPr>
            <a:endParaRPr lang="en-US" sz="1800" dirty="0">
              <a:effectLst/>
              <a:latin typeface="Calibri" panose="020F0502020204030204" pitchFamily="34" charset="0"/>
              <a:ea typeface="Calibri" panose="020F0502020204030204" pitchFamily="34" charset="0"/>
            </a:endParaRPr>
          </a:p>
          <a:p>
            <a:pPr marL="0" indent="0" algn="ctr">
              <a:buNone/>
            </a:pPr>
            <a:r>
              <a:rPr lang="en-US" dirty="0">
                <a:latin typeface="Calibri" panose="020F0502020204030204" pitchFamily="34" charset="0"/>
                <a:ea typeface="Calibri" panose="020F0502020204030204" pitchFamily="34" charset="0"/>
              </a:rPr>
              <a:t>The content is designed for HR fiscal and programing professionals, with a focus on data and analysis. CDE will provide future technical assistance and program aspect trainings.</a:t>
            </a:r>
            <a:endParaRPr lang="en-US" dirty="0">
              <a:effectLst/>
              <a:latin typeface="Calibri" panose="020F0502020204030204" pitchFamily="34" charset="0"/>
              <a:ea typeface="Calibri" panose="020F0502020204030204" pitchFamily="34" charset="0"/>
            </a:endParaRPr>
          </a:p>
          <a:p>
            <a:pPr marL="76200" indent="0">
              <a:buNone/>
            </a:pPr>
            <a:endParaRPr lang="en-US" dirty="0"/>
          </a:p>
        </p:txBody>
      </p:sp>
    </p:spTree>
    <p:extLst>
      <p:ext uri="{BB962C8B-B14F-4D97-AF65-F5344CB8AC3E}">
        <p14:creationId xmlns:p14="http://schemas.microsoft.com/office/powerpoint/2010/main" val="2765749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4C81-E770-4D0B-890B-5DB015102474}"/>
              </a:ext>
            </a:extLst>
          </p:cNvPr>
          <p:cNvSpPr>
            <a:spLocks noGrp="1"/>
          </p:cNvSpPr>
          <p:nvPr>
            <p:ph type="title"/>
          </p:nvPr>
        </p:nvSpPr>
        <p:spPr/>
        <p:txBody>
          <a:bodyPr/>
          <a:lstStyle/>
          <a:p>
            <a:r>
              <a:rPr lang="en-US" dirty="0"/>
              <a:t>Reminders and Clarifications</a:t>
            </a:r>
          </a:p>
        </p:txBody>
      </p:sp>
      <p:sp>
        <p:nvSpPr>
          <p:cNvPr id="3" name="Text Placeholder 2">
            <a:extLst>
              <a:ext uri="{FF2B5EF4-FFF2-40B4-BE49-F238E27FC236}">
                <a16:creationId xmlns:a16="http://schemas.microsoft.com/office/drawing/2014/main" id="{E01B6A0D-AF54-44BB-B26C-6908AAC43489}"/>
              </a:ext>
            </a:extLst>
          </p:cNvPr>
          <p:cNvSpPr>
            <a:spLocks noGrp="1"/>
          </p:cNvSpPr>
          <p:nvPr>
            <p:ph type="body" idx="1"/>
          </p:nvPr>
        </p:nvSpPr>
        <p:spPr/>
        <p:txBody>
          <a:bodyPr/>
          <a:lstStyle/>
          <a:p>
            <a:r>
              <a:rPr lang="en-US" sz="1900" dirty="0"/>
              <a:t>Clarifications received from the U.S. Department of Education (on 11/2/21)</a:t>
            </a:r>
          </a:p>
          <a:p>
            <a:pPr lvl="1"/>
            <a:r>
              <a:rPr lang="en-US" sz="1600" dirty="0"/>
              <a:t>If the FY2022 (2021-2022 school year) combined state and local per-pupil funding is the same as or higher than FY 2021 (2020-2021 school year), then the LEA is eligible for an exception through a “Certification of Exception” which must be submitted to CDE. However, this is not an automatic exception and requires submitting a certification of exception to CDE.</a:t>
            </a:r>
          </a:p>
          <a:p>
            <a:pPr lvl="2"/>
            <a:r>
              <a:rPr lang="en-US" sz="1400" dirty="0"/>
              <a:t>“Exceptional Circumstances” may include and LEA that “</a:t>
            </a:r>
            <a:r>
              <a:rPr lang="en-US" sz="1400" b="1" i="1" u="sng" dirty="0">
                <a:solidFill>
                  <a:srgbClr val="00B050"/>
                </a:solidFill>
              </a:rPr>
              <a:t>did not and will not implement an aggregate reduction in combined State and local per-pupil funding in FY 2022 (i.e., is not facing overall budget reductions)</a:t>
            </a:r>
            <a:r>
              <a:rPr lang="en-US" sz="1400" dirty="0"/>
              <a:t>” [Quote from letter to states from Secretary Cardona]</a:t>
            </a:r>
          </a:p>
          <a:p>
            <a:pPr lvl="1"/>
            <a:r>
              <a:rPr lang="en-US" sz="1550" dirty="0"/>
              <a:t>If you meet this criteria, you are eligible for an exception. If you do not have an automatic exception, then you have to submit the form to CDE. </a:t>
            </a:r>
          </a:p>
          <a:p>
            <a:pPr lvl="2"/>
            <a:r>
              <a:rPr lang="en-US" sz="1400" dirty="0"/>
              <a:t>Forms available on the ESEA/ESSER Resources Page: </a:t>
            </a:r>
            <a:r>
              <a:rPr lang="en-US" sz="1400" dirty="0">
                <a:hlinkClick r:id="rId2"/>
              </a:rPr>
              <a:t>https://www.cde.state.co.us/fedprograms/resourcesandtechnicalassistance</a:t>
            </a:r>
            <a:r>
              <a:rPr lang="en-US" sz="1400" dirty="0"/>
              <a:t> </a:t>
            </a:r>
          </a:p>
          <a:p>
            <a:pPr lvl="3"/>
            <a:r>
              <a:rPr lang="en-US" sz="2000" dirty="0">
                <a:hlinkClick r:id="rId3"/>
              </a:rPr>
              <a:t>Certification of Exception from Local Maintenance of Equity </a:t>
            </a:r>
            <a:r>
              <a:rPr lang="en-US" sz="2000" dirty="0"/>
              <a:t>[Word Doc Form]</a:t>
            </a:r>
          </a:p>
          <a:p>
            <a:pPr lvl="3"/>
            <a:r>
              <a:rPr lang="en-US" sz="2000" dirty="0">
                <a:hlinkClick r:id="rId4"/>
              </a:rPr>
              <a:t>Submittal Process </a:t>
            </a:r>
            <a:r>
              <a:rPr lang="en-US" sz="2000" dirty="0"/>
              <a:t>[Form via Smartsheets]</a:t>
            </a:r>
          </a:p>
          <a:p>
            <a:endParaRPr lang="en-US" sz="2000" dirty="0"/>
          </a:p>
        </p:txBody>
      </p:sp>
      <p:sp>
        <p:nvSpPr>
          <p:cNvPr id="4" name="Slide Number Placeholder 3">
            <a:extLst>
              <a:ext uri="{FF2B5EF4-FFF2-40B4-BE49-F238E27FC236}">
                <a16:creationId xmlns:a16="http://schemas.microsoft.com/office/drawing/2014/main" id="{B1C05702-2987-49A9-A33B-C2244217325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229966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214CB-4C53-46ED-97D3-7B9CDB5C5043}"/>
              </a:ext>
            </a:extLst>
          </p:cNvPr>
          <p:cNvSpPr>
            <a:spLocks noGrp="1"/>
          </p:cNvSpPr>
          <p:nvPr>
            <p:ph type="title"/>
          </p:nvPr>
        </p:nvSpPr>
        <p:spPr/>
        <p:txBody>
          <a:bodyPr/>
          <a:lstStyle/>
          <a:p>
            <a:r>
              <a:rPr lang="en-US" dirty="0"/>
              <a:t>Questions from Last Week</a:t>
            </a:r>
          </a:p>
        </p:txBody>
      </p:sp>
      <p:sp>
        <p:nvSpPr>
          <p:cNvPr id="3" name="Text Placeholder 2">
            <a:extLst>
              <a:ext uri="{FF2B5EF4-FFF2-40B4-BE49-F238E27FC236}">
                <a16:creationId xmlns:a16="http://schemas.microsoft.com/office/drawing/2014/main" id="{E257AA01-82DB-467C-BA76-F79E19E4D6E4}"/>
              </a:ext>
            </a:extLst>
          </p:cNvPr>
          <p:cNvSpPr>
            <a:spLocks noGrp="1"/>
          </p:cNvSpPr>
          <p:nvPr>
            <p:ph type="body" idx="1"/>
          </p:nvPr>
        </p:nvSpPr>
        <p:spPr/>
        <p:txBody>
          <a:bodyPr/>
          <a:lstStyle/>
          <a:p>
            <a:r>
              <a:rPr lang="en-US" dirty="0"/>
              <a:t>If we had an increase in combined local and state per pupil funding, but a reduction in staffing, do we still submit the exception? </a:t>
            </a:r>
          </a:p>
          <a:p>
            <a:pPr lvl="1"/>
            <a:r>
              <a:rPr lang="en-US" dirty="0"/>
              <a:t>Yes! The exception applies to any LEA that had an increase in combined state and local per pupil funding. If you meet this criteria, you do not have to demonstrate maintenance of equity through school level per pupil funding or FTE method. </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25D44DFC-1318-4864-9994-739E995336F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208061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925B42-3DAE-4AA7-B04B-D6CA749FD7F0}"/>
              </a:ext>
            </a:extLst>
          </p:cNvPr>
          <p:cNvSpPr>
            <a:spLocks noGrp="1"/>
          </p:cNvSpPr>
          <p:nvPr>
            <p:ph type="ctrTitle"/>
          </p:nvPr>
        </p:nvSpPr>
        <p:spPr/>
        <p:txBody>
          <a:bodyPr/>
          <a:lstStyle/>
          <a:p>
            <a:r>
              <a:rPr lang="en-US" dirty="0"/>
              <a:t>Selecting evidence-based interventions and evaluating the impact of ESSER funds</a:t>
            </a:r>
            <a:br>
              <a:rPr lang="en-US" dirty="0"/>
            </a:br>
            <a:br>
              <a:rPr lang="en-US" dirty="0"/>
            </a:br>
            <a:r>
              <a:rPr lang="en-US" dirty="0"/>
              <a:t>Presentation by Marzano Research</a:t>
            </a:r>
            <a:br>
              <a:rPr lang="en-US" dirty="0"/>
            </a:br>
            <a:br>
              <a:rPr lang="en-US" dirty="0"/>
            </a:br>
            <a:endParaRPr lang="en-US" dirty="0"/>
          </a:p>
        </p:txBody>
      </p:sp>
      <p:sp>
        <p:nvSpPr>
          <p:cNvPr id="4" name="Slide Number Placeholder 3">
            <a:extLst>
              <a:ext uri="{FF2B5EF4-FFF2-40B4-BE49-F238E27FC236}">
                <a16:creationId xmlns:a16="http://schemas.microsoft.com/office/drawing/2014/main" id="{1BCC3B6B-1054-4311-995D-AFBB9693C51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3970813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5B49682F-EF99-7145-8762-3A3A159A0504}"/>
              </a:ext>
            </a:extLst>
          </p:cNvPr>
          <p:cNvSpPr>
            <a:spLocks noGrp="1"/>
          </p:cNvSpPr>
          <p:nvPr>
            <p:ph type="ctrTitle"/>
          </p:nvPr>
        </p:nvSpPr>
        <p:spPr/>
        <p:txBody>
          <a:bodyPr>
            <a:normAutofit fontScale="90000"/>
          </a:bodyPr>
          <a:lstStyle/>
          <a:p>
            <a:r>
              <a:rPr lang="en-US" dirty="0"/>
              <a:t>Identifying Evidence-Based Programs and Evaluation Strategies</a:t>
            </a:r>
          </a:p>
        </p:txBody>
      </p:sp>
    </p:spTree>
    <p:extLst>
      <p:ext uri="{BB962C8B-B14F-4D97-AF65-F5344CB8AC3E}">
        <p14:creationId xmlns:p14="http://schemas.microsoft.com/office/powerpoint/2010/main" val="273885753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D20_PowerpointTemplate_ne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itle Slides">
  <a:themeElements>
    <a:clrScheme name="Marzano Research">
      <a:dk1>
        <a:srgbClr val="495E82"/>
      </a:dk1>
      <a:lt1>
        <a:srgbClr val="FFFFFF"/>
      </a:lt1>
      <a:dk2>
        <a:srgbClr val="34383F"/>
      </a:dk2>
      <a:lt2>
        <a:srgbClr val="D3DCEC"/>
      </a:lt2>
      <a:accent1>
        <a:srgbClr val="6E8CBE"/>
      </a:accent1>
      <a:accent2>
        <a:srgbClr val="C7632A"/>
      </a:accent2>
      <a:accent3>
        <a:srgbClr val="515963"/>
      </a:accent3>
      <a:accent4>
        <a:srgbClr val="8A415D"/>
      </a:accent4>
      <a:accent5>
        <a:srgbClr val="2B7D8A"/>
      </a:accent5>
      <a:accent6>
        <a:srgbClr val="648A3C"/>
      </a:accent6>
      <a:hlink>
        <a:srgbClr val="495E82"/>
      </a:hlink>
      <a:folHlink>
        <a:srgbClr val="BC4E7C"/>
      </a:folHlink>
    </a:clrScheme>
    <a:fontScheme name="Marzano Research">
      <a:majorFont>
        <a:latin typeface="Montserrat"/>
        <a:ea typeface=""/>
        <a:cs typeface=""/>
      </a:majorFont>
      <a:minorFont>
        <a:latin typeface="Sarabu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ZR_PPT_10062020_kl" id="{9F98704D-2192-854A-A431-8338456DF8C7}" vid="{45028245-5D13-314F-86F4-4F2FD4CCC312}"/>
    </a:ext>
  </a:extLst>
</a:theme>
</file>

<file path=ppt/theme/theme5.xml><?xml version="1.0" encoding="utf-8"?>
<a:theme xmlns:a="http://schemas.openxmlformats.org/drawingml/2006/main" name="4_Body Slides">
  <a:themeElements>
    <a:clrScheme name="Custom 4">
      <a:dk1>
        <a:srgbClr val="495E82"/>
      </a:dk1>
      <a:lt1>
        <a:srgbClr val="FFFFFF"/>
      </a:lt1>
      <a:dk2>
        <a:srgbClr val="34383F"/>
      </a:dk2>
      <a:lt2>
        <a:srgbClr val="D3DCEC"/>
      </a:lt2>
      <a:accent1>
        <a:srgbClr val="6E8CBE"/>
      </a:accent1>
      <a:accent2>
        <a:srgbClr val="C7632A"/>
      </a:accent2>
      <a:accent3>
        <a:srgbClr val="515963"/>
      </a:accent3>
      <a:accent4>
        <a:srgbClr val="8A415D"/>
      </a:accent4>
      <a:accent5>
        <a:srgbClr val="2B7D8A"/>
      </a:accent5>
      <a:accent6>
        <a:srgbClr val="648A3C"/>
      </a:accent6>
      <a:hlink>
        <a:srgbClr val="495E82"/>
      </a:hlink>
      <a:folHlink>
        <a:srgbClr val="BC4E7C"/>
      </a:folHlink>
    </a:clrScheme>
    <a:fontScheme name="Marzano Research">
      <a:majorFont>
        <a:latin typeface="Montserrat"/>
        <a:ea typeface=""/>
        <a:cs typeface=""/>
      </a:majorFont>
      <a:minorFont>
        <a:latin typeface="Sarabu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ZR_PPT_10062020_kl" id="{9F98704D-2192-854A-A431-8338456DF8C7}" vid="{7D806798-FAB3-AF4B-AD26-38AED15E2587}"/>
    </a:ext>
  </a:ext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1686</TotalTime>
  <Words>2020</Words>
  <Application>Microsoft Office PowerPoint</Application>
  <PresentationFormat>Widescreen</PresentationFormat>
  <Paragraphs>220</Paragraphs>
  <Slides>25</Slides>
  <Notes>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25</vt:i4>
      </vt:variant>
    </vt:vector>
  </HeadingPairs>
  <TitlesOfParts>
    <vt:vector size="38" baseType="lpstr">
      <vt:lpstr>Arial</vt:lpstr>
      <vt:lpstr>Calibri</vt:lpstr>
      <vt:lpstr>Montserrat</vt:lpstr>
      <vt:lpstr>Montserrat Medium</vt:lpstr>
      <vt:lpstr>Sarabun</vt:lpstr>
      <vt:lpstr>Symbol</vt:lpstr>
      <vt:lpstr>Times New Roman</vt:lpstr>
      <vt:lpstr>Wingdings</vt:lpstr>
      <vt:lpstr>Office Theme</vt:lpstr>
      <vt:lpstr>ASD20_PowerpointTemplate_new</vt:lpstr>
      <vt:lpstr>Custom Design</vt:lpstr>
      <vt:lpstr>Title Slides</vt:lpstr>
      <vt:lpstr>4_Body Slides</vt:lpstr>
      <vt:lpstr>CDE Office Hours</vt:lpstr>
      <vt:lpstr> CDE Team!</vt:lpstr>
      <vt:lpstr>ESSER Office Hours</vt:lpstr>
      <vt:lpstr>Updates, Reminders, and Clarifications</vt:lpstr>
      <vt:lpstr>Upcoming Training </vt:lpstr>
      <vt:lpstr>Reminders and Clarifications</vt:lpstr>
      <vt:lpstr>Questions from Last Week</vt:lpstr>
      <vt:lpstr>Selecting evidence-based interventions and evaluating the impact of ESSER funds  Presentation by Marzano Research  </vt:lpstr>
      <vt:lpstr>Identifying Evidence-Based Programs and Evaluation Strategies</vt:lpstr>
      <vt:lpstr>Introduction</vt:lpstr>
      <vt:lpstr>Assessing the Quality and Relevance of Research</vt:lpstr>
      <vt:lpstr>Steps to identify a relevant evidence-based intervention</vt:lpstr>
      <vt:lpstr>Where do I find interventions with Strong or Moderate evidence?</vt:lpstr>
      <vt:lpstr>Locating evidence-based interventions </vt:lpstr>
      <vt:lpstr>Intervention Reports</vt:lpstr>
      <vt:lpstr>Intervention Reports</vt:lpstr>
      <vt:lpstr>Intervention Reports</vt:lpstr>
      <vt:lpstr>WWC Elementary Practice Guides</vt:lpstr>
      <vt:lpstr>WWC Secondary Practice Guides</vt:lpstr>
      <vt:lpstr>Determining Evaluation and Local Research Needs</vt:lpstr>
      <vt:lpstr>Program Evaluation Toolkit</vt:lpstr>
      <vt:lpstr>Evaluation: should we do it ourselves or hire someone to help?</vt:lpstr>
      <vt:lpstr>Upcoming Meetings</vt:lpstr>
      <vt:lpstr>Any Requests for Upcoming Topics or Questions! </vt:lpstr>
      <vt:lpstr> CDE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Mohajeri-Nelson, Nazanin</dc:creator>
  <cp:lastModifiedBy>Owen, Emily</cp:lastModifiedBy>
  <cp:revision>38</cp:revision>
  <dcterms:modified xsi:type="dcterms:W3CDTF">2021-11-29T16:24:44Z</dcterms:modified>
</cp:coreProperties>
</file>