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5" r:id="rId2"/>
    <p:sldMasterId id="2147483736" r:id="rId3"/>
    <p:sldMasterId id="2147483781" r:id="rId4"/>
    <p:sldMasterId id="2147483809" r:id="rId5"/>
    <p:sldMasterId id="2147483855" r:id="rId6"/>
    <p:sldMasterId id="2147483896" r:id="rId7"/>
  </p:sldMasterIdLst>
  <p:notesMasterIdLst>
    <p:notesMasterId r:id="rId6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9144000" cy="5143500" type="screen16x9"/>
  <p:notesSz cx="6858000" cy="9144000"/>
  <p:embeddedFontLst>
    <p:embeddedFont>
      <p:font typeface="Lato" panose="020F0502020204030203" pitchFamily="34"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Medium" panose="02000000000000000000" pitchFamily="2" charset="0"/>
      <p:regular r:id="rId72"/>
      <p:bold r:id="rId73"/>
      <p:italic r:id="rId74"/>
      <p:boldItalic r:id="rId75"/>
    </p:embeddedFont>
    <p:embeddedFont>
      <p:font typeface="Rockwell" panose="02060603020205020403" pitchFamily="18"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ibmchYLFmRJRfJqSXlIS4TmjXz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1B626C-BE5E-4688-8788-D0101CA19096}">
  <a:tblStyle styleId="{171B626C-BE5E-4688-8788-D0101CA190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3AAD79-0F25-4A35-A936-085D9D74EB60}"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54EE92-0DF0-4781-A0A5-F89EE7A14D30}"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34f68b68874_8_35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34f68b68874_8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Google Shape;2402;g3122ae3a869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3" name="Google Shape;2403;g3122ae3a869_0_10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3129e9d4fc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8" name="Google Shape;2408;g3129e9d4fc4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34cad7259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34cad7259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34cad7259c1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34cad7259c1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34cad7259c1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6" name="Google Shape;2426;g34cad7259c1_0_5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34cad7259c1_6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2" name="Google Shape;2432;g34cad7259c1_6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34cad7259c1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8" name="Google Shape;2438;g34cad7259c1_0_1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g34cad7259c1_6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4" name="Google Shape;2444;g34cad7259c1_6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
        <p:cNvGrpSpPr/>
        <p:nvPr/>
      </p:nvGrpSpPr>
      <p:grpSpPr>
        <a:xfrm>
          <a:off x="0" y="0"/>
          <a:ext cx="0" cy="0"/>
          <a:chOff x="0" y="0"/>
          <a:chExt cx="0" cy="0"/>
        </a:xfrm>
      </p:grpSpPr>
      <p:sp>
        <p:nvSpPr>
          <p:cNvPr id="2449" name="Google Shape;2449;g34cad7259c1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0" name="Google Shape;2450;g34cad7259c1_0_8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34cad7259c1_0_1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34cad7259c1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34f68b68874_8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3" name="Google Shape;2353;g34f68b68874_8_6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34debc61af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34debc61af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Google Shape;2467;g34cad7259c1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8" name="Google Shape;2468;g34cad7259c1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g34cad7259c1_0_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6" name="Google Shape;2476;g34cad7259c1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0"/>
        <p:cNvGrpSpPr/>
        <p:nvPr/>
      </p:nvGrpSpPr>
      <p:grpSpPr>
        <a:xfrm>
          <a:off x="0" y="0"/>
          <a:ext cx="0" cy="0"/>
          <a:chOff x="0" y="0"/>
          <a:chExt cx="0" cy="0"/>
        </a:xfrm>
      </p:grpSpPr>
      <p:sp>
        <p:nvSpPr>
          <p:cNvPr id="2481" name="Google Shape;2481;g34cad7259c1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2" name="Google Shape;2482;g34cad7259c1_0_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34cad7259c1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34cad7259c1_0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6" name="Google Shape;24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 Anna, Sue (rework our AEC Conference Presentation)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34debc61afb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34debc61af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Google Shape;2507;g34cad7259c1_0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8" name="Google Shape;2508;g34cad7259c1_0_1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3"/>
        <p:cNvGrpSpPr/>
        <p:nvPr/>
      </p:nvGrpSpPr>
      <p:grpSpPr>
        <a:xfrm>
          <a:off x="0" y="0"/>
          <a:ext cx="0" cy="0"/>
          <a:chOff x="0" y="0"/>
          <a:chExt cx="0" cy="0"/>
        </a:xfrm>
      </p:grpSpPr>
      <p:sp>
        <p:nvSpPr>
          <p:cNvPr id="2514" name="Google Shape;2514;g34cf97dfbe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5" name="Google Shape;2515;g34cf97dfb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34cf97dfbe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34cf97dfbe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34f68b68874_8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9" name="Google Shape;2359;g34f68b68874_8_1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1" name="Google Shape;253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3129e9d4fc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6" name="Google Shape;2536;g3129e9d4fc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g34debc61af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3" name="Google Shape;2543;g34debc61af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34a135439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0" name="Google Shape;2550;g34a135439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1" name="Google Shape;2551;g34a135439f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g34a135439f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8" name="Google Shape;2558;g34a135439f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400"/>
          </a:p>
        </p:txBody>
      </p:sp>
      <p:sp>
        <p:nvSpPr>
          <p:cNvPr id="2559" name="Google Shape;2559;g34a135439f1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34a135439f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34a135439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Google Shape;2584;g33ed5dc0a5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5" name="Google Shape;2585;g33ed5dc0a5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Tammy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g34cad7259c1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0" name="Google Shape;2590;g34cad7259c1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338cb1f117a_1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338cb1f117a_1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3"/>
        <p:cNvGrpSpPr/>
        <p:nvPr/>
      </p:nvGrpSpPr>
      <p:grpSpPr>
        <a:xfrm>
          <a:off x="0" y="0"/>
          <a:ext cx="0" cy="0"/>
          <a:chOff x="0" y="0"/>
          <a:chExt cx="0" cy="0"/>
        </a:xfrm>
      </p:grpSpPr>
      <p:sp>
        <p:nvSpPr>
          <p:cNvPr id="2604" name="Google Shape;2604;g34ca8ba97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5" name="Google Shape;2605;g34ca8ba97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34f68b68874_8_1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34f68b68874_8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Awarding Subgrants</a:t>
            </a:r>
            <a:endParaRPr/>
          </a:p>
          <a:p>
            <a:pPr marL="0" lvl="0" indent="0" algn="l" rtl="0">
              <a:spcBef>
                <a:spcPts val="0"/>
              </a:spcBef>
              <a:spcAft>
                <a:spcPts val="0"/>
              </a:spcAft>
              <a:buClr>
                <a:schemeClr val="dk1"/>
              </a:buClr>
              <a:buSzPts val="1100"/>
              <a:buFont typeface="Arial"/>
              <a:buNone/>
            </a:pPr>
            <a:r>
              <a:rPr lang="en"/>
              <a:t>CDE amended the description of its process to award subgrants to clarify that it will fully fund each 21st CCLC subgrant to which it makes an award for all five years of the subgrant. CDE also revised its State plan to clarify that it will no longer permit 21st CCLC subgrantees to use 21st CCLC funds for expanded learning program activities during the school day.</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g34ca8ba97a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2" name="Google Shape;2612;g34ca8ba97a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34cc58e34f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34cc58e34f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34cc58e34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7" name="Google Shape;2627;g34cc58e34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g34ca8ba97a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4" name="Google Shape;2634;g34ca8ba97a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34debc61afb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2" name="Google Shape;2642;g34debc61af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341a71bea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341a71bea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338cb1f117a_1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338cb1f117a_1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g34ae62dd5f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2" name="Google Shape;2662;g34ae62dd5f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g3122ae3a869_0_2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1" name="Google Shape;2671;g3122ae3a869_0_27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Sue and Emily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338cb1f117a_1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338cb1f117a_1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minutes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1" name="Google Shape;23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34cf97dfbe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34cf97dfbe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34035446b5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34035446b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5"/>
        <p:cNvGrpSpPr/>
        <p:nvPr/>
      </p:nvGrpSpPr>
      <p:grpSpPr>
        <a:xfrm>
          <a:off x="0" y="0"/>
          <a:ext cx="0" cy="0"/>
          <a:chOff x="0" y="0"/>
          <a:chExt cx="0" cy="0"/>
        </a:xfrm>
      </p:grpSpPr>
      <p:sp>
        <p:nvSpPr>
          <p:cNvPr id="2696" name="Google Shape;2696;g312a66c87bd_3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7" name="Google Shape;2697;g312a66c87bd_3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3135668e92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3" name="Google Shape;2703;g3135668e92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8"/>
        <p:cNvGrpSpPr/>
        <p:nvPr/>
      </p:nvGrpSpPr>
      <p:grpSpPr>
        <a:xfrm>
          <a:off x="0" y="0"/>
          <a:ext cx="0" cy="0"/>
          <a:chOff x="0" y="0"/>
          <a:chExt cx="0" cy="0"/>
        </a:xfrm>
      </p:grpSpPr>
      <p:sp>
        <p:nvSpPr>
          <p:cNvPr id="2709" name="Google Shape;2709;g34f68b68874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0" name="Google Shape;2710;g34f68b6887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34f68b68874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34f68b68874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332fa6849f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7" name="Google Shape;2377;g332fa6849f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Sue - speak to dual purpose, create graphic.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341a71bea0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341a71bea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338cb1f117a_1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338cb1f117a_1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338cb1f117a_1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6" name="Google Shape;2396;g338cb1f117a_1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Sue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3" name="Google Shape;1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4" name="Google Shape;1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5" name="Google Shape;1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 name="Google Shape;1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8" name="Google Shape;1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1"/>
        <p:cNvGrpSpPr/>
        <p:nvPr/>
      </p:nvGrpSpPr>
      <p:grpSpPr>
        <a:xfrm>
          <a:off x="0" y="0"/>
          <a:ext cx="0" cy="0"/>
          <a:chOff x="0" y="0"/>
          <a:chExt cx="0" cy="0"/>
        </a:xfrm>
      </p:grpSpPr>
      <p:sp>
        <p:nvSpPr>
          <p:cNvPr id="72" name="Google Shape;72;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4" name="Google Shape;74;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 name="Google Shape;75;p33"/>
          <p:cNvSpPr txBox="1"/>
          <p:nvPr/>
        </p:nvSpPr>
        <p:spPr>
          <a:xfrm>
            <a:off x="273075" y="22095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Arial"/>
                <a:ea typeface="Arial"/>
                <a:cs typeface="Arial"/>
                <a:sym typeface="Arial"/>
              </a:rPr>
              <a:t>Getting To Know The School</a:t>
            </a:r>
            <a:endParaRPr sz="2200" b="1" i="0" u="none" strike="noStrike" cap="none">
              <a:solidFill>
                <a:srgbClr val="000000"/>
              </a:solidFill>
              <a:latin typeface="Arial"/>
              <a:ea typeface="Arial"/>
              <a:cs typeface="Arial"/>
              <a:sym typeface="Arial"/>
            </a:endParaRPr>
          </a:p>
        </p:txBody>
      </p:sp>
      <p:cxnSp>
        <p:nvCxnSpPr>
          <p:cNvPr id="76" name="Google Shape;76;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7" name="Google Shape;77;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 name="Google Shape;78;p3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848"/>
        <p:cNvGrpSpPr/>
        <p:nvPr/>
      </p:nvGrpSpPr>
      <p:grpSpPr>
        <a:xfrm>
          <a:off x="0" y="0"/>
          <a:ext cx="0" cy="0"/>
          <a:chOff x="0" y="0"/>
          <a:chExt cx="0" cy="0"/>
        </a:xfrm>
      </p:grpSpPr>
      <p:pic>
        <p:nvPicPr>
          <p:cNvPr id="849" name="Google Shape;849;g312a66c87bd_3_13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0" name="Google Shape;850;g312a66c87bd_3_13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1" name="Google Shape;851;g312a66c87bd_3_1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2" name="Google Shape;852;g312a66c87bd_3_13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3"/>
        <p:cNvGrpSpPr/>
        <p:nvPr/>
      </p:nvGrpSpPr>
      <p:grpSpPr>
        <a:xfrm>
          <a:off x="0" y="0"/>
          <a:ext cx="0" cy="0"/>
          <a:chOff x="0" y="0"/>
          <a:chExt cx="0" cy="0"/>
        </a:xfrm>
      </p:grpSpPr>
      <p:sp>
        <p:nvSpPr>
          <p:cNvPr id="854" name="Google Shape;854;g312a66c87bd_3_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5" name="Google Shape;855;g312a66c87bd_3_13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312a66c87bd_3_13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57" name="Google Shape;857;g312a66c87bd_3_13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58" name="Google Shape;858;g312a66c87bd_3_136"/>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59" name="Google Shape;859;g312a66c87bd_3_13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0" name="Google Shape;860;g312a66c87bd_3_13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1" name="Google Shape;861;g312a66c87bd_3_13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2" name="Google Shape;862;g312a66c87bd_3_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3" name="Google Shape;863;g312a66c87bd_3_136"/>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4"/>
        <p:cNvGrpSpPr/>
        <p:nvPr/>
      </p:nvGrpSpPr>
      <p:grpSpPr>
        <a:xfrm>
          <a:off x="0" y="0"/>
          <a:ext cx="0" cy="0"/>
          <a:chOff x="0" y="0"/>
          <a:chExt cx="0" cy="0"/>
        </a:xfrm>
      </p:grpSpPr>
      <p:pic>
        <p:nvPicPr>
          <p:cNvPr id="865" name="Google Shape;865;g312a66c87bd_3_14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66" name="Google Shape;866;g312a66c87bd_3_14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67" name="Google Shape;867;g312a66c87bd_3_1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8" name="Google Shape;868;g312a66c87bd_3_1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9" name="Google Shape;869;g312a66c87bd_3_1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0" name="Google Shape;870;g312a66c87bd_3_14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1" name="Google Shape;871;g312a66c87bd_3_1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2" name="Google Shape;872;g312a66c87bd_3_14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3"/>
        <p:cNvGrpSpPr/>
        <p:nvPr/>
      </p:nvGrpSpPr>
      <p:grpSpPr>
        <a:xfrm>
          <a:off x="0" y="0"/>
          <a:ext cx="0" cy="0"/>
          <a:chOff x="0" y="0"/>
          <a:chExt cx="0" cy="0"/>
        </a:xfrm>
      </p:grpSpPr>
      <p:pic>
        <p:nvPicPr>
          <p:cNvPr id="874" name="Google Shape;874;g312a66c87bd_3_15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5" name="Google Shape;875;g312a66c87bd_3_15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6" name="Google Shape;876;g312a66c87bd_3_15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7" name="Google Shape;877;g312a66c87bd_3_15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8" name="Google Shape;878;g312a66c87bd_3_15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9" name="Google Shape;879;g312a66c87bd_3_1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0" name="Google Shape;880;g312a66c87bd_3_15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1"/>
        <p:cNvGrpSpPr/>
        <p:nvPr/>
      </p:nvGrpSpPr>
      <p:grpSpPr>
        <a:xfrm>
          <a:off x="0" y="0"/>
          <a:ext cx="0" cy="0"/>
          <a:chOff x="0" y="0"/>
          <a:chExt cx="0" cy="0"/>
        </a:xfrm>
      </p:grpSpPr>
      <p:pic>
        <p:nvPicPr>
          <p:cNvPr id="882" name="Google Shape;882;g312a66c87bd_3_16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3" name="Google Shape;883;g312a66c87bd_3_16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4" name="Google Shape;884;g312a66c87bd_3_1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5" name="Google Shape;885;g312a66c87bd_3_16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86"/>
        <p:cNvGrpSpPr/>
        <p:nvPr/>
      </p:nvGrpSpPr>
      <p:grpSpPr>
        <a:xfrm>
          <a:off x="0" y="0"/>
          <a:ext cx="0" cy="0"/>
          <a:chOff x="0" y="0"/>
          <a:chExt cx="0" cy="0"/>
        </a:xfrm>
      </p:grpSpPr>
      <p:pic>
        <p:nvPicPr>
          <p:cNvPr id="887" name="Google Shape;887;g312a66c87bd_3_16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8" name="Google Shape;888;g312a66c87bd_3_16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89" name="Google Shape;889;g312a66c87bd_3_16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0" name="Google Shape;890;g312a66c87bd_3_16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1" name="Google Shape;891;g312a66c87bd_3_169"/>
          <p:cNvGrpSpPr/>
          <p:nvPr/>
        </p:nvGrpSpPr>
        <p:grpSpPr>
          <a:xfrm>
            <a:off x="308400" y="1062325"/>
            <a:ext cx="1006800" cy="1003500"/>
            <a:chOff x="308400" y="1076275"/>
            <a:chExt cx="1006800" cy="1003500"/>
          </a:xfrm>
        </p:grpSpPr>
        <p:sp>
          <p:nvSpPr>
            <p:cNvPr id="892" name="Google Shape;892;g312a66c87bd_3_169"/>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312a66c87bd_3_16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4" name="Google Shape;894;g312a66c87bd_3_169"/>
          <p:cNvGrpSpPr/>
          <p:nvPr/>
        </p:nvGrpSpPr>
        <p:grpSpPr>
          <a:xfrm>
            <a:off x="308400" y="2150613"/>
            <a:ext cx="1006800" cy="1003500"/>
            <a:chOff x="308400" y="2218825"/>
            <a:chExt cx="1006800" cy="1003500"/>
          </a:xfrm>
        </p:grpSpPr>
        <p:sp>
          <p:nvSpPr>
            <p:cNvPr id="895" name="Google Shape;895;g312a66c87bd_3_169"/>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312a66c87bd_3_16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97" name="Google Shape;897;g312a66c87bd_3_169"/>
          <p:cNvGrpSpPr/>
          <p:nvPr/>
        </p:nvGrpSpPr>
        <p:grpSpPr>
          <a:xfrm>
            <a:off x="308400" y="3238900"/>
            <a:ext cx="1006800" cy="1003500"/>
            <a:chOff x="308400" y="1076275"/>
            <a:chExt cx="1006800" cy="1003500"/>
          </a:xfrm>
        </p:grpSpPr>
        <p:sp>
          <p:nvSpPr>
            <p:cNvPr id="898" name="Google Shape;898;g312a66c87bd_3_169"/>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312a66c87bd_3_16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0" name="Google Shape;900;g312a66c87bd_3_16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1" name="Google Shape;901;g312a66c87bd_3_169"/>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2" name="Google Shape;902;g312a66c87bd_3_169"/>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3" name="Google Shape;903;g312a66c87bd_3_1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4" name="Google Shape;904;g312a66c87bd_3_169"/>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5"/>
        <p:cNvGrpSpPr/>
        <p:nvPr/>
      </p:nvGrpSpPr>
      <p:grpSpPr>
        <a:xfrm>
          <a:off x="0" y="0"/>
          <a:ext cx="0" cy="0"/>
          <a:chOff x="0" y="0"/>
          <a:chExt cx="0" cy="0"/>
        </a:xfrm>
      </p:grpSpPr>
      <p:pic>
        <p:nvPicPr>
          <p:cNvPr id="906" name="Google Shape;906;g312a66c87bd_3_18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07" name="Google Shape;907;g312a66c87bd_3_1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g312a66c87bd_3_18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09" name="Google Shape;909;g312a66c87bd_3_18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0" name="Google Shape;910;g312a66c87bd_3_18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1" name="Google Shape;911;g312a66c87bd_3_18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2" name="Google Shape;912;g312a66c87bd_3_18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3" name="Google Shape;913;g312a66c87bd_3_18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4" name="Google Shape;914;g312a66c87bd_3_18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5" name="Google Shape;915;g312a66c87bd_3_18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16" name="Google Shape;916;g312a66c87bd_3_18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17" name="Google Shape;917;g312a66c87bd_3_188"/>
          <p:cNvGrpSpPr/>
          <p:nvPr/>
        </p:nvGrpSpPr>
        <p:grpSpPr>
          <a:xfrm>
            <a:off x="311700" y="3548650"/>
            <a:ext cx="8363900" cy="646200"/>
            <a:chOff x="375100" y="3396250"/>
            <a:chExt cx="8363900" cy="646200"/>
          </a:xfrm>
        </p:grpSpPr>
        <p:sp>
          <p:nvSpPr>
            <p:cNvPr id="918" name="Google Shape;918;g312a66c87bd_3_18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312a66c87bd_3_18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312a66c87bd_3_18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312a66c87bd_3_18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312a66c87bd_3_18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3" name="Google Shape;923;g312a66c87bd_3_18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4" name="Google Shape;924;g312a66c87bd_3_18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5" name="Google Shape;925;g312a66c87bd_3_18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26" name="Google Shape;926;g312a66c87bd_3_18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27" name="Google Shape;927;g312a66c87bd_3_18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28" name="Google Shape;928;g312a66c87bd_3_18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29" name="Google Shape;929;g312a66c87bd_3_18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0" name="Google Shape;930;g312a66c87bd_3_18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1" name="Google Shape;931;g312a66c87bd_3_18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2" name="Google Shape;932;g312a66c87bd_3_18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3"/>
        <p:cNvGrpSpPr/>
        <p:nvPr/>
      </p:nvGrpSpPr>
      <p:grpSpPr>
        <a:xfrm>
          <a:off x="0" y="0"/>
          <a:ext cx="0" cy="0"/>
          <a:chOff x="0" y="0"/>
          <a:chExt cx="0" cy="0"/>
        </a:xfrm>
      </p:grpSpPr>
      <p:pic>
        <p:nvPicPr>
          <p:cNvPr id="934" name="Google Shape;934;g312a66c87bd_3_2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5" name="Google Shape;935;g312a66c87bd_3_2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6" name="Google Shape;936;g312a66c87bd_3_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7" name="Google Shape;937;g312a66c87bd_3_2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8" name="Google Shape;938;g312a66c87bd_3_2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39"/>
        <p:cNvGrpSpPr/>
        <p:nvPr/>
      </p:nvGrpSpPr>
      <p:grpSpPr>
        <a:xfrm>
          <a:off x="0" y="0"/>
          <a:ext cx="0" cy="0"/>
          <a:chOff x="0" y="0"/>
          <a:chExt cx="0" cy="0"/>
        </a:xfrm>
      </p:grpSpPr>
      <p:pic>
        <p:nvPicPr>
          <p:cNvPr id="940" name="Google Shape;940;g312a66c87bd_3_2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1" name="Google Shape;941;g312a66c87bd_3_2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2" name="Google Shape;942;g312a66c87bd_3_2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3" name="Google Shape;943;g312a66c87bd_3_2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4" name="Google Shape;944;g312a66c87bd_3_22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5"/>
        <p:cNvGrpSpPr/>
        <p:nvPr/>
      </p:nvGrpSpPr>
      <p:grpSpPr>
        <a:xfrm>
          <a:off x="0" y="0"/>
          <a:ext cx="0" cy="0"/>
          <a:chOff x="0" y="0"/>
          <a:chExt cx="0" cy="0"/>
        </a:xfrm>
      </p:grpSpPr>
      <p:pic>
        <p:nvPicPr>
          <p:cNvPr id="946" name="Google Shape;946;g312a66c87bd_3_2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7" name="Google Shape;947;g312a66c87bd_3_2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8" name="Google Shape;948;g312a66c87bd_3_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9" name="Google Shape;949;g312a66c87bd_3_2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0" name="Google Shape;950;g312a66c87bd_3_22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1"/>
        <p:cNvGrpSpPr/>
        <p:nvPr/>
      </p:nvGrpSpPr>
      <p:grpSpPr>
        <a:xfrm>
          <a:off x="0" y="0"/>
          <a:ext cx="0" cy="0"/>
          <a:chOff x="0" y="0"/>
          <a:chExt cx="0" cy="0"/>
        </a:xfrm>
      </p:grpSpPr>
      <p:pic>
        <p:nvPicPr>
          <p:cNvPr id="952" name="Google Shape;952;g312a66c87bd_3_23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3" name="Google Shape;953;g312a66c87bd_3_23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4" name="Google Shape;954;g312a66c87bd_3_2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5" name="Google Shape;955;g312a66c87bd_3_2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6" name="Google Shape;956;g312a66c87bd_3_23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57"/>
        <p:cNvGrpSpPr/>
        <p:nvPr/>
      </p:nvGrpSpPr>
      <p:grpSpPr>
        <a:xfrm>
          <a:off x="0" y="0"/>
          <a:ext cx="0" cy="0"/>
          <a:chOff x="0" y="0"/>
          <a:chExt cx="0" cy="0"/>
        </a:xfrm>
      </p:grpSpPr>
      <p:pic>
        <p:nvPicPr>
          <p:cNvPr id="958" name="Google Shape;958;g312a66c87bd_3_2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9" name="Google Shape;959;g312a66c87bd_3_24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0" name="Google Shape;960;g312a66c87bd_3_2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1" name="Google Shape;961;g312a66c87bd_3_2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2" name="Google Shape;962;g312a66c87bd_3_24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3"/>
        <p:cNvGrpSpPr/>
        <p:nvPr/>
      </p:nvGrpSpPr>
      <p:grpSpPr>
        <a:xfrm>
          <a:off x="0" y="0"/>
          <a:ext cx="0" cy="0"/>
          <a:chOff x="0" y="0"/>
          <a:chExt cx="0" cy="0"/>
        </a:xfrm>
      </p:grpSpPr>
      <p:pic>
        <p:nvPicPr>
          <p:cNvPr id="964" name="Google Shape;964;g312a66c87bd_3_24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5" name="Google Shape;965;g312a66c87bd_3_24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6" name="Google Shape;966;g312a66c87bd_3_2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7" name="Google Shape;967;g312a66c87bd_3_2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8" name="Google Shape;968;g312a66c87bd_3_24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69"/>
        <p:cNvGrpSpPr/>
        <p:nvPr/>
      </p:nvGrpSpPr>
      <p:grpSpPr>
        <a:xfrm>
          <a:off x="0" y="0"/>
          <a:ext cx="0" cy="0"/>
          <a:chOff x="0" y="0"/>
          <a:chExt cx="0" cy="0"/>
        </a:xfrm>
      </p:grpSpPr>
      <p:pic>
        <p:nvPicPr>
          <p:cNvPr id="970" name="Google Shape;970;g312a66c87bd_3_2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1" name="Google Shape;971;g312a66c87bd_3_2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2" name="Google Shape;972;g312a66c87bd_3_2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3" name="Google Shape;973;g312a66c87bd_3_2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4" name="Google Shape;974;g312a66c87bd_3_25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5"/>
        <p:cNvGrpSpPr/>
        <p:nvPr/>
      </p:nvGrpSpPr>
      <p:grpSpPr>
        <a:xfrm>
          <a:off x="0" y="0"/>
          <a:ext cx="0" cy="0"/>
          <a:chOff x="0" y="0"/>
          <a:chExt cx="0" cy="0"/>
        </a:xfrm>
      </p:grpSpPr>
      <p:pic>
        <p:nvPicPr>
          <p:cNvPr id="976" name="Google Shape;976;g312a66c87bd_3_25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7" name="Google Shape;977;g312a66c87bd_3_25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8" name="Google Shape;978;g312a66c87bd_3_2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9" name="Google Shape;979;g312a66c87bd_3_25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0" name="Google Shape;980;g312a66c87bd_3_25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1"/>
        <p:cNvGrpSpPr/>
        <p:nvPr/>
      </p:nvGrpSpPr>
      <p:grpSpPr>
        <a:xfrm>
          <a:off x="0" y="0"/>
          <a:ext cx="0" cy="0"/>
          <a:chOff x="0" y="0"/>
          <a:chExt cx="0" cy="0"/>
        </a:xfrm>
      </p:grpSpPr>
      <p:pic>
        <p:nvPicPr>
          <p:cNvPr id="982" name="Google Shape;982;g312a66c87bd_3_264"/>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3" name="Google Shape;983;g312a66c87bd_3_264"/>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4" name="Google Shape;984;g312a66c87bd_3_264"/>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5" name="Google Shape;985;g312a66c87bd_3_264"/>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86" name="Google Shape;986;g312a66c87bd_3_264"/>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87" name="Google Shape;987;g312a66c87bd_3_264"/>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88" name="Google Shape;988;g312a66c87bd_3_264"/>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89" name="Google Shape;989;g312a66c87bd_3_264"/>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0"/>
        <p:cNvGrpSpPr/>
        <p:nvPr/>
      </p:nvGrpSpPr>
      <p:grpSpPr>
        <a:xfrm>
          <a:off x="0" y="0"/>
          <a:ext cx="0" cy="0"/>
          <a:chOff x="0" y="0"/>
          <a:chExt cx="0" cy="0"/>
        </a:xfrm>
      </p:grpSpPr>
      <p:pic>
        <p:nvPicPr>
          <p:cNvPr id="991" name="Google Shape;991;g312a66c87bd_3_273"/>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2" name="Google Shape;992;g312a66c87bd_3_273"/>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3" name="Google Shape;993;g312a66c87bd_3_273"/>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4" name="Google Shape;994;g312a66c87bd_3_273"/>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5" name="Google Shape;995;g312a66c87bd_3_273"/>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6" name="Google Shape;996;g312a66c87bd_3_273"/>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7" name="Google Shape;997;g312a66c87bd_3_273"/>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8" name="Google Shape;998;g312a66c87bd_3_273"/>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99"/>
        <p:cNvGrpSpPr/>
        <p:nvPr/>
      </p:nvGrpSpPr>
      <p:grpSpPr>
        <a:xfrm>
          <a:off x="0" y="0"/>
          <a:ext cx="0" cy="0"/>
          <a:chOff x="0" y="0"/>
          <a:chExt cx="0" cy="0"/>
        </a:xfrm>
      </p:grpSpPr>
      <p:pic>
        <p:nvPicPr>
          <p:cNvPr id="1000" name="Google Shape;1000;g312a66c87bd_3_28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1" name="Google Shape;1001;g312a66c87bd_3_28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2" name="Google Shape;1002;g312a66c87bd_3_28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3"/>
        <p:cNvGrpSpPr/>
        <p:nvPr/>
      </p:nvGrpSpPr>
      <p:grpSpPr>
        <a:xfrm>
          <a:off x="0" y="0"/>
          <a:ext cx="0" cy="0"/>
          <a:chOff x="0" y="0"/>
          <a:chExt cx="0" cy="0"/>
        </a:xfrm>
      </p:grpSpPr>
      <p:sp>
        <p:nvSpPr>
          <p:cNvPr id="1004" name="Google Shape;1004;g312a66c87bd_3_2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5" name="Google Shape;1005;g312a66c87bd_3_2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6" name="Google Shape;1006;g312a66c87bd_3_2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7" name="Google Shape;1007;g312a66c87bd_3_2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8"/>
        <p:cNvGrpSpPr/>
        <p:nvPr/>
      </p:nvGrpSpPr>
      <p:grpSpPr>
        <a:xfrm>
          <a:off x="0" y="0"/>
          <a:ext cx="0" cy="0"/>
          <a:chOff x="0" y="0"/>
          <a:chExt cx="0" cy="0"/>
        </a:xfrm>
      </p:grpSpPr>
      <p:sp>
        <p:nvSpPr>
          <p:cNvPr id="1009" name="Google Shape;1009;g312a66c87bd_3_2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0" name="Google Shape;1010;g312a66c87bd_3_2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1"/>
        <p:cNvGrpSpPr/>
        <p:nvPr/>
      </p:nvGrpSpPr>
      <p:grpSpPr>
        <a:xfrm>
          <a:off x="0" y="0"/>
          <a:ext cx="0" cy="0"/>
          <a:chOff x="0" y="0"/>
          <a:chExt cx="0" cy="0"/>
        </a:xfrm>
      </p:grpSpPr>
      <p:pic>
        <p:nvPicPr>
          <p:cNvPr id="82" name="Google Shape;8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 name="Google Shape;8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 name="Google Shape;8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 name="Google Shape;8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1"/>
        <p:cNvGrpSpPr/>
        <p:nvPr/>
      </p:nvGrpSpPr>
      <p:grpSpPr>
        <a:xfrm>
          <a:off x="0" y="0"/>
          <a:ext cx="0" cy="0"/>
          <a:chOff x="0" y="0"/>
          <a:chExt cx="0" cy="0"/>
        </a:xfrm>
      </p:grpSpPr>
      <p:sp>
        <p:nvSpPr>
          <p:cNvPr id="1012" name="Google Shape;1012;g312a66c87bd_3_29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3" name="Google Shape;1013;g312a66c87bd_3_29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4" name="Google Shape;1014;g312a66c87bd_3_2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5"/>
        <p:cNvGrpSpPr/>
        <p:nvPr/>
      </p:nvGrpSpPr>
      <p:grpSpPr>
        <a:xfrm>
          <a:off x="0" y="0"/>
          <a:ext cx="0" cy="0"/>
          <a:chOff x="0" y="0"/>
          <a:chExt cx="0" cy="0"/>
        </a:xfrm>
      </p:grpSpPr>
      <p:sp>
        <p:nvSpPr>
          <p:cNvPr id="1016" name="Google Shape;1016;g312a66c87bd_3_29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17" name="Google Shape;1017;g312a66c87bd_3_2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8"/>
        <p:cNvGrpSpPr/>
        <p:nvPr/>
      </p:nvGrpSpPr>
      <p:grpSpPr>
        <a:xfrm>
          <a:off x="0" y="0"/>
          <a:ext cx="0" cy="0"/>
          <a:chOff x="0" y="0"/>
          <a:chExt cx="0" cy="0"/>
        </a:xfrm>
      </p:grpSpPr>
      <p:sp>
        <p:nvSpPr>
          <p:cNvPr id="1019" name="Google Shape;1019;g312a66c87bd_3_30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g312a66c87bd_3_30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1" name="Google Shape;1021;g312a66c87bd_3_30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2" name="Google Shape;1022;g312a66c87bd_3_30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3" name="Google Shape;1023;g312a66c87bd_3_3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4"/>
        <p:cNvGrpSpPr/>
        <p:nvPr/>
      </p:nvGrpSpPr>
      <p:grpSpPr>
        <a:xfrm>
          <a:off x="0" y="0"/>
          <a:ext cx="0" cy="0"/>
          <a:chOff x="0" y="0"/>
          <a:chExt cx="0" cy="0"/>
        </a:xfrm>
      </p:grpSpPr>
      <p:sp>
        <p:nvSpPr>
          <p:cNvPr id="1025" name="Google Shape;1025;g312a66c87bd_3_30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26" name="Google Shape;1026;g312a66c87bd_3_3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7"/>
        <p:cNvGrpSpPr/>
        <p:nvPr/>
      </p:nvGrpSpPr>
      <p:grpSpPr>
        <a:xfrm>
          <a:off x="0" y="0"/>
          <a:ext cx="0" cy="0"/>
          <a:chOff x="0" y="0"/>
          <a:chExt cx="0" cy="0"/>
        </a:xfrm>
      </p:grpSpPr>
      <p:sp>
        <p:nvSpPr>
          <p:cNvPr id="1028" name="Google Shape;1028;g312a66c87bd_3_3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29" name="Google Shape;1029;g312a66c87bd_3_3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0" name="Google Shape;1030;g312a66c87bd_3_3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1"/>
        <p:cNvGrpSpPr/>
        <p:nvPr/>
      </p:nvGrpSpPr>
      <p:grpSpPr>
        <a:xfrm>
          <a:off x="0" y="0"/>
          <a:ext cx="0" cy="0"/>
          <a:chOff x="0" y="0"/>
          <a:chExt cx="0" cy="0"/>
        </a:xfrm>
      </p:grpSpPr>
      <p:sp>
        <p:nvSpPr>
          <p:cNvPr id="1032" name="Google Shape;1032;g312a66c87bd_3_3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3"/>
        <p:cNvGrpSpPr/>
        <p:nvPr/>
      </p:nvGrpSpPr>
      <p:grpSpPr>
        <a:xfrm>
          <a:off x="0" y="0"/>
          <a:ext cx="0" cy="0"/>
          <a:chOff x="0" y="0"/>
          <a:chExt cx="0" cy="0"/>
        </a:xfrm>
      </p:grpSpPr>
      <p:pic>
        <p:nvPicPr>
          <p:cNvPr id="1034" name="Google Shape;1034;g312a66c87bd_3_31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5" name="Google Shape;1035;g312a66c87bd_3_31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6" name="Google Shape;1036;g312a66c87bd_3_31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7" name="Google Shape;1037;g312a66c87bd_3_31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38" name="Google Shape;1038;g312a66c87bd_3_31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039"/>
        <p:cNvGrpSpPr/>
        <p:nvPr/>
      </p:nvGrpSpPr>
      <p:grpSpPr>
        <a:xfrm>
          <a:off x="0" y="0"/>
          <a:ext cx="0" cy="0"/>
          <a:chOff x="0" y="0"/>
          <a:chExt cx="0" cy="0"/>
        </a:xfrm>
      </p:grpSpPr>
      <p:pic>
        <p:nvPicPr>
          <p:cNvPr id="1040" name="Google Shape;1040;g312a66c87bd_3_32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041" name="Google Shape;1041;g312a66c87bd_3_32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2" name="Google Shape;1042;g312a66c87bd_3_32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043"/>
        <p:cNvGrpSpPr/>
        <p:nvPr/>
      </p:nvGrpSpPr>
      <p:grpSpPr>
        <a:xfrm>
          <a:off x="0" y="0"/>
          <a:ext cx="0" cy="0"/>
          <a:chOff x="0" y="0"/>
          <a:chExt cx="0" cy="0"/>
        </a:xfrm>
      </p:grpSpPr>
      <p:pic>
        <p:nvPicPr>
          <p:cNvPr id="1044" name="Google Shape;1044;g312a66c87bd_3_326"/>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045" name="Google Shape;1045;g312a66c87bd_3_32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6" name="Google Shape;1046;g312a66c87bd_3_326"/>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1047"/>
        <p:cNvGrpSpPr/>
        <p:nvPr/>
      </p:nvGrpSpPr>
      <p:grpSpPr>
        <a:xfrm>
          <a:off x="0" y="0"/>
          <a:ext cx="0" cy="0"/>
          <a:chOff x="0" y="0"/>
          <a:chExt cx="0" cy="0"/>
        </a:xfrm>
      </p:grpSpPr>
      <p:pic>
        <p:nvPicPr>
          <p:cNvPr id="1048" name="Google Shape;1048;g312a66c87bd_3_3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49" name="Google Shape;1049;g312a66c87bd_3_33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050" name="Google Shape;1050;g312a66c87bd_3_3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1" name="Google Shape;1051;g312a66c87bd_3_3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52" name="Google Shape;1052;g312a66c87bd_3_3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3" name="Google Shape;1053;g312a66c87bd_3_3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4" name="Google Shape;1054;g312a66c87bd_3_3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55" name="Google Shape;1055;g312a66c87bd_3_3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7"/>
        <p:cNvGrpSpPr/>
        <p:nvPr/>
      </p:nvGrpSpPr>
      <p:grpSpPr>
        <a:xfrm>
          <a:off x="0" y="0"/>
          <a:ext cx="0" cy="0"/>
          <a:chOff x="0" y="0"/>
          <a:chExt cx="0" cy="0"/>
        </a:xfrm>
      </p:grpSpPr>
      <p:pic>
        <p:nvPicPr>
          <p:cNvPr id="88" name="Google Shape;8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9" name="Google Shape;8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0" name="Google Shape;9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2" name="Google Shape;9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lide with image - Blue 1">
  <p:cSld name="TITLE_AND_BODY_1_1_1_1_1_1_1_1_1_2">
    <p:spTree>
      <p:nvGrpSpPr>
        <p:cNvPr id="1" name="Shape 1056"/>
        <p:cNvGrpSpPr/>
        <p:nvPr/>
      </p:nvGrpSpPr>
      <p:grpSpPr>
        <a:xfrm>
          <a:off x="0" y="0"/>
          <a:ext cx="0" cy="0"/>
          <a:chOff x="0" y="0"/>
          <a:chExt cx="0" cy="0"/>
        </a:xfrm>
      </p:grpSpPr>
      <p:pic>
        <p:nvPicPr>
          <p:cNvPr id="1057" name="Google Shape;1057;g3135668e924_0_3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58" name="Google Shape;1058;g3135668e924_0_37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059" name="Google Shape;1059;g3135668e924_0_37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0" name="Google Shape;1060;g3135668e924_0_37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61" name="Google Shape;1061;g3135668e924_0_37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62" name="Google Shape;1062;g3135668e924_0_370"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063" name="Google Shape;1063;g3135668e924_0_3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64" name="Google Shape;1064;g3135668e924_0_37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065" name="Google Shape;1065;g3135668e924_0_3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70"/>
        <p:cNvGrpSpPr/>
        <p:nvPr/>
      </p:nvGrpSpPr>
      <p:grpSpPr>
        <a:xfrm>
          <a:off x="0" y="0"/>
          <a:ext cx="0" cy="0"/>
          <a:chOff x="0" y="0"/>
          <a:chExt cx="0" cy="0"/>
        </a:xfrm>
      </p:grpSpPr>
      <p:sp>
        <p:nvSpPr>
          <p:cNvPr id="1071" name="Google Shape;1071;g338cb1f117a_1_26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72" name="Google Shape;1072;g338cb1f117a_1_26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73" name="Google Shape;1073;g338cb1f117a_1_2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4" name="Google Shape;1074;g338cb1f117a_1_2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75" name="Google Shape;1075;g338cb1f117a_1_2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76" name="Google Shape;1076;g338cb1f117a_1_2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77" name="Google Shape;1077;g338cb1f117a_1_2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78" name="Google Shape;1078;g338cb1f117a_1_2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79" name="Google Shape;1079;g338cb1f117a_1_2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80"/>
        <p:cNvGrpSpPr/>
        <p:nvPr/>
      </p:nvGrpSpPr>
      <p:grpSpPr>
        <a:xfrm>
          <a:off x="0" y="0"/>
          <a:ext cx="0" cy="0"/>
          <a:chOff x="0" y="0"/>
          <a:chExt cx="0" cy="0"/>
        </a:xfrm>
      </p:grpSpPr>
      <p:sp>
        <p:nvSpPr>
          <p:cNvPr id="1081" name="Google Shape;1081;g338cb1f117a_1_2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338cb1f117a_1_27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3" name="Google Shape;1083;g338cb1f117a_1_272"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084" name="Google Shape;1084;g338cb1f117a_1_27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85" name="Google Shape;1085;g338cb1f117a_1_272"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086" name="Google Shape;1086;g338cb1f117a_1_272"/>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87" name="Google Shape;1087;g338cb1f117a_1_272"/>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88" name="Google Shape;1088;g338cb1f117a_1_2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89" name="Google Shape;1089;g338cb1f117a_1_2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90"/>
        <p:cNvGrpSpPr/>
        <p:nvPr/>
      </p:nvGrpSpPr>
      <p:grpSpPr>
        <a:xfrm>
          <a:off x="0" y="0"/>
          <a:ext cx="0" cy="0"/>
          <a:chOff x="0" y="0"/>
          <a:chExt cx="0" cy="0"/>
        </a:xfrm>
      </p:grpSpPr>
      <p:sp>
        <p:nvSpPr>
          <p:cNvPr id="1091" name="Google Shape;1091;g338cb1f117a_1_2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92" name="Google Shape;1092;g338cb1f117a_1_28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93" name="Google Shape;1093;g338cb1f117a_1_28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94" name="Google Shape;1094;g338cb1f117a_1_28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1095" name="Google Shape;1095;g338cb1f117a_1_28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96" name="Google Shape;1096;g338cb1f117a_1_2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97" name="Google Shape;1097;g338cb1f117a_1_28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98" name="Google Shape;1098;g338cb1f117a_1_282"/>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1099" name="Google Shape;1099;g338cb1f117a_1_282"/>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1100" name="Google Shape;1100;g338cb1f117a_1_282"/>
          <p:cNvGrpSpPr/>
          <p:nvPr/>
        </p:nvGrpSpPr>
        <p:grpSpPr>
          <a:xfrm>
            <a:off x="308400" y="1062325"/>
            <a:ext cx="1006800" cy="1003500"/>
            <a:chOff x="308400" y="1076275"/>
            <a:chExt cx="1006800" cy="1003500"/>
          </a:xfrm>
        </p:grpSpPr>
        <p:sp>
          <p:nvSpPr>
            <p:cNvPr id="1101" name="Google Shape;1101;g338cb1f117a_1_28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g338cb1f117a_1_28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1103" name="Google Shape;1103;g338cb1f117a_1_282"/>
          <p:cNvGrpSpPr/>
          <p:nvPr/>
        </p:nvGrpSpPr>
        <p:grpSpPr>
          <a:xfrm>
            <a:off x="308400" y="2150613"/>
            <a:ext cx="1006800" cy="1003500"/>
            <a:chOff x="308400" y="2218825"/>
            <a:chExt cx="1006800" cy="1003500"/>
          </a:xfrm>
        </p:grpSpPr>
        <p:sp>
          <p:nvSpPr>
            <p:cNvPr id="1104" name="Google Shape;1104;g338cb1f117a_1_28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g338cb1f117a_1_28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1106" name="Google Shape;1106;g338cb1f117a_1_282"/>
          <p:cNvGrpSpPr/>
          <p:nvPr/>
        </p:nvGrpSpPr>
        <p:grpSpPr>
          <a:xfrm>
            <a:off x="308400" y="3238900"/>
            <a:ext cx="1006800" cy="1003500"/>
            <a:chOff x="308400" y="1076275"/>
            <a:chExt cx="1006800" cy="1003500"/>
          </a:xfrm>
        </p:grpSpPr>
        <p:sp>
          <p:nvSpPr>
            <p:cNvPr id="1107" name="Google Shape;1107;g338cb1f117a_1_28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g338cb1f117a_1_28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1109" name="Google Shape;1109;g338cb1f117a_1_28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1110" name="Google Shape;1110;g338cb1f117a_1_282"/>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1111" name="Google Shape;1111;g338cb1f117a_1_282"/>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1112"/>
        <p:cNvGrpSpPr/>
        <p:nvPr/>
      </p:nvGrpSpPr>
      <p:grpSpPr>
        <a:xfrm>
          <a:off x="0" y="0"/>
          <a:ext cx="0" cy="0"/>
          <a:chOff x="0" y="0"/>
          <a:chExt cx="0" cy="0"/>
        </a:xfrm>
      </p:grpSpPr>
      <p:pic>
        <p:nvPicPr>
          <p:cNvPr id="1113" name="Google Shape;1113;g338cb1f117a_1_30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14" name="Google Shape;1114;g338cb1f117a_1_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15" name="Google Shape;1115;g338cb1f117a_1_30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1116" name="Google Shape;1116;g338cb1f117a_1_30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117" name="Google Shape;1117;g338cb1f117a_1_3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8" name="Google Shape;1118;g338cb1f117a_1_3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19" name="Google Shape;1119;g338cb1f117a_1_304"/>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1120" name="Google Shape;1120;g338cb1f117a_1_304"/>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1121" name="Google Shape;1121;g338cb1f117a_1_304"/>
          <p:cNvGrpSpPr/>
          <p:nvPr/>
        </p:nvGrpSpPr>
        <p:grpSpPr>
          <a:xfrm>
            <a:off x="308400" y="1062325"/>
            <a:ext cx="1006800" cy="1003500"/>
            <a:chOff x="308400" y="1076275"/>
            <a:chExt cx="1006800" cy="1003500"/>
          </a:xfrm>
        </p:grpSpPr>
        <p:sp>
          <p:nvSpPr>
            <p:cNvPr id="1122" name="Google Shape;1122;g338cb1f117a_1_30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g338cb1f117a_1_30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1124" name="Google Shape;1124;g338cb1f117a_1_304"/>
          <p:cNvGrpSpPr/>
          <p:nvPr/>
        </p:nvGrpSpPr>
        <p:grpSpPr>
          <a:xfrm>
            <a:off x="308400" y="2150613"/>
            <a:ext cx="1006800" cy="1003500"/>
            <a:chOff x="308400" y="2218825"/>
            <a:chExt cx="1006800" cy="1003500"/>
          </a:xfrm>
        </p:grpSpPr>
        <p:sp>
          <p:nvSpPr>
            <p:cNvPr id="1125" name="Google Shape;1125;g338cb1f117a_1_30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g338cb1f117a_1_30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1127" name="Google Shape;1127;g338cb1f117a_1_304"/>
          <p:cNvGrpSpPr/>
          <p:nvPr/>
        </p:nvGrpSpPr>
        <p:grpSpPr>
          <a:xfrm>
            <a:off x="308400" y="3238900"/>
            <a:ext cx="1006800" cy="1003500"/>
            <a:chOff x="308400" y="1076275"/>
            <a:chExt cx="1006800" cy="1003500"/>
          </a:xfrm>
        </p:grpSpPr>
        <p:sp>
          <p:nvSpPr>
            <p:cNvPr id="1128" name="Google Shape;1128;g338cb1f117a_1_30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g338cb1f117a_1_30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1130" name="Google Shape;1130;g338cb1f117a_1_30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1131" name="Google Shape;1131;g338cb1f117a_1_304"/>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1132" name="Google Shape;1132;g338cb1f117a_1_304"/>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3"/>
        <p:cNvGrpSpPr/>
        <p:nvPr/>
      </p:nvGrpSpPr>
      <p:grpSpPr>
        <a:xfrm>
          <a:off x="0" y="0"/>
          <a:ext cx="0" cy="0"/>
          <a:chOff x="0" y="0"/>
          <a:chExt cx="0" cy="0"/>
        </a:xfrm>
      </p:grpSpPr>
      <p:sp>
        <p:nvSpPr>
          <p:cNvPr id="1134" name="Google Shape;1134;g338cb1f117a_1_3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35"/>
        <p:cNvGrpSpPr/>
        <p:nvPr/>
      </p:nvGrpSpPr>
      <p:grpSpPr>
        <a:xfrm>
          <a:off x="0" y="0"/>
          <a:ext cx="0" cy="0"/>
          <a:chOff x="0" y="0"/>
          <a:chExt cx="0" cy="0"/>
        </a:xfrm>
      </p:grpSpPr>
      <p:pic>
        <p:nvPicPr>
          <p:cNvPr id="1136" name="Google Shape;1136;g338cb1f117a_1_327"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7" name="Google Shape;1137;g338cb1f117a_1_32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38" name="Google Shape;1138;g338cb1f117a_1_3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39" name="Google Shape;1139;g338cb1f117a_1_3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40" name="Google Shape;1140;g338cb1f117a_1_3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41"/>
        <p:cNvGrpSpPr/>
        <p:nvPr/>
      </p:nvGrpSpPr>
      <p:grpSpPr>
        <a:xfrm>
          <a:off x="0" y="0"/>
          <a:ext cx="0" cy="0"/>
          <a:chOff x="0" y="0"/>
          <a:chExt cx="0" cy="0"/>
        </a:xfrm>
      </p:grpSpPr>
      <p:pic>
        <p:nvPicPr>
          <p:cNvPr id="1142" name="Google Shape;1142;g338cb1f117a_1_33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3" name="Google Shape;1143;g338cb1f117a_1_33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4" name="Google Shape;1144;g338cb1f117a_1_3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5" name="Google Shape;1145;g338cb1f117a_1_3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46" name="Google Shape;1146;g338cb1f117a_1_33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47"/>
        <p:cNvGrpSpPr/>
        <p:nvPr/>
      </p:nvGrpSpPr>
      <p:grpSpPr>
        <a:xfrm>
          <a:off x="0" y="0"/>
          <a:ext cx="0" cy="0"/>
          <a:chOff x="0" y="0"/>
          <a:chExt cx="0" cy="0"/>
        </a:xfrm>
      </p:grpSpPr>
      <p:pic>
        <p:nvPicPr>
          <p:cNvPr id="1148" name="Google Shape;1148;g338cb1f117a_1_33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9" name="Google Shape;1149;g338cb1f117a_1_3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50" name="Google Shape;1150;g338cb1f117a_1_3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51" name="Google Shape;1151;g338cb1f117a_1_339"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152" name="Google Shape;1152;g338cb1f117a_1_3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3"/>
        <p:cNvGrpSpPr/>
        <p:nvPr/>
      </p:nvGrpSpPr>
      <p:grpSpPr>
        <a:xfrm>
          <a:off x="0" y="0"/>
          <a:ext cx="0" cy="0"/>
          <a:chOff x="0" y="0"/>
          <a:chExt cx="0" cy="0"/>
        </a:xfrm>
      </p:grpSpPr>
      <p:pic>
        <p:nvPicPr>
          <p:cNvPr id="1154" name="Google Shape;1154;g338cb1f117a_1_34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5" name="Google Shape;1155;g338cb1f117a_1_34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56" name="Google Shape;1156;g338cb1f117a_1_3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57" name="Google Shape;1157;g338cb1f117a_1_3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58" name="Google Shape;1158;g338cb1f117a_1_3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3"/>
        <p:cNvGrpSpPr/>
        <p:nvPr/>
      </p:nvGrpSpPr>
      <p:grpSpPr>
        <a:xfrm>
          <a:off x="0" y="0"/>
          <a:ext cx="0" cy="0"/>
          <a:chOff x="0" y="0"/>
          <a:chExt cx="0" cy="0"/>
        </a:xfrm>
      </p:grpSpPr>
      <p:pic>
        <p:nvPicPr>
          <p:cNvPr id="94" name="Google Shape;9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 name="Google Shape;9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 name="Google Shape;9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7" name="Google Shape;9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8" name="Google Shape;9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59"/>
        <p:cNvGrpSpPr/>
        <p:nvPr/>
      </p:nvGrpSpPr>
      <p:grpSpPr>
        <a:xfrm>
          <a:off x="0" y="0"/>
          <a:ext cx="0" cy="0"/>
          <a:chOff x="0" y="0"/>
          <a:chExt cx="0" cy="0"/>
        </a:xfrm>
      </p:grpSpPr>
      <p:pic>
        <p:nvPicPr>
          <p:cNvPr id="1160" name="Google Shape;1160;g338cb1f117a_1_3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1" name="Google Shape;1161;g338cb1f117a_1_3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2" name="Google Shape;1162;g338cb1f117a_1_3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63" name="Google Shape;1163;g338cb1f117a_1_3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64" name="Google Shape;1164;g338cb1f117a_1_3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65"/>
        <p:cNvGrpSpPr/>
        <p:nvPr/>
      </p:nvGrpSpPr>
      <p:grpSpPr>
        <a:xfrm>
          <a:off x="0" y="0"/>
          <a:ext cx="0" cy="0"/>
          <a:chOff x="0" y="0"/>
          <a:chExt cx="0" cy="0"/>
        </a:xfrm>
      </p:grpSpPr>
      <p:pic>
        <p:nvPicPr>
          <p:cNvPr id="1166" name="Google Shape;1166;g338cb1f117a_1_3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7" name="Google Shape;1167;g338cb1f117a_1_3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8" name="Google Shape;1168;g338cb1f117a_1_3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69" name="Google Shape;1169;g338cb1f117a_1_3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70" name="Google Shape;1170;g338cb1f117a_1_3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71"/>
        <p:cNvGrpSpPr/>
        <p:nvPr/>
      </p:nvGrpSpPr>
      <p:grpSpPr>
        <a:xfrm>
          <a:off x="0" y="0"/>
          <a:ext cx="0" cy="0"/>
          <a:chOff x="0" y="0"/>
          <a:chExt cx="0" cy="0"/>
        </a:xfrm>
      </p:grpSpPr>
      <p:pic>
        <p:nvPicPr>
          <p:cNvPr id="1172" name="Google Shape;1172;g338cb1f117a_1_36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3" name="Google Shape;1173;g338cb1f117a_1_36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74" name="Google Shape;1174;g338cb1f117a_1_3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5" name="Google Shape;1175;g338cb1f117a_1_3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76" name="Google Shape;1176;g338cb1f117a_1_3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77"/>
        <p:cNvGrpSpPr/>
        <p:nvPr/>
      </p:nvGrpSpPr>
      <p:grpSpPr>
        <a:xfrm>
          <a:off x="0" y="0"/>
          <a:ext cx="0" cy="0"/>
          <a:chOff x="0" y="0"/>
          <a:chExt cx="0" cy="0"/>
        </a:xfrm>
      </p:grpSpPr>
      <p:pic>
        <p:nvPicPr>
          <p:cNvPr id="1178" name="Google Shape;1178;g338cb1f117a_1_36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9" name="Google Shape;1179;g338cb1f117a_1_36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80" name="Google Shape;1180;g338cb1f117a_1_3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81" name="Google Shape;1181;g338cb1f117a_1_3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2" name="Google Shape;1182;g338cb1f117a_1_3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83"/>
        <p:cNvGrpSpPr/>
        <p:nvPr/>
      </p:nvGrpSpPr>
      <p:grpSpPr>
        <a:xfrm>
          <a:off x="0" y="0"/>
          <a:ext cx="0" cy="0"/>
          <a:chOff x="0" y="0"/>
          <a:chExt cx="0" cy="0"/>
        </a:xfrm>
      </p:grpSpPr>
      <p:sp>
        <p:nvSpPr>
          <p:cNvPr id="1184" name="Google Shape;1184;g338cb1f117a_1_3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85" name="Google Shape;1185;g338cb1f117a_1_375"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g338cb1f117a_1_37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87" name="Google Shape;1187;g338cb1f117a_1_3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88" name="Google Shape;1188;g338cb1f117a_1_375"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189" name="Google Shape;1189;g338cb1f117a_1_375"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90" name="Google Shape;1190;g338cb1f117a_1_375"/>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91" name="Google Shape;1191;g338cb1f117a_1_375"/>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192"/>
        <p:cNvGrpSpPr/>
        <p:nvPr/>
      </p:nvGrpSpPr>
      <p:grpSpPr>
        <a:xfrm>
          <a:off x="0" y="0"/>
          <a:ext cx="0" cy="0"/>
          <a:chOff x="0" y="0"/>
          <a:chExt cx="0" cy="0"/>
        </a:xfrm>
      </p:grpSpPr>
      <p:pic>
        <p:nvPicPr>
          <p:cNvPr id="1193" name="Google Shape;1193;g338cb1f117a_1_3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94" name="Google Shape;1194;g338cb1f117a_1_38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95" name="Google Shape;1195;g338cb1f117a_1_384"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196" name="Google Shape;1196;g338cb1f117a_1_38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97" name="Google Shape;1197;g338cb1f117a_1_38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98" name="Google Shape;1198;g338cb1f117a_1_38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99" name="Google Shape;1199;g338cb1f117a_1_38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00" name="Google Shape;1200;g338cb1f117a_1_38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01" name="Google Shape;1201;g338cb1f117a_1_384"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202" name="Google Shape;1202;g338cb1f117a_1_384"/>
          <p:cNvGrpSpPr/>
          <p:nvPr/>
        </p:nvGrpSpPr>
        <p:grpSpPr>
          <a:xfrm>
            <a:off x="311700" y="3548650"/>
            <a:ext cx="8363900" cy="646200"/>
            <a:chOff x="375100" y="3396250"/>
            <a:chExt cx="8363900" cy="646200"/>
          </a:xfrm>
        </p:grpSpPr>
        <p:sp>
          <p:nvSpPr>
            <p:cNvPr id="1203" name="Google Shape;1203;g338cb1f117a_1_384"/>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338cb1f117a_1_384"/>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338cb1f117a_1_384"/>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g338cb1f117a_1_384"/>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g338cb1f117a_1_38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08" name="Google Shape;1208;g338cb1f117a_1_38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09" name="Google Shape;1209;g338cb1f117a_1_38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210" name="Google Shape;1210;g338cb1f117a_1_38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211" name="Google Shape;1211;g338cb1f117a_1_384"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212" name="Google Shape;1212;g338cb1f117a_1_384"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213" name="Google Shape;1213;g338cb1f117a_1_384"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214" name="Google Shape;1214;g338cb1f117a_1_384"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215" name="Google Shape;1215;g338cb1f117a_1_38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216" name="Google Shape;1216;g338cb1f117a_1_38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217" name="Google Shape;1217;g338cb1f117a_1_384"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218" name="Google Shape;1218;g338cb1f117a_1_3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9" name="Google Shape;1219;g338cb1f117a_1_3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220"/>
        <p:cNvGrpSpPr/>
        <p:nvPr/>
      </p:nvGrpSpPr>
      <p:grpSpPr>
        <a:xfrm>
          <a:off x="0" y="0"/>
          <a:ext cx="0" cy="0"/>
          <a:chOff x="0" y="0"/>
          <a:chExt cx="0" cy="0"/>
        </a:xfrm>
      </p:grpSpPr>
      <p:pic>
        <p:nvPicPr>
          <p:cNvPr id="1221" name="Google Shape;1221;g338cb1f117a_1_41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22" name="Google Shape;1222;g338cb1f117a_1_41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3" name="Google Shape;1223;g338cb1f117a_1_4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24" name="Google Shape;1224;g338cb1f117a_1_41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25" name="Google Shape;1225;g338cb1f117a_1_41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26" name="Google Shape;1226;g338cb1f117a_1_412"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27" name="Google Shape;1227;g338cb1f117a_1_4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8" name="Google Shape;1228;g338cb1f117a_1_41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29"/>
        <p:cNvGrpSpPr/>
        <p:nvPr/>
      </p:nvGrpSpPr>
      <p:grpSpPr>
        <a:xfrm>
          <a:off x="0" y="0"/>
          <a:ext cx="0" cy="0"/>
          <a:chOff x="0" y="0"/>
          <a:chExt cx="0" cy="0"/>
        </a:xfrm>
      </p:grpSpPr>
      <p:pic>
        <p:nvPicPr>
          <p:cNvPr id="1230" name="Google Shape;1230;g338cb1f117a_1_4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31" name="Google Shape;1231;g338cb1f117a_1_42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32" name="Google Shape;1232;g338cb1f117a_1_42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33" name="Google Shape;1233;g338cb1f117a_1_42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34" name="Google Shape;1234;g338cb1f117a_1_42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35" name="Google Shape;1235;g338cb1f117a_1_4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36" name="Google Shape;1236;g338cb1f117a_1_4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37"/>
        <p:cNvGrpSpPr/>
        <p:nvPr/>
      </p:nvGrpSpPr>
      <p:grpSpPr>
        <a:xfrm>
          <a:off x="0" y="0"/>
          <a:ext cx="0" cy="0"/>
          <a:chOff x="0" y="0"/>
          <a:chExt cx="0" cy="0"/>
        </a:xfrm>
      </p:grpSpPr>
      <p:pic>
        <p:nvPicPr>
          <p:cNvPr id="1238" name="Google Shape;1238;g338cb1f117a_1_42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9" name="Google Shape;1239;g338cb1f117a_1_42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0" name="Google Shape;1240;g338cb1f117a_1_4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41" name="Google Shape;1241;g338cb1f117a_1_4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42"/>
        <p:cNvGrpSpPr/>
        <p:nvPr/>
      </p:nvGrpSpPr>
      <p:grpSpPr>
        <a:xfrm>
          <a:off x="0" y="0"/>
          <a:ext cx="0" cy="0"/>
          <a:chOff x="0" y="0"/>
          <a:chExt cx="0" cy="0"/>
        </a:xfrm>
      </p:grpSpPr>
      <p:pic>
        <p:nvPicPr>
          <p:cNvPr id="1243" name="Google Shape;1243;g338cb1f117a_1_43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4" name="Google Shape;1244;g338cb1f117a_1_43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5" name="Google Shape;1245;g338cb1f117a_1_4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6" name="Google Shape;1246;g338cb1f117a_1_4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99"/>
        <p:cNvGrpSpPr/>
        <p:nvPr/>
      </p:nvGrpSpPr>
      <p:grpSpPr>
        <a:xfrm>
          <a:off x="0" y="0"/>
          <a:ext cx="0" cy="0"/>
          <a:chOff x="0" y="0"/>
          <a:chExt cx="0" cy="0"/>
        </a:xfrm>
      </p:grpSpPr>
      <p:pic>
        <p:nvPicPr>
          <p:cNvPr id="100" name="Google Shape;10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1" name="Google Shape;10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2" name="Google Shape;10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3" name="Google Shape;10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4" name="Google Shape;10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47"/>
        <p:cNvGrpSpPr/>
        <p:nvPr/>
      </p:nvGrpSpPr>
      <p:grpSpPr>
        <a:xfrm>
          <a:off x="0" y="0"/>
          <a:ext cx="0" cy="0"/>
          <a:chOff x="0" y="0"/>
          <a:chExt cx="0" cy="0"/>
        </a:xfrm>
      </p:grpSpPr>
      <p:pic>
        <p:nvPicPr>
          <p:cNvPr id="1248" name="Google Shape;1248;g338cb1f117a_1_439"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9" name="Google Shape;1249;g338cb1f117a_1_43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0" name="Google Shape;1250;g338cb1f117a_1_4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51" name="Google Shape;1251;g338cb1f117a_1_4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52"/>
        <p:cNvGrpSpPr/>
        <p:nvPr/>
      </p:nvGrpSpPr>
      <p:grpSpPr>
        <a:xfrm>
          <a:off x="0" y="0"/>
          <a:ext cx="0" cy="0"/>
          <a:chOff x="0" y="0"/>
          <a:chExt cx="0" cy="0"/>
        </a:xfrm>
      </p:grpSpPr>
      <p:pic>
        <p:nvPicPr>
          <p:cNvPr id="1253" name="Google Shape;1253;g338cb1f117a_1_444"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4" name="Google Shape;1254;g338cb1f117a_1_44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5" name="Google Shape;1255;g338cb1f117a_1_4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56" name="Google Shape;1256;g338cb1f117a_1_4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57"/>
        <p:cNvGrpSpPr/>
        <p:nvPr/>
      </p:nvGrpSpPr>
      <p:grpSpPr>
        <a:xfrm>
          <a:off x="0" y="0"/>
          <a:ext cx="0" cy="0"/>
          <a:chOff x="0" y="0"/>
          <a:chExt cx="0" cy="0"/>
        </a:xfrm>
      </p:grpSpPr>
      <p:pic>
        <p:nvPicPr>
          <p:cNvPr id="1258" name="Google Shape;1258;g338cb1f117a_1_44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g338cb1f117a_1_4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0" name="Google Shape;1260;g338cb1f117a_1_4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61" name="Google Shape;1261;g338cb1f117a_1_4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62"/>
        <p:cNvGrpSpPr/>
        <p:nvPr/>
      </p:nvGrpSpPr>
      <p:grpSpPr>
        <a:xfrm>
          <a:off x="0" y="0"/>
          <a:ext cx="0" cy="0"/>
          <a:chOff x="0" y="0"/>
          <a:chExt cx="0" cy="0"/>
        </a:xfrm>
      </p:grpSpPr>
      <p:pic>
        <p:nvPicPr>
          <p:cNvPr id="1263" name="Google Shape;1263;g338cb1f117a_1_4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4" name="Google Shape;1264;g338cb1f117a_1_4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5" name="Google Shape;1265;g338cb1f117a_1_4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6" name="Google Shape;1266;g338cb1f117a_1_4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67"/>
        <p:cNvGrpSpPr/>
        <p:nvPr/>
      </p:nvGrpSpPr>
      <p:grpSpPr>
        <a:xfrm>
          <a:off x="0" y="0"/>
          <a:ext cx="0" cy="0"/>
          <a:chOff x="0" y="0"/>
          <a:chExt cx="0" cy="0"/>
        </a:xfrm>
      </p:grpSpPr>
      <p:pic>
        <p:nvPicPr>
          <p:cNvPr id="1268" name="Google Shape;1268;g338cb1f117a_1_45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9" name="Google Shape;1269;g338cb1f117a_1_45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70" name="Google Shape;1270;g338cb1f117a_1_4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71" name="Google Shape;1271;g338cb1f117a_1_4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72"/>
        <p:cNvGrpSpPr/>
        <p:nvPr/>
      </p:nvGrpSpPr>
      <p:grpSpPr>
        <a:xfrm>
          <a:off x="0" y="0"/>
          <a:ext cx="0" cy="0"/>
          <a:chOff x="0" y="0"/>
          <a:chExt cx="0" cy="0"/>
        </a:xfrm>
      </p:grpSpPr>
      <p:pic>
        <p:nvPicPr>
          <p:cNvPr id="1273" name="Google Shape;1273;g338cb1f117a_1_4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4" name="Google Shape;1274;g338cb1f117a_1_4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75" name="Google Shape;1275;g338cb1f117a_1_4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76" name="Google Shape;1276;g338cb1f117a_1_4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77"/>
        <p:cNvGrpSpPr/>
        <p:nvPr/>
      </p:nvGrpSpPr>
      <p:grpSpPr>
        <a:xfrm>
          <a:off x="0" y="0"/>
          <a:ext cx="0" cy="0"/>
          <a:chOff x="0" y="0"/>
          <a:chExt cx="0" cy="0"/>
        </a:xfrm>
      </p:grpSpPr>
      <p:sp>
        <p:nvSpPr>
          <p:cNvPr id="1278" name="Google Shape;1278;g338cb1f117a_1_4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79" name="Google Shape;1279;g338cb1f117a_1_4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80" name="Google Shape;1280;g338cb1f117a_1_46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81" name="Google Shape;1281;g338cb1f117a_1_46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282" name="Google Shape;1282;g338cb1f117a_1_46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83" name="Google Shape;1283;g338cb1f117a_1_46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284" name="Google Shape;1284;g338cb1f117a_1_46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85" name="Google Shape;1285;g338cb1f117a_1_46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86" name="Google Shape;1286;g338cb1f117a_1_46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87" name="Google Shape;1287;g338cb1f117a_1_46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88" name="Google Shape;1288;g338cb1f117a_1_469"/>
          <p:cNvGrpSpPr/>
          <p:nvPr/>
        </p:nvGrpSpPr>
        <p:grpSpPr>
          <a:xfrm>
            <a:off x="311700" y="3548650"/>
            <a:ext cx="8363900" cy="646200"/>
            <a:chOff x="375100" y="3396250"/>
            <a:chExt cx="8363900" cy="646200"/>
          </a:xfrm>
        </p:grpSpPr>
        <p:sp>
          <p:nvSpPr>
            <p:cNvPr id="1289" name="Google Shape;1289;g338cb1f117a_1_46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g338cb1f117a_1_46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g338cb1f117a_1_46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g338cb1f117a_1_46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g338cb1f117a_1_46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94" name="Google Shape;1294;g338cb1f117a_1_46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95" name="Google Shape;1295;g338cb1f117a_1_46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296" name="Google Shape;1296;g338cb1f117a_1_46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297" name="Google Shape;1297;g338cb1f117a_1_46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98" name="Google Shape;1298;g338cb1f117a_1_46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99" name="Google Shape;1299;g338cb1f117a_1_46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00" name="Google Shape;1300;g338cb1f117a_1_46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01" name="Google Shape;1301;g338cb1f117a_1_46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02" name="Google Shape;1302;g338cb1f117a_1_46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03" name="Google Shape;1303;g338cb1f117a_1_46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04" name="Google Shape;1304;g338cb1f117a_1_4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5" name="Google Shape;1305;g338cb1f117a_1_4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306"/>
        <p:cNvGrpSpPr/>
        <p:nvPr/>
      </p:nvGrpSpPr>
      <p:grpSpPr>
        <a:xfrm>
          <a:off x="0" y="0"/>
          <a:ext cx="0" cy="0"/>
          <a:chOff x="0" y="0"/>
          <a:chExt cx="0" cy="0"/>
        </a:xfrm>
      </p:grpSpPr>
      <p:pic>
        <p:nvPicPr>
          <p:cNvPr id="1307" name="Google Shape;1307;g338cb1f117a_1_49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8" name="Google Shape;1308;g338cb1f117a_1_4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9" name="Google Shape;1309;g338cb1f117a_1_4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314"/>
        <p:cNvGrpSpPr/>
        <p:nvPr/>
      </p:nvGrpSpPr>
      <p:grpSpPr>
        <a:xfrm>
          <a:off x="0" y="0"/>
          <a:ext cx="0" cy="0"/>
          <a:chOff x="0" y="0"/>
          <a:chExt cx="0" cy="0"/>
        </a:xfrm>
      </p:grpSpPr>
      <p:sp>
        <p:nvSpPr>
          <p:cNvPr id="1315" name="Google Shape;1315;g34f68b68874_8_4"/>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6" name="Google Shape;1316;g34f68b68874_8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17" name="Google Shape;1317;g34f68b68874_8_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18" name="Google Shape;1318;g34f68b68874_8_4"/>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319" name="Google Shape;1319;g34f68b68874_8_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320" name="Google Shape;1320;g34f68b68874_8_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321" name="Google Shape;1321;g34f68b68874_8_4"/>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22" name="Google Shape;1322;g34f68b68874_8_4"/>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23" name="Google Shape;1323;g34f68b68874_8_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324"/>
        <p:cNvGrpSpPr/>
        <p:nvPr/>
      </p:nvGrpSpPr>
      <p:grpSpPr>
        <a:xfrm>
          <a:off x="0" y="0"/>
          <a:ext cx="0" cy="0"/>
          <a:chOff x="0" y="0"/>
          <a:chExt cx="0" cy="0"/>
        </a:xfrm>
      </p:grpSpPr>
      <p:sp>
        <p:nvSpPr>
          <p:cNvPr id="1325" name="Google Shape;1325;g34f68b68874_8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26" name="Google Shape;1326;g34f68b68874_8_1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27" name="Google Shape;1327;g34f68b68874_8_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328" name="Google Shape;1328;g34f68b68874_8_1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329" name="Google Shape;1329;g34f68b68874_8_14"/>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330" name="Google Shape;1330;g34f68b68874_8_1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331" name="Google Shape;1331;g34f68b68874_8_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32" name="Google Shape;1332;g34f68b68874_8_1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33" name="Google Shape;1333;g34f68b68874_8_1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05"/>
        <p:cNvGrpSpPr/>
        <p:nvPr/>
      </p:nvGrpSpPr>
      <p:grpSpPr>
        <a:xfrm>
          <a:off x="0" y="0"/>
          <a:ext cx="0" cy="0"/>
          <a:chOff x="0" y="0"/>
          <a:chExt cx="0" cy="0"/>
        </a:xfrm>
      </p:grpSpPr>
      <p:pic>
        <p:nvPicPr>
          <p:cNvPr id="106" name="Google Shape;10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7" name="Google Shape;10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8" name="Google Shape;10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9" name="Google Shape;10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0" name="Google Shape;11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334"/>
        <p:cNvGrpSpPr/>
        <p:nvPr/>
      </p:nvGrpSpPr>
      <p:grpSpPr>
        <a:xfrm>
          <a:off x="0" y="0"/>
          <a:ext cx="0" cy="0"/>
          <a:chOff x="0" y="0"/>
          <a:chExt cx="0" cy="0"/>
        </a:xfrm>
      </p:grpSpPr>
      <p:sp>
        <p:nvSpPr>
          <p:cNvPr id="1335" name="Google Shape;1335;g34f68b68874_8_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36" name="Google Shape;1336;g34f68b68874_8_2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7" name="Google Shape;1337;g34f68b68874_8_2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338" name="Google Shape;1338;g34f68b68874_8_2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339" name="Google Shape;1339;g34f68b68874_8_2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40" name="Google Shape;1340;g34f68b68874_8_2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41" name="Google Shape;1341;g34f68b68874_8_2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42" name="Google Shape;1342;g34f68b68874_8_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3" name="Google Shape;1343;g34f68b68874_8_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344"/>
        <p:cNvGrpSpPr/>
        <p:nvPr/>
      </p:nvGrpSpPr>
      <p:grpSpPr>
        <a:xfrm>
          <a:off x="0" y="0"/>
          <a:ext cx="0" cy="0"/>
          <a:chOff x="0" y="0"/>
          <a:chExt cx="0" cy="0"/>
        </a:xfrm>
      </p:grpSpPr>
      <p:sp>
        <p:nvSpPr>
          <p:cNvPr id="1345" name="Google Shape;1345;g34f68b68874_8_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46" name="Google Shape;1346;g34f68b68874_8_3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47" name="Google Shape;1347;g34f68b68874_8_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348" name="Google Shape;1348;g34f68b68874_8_34"/>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49" name="Google Shape;1349;g34f68b68874_8_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0" name="Google Shape;1350;g34f68b68874_8_3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351"/>
        <p:cNvGrpSpPr/>
        <p:nvPr/>
      </p:nvGrpSpPr>
      <p:grpSpPr>
        <a:xfrm>
          <a:off x="0" y="0"/>
          <a:ext cx="0" cy="0"/>
          <a:chOff x="0" y="0"/>
          <a:chExt cx="0" cy="0"/>
        </a:xfrm>
      </p:grpSpPr>
      <p:sp>
        <p:nvSpPr>
          <p:cNvPr id="1352" name="Google Shape;1352;g34f68b68874_8_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53" name="Google Shape;1353;g34f68b68874_8_4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54" name="Google Shape;1354;g34f68b68874_8_41"/>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55" name="Google Shape;1355;g34f68b68874_8_4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356" name="Google Shape;1356;g34f68b68874_8_41"/>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357" name="Google Shape;1357;g34f68b68874_8_41"/>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358" name="Google Shape;1358;g34f68b68874_8_41"/>
          <p:cNvGrpSpPr/>
          <p:nvPr/>
        </p:nvGrpSpPr>
        <p:grpSpPr>
          <a:xfrm>
            <a:off x="308400" y="1062325"/>
            <a:ext cx="1006800" cy="1003500"/>
            <a:chOff x="308400" y="1076275"/>
            <a:chExt cx="1006800" cy="1003500"/>
          </a:xfrm>
        </p:grpSpPr>
        <p:sp>
          <p:nvSpPr>
            <p:cNvPr id="1359" name="Google Shape;1359;g34f68b68874_8_41"/>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0" name="Google Shape;1360;g34f68b68874_8_4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361" name="Google Shape;1361;g34f68b68874_8_41"/>
          <p:cNvGrpSpPr/>
          <p:nvPr/>
        </p:nvGrpSpPr>
        <p:grpSpPr>
          <a:xfrm>
            <a:off x="308400" y="2150613"/>
            <a:ext cx="1006800" cy="1003500"/>
            <a:chOff x="308400" y="2218825"/>
            <a:chExt cx="1006800" cy="1003500"/>
          </a:xfrm>
        </p:grpSpPr>
        <p:sp>
          <p:nvSpPr>
            <p:cNvPr id="1362" name="Google Shape;1362;g34f68b68874_8_41"/>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3" name="Google Shape;1363;g34f68b68874_8_4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364" name="Google Shape;1364;g34f68b68874_8_41"/>
          <p:cNvGrpSpPr/>
          <p:nvPr/>
        </p:nvGrpSpPr>
        <p:grpSpPr>
          <a:xfrm>
            <a:off x="308400" y="3238900"/>
            <a:ext cx="1006800" cy="1003500"/>
            <a:chOff x="308400" y="1076275"/>
            <a:chExt cx="1006800" cy="1003500"/>
          </a:xfrm>
        </p:grpSpPr>
        <p:sp>
          <p:nvSpPr>
            <p:cNvPr id="1365" name="Google Shape;1365;g34f68b68874_8_41"/>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6" name="Google Shape;1366;g34f68b68874_8_4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367" name="Google Shape;1367;g34f68b68874_8_4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368" name="Google Shape;1368;g34f68b68874_8_41"/>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369" name="Google Shape;1369;g34f68b68874_8_41"/>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370" name="Google Shape;1370;g34f68b68874_8_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71" name="Google Shape;1371;g34f68b68874_8_41"/>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372" name="Google Shape;1372;g34f68b68874_8_4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373"/>
        <p:cNvGrpSpPr/>
        <p:nvPr/>
      </p:nvGrpSpPr>
      <p:grpSpPr>
        <a:xfrm>
          <a:off x="0" y="0"/>
          <a:ext cx="0" cy="0"/>
          <a:chOff x="0" y="0"/>
          <a:chExt cx="0" cy="0"/>
        </a:xfrm>
      </p:grpSpPr>
      <p:sp>
        <p:nvSpPr>
          <p:cNvPr id="1374" name="Google Shape;1374;g34f68b68874_8_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75" name="Google Shape;1375;g34f68b68874_8_6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76" name="Google Shape;1376;g34f68b68874_8_6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377" name="Google Shape;1377;g34f68b68874_8_6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78" name="Google Shape;1378;g34f68b68874_8_6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379" name="Google Shape;1379;g34f68b68874_8_63"/>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380" name="Google Shape;1380;g34f68b68874_8_6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381" name="Google Shape;1381;g34f68b68874_8_6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382" name="Google Shape;1382;g34f68b68874_8_6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383" name="Google Shape;1383;g34f68b68874_8_6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384" name="Google Shape;1384;g34f68b68874_8_6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385" name="Google Shape;1385;g34f68b68874_8_63"/>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386" name="Google Shape;1386;g34f68b68874_8_63"/>
          <p:cNvGrpSpPr/>
          <p:nvPr/>
        </p:nvGrpSpPr>
        <p:grpSpPr>
          <a:xfrm>
            <a:off x="311700" y="3548650"/>
            <a:ext cx="8363900" cy="646200"/>
            <a:chOff x="375100" y="3396250"/>
            <a:chExt cx="8363900" cy="646200"/>
          </a:xfrm>
        </p:grpSpPr>
        <p:sp>
          <p:nvSpPr>
            <p:cNvPr id="1387" name="Google Shape;1387;g34f68b68874_8_6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8" name="Google Shape;1388;g34f68b68874_8_6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9" name="Google Shape;1389;g34f68b68874_8_6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0" name="Google Shape;1390;g34f68b68874_8_6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1" name="Google Shape;1391;g34f68b68874_8_6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392" name="Google Shape;1392;g34f68b68874_8_6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393" name="Google Shape;1393;g34f68b68874_8_6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394" name="Google Shape;1394;g34f68b68874_8_6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395" name="Google Shape;1395;g34f68b68874_8_63"/>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396" name="Google Shape;1396;g34f68b68874_8_63"/>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397" name="Google Shape;1397;g34f68b68874_8_63"/>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398" name="Google Shape;1398;g34f68b68874_8_63"/>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399" name="Google Shape;1399;g34f68b68874_8_6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400" name="Google Shape;1400;g34f68b68874_8_6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401" name="Google Shape;1401;g34f68b68874_8_63"/>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402"/>
        <p:cNvGrpSpPr/>
        <p:nvPr/>
      </p:nvGrpSpPr>
      <p:grpSpPr>
        <a:xfrm>
          <a:off x="0" y="0"/>
          <a:ext cx="0" cy="0"/>
          <a:chOff x="0" y="0"/>
          <a:chExt cx="0" cy="0"/>
        </a:xfrm>
      </p:grpSpPr>
      <p:pic>
        <p:nvPicPr>
          <p:cNvPr id="1403" name="Google Shape;1403;g34f68b68874_8_92"/>
          <p:cNvPicPr preferRelativeResize="0"/>
          <p:nvPr/>
        </p:nvPicPr>
        <p:blipFill>
          <a:blip r:embed="rId2">
            <a:alphaModFix/>
          </a:blip>
          <a:stretch>
            <a:fillRect/>
          </a:stretch>
        </p:blipFill>
        <p:spPr>
          <a:xfrm>
            <a:off x="0" y="0"/>
            <a:ext cx="9144008" cy="5143501"/>
          </a:xfrm>
          <a:prstGeom prst="rect">
            <a:avLst/>
          </a:prstGeom>
          <a:noFill/>
          <a:ln>
            <a:noFill/>
          </a:ln>
        </p:spPr>
      </p:pic>
      <p:sp>
        <p:nvSpPr>
          <p:cNvPr id="1404" name="Google Shape;1404;g34f68b68874_8_9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05" name="Google Shape;1405;g34f68b68874_8_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06" name="Google Shape;1406;g34f68b68874_8_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7" name="Google Shape;1407;g34f68b68874_8_9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408"/>
        <p:cNvGrpSpPr/>
        <p:nvPr/>
      </p:nvGrpSpPr>
      <p:grpSpPr>
        <a:xfrm>
          <a:off x="0" y="0"/>
          <a:ext cx="0" cy="0"/>
          <a:chOff x="0" y="0"/>
          <a:chExt cx="0" cy="0"/>
        </a:xfrm>
      </p:grpSpPr>
      <p:pic>
        <p:nvPicPr>
          <p:cNvPr id="1409" name="Google Shape;1409;g34f68b68874_8_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10" name="Google Shape;1410;g34f68b68874_8_9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11" name="Google Shape;1411;g34f68b68874_8_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2" name="Google Shape;1412;g34f68b68874_8_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13" name="Google Shape;1413;g34f68b68874_8_9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414"/>
        <p:cNvGrpSpPr/>
        <p:nvPr/>
      </p:nvGrpSpPr>
      <p:grpSpPr>
        <a:xfrm>
          <a:off x="0" y="0"/>
          <a:ext cx="0" cy="0"/>
          <a:chOff x="0" y="0"/>
          <a:chExt cx="0" cy="0"/>
        </a:xfrm>
      </p:grpSpPr>
      <p:pic>
        <p:nvPicPr>
          <p:cNvPr id="1415" name="Google Shape;1415;g34f68b68874_8_10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16" name="Google Shape;1416;g34f68b68874_8_10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17" name="Google Shape;1417;g34f68b68874_8_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8" name="Google Shape;1418;g34f68b68874_8_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19" name="Google Shape;1419;g34f68b68874_8_10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420"/>
        <p:cNvGrpSpPr/>
        <p:nvPr/>
      </p:nvGrpSpPr>
      <p:grpSpPr>
        <a:xfrm>
          <a:off x="0" y="0"/>
          <a:ext cx="0" cy="0"/>
          <a:chOff x="0" y="0"/>
          <a:chExt cx="0" cy="0"/>
        </a:xfrm>
      </p:grpSpPr>
      <p:pic>
        <p:nvPicPr>
          <p:cNvPr id="1421" name="Google Shape;1421;g34f68b68874_8_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22" name="Google Shape;1422;g34f68b68874_8_1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23" name="Google Shape;1423;g34f68b68874_8_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24" name="Google Shape;1424;g34f68b68874_8_1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425"/>
        <p:cNvGrpSpPr/>
        <p:nvPr/>
      </p:nvGrpSpPr>
      <p:grpSpPr>
        <a:xfrm>
          <a:off x="0" y="0"/>
          <a:ext cx="0" cy="0"/>
          <a:chOff x="0" y="0"/>
          <a:chExt cx="0" cy="0"/>
        </a:xfrm>
      </p:grpSpPr>
      <p:pic>
        <p:nvPicPr>
          <p:cNvPr id="1426" name="Google Shape;1426;g34f68b68874_8_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27" name="Google Shape;1427;g34f68b68874_8_1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28" name="Google Shape;1428;g34f68b68874_8_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29" name="Google Shape;1429;g34f68b68874_8_1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430"/>
        <p:cNvGrpSpPr/>
        <p:nvPr/>
      </p:nvGrpSpPr>
      <p:grpSpPr>
        <a:xfrm>
          <a:off x="0" y="0"/>
          <a:ext cx="0" cy="0"/>
          <a:chOff x="0" y="0"/>
          <a:chExt cx="0" cy="0"/>
        </a:xfrm>
      </p:grpSpPr>
      <p:pic>
        <p:nvPicPr>
          <p:cNvPr id="1431" name="Google Shape;1431;g34f68b68874_8_12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32" name="Google Shape;1432;g34f68b68874_8_12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33" name="Google Shape;1433;g34f68b68874_8_1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34" name="Google Shape;1434;g34f68b68874_8_12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1"/>
        <p:cNvGrpSpPr/>
        <p:nvPr/>
      </p:nvGrpSpPr>
      <p:grpSpPr>
        <a:xfrm>
          <a:off x="0" y="0"/>
          <a:ext cx="0" cy="0"/>
          <a:chOff x="0" y="0"/>
          <a:chExt cx="0" cy="0"/>
        </a:xfrm>
      </p:grpSpPr>
      <p:pic>
        <p:nvPicPr>
          <p:cNvPr id="112" name="Google Shape;11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 name="Google Shape;11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 name="Google Shape;11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5" name="Google Shape;11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6" name="Google Shape;11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435"/>
        <p:cNvGrpSpPr/>
        <p:nvPr/>
      </p:nvGrpSpPr>
      <p:grpSpPr>
        <a:xfrm>
          <a:off x="0" y="0"/>
          <a:ext cx="0" cy="0"/>
          <a:chOff x="0" y="0"/>
          <a:chExt cx="0" cy="0"/>
        </a:xfrm>
      </p:grpSpPr>
      <p:pic>
        <p:nvPicPr>
          <p:cNvPr id="1436" name="Google Shape;1436;g34f68b68874_8_1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37" name="Google Shape;1437;g34f68b68874_8_12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38" name="Google Shape;1438;g34f68b68874_8_1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39" name="Google Shape;1439;g34f68b68874_8_1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440"/>
        <p:cNvGrpSpPr/>
        <p:nvPr/>
      </p:nvGrpSpPr>
      <p:grpSpPr>
        <a:xfrm>
          <a:off x="0" y="0"/>
          <a:ext cx="0" cy="0"/>
          <a:chOff x="0" y="0"/>
          <a:chExt cx="0" cy="0"/>
        </a:xfrm>
      </p:grpSpPr>
      <p:pic>
        <p:nvPicPr>
          <p:cNvPr id="1441" name="Google Shape;1441;g34f68b68874_8_13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42" name="Google Shape;1442;g34f68b68874_8_13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43" name="Google Shape;1443;g34f68b68874_8_1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44" name="Google Shape;1444;g34f68b68874_8_13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45"/>
        <p:cNvGrpSpPr/>
        <p:nvPr/>
      </p:nvGrpSpPr>
      <p:grpSpPr>
        <a:xfrm>
          <a:off x="0" y="0"/>
          <a:ext cx="0" cy="0"/>
          <a:chOff x="0" y="0"/>
          <a:chExt cx="0" cy="0"/>
        </a:xfrm>
      </p:grpSpPr>
      <p:sp>
        <p:nvSpPr>
          <p:cNvPr id="1446" name="Google Shape;1446;g34f68b68874_8_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47" name="Google Shape;1447;g34f68b68874_8_135"/>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8" name="Google Shape;1448;g34f68b68874_8_13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9" name="Google Shape;1449;g34f68b68874_8_135"/>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0" name="Google Shape;1450;g34f68b68874_8_135"/>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51" name="Google Shape;1451;g34f68b68874_8_135"/>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52" name="Google Shape;1452;g34f68b68874_8_135"/>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53" name="Google Shape;1453;g34f68b68874_8_135"/>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54" name="Google Shape;1454;g34f68b68874_8_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55" name="Google Shape;1455;g34f68b68874_8_135"/>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456"/>
        <p:cNvGrpSpPr/>
        <p:nvPr/>
      </p:nvGrpSpPr>
      <p:grpSpPr>
        <a:xfrm>
          <a:off x="0" y="0"/>
          <a:ext cx="0" cy="0"/>
          <a:chOff x="0" y="0"/>
          <a:chExt cx="0" cy="0"/>
        </a:xfrm>
      </p:grpSpPr>
      <p:pic>
        <p:nvPicPr>
          <p:cNvPr id="1457" name="Google Shape;1457;g34f68b68874_8_14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458" name="Google Shape;1458;g34f68b68874_8_14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59" name="Google Shape;1459;g34f68b68874_8_14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60" name="Google Shape;1460;g34f68b68874_8_14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61" name="Google Shape;1461;g34f68b68874_8_14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462" name="Google Shape;1462;g34f68b68874_8_146"/>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463" name="Google Shape;1463;g34f68b68874_8_1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64" name="Google Shape;1464;g34f68b68874_8_146"/>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465"/>
        <p:cNvGrpSpPr/>
        <p:nvPr/>
      </p:nvGrpSpPr>
      <p:grpSpPr>
        <a:xfrm>
          <a:off x="0" y="0"/>
          <a:ext cx="0" cy="0"/>
          <a:chOff x="0" y="0"/>
          <a:chExt cx="0" cy="0"/>
        </a:xfrm>
      </p:grpSpPr>
      <p:pic>
        <p:nvPicPr>
          <p:cNvPr id="1466" name="Google Shape;1466;g34f68b68874_8_15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467" name="Google Shape;1467;g34f68b68874_8_155"/>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68" name="Google Shape;1468;g34f68b68874_8_1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69" name="Google Shape;1469;g34f68b68874_8_15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70" name="Google Shape;1470;g34f68b68874_8_15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71" name="Google Shape;1471;g34f68b68874_8_1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72" name="Google Shape;1472;g34f68b68874_8_15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473"/>
        <p:cNvGrpSpPr/>
        <p:nvPr/>
      </p:nvGrpSpPr>
      <p:grpSpPr>
        <a:xfrm>
          <a:off x="0" y="0"/>
          <a:ext cx="0" cy="0"/>
          <a:chOff x="0" y="0"/>
          <a:chExt cx="0" cy="0"/>
        </a:xfrm>
      </p:grpSpPr>
      <p:pic>
        <p:nvPicPr>
          <p:cNvPr id="1474" name="Google Shape;1474;g34f68b68874_8_16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75" name="Google Shape;1475;g34f68b68874_8_163"/>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76" name="Google Shape;1476;g34f68b68874_8_16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77" name="Google Shape;1477;g34f68b68874_8_16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478"/>
        <p:cNvGrpSpPr/>
        <p:nvPr/>
      </p:nvGrpSpPr>
      <p:grpSpPr>
        <a:xfrm>
          <a:off x="0" y="0"/>
          <a:ext cx="0" cy="0"/>
          <a:chOff x="0" y="0"/>
          <a:chExt cx="0" cy="0"/>
        </a:xfrm>
      </p:grpSpPr>
      <p:pic>
        <p:nvPicPr>
          <p:cNvPr id="1479" name="Google Shape;1479;g34f68b68874_8_16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80" name="Google Shape;1480;g34f68b68874_8_16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481" name="Google Shape;1481;g34f68b68874_8_16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482" name="Google Shape;1482;g34f68b68874_8_16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483" name="Google Shape;1483;g34f68b68874_8_168"/>
          <p:cNvGrpSpPr/>
          <p:nvPr/>
        </p:nvGrpSpPr>
        <p:grpSpPr>
          <a:xfrm>
            <a:off x="308400" y="1062325"/>
            <a:ext cx="1006800" cy="1003500"/>
            <a:chOff x="308400" y="1076275"/>
            <a:chExt cx="1006800" cy="1003500"/>
          </a:xfrm>
        </p:grpSpPr>
        <p:sp>
          <p:nvSpPr>
            <p:cNvPr id="1484" name="Google Shape;1484;g34f68b68874_8_16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5" name="Google Shape;1485;g34f68b68874_8_16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486" name="Google Shape;1486;g34f68b68874_8_168"/>
          <p:cNvGrpSpPr/>
          <p:nvPr/>
        </p:nvGrpSpPr>
        <p:grpSpPr>
          <a:xfrm>
            <a:off x="308400" y="2150613"/>
            <a:ext cx="1006800" cy="1003500"/>
            <a:chOff x="308400" y="2218825"/>
            <a:chExt cx="1006800" cy="1003500"/>
          </a:xfrm>
        </p:grpSpPr>
        <p:sp>
          <p:nvSpPr>
            <p:cNvPr id="1487" name="Google Shape;1487;g34f68b68874_8_16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8" name="Google Shape;1488;g34f68b68874_8_16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489" name="Google Shape;1489;g34f68b68874_8_168"/>
          <p:cNvGrpSpPr/>
          <p:nvPr/>
        </p:nvGrpSpPr>
        <p:grpSpPr>
          <a:xfrm>
            <a:off x="308400" y="3238900"/>
            <a:ext cx="1006800" cy="1003500"/>
            <a:chOff x="308400" y="1076275"/>
            <a:chExt cx="1006800" cy="1003500"/>
          </a:xfrm>
        </p:grpSpPr>
        <p:sp>
          <p:nvSpPr>
            <p:cNvPr id="1490" name="Google Shape;1490;g34f68b68874_8_16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1" name="Google Shape;1491;g34f68b68874_8_16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492" name="Google Shape;1492;g34f68b68874_8_16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493" name="Google Shape;1493;g34f68b68874_8_168"/>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494" name="Google Shape;1494;g34f68b68874_8_16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95" name="Google Shape;1495;g34f68b68874_8_1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96" name="Google Shape;1496;g34f68b68874_8_168"/>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7"/>
        <p:cNvGrpSpPr/>
        <p:nvPr/>
      </p:nvGrpSpPr>
      <p:grpSpPr>
        <a:xfrm>
          <a:off x="0" y="0"/>
          <a:ext cx="0" cy="0"/>
          <a:chOff x="0" y="0"/>
          <a:chExt cx="0" cy="0"/>
        </a:xfrm>
      </p:grpSpPr>
      <p:pic>
        <p:nvPicPr>
          <p:cNvPr id="1498" name="Google Shape;1498;g34f68b68874_8_18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99" name="Google Shape;1499;g34f68b68874_8_18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0" name="Google Shape;1500;g34f68b68874_8_187"/>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501" name="Google Shape;1501;g34f68b68874_8_1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502" name="Google Shape;1502;g34f68b68874_8_187"/>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503" name="Google Shape;1503;g34f68b68874_8_1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504" name="Google Shape;1504;g34f68b68874_8_1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505" name="Google Shape;1505;g34f68b68874_8_1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506" name="Google Shape;1506;g34f68b68874_8_1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507" name="Google Shape;1507;g34f68b68874_8_1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1508" name="Google Shape;1508;g34f68b68874_8_18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509" name="Google Shape;1509;g34f68b68874_8_187"/>
          <p:cNvGrpSpPr/>
          <p:nvPr/>
        </p:nvGrpSpPr>
        <p:grpSpPr>
          <a:xfrm>
            <a:off x="311700" y="3548650"/>
            <a:ext cx="8363900" cy="646200"/>
            <a:chOff x="375100" y="3396250"/>
            <a:chExt cx="8363900" cy="646200"/>
          </a:xfrm>
        </p:grpSpPr>
        <p:sp>
          <p:nvSpPr>
            <p:cNvPr id="1510" name="Google Shape;1510;g34f68b68874_8_18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1" name="Google Shape;1511;g34f68b68874_8_18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2" name="Google Shape;1512;g34f68b68874_8_18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3" name="Google Shape;1513;g34f68b68874_8_18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4" name="Google Shape;1514;g34f68b68874_8_1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515" name="Google Shape;1515;g34f68b68874_8_1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516" name="Google Shape;1516;g34f68b68874_8_1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517" name="Google Shape;1517;g34f68b68874_8_1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518" name="Google Shape;1518;g34f68b68874_8_18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519" name="Google Shape;1519;g34f68b68874_8_18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520" name="Google Shape;1520;g34f68b68874_8_187"/>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521" name="Google Shape;1521;g34f68b68874_8_187"/>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522" name="Google Shape;1522;g34f68b68874_8_1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1523" name="Google Shape;1523;g34f68b68874_8_1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524" name="Google Shape;1524;g34f68b68874_8_187"/>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525"/>
        <p:cNvGrpSpPr/>
        <p:nvPr/>
      </p:nvGrpSpPr>
      <p:grpSpPr>
        <a:xfrm>
          <a:off x="0" y="0"/>
          <a:ext cx="0" cy="0"/>
          <a:chOff x="0" y="0"/>
          <a:chExt cx="0" cy="0"/>
        </a:xfrm>
      </p:grpSpPr>
      <p:pic>
        <p:nvPicPr>
          <p:cNvPr id="1526" name="Google Shape;1526;g34f68b68874_8_2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27" name="Google Shape;1527;g34f68b68874_8_21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28" name="Google Shape;1528;g34f68b68874_8_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29" name="Google Shape;1529;g34f68b68874_8_2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30" name="Google Shape;1530;g34f68b68874_8_2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531"/>
        <p:cNvGrpSpPr/>
        <p:nvPr/>
      </p:nvGrpSpPr>
      <p:grpSpPr>
        <a:xfrm>
          <a:off x="0" y="0"/>
          <a:ext cx="0" cy="0"/>
          <a:chOff x="0" y="0"/>
          <a:chExt cx="0" cy="0"/>
        </a:xfrm>
      </p:grpSpPr>
      <p:pic>
        <p:nvPicPr>
          <p:cNvPr id="1532" name="Google Shape;1532;g34f68b68874_8_2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33" name="Google Shape;1533;g34f68b68874_8_22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34" name="Google Shape;1534;g34f68b68874_8_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35" name="Google Shape;1535;g34f68b68874_8_2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36" name="Google Shape;1536;g34f68b68874_8_22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7"/>
        <p:cNvGrpSpPr/>
        <p:nvPr/>
      </p:nvGrpSpPr>
      <p:grpSpPr>
        <a:xfrm>
          <a:off x="0" y="0"/>
          <a:ext cx="0" cy="0"/>
          <a:chOff x="0" y="0"/>
          <a:chExt cx="0" cy="0"/>
        </a:xfrm>
      </p:grpSpPr>
      <p:pic>
        <p:nvPicPr>
          <p:cNvPr id="118" name="Google Shape;118;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9" name="Google Shape;119;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0" name="Google Shape;120;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 name="Google Shape;121;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 name="Google Shape;122;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537"/>
        <p:cNvGrpSpPr/>
        <p:nvPr/>
      </p:nvGrpSpPr>
      <p:grpSpPr>
        <a:xfrm>
          <a:off x="0" y="0"/>
          <a:ext cx="0" cy="0"/>
          <a:chOff x="0" y="0"/>
          <a:chExt cx="0" cy="0"/>
        </a:xfrm>
      </p:grpSpPr>
      <p:pic>
        <p:nvPicPr>
          <p:cNvPr id="1538" name="Google Shape;1538;g34f68b68874_8_2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39" name="Google Shape;1539;g34f68b68874_8_2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40" name="Google Shape;1540;g34f68b68874_8_2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41" name="Google Shape;1541;g34f68b68874_8_2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42" name="Google Shape;1542;g34f68b68874_8_2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543"/>
        <p:cNvGrpSpPr/>
        <p:nvPr/>
      </p:nvGrpSpPr>
      <p:grpSpPr>
        <a:xfrm>
          <a:off x="0" y="0"/>
          <a:ext cx="0" cy="0"/>
          <a:chOff x="0" y="0"/>
          <a:chExt cx="0" cy="0"/>
        </a:xfrm>
      </p:grpSpPr>
      <p:pic>
        <p:nvPicPr>
          <p:cNvPr id="1544" name="Google Shape;1544;g34f68b68874_8_23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45" name="Google Shape;1545;g34f68b68874_8_23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46" name="Google Shape;1546;g34f68b68874_8_2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47" name="Google Shape;1547;g34f68b68874_8_2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48" name="Google Shape;1548;g34f68b68874_8_23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549"/>
        <p:cNvGrpSpPr/>
        <p:nvPr/>
      </p:nvGrpSpPr>
      <p:grpSpPr>
        <a:xfrm>
          <a:off x="0" y="0"/>
          <a:ext cx="0" cy="0"/>
          <a:chOff x="0" y="0"/>
          <a:chExt cx="0" cy="0"/>
        </a:xfrm>
      </p:grpSpPr>
      <p:pic>
        <p:nvPicPr>
          <p:cNvPr id="1550" name="Google Shape;1550;g34f68b68874_8_2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51" name="Google Shape;1551;g34f68b68874_8_23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52" name="Google Shape;1552;g34f68b68874_8_2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53" name="Google Shape;1553;g34f68b68874_8_2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54" name="Google Shape;1554;g34f68b68874_8_23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555"/>
        <p:cNvGrpSpPr/>
        <p:nvPr/>
      </p:nvGrpSpPr>
      <p:grpSpPr>
        <a:xfrm>
          <a:off x="0" y="0"/>
          <a:ext cx="0" cy="0"/>
          <a:chOff x="0" y="0"/>
          <a:chExt cx="0" cy="0"/>
        </a:xfrm>
      </p:grpSpPr>
      <p:pic>
        <p:nvPicPr>
          <p:cNvPr id="1556" name="Google Shape;1556;g34f68b68874_8_24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57" name="Google Shape;1557;g34f68b68874_8_24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58" name="Google Shape;1558;g34f68b68874_8_2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59" name="Google Shape;1559;g34f68b68874_8_2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60" name="Google Shape;1560;g34f68b68874_8_24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561"/>
        <p:cNvGrpSpPr/>
        <p:nvPr/>
      </p:nvGrpSpPr>
      <p:grpSpPr>
        <a:xfrm>
          <a:off x="0" y="0"/>
          <a:ext cx="0" cy="0"/>
          <a:chOff x="0" y="0"/>
          <a:chExt cx="0" cy="0"/>
        </a:xfrm>
      </p:grpSpPr>
      <p:pic>
        <p:nvPicPr>
          <p:cNvPr id="1562" name="Google Shape;1562;g34f68b68874_8_25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63" name="Google Shape;1563;g34f68b68874_8_25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64" name="Google Shape;1564;g34f68b68874_8_2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65" name="Google Shape;1565;g34f68b68874_8_2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66" name="Google Shape;1566;g34f68b68874_8_25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567"/>
        <p:cNvGrpSpPr/>
        <p:nvPr/>
      </p:nvGrpSpPr>
      <p:grpSpPr>
        <a:xfrm>
          <a:off x="0" y="0"/>
          <a:ext cx="0" cy="0"/>
          <a:chOff x="0" y="0"/>
          <a:chExt cx="0" cy="0"/>
        </a:xfrm>
      </p:grpSpPr>
      <p:pic>
        <p:nvPicPr>
          <p:cNvPr id="1568" name="Google Shape;1568;g34f68b68874_8_2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69" name="Google Shape;1569;g34f68b68874_8_25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70" name="Google Shape;1570;g34f68b68874_8_2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71" name="Google Shape;1571;g34f68b68874_8_2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72" name="Google Shape;1572;g34f68b68874_8_25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573"/>
        <p:cNvGrpSpPr/>
        <p:nvPr/>
      </p:nvGrpSpPr>
      <p:grpSpPr>
        <a:xfrm>
          <a:off x="0" y="0"/>
          <a:ext cx="0" cy="0"/>
          <a:chOff x="0" y="0"/>
          <a:chExt cx="0" cy="0"/>
        </a:xfrm>
      </p:grpSpPr>
      <p:pic>
        <p:nvPicPr>
          <p:cNvPr id="1574" name="Google Shape;1574;g34f68b68874_8_263"/>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575" name="Google Shape;1575;g34f68b68874_8_263"/>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576" name="Google Shape;1576;g34f68b68874_8_263"/>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577" name="Google Shape;1577;g34f68b68874_8_263"/>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578" name="Google Shape;1578;g34f68b68874_8_263"/>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579" name="Google Shape;1579;g34f68b68874_8_263"/>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580" name="Google Shape;1580;g34f68b68874_8_263"/>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581" name="Google Shape;1581;g34f68b68874_8_263"/>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582"/>
        <p:cNvGrpSpPr/>
        <p:nvPr/>
      </p:nvGrpSpPr>
      <p:grpSpPr>
        <a:xfrm>
          <a:off x="0" y="0"/>
          <a:ext cx="0" cy="0"/>
          <a:chOff x="0" y="0"/>
          <a:chExt cx="0" cy="0"/>
        </a:xfrm>
      </p:grpSpPr>
      <p:pic>
        <p:nvPicPr>
          <p:cNvPr id="1583" name="Google Shape;1583;g34f68b68874_8_27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584" name="Google Shape;1584;g34f68b68874_8_27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585" name="Google Shape;1585;g34f68b68874_8_272"/>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586" name="Google Shape;1586;g34f68b68874_8_272"/>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587" name="Google Shape;1587;g34f68b68874_8_272"/>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588" name="Google Shape;1588;g34f68b68874_8_272"/>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589" name="Google Shape;1589;g34f68b68874_8_272"/>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590" name="Google Shape;1590;g34f68b68874_8_272"/>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591"/>
        <p:cNvGrpSpPr/>
        <p:nvPr/>
      </p:nvGrpSpPr>
      <p:grpSpPr>
        <a:xfrm>
          <a:off x="0" y="0"/>
          <a:ext cx="0" cy="0"/>
          <a:chOff x="0" y="0"/>
          <a:chExt cx="0" cy="0"/>
        </a:xfrm>
      </p:grpSpPr>
      <p:pic>
        <p:nvPicPr>
          <p:cNvPr id="1592" name="Google Shape;1592;g34f68b68874_8_28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593" name="Google Shape;1593;g34f68b68874_8_28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594" name="Google Shape;1594;g34f68b68874_8_281"/>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95"/>
        <p:cNvGrpSpPr/>
        <p:nvPr/>
      </p:nvGrpSpPr>
      <p:grpSpPr>
        <a:xfrm>
          <a:off x="0" y="0"/>
          <a:ext cx="0" cy="0"/>
          <a:chOff x="0" y="0"/>
          <a:chExt cx="0" cy="0"/>
        </a:xfrm>
      </p:grpSpPr>
      <p:sp>
        <p:nvSpPr>
          <p:cNvPr id="1596" name="Google Shape;1596;g34f68b68874_8_2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97" name="Google Shape;1597;g34f68b68874_8_28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98" name="Google Shape;1598;g34f68b68874_8_28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99" name="Google Shape;1599;g34f68b68874_8_2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23"/>
        <p:cNvGrpSpPr/>
        <p:nvPr/>
      </p:nvGrpSpPr>
      <p:grpSpPr>
        <a:xfrm>
          <a:off x="0" y="0"/>
          <a:ext cx="0" cy="0"/>
          <a:chOff x="0" y="0"/>
          <a:chExt cx="0" cy="0"/>
        </a:xfrm>
      </p:grpSpPr>
      <p:sp>
        <p:nvSpPr>
          <p:cNvPr id="124" name="Google Shape;12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 name="Google Shape;125;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7" name="Google Shape;127;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8" name="Google Shape;128;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9" name="Google Shape;129;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30" name="Google Shape;130;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1" name="Google Shape;131;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0"/>
        <p:cNvGrpSpPr/>
        <p:nvPr/>
      </p:nvGrpSpPr>
      <p:grpSpPr>
        <a:xfrm>
          <a:off x="0" y="0"/>
          <a:ext cx="0" cy="0"/>
          <a:chOff x="0" y="0"/>
          <a:chExt cx="0" cy="0"/>
        </a:xfrm>
      </p:grpSpPr>
      <p:sp>
        <p:nvSpPr>
          <p:cNvPr id="1601" name="Google Shape;1601;g34f68b68874_8_2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2" name="Google Shape;1602;g34f68b68874_8_2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03"/>
        <p:cNvGrpSpPr/>
        <p:nvPr/>
      </p:nvGrpSpPr>
      <p:grpSpPr>
        <a:xfrm>
          <a:off x="0" y="0"/>
          <a:ext cx="0" cy="0"/>
          <a:chOff x="0" y="0"/>
          <a:chExt cx="0" cy="0"/>
        </a:xfrm>
      </p:grpSpPr>
      <p:sp>
        <p:nvSpPr>
          <p:cNvPr id="1604" name="Google Shape;1604;g34f68b68874_8_29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05" name="Google Shape;1605;g34f68b68874_8_29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6" name="Google Shape;1606;g34f68b68874_8_2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07"/>
        <p:cNvGrpSpPr/>
        <p:nvPr/>
      </p:nvGrpSpPr>
      <p:grpSpPr>
        <a:xfrm>
          <a:off x="0" y="0"/>
          <a:ext cx="0" cy="0"/>
          <a:chOff x="0" y="0"/>
          <a:chExt cx="0" cy="0"/>
        </a:xfrm>
      </p:grpSpPr>
      <p:sp>
        <p:nvSpPr>
          <p:cNvPr id="1608" name="Google Shape;1608;g34f68b68874_8_29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09" name="Google Shape;1609;g34f68b68874_8_2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0"/>
        <p:cNvGrpSpPr/>
        <p:nvPr/>
      </p:nvGrpSpPr>
      <p:grpSpPr>
        <a:xfrm>
          <a:off x="0" y="0"/>
          <a:ext cx="0" cy="0"/>
          <a:chOff x="0" y="0"/>
          <a:chExt cx="0" cy="0"/>
        </a:xfrm>
      </p:grpSpPr>
      <p:sp>
        <p:nvSpPr>
          <p:cNvPr id="1611" name="Google Shape;1611;g34f68b68874_8_30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g34f68b68874_8_30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13" name="Google Shape;1613;g34f68b68874_8_30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14" name="Google Shape;1614;g34f68b68874_8_30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15" name="Google Shape;1615;g34f68b68874_8_3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6"/>
        <p:cNvGrpSpPr/>
        <p:nvPr/>
      </p:nvGrpSpPr>
      <p:grpSpPr>
        <a:xfrm>
          <a:off x="0" y="0"/>
          <a:ext cx="0" cy="0"/>
          <a:chOff x="0" y="0"/>
          <a:chExt cx="0" cy="0"/>
        </a:xfrm>
      </p:grpSpPr>
      <p:sp>
        <p:nvSpPr>
          <p:cNvPr id="1617" name="Google Shape;1617;g34f68b68874_8_30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618" name="Google Shape;1618;g34f68b68874_8_3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19"/>
        <p:cNvGrpSpPr/>
        <p:nvPr/>
      </p:nvGrpSpPr>
      <p:grpSpPr>
        <a:xfrm>
          <a:off x="0" y="0"/>
          <a:ext cx="0" cy="0"/>
          <a:chOff x="0" y="0"/>
          <a:chExt cx="0" cy="0"/>
        </a:xfrm>
      </p:grpSpPr>
      <p:sp>
        <p:nvSpPr>
          <p:cNvPr id="1620" name="Google Shape;1620;g34f68b68874_8_30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1" name="Google Shape;1621;g34f68b68874_8_30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622" name="Google Shape;1622;g34f68b68874_8_3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3"/>
        <p:cNvGrpSpPr/>
        <p:nvPr/>
      </p:nvGrpSpPr>
      <p:grpSpPr>
        <a:xfrm>
          <a:off x="0" y="0"/>
          <a:ext cx="0" cy="0"/>
          <a:chOff x="0" y="0"/>
          <a:chExt cx="0" cy="0"/>
        </a:xfrm>
      </p:grpSpPr>
      <p:sp>
        <p:nvSpPr>
          <p:cNvPr id="1624" name="Google Shape;1624;g34f68b68874_8_3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5"/>
        <p:cNvGrpSpPr/>
        <p:nvPr/>
      </p:nvGrpSpPr>
      <p:grpSpPr>
        <a:xfrm>
          <a:off x="0" y="0"/>
          <a:ext cx="0" cy="0"/>
          <a:chOff x="0" y="0"/>
          <a:chExt cx="0" cy="0"/>
        </a:xfrm>
      </p:grpSpPr>
      <p:pic>
        <p:nvPicPr>
          <p:cNvPr id="1626" name="Google Shape;1626;g34f68b68874_8_31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627" name="Google Shape;1627;g34f68b68874_8_31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8" name="Google Shape;1628;g34f68b68874_8_315"/>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29" name="Google Shape;1629;g34f68b68874_8_315"/>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630" name="Google Shape;1630;g34f68b68874_8_31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631"/>
        <p:cNvGrpSpPr/>
        <p:nvPr/>
      </p:nvGrpSpPr>
      <p:grpSpPr>
        <a:xfrm>
          <a:off x="0" y="0"/>
          <a:ext cx="0" cy="0"/>
          <a:chOff x="0" y="0"/>
          <a:chExt cx="0" cy="0"/>
        </a:xfrm>
      </p:grpSpPr>
      <p:pic>
        <p:nvPicPr>
          <p:cNvPr id="1632" name="Google Shape;1632;g34f68b68874_8_321"/>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633" name="Google Shape;1633;g34f68b68874_8_321"/>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4" name="Google Shape;1634;g34f68b68874_8_321"/>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635"/>
        <p:cNvGrpSpPr/>
        <p:nvPr/>
      </p:nvGrpSpPr>
      <p:grpSpPr>
        <a:xfrm>
          <a:off x="0" y="0"/>
          <a:ext cx="0" cy="0"/>
          <a:chOff x="0" y="0"/>
          <a:chExt cx="0" cy="0"/>
        </a:xfrm>
      </p:grpSpPr>
      <p:pic>
        <p:nvPicPr>
          <p:cNvPr id="1636" name="Google Shape;1636;g34f68b68874_8_325"/>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637" name="Google Shape;1637;g34f68b68874_8_325"/>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8" name="Google Shape;1638;g34f68b68874_8_325"/>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9"/>
        <p:cNvGrpSpPr/>
        <p:nvPr/>
      </p:nvGrpSpPr>
      <p:grpSpPr>
        <a:xfrm>
          <a:off x="0" y="0"/>
          <a:ext cx="0" cy="0"/>
          <a:chOff x="0" y="0"/>
          <a:chExt cx="0" cy="0"/>
        </a:xfrm>
      </p:grpSpPr>
      <p:sp>
        <p:nvSpPr>
          <p:cNvPr id="20" name="Google Shape;20;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 name="Google Shape;22;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3" name="Google Shape;23;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32"/>
        <p:cNvGrpSpPr/>
        <p:nvPr/>
      </p:nvGrpSpPr>
      <p:grpSpPr>
        <a:xfrm>
          <a:off x="0" y="0"/>
          <a:ext cx="0" cy="0"/>
          <a:chOff x="0" y="0"/>
          <a:chExt cx="0" cy="0"/>
        </a:xfrm>
      </p:grpSpPr>
      <p:pic>
        <p:nvPicPr>
          <p:cNvPr id="133" name="Google Shape;133;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4" name="Google Shape;134;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5" name="Google Shape;135;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6" name="Google Shape;136;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7" name="Google Shape;137;p45"/>
          <p:cNvGrpSpPr/>
          <p:nvPr/>
        </p:nvGrpSpPr>
        <p:grpSpPr>
          <a:xfrm>
            <a:off x="308400" y="1062325"/>
            <a:ext cx="1006800" cy="1003500"/>
            <a:chOff x="308400" y="1076275"/>
            <a:chExt cx="1006800" cy="1003500"/>
          </a:xfrm>
        </p:grpSpPr>
        <p:sp>
          <p:nvSpPr>
            <p:cNvPr id="138" name="Google Shape;138;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40" name="Google Shape;140;p45"/>
          <p:cNvGrpSpPr/>
          <p:nvPr/>
        </p:nvGrpSpPr>
        <p:grpSpPr>
          <a:xfrm>
            <a:off x="308400" y="2150613"/>
            <a:ext cx="1006800" cy="1003500"/>
            <a:chOff x="308400" y="2218825"/>
            <a:chExt cx="1006800" cy="1003500"/>
          </a:xfrm>
        </p:grpSpPr>
        <p:sp>
          <p:nvSpPr>
            <p:cNvPr id="141" name="Google Shape;141;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43" name="Google Shape;143;p45"/>
          <p:cNvGrpSpPr/>
          <p:nvPr/>
        </p:nvGrpSpPr>
        <p:grpSpPr>
          <a:xfrm>
            <a:off x="308400" y="3238900"/>
            <a:ext cx="1006800" cy="1003500"/>
            <a:chOff x="308400" y="1076275"/>
            <a:chExt cx="1006800" cy="1003500"/>
          </a:xfrm>
        </p:grpSpPr>
        <p:sp>
          <p:nvSpPr>
            <p:cNvPr id="144" name="Google Shape;144;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6" name="Google Shape;146;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7" name="Google Shape;147;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8" name="Google Shape;148;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9" name="Google Shape;1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0" name="Google Shape;150;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51" name="Google Shape;151;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52" name="Google Shape;152;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1639"/>
        <p:cNvGrpSpPr/>
        <p:nvPr/>
      </p:nvGrpSpPr>
      <p:grpSpPr>
        <a:xfrm>
          <a:off x="0" y="0"/>
          <a:ext cx="0" cy="0"/>
          <a:chOff x="0" y="0"/>
          <a:chExt cx="0" cy="0"/>
        </a:xfrm>
      </p:grpSpPr>
      <p:pic>
        <p:nvPicPr>
          <p:cNvPr id="1640" name="Google Shape;1640;g34f68b68874_8_3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41" name="Google Shape;1641;g34f68b68874_8_32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42" name="Google Shape;1642;g34f68b68874_8_32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3" name="Google Shape;1643;g34f68b68874_8_32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4" name="Google Shape;1644;g34f68b68874_8_32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45" name="Google Shape;1645;g34f68b68874_8_3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46" name="Google Shape;1646;g34f68b68874_8_3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47" name="Google Shape;1647;g34f68b68874_8_3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1648"/>
        <p:cNvGrpSpPr/>
        <p:nvPr/>
      </p:nvGrpSpPr>
      <p:grpSpPr>
        <a:xfrm>
          <a:off x="0" y="0"/>
          <a:ext cx="0" cy="0"/>
          <a:chOff x="0" y="0"/>
          <a:chExt cx="0" cy="0"/>
        </a:xfrm>
      </p:grpSpPr>
      <p:pic>
        <p:nvPicPr>
          <p:cNvPr id="1649" name="Google Shape;1649;g34f68b68874_8_33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50" name="Google Shape;1650;g34f68b68874_8_33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51" name="Google Shape;1651;g34f68b68874_8_33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2" name="Google Shape;1652;g34f68b68874_8_33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3" name="Google Shape;1653;g34f68b68874_8_33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4" name="Google Shape;1654;g34f68b68874_8_3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55" name="Google Shape;1655;g34f68b68874_8_33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56" name="Google Shape;1656;g34f68b68874_8_3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1657"/>
        <p:cNvGrpSpPr/>
        <p:nvPr/>
      </p:nvGrpSpPr>
      <p:grpSpPr>
        <a:xfrm>
          <a:off x="0" y="0"/>
          <a:ext cx="0" cy="0"/>
          <a:chOff x="0" y="0"/>
          <a:chExt cx="0" cy="0"/>
        </a:xfrm>
      </p:grpSpPr>
      <p:pic>
        <p:nvPicPr>
          <p:cNvPr id="1658" name="Google Shape;1658;g34f68b68874_8_3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59" name="Google Shape;1659;g34f68b68874_8_3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60" name="Google Shape;1660;g34f68b68874_8_3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61" name="Google Shape;1661;g34f68b68874_8_3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2" name="Google Shape;1662;g34f68b68874_8_3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3" name="Google Shape;1663;g34f68b68874_8_3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64" name="Google Shape;1664;g34f68b68874_8_3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65" name="Google Shape;1665;g34f68b68874_8_3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670"/>
        <p:cNvGrpSpPr/>
        <p:nvPr/>
      </p:nvGrpSpPr>
      <p:grpSpPr>
        <a:xfrm>
          <a:off x="0" y="0"/>
          <a:ext cx="0" cy="0"/>
          <a:chOff x="0" y="0"/>
          <a:chExt cx="0" cy="0"/>
        </a:xfrm>
      </p:grpSpPr>
      <p:sp>
        <p:nvSpPr>
          <p:cNvPr id="1671" name="Google Shape;1671;g34f68b68874_8_365"/>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g34f68b68874_8_3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73" name="Google Shape;1673;g34f68b68874_8_365"/>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674" name="Google Shape;1674;g34f68b68874_8_365"/>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1675" name="Google Shape;1675;g34f68b68874_8_365"/>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676" name="Google Shape;1676;g34f68b68874_8_365"/>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77" name="Google Shape;1677;g34f68b68874_8_365"/>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78" name="Google Shape;1678;g34f68b68874_8_365"/>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79" name="Google Shape;1679;g34f68b68874_8_3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680"/>
        <p:cNvGrpSpPr/>
        <p:nvPr/>
      </p:nvGrpSpPr>
      <p:grpSpPr>
        <a:xfrm>
          <a:off x="0" y="0"/>
          <a:ext cx="0" cy="0"/>
          <a:chOff x="0" y="0"/>
          <a:chExt cx="0" cy="0"/>
        </a:xfrm>
      </p:grpSpPr>
      <p:sp>
        <p:nvSpPr>
          <p:cNvPr id="1681" name="Google Shape;1681;g34f68b68874_8_3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82" name="Google Shape;1682;g34f68b68874_8_37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83" name="Google Shape;1683;g34f68b68874_8_37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684" name="Google Shape;1684;g34f68b68874_8_37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685" name="Google Shape;1685;g34f68b68874_8_37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86" name="Google Shape;1686;g34f68b68874_8_37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87" name="Google Shape;1687;g34f68b68874_8_37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88" name="Google Shape;1688;g34f68b68874_8_3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9" name="Google Shape;1689;g34f68b68874_8_37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690"/>
        <p:cNvGrpSpPr/>
        <p:nvPr/>
      </p:nvGrpSpPr>
      <p:grpSpPr>
        <a:xfrm>
          <a:off x="0" y="0"/>
          <a:ext cx="0" cy="0"/>
          <a:chOff x="0" y="0"/>
          <a:chExt cx="0" cy="0"/>
        </a:xfrm>
      </p:grpSpPr>
      <p:pic>
        <p:nvPicPr>
          <p:cNvPr id="1691" name="Google Shape;1691;g34f68b68874_8_38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92" name="Google Shape;1692;g34f68b68874_8_38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93" name="Google Shape;1693;g34f68b68874_8_38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94" name="Google Shape;1694;g34f68b68874_8_38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695"/>
        <p:cNvGrpSpPr/>
        <p:nvPr/>
      </p:nvGrpSpPr>
      <p:grpSpPr>
        <a:xfrm>
          <a:off x="0" y="0"/>
          <a:ext cx="0" cy="0"/>
          <a:chOff x="0" y="0"/>
          <a:chExt cx="0" cy="0"/>
        </a:xfrm>
      </p:grpSpPr>
      <p:sp>
        <p:nvSpPr>
          <p:cNvPr id="1696" name="Google Shape;1696;g34f68b68874_8_3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97" name="Google Shape;1697;g34f68b68874_8_3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98" name="Google Shape;1698;g34f68b68874_8_3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699" name="Google Shape;1699;g34f68b68874_8_3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700" name="Google Shape;1700;g34f68b68874_8_390"/>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1701" name="Google Shape;1701;g34f68b68874_8_3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702" name="Google Shape;1702;g34f68b68874_8_3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03" name="Google Shape;1703;g34f68b68874_8_3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04" name="Google Shape;1704;g34f68b68874_8_3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705" name="Google Shape;1705;g34f68b68874_8_390"/>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706"/>
        <p:cNvGrpSpPr/>
        <p:nvPr/>
      </p:nvGrpSpPr>
      <p:grpSpPr>
        <a:xfrm>
          <a:off x="0" y="0"/>
          <a:ext cx="0" cy="0"/>
          <a:chOff x="0" y="0"/>
          <a:chExt cx="0" cy="0"/>
        </a:xfrm>
      </p:grpSpPr>
      <p:pic>
        <p:nvPicPr>
          <p:cNvPr id="1707" name="Google Shape;1707;g34f68b68874_8_4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08" name="Google Shape;1708;g34f68b68874_8_4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09" name="Google Shape;1709;g34f68b68874_8_4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10" name="Google Shape;1710;g34f68b68874_8_4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1"/>
        <p:cNvGrpSpPr/>
        <p:nvPr/>
      </p:nvGrpSpPr>
      <p:grpSpPr>
        <a:xfrm>
          <a:off x="0" y="0"/>
          <a:ext cx="0" cy="0"/>
          <a:chOff x="0" y="0"/>
          <a:chExt cx="0" cy="0"/>
        </a:xfrm>
      </p:grpSpPr>
      <p:sp>
        <p:nvSpPr>
          <p:cNvPr id="1712" name="Google Shape;1712;g34f68b68874_8_4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713"/>
        <p:cNvGrpSpPr/>
        <p:nvPr/>
      </p:nvGrpSpPr>
      <p:grpSpPr>
        <a:xfrm>
          <a:off x="0" y="0"/>
          <a:ext cx="0" cy="0"/>
          <a:chOff x="0" y="0"/>
          <a:chExt cx="0" cy="0"/>
        </a:xfrm>
      </p:grpSpPr>
      <p:sp>
        <p:nvSpPr>
          <p:cNvPr id="1714" name="Google Shape;1714;g34f68b68874_8_4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15" name="Google Shape;1715;g34f68b68874_8_4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6" name="Google Shape;1716;g34f68b68874_8_40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717" name="Google Shape;1717;g34f68b68874_8_40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8" name="Google Shape;1718;g34f68b68874_8_4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19" name="Google Shape;1719;g34f68b68874_8_40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53"/>
        <p:cNvGrpSpPr/>
        <p:nvPr/>
      </p:nvGrpSpPr>
      <p:grpSpPr>
        <a:xfrm>
          <a:off x="0" y="0"/>
          <a:ext cx="0" cy="0"/>
          <a:chOff x="0" y="0"/>
          <a:chExt cx="0" cy="0"/>
        </a:xfrm>
      </p:grpSpPr>
      <p:pic>
        <p:nvPicPr>
          <p:cNvPr id="154" name="Google Shape;15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5" name="Google Shape;155;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6" name="Google Shape;156;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8" name="Google Shape;158;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9" name="Google Shape;159;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60" name="Google Shape;160;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61" name="Google Shape;161;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62" name="Google Shape;162;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63" name="Google Shape;163;p46"/>
          <p:cNvGrpSpPr/>
          <p:nvPr/>
        </p:nvGrpSpPr>
        <p:grpSpPr>
          <a:xfrm>
            <a:off x="311700" y="3548650"/>
            <a:ext cx="8363900" cy="646200"/>
            <a:chOff x="375100" y="3396250"/>
            <a:chExt cx="8363900" cy="646200"/>
          </a:xfrm>
        </p:grpSpPr>
        <p:sp>
          <p:nvSpPr>
            <p:cNvPr id="164" name="Google Shape;164;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9" name="Google Shape;169;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70" name="Google Shape;170;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71" name="Google Shape;171;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72" name="Google Shape;172;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3" name="Google Shape;173;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4" name="Google Shape;174;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5" name="Google Shape;175;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6" name="Google Shape;176;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7" name="Google Shape;177;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8" name="Google Shape;178;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9" name="Google Shape;179;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0" name="Google Shape;180;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1" name="Google Shape;181;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720"/>
        <p:cNvGrpSpPr/>
        <p:nvPr/>
      </p:nvGrpSpPr>
      <p:grpSpPr>
        <a:xfrm>
          <a:off x="0" y="0"/>
          <a:ext cx="0" cy="0"/>
          <a:chOff x="0" y="0"/>
          <a:chExt cx="0" cy="0"/>
        </a:xfrm>
      </p:grpSpPr>
      <p:sp>
        <p:nvSpPr>
          <p:cNvPr id="1721" name="Google Shape;1721;g34f68b68874_8_4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22" name="Google Shape;1722;g34f68b68874_8_41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23" name="Google Shape;1723;g34f68b68874_8_41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4" name="Google Shape;1724;g34f68b68874_8_41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725" name="Google Shape;1725;g34f68b68874_8_41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726" name="Google Shape;1726;g34f68b68874_8_41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727" name="Google Shape;1727;g34f68b68874_8_415"/>
          <p:cNvGrpSpPr/>
          <p:nvPr/>
        </p:nvGrpSpPr>
        <p:grpSpPr>
          <a:xfrm>
            <a:off x="308400" y="1062325"/>
            <a:ext cx="1006800" cy="1003500"/>
            <a:chOff x="308400" y="1076275"/>
            <a:chExt cx="1006800" cy="1003500"/>
          </a:xfrm>
        </p:grpSpPr>
        <p:sp>
          <p:nvSpPr>
            <p:cNvPr id="1728" name="Google Shape;1728;g34f68b68874_8_41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g34f68b68874_8_41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730" name="Google Shape;1730;g34f68b68874_8_415"/>
          <p:cNvGrpSpPr/>
          <p:nvPr/>
        </p:nvGrpSpPr>
        <p:grpSpPr>
          <a:xfrm>
            <a:off x="308400" y="2150613"/>
            <a:ext cx="1006800" cy="1003500"/>
            <a:chOff x="308400" y="2218825"/>
            <a:chExt cx="1006800" cy="1003500"/>
          </a:xfrm>
        </p:grpSpPr>
        <p:sp>
          <p:nvSpPr>
            <p:cNvPr id="1731" name="Google Shape;1731;g34f68b68874_8_41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g34f68b68874_8_41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733" name="Google Shape;1733;g34f68b68874_8_415"/>
          <p:cNvGrpSpPr/>
          <p:nvPr/>
        </p:nvGrpSpPr>
        <p:grpSpPr>
          <a:xfrm>
            <a:off x="308400" y="3238900"/>
            <a:ext cx="1006800" cy="1003500"/>
            <a:chOff x="308400" y="1076275"/>
            <a:chExt cx="1006800" cy="1003500"/>
          </a:xfrm>
        </p:grpSpPr>
        <p:sp>
          <p:nvSpPr>
            <p:cNvPr id="1734" name="Google Shape;1734;g34f68b68874_8_41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g34f68b68874_8_41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736" name="Google Shape;1736;g34f68b68874_8_41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737" name="Google Shape;1737;g34f68b68874_8_41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738" name="Google Shape;1738;g34f68b68874_8_41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739" name="Google Shape;1739;g34f68b68874_8_4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40" name="Google Shape;1740;g34f68b68874_8_41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1741" name="Google Shape;1741;g34f68b68874_8_41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742"/>
        <p:cNvGrpSpPr/>
        <p:nvPr/>
      </p:nvGrpSpPr>
      <p:grpSpPr>
        <a:xfrm>
          <a:off x="0" y="0"/>
          <a:ext cx="0" cy="0"/>
          <a:chOff x="0" y="0"/>
          <a:chExt cx="0" cy="0"/>
        </a:xfrm>
      </p:grpSpPr>
      <p:sp>
        <p:nvSpPr>
          <p:cNvPr id="1743" name="Google Shape;1743;g34f68b68874_8_4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44" name="Google Shape;1744;g34f68b68874_8_43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45" name="Google Shape;1745;g34f68b68874_8_43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1746" name="Google Shape;1746;g34f68b68874_8_4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47" name="Google Shape;1747;g34f68b68874_8_43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1748" name="Google Shape;1748;g34f68b68874_8_43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749" name="Google Shape;1749;g34f68b68874_8_43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750" name="Google Shape;1750;g34f68b68874_8_43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1751" name="Google Shape;1751;g34f68b68874_8_43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752" name="Google Shape;1752;g34f68b68874_8_43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753" name="Google Shape;1753;g34f68b68874_8_43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754" name="Google Shape;1754;g34f68b68874_8_43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755" name="Google Shape;1755;g34f68b68874_8_437"/>
          <p:cNvGrpSpPr/>
          <p:nvPr/>
        </p:nvGrpSpPr>
        <p:grpSpPr>
          <a:xfrm>
            <a:off x="311700" y="3548650"/>
            <a:ext cx="8363900" cy="646200"/>
            <a:chOff x="375100" y="3396250"/>
            <a:chExt cx="8363900" cy="646200"/>
          </a:xfrm>
        </p:grpSpPr>
        <p:sp>
          <p:nvSpPr>
            <p:cNvPr id="1756" name="Google Shape;1756;g34f68b68874_8_43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g34f68b68874_8_43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g34f68b68874_8_43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g34f68b68874_8_43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g34f68b68874_8_43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761" name="Google Shape;1761;g34f68b68874_8_43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762" name="Google Shape;1762;g34f68b68874_8_43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763" name="Google Shape;1763;g34f68b68874_8_43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764" name="Google Shape;1764;g34f68b68874_8_43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765" name="Google Shape;1765;g34f68b68874_8_43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766" name="Google Shape;1766;g34f68b68874_8_43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767" name="Google Shape;1767;g34f68b68874_8_43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768" name="Google Shape;1768;g34f68b68874_8_43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769" name="Google Shape;1769;g34f68b68874_8_43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70" name="Google Shape;1770;g34f68b68874_8_43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771"/>
        <p:cNvGrpSpPr/>
        <p:nvPr/>
      </p:nvGrpSpPr>
      <p:grpSpPr>
        <a:xfrm>
          <a:off x="0" y="0"/>
          <a:ext cx="0" cy="0"/>
          <a:chOff x="0" y="0"/>
          <a:chExt cx="0" cy="0"/>
        </a:xfrm>
      </p:grpSpPr>
      <p:pic>
        <p:nvPicPr>
          <p:cNvPr id="1772" name="Google Shape;1772;g34f68b68874_8_46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73" name="Google Shape;1773;g34f68b68874_8_4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74" name="Google Shape;1774;g34f68b68874_8_4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75" name="Google Shape;1775;g34f68b68874_8_4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6" name="Google Shape;1776;g34f68b68874_8_46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777"/>
        <p:cNvGrpSpPr/>
        <p:nvPr/>
      </p:nvGrpSpPr>
      <p:grpSpPr>
        <a:xfrm>
          <a:off x="0" y="0"/>
          <a:ext cx="0" cy="0"/>
          <a:chOff x="0" y="0"/>
          <a:chExt cx="0" cy="0"/>
        </a:xfrm>
      </p:grpSpPr>
      <p:pic>
        <p:nvPicPr>
          <p:cNvPr id="1778" name="Google Shape;1778;g34f68b68874_8_47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79" name="Google Shape;1779;g34f68b68874_8_4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80" name="Google Shape;1780;g34f68b68874_8_4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81" name="Google Shape;1781;g34f68b68874_8_47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82" name="Google Shape;1782;g34f68b68874_8_47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783"/>
        <p:cNvGrpSpPr/>
        <p:nvPr/>
      </p:nvGrpSpPr>
      <p:grpSpPr>
        <a:xfrm>
          <a:off x="0" y="0"/>
          <a:ext cx="0" cy="0"/>
          <a:chOff x="0" y="0"/>
          <a:chExt cx="0" cy="0"/>
        </a:xfrm>
      </p:grpSpPr>
      <p:pic>
        <p:nvPicPr>
          <p:cNvPr id="1784" name="Google Shape;1784;g34f68b68874_8_47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85" name="Google Shape;1785;g34f68b68874_8_4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86" name="Google Shape;1786;g34f68b68874_8_4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87" name="Google Shape;1787;g34f68b68874_8_47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88" name="Google Shape;1788;g34f68b68874_8_47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789"/>
        <p:cNvGrpSpPr/>
        <p:nvPr/>
      </p:nvGrpSpPr>
      <p:grpSpPr>
        <a:xfrm>
          <a:off x="0" y="0"/>
          <a:ext cx="0" cy="0"/>
          <a:chOff x="0" y="0"/>
          <a:chExt cx="0" cy="0"/>
        </a:xfrm>
      </p:grpSpPr>
      <p:pic>
        <p:nvPicPr>
          <p:cNvPr id="1790" name="Google Shape;1790;g34f68b68874_8_48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91" name="Google Shape;1791;g34f68b68874_8_48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92" name="Google Shape;1792;g34f68b68874_8_48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93" name="Google Shape;1793;g34f68b68874_8_48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794"/>
        <p:cNvGrpSpPr/>
        <p:nvPr/>
      </p:nvGrpSpPr>
      <p:grpSpPr>
        <a:xfrm>
          <a:off x="0" y="0"/>
          <a:ext cx="0" cy="0"/>
          <a:chOff x="0" y="0"/>
          <a:chExt cx="0" cy="0"/>
        </a:xfrm>
      </p:grpSpPr>
      <p:pic>
        <p:nvPicPr>
          <p:cNvPr id="1795" name="Google Shape;1795;g34f68b68874_8_48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96" name="Google Shape;1796;g34f68b68874_8_48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97" name="Google Shape;1797;g34f68b68874_8_4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98" name="Google Shape;1798;g34f68b68874_8_48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799"/>
        <p:cNvGrpSpPr/>
        <p:nvPr/>
      </p:nvGrpSpPr>
      <p:grpSpPr>
        <a:xfrm>
          <a:off x="0" y="0"/>
          <a:ext cx="0" cy="0"/>
          <a:chOff x="0" y="0"/>
          <a:chExt cx="0" cy="0"/>
        </a:xfrm>
      </p:grpSpPr>
      <p:pic>
        <p:nvPicPr>
          <p:cNvPr id="1800" name="Google Shape;1800;g34f68b68874_8_49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01" name="Google Shape;1801;g34f68b68874_8_49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02" name="Google Shape;1802;g34f68b68874_8_4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03" name="Google Shape;1803;g34f68b68874_8_49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804"/>
        <p:cNvGrpSpPr/>
        <p:nvPr/>
      </p:nvGrpSpPr>
      <p:grpSpPr>
        <a:xfrm>
          <a:off x="0" y="0"/>
          <a:ext cx="0" cy="0"/>
          <a:chOff x="0" y="0"/>
          <a:chExt cx="0" cy="0"/>
        </a:xfrm>
      </p:grpSpPr>
      <p:sp>
        <p:nvSpPr>
          <p:cNvPr id="1805" name="Google Shape;1805;g34f68b68874_8_4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06" name="Google Shape;1806;g34f68b68874_8_499"/>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g34f68b68874_8_49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08" name="Google Shape;1808;g34f68b68874_8_49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809" name="Google Shape;1809;g34f68b68874_8_499"/>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810" name="Google Shape;1810;g34f68b68874_8_49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811" name="Google Shape;1811;g34f68b68874_8_499"/>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2" name="Google Shape;1812;g34f68b68874_8_499"/>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3" name="Google Shape;1813;g34f68b68874_8_4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14" name="Google Shape;1814;g34f68b68874_8_499"/>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815"/>
        <p:cNvGrpSpPr/>
        <p:nvPr/>
      </p:nvGrpSpPr>
      <p:grpSpPr>
        <a:xfrm>
          <a:off x="0" y="0"/>
          <a:ext cx="0" cy="0"/>
          <a:chOff x="0" y="0"/>
          <a:chExt cx="0" cy="0"/>
        </a:xfrm>
      </p:grpSpPr>
      <p:pic>
        <p:nvPicPr>
          <p:cNvPr id="1816" name="Google Shape;1816;g34f68b68874_8_510"/>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17" name="Google Shape;1817;g34f68b68874_8_510"/>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8" name="Google Shape;1818;g34f68b68874_8_51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9" name="Google Shape;1819;g34f68b68874_8_51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20" name="Google Shape;1820;g34f68b68874_8_51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21" name="Google Shape;1821;g34f68b68874_8_510"/>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22" name="Google Shape;1822;g34f68b68874_8_5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23" name="Google Shape;1823;g34f68b68874_8_510"/>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82"/>
        <p:cNvGrpSpPr/>
        <p:nvPr/>
      </p:nvGrpSpPr>
      <p:grpSpPr>
        <a:xfrm>
          <a:off x="0" y="0"/>
          <a:ext cx="0" cy="0"/>
          <a:chOff x="0" y="0"/>
          <a:chExt cx="0" cy="0"/>
        </a:xfrm>
      </p:grpSpPr>
      <p:pic>
        <p:nvPicPr>
          <p:cNvPr id="183" name="Google Shape;183;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4" name="Google Shape;184;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5" name="Google Shape;185;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6" name="Google Shape;186;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7" name="Google Shape;187;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8" name="Google Shape;188;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9" name="Google Shape;18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0" name="Google Shape;190;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91" name="Google Shape;191;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24"/>
        <p:cNvGrpSpPr/>
        <p:nvPr/>
      </p:nvGrpSpPr>
      <p:grpSpPr>
        <a:xfrm>
          <a:off x="0" y="0"/>
          <a:ext cx="0" cy="0"/>
          <a:chOff x="0" y="0"/>
          <a:chExt cx="0" cy="0"/>
        </a:xfrm>
      </p:grpSpPr>
      <p:pic>
        <p:nvPicPr>
          <p:cNvPr id="1825" name="Google Shape;1825;g34f68b68874_8_519"/>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26" name="Google Shape;1826;g34f68b68874_8_519"/>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27" name="Google Shape;1827;g34f68b68874_8_51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8" name="Google Shape;1828;g34f68b68874_8_51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29" name="Google Shape;1829;g34f68b68874_8_51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30" name="Google Shape;1830;g34f68b68874_8_5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31" name="Google Shape;1831;g34f68b68874_8_51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832"/>
        <p:cNvGrpSpPr/>
        <p:nvPr/>
      </p:nvGrpSpPr>
      <p:grpSpPr>
        <a:xfrm>
          <a:off x="0" y="0"/>
          <a:ext cx="0" cy="0"/>
          <a:chOff x="0" y="0"/>
          <a:chExt cx="0" cy="0"/>
        </a:xfrm>
      </p:grpSpPr>
      <p:pic>
        <p:nvPicPr>
          <p:cNvPr id="1833" name="Google Shape;1833;g34f68b68874_8_52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834" name="Google Shape;1834;g34f68b68874_8_52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35" name="Google Shape;1835;g34f68b68874_8_5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36" name="Google Shape;1836;g34f68b68874_8_52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837"/>
        <p:cNvGrpSpPr/>
        <p:nvPr/>
      </p:nvGrpSpPr>
      <p:grpSpPr>
        <a:xfrm>
          <a:off x="0" y="0"/>
          <a:ext cx="0" cy="0"/>
          <a:chOff x="0" y="0"/>
          <a:chExt cx="0" cy="0"/>
        </a:xfrm>
      </p:grpSpPr>
      <p:pic>
        <p:nvPicPr>
          <p:cNvPr id="1838" name="Google Shape;1838;g34f68b68874_8_53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839" name="Google Shape;1839;g34f68b68874_8_53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840" name="Google Shape;1840;g34f68b68874_8_532"/>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841" name="Google Shape;1841;g34f68b68874_8_532"/>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842" name="Google Shape;1842;g34f68b68874_8_532"/>
          <p:cNvGrpSpPr/>
          <p:nvPr/>
        </p:nvGrpSpPr>
        <p:grpSpPr>
          <a:xfrm>
            <a:off x="308400" y="1062325"/>
            <a:ext cx="1006800" cy="1003500"/>
            <a:chOff x="308400" y="1076275"/>
            <a:chExt cx="1006800" cy="1003500"/>
          </a:xfrm>
        </p:grpSpPr>
        <p:sp>
          <p:nvSpPr>
            <p:cNvPr id="1843" name="Google Shape;1843;g34f68b68874_8_532"/>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g34f68b68874_8_53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845" name="Google Shape;1845;g34f68b68874_8_532"/>
          <p:cNvGrpSpPr/>
          <p:nvPr/>
        </p:nvGrpSpPr>
        <p:grpSpPr>
          <a:xfrm>
            <a:off x="308400" y="2150613"/>
            <a:ext cx="1006800" cy="1003500"/>
            <a:chOff x="308400" y="2218825"/>
            <a:chExt cx="1006800" cy="1003500"/>
          </a:xfrm>
        </p:grpSpPr>
        <p:sp>
          <p:nvSpPr>
            <p:cNvPr id="1846" name="Google Shape;1846;g34f68b68874_8_532"/>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g34f68b68874_8_53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848" name="Google Shape;1848;g34f68b68874_8_532"/>
          <p:cNvGrpSpPr/>
          <p:nvPr/>
        </p:nvGrpSpPr>
        <p:grpSpPr>
          <a:xfrm>
            <a:off x="308400" y="3238900"/>
            <a:ext cx="1006800" cy="1003500"/>
            <a:chOff x="308400" y="1076275"/>
            <a:chExt cx="1006800" cy="1003500"/>
          </a:xfrm>
        </p:grpSpPr>
        <p:sp>
          <p:nvSpPr>
            <p:cNvPr id="1849" name="Google Shape;1849;g34f68b68874_8_532"/>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g34f68b68874_8_53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851" name="Google Shape;1851;g34f68b68874_8_53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852" name="Google Shape;1852;g34f68b68874_8_532"/>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853" name="Google Shape;1853;g34f68b68874_8_532"/>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54" name="Google Shape;1854;g34f68b68874_8_5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55" name="Google Shape;1855;g34f68b68874_8_532"/>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856"/>
        <p:cNvGrpSpPr/>
        <p:nvPr/>
      </p:nvGrpSpPr>
      <p:grpSpPr>
        <a:xfrm>
          <a:off x="0" y="0"/>
          <a:ext cx="0" cy="0"/>
          <a:chOff x="0" y="0"/>
          <a:chExt cx="0" cy="0"/>
        </a:xfrm>
      </p:grpSpPr>
      <p:pic>
        <p:nvPicPr>
          <p:cNvPr id="1857" name="Google Shape;1857;g34f68b68874_8_55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858" name="Google Shape;1858;g34f68b68874_8_5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59" name="Google Shape;1859;g34f68b68874_8_551"/>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860" name="Google Shape;1860;g34f68b68874_8_55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861" name="Google Shape;1861;g34f68b68874_8_551"/>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862" name="Google Shape;1862;g34f68b68874_8_55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863" name="Google Shape;1863;g34f68b68874_8_55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1864" name="Google Shape;1864;g34f68b68874_8_55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865" name="Google Shape;1865;g34f68b68874_8_55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866" name="Google Shape;1866;g34f68b68874_8_55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867" name="Google Shape;1867;g34f68b68874_8_551"/>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868" name="Google Shape;1868;g34f68b68874_8_551"/>
          <p:cNvGrpSpPr/>
          <p:nvPr/>
        </p:nvGrpSpPr>
        <p:grpSpPr>
          <a:xfrm>
            <a:off x="311700" y="3548650"/>
            <a:ext cx="8363900" cy="646200"/>
            <a:chOff x="375100" y="3396250"/>
            <a:chExt cx="8363900" cy="646200"/>
          </a:xfrm>
        </p:grpSpPr>
        <p:sp>
          <p:nvSpPr>
            <p:cNvPr id="1869" name="Google Shape;1869;g34f68b68874_8_55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g34f68b68874_8_55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g34f68b68874_8_55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g34f68b68874_8_55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g34f68b68874_8_55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874" name="Google Shape;1874;g34f68b68874_8_55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875" name="Google Shape;1875;g34f68b68874_8_55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876" name="Google Shape;1876;g34f68b68874_8_55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877" name="Google Shape;1877;g34f68b68874_8_551"/>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878" name="Google Shape;1878;g34f68b68874_8_551"/>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879" name="Google Shape;1879;g34f68b68874_8_551"/>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880" name="Google Shape;1880;g34f68b68874_8_551"/>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881" name="Google Shape;1881;g34f68b68874_8_55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882" name="Google Shape;1882;g34f68b68874_8_55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883" name="Google Shape;1883;g34f68b68874_8_551"/>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884"/>
        <p:cNvGrpSpPr/>
        <p:nvPr/>
      </p:nvGrpSpPr>
      <p:grpSpPr>
        <a:xfrm>
          <a:off x="0" y="0"/>
          <a:ext cx="0" cy="0"/>
          <a:chOff x="0" y="0"/>
          <a:chExt cx="0" cy="0"/>
        </a:xfrm>
      </p:grpSpPr>
      <p:pic>
        <p:nvPicPr>
          <p:cNvPr id="1885" name="Google Shape;1885;g34f68b68874_8_57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86" name="Google Shape;1886;g34f68b68874_8_57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7" name="Google Shape;1887;g34f68b68874_8_5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88" name="Google Shape;1888;g34f68b68874_8_57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89" name="Google Shape;1889;g34f68b68874_8_57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90"/>
        <p:cNvGrpSpPr/>
        <p:nvPr/>
      </p:nvGrpSpPr>
      <p:grpSpPr>
        <a:xfrm>
          <a:off x="0" y="0"/>
          <a:ext cx="0" cy="0"/>
          <a:chOff x="0" y="0"/>
          <a:chExt cx="0" cy="0"/>
        </a:xfrm>
      </p:grpSpPr>
      <p:pic>
        <p:nvPicPr>
          <p:cNvPr id="1891" name="Google Shape;1891;g34f68b68874_8_58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92" name="Google Shape;1892;g34f68b68874_8_58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93" name="Google Shape;1893;g34f68b68874_8_5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94" name="Google Shape;1894;g34f68b68874_8_58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5" name="Google Shape;1895;g34f68b68874_8_58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896"/>
        <p:cNvGrpSpPr/>
        <p:nvPr/>
      </p:nvGrpSpPr>
      <p:grpSpPr>
        <a:xfrm>
          <a:off x="0" y="0"/>
          <a:ext cx="0" cy="0"/>
          <a:chOff x="0" y="0"/>
          <a:chExt cx="0" cy="0"/>
        </a:xfrm>
      </p:grpSpPr>
      <p:pic>
        <p:nvPicPr>
          <p:cNvPr id="1897" name="Google Shape;1897;g34f68b68874_8_5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98" name="Google Shape;1898;g34f68b68874_8_59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99" name="Google Shape;1899;g34f68b68874_8_5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00" name="Google Shape;1900;g34f68b68874_8_5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01" name="Google Shape;1901;g34f68b68874_8_5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02"/>
        <p:cNvGrpSpPr/>
        <p:nvPr/>
      </p:nvGrpSpPr>
      <p:grpSpPr>
        <a:xfrm>
          <a:off x="0" y="0"/>
          <a:ext cx="0" cy="0"/>
          <a:chOff x="0" y="0"/>
          <a:chExt cx="0" cy="0"/>
        </a:xfrm>
      </p:grpSpPr>
      <p:pic>
        <p:nvPicPr>
          <p:cNvPr id="1903" name="Google Shape;1903;g34f68b68874_8_59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04" name="Google Shape;1904;g34f68b68874_8_59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05" name="Google Shape;1905;g34f68b68874_8_5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06" name="Google Shape;1906;g34f68b68874_8_5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07" name="Google Shape;1907;g34f68b68874_8_59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908"/>
        <p:cNvGrpSpPr/>
        <p:nvPr/>
      </p:nvGrpSpPr>
      <p:grpSpPr>
        <a:xfrm>
          <a:off x="0" y="0"/>
          <a:ext cx="0" cy="0"/>
          <a:chOff x="0" y="0"/>
          <a:chExt cx="0" cy="0"/>
        </a:xfrm>
      </p:grpSpPr>
      <p:pic>
        <p:nvPicPr>
          <p:cNvPr id="1909" name="Google Shape;1909;g34f68b68874_8_6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10" name="Google Shape;1910;g34f68b68874_8_60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11" name="Google Shape;1911;g34f68b68874_8_6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12" name="Google Shape;1912;g34f68b68874_8_6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13" name="Google Shape;1913;g34f68b68874_8_6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914"/>
        <p:cNvGrpSpPr/>
        <p:nvPr/>
      </p:nvGrpSpPr>
      <p:grpSpPr>
        <a:xfrm>
          <a:off x="0" y="0"/>
          <a:ext cx="0" cy="0"/>
          <a:chOff x="0" y="0"/>
          <a:chExt cx="0" cy="0"/>
        </a:xfrm>
      </p:grpSpPr>
      <p:pic>
        <p:nvPicPr>
          <p:cNvPr id="1915" name="Google Shape;1915;g34f68b68874_8_60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16" name="Google Shape;1916;g34f68b68874_8_6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17" name="Google Shape;1917;g34f68b68874_8_6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18" name="Google Shape;1918;g34f68b68874_8_6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19" name="Google Shape;1919;g34f68b68874_8_60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92"/>
        <p:cNvGrpSpPr/>
        <p:nvPr/>
      </p:nvGrpSpPr>
      <p:grpSpPr>
        <a:xfrm>
          <a:off x="0" y="0"/>
          <a:ext cx="0" cy="0"/>
          <a:chOff x="0" y="0"/>
          <a:chExt cx="0" cy="0"/>
        </a:xfrm>
      </p:grpSpPr>
      <p:pic>
        <p:nvPicPr>
          <p:cNvPr id="193" name="Google Shape;193;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4" name="Google Shape;194;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5" name="Google Shape;195;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6" name="Google Shape;196;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7" name="Google Shape;197;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8" name="Google Shape;198;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9" name="Google Shape;199;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0" name="Google Shape;200;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920"/>
        <p:cNvGrpSpPr/>
        <p:nvPr/>
      </p:nvGrpSpPr>
      <p:grpSpPr>
        <a:xfrm>
          <a:off x="0" y="0"/>
          <a:ext cx="0" cy="0"/>
          <a:chOff x="0" y="0"/>
          <a:chExt cx="0" cy="0"/>
        </a:xfrm>
      </p:grpSpPr>
      <p:pic>
        <p:nvPicPr>
          <p:cNvPr id="1921" name="Google Shape;1921;g34f68b68874_8_6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22" name="Google Shape;1922;g34f68b68874_8_6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23" name="Google Shape;1923;g34f68b68874_8_6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24" name="Google Shape;1924;g34f68b68874_8_6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25" name="Google Shape;1925;g34f68b68874_8_6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926"/>
        <p:cNvGrpSpPr/>
        <p:nvPr/>
      </p:nvGrpSpPr>
      <p:grpSpPr>
        <a:xfrm>
          <a:off x="0" y="0"/>
          <a:ext cx="0" cy="0"/>
          <a:chOff x="0" y="0"/>
          <a:chExt cx="0" cy="0"/>
        </a:xfrm>
      </p:grpSpPr>
      <p:pic>
        <p:nvPicPr>
          <p:cNvPr id="1927" name="Google Shape;1927;g34f68b68874_8_6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28" name="Google Shape;1928;g34f68b68874_8_6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29" name="Google Shape;1929;g34f68b68874_8_6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30" name="Google Shape;1930;g34f68b68874_8_6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31" name="Google Shape;1931;g34f68b68874_8_62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932"/>
        <p:cNvGrpSpPr/>
        <p:nvPr/>
      </p:nvGrpSpPr>
      <p:grpSpPr>
        <a:xfrm>
          <a:off x="0" y="0"/>
          <a:ext cx="0" cy="0"/>
          <a:chOff x="0" y="0"/>
          <a:chExt cx="0" cy="0"/>
        </a:xfrm>
      </p:grpSpPr>
      <p:pic>
        <p:nvPicPr>
          <p:cNvPr id="1933" name="Google Shape;1933;g34f68b68874_8_62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934" name="Google Shape;1934;g34f68b68874_8_62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935" name="Google Shape;1935;g34f68b68874_8_62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936" name="Google Shape;1936;g34f68b68874_8_62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937" name="Google Shape;1937;g34f68b68874_8_62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938" name="Google Shape;1938;g34f68b68874_8_62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939" name="Google Shape;1939;g34f68b68874_8_62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940" name="Google Shape;1940;g34f68b68874_8_62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941"/>
        <p:cNvGrpSpPr/>
        <p:nvPr/>
      </p:nvGrpSpPr>
      <p:grpSpPr>
        <a:xfrm>
          <a:off x="0" y="0"/>
          <a:ext cx="0" cy="0"/>
          <a:chOff x="0" y="0"/>
          <a:chExt cx="0" cy="0"/>
        </a:xfrm>
      </p:grpSpPr>
      <p:pic>
        <p:nvPicPr>
          <p:cNvPr id="1942" name="Google Shape;1942;g34f68b68874_8_636"/>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943" name="Google Shape;1943;g34f68b68874_8_636"/>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944" name="Google Shape;1944;g34f68b68874_8_636"/>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945" name="Google Shape;1945;g34f68b68874_8_636"/>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946" name="Google Shape;1946;g34f68b68874_8_636"/>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947" name="Google Shape;1947;g34f68b68874_8_636"/>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948" name="Google Shape;1948;g34f68b68874_8_636"/>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949" name="Google Shape;1949;g34f68b68874_8_636"/>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950"/>
        <p:cNvGrpSpPr/>
        <p:nvPr/>
      </p:nvGrpSpPr>
      <p:grpSpPr>
        <a:xfrm>
          <a:off x="0" y="0"/>
          <a:ext cx="0" cy="0"/>
          <a:chOff x="0" y="0"/>
          <a:chExt cx="0" cy="0"/>
        </a:xfrm>
      </p:grpSpPr>
      <p:pic>
        <p:nvPicPr>
          <p:cNvPr id="1951" name="Google Shape;1951;g34f68b68874_8_645"/>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952" name="Google Shape;1952;g34f68b68874_8_645"/>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953" name="Google Shape;1953;g34f68b68874_8_645"/>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54"/>
        <p:cNvGrpSpPr/>
        <p:nvPr/>
      </p:nvGrpSpPr>
      <p:grpSpPr>
        <a:xfrm>
          <a:off x="0" y="0"/>
          <a:ext cx="0" cy="0"/>
          <a:chOff x="0" y="0"/>
          <a:chExt cx="0" cy="0"/>
        </a:xfrm>
      </p:grpSpPr>
      <p:sp>
        <p:nvSpPr>
          <p:cNvPr id="1955" name="Google Shape;1955;g34f68b68874_8_6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6" name="Google Shape;1956;g34f68b68874_8_6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57" name="Google Shape;1957;g34f68b68874_8_6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58" name="Google Shape;1958;g34f68b68874_8_6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9"/>
        <p:cNvGrpSpPr/>
        <p:nvPr/>
      </p:nvGrpSpPr>
      <p:grpSpPr>
        <a:xfrm>
          <a:off x="0" y="0"/>
          <a:ext cx="0" cy="0"/>
          <a:chOff x="0" y="0"/>
          <a:chExt cx="0" cy="0"/>
        </a:xfrm>
      </p:grpSpPr>
      <p:sp>
        <p:nvSpPr>
          <p:cNvPr id="1960" name="Google Shape;1960;g34f68b68874_8_6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61" name="Google Shape;1961;g34f68b68874_8_6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62"/>
        <p:cNvGrpSpPr/>
        <p:nvPr/>
      </p:nvGrpSpPr>
      <p:grpSpPr>
        <a:xfrm>
          <a:off x="0" y="0"/>
          <a:ext cx="0" cy="0"/>
          <a:chOff x="0" y="0"/>
          <a:chExt cx="0" cy="0"/>
        </a:xfrm>
      </p:grpSpPr>
      <p:sp>
        <p:nvSpPr>
          <p:cNvPr id="1963" name="Google Shape;1963;g34f68b68874_8_6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64" name="Google Shape;1964;g34f68b68874_8_65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65" name="Google Shape;1965;g34f68b68874_8_6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6"/>
        <p:cNvGrpSpPr/>
        <p:nvPr/>
      </p:nvGrpSpPr>
      <p:grpSpPr>
        <a:xfrm>
          <a:off x="0" y="0"/>
          <a:ext cx="0" cy="0"/>
          <a:chOff x="0" y="0"/>
          <a:chExt cx="0" cy="0"/>
        </a:xfrm>
      </p:grpSpPr>
      <p:sp>
        <p:nvSpPr>
          <p:cNvPr id="1967" name="Google Shape;1967;g34f68b68874_8_66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68" name="Google Shape;1968;g34f68b68874_8_6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69"/>
        <p:cNvGrpSpPr/>
        <p:nvPr/>
      </p:nvGrpSpPr>
      <p:grpSpPr>
        <a:xfrm>
          <a:off x="0" y="0"/>
          <a:ext cx="0" cy="0"/>
          <a:chOff x="0" y="0"/>
          <a:chExt cx="0" cy="0"/>
        </a:xfrm>
      </p:grpSpPr>
      <p:sp>
        <p:nvSpPr>
          <p:cNvPr id="1970" name="Google Shape;1970;g34f68b68874_8_6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g34f68b68874_8_66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72" name="Google Shape;1972;g34f68b68874_8_66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73" name="Google Shape;1973;g34f68b68874_8_66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74" name="Google Shape;1974;g34f68b68874_8_6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1"/>
        <p:cNvGrpSpPr/>
        <p:nvPr/>
      </p:nvGrpSpPr>
      <p:grpSpPr>
        <a:xfrm>
          <a:off x="0" y="0"/>
          <a:ext cx="0" cy="0"/>
          <a:chOff x="0" y="0"/>
          <a:chExt cx="0" cy="0"/>
        </a:xfrm>
      </p:grpSpPr>
      <p:pic>
        <p:nvPicPr>
          <p:cNvPr id="202" name="Google Shape;202;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3" name="Google Shape;203;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4" name="Google Shape;204;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5" name="Google Shape;205;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6" name="Google Shape;206;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75"/>
        <p:cNvGrpSpPr/>
        <p:nvPr/>
      </p:nvGrpSpPr>
      <p:grpSpPr>
        <a:xfrm>
          <a:off x="0" y="0"/>
          <a:ext cx="0" cy="0"/>
          <a:chOff x="0" y="0"/>
          <a:chExt cx="0" cy="0"/>
        </a:xfrm>
      </p:grpSpPr>
      <p:sp>
        <p:nvSpPr>
          <p:cNvPr id="1976" name="Google Shape;1976;g34f68b68874_8_67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977" name="Google Shape;1977;g34f68b68874_8_6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78"/>
        <p:cNvGrpSpPr/>
        <p:nvPr/>
      </p:nvGrpSpPr>
      <p:grpSpPr>
        <a:xfrm>
          <a:off x="0" y="0"/>
          <a:ext cx="0" cy="0"/>
          <a:chOff x="0" y="0"/>
          <a:chExt cx="0" cy="0"/>
        </a:xfrm>
      </p:grpSpPr>
      <p:sp>
        <p:nvSpPr>
          <p:cNvPr id="1979" name="Google Shape;1979;g34f68b68874_8_67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80" name="Google Shape;1980;g34f68b68874_8_67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981" name="Google Shape;1981;g34f68b68874_8_6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2"/>
        <p:cNvGrpSpPr/>
        <p:nvPr/>
      </p:nvGrpSpPr>
      <p:grpSpPr>
        <a:xfrm>
          <a:off x="0" y="0"/>
          <a:ext cx="0" cy="0"/>
          <a:chOff x="0" y="0"/>
          <a:chExt cx="0" cy="0"/>
        </a:xfrm>
      </p:grpSpPr>
      <p:pic>
        <p:nvPicPr>
          <p:cNvPr id="1983" name="Google Shape;1983;g34f68b68874_8_67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984" name="Google Shape;1984;g34f68b68874_8_67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5" name="Google Shape;1985;g34f68b68874_8_67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986" name="Google Shape;1986;g34f68b68874_8_67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987" name="Google Shape;1987;g34f68b68874_8_67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992"/>
        <p:cNvGrpSpPr/>
        <p:nvPr/>
      </p:nvGrpSpPr>
      <p:grpSpPr>
        <a:xfrm>
          <a:off x="0" y="0"/>
          <a:ext cx="0" cy="0"/>
          <a:chOff x="0" y="0"/>
          <a:chExt cx="0" cy="0"/>
        </a:xfrm>
      </p:grpSpPr>
      <p:sp>
        <p:nvSpPr>
          <p:cNvPr id="1993" name="Google Shape;1993;g34f68b68874_8_6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994" name="Google Shape;1994;g34f68b68874_8_69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995" name="Google Shape;1995;g34f68b68874_8_6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96" name="Google Shape;1996;g34f68b68874_8_6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97" name="Google Shape;1997;g34f68b68874_8_6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98" name="Google Shape;1998;g34f68b68874_8_6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99" name="Google Shape;1999;g34f68b68874_8_69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000" name="Google Shape;2000;g34f68b68874_8_6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01" name="Google Shape;2001;g34f68b68874_8_6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2002"/>
        <p:cNvGrpSpPr/>
        <p:nvPr/>
      </p:nvGrpSpPr>
      <p:grpSpPr>
        <a:xfrm>
          <a:off x="0" y="0"/>
          <a:ext cx="0" cy="0"/>
          <a:chOff x="0" y="0"/>
          <a:chExt cx="0" cy="0"/>
        </a:xfrm>
      </p:grpSpPr>
      <p:sp>
        <p:nvSpPr>
          <p:cNvPr id="2003" name="Google Shape;2003;g34f68b68874_8_70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g34f68b68874_8_70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5" name="Google Shape;2005;g34f68b68874_8_702"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006" name="Google Shape;2006;g34f68b68874_8_70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007" name="Google Shape;2007;g34f68b68874_8_702"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008" name="Google Shape;2008;g34f68b68874_8_702"/>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09" name="Google Shape;2009;g34f68b68874_8_702"/>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10" name="Google Shape;2010;g34f68b68874_8_7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011" name="Google Shape;2011;g34f68b68874_8_7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012"/>
        <p:cNvGrpSpPr/>
        <p:nvPr/>
      </p:nvGrpSpPr>
      <p:grpSpPr>
        <a:xfrm>
          <a:off x="0" y="0"/>
          <a:ext cx="0" cy="0"/>
          <a:chOff x="0" y="0"/>
          <a:chExt cx="0" cy="0"/>
        </a:xfrm>
      </p:grpSpPr>
      <p:sp>
        <p:nvSpPr>
          <p:cNvPr id="2013" name="Google Shape;2013;g34f68b68874_8_7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14" name="Google Shape;2014;g34f68b68874_8_71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015" name="Google Shape;2015;g34f68b68874_8_71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016" name="Google Shape;2016;g34f68b68874_8_71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2017" name="Google Shape;2017;g34f68b68874_8_71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2018" name="Google Shape;2018;g34f68b68874_8_71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2019" name="Google Shape;2019;g34f68b68874_8_712"/>
          <p:cNvGrpSpPr/>
          <p:nvPr/>
        </p:nvGrpSpPr>
        <p:grpSpPr>
          <a:xfrm>
            <a:off x="308400" y="1062325"/>
            <a:ext cx="1006800" cy="1003500"/>
            <a:chOff x="308400" y="1076275"/>
            <a:chExt cx="1006800" cy="1003500"/>
          </a:xfrm>
        </p:grpSpPr>
        <p:sp>
          <p:nvSpPr>
            <p:cNvPr id="2020" name="Google Shape;2020;g34f68b68874_8_71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g34f68b68874_8_71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2022" name="Google Shape;2022;g34f68b68874_8_712"/>
          <p:cNvGrpSpPr/>
          <p:nvPr/>
        </p:nvGrpSpPr>
        <p:grpSpPr>
          <a:xfrm>
            <a:off x="308400" y="2150613"/>
            <a:ext cx="1006800" cy="1003500"/>
            <a:chOff x="308400" y="2218825"/>
            <a:chExt cx="1006800" cy="1003500"/>
          </a:xfrm>
        </p:grpSpPr>
        <p:sp>
          <p:nvSpPr>
            <p:cNvPr id="2023" name="Google Shape;2023;g34f68b68874_8_71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g34f68b68874_8_71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2025" name="Google Shape;2025;g34f68b68874_8_712"/>
          <p:cNvGrpSpPr/>
          <p:nvPr/>
        </p:nvGrpSpPr>
        <p:grpSpPr>
          <a:xfrm>
            <a:off x="308400" y="3238900"/>
            <a:ext cx="1006800" cy="1003500"/>
            <a:chOff x="308400" y="1076275"/>
            <a:chExt cx="1006800" cy="1003500"/>
          </a:xfrm>
        </p:grpSpPr>
        <p:sp>
          <p:nvSpPr>
            <p:cNvPr id="2026" name="Google Shape;2026;g34f68b68874_8_71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g34f68b68874_8_71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2028" name="Google Shape;2028;g34f68b68874_8_71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2029" name="Google Shape;2029;g34f68b68874_8_712"/>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2030" name="Google Shape;2030;g34f68b68874_8_71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031" name="Google Shape;2031;g34f68b68874_8_71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2032" name="Google Shape;2032;g34f68b68874_8_7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33" name="Google Shape;2033;g34f68b68874_8_71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4"/>
        <p:cNvGrpSpPr/>
        <p:nvPr/>
      </p:nvGrpSpPr>
      <p:grpSpPr>
        <a:xfrm>
          <a:off x="0" y="0"/>
          <a:ext cx="0" cy="0"/>
          <a:chOff x="0" y="0"/>
          <a:chExt cx="0" cy="0"/>
        </a:xfrm>
      </p:grpSpPr>
      <p:sp>
        <p:nvSpPr>
          <p:cNvPr id="2035" name="Google Shape;2035;g34f68b68874_8_7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2036"/>
        <p:cNvGrpSpPr/>
        <p:nvPr/>
      </p:nvGrpSpPr>
      <p:grpSpPr>
        <a:xfrm>
          <a:off x="0" y="0"/>
          <a:ext cx="0" cy="0"/>
          <a:chOff x="0" y="0"/>
          <a:chExt cx="0" cy="0"/>
        </a:xfrm>
      </p:grpSpPr>
      <p:pic>
        <p:nvPicPr>
          <p:cNvPr id="2037" name="Google Shape;2037;g34f68b68874_8_7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38" name="Google Shape;2038;g34f68b68874_8_7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39" name="Google Shape;2039;g34f68b68874_8_7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0" name="Google Shape;2040;g34f68b68874_8_7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41" name="Google Shape;2041;g34f68b68874_8_7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2042"/>
        <p:cNvGrpSpPr/>
        <p:nvPr/>
      </p:nvGrpSpPr>
      <p:grpSpPr>
        <a:xfrm>
          <a:off x="0" y="0"/>
          <a:ext cx="0" cy="0"/>
          <a:chOff x="0" y="0"/>
          <a:chExt cx="0" cy="0"/>
        </a:xfrm>
      </p:grpSpPr>
      <p:pic>
        <p:nvPicPr>
          <p:cNvPr id="2043" name="Google Shape;2043;g34f68b68874_8_74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44" name="Google Shape;2044;g34f68b68874_8_7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45" name="Google Shape;2045;g34f68b68874_8_7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6" name="Google Shape;2046;g34f68b68874_8_7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47" name="Google Shape;2047;g34f68b68874_8_7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2048"/>
        <p:cNvGrpSpPr/>
        <p:nvPr/>
      </p:nvGrpSpPr>
      <p:grpSpPr>
        <a:xfrm>
          <a:off x="0" y="0"/>
          <a:ext cx="0" cy="0"/>
          <a:chOff x="0" y="0"/>
          <a:chExt cx="0" cy="0"/>
        </a:xfrm>
      </p:grpSpPr>
      <p:pic>
        <p:nvPicPr>
          <p:cNvPr id="2049" name="Google Shape;2049;g34f68b68874_8_74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0" name="Google Shape;2050;g34f68b68874_8_74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51" name="Google Shape;2051;g34f68b68874_8_7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52" name="Google Shape;2052;g34f68b68874_8_74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2053" name="Google Shape;2053;g34f68b68874_8_7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07"/>
        <p:cNvGrpSpPr/>
        <p:nvPr/>
      </p:nvGrpSpPr>
      <p:grpSpPr>
        <a:xfrm>
          <a:off x="0" y="0"/>
          <a:ext cx="0" cy="0"/>
          <a:chOff x="0" y="0"/>
          <a:chExt cx="0" cy="0"/>
        </a:xfrm>
      </p:grpSpPr>
      <p:pic>
        <p:nvPicPr>
          <p:cNvPr id="208" name="Google Shape;208;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9" name="Google Shape;209;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0" name="Google Shape;21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1" name="Google Shape;21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2" name="Google Shape;212;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2054"/>
        <p:cNvGrpSpPr/>
        <p:nvPr/>
      </p:nvGrpSpPr>
      <p:grpSpPr>
        <a:xfrm>
          <a:off x="0" y="0"/>
          <a:ext cx="0" cy="0"/>
          <a:chOff x="0" y="0"/>
          <a:chExt cx="0" cy="0"/>
        </a:xfrm>
      </p:grpSpPr>
      <p:pic>
        <p:nvPicPr>
          <p:cNvPr id="2055" name="Google Shape;2055;g34f68b68874_8_75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6" name="Google Shape;2056;g34f68b68874_8_7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57" name="Google Shape;2057;g34f68b68874_8_7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58" name="Google Shape;2058;g34f68b68874_8_7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59" name="Google Shape;2059;g34f68b68874_8_7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2060"/>
        <p:cNvGrpSpPr/>
        <p:nvPr/>
      </p:nvGrpSpPr>
      <p:grpSpPr>
        <a:xfrm>
          <a:off x="0" y="0"/>
          <a:ext cx="0" cy="0"/>
          <a:chOff x="0" y="0"/>
          <a:chExt cx="0" cy="0"/>
        </a:xfrm>
      </p:grpSpPr>
      <p:pic>
        <p:nvPicPr>
          <p:cNvPr id="2061" name="Google Shape;2061;g34f68b68874_8_76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62" name="Google Shape;2062;g34f68b68874_8_7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3" name="Google Shape;2063;g34f68b68874_8_7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64" name="Google Shape;2064;g34f68b68874_8_7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65" name="Google Shape;2065;g34f68b68874_8_7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2066"/>
        <p:cNvGrpSpPr/>
        <p:nvPr/>
      </p:nvGrpSpPr>
      <p:grpSpPr>
        <a:xfrm>
          <a:off x="0" y="0"/>
          <a:ext cx="0" cy="0"/>
          <a:chOff x="0" y="0"/>
          <a:chExt cx="0" cy="0"/>
        </a:xfrm>
      </p:grpSpPr>
      <p:pic>
        <p:nvPicPr>
          <p:cNvPr id="2067" name="Google Shape;2067;g34f68b68874_8_766"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68" name="Google Shape;2068;g34f68b68874_8_7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9" name="Google Shape;2069;g34f68b68874_8_7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0" name="Google Shape;2070;g34f68b68874_8_7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71" name="Google Shape;2071;g34f68b68874_8_7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2072"/>
        <p:cNvGrpSpPr/>
        <p:nvPr/>
      </p:nvGrpSpPr>
      <p:grpSpPr>
        <a:xfrm>
          <a:off x="0" y="0"/>
          <a:ext cx="0" cy="0"/>
          <a:chOff x="0" y="0"/>
          <a:chExt cx="0" cy="0"/>
        </a:xfrm>
      </p:grpSpPr>
      <p:pic>
        <p:nvPicPr>
          <p:cNvPr id="2073" name="Google Shape;2073;g34f68b68874_8_77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74" name="Google Shape;2074;g34f68b68874_8_7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75" name="Google Shape;2075;g34f68b68874_8_7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6" name="Google Shape;2076;g34f68b68874_8_7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77" name="Google Shape;2077;g34f68b68874_8_7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2078"/>
        <p:cNvGrpSpPr/>
        <p:nvPr/>
      </p:nvGrpSpPr>
      <p:grpSpPr>
        <a:xfrm>
          <a:off x="0" y="0"/>
          <a:ext cx="0" cy="0"/>
          <a:chOff x="0" y="0"/>
          <a:chExt cx="0" cy="0"/>
        </a:xfrm>
      </p:grpSpPr>
      <p:pic>
        <p:nvPicPr>
          <p:cNvPr id="2079" name="Google Shape;2079;g34f68b68874_8_778"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80" name="Google Shape;2080;g34f68b68874_8_7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81" name="Google Shape;2081;g34f68b68874_8_7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82" name="Google Shape;2082;g34f68b68874_8_7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3" name="Google Shape;2083;g34f68b68874_8_7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2084"/>
        <p:cNvGrpSpPr/>
        <p:nvPr/>
      </p:nvGrpSpPr>
      <p:grpSpPr>
        <a:xfrm>
          <a:off x="0" y="0"/>
          <a:ext cx="0" cy="0"/>
          <a:chOff x="0" y="0"/>
          <a:chExt cx="0" cy="0"/>
        </a:xfrm>
      </p:grpSpPr>
      <p:sp>
        <p:nvSpPr>
          <p:cNvPr id="2085" name="Google Shape;2085;g34f68b68874_8_7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86" name="Google Shape;2086;g34f68b68874_8_78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g34f68b68874_8_78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88" name="Google Shape;2088;g34f68b68874_8_7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089" name="Google Shape;2089;g34f68b68874_8_78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2090" name="Google Shape;2090;g34f68b68874_8_78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2091" name="Google Shape;2091;g34f68b68874_8_78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92" name="Google Shape;2092;g34f68b68874_8_78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2093"/>
        <p:cNvGrpSpPr/>
        <p:nvPr/>
      </p:nvGrpSpPr>
      <p:grpSpPr>
        <a:xfrm>
          <a:off x="0" y="0"/>
          <a:ext cx="0" cy="0"/>
          <a:chOff x="0" y="0"/>
          <a:chExt cx="0" cy="0"/>
        </a:xfrm>
      </p:grpSpPr>
      <p:pic>
        <p:nvPicPr>
          <p:cNvPr id="2094" name="Google Shape;2094;g34f68b68874_8_79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095" name="Google Shape;2095;g34f68b68874_8_79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2096" name="Google Shape;2096;g34f68b68874_8_793"/>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2097" name="Google Shape;2097;g34f68b68874_8_793"/>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2098" name="Google Shape;2098;g34f68b68874_8_793"/>
          <p:cNvGrpSpPr/>
          <p:nvPr/>
        </p:nvGrpSpPr>
        <p:grpSpPr>
          <a:xfrm>
            <a:off x="308400" y="1062325"/>
            <a:ext cx="1006800" cy="1003500"/>
            <a:chOff x="308400" y="1076275"/>
            <a:chExt cx="1006800" cy="1003500"/>
          </a:xfrm>
        </p:grpSpPr>
        <p:sp>
          <p:nvSpPr>
            <p:cNvPr id="2099" name="Google Shape;2099;g34f68b68874_8_79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g34f68b68874_8_79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2101" name="Google Shape;2101;g34f68b68874_8_793"/>
          <p:cNvGrpSpPr/>
          <p:nvPr/>
        </p:nvGrpSpPr>
        <p:grpSpPr>
          <a:xfrm>
            <a:off x="308400" y="2150613"/>
            <a:ext cx="1006800" cy="1003500"/>
            <a:chOff x="308400" y="2218825"/>
            <a:chExt cx="1006800" cy="1003500"/>
          </a:xfrm>
        </p:grpSpPr>
        <p:sp>
          <p:nvSpPr>
            <p:cNvPr id="2102" name="Google Shape;2102;g34f68b68874_8_79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g34f68b68874_8_79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2104" name="Google Shape;2104;g34f68b68874_8_793"/>
          <p:cNvGrpSpPr/>
          <p:nvPr/>
        </p:nvGrpSpPr>
        <p:grpSpPr>
          <a:xfrm>
            <a:off x="308400" y="3238900"/>
            <a:ext cx="1006800" cy="1003500"/>
            <a:chOff x="308400" y="1076275"/>
            <a:chExt cx="1006800" cy="1003500"/>
          </a:xfrm>
        </p:grpSpPr>
        <p:sp>
          <p:nvSpPr>
            <p:cNvPr id="2105" name="Google Shape;2105;g34f68b68874_8_79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g34f68b68874_8_79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2107" name="Google Shape;2107;g34f68b68874_8_79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2108" name="Google Shape;2108;g34f68b68874_8_793"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2109" name="Google Shape;2109;g34f68b68874_8_79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10" name="Google Shape;2110;g34f68b68874_8_7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11" name="Google Shape;2111;g34f68b68874_8_79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112" name="Google Shape;2112;g34f68b68874_8_79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2113" name="Google Shape;2113;g34f68b68874_8_7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2114"/>
        <p:cNvGrpSpPr/>
        <p:nvPr/>
      </p:nvGrpSpPr>
      <p:grpSpPr>
        <a:xfrm>
          <a:off x="0" y="0"/>
          <a:ext cx="0" cy="0"/>
          <a:chOff x="0" y="0"/>
          <a:chExt cx="0" cy="0"/>
        </a:xfrm>
      </p:grpSpPr>
      <p:pic>
        <p:nvPicPr>
          <p:cNvPr id="2115" name="Google Shape;2115;g34f68b68874_8_8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116" name="Google Shape;2116;g34f68b68874_8_81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117" name="Google Shape;2117;g34f68b68874_8_814"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2118" name="Google Shape;2118;g34f68b68874_8_81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119" name="Google Shape;2119;g34f68b68874_8_81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120" name="Google Shape;2120;g34f68b68874_8_81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121" name="Google Shape;2121;g34f68b68874_8_81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122" name="Google Shape;2122;g34f68b68874_8_81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123" name="Google Shape;2123;g34f68b68874_8_814"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2124" name="Google Shape;2124;g34f68b68874_8_814"/>
          <p:cNvGrpSpPr/>
          <p:nvPr/>
        </p:nvGrpSpPr>
        <p:grpSpPr>
          <a:xfrm>
            <a:off x="311700" y="3548650"/>
            <a:ext cx="8363900" cy="646200"/>
            <a:chOff x="375100" y="3396250"/>
            <a:chExt cx="8363900" cy="646200"/>
          </a:xfrm>
        </p:grpSpPr>
        <p:sp>
          <p:nvSpPr>
            <p:cNvPr id="2125" name="Google Shape;2125;g34f68b68874_8_814"/>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g34f68b68874_8_814"/>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g34f68b68874_8_814"/>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g34f68b68874_8_814"/>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g34f68b68874_8_81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130" name="Google Shape;2130;g34f68b68874_8_81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131" name="Google Shape;2131;g34f68b68874_8_81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132" name="Google Shape;2132;g34f68b68874_8_81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133" name="Google Shape;2133;g34f68b68874_8_814"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134" name="Google Shape;2134;g34f68b68874_8_814"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135" name="Google Shape;2135;g34f68b68874_8_814"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2136" name="Google Shape;2136;g34f68b68874_8_814"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2137" name="Google Shape;2137;g34f68b68874_8_81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2138" name="Google Shape;2138;g34f68b68874_8_81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139" name="Google Shape;2139;g34f68b68874_8_814"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2140" name="Google Shape;2140;g34f68b68874_8_8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41" name="Google Shape;2141;g34f68b68874_8_8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2" name="Google Shape;2142;g34f68b68874_8_8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2143"/>
        <p:cNvGrpSpPr/>
        <p:nvPr/>
      </p:nvGrpSpPr>
      <p:grpSpPr>
        <a:xfrm>
          <a:off x="0" y="0"/>
          <a:ext cx="0" cy="0"/>
          <a:chOff x="0" y="0"/>
          <a:chExt cx="0" cy="0"/>
        </a:xfrm>
      </p:grpSpPr>
      <p:pic>
        <p:nvPicPr>
          <p:cNvPr id="2144" name="Google Shape;2144;g34f68b68874_8_8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145" name="Google Shape;2145;g34f68b68874_8_84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46" name="Google Shape;2146;g34f68b68874_8_84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47" name="Google Shape;2147;g34f68b68874_8_84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148" name="Google Shape;2148;g34f68b68874_8_84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149" name="Google Shape;2149;g34f68b68874_8_84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150" name="Google Shape;2150;g34f68b68874_8_8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51" name="Google Shape;2151;g34f68b68874_8_84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152" name="Google Shape;2152;g34f68b68874_8_8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2153"/>
        <p:cNvGrpSpPr/>
        <p:nvPr/>
      </p:nvGrpSpPr>
      <p:grpSpPr>
        <a:xfrm>
          <a:off x="0" y="0"/>
          <a:ext cx="0" cy="0"/>
          <a:chOff x="0" y="0"/>
          <a:chExt cx="0" cy="0"/>
        </a:xfrm>
      </p:grpSpPr>
      <p:pic>
        <p:nvPicPr>
          <p:cNvPr id="2154" name="Google Shape;2154;g34f68b68874_8_85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155" name="Google Shape;2155;g34f68b68874_8_85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56" name="Google Shape;2156;g34f68b68874_8_8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57" name="Google Shape;2157;g34f68b68874_8_85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158" name="Google Shape;2158;g34f68b68874_8_85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159" name="Google Shape;2159;g34f68b68874_8_8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60" name="Google Shape;2160;g34f68b68874_8_8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61" name="Google Shape;2161;g34f68b68874_8_8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13"/>
        <p:cNvGrpSpPr/>
        <p:nvPr/>
      </p:nvGrpSpPr>
      <p:grpSpPr>
        <a:xfrm>
          <a:off x="0" y="0"/>
          <a:ext cx="0" cy="0"/>
          <a:chOff x="0" y="0"/>
          <a:chExt cx="0" cy="0"/>
        </a:xfrm>
      </p:grpSpPr>
      <p:pic>
        <p:nvPicPr>
          <p:cNvPr id="214" name="Google Shape;214;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5" name="Google Shape;215;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6" name="Google Shape;216;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7" name="Google Shape;217;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8" name="Google Shape;218;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162"/>
        <p:cNvGrpSpPr/>
        <p:nvPr/>
      </p:nvGrpSpPr>
      <p:grpSpPr>
        <a:xfrm>
          <a:off x="0" y="0"/>
          <a:ext cx="0" cy="0"/>
          <a:chOff x="0" y="0"/>
          <a:chExt cx="0" cy="0"/>
        </a:xfrm>
      </p:grpSpPr>
      <p:pic>
        <p:nvPicPr>
          <p:cNvPr id="2163" name="Google Shape;2163;g34f68b68874_8_86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64" name="Google Shape;2164;g34f68b68874_8_8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65" name="Google Shape;2165;g34f68b68874_8_8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66" name="Google Shape;2166;g34f68b68874_8_8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67" name="Google Shape;2167;g34f68b68874_8_8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168"/>
        <p:cNvGrpSpPr/>
        <p:nvPr/>
      </p:nvGrpSpPr>
      <p:grpSpPr>
        <a:xfrm>
          <a:off x="0" y="0"/>
          <a:ext cx="0" cy="0"/>
          <a:chOff x="0" y="0"/>
          <a:chExt cx="0" cy="0"/>
        </a:xfrm>
      </p:grpSpPr>
      <p:pic>
        <p:nvPicPr>
          <p:cNvPr id="2169" name="Google Shape;2169;g34f68b68874_8_86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0" name="Google Shape;2170;g34f68b68874_8_8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71" name="Google Shape;2171;g34f68b68874_8_8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72" name="Google Shape;2172;g34f68b68874_8_8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73" name="Google Shape;2173;g34f68b68874_8_8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174"/>
        <p:cNvGrpSpPr/>
        <p:nvPr/>
      </p:nvGrpSpPr>
      <p:grpSpPr>
        <a:xfrm>
          <a:off x="0" y="0"/>
          <a:ext cx="0" cy="0"/>
          <a:chOff x="0" y="0"/>
          <a:chExt cx="0" cy="0"/>
        </a:xfrm>
      </p:grpSpPr>
      <p:pic>
        <p:nvPicPr>
          <p:cNvPr id="2175" name="Google Shape;2175;g34f68b68874_8_87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6" name="Google Shape;2176;g34f68b68874_8_8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77" name="Google Shape;2177;g34f68b68874_8_8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78" name="Google Shape;2178;g34f68b68874_8_8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79" name="Google Shape;2179;g34f68b68874_8_8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80"/>
        <p:cNvGrpSpPr/>
        <p:nvPr/>
      </p:nvGrpSpPr>
      <p:grpSpPr>
        <a:xfrm>
          <a:off x="0" y="0"/>
          <a:ext cx="0" cy="0"/>
          <a:chOff x="0" y="0"/>
          <a:chExt cx="0" cy="0"/>
        </a:xfrm>
      </p:grpSpPr>
      <p:pic>
        <p:nvPicPr>
          <p:cNvPr id="2181" name="Google Shape;2181;g34f68b68874_8_88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82" name="Google Shape;2182;g34f68b68874_8_8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3" name="Google Shape;2183;g34f68b68874_8_8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84" name="Google Shape;2184;g34f68b68874_8_8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85" name="Google Shape;2185;g34f68b68874_8_8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186"/>
        <p:cNvGrpSpPr/>
        <p:nvPr/>
      </p:nvGrpSpPr>
      <p:grpSpPr>
        <a:xfrm>
          <a:off x="0" y="0"/>
          <a:ext cx="0" cy="0"/>
          <a:chOff x="0" y="0"/>
          <a:chExt cx="0" cy="0"/>
        </a:xfrm>
      </p:grpSpPr>
      <p:pic>
        <p:nvPicPr>
          <p:cNvPr id="2187" name="Google Shape;2187;g34f68b68874_8_886"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88" name="Google Shape;2188;g34f68b68874_8_88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9" name="Google Shape;2189;g34f68b68874_8_88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0" name="Google Shape;2190;g34f68b68874_8_8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91" name="Google Shape;2191;g34f68b68874_8_8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192"/>
        <p:cNvGrpSpPr/>
        <p:nvPr/>
      </p:nvGrpSpPr>
      <p:grpSpPr>
        <a:xfrm>
          <a:off x="0" y="0"/>
          <a:ext cx="0" cy="0"/>
          <a:chOff x="0" y="0"/>
          <a:chExt cx="0" cy="0"/>
        </a:xfrm>
      </p:grpSpPr>
      <p:pic>
        <p:nvPicPr>
          <p:cNvPr id="2193" name="Google Shape;2193;g34f68b68874_8_89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94" name="Google Shape;2194;g34f68b68874_8_8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95" name="Google Shape;2195;g34f68b68874_8_8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6" name="Google Shape;2196;g34f68b68874_8_8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97" name="Google Shape;2197;g34f68b68874_8_8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98"/>
        <p:cNvGrpSpPr/>
        <p:nvPr/>
      </p:nvGrpSpPr>
      <p:grpSpPr>
        <a:xfrm>
          <a:off x="0" y="0"/>
          <a:ext cx="0" cy="0"/>
          <a:chOff x="0" y="0"/>
          <a:chExt cx="0" cy="0"/>
        </a:xfrm>
      </p:grpSpPr>
      <p:pic>
        <p:nvPicPr>
          <p:cNvPr id="2199" name="Google Shape;2199;g34f68b68874_8_89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00" name="Google Shape;2200;g34f68b68874_8_89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01" name="Google Shape;2201;g34f68b68874_8_8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02" name="Google Shape;2202;g34f68b68874_8_8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3" name="Google Shape;2203;g34f68b68874_8_8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04"/>
        <p:cNvGrpSpPr/>
        <p:nvPr/>
      </p:nvGrpSpPr>
      <p:grpSpPr>
        <a:xfrm>
          <a:off x="0" y="0"/>
          <a:ext cx="0" cy="0"/>
          <a:chOff x="0" y="0"/>
          <a:chExt cx="0" cy="0"/>
        </a:xfrm>
      </p:grpSpPr>
      <p:pic>
        <p:nvPicPr>
          <p:cNvPr id="2205" name="Google Shape;2205;g34f68b68874_8_90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06" name="Google Shape;2206;g34f68b68874_8_9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07" name="Google Shape;2207;g34f68b68874_8_9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08" name="Google Shape;2208;g34f68b68874_8_9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9" name="Google Shape;2209;g34f68b68874_8_9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10"/>
        <p:cNvGrpSpPr/>
        <p:nvPr/>
      </p:nvGrpSpPr>
      <p:grpSpPr>
        <a:xfrm>
          <a:off x="0" y="0"/>
          <a:ext cx="0" cy="0"/>
          <a:chOff x="0" y="0"/>
          <a:chExt cx="0" cy="0"/>
        </a:xfrm>
      </p:grpSpPr>
      <p:sp>
        <p:nvSpPr>
          <p:cNvPr id="2211" name="Google Shape;2211;g34f68b68874_8_91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g34f68b68874_8_9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13" name="Google Shape;2213;g34f68b68874_8_91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214" name="Google Shape;2214;g34f68b68874_8_91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215" name="Google Shape;2215;g34f68b68874_8_9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16" name="Google Shape;2216;g34f68b68874_8_91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217"/>
        <p:cNvGrpSpPr/>
        <p:nvPr/>
      </p:nvGrpSpPr>
      <p:grpSpPr>
        <a:xfrm>
          <a:off x="0" y="0"/>
          <a:ext cx="0" cy="0"/>
          <a:chOff x="0" y="0"/>
          <a:chExt cx="0" cy="0"/>
        </a:xfrm>
      </p:grpSpPr>
      <p:sp>
        <p:nvSpPr>
          <p:cNvPr id="2218" name="Google Shape;2218;g34f68b68874_8_91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g34f68b68874_8_9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220" name="Google Shape;2220;g34f68b68874_8_91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221" name="Google Shape;2221;g34f68b68874_8_917"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222" name="Google Shape;2222;g34f68b68874_8_917"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223" name="Google Shape;2223;g34f68b68874_8_91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24" name="Google Shape;2224;g34f68b68874_8_91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225" name="Google Shape;2225;g34f68b68874_8_91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226" name="Google Shape;2226;g34f68b68874_8_917"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227" name="Google Shape;2227;g34f68b68874_8_9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9"/>
        <p:cNvGrpSpPr/>
        <p:nvPr/>
      </p:nvGrpSpPr>
      <p:grpSpPr>
        <a:xfrm>
          <a:off x="0" y="0"/>
          <a:ext cx="0" cy="0"/>
          <a:chOff x="0" y="0"/>
          <a:chExt cx="0" cy="0"/>
        </a:xfrm>
      </p:grpSpPr>
      <p:pic>
        <p:nvPicPr>
          <p:cNvPr id="220" name="Google Shape;220;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1" name="Google Shape;221;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2" name="Google Shape;222;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3" name="Google Shape;223;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4" name="Google Shape;224;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228"/>
        <p:cNvGrpSpPr/>
        <p:nvPr/>
      </p:nvGrpSpPr>
      <p:grpSpPr>
        <a:xfrm>
          <a:off x="0" y="0"/>
          <a:ext cx="0" cy="0"/>
          <a:chOff x="0" y="0"/>
          <a:chExt cx="0" cy="0"/>
        </a:xfrm>
      </p:grpSpPr>
      <p:sp>
        <p:nvSpPr>
          <p:cNvPr id="2229" name="Google Shape;2229;g34f68b68874_8_9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30" name="Google Shape;2230;g34f68b68874_8_92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31" name="Google Shape;2231;g34f68b68874_8_92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232" name="Google Shape;2232;g34f68b68874_8_92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233" name="Google Shape;2233;g34f68b68874_8_92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234" name="Google Shape;2234;g34f68b68874_8_92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235" name="Google Shape;2235;g34f68b68874_8_92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236" name="Google Shape;2236;g34f68b68874_8_92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237" name="Google Shape;2237;g34f68b68874_8_92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238" name="Google Shape;2238;g34f68b68874_8_92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239" name="Google Shape;2239;g34f68b68874_8_928"/>
          <p:cNvGrpSpPr/>
          <p:nvPr/>
        </p:nvGrpSpPr>
        <p:grpSpPr>
          <a:xfrm>
            <a:off x="311700" y="3548650"/>
            <a:ext cx="8363900" cy="646200"/>
            <a:chOff x="375100" y="3396250"/>
            <a:chExt cx="8363900" cy="646200"/>
          </a:xfrm>
        </p:grpSpPr>
        <p:sp>
          <p:nvSpPr>
            <p:cNvPr id="2240" name="Google Shape;2240;g34f68b68874_8_92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g34f68b68874_8_92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g34f68b68874_8_92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g34f68b68874_8_92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g34f68b68874_8_92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245" name="Google Shape;2245;g34f68b68874_8_92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246" name="Google Shape;2246;g34f68b68874_8_92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247" name="Google Shape;2247;g34f68b68874_8_92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248" name="Google Shape;2248;g34f68b68874_8_92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249" name="Google Shape;2249;g34f68b68874_8_92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250" name="Google Shape;2250;g34f68b68874_8_92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251" name="Google Shape;2251;g34f68b68874_8_92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252" name="Google Shape;2252;g34f68b68874_8_92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253" name="Google Shape;2253;g34f68b68874_8_92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254" name="Google Shape;2254;g34f68b68874_8_92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255" name="Google Shape;2255;g34f68b68874_8_9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6" name="Google Shape;2256;g34f68b68874_8_9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257"/>
        <p:cNvGrpSpPr/>
        <p:nvPr/>
      </p:nvGrpSpPr>
      <p:grpSpPr>
        <a:xfrm>
          <a:off x="0" y="0"/>
          <a:ext cx="0" cy="0"/>
          <a:chOff x="0" y="0"/>
          <a:chExt cx="0" cy="0"/>
        </a:xfrm>
      </p:grpSpPr>
      <p:pic>
        <p:nvPicPr>
          <p:cNvPr id="2258" name="Google Shape;2258;g34f68b68874_8_9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59" name="Google Shape;2259;g34f68b68874_8_9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260" name="Google Shape;2260;g34f68b68874_8_9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61" name="Google Shape;2261;g34f68b68874_8_9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2" name="Google Shape;2262;g34f68b68874_8_9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263"/>
        <p:cNvGrpSpPr/>
        <p:nvPr/>
      </p:nvGrpSpPr>
      <p:grpSpPr>
        <a:xfrm>
          <a:off x="0" y="0"/>
          <a:ext cx="0" cy="0"/>
          <a:chOff x="0" y="0"/>
          <a:chExt cx="0" cy="0"/>
        </a:xfrm>
      </p:grpSpPr>
      <p:pic>
        <p:nvPicPr>
          <p:cNvPr id="2264" name="Google Shape;2264;g34f68b68874_8_963"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265" name="Google Shape;2265;g34f68b68874_8_963"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266" name="Google Shape;2266;g34f68b68874_8_963"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267" name="Google Shape;2267;g34f68b68874_8_963"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268" name="Google Shape;2268;g34f68b68874_8_963"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269" name="Google Shape;2269;g34f68b68874_8_963"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270" name="Google Shape;2270;g34f68b68874_8_963"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271" name="Google Shape;2271;g34f68b68874_8_963"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272" name="Google Shape;2272;g34f68b68874_8_9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273"/>
        <p:cNvGrpSpPr/>
        <p:nvPr/>
      </p:nvGrpSpPr>
      <p:grpSpPr>
        <a:xfrm>
          <a:off x="0" y="0"/>
          <a:ext cx="0" cy="0"/>
          <a:chOff x="0" y="0"/>
          <a:chExt cx="0" cy="0"/>
        </a:xfrm>
      </p:grpSpPr>
      <p:pic>
        <p:nvPicPr>
          <p:cNvPr id="2274" name="Google Shape;2274;g34f68b68874_8_973"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275" name="Google Shape;2275;g34f68b68874_8_973"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276" name="Google Shape;2276;g34f68b68874_8_973"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277" name="Google Shape;2277;g34f68b68874_8_973"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278" name="Google Shape;2278;g34f68b68874_8_973"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279" name="Google Shape;2279;g34f68b68874_8_973"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280" name="Google Shape;2280;g34f68b68874_8_973"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281" name="Google Shape;2281;g34f68b68874_8_973"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282" name="Google Shape;2282;g34f68b68874_8_9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283"/>
        <p:cNvGrpSpPr/>
        <p:nvPr/>
      </p:nvGrpSpPr>
      <p:grpSpPr>
        <a:xfrm>
          <a:off x="0" y="0"/>
          <a:ext cx="0" cy="0"/>
          <a:chOff x="0" y="0"/>
          <a:chExt cx="0" cy="0"/>
        </a:xfrm>
      </p:grpSpPr>
      <p:pic>
        <p:nvPicPr>
          <p:cNvPr id="2284" name="Google Shape;2284;g34f68b68874_8_98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285" name="Google Shape;2285;g34f68b68874_8_98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286" name="Google Shape;2286;g34f68b68874_8_98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2287" name="Google Shape;2287;g34f68b68874_8_9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88"/>
        <p:cNvGrpSpPr/>
        <p:nvPr/>
      </p:nvGrpSpPr>
      <p:grpSpPr>
        <a:xfrm>
          <a:off x="0" y="0"/>
          <a:ext cx="0" cy="0"/>
          <a:chOff x="0" y="0"/>
          <a:chExt cx="0" cy="0"/>
        </a:xfrm>
      </p:grpSpPr>
      <p:sp>
        <p:nvSpPr>
          <p:cNvPr id="2289" name="Google Shape;2289;g34f68b68874_8_9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90" name="Google Shape;2290;g34f68b68874_8_9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1" name="Google Shape;2291;g34f68b68874_8_9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2" name="Google Shape;2292;g34f68b68874_8_9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93"/>
        <p:cNvGrpSpPr/>
        <p:nvPr/>
      </p:nvGrpSpPr>
      <p:grpSpPr>
        <a:xfrm>
          <a:off x="0" y="0"/>
          <a:ext cx="0" cy="0"/>
          <a:chOff x="0" y="0"/>
          <a:chExt cx="0" cy="0"/>
        </a:xfrm>
      </p:grpSpPr>
      <p:sp>
        <p:nvSpPr>
          <p:cNvPr id="2294" name="Google Shape;2294;g34f68b68874_8_9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95" name="Google Shape;2295;g34f68b68874_8_9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96"/>
        <p:cNvGrpSpPr/>
        <p:nvPr/>
      </p:nvGrpSpPr>
      <p:grpSpPr>
        <a:xfrm>
          <a:off x="0" y="0"/>
          <a:ext cx="0" cy="0"/>
          <a:chOff x="0" y="0"/>
          <a:chExt cx="0" cy="0"/>
        </a:xfrm>
      </p:grpSpPr>
      <p:sp>
        <p:nvSpPr>
          <p:cNvPr id="2297" name="Google Shape;2297;g34f68b68874_8_99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298" name="Google Shape;2298;g34f68b68874_8_99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9" name="Google Shape;2299;g34f68b68874_8_9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00"/>
        <p:cNvGrpSpPr/>
        <p:nvPr/>
      </p:nvGrpSpPr>
      <p:grpSpPr>
        <a:xfrm>
          <a:off x="0" y="0"/>
          <a:ext cx="0" cy="0"/>
          <a:chOff x="0" y="0"/>
          <a:chExt cx="0" cy="0"/>
        </a:xfrm>
      </p:grpSpPr>
      <p:sp>
        <p:nvSpPr>
          <p:cNvPr id="2301" name="Google Shape;2301;g34f68b68874_8_100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02" name="Google Shape;2302;g34f68b68874_8_10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03"/>
        <p:cNvGrpSpPr/>
        <p:nvPr/>
      </p:nvGrpSpPr>
      <p:grpSpPr>
        <a:xfrm>
          <a:off x="0" y="0"/>
          <a:ext cx="0" cy="0"/>
          <a:chOff x="0" y="0"/>
          <a:chExt cx="0" cy="0"/>
        </a:xfrm>
      </p:grpSpPr>
      <p:sp>
        <p:nvSpPr>
          <p:cNvPr id="2304" name="Google Shape;2304;g34f68b68874_8_100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g34f68b68874_8_100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06" name="Google Shape;2306;g34f68b68874_8_100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07" name="Google Shape;2307;g34f68b68874_8_100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08" name="Google Shape;2308;g34f68b68874_8_10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5"/>
        <p:cNvGrpSpPr/>
        <p:nvPr/>
      </p:nvGrpSpPr>
      <p:grpSpPr>
        <a:xfrm>
          <a:off x="0" y="0"/>
          <a:ext cx="0" cy="0"/>
          <a:chOff x="0" y="0"/>
          <a:chExt cx="0" cy="0"/>
        </a:xfrm>
      </p:grpSpPr>
      <p:sp>
        <p:nvSpPr>
          <p:cNvPr id="226" name="Google Shape;226;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8" name="Google Shape;228;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29" name="Google Shape;229;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0" name="Google Shape;230;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09"/>
        <p:cNvGrpSpPr/>
        <p:nvPr/>
      </p:nvGrpSpPr>
      <p:grpSpPr>
        <a:xfrm>
          <a:off x="0" y="0"/>
          <a:ext cx="0" cy="0"/>
          <a:chOff x="0" y="0"/>
          <a:chExt cx="0" cy="0"/>
        </a:xfrm>
      </p:grpSpPr>
      <p:sp>
        <p:nvSpPr>
          <p:cNvPr id="2310" name="Google Shape;2310;g34f68b68874_8_100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311" name="Google Shape;2311;g34f68b68874_8_10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2"/>
        <p:cNvGrpSpPr/>
        <p:nvPr/>
      </p:nvGrpSpPr>
      <p:grpSpPr>
        <a:xfrm>
          <a:off x="0" y="0"/>
          <a:ext cx="0" cy="0"/>
          <a:chOff x="0" y="0"/>
          <a:chExt cx="0" cy="0"/>
        </a:xfrm>
      </p:grpSpPr>
      <p:sp>
        <p:nvSpPr>
          <p:cNvPr id="2313" name="Google Shape;2313;g34f68b68874_8_10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14" name="Google Shape;2314;g34f68b68874_8_10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315" name="Google Shape;2315;g34f68b68874_8_10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316"/>
        <p:cNvGrpSpPr/>
        <p:nvPr/>
      </p:nvGrpSpPr>
      <p:grpSpPr>
        <a:xfrm>
          <a:off x="0" y="0"/>
          <a:ext cx="0" cy="0"/>
          <a:chOff x="0" y="0"/>
          <a:chExt cx="0" cy="0"/>
        </a:xfrm>
      </p:grpSpPr>
      <p:sp>
        <p:nvSpPr>
          <p:cNvPr id="2317" name="Google Shape;2317;g34f68b68874_8_10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18" name="Google Shape;2318;g34f68b68874_8_101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19" name="Google Shape;2319;g34f68b68874_8_10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320" name="Google Shape;2320;g34f68b68874_8_10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321" name="Google Shape;2321;g34f68b68874_8_101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322" name="Google Shape;2322;g34f68b68874_8_10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323" name="Google Shape;2323;g34f68b68874_8_10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324" name="Google Shape;2324;g34f68b68874_8_10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325" name="Google Shape;2325;g34f68b68874_8_10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326" name="Google Shape;2326;g34f68b68874_8_10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327" name="Google Shape;2327;g34f68b68874_8_101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328" name="Google Shape;2328;g34f68b68874_8_1016"/>
          <p:cNvGrpSpPr/>
          <p:nvPr/>
        </p:nvGrpSpPr>
        <p:grpSpPr>
          <a:xfrm>
            <a:off x="311700" y="3548650"/>
            <a:ext cx="8363900" cy="646200"/>
            <a:chOff x="375100" y="3396250"/>
            <a:chExt cx="8363900" cy="646200"/>
          </a:xfrm>
        </p:grpSpPr>
        <p:sp>
          <p:nvSpPr>
            <p:cNvPr id="2329" name="Google Shape;2329;g34f68b68874_8_101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g34f68b68874_8_101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g34f68b68874_8_101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g34f68b68874_8_101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g34f68b68874_8_10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334" name="Google Shape;2334;g34f68b68874_8_10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335" name="Google Shape;2335;g34f68b68874_8_10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336" name="Google Shape;2336;g34f68b68874_8_10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337" name="Google Shape;2337;g34f68b68874_8_101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38" name="Google Shape;2338;g34f68b68874_8_101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39" name="Google Shape;2339;g34f68b68874_8_101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340" name="Google Shape;2340;g34f68b68874_8_101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341" name="Google Shape;2341;g34f68b68874_8_10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342" name="Google Shape;2342;g34f68b68874_8_10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343" name="Google Shape;2343;g34f68b68874_8_101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344" name="Google Shape;2344;g34f68b68874_8_10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45" name="Google Shape;2345;g34f68b68874_8_10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2"/>
        <p:cNvGrpSpPr/>
        <p:nvPr/>
      </p:nvGrpSpPr>
      <p:grpSpPr>
        <a:xfrm>
          <a:off x="0" y="0"/>
          <a:ext cx="0" cy="0"/>
          <a:chOff x="0" y="0"/>
          <a:chExt cx="0" cy="0"/>
        </a:xfrm>
      </p:grpSpPr>
      <p:sp>
        <p:nvSpPr>
          <p:cNvPr id="233" name="Google Shape;233;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5" name="Google Shape;235;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6" name="Google Shape;236;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7" name="Google Shape;237;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38" name="Google Shape;238;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39" name="Google Shape;239;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0" name="Google Shape;240;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1" name="Google Shape;241;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2" name="Google Shape;242;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4"/>
        <p:cNvGrpSpPr/>
        <p:nvPr/>
      </p:nvGrpSpPr>
      <p:grpSpPr>
        <a:xfrm>
          <a:off x="0" y="0"/>
          <a:ext cx="0" cy="0"/>
          <a:chOff x="0" y="0"/>
          <a:chExt cx="0" cy="0"/>
        </a:xfrm>
      </p:grpSpPr>
      <p:pic>
        <p:nvPicPr>
          <p:cNvPr id="25" name="Google Shape;25;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 name="Google Shape;26;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7" name="Google Shape;27;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8" name="Google Shape;28;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9" name="Google Shape;29;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3"/>
        <p:cNvGrpSpPr/>
        <p:nvPr/>
      </p:nvGrpSpPr>
      <p:grpSpPr>
        <a:xfrm>
          <a:off x="0" y="0"/>
          <a:ext cx="0" cy="0"/>
          <a:chOff x="0" y="0"/>
          <a:chExt cx="0" cy="0"/>
        </a:xfrm>
      </p:grpSpPr>
      <p:sp>
        <p:nvSpPr>
          <p:cNvPr id="244" name="Google Shape;24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5" name="Google Shape;245;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6" name="Google Shape;246;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7" name="Google Shape;247;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48" name="Google Shape;248;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49" name="Google Shape;249;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0" name="Google Shape;250;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3" name="Google Shape;253;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4" name="Google Shape;254;p32"/>
          <p:cNvGrpSpPr/>
          <p:nvPr/>
        </p:nvGrpSpPr>
        <p:grpSpPr>
          <a:xfrm>
            <a:off x="311700" y="3548650"/>
            <a:ext cx="8363900" cy="646200"/>
            <a:chOff x="375100" y="3396250"/>
            <a:chExt cx="8363900" cy="646200"/>
          </a:xfrm>
        </p:grpSpPr>
        <p:sp>
          <p:nvSpPr>
            <p:cNvPr id="255" name="Google Shape;255;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0" name="Google Shape;260;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1" name="Google Shape;261;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3" name="Google Shape;263;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4" name="Google Shape;264;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5" name="Google Shape;265;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7" name="Google Shape;267;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68" name="Google Shape;268;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69" name="Google Shape;269;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0" name="Google Shape;270;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1" name="Google Shape;271;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2"/>
        <p:cNvGrpSpPr/>
        <p:nvPr/>
      </p:nvGrpSpPr>
      <p:grpSpPr>
        <a:xfrm>
          <a:off x="0" y="0"/>
          <a:ext cx="0" cy="0"/>
          <a:chOff x="0" y="0"/>
          <a:chExt cx="0" cy="0"/>
        </a:xfrm>
      </p:grpSpPr>
      <p:pic>
        <p:nvPicPr>
          <p:cNvPr id="273" name="Google Shape;273;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4" name="Google Shape;274;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5" name="Google Shape;275;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6" name="Google Shape;276;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7" name="Google Shape;277;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78"/>
        <p:cNvGrpSpPr/>
        <p:nvPr/>
      </p:nvGrpSpPr>
      <p:grpSpPr>
        <a:xfrm>
          <a:off x="0" y="0"/>
          <a:ext cx="0" cy="0"/>
          <a:chOff x="0" y="0"/>
          <a:chExt cx="0" cy="0"/>
        </a:xfrm>
      </p:grpSpPr>
      <p:pic>
        <p:nvPicPr>
          <p:cNvPr id="279" name="Google Shape;279;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7" name="Google Shape;287;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88"/>
        <p:cNvGrpSpPr/>
        <p:nvPr/>
      </p:nvGrpSpPr>
      <p:grpSpPr>
        <a:xfrm>
          <a:off x="0" y="0"/>
          <a:ext cx="0" cy="0"/>
          <a:chOff x="0" y="0"/>
          <a:chExt cx="0" cy="0"/>
        </a:xfrm>
      </p:grpSpPr>
      <p:pic>
        <p:nvPicPr>
          <p:cNvPr id="289" name="Google Shape;289;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0" name="Google Shape;290;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1" name="Google Shape;291;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2" name="Google Shape;292;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3" name="Google Shape;293;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4" name="Google Shape;294;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5" name="Google Shape;295;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7" name="Google Shape;297;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98"/>
        <p:cNvGrpSpPr/>
        <p:nvPr/>
      </p:nvGrpSpPr>
      <p:grpSpPr>
        <a:xfrm>
          <a:off x="0" y="0"/>
          <a:ext cx="0" cy="0"/>
          <a:chOff x="0" y="0"/>
          <a:chExt cx="0" cy="0"/>
        </a:xfrm>
      </p:grpSpPr>
      <p:pic>
        <p:nvPicPr>
          <p:cNvPr id="299" name="Google Shape;299;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0" name="Google Shape;300;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1" name="Google Shape;301;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2" name="Google Shape;302;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3"/>
        <p:cNvGrpSpPr/>
        <p:nvPr/>
      </p:nvGrpSpPr>
      <p:grpSpPr>
        <a:xfrm>
          <a:off x="0" y="0"/>
          <a:ext cx="0" cy="0"/>
          <a:chOff x="0" y="0"/>
          <a:chExt cx="0" cy="0"/>
        </a:xfrm>
      </p:grpSpPr>
      <p:sp>
        <p:nvSpPr>
          <p:cNvPr id="304" name="Google Shape;304;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5" name="Google Shape;305;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6" name="Google Shape;306;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7" name="Google Shape;307;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8"/>
        <p:cNvGrpSpPr/>
        <p:nvPr/>
      </p:nvGrpSpPr>
      <p:grpSpPr>
        <a:xfrm>
          <a:off x="0" y="0"/>
          <a:ext cx="0" cy="0"/>
          <a:chOff x="0" y="0"/>
          <a:chExt cx="0" cy="0"/>
        </a:xfrm>
      </p:grpSpPr>
      <p:sp>
        <p:nvSpPr>
          <p:cNvPr id="309" name="Google Shape;309;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0" name="Google Shape;310;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1"/>
        <p:cNvGrpSpPr/>
        <p:nvPr/>
      </p:nvGrpSpPr>
      <p:grpSpPr>
        <a:xfrm>
          <a:off x="0" y="0"/>
          <a:ext cx="0" cy="0"/>
          <a:chOff x="0" y="0"/>
          <a:chExt cx="0" cy="0"/>
        </a:xfrm>
      </p:grpSpPr>
      <p:sp>
        <p:nvSpPr>
          <p:cNvPr id="312" name="Google Shape;312;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3" name="Google Shape;313;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4" name="Google Shape;314;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5"/>
        <p:cNvGrpSpPr/>
        <p:nvPr/>
      </p:nvGrpSpPr>
      <p:grpSpPr>
        <a:xfrm>
          <a:off x="0" y="0"/>
          <a:ext cx="0" cy="0"/>
          <a:chOff x="0" y="0"/>
          <a:chExt cx="0" cy="0"/>
        </a:xfrm>
      </p:grpSpPr>
      <p:sp>
        <p:nvSpPr>
          <p:cNvPr id="316" name="Google Shape;316;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7" name="Google Shape;317;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8"/>
        <p:cNvGrpSpPr/>
        <p:nvPr/>
      </p:nvGrpSpPr>
      <p:grpSpPr>
        <a:xfrm>
          <a:off x="0" y="0"/>
          <a:ext cx="0" cy="0"/>
          <a:chOff x="0" y="0"/>
          <a:chExt cx="0" cy="0"/>
        </a:xfrm>
      </p:grpSpPr>
      <p:sp>
        <p:nvSpPr>
          <p:cNvPr id="319" name="Google Shape;319;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1" name="Google Shape;321;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2" name="Google Shape;322;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3" name="Google Shape;32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30"/>
        <p:cNvGrpSpPr/>
        <p:nvPr/>
      </p:nvGrpSpPr>
      <p:grpSpPr>
        <a:xfrm>
          <a:off x="0" y="0"/>
          <a:ext cx="0" cy="0"/>
          <a:chOff x="0" y="0"/>
          <a:chExt cx="0" cy="0"/>
        </a:xfrm>
      </p:grpSpPr>
      <p:pic>
        <p:nvPicPr>
          <p:cNvPr id="31" name="Google Shape;31;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2" name="Google Shape;32;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3" name="Google Shape;33;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 name="Google Shape;34;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 name="Google Shape;35;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4"/>
        <p:cNvGrpSpPr/>
        <p:nvPr/>
      </p:nvGrpSpPr>
      <p:grpSpPr>
        <a:xfrm>
          <a:off x="0" y="0"/>
          <a:ext cx="0" cy="0"/>
          <a:chOff x="0" y="0"/>
          <a:chExt cx="0" cy="0"/>
        </a:xfrm>
      </p:grpSpPr>
      <p:sp>
        <p:nvSpPr>
          <p:cNvPr id="325" name="Google Shape;325;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6" name="Google Shape;326;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7"/>
        <p:cNvGrpSpPr/>
        <p:nvPr/>
      </p:nvGrpSpPr>
      <p:grpSpPr>
        <a:xfrm>
          <a:off x="0" y="0"/>
          <a:ext cx="0" cy="0"/>
          <a:chOff x="0" y="0"/>
          <a:chExt cx="0" cy="0"/>
        </a:xfrm>
      </p:grpSpPr>
      <p:sp>
        <p:nvSpPr>
          <p:cNvPr id="328" name="Google Shape;328;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29" name="Google Shape;329;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0" name="Google Shape;330;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1"/>
        <p:cNvGrpSpPr/>
        <p:nvPr/>
      </p:nvGrpSpPr>
      <p:grpSpPr>
        <a:xfrm>
          <a:off x="0" y="0"/>
          <a:ext cx="0" cy="0"/>
          <a:chOff x="0" y="0"/>
          <a:chExt cx="0" cy="0"/>
        </a:xfrm>
      </p:grpSpPr>
      <p:pic>
        <p:nvPicPr>
          <p:cNvPr id="332" name="Google Shape;332;g3122ae3a869_0_124"/>
          <p:cNvPicPr preferRelativeResize="0"/>
          <p:nvPr/>
        </p:nvPicPr>
        <p:blipFill rotWithShape="1">
          <a:blip r:embed="rId2">
            <a:alphaModFix/>
          </a:blip>
          <a:srcRect/>
          <a:stretch/>
        </p:blipFill>
        <p:spPr>
          <a:xfrm>
            <a:off x="2" y="0"/>
            <a:ext cx="9143996" cy="914400"/>
          </a:xfrm>
          <a:prstGeom prst="rect">
            <a:avLst/>
          </a:prstGeom>
          <a:noFill/>
          <a:ln>
            <a:noFill/>
          </a:ln>
        </p:spPr>
      </p:pic>
      <p:sp>
        <p:nvSpPr>
          <p:cNvPr id="333" name="Google Shape;333;g3122ae3a869_0_124"/>
          <p:cNvSpPr txBox="1">
            <a:spLocks noGrp="1"/>
          </p:cNvSpPr>
          <p:nvPr>
            <p:ph type="title"/>
          </p:nvPr>
        </p:nvSpPr>
        <p:spPr>
          <a:xfrm>
            <a:off x="245194" y="190886"/>
            <a:ext cx="6081900" cy="567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Arial"/>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g3122ae3a869_0_124"/>
          <p:cNvSpPr txBox="1">
            <a:spLocks noGrp="1"/>
          </p:cNvSpPr>
          <p:nvPr>
            <p:ph type="body" idx="1"/>
          </p:nvPr>
        </p:nvSpPr>
        <p:spPr>
          <a:xfrm>
            <a:off x="628650" y="1097280"/>
            <a:ext cx="7886700" cy="3480600"/>
          </a:xfrm>
          <a:prstGeom prst="rect">
            <a:avLst/>
          </a:prstGeom>
          <a:noFill/>
          <a:ln>
            <a:noFill/>
          </a:ln>
        </p:spPr>
        <p:txBody>
          <a:bodyPr spcFirstLastPara="1" wrap="square" lIns="0" tIns="0" rIns="0" bIns="34275" anchor="t" anchorCtr="0">
            <a:noAutofit/>
          </a:bodyPr>
          <a:lstStyle>
            <a:lvl1pPr marL="457200" lvl="0" indent="-342900" algn="l">
              <a:lnSpc>
                <a:spcPct val="90000"/>
              </a:lnSpc>
              <a:spcBef>
                <a:spcPts val="600"/>
              </a:spcBef>
              <a:spcAft>
                <a:spcPts val="0"/>
              </a:spcAft>
              <a:buClr>
                <a:schemeClr val="dk1"/>
              </a:buClr>
              <a:buSzPts val="1800"/>
              <a:buChar char="•"/>
              <a:defRPr sz="1400"/>
            </a:lvl1pPr>
            <a:lvl2pPr marL="914400" lvl="1" indent="-323850" algn="l">
              <a:lnSpc>
                <a:spcPct val="90000"/>
              </a:lnSpc>
              <a:spcBef>
                <a:spcPts val="300"/>
              </a:spcBef>
              <a:spcAft>
                <a:spcPts val="0"/>
              </a:spcAft>
              <a:buClr>
                <a:schemeClr val="dk1"/>
              </a:buClr>
              <a:buSzPts val="1500"/>
              <a:buChar char="•"/>
              <a:defRPr sz="1100"/>
            </a:lvl2pPr>
            <a:lvl3pPr marL="1371600" lvl="2" indent="-317500" algn="l">
              <a:lnSpc>
                <a:spcPct val="90000"/>
              </a:lnSpc>
              <a:spcBef>
                <a:spcPts val="300"/>
              </a:spcBef>
              <a:spcAft>
                <a:spcPts val="0"/>
              </a:spcAft>
              <a:buClr>
                <a:schemeClr val="dk1"/>
              </a:buClr>
              <a:buSzPts val="1400"/>
              <a:buChar char="•"/>
              <a:defRPr sz="1000"/>
            </a:lvl3pPr>
            <a:lvl4pPr marL="1828800" lvl="3" indent="-317500" algn="l">
              <a:lnSpc>
                <a:spcPct val="90000"/>
              </a:lnSpc>
              <a:spcBef>
                <a:spcPts val="300"/>
              </a:spcBef>
              <a:spcAft>
                <a:spcPts val="0"/>
              </a:spcAft>
              <a:buClr>
                <a:schemeClr val="dk1"/>
              </a:buClr>
              <a:buSzPts val="1400"/>
              <a:buChar char="•"/>
              <a:defRPr/>
            </a:lvl4pPr>
            <a:lvl5pPr marL="2286000" lvl="4" indent="-317500" algn="l">
              <a:lnSpc>
                <a:spcPct val="90000"/>
              </a:lnSpc>
              <a:spcBef>
                <a:spcPts val="300"/>
              </a:spcBef>
              <a:spcAft>
                <a:spcPts val="0"/>
              </a:spcAft>
              <a:buClr>
                <a:schemeClr val="dk1"/>
              </a:buClr>
              <a:buSzPts val="1400"/>
              <a:buChar char="•"/>
              <a:defRPr/>
            </a:lvl5pPr>
            <a:lvl6pPr marL="2743200" lvl="5" indent="-317500" algn="l">
              <a:lnSpc>
                <a:spcPct val="90000"/>
              </a:lnSpc>
              <a:spcBef>
                <a:spcPts val="300"/>
              </a:spcBef>
              <a:spcAft>
                <a:spcPts val="0"/>
              </a:spcAft>
              <a:buClr>
                <a:schemeClr val="dk1"/>
              </a:buClr>
              <a:buSzPts val="1400"/>
              <a:buChar char="•"/>
              <a:defRPr/>
            </a:lvl6pPr>
            <a:lvl7pPr marL="3200400" lvl="6" indent="-317500" algn="l">
              <a:lnSpc>
                <a:spcPct val="90000"/>
              </a:lnSpc>
              <a:spcBef>
                <a:spcPts val="300"/>
              </a:spcBef>
              <a:spcAft>
                <a:spcPts val="0"/>
              </a:spcAft>
              <a:buClr>
                <a:schemeClr val="dk1"/>
              </a:buClr>
              <a:buSzPts val="1400"/>
              <a:buChar char="•"/>
              <a:defRPr/>
            </a:lvl7pPr>
            <a:lvl8pPr marL="3657600" lvl="7" indent="-317500" algn="l">
              <a:lnSpc>
                <a:spcPct val="90000"/>
              </a:lnSpc>
              <a:spcBef>
                <a:spcPts val="300"/>
              </a:spcBef>
              <a:spcAft>
                <a:spcPts val="0"/>
              </a:spcAft>
              <a:buClr>
                <a:schemeClr val="dk1"/>
              </a:buClr>
              <a:buSzPts val="1400"/>
              <a:buChar char="•"/>
              <a:defRPr/>
            </a:lvl8pPr>
            <a:lvl9pPr marL="4114800" lvl="8" indent="-317500" algn="l">
              <a:lnSpc>
                <a:spcPct val="90000"/>
              </a:lnSpc>
              <a:spcBef>
                <a:spcPts val="300"/>
              </a:spcBef>
              <a:spcAft>
                <a:spcPts val="0"/>
              </a:spcAft>
              <a:buClr>
                <a:schemeClr val="dk1"/>
              </a:buClr>
              <a:buSzPts val="1400"/>
              <a:buChar char="•"/>
              <a:defRPr/>
            </a:lvl9pPr>
          </a:lstStyle>
          <a:p>
            <a:endParaRPr/>
          </a:p>
        </p:txBody>
      </p:sp>
      <p:pic>
        <p:nvPicPr>
          <p:cNvPr id="335" name="Google Shape;335;g3122ae3a869_0_124"/>
          <p:cNvPicPr preferRelativeResize="0"/>
          <p:nvPr/>
        </p:nvPicPr>
        <p:blipFill rotWithShape="1">
          <a:blip r:embed="rId3">
            <a:alphaModFix/>
          </a:blip>
          <a:srcRect/>
          <a:stretch/>
        </p:blipFill>
        <p:spPr>
          <a:xfrm>
            <a:off x="7772400" y="4629152"/>
            <a:ext cx="1143000" cy="364439"/>
          </a:xfrm>
          <a:prstGeom prst="rect">
            <a:avLst/>
          </a:prstGeom>
          <a:noFill/>
          <a:ln>
            <a:noFill/>
          </a:ln>
        </p:spPr>
      </p:pic>
      <p:sp>
        <p:nvSpPr>
          <p:cNvPr id="336" name="Google Shape;336;g3122ae3a869_0_124"/>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7"/>
        <p:cNvGrpSpPr/>
        <p:nvPr/>
      </p:nvGrpSpPr>
      <p:grpSpPr>
        <a:xfrm>
          <a:off x="0" y="0"/>
          <a:ext cx="0" cy="0"/>
          <a:chOff x="0" y="0"/>
          <a:chExt cx="0" cy="0"/>
        </a:xfrm>
      </p:grpSpPr>
      <p:pic>
        <p:nvPicPr>
          <p:cNvPr id="338" name="Google Shape;338;g3122ae3a869_0_2946"/>
          <p:cNvPicPr preferRelativeResize="0"/>
          <p:nvPr/>
        </p:nvPicPr>
        <p:blipFill rotWithShape="1">
          <a:blip r:embed="rId2">
            <a:alphaModFix/>
          </a:blip>
          <a:srcRect/>
          <a:stretch/>
        </p:blipFill>
        <p:spPr>
          <a:xfrm>
            <a:off x="1" y="2"/>
            <a:ext cx="9144000" cy="5143500"/>
          </a:xfrm>
          <a:prstGeom prst="rect">
            <a:avLst/>
          </a:prstGeom>
          <a:noFill/>
          <a:ln>
            <a:noFill/>
          </a:ln>
        </p:spPr>
      </p:pic>
      <p:sp>
        <p:nvSpPr>
          <p:cNvPr id="339" name="Google Shape;339;g3122ae3a869_0_2946"/>
          <p:cNvSpPr txBox="1">
            <a:spLocks noGrp="1"/>
          </p:cNvSpPr>
          <p:nvPr>
            <p:ph type="ctrTitle"/>
          </p:nvPr>
        </p:nvSpPr>
        <p:spPr>
          <a:xfrm>
            <a:off x="685800" y="1946787"/>
            <a:ext cx="7772400" cy="17532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chemeClr val="lt1"/>
              </a:buClr>
              <a:buSzPts val="3000"/>
              <a:buFont typeface="Arial"/>
              <a:buNone/>
              <a:defRPr sz="23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0" name="Google Shape;340;g3122ae3a869_0_2946"/>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
    <p:spTree>
      <p:nvGrpSpPr>
        <p:cNvPr id="1" name="Shape 341"/>
        <p:cNvGrpSpPr/>
        <p:nvPr/>
      </p:nvGrpSpPr>
      <p:grpSpPr>
        <a:xfrm>
          <a:off x="0" y="0"/>
          <a:ext cx="0" cy="0"/>
          <a:chOff x="0" y="0"/>
          <a:chExt cx="0" cy="0"/>
        </a:xfrm>
      </p:grpSpPr>
      <p:pic>
        <p:nvPicPr>
          <p:cNvPr id="342" name="Google Shape;342;g34a135439f1_0_29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43" name="Google Shape;343;g34a135439f1_0_2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4" name="Google Shape;344;g34a135439f1_0_2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 image - Orange 1">
  <p:cSld name="SECTION_HEADER_3">
    <p:spTree>
      <p:nvGrpSpPr>
        <p:cNvPr id="1" name="Shape 345"/>
        <p:cNvGrpSpPr/>
        <p:nvPr/>
      </p:nvGrpSpPr>
      <p:grpSpPr>
        <a:xfrm>
          <a:off x="0" y="0"/>
          <a:ext cx="0" cy="0"/>
          <a:chOff x="0" y="0"/>
          <a:chExt cx="0" cy="0"/>
        </a:xfrm>
      </p:grpSpPr>
      <p:sp>
        <p:nvSpPr>
          <p:cNvPr id="346" name="Google Shape;346;g34a135439f1_0_3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47" name="Google Shape;347;g34a135439f1_0_30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48" name="Google Shape;348;g34a135439f1_0_3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49" name="Google Shape;349;g34a135439f1_0_30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50" name="Google Shape;350;g34a135439f1_0_300"/>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351" name="Google Shape;351;g34a135439f1_0_30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2" name="Google Shape;352;g34a135439f1_0_30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3" name="Google Shape;353;g34a135439f1_0_30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4" name="Google Shape;354;g34a135439f1_0_30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blank - blue 2">
  <p:cSld name="TITLE_AND_BODY_1_1_1_1_1_1_1_1_1_1_2_2">
    <p:spTree>
      <p:nvGrpSpPr>
        <p:cNvPr id="1" name="Shape 355"/>
        <p:cNvGrpSpPr/>
        <p:nvPr/>
      </p:nvGrpSpPr>
      <p:grpSpPr>
        <a:xfrm>
          <a:off x="0" y="0"/>
          <a:ext cx="0" cy="0"/>
          <a:chOff x="0" y="0"/>
          <a:chExt cx="0" cy="0"/>
        </a:xfrm>
      </p:grpSpPr>
      <p:pic>
        <p:nvPicPr>
          <p:cNvPr id="356" name="Google Shape;356;g34cad7259c1_0_143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57" name="Google Shape;357;g34cad7259c1_0_14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8" name="Google Shape;358;g34cad7259c1_0_14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3"/>
        <p:cNvGrpSpPr/>
        <p:nvPr/>
      </p:nvGrpSpPr>
      <p:grpSpPr>
        <a:xfrm>
          <a:off x="0" y="0"/>
          <a:ext cx="0" cy="0"/>
          <a:chOff x="0" y="0"/>
          <a:chExt cx="0" cy="0"/>
        </a:xfrm>
      </p:grpSpPr>
      <p:sp>
        <p:nvSpPr>
          <p:cNvPr id="364" name="Google Shape;364;g312a66c87bd_1_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5" name="Google Shape;365;g312a66c87bd_1_4"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6" name="Google Shape;366;g312a66c87bd_1_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7" name="Google Shape;367;g312a66c87bd_1_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8" name="Google Shape;368;g312a66c87bd_1_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9" name="Google Shape;369;g312a66c87bd_1_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0" name="Google Shape;370;g312a66c87bd_1_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1" name="Google Shape;371;g312a66c87bd_1_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2" name="Google Shape;372;g312a66c87bd_1_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3"/>
        <p:cNvGrpSpPr/>
        <p:nvPr/>
      </p:nvGrpSpPr>
      <p:grpSpPr>
        <a:xfrm>
          <a:off x="0" y="0"/>
          <a:ext cx="0" cy="0"/>
          <a:chOff x="0" y="0"/>
          <a:chExt cx="0" cy="0"/>
        </a:xfrm>
      </p:grpSpPr>
      <p:sp>
        <p:nvSpPr>
          <p:cNvPr id="374" name="Google Shape;374;g312a66c87bd_1_1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312a66c87bd_1_1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312a66c87bd_1_1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7" name="Google Shape;377;g312a66c87bd_1_1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78" name="Google Shape;378;g312a66c87bd_1_14"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79" name="Google Shape;379;g312a66c87bd_1_1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0" name="Google Shape;380;g312a66c87bd_1_1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1" name="Google Shape;381;g312a66c87bd_1_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2" name="Google Shape;382;g312a66c87bd_1_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3"/>
        <p:cNvGrpSpPr/>
        <p:nvPr/>
      </p:nvGrpSpPr>
      <p:grpSpPr>
        <a:xfrm>
          <a:off x="0" y="0"/>
          <a:ext cx="0" cy="0"/>
          <a:chOff x="0" y="0"/>
          <a:chExt cx="0" cy="0"/>
        </a:xfrm>
      </p:grpSpPr>
      <p:sp>
        <p:nvSpPr>
          <p:cNvPr id="384" name="Google Shape;384;g312a66c87bd_1_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5" name="Google Shape;385;g312a66c87bd_1_2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6" name="Google Shape;386;g312a66c87bd_1_2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7" name="Google Shape;387;g312a66c87bd_1_2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88" name="Google Shape;388;g312a66c87bd_1_2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89" name="Google Shape;389;g312a66c87bd_1_2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0" name="Google Shape;390;g312a66c87bd_1_24"/>
          <p:cNvGrpSpPr/>
          <p:nvPr/>
        </p:nvGrpSpPr>
        <p:grpSpPr>
          <a:xfrm>
            <a:off x="308400" y="1062325"/>
            <a:ext cx="1006800" cy="1003500"/>
            <a:chOff x="308400" y="1076275"/>
            <a:chExt cx="1006800" cy="1003500"/>
          </a:xfrm>
        </p:grpSpPr>
        <p:sp>
          <p:nvSpPr>
            <p:cNvPr id="391" name="Google Shape;391;g312a66c87bd_1_2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312a66c87bd_1_2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3" name="Google Shape;393;g312a66c87bd_1_24"/>
          <p:cNvGrpSpPr/>
          <p:nvPr/>
        </p:nvGrpSpPr>
        <p:grpSpPr>
          <a:xfrm>
            <a:off x="308400" y="2150613"/>
            <a:ext cx="1006800" cy="1003500"/>
            <a:chOff x="308400" y="2218825"/>
            <a:chExt cx="1006800" cy="1003500"/>
          </a:xfrm>
        </p:grpSpPr>
        <p:sp>
          <p:nvSpPr>
            <p:cNvPr id="394" name="Google Shape;394;g312a66c87bd_1_2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312a66c87bd_1_2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6" name="Google Shape;396;g312a66c87bd_1_24"/>
          <p:cNvGrpSpPr/>
          <p:nvPr/>
        </p:nvGrpSpPr>
        <p:grpSpPr>
          <a:xfrm>
            <a:off x="308400" y="3238900"/>
            <a:ext cx="1006800" cy="1003500"/>
            <a:chOff x="308400" y="1076275"/>
            <a:chExt cx="1006800" cy="1003500"/>
          </a:xfrm>
        </p:grpSpPr>
        <p:sp>
          <p:nvSpPr>
            <p:cNvPr id="397" name="Google Shape;397;g312a66c87bd_1_2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312a66c87bd_1_2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99" name="Google Shape;399;g312a66c87bd_1_2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0" name="Google Shape;400;g312a66c87bd_1_24"/>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1" name="Google Shape;401;g312a66c87bd_1_2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2" name="Google Shape;402;g312a66c87bd_1_2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3" name="Google Shape;403;g312a66c87bd_1_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4" name="Google Shape;404;g312a66c87bd_1_2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
        <p:cNvGrpSpPr/>
        <p:nvPr/>
      </p:nvGrpSpPr>
      <p:grpSpPr>
        <a:xfrm>
          <a:off x="0" y="0"/>
          <a:ext cx="0" cy="0"/>
          <a:chOff x="0" y="0"/>
          <a:chExt cx="0" cy="0"/>
        </a:xfrm>
      </p:grpSpPr>
      <p:sp>
        <p:nvSpPr>
          <p:cNvPr id="37" name="Google Shape;37;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8" name="Google Shape;38;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 name="Google Shape;39;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 name="Google Shape;40;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1" name="Google Shape;41;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2" name="Google Shape;42;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 name="Google Shape;43;p3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44" name="Google Shape;4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5"/>
        <p:cNvGrpSpPr/>
        <p:nvPr/>
      </p:nvGrpSpPr>
      <p:grpSpPr>
        <a:xfrm>
          <a:off x="0" y="0"/>
          <a:ext cx="0" cy="0"/>
          <a:chOff x="0" y="0"/>
          <a:chExt cx="0" cy="0"/>
        </a:xfrm>
      </p:grpSpPr>
      <p:sp>
        <p:nvSpPr>
          <p:cNvPr id="406" name="Google Shape;406;g312a66c87bd_1_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7"/>
        <p:cNvGrpSpPr/>
        <p:nvPr/>
      </p:nvGrpSpPr>
      <p:grpSpPr>
        <a:xfrm>
          <a:off x="0" y="0"/>
          <a:ext cx="0" cy="0"/>
          <a:chOff x="0" y="0"/>
          <a:chExt cx="0" cy="0"/>
        </a:xfrm>
      </p:grpSpPr>
      <p:pic>
        <p:nvPicPr>
          <p:cNvPr id="408" name="Google Shape;408;g312a66c87bd_1_48"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9" name="Google Shape;409;g312a66c87bd_1_4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0" name="Google Shape;410;g312a66c87bd_1_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g312a66c87bd_1_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2" name="Google Shape;412;g312a66c87bd_1_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3"/>
        <p:cNvGrpSpPr/>
        <p:nvPr/>
      </p:nvGrpSpPr>
      <p:grpSpPr>
        <a:xfrm>
          <a:off x="0" y="0"/>
          <a:ext cx="0" cy="0"/>
          <a:chOff x="0" y="0"/>
          <a:chExt cx="0" cy="0"/>
        </a:xfrm>
      </p:grpSpPr>
      <p:pic>
        <p:nvPicPr>
          <p:cNvPr id="414" name="Google Shape;414;g312a66c87bd_1_5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5" name="Google Shape;415;g312a66c87bd_1_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6" name="Google Shape;416;g312a66c87bd_1_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7" name="Google Shape;417;g312a66c87bd_1_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8" name="Google Shape;418;g312a66c87bd_1_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19"/>
        <p:cNvGrpSpPr/>
        <p:nvPr/>
      </p:nvGrpSpPr>
      <p:grpSpPr>
        <a:xfrm>
          <a:off x="0" y="0"/>
          <a:ext cx="0" cy="0"/>
          <a:chOff x="0" y="0"/>
          <a:chExt cx="0" cy="0"/>
        </a:xfrm>
      </p:grpSpPr>
      <p:pic>
        <p:nvPicPr>
          <p:cNvPr id="420" name="Google Shape;420;g312a66c87bd_1_6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1" name="Google Shape;421;g312a66c87bd_1_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2" name="Google Shape;422;g312a66c87bd_1_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3" name="Google Shape;423;g312a66c87bd_1_6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4" name="Google Shape;424;g312a66c87bd_1_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5"/>
        <p:cNvGrpSpPr/>
        <p:nvPr/>
      </p:nvGrpSpPr>
      <p:grpSpPr>
        <a:xfrm>
          <a:off x="0" y="0"/>
          <a:ext cx="0" cy="0"/>
          <a:chOff x="0" y="0"/>
          <a:chExt cx="0" cy="0"/>
        </a:xfrm>
      </p:grpSpPr>
      <p:pic>
        <p:nvPicPr>
          <p:cNvPr id="426" name="Google Shape;426;g312a66c87bd_1_6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7" name="Google Shape;427;g312a66c87bd_1_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8" name="Google Shape;428;g312a66c87bd_1_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29" name="Google Shape;429;g312a66c87bd_1_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0" name="Google Shape;430;g312a66c87bd_1_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1"/>
        <p:cNvGrpSpPr/>
        <p:nvPr/>
      </p:nvGrpSpPr>
      <p:grpSpPr>
        <a:xfrm>
          <a:off x="0" y="0"/>
          <a:ext cx="0" cy="0"/>
          <a:chOff x="0" y="0"/>
          <a:chExt cx="0" cy="0"/>
        </a:xfrm>
      </p:grpSpPr>
      <p:pic>
        <p:nvPicPr>
          <p:cNvPr id="432" name="Google Shape;432;g312a66c87bd_1_7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3" name="Google Shape;433;g312a66c87bd_1_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4" name="Google Shape;434;g312a66c87bd_1_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5" name="Google Shape;435;g312a66c87bd_1_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6" name="Google Shape;436;g312a66c87bd_1_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7"/>
        <p:cNvGrpSpPr/>
        <p:nvPr/>
      </p:nvGrpSpPr>
      <p:grpSpPr>
        <a:xfrm>
          <a:off x="0" y="0"/>
          <a:ext cx="0" cy="0"/>
          <a:chOff x="0" y="0"/>
          <a:chExt cx="0" cy="0"/>
        </a:xfrm>
      </p:grpSpPr>
      <p:pic>
        <p:nvPicPr>
          <p:cNvPr id="438" name="Google Shape;438;g312a66c87bd_1_7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9" name="Google Shape;439;g312a66c87bd_1_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0" name="Google Shape;440;g312a66c87bd_1_7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1" name="Google Shape;441;g312a66c87bd_1_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2" name="Google Shape;442;g312a66c87bd_1_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3"/>
        <p:cNvGrpSpPr/>
        <p:nvPr/>
      </p:nvGrpSpPr>
      <p:grpSpPr>
        <a:xfrm>
          <a:off x="0" y="0"/>
          <a:ext cx="0" cy="0"/>
          <a:chOff x="0" y="0"/>
          <a:chExt cx="0" cy="0"/>
        </a:xfrm>
      </p:grpSpPr>
      <p:pic>
        <p:nvPicPr>
          <p:cNvPr id="444" name="Google Shape;444;g312a66c87bd_1_8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5" name="Google Shape;445;g312a66c87bd_1_8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6" name="Google Shape;446;g312a66c87bd_1_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7" name="Google Shape;447;g312a66c87bd_1_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8" name="Google Shape;448;g312a66c87bd_1_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49"/>
        <p:cNvGrpSpPr/>
        <p:nvPr/>
      </p:nvGrpSpPr>
      <p:grpSpPr>
        <a:xfrm>
          <a:off x="0" y="0"/>
          <a:ext cx="0" cy="0"/>
          <a:chOff x="0" y="0"/>
          <a:chExt cx="0" cy="0"/>
        </a:xfrm>
      </p:grpSpPr>
      <p:pic>
        <p:nvPicPr>
          <p:cNvPr id="450" name="Google Shape;450;g312a66c87bd_1_90"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1" name="Google Shape;451;g312a66c87bd_1_9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2" name="Google Shape;452;g312a66c87bd_1_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3" name="Google Shape;453;g312a66c87bd_1_9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4" name="Google Shape;454;g312a66c87bd_1_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5"/>
        <p:cNvGrpSpPr/>
        <p:nvPr/>
      </p:nvGrpSpPr>
      <p:grpSpPr>
        <a:xfrm>
          <a:off x="0" y="0"/>
          <a:ext cx="0" cy="0"/>
          <a:chOff x="0" y="0"/>
          <a:chExt cx="0" cy="0"/>
        </a:xfrm>
      </p:grpSpPr>
      <p:sp>
        <p:nvSpPr>
          <p:cNvPr id="456" name="Google Shape;456;g312a66c87bd_1_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7" name="Google Shape;457;g312a66c87bd_1_9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312a66c87bd_1_9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59" name="Google Shape;459;g312a66c87bd_1_9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0" name="Google Shape;460;g312a66c87bd_1_9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1" name="Google Shape;461;g312a66c87bd_1_9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2" name="Google Shape;462;g312a66c87bd_1_9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3" name="Google Shape;463;g312a66c87bd_1_9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45"/>
        <p:cNvGrpSpPr/>
        <p:nvPr/>
      </p:nvGrpSpPr>
      <p:grpSpPr>
        <a:xfrm>
          <a:off x="0" y="0"/>
          <a:ext cx="0" cy="0"/>
          <a:chOff x="0" y="0"/>
          <a:chExt cx="0" cy="0"/>
        </a:xfrm>
      </p:grpSpPr>
      <p:pic>
        <p:nvPicPr>
          <p:cNvPr id="46" name="Google Shape;46;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 name="Google Shape;47;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 name="Google Shape;48;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 name="Google Shape;49;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 name="Google Shape;50;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4"/>
        <p:cNvGrpSpPr/>
        <p:nvPr/>
      </p:nvGrpSpPr>
      <p:grpSpPr>
        <a:xfrm>
          <a:off x="0" y="0"/>
          <a:ext cx="0" cy="0"/>
          <a:chOff x="0" y="0"/>
          <a:chExt cx="0" cy="0"/>
        </a:xfrm>
      </p:grpSpPr>
      <p:pic>
        <p:nvPicPr>
          <p:cNvPr id="465" name="Google Shape;465;g312a66c87bd_1_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6" name="Google Shape;466;g312a66c87bd_1_10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7" name="Google Shape;467;g312a66c87bd_1_10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68" name="Google Shape;468;g312a66c87bd_1_10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69" name="Google Shape;469;g312a66c87bd_1_105"/>
          <p:cNvGrpSpPr/>
          <p:nvPr/>
        </p:nvGrpSpPr>
        <p:grpSpPr>
          <a:xfrm>
            <a:off x="308400" y="1062325"/>
            <a:ext cx="1006800" cy="1003500"/>
            <a:chOff x="308400" y="1076275"/>
            <a:chExt cx="1006800" cy="1003500"/>
          </a:xfrm>
        </p:grpSpPr>
        <p:sp>
          <p:nvSpPr>
            <p:cNvPr id="470" name="Google Shape;470;g312a66c87bd_1_10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312a66c87bd_1_10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2" name="Google Shape;472;g312a66c87bd_1_105"/>
          <p:cNvGrpSpPr/>
          <p:nvPr/>
        </p:nvGrpSpPr>
        <p:grpSpPr>
          <a:xfrm>
            <a:off x="308400" y="2150613"/>
            <a:ext cx="1006800" cy="1003500"/>
            <a:chOff x="308400" y="2218825"/>
            <a:chExt cx="1006800" cy="1003500"/>
          </a:xfrm>
        </p:grpSpPr>
        <p:sp>
          <p:nvSpPr>
            <p:cNvPr id="473" name="Google Shape;473;g312a66c87bd_1_10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312a66c87bd_1_10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5" name="Google Shape;475;g312a66c87bd_1_105"/>
          <p:cNvGrpSpPr/>
          <p:nvPr/>
        </p:nvGrpSpPr>
        <p:grpSpPr>
          <a:xfrm>
            <a:off x="308400" y="3238900"/>
            <a:ext cx="1006800" cy="1003500"/>
            <a:chOff x="308400" y="1076275"/>
            <a:chExt cx="1006800" cy="1003500"/>
          </a:xfrm>
        </p:grpSpPr>
        <p:sp>
          <p:nvSpPr>
            <p:cNvPr id="476" name="Google Shape;476;g312a66c87bd_1_10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312a66c87bd_1_10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78" name="Google Shape;478;g312a66c87bd_1_10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79" name="Google Shape;479;g312a66c87bd_1_10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0" name="Google Shape;480;g312a66c87bd_1_10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1" name="Google Shape;481;g312a66c87bd_1_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2" name="Google Shape;482;g312a66c87bd_1_10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3" name="Google Shape;483;g312a66c87bd_1_10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4" name="Google Shape;484;g312a66c87bd_1_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5"/>
        <p:cNvGrpSpPr/>
        <p:nvPr/>
      </p:nvGrpSpPr>
      <p:grpSpPr>
        <a:xfrm>
          <a:off x="0" y="0"/>
          <a:ext cx="0" cy="0"/>
          <a:chOff x="0" y="0"/>
          <a:chExt cx="0" cy="0"/>
        </a:xfrm>
      </p:grpSpPr>
      <p:pic>
        <p:nvPicPr>
          <p:cNvPr id="486" name="Google Shape;486;g312a66c87bd_1_12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7" name="Google Shape;487;g312a66c87bd_1_12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88" name="Google Shape;488;g312a66c87bd_1_12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89" name="Google Shape;489;g312a66c87bd_1_12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0" name="Google Shape;490;g312a66c87bd_1_12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1" name="Google Shape;491;g312a66c87bd_1_12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2" name="Google Shape;492;g312a66c87bd_1_12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3" name="Google Shape;493;g312a66c87bd_1_12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4" name="Google Shape;494;g312a66c87bd_1_12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5" name="Google Shape;495;g312a66c87bd_1_126"/>
          <p:cNvGrpSpPr/>
          <p:nvPr/>
        </p:nvGrpSpPr>
        <p:grpSpPr>
          <a:xfrm>
            <a:off x="311700" y="3548650"/>
            <a:ext cx="8363900" cy="646200"/>
            <a:chOff x="375100" y="3396250"/>
            <a:chExt cx="8363900" cy="646200"/>
          </a:xfrm>
        </p:grpSpPr>
        <p:sp>
          <p:nvSpPr>
            <p:cNvPr id="496" name="Google Shape;496;g312a66c87bd_1_12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312a66c87bd_1_12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312a66c87bd_1_12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312a66c87bd_1_12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312a66c87bd_1_1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1" name="Google Shape;501;g312a66c87bd_1_1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2" name="Google Shape;502;g312a66c87bd_1_1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3" name="Google Shape;503;g312a66c87bd_1_1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4" name="Google Shape;504;g312a66c87bd_1_12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5" name="Google Shape;505;g312a66c87bd_1_12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6" name="Google Shape;506;g312a66c87bd_1_12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g312a66c87bd_1_12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08" name="Google Shape;508;g312a66c87bd_1_12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09" name="Google Shape;509;g312a66c87bd_1_12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0" name="Google Shape;510;g312a66c87bd_1_12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1" name="Google Shape;511;g312a66c87bd_1_1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2" name="Google Shape;512;g312a66c87bd_1_1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3" name="Google Shape;513;g312a66c87bd_1_1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4"/>
        <p:cNvGrpSpPr/>
        <p:nvPr/>
      </p:nvGrpSpPr>
      <p:grpSpPr>
        <a:xfrm>
          <a:off x="0" y="0"/>
          <a:ext cx="0" cy="0"/>
          <a:chOff x="0" y="0"/>
          <a:chExt cx="0" cy="0"/>
        </a:xfrm>
      </p:grpSpPr>
      <p:pic>
        <p:nvPicPr>
          <p:cNvPr id="515" name="Google Shape;515;g312a66c87bd_1_15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6" name="Google Shape;516;g312a66c87bd_1_15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7" name="Google Shape;517;g312a66c87bd_1_15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8" name="Google Shape;518;g312a66c87bd_1_15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9" name="Google Shape;519;g312a66c87bd_1_15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0" name="Google Shape;520;g312a66c87bd_1_155"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1" name="Google Shape;521;g312a66c87bd_1_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2" name="Google Shape;522;g312a66c87bd_1_15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3" name="Google Shape;523;g312a66c87bd_1_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4"/>
        <p:cNvGrpSpPr/>
        <p:nvPr/>
      </p:nvGrpSpPr>
      <p:grpSpPr>
        <a:xfrm>
          <a:off x="0" y="0"/>
          <a:ext cx="0" cy="0"/>
          <a:chOff x="0" y="0"/>
          <a:chExt cx="0" cy="0"/>
        </a:xfrm>
      </p:grpSpPr>
      <p:pic>
        <p:nvPicPr>
          <p:cNvPr id="525" name="Google Shape;525;g312a66c87bd_1_16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6" name="Google Shape;526;g312a66c87bd_1_16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7" name="Google Shape;527;g312a66c87bd_1_1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8" name="Google Shape;528;g312a66c87bd_1_1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9" name="Google Shape;529;g312a66c87bd_1_16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0" name="Google Shape;530;g312a66c87bd_1_1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g312a66c87bd_1_1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2" name="Google Shape;532;g312a66c87bd_1_1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3"/>
        <p:cNvGrpSpPr/>
        <p:nvPr/>
      </p:nvGrpSpPr>
      <p:grpSpPr>
        <a:xfrm>
          <a:off x="0" y="0"/>
          <a:ext cx="0" cy="0"/>
          <a:chOff x="0" y="0"/>
          <a:chExt cx="0" cy="0"/>
        </a:xfrm>
      </p:grpSpPr>
      <p:pic>
        <p:nvPicPr>
          <p:cNvPr id="534" name="Google Shape;534;g312a66c87bd_1_17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5" name="Google Shape;535;g312a66c87bd_1_1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6" name="Google Shape;536;g312a66c87bd_1_1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7" name="Google Shape;537;g312a66c87bd_1_1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8" name="Google Shape;538;g312a66c87bd_1_1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39"/>
        <p:cNvGrpSpPr/>
        <p:nvPr/>
      </p:nvGrpSpPr>
      <p:grpSpPr>
        <a:xfrm>
          <a:off x="0" y="0"/>
          <a:ext cx="0" cy="0"/>
          <a:chOff x="0" y="0"/>
          <a:chExt cx="0" cy="0"/>
        </a:xfrm>
      </p:grpSpPr>
      <p:pic>
        <p:nvPicPr>
          <p:cNvPr id="540" name="Google Shape;540;g312a66c87bd_1_18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1" name="Google Shape;541;g312a66c87bd_1_1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2" name="Google Shape;542;g312a66c87bd_1_1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3" name="Google Shape;543;g312a66c87bd_1_1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4" name="Google Shape;544;g312a66c87bd_1_1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5"/>
        <p:cNvGrpSpPr/>
        <p:nvPr/>
      </p:nvGrpSpPr>
      <p:grpSpPr>
        <a:xfrm>
          <a:off x="0" y="0"/>
          <a:ext cx="0" cy="0"/>
          <a:chOff x="0" y="0"/>
          <a:chExt cx="0" cy="0"/>
        </a:xfrm>
      </p:grpSpPr>
      <p:pic>
        <p:nvPicPr>
          <p:cNvPr id="546" name="Google Shape;546;g312a66c87bd_1_186"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7" name="Google Shape;547;g312a66c87bd_1_18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8" name="Google Shape;548;g312a66c87bd_1_1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9" name="Google Shape;549;g312a66c87bd_1_1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0" name="Google Shape;550;g312a66c87bd_1_1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1"/>
        <p:cNvGrpSpPr/>
        <p:nvPr/>
      </p:nvGrpSpPr>
      <p:grpSpPr>
        <a:xfrm>
          <a:off x="0" y="0"/>
          <a:ext cx="0" cy="0"/>
          <a:chOff x="0" y="0"/>
          <a:chExt cx="0" cy="0"/>
        </a:xfrm>
      </p:grpSpPr>
      <p:pic>
        <p:nvPicPr>
          <p:cNvPr id="552" name="Google Shape;552;g312a66c87bd_1_19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3" name="Google Shape;553;g312a66c87bd_1_1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4" name="Google Shape;554;g312a66c87bd_1_1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5" name="Google Shape;555;g312a66c87bd_1_1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6" name="Google Shape;556;g312a66c87bd_1_1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7"/>
        <p:cNvGrpSpPr/>
        <p:nvPr/>
      </p:nvGrpSpPr>
      <p:grpSpPr>
        <a:xfrm>
          <a:off x="0" y="0"/>
          <a:ext cx="0" cy="0"/>
          <a:chOff x="0" y="0"/>
          <a:chExt cx="0" cy="0"/>
        </a:xfrm>
      </p:grpSpPr>
      <p:pic>
        <p:nvPicPr>
          <p:cNvPr id="558" name="Google Shape;558;g312a66c87bd_1_19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9" name="Google Shape;559;g312a66c87bd_1_19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0" name="Google Shape;560;g312a66c87bd_1_1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1" name="Google Shape;561;g312a66c87bd_1_1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2" name="Google Shape;562;g312a66c87bd_1_1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3"/>
        <p:cNvGrpSpPr/>
        <p:nvPr/>
      </p:nvGrpSpPr>
      <p:grpSpPr>
        <a:xfrm>
          <a:off x="0" y="0"/>
          <a:ext cx="0" cy="0"/>
          <a:chOff x="0" y="0"/>
          <a:chExt cx="0" cy="0"/>
        </a:xfrm>
      </p:grpSpPr>
      <p:pic>
        <p:nvPicPr>
          <p:cNvPr id="564" name="Google Shape;564;g312a66c87bd_1_20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5" name="Google Shape;565;g312a66c87bd_1_2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6" name="Google Shape;566;g312a66c87bd_1_2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7" name="Google Shape;567;g312a66c87bd_1_2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8" name="Google Shape;568;g312a66c87bd_1_2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
        <p:cNvGrpSpPr/>
        <p:nvPr/>
      </p:nvGrpSpPr>
      <p:grpSpPr>
        <a:xfrm>
          <a:off x="0" y="0"/>
          <a:ext cx="0" cy="0"/>
          <a:chOff x="0" y="0"/>
          <a:chExt cx="0" cy="0"/>
        </a:xfrm>
      </p:grpSpPr>
      <p:pic>
        <p:nvPicPr>
          <p:cNvPr id="52" name="Google Shape;52;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 name="Google Shape;53;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 name="Google Shape;54;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 name="Google Shape;55;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 name="Google Shape;56;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69"/>
        <p:cNvGrpSpPr/>
        <p:nvPr/>
      </p:nvGrpSpPr>
      <p:grpSpPr>
        <a:xfrm>
          <a:off x="0" y="0"/>
          <a:ext cx="0" cy="0"/>
          <a:chOff x="0" y="0"/>
          <a:chExt cx="0" cy="0"/>
        </a:xfrm>
      </p:grpSpPr>
      <p:pic>
        <p:nvPicPr>
          <p:cNvPr id="570" name="Google Shape;570;g312a66c87bd_1_21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1" name="Google Shape;571;g312a66c87bd_1_2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2" name="Google Shape;572;g312a66c87bd_1_2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3" name="Google Shape;573;g312a66c87bd_1_2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4" name="Google Shape;574;g312a66c87bd_1_2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5"/>
        <p:cNvGrpSpPr/>
        <p:nvPr/>
      </p:nvGrpSpPr>
      <p:grpSpPr>
        <a:xfrm>
          <a:off x="0" y="0"/>
          <a:ext cx="0" cy="0"/>
          <a:chOff x="0" y="0"/>
          <a:chExt cx="0" cy="0"/>
        </a:xfrm>
      </p:grpSpPr>
      <p:pic>
        <p:nvPicPr>
          <p:cNvPr id="576" name="Google Shape;576;g312a66c87bd_1_21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7" name="Google Shape;577;g312a66c87bd_1_2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8" name="Google Shape;578;g312a66c87bd_1_2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9" name="Google Shape;579;g312a66c87bd_1_2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0" name="Google Shape;580;g312a66c87bd_1_2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1"/>
        <p:cNvGrpSpPr/>
        <p:nvPr/>
      </p:nvGrpSpPr>
      <p:grpSpPr>
        <a:xfrm>
          <a:off x="0" y="0"/>
          <a:ext cx="0" cy="0"/>
          <a:chOff x="0" y="0"/>
          <a:chExt cx="0" cy="0"/>
        </a:xfrm>
      </p:grpSpPr>
      <p:sp>
        <p:nvSpPr>
          <p:cNvPr id="582" name="Google Shape;582;g312a66c87bd_1_22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312a66c87bd_1_2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4" name="Google Shape;584;g312a66c87bd_1_22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5" name="Google Shape;585;g312a66c87bd_1_22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6" name="Google Shape;586;g312a66c87bd_1_2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7" name="Google Shape;587;g312a66c87bd_1_22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88"/>
        <p:cNvGrpSpPr/>
        <p:nvPr/>
      </p:nvGrpSpPr>
      <p:grpSpPr>
        <a:xfrm>
          <a:off x="0" y="0"/>
          <a:ext cx="0" cy="0"/>
          <a:chOff x="0" y="0"/>
          <a:chExt cx="0" cy="0"/>
        </a:xfrm>
      </p:grpSpPr>
      <p:sp>
        <p:nvSpPr>
          <p:cNvPr id="589" name="Google Shape;589;g312a66c87bd_1_22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312a66c87bd_1_2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1" name="Google Shape;591;g312a66c87bd_1_22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2" name="Google Shape;592;g312a66c87bd_1_229"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3" name="Google Shape;593;g312a66c87bd_1_229"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4" name="Google Shape;594;g312a66c87bd_1_22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5" name="Google Shape;595;g312a66c87bd_1_22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6" name="Google Shape;596;g312a66c87bd_1_22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7" name="Google Shape;597;g312a66c87bd_1_229"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98" name="Google Shape;598;g312a66c87bd_1_2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99"/>
        <p:cNvGrpSpPr/>
        <p:nvPr/>
      </p:nvGrpSpPr>
      <p:grpSpPr>
        <a:xfrm>
          <a:off x="0" y="0"/>
          <a:ext cx="0" cy="0"/>
          <a:chOff x="0" y="0"/>
          <a:chExt cx="0" cy="0"/>
        </a:xfrm>
      </p:grpSpPr>
      <p:sp>
        <p:nvSpPr>
          <p:cNvPr id="600" name="Google Shape;600;g312a66c87bd_1_2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1" name="Google Shape;601;g312a66c87bd_1_24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2" name="Google Shape;602;g312a66c87bd_1_24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3" name="Google Shape;603;g312a66c87bd_1_240"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4" name="Google Shape;604;g312a66c87bd_1_24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5" name="Google Shape;605;g312a66c87bd_1_24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6" name="Google Shape;606;g312a66c87bd_1_24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7" name="Google Shape;607;g312a66c87bd_1_24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08" name="Google Shape;608;g312a66c87bd_1_24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09" name="Google Shape;609;g312a66c87bd_1_240"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0" name="Google Shape;610;g312a66c87bd_1_240"/>
          <p:cNvGrpSpPr/>
          <p:nvPr/>
        </p:nvGrpSpPr>
        <p:grpSpPr>
          <a:xfrm>
            <a:off x="311700" y="3548650"/>
            <a:ext cx="8363900" cy="646200"/>
            <a:chOff x="375100" y="3396250"/>
            <a:chExt cx="8363900" cy="646200"/>
          </a:xfrm>
        </p:grpSpPr>
        <p:sp>
          <p:nvSpPr>
            <p:cNvPr id="611" name="Google Shape;611;g312a66c87bd_1_24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312a66c87bd_1_24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312a66c87bd_1_24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312a66c87bd_1_24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312a66c87bd_1_24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6" name="Google Shape;616;g312a66c87bd_1_24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7" name="Google Shape;617;g312a66c87bd_1_24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18" name="Google Shape;618;g312a66c87bd_1_24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19" name="Google Shape;619;g312a66c87bd_1_240"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0" name="Google Shape;620;g312a66c87bd_1_240"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1" name="Google Shape;621;g312a66c87bd_1_240"/>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g312a66c87bd_1_240"/>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3" name="Google Shape;623;g312a66c87bd_1_24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4" name="Google Shape;624;g312a66c87bd_1_24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5" name="Google Shape;625;g312a66c87bd_1_240"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6" name="Google Shape;626;g312a66c87bd_1_2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7" name="Google Shape;627;g312a66c87bd_1_2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28"/>
        <p:cNvGrpSpPr/>
        <p:nvPr/>
      </p:nvGrpSpPr>
      <p:grpSpPr>
        <a:xfrm>
          <a:off x="0" y="0"/>
          <a:ext cx="0" cy="0"/>
          <a:chOff x="0" y="0"/>
          <a:chExt cx="0" cy="0"/>
        </a:xfrm>
      </p:grpSpPr>
      <p:pic>
        <p:nvPicPr>
          <p:cNvPr id="629" name="Google Shape;629;g312a66c87bd_1_2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0" name="Google Shape;630;g312a66c87bd_1_26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1" name="Google Shape;631;g312a66c87bd_1_2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2" name="Google Shape;632;g312a66c87bd_1_2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3" name="Google Shape;633;g312a66c87bd_1_2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4"/>
        <p:cNvGrpSpPr/>
        <p:nvPr/>
      </p:nvGrpSpPr>
      <p:grpSpPr>
        <a:xfrm>
          <a:off x="0" y="0"/>
          <a:ext cx="0" cy="0"/>
          <a:chOff x="0" y="0"/>
          <a:chExt cx="0" cy="0"/>
        </a:xfrm>
      </p:grpSpPr>
      <p:pic>
        <p:nvPicPr>
          <p:cNvPr id="635" name="Google Shape;635;g312a66c87bd_1_2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6" name="Google Shape;636;g312a66c87bd_1_2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7" name="Google Shape;637;g312a66c87bd_1_2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8" name="Google Shape;638;g312a66c87bd_1_2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9" name="Google Shape;639;g312a66c87bd_1_2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0" name="Google Shape;640;g312a66c87bd_1_2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1" name="Google Shape;641;g312a66c87bd_1_2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2" name="Google Shape;642;g312a66c87bd_1_2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3" name="Google Shape;643;g312a66c87bd_1_2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4"/>
        <p:cNvGrpSpPr/>
        <p:nvPr/>
      </p:nvGrpSpPr>
      <p:grpSpPr>
        <a:xfrm>
          <a:off x="0" y="0"/>
          <a:ext cx="0" cy="0"/>
          <a:chOff x="0" y="0"/>
          <a:chExt cx="0" cy="0"/>
        </a:xfrm>
      </p:grpSpPr>
      <p:pic>
        <p:nvPicPr>
          <p:cNvPr id="645" name="Google Shape;645;g312a66c87bd_1_28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6" name="Google Shape;646;g312a66c87bd_1_28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7" name="Google Shape;647;g312a66c87bd_1_28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8" name="Google Shape;648;g312a66c87bd_1_28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9" name="Google Shape;649;g312a66c87bd_1_28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0" name="Google Shape;650;g312a66c87bd_1_28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1" name="Google Shape;651;g312a66c87bd_1_28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2" name="Google Shape;652;g312a66c87bd_1_28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3" name="Google Shape;653;g312a66c87bd_1_2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4"/>
        <p:cNvGrpSpPr/>
        <p:nvPr/>
      </p:nvGrpSpPr>
      <p:grpSpPr>
        <a:xfrm>
          <a:off x="0" y="0"/>
          <a:ext cx="0" cy="0"/>
          <a:chOff x="0" y="0"/>
          <a:chExt cx="0" cy="0"/>
        </a:xfrm>
      </p:grpSpPr>
      <p:pic>
        <p:nvPicPr>
          <p:cNvPr id="655" name="Google Shape;655;g312a66c87bd_1_295"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6" name="Google Shape;656;g312a66c87bd_1_295"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7" name="Google Shape;657;g312a66c87bd_1_295"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58" name="Google Shape;658;g312a66c87bd_1_2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9"/>
        <p:cNvGrpSpPr/>
        <p:nvPr/>
      </p:nvGrpSpPr>
      <p:grpSpPr>
        <a:xfrm>
          <a:off x="0" y="0"/>
          <a:ext cx="0" cy="0"/>
          <a:chOff x="0" y="0"/>
          <a:chExt cx="0" cy="0"/>
        </a:xfrm>
      </p:grpSpPr>
      <p:sp>
        <p:nvSpPr>
          <p:cNvPr id="660" name="Google Shape;660;g312a66c87bd_1_3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1" name="Google Shape;661;g312a66c87bd_1_3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2" name="Google Shape;662;g312a66c87bd_1_3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3" name="Google Shape;663;g312a66c87bd_1_3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57"/>
        <p:cNvGrpSpPr/>
        <p:nvPr/>
      </p:nvGrpSpPr>
      <p:grpSpPr>
        <a:xfrm>
          <a:off x="0" y="0"/>
          <a:ext cx="0" cy="0"/>
          <a:chOff x="0" y="0"/>
          <a:chExt cx="0" cy="0"/>
        </a:xfrm>
      </p:grpSpPr>
      <p:pic>
        <p:nvPicPr>
          <p:cNvPr id="58" name="Google Shape;58;g31340e9cb94_0_4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9" name="Google Shape;59;g31340e9cb94_0_4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0" name="Google Shape;60;g31340e9cb94_0_41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1" name="Google Shape;61;g31340e9cb94_0_41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2" name="Google Shape;62;g31340e9cb94_0_41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 name="Google Shape;63;g31340e9cb94_0_4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g31340e9cb94_0_4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4"/>
        <p:cNvGrpSpPr/>
        <p:nvPr/>
      </p:nvGrpSpPr>
      <p:grpSpPr>
        <a:xfrm>
          <a:off x="0" y="0"/>
          <a:ext cx="0" cy="0"/>
          <a:chOff x="0" y="0"/>
          <a:chExt cx="0" cy="0"/>
        </a:xfrm>
      </p:grpSpPr>
      <p:sp>
        <p:nvSpPr>
          <p:cNvPr id="665" name="Google Shape;665;g312a66c87bd_1_3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6" name="Google Shape;666;g312a66c87bd_1_3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7"/>
        <p:cNvGrpSpPr/>
        <p:nvPr/>
      </p:nvGrpSpPr>
      <p:grpSpPr>
        <a:xfrm>
          <a:off x="0" y="0"/>
          <a:ext cx="0" cy="0"/>
          <a:chOff x="0" y="0"/>
          <a:chExt cx="0" cy="0"/>
        </a:xfrm>
      </p:grpSpPr>
      <p:sp>
        <p:nvSpPr>
          <p:cNvPr id="668" name="Google Shape;668;g312a66c87bd_1_30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69" name="Google Shape;669;g312a66c87bd_1_30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0" name="Google Shape;670;g312a66c87bd_1_3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1"/>
        <p:cNvGrpSpPr/>
        <p:nvPr/>
      </p:nvGrpSpPr>
      <p:grpSpPr>
        <a:xfrm>
          <a:off x="0" y="0"/>
          <a:ext cx="0" cy="0"/>
          <a:chOff x="0" y="0"/>
          <a:chExt cx="0" cy="0"/>
        </a:xfrm>
      </p:grpSpPr>
      <p:sp>
        <p:nvSpPr>
          <p:cNvPr id="672" name="Google Shape;672;g312a66c87bd_1_31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3" name="Google Shape;673;g312a66c87bd_1_3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4"/>
        <p:cNvGrpSpPr/>
        <p:nvPr/>
      </p:nvGrpSpPr>
      <p:grpSpPr>
        <a:xfrm>
          <a:off x="0" y="0"/>
          <a:ext cx="0" cy="0"/>
          <a:chOff x="0" y="0"/>
          <a:chExt cx="0" cy="0"/>
        </a:xfrm>
      </p:grpSpPr>
      <p:sp>
        <p:nvSpPr>
          <p:cNvPr id="675" name="Google Shape;675;g312a66c87bd_1_3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312a66c87bd_1_31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7" name="Google Shape;677;g312a66c87bd_1_31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78" name="Google Shape;678;g312a66c87bd_1_31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79" name="Google Shape;679;g312a66c87bd_1_3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0"/>
        <p:cNvGrpSpPr/>
        <p:nvPr/>
      </p:nvGrpSpPr>
      <p:grpSpPr>
        <a:xfrm>
          <a:off x="0" y="0"/>
          <a:ext cx="0" cy="0"/>
          <a:chOff x="0" y="0"/>
          <a:chExt cx="0" cy="0"/>
        </a:xfrm>
      </p:grpSpPr>
      <p:sp>
        <p:nvSpPr>
          <p:cNvPr id="681" name="Google Shape;681;g312a66c87bd_1_3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2" name="Google Shape;682;g312a66c87bd_1_3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3"/>
        <p:cNvGrpSpPr/>
        <p:nvPr/>
      </p:nvGrpSpPr>
      <p:grpSpPr>
        <a:xfrm>
          <a:off x="0" y="0"/>
          <a:ext cx="0" cy="0"/>
          <a:chOff x="0" y="0"/>
          <a:chExt cx="0" cy="0"/>
        </a:xfrm>
      </p:grpSpPr>
      <p:sp>
        <p:nvSpPr>
          <p:cNvPr id="684" name="Google Shape;684;g312a66c87bd_1_3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5" name="Google Shape;685;g312a66c87bd_1_3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6" name="Google Shape;686;g312a66c87bd_1_3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7"/>
        <p:cNvGrpSpPr/>
        <p:nvPr/>
      </p:nvGrpSpPr>
      <p:grpSpPr>
        <a:xfrm>
          <a:off x="0" y="0"/>
          <a:ext cx="0" cy="0"/>
          <a:chOff x="0" y="0"/>
          <a:chExt cx="0" cy="0"/>
        </a:xfrm>
      </p:grpSpPr>
      <p:sp>
        <p:nvSpPr>
          <p:cNvPr id="688" name="Google Shape;688;g312a66c87bd_1_3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9" name="Google Shape;689;g312a66c87bd_1_32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0" name="Google Shape;690;g312a66c87bd_1_32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1" name="Google Shape;691;g312a66c87bd_1_32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2" name="Google Shape;692;g312a66c87bd_1_32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3" name="Google Shape;693;g312a66c87bd_1_32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4" name="Google Shape;694;g312a66c87bd_1_32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5" name="Google Shape;695;g312a66c87bd_1_32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6" name="Google Shape;696;g312a66c87bd_1_32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7" name="Google Shape;697;g312a66c87bd_1_32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98" name="Google Shape;698;g312a66c87bd_1_32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99" name="Google Shape;699;g312a66c87bd_1_328"/>
          <p:cNvGrpSpPr/>
          <p:nvPr/>
        </p:nvGrpSpPr>
        <p:grpSpPr>
          <a:xfrm>
            <a:off x="311700" y="3548650"/>
            <a:ext cx="8363900" cy="646200"/>
            <a:chOff x="375100" y="3396250"/>
            <a:chExt cx="8363900" cy="646200"/>
          </a:xfrm>
        </p:grpSpPr>
        <p:sp>
          <p:nvSpPr>
            <p:cNvPr id="700" name="Google Shape;700;g312a66c87bd_1_32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g312a66c87bd_1_32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312a66c87bd_1_32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312a66c87bd_1_32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312a66c87bd_1_32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5" name="Google Shape;705;g312a66c87bd_1_32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6" name="Google Shape;706;g312a66c87bd_1_32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7" name="Google Shape;707;g312a66c87bd_1_32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08" name="Google Shape;708;g312a66c87bd_1_32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09" name="Google Shape;709;g312a66c87bd_1_32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0" name="Google Shape;710;g312a66c87bd_1_32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g312a66c87bd_1_32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2" name="Google Shape;712;g312a66c87bd_1_32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3" name="Google Shape;713;g312a66c87bd_1_32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4" name="Google Shape;714;g312a66c87bd_1_32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5" name="Google Shape;715;g312a66c87bd_1_3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6" name="Google Shape;716;g312a66c87bd_1_3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21"/>
        <p:cNvGrpSpPr/>
        <p:nvPr/>
      </p:nvGrpSpPr>
      <p:grpSpPr>
        <a:xfrm>
          <a:off x="0" y="0"/>
          <a:ext cx="0" cy="0"/>
          <a:chOff x="0" y="0"/>
          <a:chExt cx="0" cy="0"/>
        </a:xfrm>
      </p:grpSpPr>
      <p:sp>
        <p:nvSpPr>
          <p:cNvPr id="722" name="Google Shape;722;g312a66c87bd_3_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3" name="Google Shape;723;g312a66c87bd_3_2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4" name="Google Shape;724;g312a66c87bd_3_2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25" name="Google Shape;725;g312a66c87bd_3_2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6" name="Google Shape;726;g312a66c87bd_3_2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7" name="Google Shape;727;g312a66c87bd_3_2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8" name="Google Shape;728;g312a66c87bd_3_2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29" name="Google Shape;729;g312a66c87bd_3_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0" name="Google Shape;730;g312a66c87bd_3_2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31"/>
        <p:cNvGrpSpPr/>
        <p:nvPr/>
      </p:nvGrpSpPr>
      <p:grpSpPr>
        <a:xfrm>
          <a:off x="0" y="0"/>
          <a:ext cx="0" cy="0"/>
          <a:chOff x="0" y="0"/>
          <a:chExt cx="0" cy="0"/>
        </a:xfrm>
      </p:grpSpPr>
      <p:sp>
        <p:nvSpPr>
          <p:cNvPr id="732" name="Google Shape;732;g312a66c87bd_3_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3" name="Google Shape;733;g312a66c87bd_3_1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4" name="Google Shape;734;g312a66c87bd_3_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35" name="Google Shape;735;g312a66c87bd_3_1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36" name="Google Shape;736;g312a66c87bd_3_14"/>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37" name="Google Shape;737;g312a66c87bd_3_1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g312a66c87bd_3_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g312a66c87bd_3_1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g312a66c87bd_3_1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41" name="Google Shape;741;g312a66c87bd_3_14"/>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42"/>
        <p:cNvGrpSpPr/>
        <p:nvPr/>
      </p:nvGrpSpPr>
      <p:grpSpPr>
        <a:xfrm>
          <a:off x="0" y="0"/>
          <a:ext cx="0" cy="0"/>
          <a:chOff x="0" y="0"/>
          <a:chExt cx="0" cy="0"/>
        </a:xfrm>
      </p:grpSpPr>
      <p:sp>
        <p:nvSpPr>
          <p:cNvPr id="743" name="Google Shape;743;g312a66c87bd_3_4"/>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312a66c87bd_3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5" name="Google Shape;745;g312a66c87bd_3_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46" name="Google Shape;746;g312a66c87bd_3_4"/>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47" name="Google Shape;747;g312a66c87bd_3_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48" name="Google Shape;748;g312a66c87bd_3_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49" name="Google Shape;749;g312a66c87bd_3_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0" name="Google Shape;750;g312a66c87bd_3_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1" name="Google Shape;751;g312a66c87bd_3_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65"/>
        <p:cNvGrpSpPr/>
        <p:nvPr/>
      </p:nvGrpSpPr>
      <p:grpSpPr>
        <a:xfrm>
          <a:off x="0" y="0"/>
          <a:ext cx="0" cy="0"/>
          <a:chOff x="0" y="0"/>
          <a:chExt cx="0" cy="0"/>
        </a:xfrm>
      </p:grpSpPr>
      <p:pic>
        <p:nvPicPr>
          <p:cNvPr id="66" name="Google Shape;66;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 name="Google Shape;69;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0" name="Google Shape;70;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52"/>
        <p:cNvGrpSpPr/>
        <p:nvPr/>
      </p:nvGrpSpPr>
      <p:grpSpPr>
        <a:xfrm>
          <a:off x="0" y="0"/>
          <a:ext cx="0" cy="0"/>
          <a:chOff x="0" y="0"/>
          <a:chExt cx="0" cy="0"/>
        </a:xfrm>
      </p:grpSpPr>
      <p:sp>
        <p:nvSpPr>
          <p:cNvPr id="753" name="Google Shape;753;g312a66c87bd_3_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4" name="Google Shape;754;g312a66c87bd_3_3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5" name="Google Shape;755;g312a66c87bd_3_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56" name="Google Shape;756;g312a66c87bd_3_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7" name="Google Shape;757;g312a66c87bd_3_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8" name="Google Shape;758;g312a66c87bd_3_3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59"/>
        <p:cNvGrpSpPr/>
        <p:nvPr/>
      </p:nvGrpSpPr>
      <p:grpSpPr>
        <a:xfrm>
          <a:off x="0" y="0"/>
          <a:ext cx="0" cy="0"/>
          <a:chOff x="0" y="0"/>
          <a:chExt cx="0" cy="0"/>
        </a:xfrm>
      </p:grpSpPr>
      <p:sp>
        <p:nvSpPr>
          <p:cNvPr id="760" name="Google Shape;760;g312a66c87bd_3_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1" name="Google Shape;761;g312a66c87bd_3_4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2" name="Google Shape;762;g312a66c87bd_3_4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63" name="Google Shape;763;g312a66c87bd_3_4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64" name="Google Shape;764;g312a66c87bd_3_4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65" name="Google Shape;765;g312a66c87bd_3_4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66" name="Google Shape;766;g312a66c87bd_3_42"/>
          <p:cNvGrpSpPr/>
          <p:nvPr/>
        </p:nvGrpSpPr>
        <p:grpSpPr>
          <a:xfrm>
            <a:off x="308400" y="1062325"/>
            <a:ext cx="1006800" cy="1003500"/>
            <a:chOff x="308400" y="1076275"/>
            <a:chExt cx="1006800" cy="1003500"/>
          </a:xfrm>
        </p:grpSpPr>
        <p:sp>
          <p:nvSpPr>
            <p:cNvPr id="767" name="Google Shape;767;g312a66c87bd_3_42"/>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312a66c87bd_3_4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69" name="Google Shape;769;g312a66c87bd_3_42"/>
          <p:cNvGrpSpPr/>
          <p:nvPr/>
        </p:nvGrpSpPr>
        <p:grpSpPr>
          <a:xfrm>
            <a:off x="308400" y="2150613"/>
            <a:ext cx="1006800" cy="1003500"/>
            <a:chOff x="308400" y="2218825"/>
            <a:chExt cx="1006800" cy="1003500"/>
          </a:xfrm>
        </p:grpSpPr>
        <p:sp>
          <p:nvSpPr>
            <p:cNvPr id="770" name="Google Shape;770;g312a66c87bd_3_42"/>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g312a66c87bd_3_4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72" name="Google Shape;772;g312a66c87bd_3_42"/>
          <p:cNvGrpSpPr/>
          <p:nvPr/>
        </p:nvGrpSpPr>
        <p:grpSpPr>
          <a:xfrm>
            <a:off x="308400" y="3238900"/>
            <a:ext cx="1006800" cy="1003500"/>
            <a:chOff x="308400" y="1076275"/>
            <a:chExt cx="1006800" cy="1003500"/>
          </a:xfrm>
        </p:grpSpPr>
        <p:sp>
          <p:nvSpPr>
            <p:cNvPr id="773" name="Google Shape;773;g312a66c87bd_3_42"/>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312a66c87bd_3_4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75" name="Google Shape;775;g312a66c87bd_3_4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76" name="Google Shape;776;g312a66c87bd_3_42"/>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77" name="Google Shape;777;g312a66c87bd_3_4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78" name="Google Shape;778;g312a66c87bd_3_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9" name="Google Shape;779;g312a66c87bd_3_42"/>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80" name="Google Shape;780;g312a66c87bd_3_4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81"/>
        <p:cNvGrpSpPr/>
        <p:nvPr/>
      </p:nvGrpSpPr>
      <p:grpSpPr>
        <a:xfrm>
          <a:off x="0" y="0"/>
          <a:ext cx="0" cy="0"/>
          <a:chOff x="0" y="0"/>
          <a:chExt cx="0" cy="0"/>
        </a:xfrm>
      </p:grpSpPr>
      <p:sp>
        <p:nvSpPr>
          <p:cNvPr id="782" name="Google Shape;782;g312a66c87bd_3_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3" name="Google Shape;783;g312a66c87bd_3_6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84" name="Google Shape;784;g312a66c87bd_3_6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85" name="Google Shape;785;g312a66c87bd_3_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6" name="Google Shape;786;g312a66c87bd_3_64"/>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87" name="Google Shape;787;g312a66c87bd_3_64"/>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88" name="Google Shape;788;g312a66c87bd_3_6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89" name="Google Shape;789;g312a66c87bd_3_6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790" name="Google Shape;790;g312a66c87bd_3_6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91" name="Google Shape;791;g312a66c87bd_3_6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92" name="Google Shape;792;g312a66c87bd_3_6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93" name="Google Shape;793;g312a66c87bd_3_64"/>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94" name="Google Shape;794;g312a66c87bd_3_64"/>
          <p:cNvGrpSpPr/>
          <p:nvPr/>
        </p:nvGrpSpPr>
        <p:grpSpPr>
          <a:xfrm>
            <a:off x="311700" y="3548650"/>
            <a:ext cx="8363900" cy="646200"/>
            <a:chOff x="375100" y="3396250"/>
            <a:chExt cx="8363900" cy="646200"/>
          </a:xfrm>
        </p:grpSpPr>
        <p:sp>
          <p:nvSpPr>
            <p:cNvPr id="795" name="Google Shape;795;g312a66c87bd_3_6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312a66c87bd_3_6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312a66c87bd_3_6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312a66c87bd_3_6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g312a66c87bd_3_6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00" name="Google Shape;800;g312a66c87bd_3_6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01" name="Google Shape;801;g312a66c87bd_3_6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02" name="Google Shape;802;g312a66c87bd_3_6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03" name="Google Shape;803;g312a66c87bd_3_64"/>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4" name="Google Shape;804;g312a66c87bd_3_64"/>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5" name="Google Shape;805;g312a66c87bd_3_6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06" name="Google Shape;806;g312a66c87bd_3_6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07" name="Google Shape;807;g312a66c87bd_3_6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08" name="Google Shape;808;g312a66c87bd_3_6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09" name="Google Shape;809;g312a66c87bd_3_64"/>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10"/>
        <p:cNvGrpSpPr/>
        <p:nvPr/>
      </p:nvGrpSpPr>
      <p:grpSpPr>
        <a:xfrm>
          <a:off x="0" y="0"/>
          <a:ext cx="0" cy="0"/>
          <a:chOff x="0" y="0"/>
          <a:chExt cx="0" cy="0"/>
        </a:xfrm>
      </p:grpSpPr>
      <p:pic>
        <p:nvPicPr>
          <p:cNvPr id="811" name="Google Shape;811;g312a66c87bd_3_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2" name="Google Shape;812;g312a66c87bd_3_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3" name="Google Shape;813;g312a66c87bd_3_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4" name="Google Shape;814;g312a66c87bd_3_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5" name="Google Shape;815;g312a66c87bd_3_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16"/>
        <p:cNvGrpSpPr/>
        <p:nvPr/>
      </p:nvGrpSpPr>
      <p:grpSpPr>
        <a:xfrm>
          <a:off x="0" y="0"/>
          <a:ext cx="0" cy="0"/>
          <a:chOff x="0" y="0"/>
          <a:chExt cx="0" cy="0"/>
        </a:xfrm>
      </p:grpSpPr>
      <p:pic>
        <p:nvPicPr>
          <p:cNvPr id="817" name="Google Shape;817;g312a66c87bd_3_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8" name="Google Shape;818;g312a66c87bd_3_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9" name="Google Shape;819;g312a66c87bd_3_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0" name="Google Shape;820;g312a66c87bd_3_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1" name="Google Shape;821;g312a66c87bd_3_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22"/>
        <p:cNvGrpSpPr/>
        <p:nvPr/>
      </p:nvGrpSpPr>
      <p:grpSpPr>
        <a:xfrm>
          <a:off x="0" y="0"/>
          <a:ext cx="0" cy="0"/>
          <a:chOff x="0" y="0"/>
          <a:chExt cx="0" cy="0"/>
        </a:xfrm>
      </p:grpSpPr>
      <p:pic>
        <p:nvPicPr>
          <p:cNvPr id="823" name="Google Shape;823;g312a66c87bd_3_10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4" name="Google Shape;824;g312a66c87bd_3_10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5" name="Google Shape;825;g312a66c87bd_3_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6" name="Google Shape;826;g312a66c87bd_3_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7" name="Google Shape;827;g312a66c87bd_3_10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28"/>
        <p:cNvGrpSpPr/>
        <p:nvPr/>
      </p:nvGrpSpPr>
      <p:grpSpPr>
        <a:xfrm>
          <a:off x="0" y="0"/>
          <a:ext cx="0" cy="0"/>
          <a:chOff x="0" y="0"/>
          <a:chExt cx="0" cy="0"/>
        </a:xfrm>
      </p:grpSpPr>
      <p:pic>
        <p:nvPicPr>
          <p:cNvPr id="829" name="Google Shape;829;g312a66c87bd_3_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0" name="Google Shape;830;g312a66c87bd_3_1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1" name="Google Shape;831;g312a66c87bd_3_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2" name="Google Shape;832;g312a66c87bd_3_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33"/>
        <p:cNvGrpSpPr/>
        <p:nvPr/>
      </p:nvGrpSpPr>
      <p:grpSpPr>
        <a:xfrm>
          <a:off x="0" y="0"/>
          <a:ext cx="0" cy="0"/>
          <a:chOff x="0" y="0"/>
          <a:chExt cx="0" cy="0"/>
        </a:xfrm>
      </p:grpSpPr>
      <p:pic>
        <p:nvPicPr>
          <p:cNvPr id="834" name="Google Shape;834;g312a66c87bd_3_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5" name="Google Shape;835;g312a66c87bd_3_11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6" name="Google Shape;836;g312a66c87bd_3_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7" name="Google Shape;837;g312a66c87bd_3_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8"/>
        <p:cNvGrpSpPr/>
        <p:nvPr/>
      </p:nvGrpSpPr>
      <p:grpSpPr>
        <a:xfrm>
          <a:off x="0" y="0"/>
          <a:ext cx="0" cy="0"/>
          <a:chOff x="0" y="0"/>
          <a:chExt cx="0" cy="0"/>
        </a:xfrm>
      </p:grpSpPr>
      <p:pic>
        <p:nvPicPr>
          <p:cNvPr id="839" name="Google Shape;839;g312a66c87bd_3_1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0" name="Google Shape;840;g312a66c87bd_3_12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1" name="Google Shape;841;g312a66c87bd_3_1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2" name="Google Shape;842;g312a66c87bd_3_12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43"/>
        <p:cNvGrpSpPr/>
        <p:nvPr/>
      </p:nvGrpSpPr>
      <p:grpSpPr>
        <a:xfrm>
          <a:off x="0" y="0"/>
          <a:ext cx="0" cy="0"/>
          <a:chOff x="0" y="0"/>
          <a:chExt cx="0" cy="0"/>
        </a:xfrm>
      </p:grpSpPr>
      <p:pic>
        <p:nvPicPr>
          <p:cNvPr id="844" name="Google Shape;844;g312a66c87bd_3_1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5" name="Google Shape;845;g312a66c87bd_3_12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6" name="Google Shape;846;g312a66c87bd_3_1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7" name="Google Shape;847;g312a66c87bd_3_12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theme" Target="../theme/theme3.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20" Type="http://schemas.openxmlformats.org/officeDocument/2006/relationships/slideLayout" Target="../slideLayouts/slideLayout106.xml"/><Relationship Id="rId41"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theme" Target="../theme/theme4.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9" Type="http://schemas.openxmlformats.org/officeDocument/2006/relationships/slideLayout" Target="../slideLayouts/slideLayout196.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42" Type="http://schemas.openxmlformats.org/officeDocument/2006/relationships/slideLayout" Target="../slideLayouts/slideLayout199.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8" Type="http://schemas.openxmlformats.org/officeDocument/2006/relationships/slideLayout" Target="../slideLayouts/slideLayout165.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theme" Target="../theme/theme5.xml"/><Relationship Id="rId20" Type="http://schemas.openxmlformats.org/officeDocument/2006/relationships/slideLayout" Target="../slideLayouts/slideLayout177.xml"/><Relationship Id="rId41" Type="http://schemas.openxmlformats.org/officeDocument/2006/relationships/slideLayout" Target="../slideLayouts/slideLayout19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9" Type="http://schemas.openxmlformats.org/officeDocument/2006/relationships/slideLayout" Target="../slideLayouts/slideLayout241.xml"/><Relationship Id="rId21" Type="http://schemas.openxmlformats.org/officeDocument/2006/relationships/slideLayout" Target="../slideLayouts/slideLayout223.xml"/><Relationship Id="rId34" Type="http://schemas.openxmlformats.org/officeDocument/2006/relationships/slideLayout" Target="../slideLayouts/slideLayout236.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29" Type="http://schemas.openxmlformats.org/officeDocument/2006/relationships/slideLayout" Target="../slideLayouts/slideLayout231.xml"/><Relationship Id="rId41" Type="http://schemas.openxmlformats.org/officeDocument/2006/relationships/theme" Target="../theme/theme6.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slideLayout" Target="../slideLayouts/slideLayout234.xml"/><Relationship Id="rId37" Type="http://schemas.openxmlformats.org/officeDocument/2006/relationships/slideLayout" Target="../slideLayouts/slideLayout239.xml"/><Relationship Id="rId40" Type="http://schemas.openxmlformats.org/officeDocument/2006/relationships/slideLayout" Target="../slideLayouts/slideLayout242.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slideLayout" Target="../slideLayouts/slideLayout230.xml"/><Relationship Id="rId36" Type="http://schemas.openxmlformats.org/officeDocument/2006/relationships/slideLayout" Target="../slideLayouts/slideLayout238.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slideLayout" Target="../slideLayouts/slideLayout233.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slideLayout" Target="../slideLayouts/slideLayout232.xml"/><Relationship Id="rId35" Type="http://schemas.openxmlformats.org/officeDocument/2006/relationships/slideLayout" Target="../slideLayouts/slideLayout237.xml"/><Relationship Id="rId8" Type="http://schemas.openxmlformats.org/officeDocument/2006/relationships/slideLayout" Target="../slideLayouts/slideLayout210.xml"/><Relationship Id="rId3" Type="http://schemas.openxmlformats.org/officeDocument/2006/relationships/slideLayout" Target="../slideLayouts/slideLayout205.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slideLayout" Target="../slideLayouts/slideLayout235.xml"/><Relationship Id="rId38" Type="http://schemas.openxmlformats.org/officeDocument/2006/relationships/slideLayout" Target="../slideLayouts/slideLayout24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9" Type="http://schemas.openxmlformats.org/officeDocument/2006/relationships/slideLayout" Target="../slideLayouts/slideLayout281.xml"/><Relationship Id="rId21" Type="http://schemas.openxmlformats.org/officeDocument/2006/relationships/slideLayout" Target="../slideLayouts/slideLayout263.xml"/><Relationship Id="rId34" Type="http://schemas.openxmlformats.org/officeDocument/2006/relationships/slideLayout" Target="../slideLayouts/slideLayout276.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41" Type="http://schemas.openxmlformats.org/officeDocument/2006/relationships/theme" Target="../theme/theme7.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40" Type="http://schemas.openxmlformats.org/officeDocument/2006/relationships/slideLayout" Target="../slideLayouts/slideLayout282.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 Id="rId8" Type="http://schemas.openxmlformats.org/officeDocument/2006/relationships/slideLayout" Target="../slideLayouts/slideLayout250.xml"/><Relationship Id="rId3" Type="http://schemas.openxmlformats.org/officeDocument/2006/relationships/slideLayout" Target="../slideLayouts/slideLayout245.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59"/>
        <p:cNvGrpSpPr/>
        <p:nvPr/>
      </p:nvGrpSpPr>
      <p:grpSpPr>
        <a:xfrm>
          <a:off x="0" y="0"/>
          <a:ext cx="0" cy="0"/>
          <a:chOff x="0" y="0"/>
          <a:chExt cx="0" cy="0"/>
        </a:xfrm>
      </p:grpSpPr>
      <p:sp>
        <p:nvSpPr>
          <p:cNvPr id="360" name="Google Shape;360;g312a66c87bd_1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1" name="Google Shape;361;g312a66c87bd_1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2" name="Google Shape;362;g312a66c87bd_1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7"/>
        <p:cNvGrpSpPr/>
        <p:nvPr/>
      </p:nvGrpSpPr>
      <p:grpSpPr>
        <a:xfrm>
          <a:off x="0" y="0"/>
          <a:ext cx="0" cy="0"/>
          <a:chOff x="0" y="0"/>
          <a:chExt cx="0" cy="0"/>
        </a:xfrm>
      </p:grpSpPr>
      <p:sp>
        <p:nvSpPr>
          <p:cNvPr id="718" name="Google Shape;718;g312a66c87bd_3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19" name="Google Shape;719;g312a66c87bd_3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0" name="Google Shape;720;g312a66c87bd_3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6"/>
        <p:cNvGrpSpPr/>
        <p:nvPr/>
      </p:nvGrpSpPr>
      <p:grpSpPr>
        <a:xfrm>
          <a:off x="0" y="0"/>
          <a:ext cx="0" cy="0"/>
          <a:chOff x="0" y="0"/>
          <a:chExt cx="0" cy="0"/>
        </a:xfrm>
      </p:grpSpPr>
      <p:sp>
        <p:nvSpPr>
          <p:cNvPr id="1067" name="Google Shape;1067;g338cb1f117a_1_2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8" name="Google Shape;1068;g338cb1f117a_1_2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69" name="Google Shape;1069;g338cb1f117a_1_2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10"/>
        <p:cNvGrpSpPr/>
        <p:nvPr/>
      </p:nvGrpSpPr>
      <p:grpSpPr>
        <a:xfrm>
          <a:off x="0" y="0"/>
          <a:ext cx="0" cy="0"/>
          <a:chOff x="0" y="0"/>
          <a:chExt cx="0" cy="0"/>
        </a:xfrm>
      </p:grpSpPr>
      <p:sp>
        <p:nvSpPr>
          <p:cNvPr id="1311" name="Google Shape;1311;g34f68b68874_8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12" name="Google Shape;1312;g34f68b68874_8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313" name="Google Shape;1313;g34f68b68874_8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 id="2147483849" r:id="rId40"/>
    <p:sldLayoutId id="2147483850" r:id="rId41"/>
    <p:sldLayoutId id="2147483851" r:id="rId42"/>
    <p:sldLayoutId id="2147483852" r:id="rId43"/>
    <p:sldLayoutId id="2147483853" r:id="rId44"/>
    <p:sldLayoutId id="2147483854"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66"/>
        <p:cNvGrpSpPr/>
        <p:nvPr/>
      </p:nvGrpSpPr>
      <p:grpSpPr>
        <a:xfrm>
          <a:off x="0" y="0"/>
          <a:ext cx="0" cy="0"/>
          <a:chOff x="0" y="0"/>
          <a:chExt cx="0" cy="0"/>
        </a:xfrm>
      </p:grpSpPr>
      <p:sp>
        <p:nvSpPr>
          <p:cNvPr id="1667" name="Google Shape;1667;g34f68b68874_8_3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68" name="Google Shape;1668;g34f68b68874_8_3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69" name="Google Shape;1669;g34f68b68874_8_3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88"/>
        <p:cNvGrpSpPr/>
        <p:nvPr/>
      </p:nvGrpSpPr>
      <p:grpSpPr>
        <a:xfrm>
          <a:off x="0" y="0"/>
          <a:ext cx="0" cy="0"/>
          <a:chOff x="0" y="0"/>
          <a:chExt cx="0" cy="0"/>
        </a:xfrm>
      </p:grpSpPr>
      <p:sp>
        <p:nvSpPr>
          <p:cNvPr id="1989" name="Google Shape;1989;g34f68b68874_8_6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90" name="Google Shape;1990;g34f68b68874_8_6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91" name="Google Shape;1991;g34f68b68874_8_6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fedprograms/essaplanningrequirements"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https://www.cde.state.co.us/uip/uip_general_resources" TargetMode="External"/><Relationship Id="rId4" Type="http://schemas.openxmlformats.org/officeDocument/2006/relationships/hyperlink" Target="https://www.cde.state.co.us/fedprograms/resource_inequities_planning_requiremen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state.co.us/fedprograms/essaplanningrequirements" TargetMode="External"/><Relationship Id="rId2" Type="http://schemas.openxmlformats.org/officeDocument/2006/relationships/notesSlide" Target="../notesSlides/notesSlide38.xml"/><Relationship Id="rId1" Type="http://schemas.openxmlformats.org/officeDocument/2006/relationships/slideLayout" Target="../slideLayouts/slideLayout131.xml"/><Relationship Id="rId4" Type="http://schemas.openxmlformats.org/officeDocument/2006/relationships/hyperlink" Target="https://www.cde.state.co.us/uip/uip_general_resource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e.state.co.us/fedprograms/ti/a" TargetMode="External"/><Relationship Id="rId2" Type="http://schemas.openxmlformats.org/officeDocument/2006/relationships/notesSlide" Target="../notesSlides/notesSlide46.xml"/><Relationship Id="rId1" Type="http://schemas.openxmlformats.org/officeDocument/2006/relationships/slideLayout" Target="../slideLayouts/slideLayout131.xml"/><Relationship Id="rId6" Type="http://schemas.openxmlformats.org/officeDocument/2006/relationships/hyperlink" Target="https://www.cde.state.co.us/fedprograms/titleiv" TargetMode="External"/><Relationship Id="rId5" Type="http://schemas.openxmlformats.org/officeDocument/2006/relationships/hyperlink" Target="https://www.cde.state.co.us/fedprograms/tii/index" TargetMode="External"/><Relationship Id="rId4" Type="http://schemas.openxmlformats.org/officeDocument/2006/relationships/hyperlink" Target="https://www.cde.state.co.us/accountability/cde-advisory-list-of-provider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de.state.co.us/fedprograms/easiapplication" TargetMode="External"/><Relationship Id="rId2" Type="http://schemas.openxmlformats.org/officeDocument/2006/relationships/notesSlide" Target="../notesSlides/notesSlide47.xml"/><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forms.gle/m5Qh9S4iKQpd66m96" TargetMode="External"/><Relationship Id="rId2" Type="http://schemas.openxmlformats.org/officeDocument/2006/relationships/notesSlide" Target="../notesSlides/notesSlide50.xml"/><Relationship Id="rId1" Type="http://schemas.openxmlformats.org/officeDocument/2006/relationships/slideLayout" Target="../slideLayouts/slideLayout87.xm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52.xml"/><Relationship Id="rId1" Type="http://schemas.openxmlformats.org/officeDocument/2006/relationships/slideLayout" Target="../slideLayouts/slideLayout87.xml"/><Relationship Id="rId6" Type="http://schemas.openxmlformats.org/officeDocument/2006/relationships/hyperlink" Target="mailto:loften_e@cde.state.co.us" TargetMode="External"/><Relationship Id="rId5" Type="http://schemas.openxmlformats.org/officeDocument/2006/relationships/hyperlink" Target="mailto:miller-curley_s@cde.state.co.us" TargetMode="External"/><Relationship Id="rId4" Type="http://schemas.openxmlformats.org/officeDocument/2006/relationships/hyperlink" Target="mailto:meushaw_l@cde.state.co.u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53.xml"/><Relationship Id="rId1" Type="http://schemas.openxmlformats.org/officeDocument/2006/relationships/slideLayout" Target="../slideLayouts/slideLayout88.xml"/><Relationship Id="rId6" Type="http://schemas.openxmlformats.org/officeDocument/2006/relationships/hyperlink" Target="https://www.cde.state.co.us/fedprograms/resource_inequities_planning_requirements" TargetMode="External"/><Relationship Id="rId5" Type="http://schemas.openxmlformats.org/officeDocument/2006/relationships/hyperlink" Target="https://www.cde.state.co.us/fedprograms/essaplanningrequirements" TargetMode="External"/><Relationship Id="rId4" Type="http://schemas.openxmlformats.org/officeDocument/2006/relationships/hyperlink" Target="https://www.cde.state.co.us/uip/uip_general_resourc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collins_d@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Austin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morris_h@cde.state.co.us" TargetMode="External"/><Relationship Id="rId2" Type="http://schemas.openxmlformats.org/officeDocument/2006/relationships/notesSlide" Target="../notesSlides/notesSlide55.xml"/><Relationship Id="rId16" Type="http://schemas.openxmlformats.org/officeDocument/2006/relationships/hyperlink" Target="mailto:miller-curley_s@cde.state.co.us" TargetMode="External"/><Relationship Id="rId20" Type="http://schemas.openxmlformats.org/officeDocument/2006/relationships/hyperlink" Target="mailto:ring_j@cde.state.co.us" TargetMode="External"/><Relationship Id="rId1" Type="http://schemas.openxmlformats.org/officeDocument/2006/relationships/slideLayout" Target="../slideLayouts/slideLayout196.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20parsley_b@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Kaleda_s@cde.state.co.us" TargetMode="External"/><Relationship Id="rId28" Type="http://schemas.openxmlformats.org/officeDocument/2006/relationships/hyperlink" Target="mailto:prael_m@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Hawkins_r@cde.state.co.us" TargetMode="External"/><Relationship Id="rId27" Type="http://schemas.openxmlformats.org/officeDocument/2006/relationships/hyperlink" Target="mailto:hollingshead_j@cde.state.co.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g34f68b68874_8_356"/>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April 24,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Google Shape;2405;g3122ae3a869_0_1070"/>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ESSA Identification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0" name="Google Shape;2410;g3129e9d4fc4_0_148"/>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200" b="1" dirty="0">
                <a:latin typeface="Arial"/>
                <a:ea typeface="Arial"/>
                <a:cs typeface="Arial"/>
                <a:sym typeface="Arial"/>
              </a:rPr>
              <a:t>Acronyms - ESSA School Improvement</a:t>
            </a:r>
            <a:endParaRPr sz="2200" b="1" dirty="0">
              <a:latin typeface="Arial"/>
              <a:ea typeface="Arial"/>
              <a:cs typeface="Arial"/>
              <a:sym typeface="Arial"/>
            </a:endParaRPr>
          </a:p>
        </p:txBody>
      </p:sp>
      <p:sp>
        <p:nvSpPr>
          <p:cNvPr id="2411" name="Google Shape;2411;g3129e9d4fc4_0_148"/>
          <p:cNvSpPr txBox="1">
            <a:spLocks noGrp="1"/>
          </p:cNvSpPr>
          <p:nvPr>
            <p:ph type="body" idx="1"/>
          </p:nvPr>
        </p:nvSpPr>
        <p:spPr>
          <a:xfrm>
            <a:off x="311700" y="1152475"/>
            <a:ext cx="7573800" cy="30348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SzPts val="1800"/>
              <a:buFont typeface="Arial"/>
              <a:buChar char="•"/>
            </a:pPr>
            <a:r>
              <a:rPr lang="en" sz="1800" b="1" dirty="0">
                <a:solidFill>
                  <a:schemeClr val="accent4"/>
                </a:solidFill>
              </a:rPr>
              <a:t>ESSA</a:t>
            </a:r>
            <a:r>
              <a:rPr lang="en" sz="1800" dirty="0"/>
              <a:t> - Every Student Succeeds Act (Federal law)</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TS </a:t>
            </a:r>
            <a:r>
              <a:rPr lang="en" sz="1800" b="1" dirty="0"/>
              <a:t>- </a:t>
            </a:r>
            <a:r>
              <a:rPr lang="en" sz="1800" dirty="0"/>
              <a:t>Targeted Support and Improvement</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ATS </a:t>
            </a:r>
            <a:r>
              <a:rPr lang="en" sz="1800" b="1" dirty="0"/>
              <a:t>- </a:t>
            </a:r>
            <a:r>
              <a:rPr lang="en" sz="1800" dirty="0"/>
              <a:t>Additional Targeted Support and Improvement</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CS </a:t>
            </a:r>
            <a:r>
              <a:rPr lang="en" sz="1800" b="1" dirty="0"/>
              <a:t>- </a:t>
            </a:r>
            <a:r>
              <a:rPr lang="en" sz="1800" dirty="0"/>
              <a:t>Comprehensive Support and Improvement</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CS-Y3+</a:t>
            </a:r>
            <a:r>
              <a:rPr lang="en" sz="1800" b="1" dirty="0"/>
              <a:t> </a:t>
            </a:r>
            <a:r>
              <a:rPr lang="en" sz="1800" dirty="0"/>
              <a:t>- Comprehensive Support for Three Years or More</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UIP</a:t>
            </a:r>
            <a:r>
              <a:rPr lang="en" sz="1800" b="1" dirty="0"/>
              <a:t> -</a:t>
            </a:r>
            <a:r>
              <a:rPr lang="en" sz="1800" dirty="0"/>
              <a:t> Unified Improvement Plan</a:t>
            </a:r>
            <a:endParaRPr sz="1800" dirty="0"/>
          </a:p>
          <a:p>
            <a:pPr marL="457200" lvl="0" indent="-342900" algn="l" rtl="0">
              <a:lnSpc>
                <a:spcPct val="150000"/>
              </a:lnSpc>
              <a:spcBef>
                <a:spcPts val="0"/>
              </a:spcBef>
              <a:spcAft>
                <a:spcPts val="0"/>
              </a:spcAft>
              <a:buSzPts val="1800"/>
              <a:buFont typeface="Arial"/>
              <a:buChar char="•"/>
            </a:pPr>
            <a:r>
              <a:rPr lang="en" sz="1800" b="1" dirty="0">
                <a:solidFill>
                  <a:schemeClr val="accent4"/>
                </a:solidFill>
              </a:rPr>
              <a:t>EASI</a:t>
            </a:r>
            <a:r>
              <a:rPr lang="en" sz="1800" dirty="0"/>
              <a:t> - Empowering Action for School Improvement (Grants)</a:t>
            </a:r>
            <a:endParaRPr sz="1800" dirty="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g34cad7259c1_0_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Colorado Educational Accountability </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System</a:t>
            </a:r>
            <a:endParaRPr dirty="0"/>
          </a:p>
        </p:txBody>
      </p:sp>
      <p:sp>
        <p:nvSpPr>
          <p:cNvPr id="2417" name="Google Shape;2417;g34cad7259c1_0_10"/>
          <p:cNvSpPr txBox="1">
            <a:spLocks noGrp="1"/>
          </p:cNvSpPr>
          <p:nvPr>
            <p:ph type="body" idx="1"/>
          </p:nvPr>
        </p:nvSpPr>
        <p:spPr>
          <a:xfrm>
            <a:off x="3017575" y="1116775"/>
            <a:ext cx="5277900" cy="3602100"/>
          </a:xfrm>
          <a:prstGeom prst="rect">
            <a:avLst/>
          </a:prstGeom>
        </p:spPr>
        <p:txBody>
          <a:bodyPr spcFirstLastPara="1" wrap="square" lIns="91425" tIns="91425" rIns="91425" bIns="91425" anchor="t" anchorCtr="0">
            <a:normAutofit lnSpcReduction="10000"/>
          </a:bodyPr>
          <a:lstStyle/>
          <a:p>
            <a:pPr marL="457200" lvl="0" indent="-322580" algn="l" rtl="0">
              <a:spcBef>
                <a:spcPts val="0"/>
              </a:spcBef>
              <a:spcAft>
                <a:spcPts val="0"/>
              </a:spcAft>
              <a:buSzPct val="100000"/>
              <a:buChar char="●"/>
            </a:pPr>
            <a:r>
              <a:rPr lang="en" dirty="0"/>
              <a:t>Local accountability</a:t>
            </a:r>
            <a:endParaRPr dirty="0"/>
          </a:p>
          <a:p>
            <a:pPr marL="914400" lvl="1" indent="-310832" algn="l" rtl="0">
              <a:spcBef>
                <a:spcPts val="0"/>
              </a:spcBef>
              <a:spcAft>
                <a:spcPts val="0"/>
              </a:spcAft>
              <a:buSzPct val="100000"/>
              <a:buChar char="○"/>
            </a:pPr>
            <a:r>
              <a:rPr lang="en" dirty="0"/>
              <a:t>Locally elected boards oversee superintendent and district policies</a:t>
            </a:r>
            <a:endParaRPr dirty="0"/>
          </a:p>
          <a:p>
            <a:pPr marL="914400" lvl="0" indent="0" algn="l" rtl="0">
              <a:spcBef>
                <a:spcPts val="0"/>
              </a:spcBef>
              <a:spcAft>
                <a:spcPts val="0"/>
              </a:spcAft>
              <a:buNone/>
            </a:pPr>
            <a:endParaRPr dirty="0"/>
          </a:p>
          <a:p>
            <a:pPr marL="457200" lvl="0" indent="-322580" algn="l" rtl="0">
              <a:spcBef>
                <a:spcPts val="0"/>
              </a:spcBef>
              <a:spcAft>
                <a:spcPts val="0"/>
              </a:spcAft>
              <a:buSzPct val="100000"/>
              <a:buChar char="●"/>
            </a:pPr>
            <a:r>
              <a:rPr lang="en" dirty="0"/>
              <a:t>State Accountability</a:t>
            </a:r>
            <a:endParaRPr dirty="0"/>
          </a:p>
          <a:p>
            <a:pPr marL="914400" lvl="1" indent="-310832" algn="l" rtl="0">
              <a:spcBef>
                <a:spcPts val="0"/>
              </a:spcBef>
              <a:spcAft>
                <a:spcPts val="0"/>
              </a:spcAft>
              <a:buSzPct val="100000"/>
              <a:buChar char="○"/>
            </a:pPr>
            <a:r>
              <a:rPr lang="en" dirty="0"/>
              <a:t>Colorado Educational Accountability Act</a:t>
            </a:r>
            <a:endParaRPr dirty="0"/>
          </a:p>
          <a:p>
            <a:pPr marL="914400" lvl="1" indent="-310832" algn="l" rtl="0">
              <a:spcBef>
                <a:spcPts val="0"/>
              </a:spcBef>
              <a:spcAft>
                <a:spcPts val="0"/>
              </a:spcAft>
              <a:buSzPct val="100000"/>
              <a:buChar char="○"/>
            </a:pPr>
            <a:r>
              <a:rPr lang="en" dirty="0"/>
              <a:t>Includes Performance Frameworks, Improvement Planning, Accountability Clock, Accreditation Contracts, Accountability Committees</a:t>
            </a:r>
            <a:endParaRPr dirty="0"/>
          </a:p>
          <a:p>
            <a:pPr marL="914400" lvl="0" indent="0" algn="l" rtl="0">
              <a:spcBef>
                <a:spcPts val="0"/>
              </a:spcBef>
              <a:spcAft>
                <a:spcPts val="0"/>
              </a:spcAft>
              <a:buNone/>
            </a:pPr>
            <a:endParaRPr dirty="0"/>
          </a:p>
          <a:p>
            <a:pPr marL="457200" lvl="0" indent="-322580" algn="l" rtl="0">
              <a:spcBef>
                <a:spcPts val="0"/>
              </a:spcBef>
              <a:spcAft>
                <a:spcPts val="0"/>
              </a:spcAft>
              <a:buSzPct val="100000"/>
              <a:buChar char="●"/>
            </a:pPr>
            <a:r>
              <a:rPr lang="en" dirty="0"/>
              <a:t>Federal Accountability</a:t>
            </a:r>
            <a:endParaRPr dirty="0"/>
          </a:p>
          <a:p>
            <a:pPr marL="914400" lvl="1" indent="-310832" algn="l" rtl="0">
              <a:spcBef>
                <a:spcPts val="0"/>
              </a:spcBef>
              <a:spcAft>
                <a:spcPts val="0"/>
              </a:spcAft>
              <a:buSzPct val="100000"/>
              <a:buChar char="○"/>
            </a:pPr>
            <a:r>
              <a:rPr lang="en" dirty="0"/>
              <a:t>Every Student Succeeds Act (ESSA) - State plan approved</a:t>
            </a:r>
            <a:endParaRPr dirty="0"/>
          </a:p>
          <a:p>
            <a:pPr marL="914400" lvl="1" indent="-310832" algn="l" rtl="0">
              <a:spcBef>
                <a:spcPts val="0"/>
              </a:spcBef>
              <a:spcAft>
                <a:spcPts val="0"/>
              </a:spcAft>
              <a:buSzPct val="100000"/>
              <a:buChar char="○"/>
            </a:pPr>
            <a:r>
              <a:rPr lang="en" dirty="0"/>
              <a:t>Schools on improvement (CS, TS, ATS)</a:t>
            </a:r>
            <a:endParaRPr dirty="0"/>
          </a:p>
          <a:p>
            <a:pPr marL="91440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418" name="Google Shape;2418;g34cad7259c1_0_10">
            <a:extLst>
              <a:ext uri="{C183D7F6-B498-43B3-948B-1728B52AA6E4}">
                <adec:decorative xmlns:adec="http://schemas.microsoft.com/office/drawing/2017/decorative" val="1"/>
              </a:ext>
            </a:extLst>
          </p:cNvPr>
          <p:cNvPicPr preferRelativeResize="0"/>
          <p:nvPr/>
        </p:nvPicPr>
        <p:blipFill rotWithShape="1">
          <a:blip r:embed="rId3">
            <a:alphaModFix/>
          </a:blip>
          <a:srcRect l="18976" r="18102"/>
          <a:stretch/>
        </p:blipFill>
        <p:spPr>
          <a:xfrm>
            <a:off x="253475" y="1025175"/>
            <a:ext cx="3214825" cy="3093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 name="Title 1">
            <a:extLst>
              <a:ext uri="{FF2B5EF4-FFF2-40B4-BE49-F238E27FC236}">
                <a16:creationId xmlns:a16="http://schemas.microsoft.com/office/drawing/2014/main" id="{73A2461F-55DC-72F1-14A8-7914C4BE3A98}"/>
              </a:ext>
            </a:extLst>
          </p:cNvPr>
          <p:cNvSpPr>
            <a:spLocks noGrp="1"/>
          </p:cNvSpPr>
          <p:nvPr>
            <p:ph type="title" idx="4294967295"/>
          </p:nvPr>
        </p:nvSpPr>
        <p:spPr>
          <a:xfrm>
            <a:off x="263387" y="-644140"/>
            <a:ext cx="8520600" cy="572700"/>
          </a:xfrm>
        </p:spPr>
        <p:txBody>
          <a:bodyPr>
            <a:normAutofit fontScale="90000"/>
          </a:bodyPr>
          <a:lstStyle/>
          <a:p>
            <a:r>
              <a:rPr lang="en-US" dirty="0"/>
              <a:t>Colorado Accountability System</a:t>
            </a:r>
          </a:p>
        </p:txBody>
      </p:sp>
      <p:pic>
        <p:nvPicPr>
          <p:cNvPr id="2423" name="Google Shape;2423;g34cad7259c1_0_1144" descr="A graph of the Colorado Accountability System, where both the state identification and the federal identification goes into the streamlined process of support and funding for identified schools within the Unified Improvement Plan."/>
          <p:cNvPicPr preferRelativeResize="0"/>
          <p:nvPr/>
        </p:nvPicPr>
        <p:blipFill>
          <a:blip r:embed="rId3">
            <a:alphaModFix/>
          </a:blip>
          <a:stretch>
            <a:fillRect/>
          </a:stretch>
        </p:blipFill>
        <p:spPr>
          <a:xfrm>
            <a:off x="1434350" y="286100"/>
            <a:ext cx="6178675" cy="4344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g34cad7259c1_0_566"/>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Overview of ESSA Identification</a:t>
            </a:r>
            <a:endParaRPr dirty="0"/>
          </a:p>
        </p:txBody>
      </p:sp>
      <p:sp>
        <p:nvSpPr>
          <p:cNvPr id="2429" name="Google Shape;2429;g34cad7259c1_0_566"/>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dirty="0"/>
              <a:t>Every state that accepts funds under the Elementary and Secondary Education Act (ESEA), as reauthorized by the Every Student Succeeds Act (ESSA), must have an approved methodology for meaningfully differentiating the performance of and identifying schools for support and improvement.</a:t>
            </a:r>
            <a:endParaRPr dirty="0"/>
          </a:p>
          <a:p>
            <a:pPr marL="0" lvl="0" indent="0" algn="l" rtl="0">
              <a:lnSpc>
                <a:spcPct val="115000"/>
              </a:lnSpc>
              <a:spcBef>
                <a:spcPts val="1200"/>
              </a:spcBef>
              <a:spcAft>
                <a:spcPts val="0"/>
              </a:spcAft>
              <a:buSzPct val="100000"/>
              <a:buNone/>
            </a:pPr>
            <a:r>
              <a:rPr lang="en" dirty="0"/>
              <a:t>CDE annually identifies schools within the following categories:</a:t>
            </a:r>
            <a:endParaRPr dirty="0"/>
          </a:p>
          <a:p>
            <a:pPr marL="457200" lvl="0" indent="-322580" algn="l" rtl="0">
              <a:lnSpc>
                <a:spcPct val="115000"/>
              </a:lnSpc>
              <a:spcBef>
                <a:spcPts val="1200"/>
              </a:spcBef>
              <a:spcAft>
                <a:spcPts val="0"/>
              </a:spcAft>
              <a:buSzPct val="100000"/>
              <a:buChar char="●"/>
            </a:pPr>
            <a:r>
              <a:rPr lang="en" dirty="0"/>
              <a:t>Comprehensive Support and Improvement (CS)</a:t>
            </a:r>
            <a:endParaRPr dirty="0"/>
          </a:p>
          <a:p>
            <a:pPr marL="914400" lvl="1" indent="-310832" algn="l" rtl="0">
              <a:lnSpc>
                <a:spcPct val="115000"/>
              </a:lnSpc>
              <a:spcBef>
                <a:spcPts val="0"/>
              </a:spcBef>
              <a:spcAft>
                <a:spcPts val="0"/>
              </a:spcAft>
              <a:buSzPct val="100000"/>
              <a:buChar char="○"/>
            </a:pPr>
            <a:r>
              <a:rPr lang="en" b="1" dirty="0"/>
              <a:t>CS - Lowest 5% (</a:t>
            </a:r>
            <a:r>
              <a:rPr lang="en" b="1" dirty="0">
                <a:solidFill>
                  <a:srgbClr val="00953A"/>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Title I Schools</a:t>
            </a:r>
            <a:r>
              <a:rPr lang="en"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914400" lvl="1" indent="-310832" algn="l" rtl="0">
              <a:lnSpc>
                <a:spcPct val="115000"/>
              </a:lnSpc>
              <a:spcBef>
                <a:spcPts val="0"/>
              </a:spcBef>
              <a:spcAft>
                <a:spcPts val="0"/>
              </a:spcAft>
              <a:buSzPct val="100000"/>
              <a:buChar char="○"/>
            </a:pPr>
            <a:r>
              <a:rPr lang="en"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CS - Low Graduation Rate</a:t>
            </a: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914400" lvl="1" indent="-310832" algn="l" rtl="0">
              <a:lnSpc>
                <a:spcPct val="115000"/>
              </a:lnSpc>
              <a:spcBef>
                <a:spcPts val="0"/>
              </a:spcBef>
              <a:spcAft>
                <a:spcPts val="0"/>
              </a:spcAft>
              <a:buSzPct val="100000"/>
              <a:buChar char="○"/>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CS - Former ATS (</a:t>
            </a:r>
            <a:r>
              <a:rPr lang="en" b="1" dirty="0">
                <a:solidFill>
                  <a:srgbClr val="00953A"/>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Title I Schools</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a:r>
            <a:endParaRPr dirty="0"/>
          </a:p>
          <a:p>
            <a:pPr marL="457200" lvl="0" indent="-322580" algn="l" rtl="0">
              <a:lnSpc>
                <a:spcPct val="115000"/>
              </a:lnSpc>
              <a:spcBef>
                <a:spcPts val="0"/>
              </a:spcBef>
              <a:spcAft>
                <a:spcPts val="0"/>
              </a:spcAft>
              <a:buSzPct val="100000"/>
              <a:buChar char="●"/>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Targeted Support and Improvement</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914400" lvl="1" indent="-310832" algn="l" rtl="0">
              <a:lnSpc>
                <a:spcPct val="115000"/>
              </a:lnSpc>
              <a:spcBef>
                <a:spcPts val="0"/>
              </a:spcBef>
              <a:spcAft>
                <a:spcPts val="0"/>
              </a:spcAft>
              <a:buSzPct val="100000"/>
              <a:buChar char="○"/>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Targeted Support (TS)</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914400" lvl="1" indent="-310832" algn="l" rtl="0">
              <a:lnSpc>
                <a:spcPct val="115000"/>
              </a:lnSpc>
              <a:spcBef>
                <a:spcPts val="0"/>
              </a:spcBef>
              <a:spcAft>
                <a:spcPts val="0"/>
              </a:spcAft>
              <a:buSzPct val="100000"/>
              <a:buChar char="○"/>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Additional Targeted Support (ATS)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g34cad7259c1_6_9"/>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CS - Lowest 5%</a:t>
            </a:r>
            <a:endParaRPr dirty="0"/>
          </a:p>
        </p:txBody>
      </p:sp>
      <p:sp>
        <p:nvSpPr>
          <p:cNvPr id="2435" name="Google Shape;2435;g34cad7259c1_6_9"/>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Lowest performing five percent of Title I schools</a:t>
            </a:r>
            <a:r>
              <a:rPr lang="en" sz="1600" dirty="0"/>
              <a:t> based on:</a:t>
            </a:r>
            <a:endParaRPr sz="1600" dirty="0"/>
          </a:p>
          <a:p>
            <a:pPr marL="914400" lvl="1" indent="-317500" algn="l" rtl="0">
              <a:spcBef>
                <a:spcPts val="0"/>
              </a:spcBef>
              <a:spcAft>
                <a:spcPts val="0"/>
              </a:spcAft>
              <a:buSzPts val="1400"/>
              <a:buChar char="○"/>
            </a:pPr>
            <a:r>
              <a:rPr lang="en" dirty="0"/>
              <a:t>Performance of all students and each student group (multilingual learners, students with disabilities, students experiencing poverty, and students from each racial/ethnic group)</a:t>
            </a:r>
            <a:endParaRPr dirty="0"/>
          </a:p>
          <a:p>
            <a:pPr marL="914400" lvl="1" indent="-317500" algn="l" rtl="0">
              <a:spcBef>
                <a:spcPts val="0"/>
              </a:spcBef>
              <a:spcAft>
                <a:spcPts val="0"/>
              </a:spcAft>
              <a:buSzPts val="1400"/>
              <a:buChar char="○"/>
            </a:pPr>
            <a:r>
              <a:rPr lang="en" dirty="0"/>
              <a:t>Five ESSA Indicators:</a:t>
            </a:r>
            <a:endParaRPr dirty="0"/>
          </a:p>
          <a:p>
            <a:pPr marL="1371600" lvl="2" indent="-317500" algn="l" rtl="0">
              <a:spcBef>
                <a:spcPts val="0"/>
              </a:spcBef>
              <a:spcAft>
                <a:spcPts val="0"/>
              </a:spcAft>
              <a:buSzPts val="1400"/>
              <a:buChar char="■"/>
            </a:pPr>
            <a:r>
              <a:rPr lang="en" dirty="0"/>
              <a:t>Academic Achievement</a:t>
            </a:r>
            <a:endParaRPr dirty="0"/>
          </a:p>
          <a:p>
            <a:pPr marL="1371600" lvl="2" indent="-317500" algn="l" rtl="0">
              <a:spcBef>
                <a:spcPts val="0"/>
              </a:spcBef>
              <a:spcAft>
                <a:spcPts val="0"/>
              </a:spcAft>
              <a:buSzPts val="1400"/>
              <a:buChar char="■"/>
            </a:pPr>
            <a:r>
              <a:rPr lang="en" dirty="0"/>
              <a:t>Academic Progress (Growth)</a:t>
            </a:r>
            <a:endParaRPr dirty="0"/>
          </a:p>
          <a:p>
            <a:pPr marL="1371600" lvl="2" indent="-317500" algn="l" rtl="0">
              <a:spcBef>
                <a:spcPts val="0"/>
              </a:spcBef>
              <a:spcAft>
                <a:spcPts val="0"/>
              </a:spcAft>
              <a:buSzPts val="1400"/>
              <a:buChar char="■"/>
            </a:pPr>
            <a:r>
              <a:rPr lang="en" dirty="0"/>
              <a:t>Progress in Achieving English Language Proficiency (ELP)</a:t>
            </a:r>
            <a:endParaRPr dirty="0"/>
          </a:p>
          <a:p>
            <a:pPr marL="1371600" lvl="2" indent="-317500" algn="l" rtl="0">
              <a:spcBef>
                <a:spcPts val="0"/>
              </a:spcBef>
              <a:spcAft>
                <a:spcPts val="0"/>
              </a:spcAft>
              <a:buSzPts val="1400"/>
              <a:buChar char="■"/>
            </a:pPr>
            <a:r>
              <a:rPr lang="en" dirty="0"/>
              <a:t>School Quality or Student Success (SQSS)</a:t>
            </a:r>
            <a:endParaRPr dirty="0"/>
          </a:p>
          <a:p>
            <a:pPr marL="1828800" lvl="3" indent="-317500" algn="l" rtl="0">
              <a:spcBef>
                <a:spcPts val="0"/>
              </a:spcBef>
              <a:spcAft>
                <a:spcPts val="0"/>
              </a:spcAft>
              <a:buSzPts val="1400"/>
              <a:buChar char="●"/>
            </a:pPr>
            <a:r>
              <a:rPr lang="en" dirty="0"/>
              <a:t>Science and chronic absenteeism for elementary and middle schools</a:t>
            </a:r>
            <a:endParaRPr dirty="0"/>
          </a:p>
          <a:p>
            <a:pPr marL="1828800" lvl="3" indent="-317500" algn="l" rtl="0">
              <a:spcBef>
                <a:spcPts val="0"/>
              </a:spcBef>
              <a:spcAft>
                <a:spcPts val="0"/>
              </a:spcAft>
              <a:buSzPts val="1400"/>
              <a:buChar char="●"/>
            </a:pPr>
            <a:r>
              <a:rPr lang="en" dirty="0"/>
              <a:t>Science and dropout rates for high schools </a:t>
            </a:r>
            <a:endParaRPr dirty="0"/>
          </a:p>
          <a:p>
            <a:pPr marL="1371600" lvl="2" indent="-317500" algn="l" rtl="0">
              <a:spcBef>
                <a:spcPts val="0"/>
              </a:spcBef>
              <a:spcAft>
                <a:spcPts val="0"/>
              </a:spcAft>
              <a:buSzPts val="1400"/>
              <a:buChar char="■"/>
            </a:pPr>
            <a:r>
              <a:rPr lang="en" dirty="0"/>
              <a:t>Graduation Rates</a:t>
            </a:r>
            <a:endParaRPr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g34cad7259c1_0_1127"/>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Exiting CS - Lowest 5% </a:t>
            </a:r>
            <a:endParaRPr dirty="0"/>
          </a:p>
        </p:txBody>
      </p:sp>
      <p:sp>
        <p:nvSpPr>
          <p:cNvPr id="2441" name="Google Shape;2441;g34cad7259c1_0_1127"/>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Based on stakeholder input, schools will remain on Comprehensive Support and Improvement (CS) for at least 3 consecutive years to allow time to implement improvement strategies. Schools that are not re-identified during those 3 years will continue to be eligible for supports and services and will be categorized as “On Watch”.</a:t>
            </a:r>
            <a:endParaRPr dirty="0"/>
          </a:p>
          <a:p>
            <a:pPr marL="0" lvl="0" indent="0" algn="l" rtl="0">
              <a:lnSpc>
                <a:spcPct val="115000"/>
              </a:lnSpc>
              <a:spcBef>
                <a:spcPts val="1200"/>
              </a:spcBef>
              <a:spcAft>
                <a:spcPts val="0"/>
              </a:spcAft>
              <a:buSzPts val="1600"/>
              <a:buNone/>
            </a:pPr>
            <a:r>
              <a:rPr lang="en" dirty="0"/>
              <a:t>Schools exit if they are not re-identified for CS - Lowest 5% for 3 years following identification and if they no longer meet the criteria that resulted in their initial identification.</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g34cad7259c1_6_14"/>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1100"/>
              <a:buNone/>
            </a:pPr>
            <a:r>
              <a:rPr lang="en"/>
              <a:t>CS - Low Grad</a:t>
            </a:r>
            <a:endParaRPr/>
          </a:p>
        </p:txBody>
      </p:sp>
      <p:sp>
        <p:nvSpPr>
          <p:cNvPr id="2447" name="Google Shape;2447;g34cad7259c1_6_14"/>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Colorado identified all public schools with 4-year and 7-year graduation rates below 67% for three consecutive years for CS - Low Graduation Rate.</a:t>
            </a:r>
            <a:endParaRPr dirty="0"/>
          </a:p>
          <a:p>
            <a:pPr marL="914400" lvl="1" indent="-317500" algn="l" rtl="0">
              <a:spcBef>
                <a:spcPts val="0"/>
              </a:spcBef>
              <a:spcAft>
                <a:spcPts val="0"/>
              </a:spcAft>
              <a:buSzPts val="1400"/>
              <a:buChar char="○"/>
            </a:pPr>
            <a:r>
              <a:rPr lang="en" sz="1600" dirty="0"/>
              <a:t>If a school had both a 4-year and 7-year graduation rate, both must be below 67%</a:t>
            </a:r>
            <a:endParaRPr sz="1600" dirty="0"/>
          </a:p>
          <a:p>
            <a:pPr marL="457200" lvl="0" indent="-330200" algn="l" rtl="0">
              <a:spcBef>
                <a:spcPts val="0"/>
              </a:spcBef>
              <a:spcAft>
                <a:spcPts val="0"/>
              </a:spcAft>
              <a:buSzPts val="1600"/>
              <a:buChar char="●"/>
            </a:pPr>
            <a:r>
              <a:rPr lang="en" dirty="0"/>
              <a:t>Beginning in fall 2025, Colorado will use a three-year weighted average of the 7-year graduation rates only for identification of CS - Low Graduation Rate. </a:t>
            </a:r>
            <a:endParaRPr dirty="0"/>
          </a:p>
          <a:p>
            <a:pPr marL="914400" lvl="1" indent="-317500" algn="l" rtl="0">
              <a:spcBef>
                <a:spcPts val="0"/>
              </a:spcBef>
              <a:spcAft>
                <a:spcPts val="0"/>
              </a:spcAft>
              <a:buSzPts val="1400"/>
              <a:buChar char="○"/>
            </a:pPr>
            <a:r>
              <a:rPr lang="en" dirty="0"/>
              <a:t>Schools with an average 7-year graduation rate below 67% will be identified.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1"/>
        <p:cNvGrpSpPr/>
        <p:nvPr/>
      </p:nvGrpSpPr>
      <p:grpSpPr>
        <a:xfrm>
          <a:off x="0" y="0"/>
          <a:ext cx="0" cy="0"/>
          <a:chOff x="0" y="0"/>
          <a:chExt cx="0" cy="0"/>
        </a:xfrm>
      </p:grpSpPr>
      <p:sp>
        <p:nvSpPr>
          <p:cNvPr id="2452" name="Google Shape;2452;g34cad7259c1_0_858"/>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Exiting CS - Low Grad</a:t>
            </a:r>
            <a:endParaRPr/>
          </a:p>
        </p:txBody>
      </p:sp>
      <p:sp>
        <p:nvSpPr>
          <p:cNvPr id="2453" name="Google Shape;2453;g34cad7259c1_0_858"/>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600"/>
              <a:buNone/>
            </a:pPr>
            <a:r>
              <a:rPr lang="en" dirty="0"/>
              <a:t>Based on stakeholder input, schools will remain on Comprehensive Support and Improvement (CS) for at least 3 consecutive years to allow time to implement improvement strategies. Schools that are not re-identified during those 3 years will continue to be eligible for supports and services and will be categorized as “On Watch”.</a:t>
            </a:r>
            <a:endParaRPr dirty="0"/>
          </a:p>
          <a:p>
            <a:pPr marL="0" lvl="0" indent="0" algn="l" rtl="0">
              <a:lnSpc>
                <a:spcPct val="115000"/>
              </a:lnSpc>
              <a:spcBef>
                <a:spcPts val="1200"/>
              </a:spcBef>
              <a:spcAft>
                <a:spcPts val="0"/>
              </a:spcAft>
              <a:buSzPts val="1600"/>
              <a:buNone/>
            </a:pPr>
            <a:r>
              <a:rPr lang="en" dirty="0"/>
              <a:t>Previously, schools exited if they were not re-identified for CS - Low Grad for 3 years following identification and if they earned a graduation rate of at least 67% on either the 4- or 7-year graduation </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rate</a:t>
            </a:r>
            <a:r>
              <a:rPr lang="en" dirty="0"/>
              <a:t>.</a:t>
            </a:r>
            <a:endParaRPr dirty="0"/>
          </a:p>
          <a:p>
            <a:pPr marL="0" lvl="0" indent="0" algn="l" rtl="0">
              <a:lnSpc>
                <a:spcPct val="115000"/>
              </a:lnSpc>
              <a:spcBef>
                <a:spcPts val="1200"/>
              </a:spcBef>
              <a:spcAft>
                <a:spcPts val="1200"/>
              </a:spcAft>
              <a:buSzPts val="1600"/>
              <a:buNone/>
            </a:pPr>
            <a:r>
              <a:rPr lang="en" dirty="0"/>
              <a:t>Beginning in Fall 2025, schools will exit if the three-year weighted average of the 7-year graduation rate is at least 67%.</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g34cad7259c1_0_113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Frequently Asked Questions - CS Low Grad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g34f68b68874_8_683"/>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2356" name="Google Shape;2356;g34f68b68874_8_683"/>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lnSpc>
                <a:spcPct val="115000"/>
              </a:lnSpc>
              <a:spcBef>
                <a:spcPts val="0"/>
              </a:spcBef>
              <a:spcAft>
                <a:spcPts val="0"/>
              </a:spcAft>
              <a:buSzPts val="1600"/>
              <a:buChar char="●"/>
            </a:pPr>
            <a:r>
              <a:rPr lang="en" dirty="0"/>
              <a:t>Updates and Reminders</a:t>
            </a:r>
            <a:endParaRPr dirty="0"/>
          </a:p>
          <a:p>
            <a:pPr marL="457200" lvl="0" indent="-330200" algn="l" rtl="0">
              <a:lnSpc>
                <a:spcPct val="115000"/>
              </a:lnSpc>
              <a:spcBef>
                <a:spcPts val="0"/>
              </a:spcBef>
              <a:spcAft>
                <a:spcPts val="0"/>
              </a:spcAft>
              <a:buSzPts val="1600"/>
              <a:buChar char="●"/>
            </a:pPr>
            <a:r>
              <a:rPr lang="en" dirty="0"/>
              <a:t>LEA Leadership and CS-Y3+ Convening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g34debc61afb_1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are the Differences Between State and Federal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Identification</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t>
            </a:r>
            <a:r>
              <a:rPr lang="en"/>
              <a:t>Methodologies?</a:t>
            </a:r>
            <a:endParaRPr/>
          </a:p>
        </p:txBody>
      </p:sp>
      <p:pic>
        <p:nvPicPr>
          <p:cNvPr id="2465" name="Google Shape;2465;g34debc61afb_1_0" descr="A venn diagram that shows the 83 schools with state identification only, the 206 schools with ESSA identification only, and the 73 schools with both."/>
          <p:cNvPicPr preferRelativeResize="0"/>
          <p:nvPr/>
        </p:nvPicPr>
        <p:blipFill>
          <a:blip r:embed="rId3">
            <a:alphaModFix/>
          </a:blip>
          <a:stretch>
            <a:fillRect/>
          </a:stretch>
        </p:blipFill>
        <p:spPr>
          <a:xfrm>
            <a:off x="976625" y="971200"/>
            <a:ext cx="6644226" cy="3985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sp>
        <p:nvSpPr>
          <p:cNvPr id="2471" name="Google Shape;2471;g34cad7259c1_0_846"/>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Which Graduation Rate Cut Scores are Used in State and Federal Identification?</a:t>
            </a:r>
            <a:endParaRPr/>
          </a:p>
        </p:txBody>
      </p:sp>
      <p:sp>
        <p:nvSpPr>
          <p:cNvPr id="2470" name="Google Shape;2470;g34cad7259c1_0_846"/>
          <p:cNvSpPr txBox="1">
            <a:spLocks noGrp="1"/>
          </p:cNvSpPr>
          <p:nvPr>
            <p:ph type="body" idx="1"/>
          </p:nvPr>
        </p:nvSpPr>
        <p:spPr>
          <a:xfrm>
            <a:off x="311700" y="1005550"/>
            <a:ext cx="8514600" cy="3181800"/>
          </a:xfrm>
          <a:prstGeom prst="rect">
            <a:avLst/>
          </a:prstGeom>
          <a:noFill/>
          <a:ln>
            <a:noFill/>
          </a:ln>
        </p:spPr>
        <p:txBody>
          <a:bodyPr spcFirstLastPara="1" wrap="square" lIns="91425" tIns="91425" rIns="91425" bIns="91425" anchor="t" anchorCtr="0">
            <a:normAutofit lnSpcReduction="10000"/>
          </a:bodyPr>
          <a:lstStyle/>
          <a:p>
            <a:pPr marL="457200" lvl="0" indent="-307340" algn="l" rtl="0">
              <a:lnSpc>
                <a:spcPct val="115000"/>
              </a:lnSpc>
              <a:spcBef>
                <a:spcPts val="0"/>
              </a:spcBef>
              <a:spcAft>
                <a:spcPts val="0"/>
              </a:spcAft>
              <a:buSzPct val="100000"/>
              <a:buChar char="●"/>
            </a:pPr>
            <a:r>
              <a:rPr lang="en"/>
              <a:t>Federal (ESSA Identification)</a:t>
            </a:r>
            <a:endParaRPr/>
          </a:p>
          <a:p>
            <a:pPr marL="914400" lvl="1" indent="-297497" algn="l" rtl="0">
              <a:lnSpc>
                <a:spcPct val="115000"/>
              </a:lnSpc>
              <a:spcBef>
                <a:spcPts val="0"/>
              </a:spcBef>
              <a:spcAft>
                <a:spcPts val="0"/>
              </a:spcAft>
              <a:buSzPct val="100000"/>
              <a:buChar char="○"/>
            </a:pPr>
            <a:r>
              <a:rPr lang="en" b="1"/>
              <a:t>All schools with graduation rates (based on methodology noted previously) </a:t>
            </a:r>
            <a:r>
              <a:rPr lang="en" b="1" u="sng"/>
              <a:t>below 67 percent</a:t>
            </a:r>
            <a:r>
              <a:rPr lang="en" b="1"/>
              <a:t> are identified for CS - Low Graduation Rate</a:t>
            </a:r>
            <a:r>
              <a:rPr lang="en"/>
              <a:t>.</a:t>
            </a:r>
            <a:endParaRPr/>
          </a:p>
          <a:p>
            <a:pPr marL="457200" lvl="0" indent="-307340" algn="l" rtl="0">
              <a:lnSpc>
                <a:spcPct val="115000"/>
              </a:lnSpc>
              <a:spcBef>
                <a:spcPts val="0"/>
              </a:spcBef>
              <a:spcAft>
                <a:spcPts val="0"/>
              </a:spcAft>
              <a:buSzPct val="100000"/>
              <a:buChar char="●"/>
            </a:pPr>
            <a:r>
              <a:rPr lang="en"/>
              <a:t>State (School/District Performance Frameworks):</a:t>
            </a:r>
            <a:endParaRPr/>
          </a:p>
          <a:p>
            <a:pPr marL="914400" lvl="1" indent="-297497" algn="l" rtl="0">
              <a:lnSpc>
                <a:spcPct val="115000"/>
              </a:lnSpc>
              <a:spcBef>
                <a:spcPts val="0"/>
              </a:spcBef>
              <a:spcAft>
                <a:spcPts val="0"/>
              </a:spcAft>
              <a:buSzPct val="100000"/>
              <a:buChar char="○"/>
            </a:pPr>
            <a:r>
              <a:rPr lang="en" b="1"/>
              <a:t>Traditional Framework- The </a:t>
            </a:r>
            <a:r>
              <a:rPr lang="en" b="1" u="sng"/>
              <a:t>“best of” graduation rate</a:t>
            </a:r>
            <a:r>
              <a:rPr lang="en" b="1"/>
              <a:t> (best of the 4-, 5-, 6-, or 7-year rate) is compared to the </a:t>
            </a:r>
            <a:r>
              <a:rPr lang="en" b="1" u="sng"/>
              <a:t>following cut </a:t>
            </a:r>
            <a:r>
              <a:rPr lang="en" b="1" u="sng">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scores</a:t>
            </a:r>
            <a:r>
              <a:rPr lang="en" b="1"/>
              <a:t>:</a:t>
            </a:r>
            <a:endParaRPr b="1"/>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sz="1100"/>
          </a:p>
          <a:p>
            <a:pPr marL="914400" lvl="1" indent="-297497" algn="l" rtl="0">
              <a:lnSpc>
                <a:spcPct val="115000"/>
              </a:lnSpc>
              <a:spcBef>
                <a:spcPts val="1200"/>
              </a:spcBef>
              <a:spcAft>
                <a:spcPts val="0"/>
              </a:spcAft>
              <a:buSzPct val="100000"/>
              <a:buChar char="○"/>
            </a:pPr>
            <a:r>
              <a:rPr lang="en" b="1"/>
              <a:t>AEC Framework- The </a:t>
            </a:r>
            <a:r>
              <a:rPr lang="en" b="1" u="sng"/>
              <a:t>“best of” completion rate</a:t>
            </a:r>
            <a:r>
              <a:rPr lang="en" b="1"/>
              <a:t> is compared to the </a:t>
            </a:r>
            <a:r>
              <a:rPr lang="en" b="1" u="sng"/>
              <a:t>following cut scores</a:t>
            </a:r>
            <a:r>
              <a:rPr lang="en" b="1"/>
              <a:t>:</a:t>
            </a:r>
            <a:endParaRPr b="1"/>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1200"/>
              </a:spcAft>
              <a:buNone/>
            </a:pPr>
            <a:endParaRPr/>
          </a:p>
        </p:txBody>
      </p:sp>
      <p:graphicFrame>
        <p:nvGraphicFramePr>
          <p:cNvPr id="2472" name="Google Shape;2472;g34cad7259c1_0_846"/>
          <p:cNvGraphicFramePr/>
          <p:nvPr>
            <p:extLst>
              <p:ext uri="{D42A27DB-BD31-4B8C-83A1-F6EECF244321}">
                <p14:modId xmlns:p14="http://schemas.microsoft.com/office/powerpoint/2010/main" val="919852865"/>
              </p:ext>
            </p:extLst>
          </p:nvPr>
        </p:nvGraphicFramePr>
        <p:xfrm>
          <a:off x="1687625" y="2131789"/>
          <a:ext cx="4496325" cy="937250"/>
        </p:xfrm>
        <a:graphic>
          <a:graphicData uri="http://schemas.openxmlformats.org/drawingml/2006/table">
            <a:tbl>
              <a:tblPr firstRow="1">
                <a:noFill/>
                <a:tableStyleId>{171B626C-BE5E-4688-8788-D0101CA19096}</a:tableStyleId>
              </a:tblPr>
              <a:tblGrid>
                <a:gridCol w="2300975">
                  <a:extLst>
                    <a:ext uri="{9D8B030D-6E8A-4147-A177-3AD203B41FA5}">
                      <a16:colId xmlns:a16="http://schemas.microsoft.com/office/drawing/2014/main" val="20000"/>
                    </a:ext>
                  </a:extLst>
                </a:gridCol>
                <a:gridCol w="2195350">
                  <a:extLst>
                    <a:ext uri="{9D8B030D-6E8A-4147-A177-3AD203B41FA5}">
                      <a16:colId xmlns:a16="http://schemas.microsoft.com/office/drawing/2014/main" val="20001"/>
                    </a:ext>
                  </a:extLst>
                </a:gridCol>
              </a:tblGrid>
              <a:tr h="100000">
                <a:tc>
                  <a:txBody>
                    <a:bodyPr/>
                    <a:lstStyle/>
                    <a:p>
                      <a:pPr marL="0" lvl="0" indent="0" algn="ctr" rtl="0">
                        <a:spcBef>
                          <a:spcPts val="0"/>
                        </a:spcBef>
                        <a:spcAft>
                          <a:spcPts val="0"/>
                        </a:spcAft>
                        <a:buNone/>
                      </a:pPr>
                      <a:r>
                        <a:rPr lang="en" sz="750" b="1"/>
                        <a:t>Graduation Rate</a:t>
                      </a:r>
                      <a:endParaRPr sz="750" b="1"/>
                    </a:p>
                  </a:txBody>
                  <a:tcPr marL="91425" marR="91425" marT="36575" marB="36575" anchor="ctr">
                    <a:solidFill>
                      <a:srgbClr val="D9D9D9"/>
                    </a:solidFill>
                  </a:tcPr>
                </a:tc>
                <a:tc>
                  <a:txBody>
                    <a:bodyPr/>
                    <a:lstStyle/>
                    <a:p>
                      <a:pPr marL="0" lvl="0" indent="0" algn="ctr" rtl="0">
                        <a:spcBef>
                          <a:spcPts val="0"/>
                        </a:spcBef>
                        <a:spcAft>
                          <a:spcPts val="0"/>
                        </a:spcAft>
                        <a:buNone/>
                      </a:pPr>
                      <a:r>
                        <a:rPr lang="en" sz="750" b="1"/>
                        <a:t>Rating</a:t>
                      </a:r>
                      <a:endParaRPr sz="750" b="1"/>
                    </a:p>
                  </a:txBody>
                  <a:tcPr marL="91425" marR="91425" marT="36575" marB="36575" anchor="ctr">
                    <a:solidFill>
                      <a:srgbClr val="D9D9D9"/>
                    </a:solidFill>
                  </a:tcP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sz="750"/>
                        <a:t>At or above 95.0%</a:t>
                      </a:r>
                      <a:endParaRPr sz="750"/>
                    </a:p>
                  </a:txBody>
                  <a:tcPr marL="91425" marR="91425" marT="36575" marB="36575" anchor="ctr"/>
                </a:tc>
                <a:tc>
                  <a:txBody>
                    <a:bodyPr/>
                    <a:lstStyle/>
                    <a:p>
                      <a:pPr marL="0" lvl="0" indent="0" algn="ctr" rtl="0">
                        <a:spcBef>
                          <a:spcPts val="0"/>
                        </a:spcBef>
                        <a:spcAft>
                          <a:spcPts val="0"/>
                        </a:spcAft>
                        <a:buNone/>
                      </a:pPr>
                      <a:r>
                        <a:rPr lang="en" sz="750"/>
                        <a:t>Exceeds</a:t>
                      </a:r>
                      <a:endParaRPr sz="750"/>
                    </a:p>
                  </a:txBody>
                  <a:tcPr marL="91425" marR="91425" marT="36575" marB="36575" anchor="ctr">
                    <a:solidFill>
                      <a:srgbClr val="A4C2F4"/>
                    </a:solidFill>
                  </a:tcP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sz="750"/>
                        <a:t>At or above 85.0% but below 95.0% </a:t>
                      </a:r>
                      <a:endParaRPr sz="750"/>
                    </a:p>
                  </a:txBody>
                  <a:tcPr marL="91425" marR="91425" marT="36575" marB="36575" anchor="ctr"/>
                </a:tc>
                <a:tc>
                  <a:txBody>
                    <a:bodyPr/>
                    <a:lstStyle/>
                    <a:p>
                      <a:pPr marL="0" lvl="0" indent="0" algn="ctr" rtl="0">
                        <a:spcBef>
                          <a:spcPts val="0"/>
                        </a:spcBef>
                        <a:spcAft>
                          <a:spcPts val="0"/>
                        </a:spcAft>
                        <a:buNone/>
                      </a:pPr>
                      <a:r>
                        <a:rPr lang="en" sz="750"/>
                        <a:t>Meets</a:t>
                      </a:r>
                      <a:endParaRPr sz="750"/>
                    </a:p>
                  </a:txBody>
                  <a:tcPr marL="91425" marR="91425" marT="36575" marB="36575" anchor="ctr">
                    <a:solidFill>
                      <a:srgbClr val="B6D7A8"/>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750"/>
                        <a:t>At or above 75.0% but below 85.0%</a:t>
                      </a:r>
                      <a:endParaRPr sz="750"/>
                    </a:p>
                  </a:txBody>
                  <a:tcPr marL="91425" marR="91425" marT="36575" marB="36575" anchor="ctr"/>
                </a:tc>
                <a:tc>
                  <a:txBody>
                    <a:bodyPr/>
                    <a:lstStyle/>
                    <a:p>
                      <a:pPr marL="0" lvl="0" indent="0" algn="ctr" rtl="0">
                        <a:spcBef>
                          <a:spcPts val="0"/>
                        </a:spcBef>
                        <a:spcAft>
                          <a:spcPts val="0"/>
                        </a:spcAft>
                        <a:buNone/>
                      </a:pPr>
                      <a:r>
                        <a:rPr lang="en" sz="750"/>
                        <a:t>Approaching</a:t>
                      </a:r>
                      <a:endParaRPr sz="750"/>
                    </a:p>
                  </a:txBody>
                  <a:tcPr marL="91425" marR="91425" marT="36575" marB="36575" anchor="ctr">
                    <a:solidFill>
                      <a:srgbClr val="FFE599"/>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750"/>
                        <a:t>Below 75.0%</a:t>
                      </a:r>
                      <a:endParaRPr sz="750"/>
                    </a:p>
                  </a:txBody>
                  <a:tcPr marL="91425" marR="91425" marT="36575" marB="36575" anchor="ctr"/>
                </a:tc>
                <a:tc>
                  <a:txBody>
                    <a:bodyPr/>
                    <a:lstStyle/>
                    <a:p>
                      <a:pPr marL="0" lvl="0" indent="0" algn="ctr" rtl="0">
                        <a:spcBef>
                          <a:spcPts val="0"/>
                        </a:spcBef>
                        <a:spcAft>
                          <a:spcPts val="0"/>
                        </a:spcAft>
                        <a:buNone/>
                      </a:pPr>
                      <a:r>
                        <a:rPr lang="en" sz="750" dirty="0"/>
                        <a:t>Does Not Meet</a:t>
                      </a:r>
                      <a:endParaRPr sz="750" dirty="0"/>
                    </a:p>
                  </a:txBody>
                  <a:tcPr marL="91425" marR="91425" marT="36575" marB="36575" anchor="ctr">
                    <a:solidFill>
                      <a:srgbClr val="EA9999"/>
                    </a:solidFill>
                  </a:tcPr>
                </a:tc>
                <a:extLst>
                  <a:ext uri="{0D108BD9-81ED-4DB2-BD59-A6C34878D82A}">
                    <a16:rowId xmlns:a16="http://schemas.microsoft.com/office/drawing/2014/main" val="10004"/>
                  </a:ext>
                </a:extLst>
              </a:tr>
            </a:tbl>
          </a:graphicData>
        </a:graphic>
      </p:graphicFrame>
      <p:graphicFrame>
        <p:nvGraphicFramePr>
          <p:cNvPr id="2473" name="Google Shape;2473;g34cad7259c1_0_846"/>
          <p:cNvGraphicFramePr/>
          <p:nvPr>
            <p:extLst>
              <p:ext uri="{D42A27DB-BD31-4B8C-83A1-F6EECF244321}">
                <p14:modId xmlns:p14="http://schemas.microsoft.com/office/powerpoint/2010/main" val="138698348"/>
              </p:ext>
            </p:extLst>
          </p:nvPr>
        </p:nvGraphicFramePr>
        <p:xfrm>
          <a:off x="1687625" y="3364189"/>
          <a:ext cx="4496325" cy="937250"/>
        </p:xfrm>
        <a:graphic>
          <a:graphicData uri="http://schemas.openxmlformats.org/drawingml/2006/table">
            <a:tbl>
              <a:tblPr firstRow="1">
                <a:noFill/>
                <a:tableStyleId>{171B626C-BE5E-4688-8788-D0101CA19096}</a:tableStyleId>
              </a:tblPr>
              <a:tblGrid>
                <a:gridCol w="2300975">
                  <a:extLst>
                    <a:ext uri="{9D8B030D-6E8A-4147-A177-3AD203B41FA5}">
                      <a16:colId xmlns:a16="http://schemas.microsoft.com/office/drawing/2014/main" val="20000"/>
                    </a:ext>
                  </a:extLst>
                </a:gridCol>
                <a:gridCol w="2195350">
                  <a:extLst>
                    <a:ext uri="{9D8B030D-6E8A-4147-A177-3AD203B41FA5}">
                      <a16:colId xmlns:a16="http://schemas.microsoft.com/office/drawing/2014/main" val="20001"/>
                    </a:ext>
                  </a:extLst>
                </a:gridCol>
              </a:tblGrid>
              <a:tr h="100000">
                <a:tc>
                  <a:txBody>
                    <a:bodyPr/>
                    <a:lstStyle/>
                    <a:p>
                      <a:pPr marL="0" lvl="0" indent="0" algn="ctr" rtl="0">
                        <a:spcBef>
                          <a:spcPts val="0"/>
                        </a:spcBef>
                        <a:spcAft>
                          <a:spcPts val="0"/>
                        </a:spcAft>
                        <a:buNone/>
                      </a:pPr>
                      <a:r>
                        <a:rPr lang="en" sz="750" b="1"/>
                        <a:t>Completion Rate</a:t>
                      </a:r>
                      <a:endParaRPr sz="750" b="1"/>
                    </a:p>
                  </a:txBody>
                  <a:tcPr marL="91425" marR="91425" marT="36575" marB="36575" anchor="ctr">
                    <a:solidFill>
                      <a:srgbClr val="D9D9D9"/>
                    </a:solidFill>
                  </a:tcPr>
                </a:tc>
                <a:tc>
                  <a:txBody>
                    <a:bodyPr/>
                    <a:lstStyle/>
                    <a:p>
                      <a:pPr marL="0" lvl="0" indent="0" algn="ctr" rtl="0">
                        <a:spcBef>
                          <a:spcPts val="0"/>
                        </a:spcBef>
                        <a:spcAft>
                          <a:spcPts val="0"/>
                        </a:spcAft>
                        <a:buNone/>
                      </a:pPr>
                      <a:r>
                        <a:rPr lang="en" sz="750" b="1"/>
                        <a:t>Rating</a:t>
                      </a:r>
                      <a:endParaRPr sz="750" b="1"/>
                    </a:p>
                  </a:txBody>
                  <a:tcPr marL="91425" marR="91425" marT="36575" marB="36575" anchor="ctr">
                    <a:solidFill>
                      <a:srgbClr val="D9D9D9"/>
                    </a:solidFill>
                  </a:tcP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sz="750"/>
                        <a:t>At or above 69.4%</a:t>
                      </a:r>
                      <a:endParaRPr sz="750"/>
                    </a:p>
                  </a:txBody>
                  <a:tcPr marL="91425" marR="91425" marT="36575" marB="36575" anchor="ctr"/>
                </a:tc>
                <a:tc>
                  <a:txBody>
                    <a:bodyPr/>
                    <a:lstStyle/>
                    <a:p>
                      <a:pPr marL="0" lvl="0" indent="0" algn="ctr" rtl="0">
                        <a:spcBef>
                          <a:spcPts val="0"/>
                        </a:spcBef>
                        <a:spcAft>
                          <a:spcPts val="0"/>
                        </a:spcAft>
                        <a:buNone/>
                      </a:pPr>
                      <a:r>
                        <a:rPr lang="en" sz="750"/>
                        <a:t>Exceeds</a:t>
                      </a:r>
                      <a:endParaRPr sz="750"/>
                    </a:p>
                  </a:txBody>
                  <a:tcPr marL="91425" marR="91425" marT="36575" marB="36575" anchor="ctr">
                    <a:solidFill>
                      <a:srgbClr val="A4C2F4"/>
                    </a:solidFill>
                  </a:tcP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sz="750"/>
                        <a:t>At or above 49.5% but below 69.4% </a:t>
                      </a:r>
                      <a:endParaRPr sz="750"/>
                    </a:p>
                  </a:txBody>
                  <a:tcPr marL="91425" marR="91425" marT="36575" marB="36575" anchor="ctr"/>
                </a:tc>
                <a:tc>
                  <a:txBody>
                    <a:bodyPr/>
                    <a:lstStyle/>
                    <a:p>
                      <a:pPr marL="0" lvl="0" indent="0" algn="ctr" rtl="0">
                        <a:spcBef>
                          <a:spcPts val="0"/>
                        </a:spcBef>
                        <a:spcAft>
                          <a:spcPts val="0"/>
                        </a:spcAft>
                        <a:buNone/>
                      </a:pPr>
                      <a:r>
                        <a:rPr lang="en" sz="750"/>
                        <a:t>Meets</a:t>
                      </a:r>
                      <a:endParaRPr sz="750"/>
                    </a:p>
                  </a:txBody>
                  <a:tcPr marL="91425" marR="91425" marT="36575" marB="36575" anchor="ctr">
                    <a:solidFill>
                      <a:srgbClr val="B6D7A8"/>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750"/>
                        <a:t>At or above 40.0% but below 49.5%</a:t>
                      </a:r>
                      <a:endParaRPr sz="750"/>
                    </a:p>
                  </a:txBody>
                  <a:tcPr marL="91425" marR="91425" marT="36575" marB="36575" anchor="ctr"/>
                </a:tc>
                <a:tc>
                  <a:txBody>
                    <a:bodyPr/>
                    <a:lstStyle/>
                    <a:p>
                      <a:pPr marL="0" lvl="0" indent="0" algn="ctr" rtl="0">
                        <a:spcBef>
                          <a:spcPts val="0"/>
                        </a:spcBef>
                        <a:spcAft>
                          <a:spcPts val="0"/>
                        </a:spcAft>
                        <a:buNone/>
                      </a:pPr>
                      <a:r>
                        <a:rPr lang="en" sz="750"/>
                        <a:t>Approaching</a:t>
                      </a:r>
                      <a:endParaRPr sz="750"/>
                    </a:p>
                  </a:txBody>
                  <a:tcPr marL="91425" marR="91425" marT="36575" marB="36575" anchor="ctr">
                    <a:solidFill>
                      <a:srgbClr val="FFE599"/>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750"/>
                        <a:t>Below 40.0%</a:t>
                      </a:r>
                      <a:endParaRPr sz="750"/>
                    </a:p>
                  </a:txBody>
                  <a:tcPr marL="91425" marR="91425" marT="36575" marB="36575" anchor="ctr"/>
                </a:tc>
                <a:tc>
                  <a:txBody>
                    <a:bodyPr/>
                    <a:lstStyle/>
                    <a:p>
                      <a:pPr marL="0" lvl="0" indent="0" algn="ctr" rtl="0">
                        <a:spcBef>
                          <a:spcPts val="0"/>
                        </a:spcBef>
                        <a:spcAft>
                          <a:spcPts val="0"/>
                        </a:spcAft>
                        <a:buNone/>
                      </a:pPr>
                      <a:r>
                        <a:rPr lang="en" sz="750" dirty="0"/>
                        <a:t>Does Not Meet</a:t>
                      </a:r>
                      <a:endParaRPr sz="750" dirty="0"/>
                    </a:p>
                  </a:txBody>
                  <a:tcPr marL="91425" marR="91425" marT="36575" marB="36575" anchor="ctr">
                    <a:solidFill>
                      <a:srgbClr val="EA999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8" name="Google Shape;2478;g34cad7259c1_0_841"/>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are the Differences Between Graduation and Completion Rates? When are they Used in Identification?</a:t>
            </a:r>
            <a:endParaRPr/>
          </a:p>
        </p:txBody>
      </p:sp>
      <p:sp>
        <p:nvSpPr>
          <p:cNvPr id="2479" name="Google Shape;2479;g34cad7259c1_0_841"/>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dirty="0"/>
              <a:t>The graduation rate includes students who received a regular high school diploma upon completion of local graduation requirements and meeting Colorado’s Graduation Guidelines (i.e., graduates).</a:t>
            </a:r>
            <a:endParaRPr dirty="0"/>
          </a:p>
          <a:p>
            <a:pPr marL="914400" lvl="1" indent="-317500" algn="l" rtl="0">
              <a:lnSpc>
                <a:spcPct val="115000"/>
              </a:lnSpc>
              <a:spcBef>
                <a:spcPts val="0"/>
              </a:spcBef>
              <a:spcAft>
                <a:spcPts val="0"/>
              </a:spcAft>
              <a:buSzPts val="1400"/>
              <a:buChar char="○"/>
            </a:pPr>
            <a:r>
              <a:rPr lang="en" dirty="0"/>
              <a:t>Used in state and federal identification</a:t>
            </a:r>
            <a:endParaRPr dirty="0"/>
          </a:p>
          <a:p>
            <a:pPr marL="457200" lvl="0" indent="-330200" algn="l" rtl="0">
              <a:lnSpc>
                <a:spcPct val="115000"/>
              </a:lnSpc>
              <a:spcBef>
                <a:spcPts val="0"/>
              </a:spcBef>
              <a:spcAft>
                <a:spcPts val="0"/>
              </a:spcAft>
              <a:buSzPts val="1600"/>
              <a:buChar char="●"/>
            </a:pPr>
            <a:r>
              <a:rPr lang="en" dirty="0"/>
              <a:t>The completion rate includes graduates </a:t>
            </a:r>
            <a:r>
              <a:rPr lang="en" u="sng" dirty="0"/>
              <a:t>plus</a:t>
            </a:r>
            <a:r>
              <a:rPr lang="en" dirty="0"/>
              <a:t> students who receive a High School Equivalency Diploma (HSED) or receive a non-diploma certificate of completion.</a:t>
            </a:r>
            <a:endParaRPr dirty="0"/>
          </a:p>
          <a:p>
            <a:pPr marL="914400" lvl="1" indent="-317500" algn="l" rtl="0">
              <a:lnSpc>
                <a:spcPct val="115000"/>
              </a:lnSpc>
              <a:spcBef>
                <a:spcPts val="0"/>
              </a:spcBef>
              <a:spcAft>
                <a:spcPts val="0"/>
              </a:spcAft>
              <a:buSzPts val="1400"/>
              <a:buChar char="○"/>
            </a:pPr>
            <a:r>
              <a:rPr lang="en" dirty="0"/>
              <a:t>Because the completion rate includes graduates, the rate will always be </a:t>
            </a:r>
            <a:r>
              <a:rPr lang="en" i="1" dirty="0"/>
              <a:t>equal to or greater than the graduation </a:t>
            </a:r>
            <a:r>
              <a:rPr lang="en"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rate</a:t>
            </a:r>
            <a:r>
              <a:rPr lang="en" dirty="0"/>
              <a:t>.</a:t>
            </a:r>
            <a:endParaRPr dirty="0"/>
          </a:p>
          <a:p>
            <a:pPr marL="914400" lvl="1" indent="-317500" algn="l" rtl="0">
              <a:lnSpc>
                <a:spcPct val="115000"/>
              </a:lnSpc>
              <a:spcBef>
                <a:spcPts val="0"/>
              </a:spcBef>
              <a:spcAft>
                <a:spcPts val="0"/>
              </a:spcAft>
              <a:buSzPts val="1400"/>
              <a:buChar char="○"/>
            </a:pPr>
            <a:r>
              <a:rPr lang="en" dirty="0"/>
              <a:t>Used in state (AEC frameworks) but not federal identification</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g34cad7259c1_0_853"/>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Our AEC school received a Performance Rating on the SPF and is also ESSA Identified for Comprehensive Support- Low Graduation Rate.  Why does the school have two different ratings?</a:t>
            </a:r>
            <a:endParaRPr sz="1800" dirty="0"/>
          </a:p>
        </p:txBody>
      </p:sp>
      <p:sp>
        <p:nvSpPr>
          <p:cNvPr id="2485" name="Google Shape;2485;g34cad7259c1_0_853"/>
          <p:cNvSpPr txBox="1">
            <a:spLocks noGrp="1"/>
          </p:cNvSpPr>
          <p:nvPr>
            <p:ph type="body" idx="1"/>
          </p:nvPr>
        </p:nvSpPr>
        <p:spPr>
          <a:xfrm>
            <a:off x="311700" y="1152475"/>
            <a:ext cx="8514600" cy="3034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600"/>
              <a:buNone/>
            </a:pPr>
            <a:r>
              <a:rPr lang="en" dirty="0"/>
              <a:t>The SPF and ESSA identification look at different metrics with different expectations for school performance. This may result in a “Performance” rating on the AEC SPF, but ESSA identification for Comprehensive Support-Low Graduation Rate.</a:t>
            </a:r>
            <a:endParaRPr dirty="0"/>
          </a:p>
          <a:p>
            <a:pPr marL="457200" lvl="0" indent="-330200" algn="l" rtl="0">
              <a:lnSpc>
                <a:spcPct val="115000"/>
              </a:lnSpc>
              <a:spcBef>
                <a:spcPts val="1200"/>
              </a:spcBef>
              <a:spcAft>
                <a:spcPts val="0"/>
              </a:spcAft>
              <a:buSzPts val="1600"/>
              <a:buChar char="●"/>
            </a:pPr>
            <a:r>
              <a:rPr lang="en" dirty="0"/>
              <a:t>State identification</a:t>
            </a:r>
            <a:endParaRPr dirty="0"/>
          </a:p>
          <a:p>
            <a:pPr marL="914400" lvl="1" indent="-317500" algn="l" rtl="0">
              <a:lnSpc>
                <a:spcPct val="115000"/>
              </a:lnSpc>
              <a:spcBef>
                <a:spcPts val="0"/>
              </a:spcBef>
              <a:spcAft>
                <a:spcPts val="0"/>
              </a:spcAft>
              <a:buSzPts val="1400"/>
              <a:buChar char="○"/>
            </a:pPr>
            <a:r>
              <a:rPr lang="en" dirty="0"/>
              <a:t>The AEC SPF includes data from four categories: Academic Achievement, Academic Growth, Student Engagement, and Postsecondary and Workforce Readiness.</a:t>
            </a:r>
            <a:endParaRPr dirty="0"/>
          </a:p>
          <a:p>
            <a:pPr marL="914400" lvl="1" indent="-317500" algn="l" rtl="0">
              <a:lnSpc>
                <a:spcPct val="115000"/>
              </a:lnSpc>
              <a:spcBef>
                <a:spcPts val="0"/>
              </a:spcBef>
              <a:spcAft>
                <a:spcPts val="0"/>
              </a:spcAft>
              <a:buSzPts val="1400"/>
              <a:buChar char="○"/>
            </a:pPr>
            <a:r>
              <a:rPr lang="en" dirty="0"/>
              <a:t>The AEC SPF utilizes the best-of completion rate, with cut points normed across AECs. Graduation rate is an optional measure.</a:t>
            </a:r>
            <a:endParaRPr dirty="0"/>
          </a:p>
          <a:p>
            <a:pPr marL="457200" lvl="0" indent="-330200" algn="l" rtl="0">
              <a:lnSpc>
                <a:spcPct val="115000"/>
              </a:lnSpc>
              <a:spcBef>
                <a:spcPts val="0"/>
              </a:spcBef>
              <a:spcAft>
                <a:spcPts val="0"/>
              </a:spcAft>
              <a:buSzPts val="1600"/>
              <a:buChar char="●"/>
            </a:pPr>
            <a:r>
              <a:rPr lang="en" dirty="0"/>
              <a:t>Federal identification</a:t>
            </a:r>
            <a:endParaRPr dirty="0"/>
          </a:p>
          <a:p>
            <a:pPr marL="914400" lvl="1" indent="-317500" algn="l" rtl="0">
              <a:lnSpc>
                <a:spcPct val="115000"/>
              </a:lnSpc>
              <a:spcBef>
                <a:spcPts val="0"/>
              </a:spcBef>
              <a:spcAft>
                <a:spcPts val="0"/>
              </a:spcAft>
              <a:buSzPts val="1400"/>
              <a:buChar char="○"/>
            </a:pPr>
            <a:r>
              <a:rPr lang="en" dirty="0"/>
              <a:t>All public high schools, including AECs, must be evaluated based on graduation rate.  Schools with a graduation rate less than 67% are identified for Comprehensive Support-Low Graduation.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g34cad7259c1_0_11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More Questions about ESSA ID? </a:t>
            </a:r>
            <a:endParaRPr dirty="0"/>
          </a:p>
        </p:txBody>
      </p:sp>
      <p:sp>
        <p:nvSpPr>
          <p:cNvPr id="2491" name="Google Shape;2491;g34cad7259c1_0_1150"/>
          <p:cNvSpPr txBox="1">
            <a:spLocks noGrp="1"/>
          </p:cNvSpPr>
          <p:nvPr>
            <p:ph type="body" idx="1"/>
          </p:nvPr>
        </p:nvSpPr>
        <p:spPr>
          <a:xfrm>
            <a:off x="1231875" y="1191800"/>
            <a:ext cx="2566800" cy="3034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1200"/>
              </a:spcAft>
              <a:buSzPts val="2000"/>
              <a:buChar char="●"/>
            </a:pPr>
            <a:r>
              <a:rPr lang="en" sz="2000" dirty="0"/>
              <a:t>Visit Tina/Anna in Breakout Rooms</a:t>
            </a:r>
            <a:endParaRPr sz="2000" dirty="0"/>
          </a:p>
          <a:p>
            <a:pPr marL="457200" lvl="0" indent="-355600" algn="l" rtl="0">
              <a:spcBef>
                <a:spcPts val="0"/>
              </a:spcBef>
              <a:spcAft>
                <a:spcPts val="0"/>
              </a:spcAft>
              <a:buSzPts val="2000"/>
              <a:buChar char="●"/>
            </a:pPr>
            <a:r>
              <a:rPr lang="en" sz="2000" b="1" dirty="0">
                <a:solidFill>
                  <a:srgbClr val="FF0000"/>
                </a:solidFill>
              </a:rPr>
              <a:t>Coming Soon!  </a:t>
            </a:r>
            <a:r>
              <a:rPr lang="en" sz="2000" dirty="0"/>
              <a:t> FAQ for ESSA-Low Graduation</a:t>
            </a:r>
            <a:endParaRPr sz="2000" dirty="0"/>
          </a:p>
        </p:txBody>
      </p:sp>
      <p:pic>
        <p:nvPicPr>
          <p:cNvPr id="2493" name="Google Shape;2493;g34cad7259c1_0_11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02325" y="1003050"/>
            <a:ext cx="2047339" cy="2787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21"/>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200"/>
              <a:buFont typeface="Arial"/>
              <a:buNone/>
            </a:pPr>
            <a:r>
              <a:rPr lang="en" sz="2400" b="1">
                <a:latin typeface="Roboto"/>
                <a:ea typeface="Roboto"/>
                <a:cs typeface="Roboto"/>
                <a:sym typeface="Roboto"/>
              </a:rPr>
              <a:t>Leadership for ESSA </a:t>
            </a:r>
            <a:r>
              <a:rPr lang="en" sz="2400" b="1">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Identification</a:t>
            </a:r>
            <a:r>
              <a:rPr lang="en" sz="2400" b="1">
                <a:latin typeface="Roboto"/>
                <a:ea typeface="Roboto"/>
                <a:cs typeface="Roboto"/>
                <a:sym typeface="Roboto"/>
              </a:rPr>
              <a:t> - TS, ATS, CS</a:t>
            </a:r>
            <a:endParaRPr sz="3000" b="1">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g34debc61afb_1_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t>Overview of LEA Requirements for ESSA Identified Schools</a:t>
            </a:r>
            <a:endParaRPr b="1" dirty="0"/>
          </a:p>
        </p:txBody>
      </p:sp>
      <p:sp>
        <p:nvSpPr>
          <p:cNvPr id="2504" name="Google Shape;2504;g34debc61afb_1_8"/>
          <p:cNvSpPr txBox="1">
            <a:spLocks noGrp="1"/>
          </p:cNvSpPr>
          <p:nvPr>
            <p:ph type="body" idx="1"/>
          </p:nvPr>
        </p:nvSpPr>
        <p:spPr>
          <a:xfrm>
            <a:off x="311700" y="1152475"/>
            <a:ext cx="8441700" cy="3034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dirty="0"/>
              <a:t>CDE identifies schools, notifies LEAs, and shares the data used in identification in </a:t>
            </a:r>
            <a:r>
              <a:rPr lang="en" dirty="0">
                <a:solidFill>
                  <a:srgbClr val="1155CC"/>
                </a:solidFill>
              </a:rPr>
              <a:t>ESSA School Profiles</a:t>
            </a:r>
            <a:r>
              <a:rPr lang="en" dirty="0"/>
              <a:t> with the LEA, which: </a:t>
            </a:r>
            <a:endParaRPr dirty="0"/>
          </a:p>
          <a:p>
            <a:pPr marL="457200" lvl="0" indent="-330200" algn="l" rtl="0">
              <a:spcBef>
                <a:spcPts val="0"/>
              </a:spcBef>
              <a:spcAft>
                <a:spcPts val="0"/>
              </a:spcAft>
              <a:buSzPts val="1600"/>
              <a:buChar char="●"/>
            </a:pPr>
            <a:r>
              <a:rPr lang="en" dirty="0"/>
              <a:t>Must notify the school of its identification under ESSA. </a:t>
            </a:r>
            <a:endParaRPr dirty="0"/>
          </a:p>
          <a:p>
            <a:pPr marL="457200" lvl="0" indent="-330200" algn="l" rtl="0">
              <a:spcBef>
                <a:spcPts val="0"/>
              </a:spcBef>
              <a:spcAft>
                <a:spcPts val="0"/>
              </a:spcAft>
              <a:buSzPts val="1600"/>
              <a:buChar char="●"/>
            </a:pPr>
            <a:r>
              <a:rPr lang="en" dirty="0"/>
              <a:t>Must support schools in identifying the root causes of the reasons for identification (share ESSA profiles with the school) through a comprehensive needs assessment </a:t>
            </a:r>
            <a:endParaRPr dirty="0"/>
          </a:p>
          <a:p>
            <a:pPr marL="914400" lvl="1" indent="-317500" algn="l" rtl="0">
              <a:spcBef>
                <a:spcPts val="0"/>
              </a:spcBef>
              <a:spcAft>
                <a:spcPts val="0"/>
              </a:spcAft>
              <a:buSzPts val="1400"/>
              <a:buChar char="○"/>
            </a:pPr>
            <a:r>
              <a:rPr lang="en" dirty="0"/>
              <a:t>For CS schools identify any resource inequities and ensure resource allocations to schools are sufficient to address needs </a:t>
            </a:r>
            <a:endParaRPr dirty="0"/>
          </a:p>
          <a:p>
            <a:pPr marL="457200" lvl="0" indent="-330200" algn="l" rtl="0">
              <a:spcBef>
                <a:spcPts val="0"/>
              </a:spcBef>
              <a:spcAft>
                <a:spcPts val="0"/>
              </a:spcAft>
              <a:buSzPts val="1600"/>
              <a:buChar char="●"/>
            </a:pPr>
            <a:r>
              <a:rPr lang="en" dirty="0"/>
              <a:t>Must support schools with the development, implementation of, and progress monitoring improvement plans that will help the school progress towards meeting exit criteria</a:t>
            </a:r>
            <a:endParaRPr dirty="0"/>
          </a:p>
          <a:p>
            <a:pPr marL="457200" lvl="0" indent="-330200" algn="l" rtl="0">
              <a:spcBef>
                <a:spcPts val="0"/>
              </a:spcBef>
              <a:spcAft>
                <a:spcPts val="0"/>
              </a:spcAft>
              <a:buSzPts val="1600"/>
              <a:buChar char="●"/>
            </a:pPr>
            <a:r>
              <a:rPr lang="en" dirty="0"/>
              <a:t>May apply for support/funding through the Empowering Action for School Improvement (EASI) for improvement efforts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g34cad7259c1_0_11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000"/>
              <a:buNone/>
            </a:pPr>
            <a:r>
              <a:rPr lang="en" sz="1800"/>
              <a:t>Improvement Requirements f</a:t>
            </a:r>
            <a:r>
              <a:rPr lang="en"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or ESSA Identified Schools</a:t>
            </a:r>
            <a:r>
              <a:rPr lang="en" sz="1800"/>
              <a:t> (</a:t>
            </a:r>
            <a:r>
              <a:rPr lang="en" sz="1800" b="1" i="1"/>
              <a:t>Additional requirements for CS schools</a:t>
            </a:r>
            <a:r>
              <a:rPr lang="en" sz="1800"/>
              <a:t>)</a:t>
            </a:r>
            <a:endParaRPr sz="1800"/>
          </a:p>
        </p:txBody>
      </p:sp>
      <p:sp>
        <p:nvSpPr>
          <p:cNvPr id="2511" name="Google Shape;2511;g34cad7259c1_0_1161"/>
          <p:cNvSpPr txBox="1">
            <a:spLocks noGrp="1"/>
          </p:cNvSpPr>
          <p:nvPr>
            <p:ph type="body" idx="1"/>
          </p:nvPr>
        </p:nvSpPr>
        <p:spPr>
          <a:xfrm>
            <a:off x="311700" y="1017625"/>
            <a:ext cx="8676900" cy="33978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90000"/>
              </a:lnSpc>
              <a:spcBef>
                <a:spcPts val="600"/>
              </a:spcBef>
              <a:spcAft>
                <a:spcPts val="0"/>
              </a:spcAft>
              <a:buSzPct val="96096"/>
              <a:buNone/>
            </a:pPr>
            <a:r>
              <a:rPr lang="en" sz="1800" dirty="0"/>
              <a:t>Plans </a:t>
            </a:r>
            <a:r>
              <a:rPr lang="en" sz="1800" u="sng" dirty="0">
                <a:solidFill>
                  <a:srgbClr val="0563C1"/>
                </a:solidFill>
                <a:hlinkClick r:id="rId3">
                  <a:extLst>
                    <a:ext uri="{A12FA001-AC4F-418D-AE19-62706E023703}">
                      <ahyp:hlinkClr xmlns:ahyp="http://schemas.microsoft.com/office/drawing/2018/hyperlinkcolor" val="tx"/>
                    </a:ext>
                  </a:extLst>
                </a:hlinkClick>
              </a:rPr>
              <a:t>must</a:t>
            </a:r>
            <a:r>
              <a:rPr lang="en" sz="1800" dirty="0"/>
              <a:t>:</a:t>
            </a:r>
            <a:endParaRPr sz="1800" dirty="0"/>
          </a:p>
          <a:p>
            <a:pPr marL="457200" lvl="0" indent="-314960" algn="l" rtl="0">
              <a:lnSpc>
                <a:spcPct val="100000"/>
              </a:lnSpc>
              <a:spcBef>
                <a:spcPts val="600"/>
              </a:spcBef>
              <a:spcAft>
                <a:spcPts val="0"/>
              </a:spcAft>
              <a:buSzPct val="100000"/>
              <a:buChar char="•"/>
            </a:pPr>
            <a:r>
              <a:rPr lang="en" dirty="0"/>
              <a:t>Be developed with stakeholders (including school leaders, teachers, and parents)</a:t>
            </a:r>
            <a:endParaRPr dirty="0"/>
          </a:p>
          <a:p>
            <a:pPr marL="457200" lvl="0" indent="-314960" algn="l" rtl="0">
              <a:lnSpc>
                <a:spcPct val="100000"/>
              </a:lnSpc>
              <a:spcBef>
                <a:spcPts val="0"/>
              </a:spcBef>
              <a:spcAft>
                <a:spcPts val="0"/>
              </a:spcAft>
              <a:buSzPct val="100000"/>
              <a:buChar char="•"/>
            </a:pPr>
            <a:r>
              <a:rPr lang="en" dirty="0"/>
              <a:t>Be informed by student performance against ESSA indicators </a:t>
            </a:r>
            <a:endParaRPr dirty="0"/>
          </a:p>
          <a:p>
            <a:pPr marL="457200" lvl="0" indent="-314960" algn="l" rtl="0">
              <a:lnSpc>
                <a:spcPct val="100000"/>
              </a:lnSpc>
              <a:spcBef>
                <a:spcPts val="0"/>
              </a:spcBef>
              <a:spcAft>
                <a:spcPts val="0"/>
              </a:spcAft>
              <a:buSzPct val="100000"/>
              <a:buChar char="•"/>
            </a:pPr>
            <a:r>
              <a:rPr lang="en" dirty="0"/>
              <a:t>Include evidence-based interventions that address the reasons for identification</a:t>
            </a:r>
            <a:endParaRPr dirty="0"/>
          </a:p>
          <a:p>
            <a:pPr marL="457200" lvl="0" indent="-314960" algn="l" rtl="0">
              <a:lnSpc>
                <a:spcPct val="100000"/>
              </a:lnSpc>
              <a:spcBef>
                <a:spcPts val="0"/>
              </a:spcBef>
              <a:spcAft>
                <a:spcPts val="0"/>
              </a:spcAft>
              <a:buSzPct val="100000"/>
              <a:buChar char="•"/>
            </a:pPr>
            <a:r>
              <a:rPr lang="en" dirty="0"/>
              <a:t>Include a school-level needs assessment</a:t>
            </a:r>
            <a:endParaRPr dirty="0"/>
          </a:p>
          <a:p>
            <a:pPr marL="457200" lvl="0" indent="-314960" algn="l" rtl="0">
              <a:lnSpc>
                <a:spcPct val="100000"/>
              </a:lnSpc>
              <a:spcBef>
                <a:spcPts val="0"/>
              </a:spcBef>
              <a:spcAft>
                <a:spcPts val="0"/>
              </a:spcAft>
              <a:buSzPct val="100000"/>
              <a:buFont typeface="Arial"/>
              <a:buChar char="•"/>
            </a:pPr>
            <a:r>
              <a:rPr lang="en" dirty="0"/>
              <a:t>Identified and addresses any </a:t>
            </a:r>
            <a:r>
              <a:rPr lang="en" b="1" i="1" dirty="0">
                <a:solidFill>
                  <a:srgbClr val="00953A"/>
                </a:solidFill>
              </a:rPr>
              <a:t>resource inequities</a:t>
            </a:r>
            <a:r>
              <a:rPr lang="en" dirty="0"/>
              <a:t> </a:t>
            </a:r>
            <a:endParaRPr dirty="0"/>
          </a:p>
          <a:p>
            <a:pPr marL="457200" lvl="0" indent="-314960" algn="l" rtl="0">
              <a:lnSpc>
                <a:spcPct val="100000"/>
              </a:lnSpc>
              <a:spcBef>
                <a:spcPts val="0"/>
              </a:spcBef>
              <a:spcAft>
                <a:spcPts val="0"/>
              </a:spcAft>
              <a:buSzPct val="100000"/>
              <a:buFont typeface="Arial"/>
              <a:buChar char="•"/>
            </a:pPr>
            <a:r>
              <a:rPr lang="en" dirty="0"/>
              <a:t>Be reviewed and approved by the school </a:t>
            </a:r>
            <a:r>
              <a:rPr lang="en" dirty="0">
                <a:solidFill>
                  <a:srgbClr val="FF0000"/>
                </a:solidFill>
              </a:rPr>
              <a:t>and</a:t>
            </a:r>
            <a:r>
              <a:rPr lang="en" dirty="0"/>
              <a:t> district </a:t>
            </a:r>
            <a:r>
              <a:rPr lang="en" dirty="0">
                <a:solidFill>
                  <a:srgbClr val="FF0000"/>
                </a:solidFill>
              </a:rPr>
              <a:t>for all ESSA identified schools</a:t>
            </a:r>
            <a:r>
              <a:rPr lang="en" dirty="0"/>
              <a:t>, </a:t>
            </a:r>
            <a:r>
              <a:rPr lang="en" b="1" i="1" dirty="0">
                <a:solidFill>
                  <a:srgbClr val="00953A"/>
                </a:solidFill>
              </a:rPr>
              <a:t>as well as</a:t>
            </a:r>
            <a:r>
              <a:rPr lang="en" dirty="0"/>
              <a:t> </a:t>
            </a:r>
            <a:r>
              <a:rPr lang="en" b="1" i="1" dirty="0">
                <a:solidFill>
                  <a:srgbClr val="00953A"/>
                </a:solidFill>
              </a:rPr>
              <a:t>by CDE for CS schools</a:t>
            </a:r>
            <a:endParaRPr b="1" i="1" dirty="0">
              <a:solidFill>
                <a:srgbClr val="00953A"/>
              </a:solidFill>
            </a:endParaRPr>
          </a:p>
          <a:p>
            <a:pPr marL="457200" lvl="0" indent="-314960" algn="l" rtl="0">
              <a:lnSpc>
                <a:spcPct val="100000"/>
              </a:lnSpc>
              <a:spcBef>
                <a:spcPts val="0"/>
              </a:spcBef>
              <a:spcAft>
                <a:spcPts val="1200"/>
              </a:spcAft>
              <a:buSzPct val="100000"/>
              <a:buChar char="•"/>
            </a:pPr>
            <a:r>
              <a:rPr lang="en" dirty="0"/>
              <a:t>Be monitored and periodically reviewed by CDE to ensure implementation</a:t>
            </a:r>
            <a:endParaRPr sz="1800" dirty="0">
              <a:solidFill>
                <a:srgbClr val="FF0000"/>
              </a:solidFill>
            </a:endParaRPr>
          </a:p>
          <a:p>
            <a:pPr marL="0" lvl="0" indent="0" algn="l" rtl="0">
              <a:lnSpc>
                <a:spcPct val="100000"/>
              </a:lnSpc>
              <a:spcBef>
                <a:spcPts val="0"/>
              </a:spcBef>
              <a:spcAft>
                <a:spcPts val="800"/>
              </a:spcAft>
              <a:buClr>
                <a:schemeClr val="dk1"/>
              </a:buClr>
              <a:buSzPct val="61109"/>
              <a:buFont typeface="Arial"/>
              <a:buNone/>
            </a:pPr>
            <a:r>
              <a:rPr lang="en" sz="1800" dirty="0">
                <a:solidFill>
                  <a:srgbClr val="FF0000"/>
                </a:solidFill>
              </a:rPr>
              <a:t>The UIP serves as the CS Improvement Plan and is reviewed and approved by CDE. The LEA must have a process for reviewing and approving all ESSA identified schools, particularly the TS and ATS schools which </a:t>
            </a:r>
            <a:r>
              <a:rPr lang="en" sz="1800" b="1" i="1" dirty="0">
                <a:solidFill>
                  <a:srgbClr val="FF0000"/>
                </a:solidFill>
              </a:rPr>
              <a:t>CDE does not </a:t>
            </a:r>
            <a:r>
              <a:rPr lang="en" sz="1800" b="1" i="1"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review</a:t>
            </a:r>
            <a:r>
              <a:rPr lang="en" sz="1800" b="1" i="1" dirty="0">
                <a:solidFill>
                  <a:srgbClr val="FF0000"/>
                </a:solidFill>
              </a:rPr>
              <a:t>.</a:t>
            </a:r>
            <a:endParaRPr sz="1800" i="1" dirty="0"/>
          </a:p>
          <a:p>
            <a:pPr marL="0" lvl="0" indent="0" algn="l" rtl="0">
              <a:lnSpc>
                <a:spcPct val="100000"/>
              </a:lnSpc>
              <a:spcBef>
                <a:spcPts val="0"/>
              </a:spcBef>
              <a:spcAft>
                <a:spcPts val="0"/>
              </a:spcAft>
              <a:buClr>
                <a:schemeClr val="dk1"/>
              </a:buClr>
              <a:buSzPct val="61109"/>
              <a:buFont typeface="Arial"/>
              <a:buNone/>
            </a:pPr>
            <a:r>
              <a:rPr lang="en" sz="1800" i="1" dirty="0"/>
              <a:t>For detailed information:</a:t>
            </a:r>
            <a:endParaRPr sz="1800" i="1" dirty="0"/>
          </a:p>
          <a:p>
            <a:pPr marL="457200" lvl="0" indent="-314960" algn="l" rtl="0">
              <a:lnSpc>
                <a:spcPct val="100000"/>
              </a:lnSpc>
              <a:spcBef>
                <a:spcPts val="0"/>
              </a:spcBef>
              <a:spcAft>
                <a:spcPts val="0"/>
              </a:spcAft>
              <a:buSzPct val="100000"/>
              <a:buChar char="•"/>
            </a:pPr>
            <a:r>
              <a:rPr lang="en" u="sng" dirty="0">
                <a:solidFill>
                  <a:srgbClr val="0563C1"/>
                </a:solidFill>
                <a:hlinkClick r:id="rId3">
                  <a:extLst>
                    <a:ext uri="{A12FA001-AC4F-418D-AE19-62706E023703}">
                      <ahyp:hlinkClr xmlns:ahyp="http://schemas.microsoft.com/office/drawing/2018/hyperlinkcolor" val="tx"/>
                    </a:ext>
                  </a:extLst>
                </a:hlinkClick>
              </a:rPr>
              <a:t>ESSA Requirements Website</a:t>
            </a:r>
            <a:endParaRPr dirty="0"/>
          </a:p>
          <a:p>
            <a:pPr marL="457200" lvl="0" indent="-314960" algn="l" rtl="0">
              <a:lnSpc>
                <a:spcPct val="100000"/>
              </a:lnSpc>
              <a:spcBef>
                <a:spcPts val="0"/>
              </a:spcBef>
              <a:spcAft>
                <a:spcPts val="0"/>
              </a:spcAft>
              <a:buSzPct val="100000"/>
              <a:buChar char="•"/>
            </a:pPr>
            <a:r>
              <a:rPr lang="en" u="sng" dirty="0">
                <a:solidFill>
                  <a:schemeClr val="hlink"/>
                </a:solidFill>
                <a:hlinkClick r:id="rId4"/>
              </a:rPr>
              <a:t>Resource Inequities Planning</a:t>
            </a:r>
            <a:endParaRPr dirty="0"/>
          </a:p>
          <a:p>
            <a:pPr marL="457200" lvl="0" indent="-314960" algn="l" rtl="0">
              <a:lnSpc>
                <a:spcPct val="100000"/>
              </a:lnSpc>
              <a:spcBef>
                <a:spcPts val="0"/>
              </a:spcBef>
              <a:spcAft>
                <a:spcPts val="0"/>
              </a:spcAft>
              <a:buSzPct val="100000"/>
              <a:buChar char="•"/>
            </a:pPr>
            <a:r>
              <a:rPr lang="en" u="sng" dirty="0">
                <a:solidFill>
                  <a:srgbClr val="0563C1"/>
                </a:solidFill>
                <a:hlinkClick r:id="rId5">
                  <a:extLst>
                    <a:ext uri="{A12FA001-AC4F-418D-AE19-62706E023703}">
                      <ahyp:hlinkClr xmlns:ahyp="http://schemas.microsoft.com/office/drawing/2018/hyperlinkcolor" val="tx"/>
                    </a:ext>
                  </a:extLst>
                </a:hlinkClick>
              </a:rPr>
              <a:t>UIP Resources - Rubric for ESSA-Identified CS Schools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7" name="Google Shape;2517;g34cf97dfbe0_0_1"/>
          <p:cNvSpPr txBox="1">
            <a:spLocks noGrp="1"/>
          </p:cNvSpPr>
          <p:nvPr>
            <p:ph type="title" idx="4294967295"/>
          </p:nvPr>
        </p:nvSpPr>
        <p:spPr>
          <a:xfrm>
            <a:off x="0" y="42375"/>
            <a:ext cx="8738400" cy="664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chemeClr val="dk2"/>
                </a:solidFill>
                <a:effectLst/>
                <a:uLnTx/>
                <a:uFillTx/>
                <a:latin typeface="Arial"/>
                <a:ea typeface="Arial"/>
                <a:cs typeface="Arial"/>
                <a:sym typeface="Arial"/>
              </a:rPr>
              <a:t>Example: </a:t>
            </a:r>
            <a:r>
              <a:rPr kumimoji="0" lang="en-US" sz="1800" b="0" i="0" u="none" strike="noStrike" kern="0" cap="none" spc="0" normalizeH="0" baseline="0" noProof="0" dirty="0">
                <a:ln>
                  <a:noFill/>
                </a:ln>
                <a:solidFill>
                  <a:schemeClr val="dk2"/>
                </a:solidFill>
                <a:effectLst/>
                <a:uLnTx/>
                <a:uFillTx/>
                <a:latin typeface="Arial"/>
                <a:ea typeface="Arial"/>
                <a:cs typeface="Arial"/>
                <a:sym typeface="Arial"/>
              </a:rPr>
              <a:t> Meeting TS, ATS and CS Requirements in School Improvement Planning</a:t>
            </a:r>
          </a:p>
        </p:txBody>
      </p:sp>
      <p:pic>
        <p:nvPicPr>
          <p:cNvPr id="2520" name="Google Shape;2520;g34cf97dfbe0_0_1" descr="CS Icon"/>
          <p:cNvPicPr preferRelativeResize="0"/>
          <p:nvPr/>
        </p:nvPicPr>
        <p:blipFill>
          <a:blip r:embed="rId3">
            <a:alphaModFix/>
          </a:blip>
          <a:stretch>
            <a:fillRect/>
          </a:stretch>
        </p:blipFill>
        <p:spPr>
          <a:xfrm>
            <a:off x="873150" y="1224850"/>
            <a:ext cx="1090225" cy="1090225"/>
          </a:xfrm>
          <a:prstGeom prst="rect">
            <a:avLst/>
          </a:prstGeom>
          <a:noFill/>
          <a:ln>
            <a:noFill/>
          </a:ln>
        </p:spPr>
      </p:pic>
      <p:pic>
        <p:nvPicPr>
          <p:cNvPr id="2521" name="Google Shape;2521;g34cf97dfbe0_0_1" descr="TS Icon"/>
          <p:cNvPicPr preferRelativeResize="0"/>
          <p:nvPr/>
        </p:nvPicPr>
        <p:blipFill>
          <a:blip r:embed="rId4">
            <a:alphaModFix/>
          </a:blip>
          <a:stretch>
            <a:fillRect/>
          </a:stretch>
        </p:blipFill>
        <p:spPr>
          <a:xfrm>
            <a:off x="278250" y="2380963"/>
            <a:ext cx="1090225" cy="1090225"/>
          </a:xfrm>
          <a:prstGeom prst="rect">
            <a:avLst/>
          </a:prstGeom>
          <a:noFill/>
          <a:ln>
            <a:noFill/>
          </a:ln>
        </p:spPr>
      </p:pic>
      <p:pic>
        <p:nvPicPr>
          <p:cNvPr id="2522" name="Google Shape;2522;g34cf97dfbe0_0_1" descr="A-TS Icon"/>
          <p:cNvPicPr preferRelativeResize="0"/>
          <p:nvPr/>
        </p:nvPicPr>
        <p:blipFill>
          <a:blip r:embed="rId5">
            <a:alphaModFix/>
          </a:blip>
          <a:stretch>
            <a:fillRect/>
          </a:stretch>
        </p:blipFill>
        <p:spPr>
          <a:xfrm>
            <a:off x="1538502" y="2380960"/>
            <a:ext cx="1090225" cy="1090225"/>
          </a:xfrm>
          <a:prstGeom prst="rect">
            <a:avLst/>
          </a:prstGeom>
          <a:noFill/>
          <a:ln>
            <a:noFill/>
          </a:ln>
        </p:spPr>
      </p:pic>
      <p:pic>
        <p:nvPicPr>
          <p:cNvPr id="2518" name="Google Shape;2518;g34cf97dfbe0_0_1" descr="The topic of rationale for prioritization in ESSA School Improvement, where meets expectations states &quot;School-level requirement - The rationale describes how at least one target was selected because of the specific reason for ESSA Identification. For example, graduation rate, overall performance, participation rate, etc."/>
          <p:cNvPicPr preferRelativeResize="0"/>
          <p:nvPr/>
        </p:nvPicPr>
        <p:blipFill>
          <a:blip r:embed="rId6">
            <a:alphaModFix/>
          </a:blip>
          <a:stretch>
            <a:fillRect/>
          </a:stretch>
        </p:blipFill>
        <p:spPr>
          <a:xfrm>
            <a:off x="2895900" y="628100"/>
            <a:ext cx="6248100" cy="2110719"/>
          </a:xfrm>
          <a:prstGeom prst="rect">
            <a:avLst/>
          </a:prstGeom>
          <a:noFill/>
          <a:ln>
            <a:noFill/>
          </a:ln>
        </p:spPr>
      </p:pic>
      <p:pic>
        <p:nvPicPr>
          <p:cNvPr id="2519" name="Google Shape;2519;g34cf97dfbe0_0_1" descr="The topic of Quality of Target, which must be addressed by all, where meets expectations states &quot;The plan sets ambitious, attainable targets that align to the Student Performance Priorities (SPP). Where possible, targets are set using the same measure at SPP.&quot;"/>
          <p:cNvPicPr preferRelativeResize="0"/>
          <p:nvPr/>
        </p:nvPicPr>
        <p:blipFill>
          <a:blip r:embed="rId7">
            <a:alphaModFix/>
          </a:blip>
          <a:stretch>
            <a:fillRect/>
          </a:stretch>
        </p:blipFill>
        <p:spPr>
          <a:xfrm>
            <a:off x="2895900" y="2862850"/>
            <a:ext cx="6248100" cy="1390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8" name="Google Shape;2528;g34cf97dfbe0_0_34"/>
          <p:cNvSpPr txBox="1">
            <a:spLocks noGrp="1"/>
          </p:cNvSpPr>
          <p:nvPr>
            <p:ph type="title" idx="4294967295"/>
          </p:nvPr>
        </p:nvSpPr>
        <p:spPr>
          <a:xfrm>
            <a:off x="705075" y="167600"/>
            <a:ext cx="7667100" cy="789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a:ln>
                  <a:noFill/>
                </a:ln>
                <a:solidFill>
                  <a:schemeClr val="dk2"/>
                </a:solidFill>
                <a:effectLst/>
                <a:uLnTx/>
                <a:uFillTx/>
                <a:latin typeface="Arial"/>
                <a:ea typeface="Arial"/>
                <a:cs typeface="Arial"/>
                <a:sym typeface="Arial"/>
              </a:rPr>
              <a:t>What is the timeline LEAs should follow for meeting ESSA Requirements in UIP for CS Schools?</a:t>
            </a:r>
          </a:p>
        </p:txBody>
      </p:sp>
      <p:graphicFrame>
        <p:nvGraphicFramePr>
          <p:cNvPr id="2527" name="Google Shape;2527;g34cf97dfbe0_0_34"/>
          <p:cNvGraphicFramePr/>
          <p:nvPr>
            <p:extLst>
              <p:ext uri="{D42A27DB-BD31-4B8C-83A1-F6EECF244321}">
                <p14:modId xmlns:p14="http://schemas.microsoft.com/office/powerpoint/2010/main" val="2830922459"/>
              </p:ext>
            </p:extLst>
          </p:nvPr>
        </p:nvGraphicFramePr>
        <p:xfrm>
          <a:off x="2459825" y="991725"/>
          <a:ext cx="4320700" cy="3160050"/>
        </p:xfrm>
        <a:graphic>
          <a:graphicData uri="http://schemas.openxmlformats.org/drawingml/2006/table">
            <a:tbl>
              <a:tblPr firstRow="1">
                <a:noFill/>
                <a:tableStyleId>{DA3AAD79-0F25-4A35-A936-085D9D74EB60}</a:tableStyleId>
              </a:tblPr>
              <a:tblGrid>
                <a:gridCol w="2160350">
                  <a:extLst>
                    <a:ext uri="{9D8B030D-6E8A-4147-A177-3AD203B41FA5}">
                      <a16:colId xmlns:a16="http://schemas.microsoft.com/office/drawing/2014/main" val="20000"/>
                    </a:ext>
                  </a:extLst>
                </a:gridCol>
                <a:gridCol w="2160350">
                  <a:extLst>
                    <a:ext uri="{9D8B030D-6E8A-4147-A177-3AD203B41FA5}">
                      <a16:colId xmlns:a16="http://schemas.microsoft.com/office/drawing/2014/main" val="20001"/>
                    </a:ext>
                  </a:extLst>
                </a:gridCol>
              </a:tblGrid>
              <a:tr h="412525">
                <a:tc>
                  <a:txBody>
                    <a:bodyPr/>
                    <a:lstStyle/>
                    <a:p>
                      <a:pPr marL="0" lvl="0" indent="0" algn="ctr" rtl="0">
                        <a:spcBef>
                          <a:spcPts val="0"/>
                        </a:spcBef>
                        <a:spcAft>
                          <a:spcPts val="0"/>
                        </a:spcAft>
                        <a:buNone/>
                      </a:pPr>
                      <a:r>
                        <a:rPr lang="en" sz="1600" b="1"/>
                        <a:t>Stage</a:t>
                      </a:r>
                      <a:endParaRPr sz="1600" b="1"/>
                    </a:p>
                  </a:txBody>
                  <a:tcPr marL="63500" marR="63500" marT="63500" marB="63500">
                    <a:solidFill>
                      <a:srgbClr val="00FFFF"/>
                    </a:solidFill>
                  </a:tcPr>
                </a:tc>
                <a:tc>
                  <a:txBody>
                    <a:bodyPr/>
                    <a:lstStyle/>
                    <a:p>
                      <a:pPr marL="0" lvl="0" indent="0" algn="ctr" rtl="0">
                        <a:spcBef>
                          <a:spcPts val="0"/>
                        </a:spcBef>
                        <a:spcAft>
                          <a:spcPts val="0"/>
                        </a:spcAft>
                        <a:buNone/>
                      </a:pPr>
                      <a:r>
                        <a:rPr lang="en" sz="1600" b="1"/>
                        <a:t>CS</a:t>
                      </a:r>
                      <a:endParaRPr sz="1600" b="1"/>
                    </a:p>
                  </a:txBody>
                  <a:tcPr marL="63500" marR="63500" marT="63500" marB="63500">
                    <a:solidFill>
                      <a:srgbClr val="00FFFF"/>
                    </a:solidFill>
                  </a:tcPr>
                </a:tc>
                <a:extLst>
                  <a:ext uri="{0D108BD9-81ED-4DB2-BD59-A6C34878D82A}">
                    <a16:rowId xmlns:a16="http://schemas.microsoft.com/office/drawing/2014/main" val="10000"/>
                  </a:ext>
                </a:extLst>
              </a:tr>
              <a:tr h="376475">
                <a:tc>
                  <a:txBody>
                    <a:bodyPr/>
                    <a:lstStyle/>
                    <a:p>
                      <a:pPr marL="0" lvl="0" indent="0" algn="l" rtl="0">
                        <a:spcBef>
                          <a:spcPts val="0"/>
                        </a:spcBef>
                        <a:spcAft>
                          <a:spcPts val="0"/>
                        </a:spcAft>
                        <a:buNone/>
                      </a:pPr>
                      <a:r>
                        <a:rPr lang="en" sz="1300" b="1"/>
                        <a:t>Initial Identification</a:t>
                      </a:r>
                      <a:endParaRPr sz="1300" b="1"/>
                    </a:p>
                  </a:txBody>
                  <a:tcPr marL="63500" marR="63500" marT="63500" marB="63500"/>
                </a:tc>
                <a:tc>
                  <a:txBody>
                    <a:bodyPr/>
                    <a:lstStyle/>
                    <a:p>
                      <a:pPr marL="0" lvl="0" indent="0" algn="l" rtl="0">
                        <a:spcBef>
                          <a:spcPts val="0"/>
                        </a:spcBef>
                        <a:spcAft>
                          <a:spcPts val="0"/>
                        </a:spcAft>
                        <a:buNone/>
                      </a:pPr>
                      <a:r>
                        <a:rPr lang="en"/>
                        <a:t>September 2024</a:t>
                      </a:r>
                      <a:endParaRPr/>
                    </a:p>
                  </a:txBody>
                  <a:tcPr marL="63500" marR="63500" marT="63500" marB="63500"/>
                </a:tc>
                <a:extLst>
                  <a:ext uri="{0D108BD9-81ED-4DB2-BD59-A6C34878D82A}">
                    <a16:rowId xmlns:a16="http://schemas.microsoft.com/office/drawing/2014/main" val="10001"/>
                  </a:ext>
                </a:extLst>
              </a:tr>
              <a:tr h="809025">
                <a:tc>
                  <a:txBody>
                    <a:bodyPr/>
                    <a:lstStyle/>
                    <a:p>
                      <a:pPr marL="0" lvl="0" indent="0" algn="l" rtl="0">
                        <a:spcBef>
                          <a:spcPts val="0"/>
                        </a:spcBef>
                        <a:spcAft>
                          <a:spcPts val="0"/>
                        </a:spcAft>
                        <a:buNone/>
                      </a:pPr>
                      <a:r>
                        <a:rPr lang="en" sz="1300" b="1"/>
                        <a:t>Begin addressing reason for identification</a:t>
                      </a:r>
                      <a:endParaRPr sz="1300" b="1"/>
                    </a:p>
                  </a:txBody>
                  <a:tcPr marL="63500" marR="63500" marT="63500" marB="63500"/>
                </a:tc>
                <a:tc>
                  <a:txBody>
                    <a:bodyPr/>
                    <a:lstStyle/>
                    <a:p>
                      <a:pPr marL="0" lvl="0" indent="0" algn="l" rtl="0">
                        <a:spcBef>
                          <a:spcPts val="0"/>
                        </a:spcBef>
                        <a:spcAft>
                          <a:spcPts val="0"/>
                        </a:spcAft>
                        <a:buNone/>
                      </a:pPr>
                      <a:r>
                        <a:rPr lang="en"/>
                        <a:t>September 2024</a:t>
                      </a:r>
                      <a:endParaRPr/>
                    </a:p>
                  </a:txBody>
                  <a:tcPr marL="63500" marR="63500" marT="63500" marB="63500"/>
                </a:tc>
                <a:extLst>
                  <a:ext uri="{0D108BD9-81ED-4DB2-BD59-A6C34878D82A}">
                    <a16:rowId xmlns:a16="http://schemas.microsoft.com/office/drawing/2014/main" val="10002"/>
                  </a:ext>
                </a:extLst>
              </a:tr>
              <a:tr h="376475">
                <a:tc>
                  <a:txBody>
                    <a:bodyPr/>
                    <a:lstStyle/>
                    <a:p>
                      <a:pPr marL="0" lvl="0" indent="0" algn="l" rtl="0">
                        <a:spcBef>
                          <a:spcPts val="0"/>
                        </a:spcBef>
                        <a:spcAft>
                          <a:spcPts val="0"/>
                        </a:spcAft>
                        <a:buNone/>
                      </a:pPr>
                      <a:r>
                        <a:rPr lang="en" sz="1300" b="1"/>
                        <a:t>Planning</a:t>
                      </a:r>
                      <a:endParaRPr sz="1300" b="1"/>
                    </a:p>
                  </a:txBody>
                  <a:tcPr marL="63500" marR="63500" marT="63500" marB="63500"/>
                </a:tc>
                <a:tc>
                  <a:txBody>
                    <a:bodyPr/>
                    <a:lstStyle/>
                    <a:p>
                      <a:pPr marL="0" lvl="0" indent="0" algn="l" rtl="0">
                        <a:spcBef>
                          <a:spcPts val="0"/>
                        </a:spcBef>
                        <a:spcAft>
                          <a:spcPts val="0"/>
                        </a:spcAft>
                        <a:buNone/>
                      </a:pPr>
                      <a:r>
                        <a:rPr lang="en"/>
                        <a:t>2024-2025</a:t>
                      </a:r>
                      <a:endParaRPr/>
                    </a:p>
                  </a:txBody>
                  <a:tcPr marL="63500" marR="63500" marT="63500" marB="63500"/>
                </a:tc>
                <a:extLst>
                  <a:ext uri="{0D108BD9-81ED-4DB2-BD59-A6C34878D82A}">
                    <a16:rowId xmlns:a16="http://schemas.microsoft.com/office/drawing/2014/main" val="10003"/>
                  </a:ext>
                </a:extLst>
              </a:tr>
              <a:tr h="592775">
                <a:tc>
                  <a:txBody>
                    <a:bodyPr/>
                    <a:lstStyle/>
                    <a:p>
                      <a:pPr marL="0" lvl="0" indent="0" algn="l" rtl="0">
                        <a:spcBef>
                          <a:spcPts val="0"/>
                        </a:spcBef>
                        <a:spcAft>
                          <a:spcPts val="0"/>
                        </a:spcAft>
                        <a:buNone/>
                      </a:pPr>
                      <a:r>
                        <a:rPr lang="en" sz="1300" b="1"/>
                        <a:t>Include ESSA requirements in UIP</a:t>
                      </a:r>
                      <a:endParaRPr sz="1300" b="1"/>
                    </a:p>
                  </a:txBody>
                  <a:tcPr marL="63500" marR="63500" marT="63500" marB="63500"/>
                </a:tc>
                <a:tc>
                  <a:txBody>
                    <a:bodyPr/>
                    <a:lstStyle/>
                    <a:p>
                      <a:pPr marL="0" lvl="0" indent="0" algn="l" rtl="0">
                        <a:spcBef>
                          <a:spcPts val="0"/>
                        </a:spcBef>
                        <a:spcAft>
                          <a:spcPts val="0"/>
                        </a:spcAft>
                        <a:buNone/>
                      </a:pPr>
                      <a:r>
                        <a:rPr lang="en"/>
                        <a:t>2025-2026</a:t>
                      </a:r>
                      <a:endParaRPr/>
                    </a:p>
                  </a:txBody>
                  <a:tcPr marL="63500" marR="63500" marT="63500" marB="63500"/>
                </a:tc>
                <a:extLst>
                  <a:ext uri="{0D108BD9-81ED-4DB2-BD59-A6C34878D82A}">
                    <a16:rowId xmlns:a16="http://schemas.microsoft.com/office/drawing/2014/main" val="10004"/>
                  </a:ext>
                </a:extLst>
              </a:tr>
              <a:tr h="592775">
                <a:tc>
                  <a:txBody>
                    <a:bodyPr/>
                    <a:lstStyle/>
                    <a:p>
                      <a:pPr marL="0" lvl="0" indent="0" algn="l" rtl="0">
                        <a:spcBef>
                          <a:spcPts val="0"/>
                        </a:spcBef>
                        <a:spcAft>
                          <a:spcPts val="0"/>
                        </a:spcAft>
                        <a:buNone/>
                      </a:pPr>
                      <a:r>
                        <a:rPr lang="en" sz="1300" b="1"/>
                        <a:t>CDE reviews plan for approval</a:t>
                      </a:r>
                      <a:endParaRPr sz="1300" b="1"/>
                    </a:p>
                  </a:txBody>
                  <a:tcPr marL="63500" marR="63500" marT="63500" marB="63500"/>
                </a:tc>
                <a:tc>
                  <a:txBody>
                    <a:bodyPr/>
                    <a:lstStyle/>
                    <a:p>
                      <a:pPr marL="0" lvl="0" indent="0" algn="l" rtl="0">
                        <a:spcBef>
                          <a:spcPts val="0"/>
                        </a:spcBef>
                        <a:spcAft>
                          <a:spcPts val="0"/>
                        </a:spcAft>
                        <a:buNone/>
                      </a:pPr>
                      <a:r>
                        <a:rPr lang="en" dirty="0"/>
                        <a:t>2025-2026</a:t>
                      </a:r>
                      <a:endParaRPr dirty="0"/>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g34f68b68874_8_1046"/>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26"/>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ct val="71428"/>
              <a:buFont typeface="Arial"/>
              <a:buNone/>
            </a:pPr>
            <a:r>
              <a:rPr lang="en"/>
              <a:t>More Rigorous Actions CS Y3+</a:t>
            </a:r>
            <a:endParaRPr/>
          </a:p>
          <a:p>
            <a:pPr marL="0" lvl="0" indent="0" algn="ctr" rtl="0">
              <a:lnSpc>
                <a:spcPct val="100000"/>
              </a:lnSpc>
              <a:spcBef>
                <a:spcPts val="0"/>
              </a:spcBef>
              <a:spcAft>
                <a:spcPts val="0"/>
              </a:spcAft>
              <a:buSzPct val="1000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g3129e9d4fc4_0_29"/>
          <p:cNvSpPr txBox="1">
            <a:spLocks noGrp="1"/>
          </p:cNvSpPr>
          <p:nvPr>
            <p:ph type="title"/>
          </p:nvPr>
        </p:nvSpPr>
        <p:spPr>
          <a:xfrm>
            <a:off x="311700" y="443175"/>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100">
                <a:latin typeface="Arial"/>
                <a:ea typeface="Arial"/>
                <a:cs typeface="Arial"/>
                <a:sym typeface="Arial"/>
              </a:rPr>
              <a:t>More Rigorous Action:  CS-Y3+ ESSA </a:t>
            </a:r>
            <a:r>
              <a:rPr lang="en" sz="2400">
                <a:latin typeface="Arial"/>
                <a:ea typeface="Arial"/>
                <a:cs typeface="Arial"/>
                <a:sym typeface="Arial"/>
              </a:rPr>
              <a:t>Sections 1111(d)(3)(A)(i) and 1111(d)(1)(C)</a:t>
            </a:r>
            <a:endParaRPr sz="2200">
              <a:latin typeface="Arial"/>
              <a:ea typeface="Arial"/>
              <a:cs typeface="Arial"/>
              <a:sym typeface="Arial"/>
            </a:endParaRPr>
          </a:p>
          <a:p>
            <a:pPr marL="0" lvl="0" indent="0" algn="l" rtl="0">
              <a:lnSpc>
                <a:spcPct val="90000"/>
              </a:lnSpc>
              <a:spcBef>
                <a:spcPts val="0"/>
              </a:spcBef>
              <a:spcAft>
                <a:spcPts val="0"/>
              </a:spcAft>
              <a:buSzPts val="2000"/>
              <a:buNone/>
            </a:pPr>
            <a:endParaRPr sz="2200">
              <a:latin typeface="Arial"/>
              <a:ea typeface="Arial"/>
              <a:cs typeface="Arial"/>
              <a:sym typeface="Arial"/>
            </a:endParaRPr>
          </a:p>
          <a:p>
            <a:pPr marL="0" lvl="0" indent="0" algn="l" rtl="0">
              <a:lnSpc>
                <a:spcPct val="100000"/>
              </a:lnSpc>
              <a:spcBef>
                <a:spcPts val="0"/>
              </a:spcBef>
              <a:spcAft>
                <a:spcPts val="0"/>
              </a:spcAft>
              <a:buSzPts val="2000"/>
              <a:buNone/>
            </a:pPr>
            <a:endParaRPr sz="2200">
              <a:latin typeface="Arial"/>
              <a:ea typeface="Arial"/>
              <a:cs typeface="Arial"/>
              <a:sym typeface="Arial"/>
            </a:endParaRPr>
          </a:p>
        </p:txBody>
      </p:sp>
      <p:sp>
        <p:nvSpPr>
          <p:cNvPr id="2539" name="Google Shape;2539;g3129e9d4fc4_0_29"/>
          <p:cNvSpPr txBox="1">
            <a:spLocks noGrp="1"/>
          </p:cNvSpPr>
          <p:nvPr>
            <p:ph type="body" idx="1"/>
          </p:nvPr>
        </p:nvSpPr>
        <p:spPr>
          <a:xfrm>
            <a:off x="383700" y="1054350"/>
            <a:ext cx="8310900" cy="30348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1200"/>
              </a:spcAft>
              <a:buClr>
                <a:schemeClr val="dk1"/>
              </a:buClr>
              <a:buSzPts val="275"/>
              <a:buFont typeface="Arial"/>
              <a:buNone/>
            </a:pPr>
            <a:r>
              <a:rPr lang="en" sz="6000" dirty="0">
                <a:latin typeface="Arial"/>
                <a:ea typeface="Arial"/>
                <a:cs typeface="Arial"/>
                <a:sym typeface="Arial"/>
              </a:rPr>
              <a:t>…schools identified by the State for comprehensive support and improvement under subsection (c)(4)(D)(i), which, if not satisfied within a State-determined number of years (not to exceed four years), </a:t>
            </a:r>
            <a:r>
              <a:rPr lang="en" sz="6000" dirty="0">
                <a:highlight>
                  <a:srgbClr val="FFFF00"/>
                </a:highlight>
                <a:latin typeface="Arial"/>
                <a:ea typeface="Arial"/>
                <a:cs typeface="Arial"/>
                <a:sym typeface="Arial"/>
              </a:rPr>
              <a:t>shall result in more rigorous State-determined action</a:t>
            </a:r>
            <a:r>
              <a:rPr lang="en" sz="6000" dirty="0">
                <a:latin typeface="Arial"/>
                <a:ea typeface="Arial"/>
                <a:cs typeface="Arial"/>
                <a:sym typeface="Arial"/>
              </a:rPr>
              <a:t>, such as the implementation of interventions….</a:t>
            </a:r>
            <a:endParaRPr sz="6000" dirty="0">
              <a:latin typeface="Arial"/>
              <a:ea typeface="Arial"/>
              <a:cs typeface="Arial"/>
              <a:sym typeface="Arial"/>
            </a:endParaRPr>
          </a:p>
          <a:p>
            <a:pPr marL="0" lvl="0" indent="0" algn="l" rtl="0">
              <a:lnSpc>
                <a:spcPct val="115000"/>
              </a:lnSpc>
              <a:spcBef>
                <a:spcPts val="0"/>
              </a:spcBef>
              <a:spcAft>
                <a:spcPts val="0"/>
              </a:spcAft>
              <a:buClr>
                <a:schemeClr val="dk1"/>
              </a:buClr>
              <a:buSzPct val="6875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275"/>
              <a:buFont typeface="Arial"/>
              <a:buNone/>
            </a:pPr>
            <a:r>
              <a:rPr lang="en" sz="6000" dirty="0">
                <a:latin typeface="Arial"/>
                <a:ea typeface="Arial"/>
                <a:cs typeface="Arial"/>
                <a:sym typeface="Arial"/>
              </a:rPr>
              <a:t>STATE  EDUCATIONAL  AGENCY  DISCRETION.—With</a:t>
            </a:r>
            <a:endParaRPr sz="6000" dirty="0">
              <a:latin typeface="Arial"/>
              <a:ea typeface="Arial"/>
              <a:cs typeface="Arial"/>
              <a:sym typeface="Arial"/>
            </a:endParaRPr>
          </a:p>
          <a:p>
            <a:pPr marL="0" lvl="0" indent="0" algn="l" rtl="0">
              <a:lnSpc>
                <a:spcPct val="115000"/>
              </a:lnSpc>
              <a:spcBef>
                <a:spcPts val="0"/>
              </a:spcBef>
              <a:spcAft>
                <a:spcPts val="0"/>
              </a:spcAft>
              <a:buClr>
                <a:schemeClr val="dk1"/>
              </a:buClr>
              <a:buSzPts val="275"/>
              <a:buFont typeface="Arial"/>
              <a:buNone/>
            </a:pPr>
            <a:r>
              <a:rPr lang="en" sz="6000" dirty="0">
                <a:latin typeface="Arial"/>
                <a:ea typeface="Arial"/>
                <a:cs typeface="Arial"/>
                <a:sym typeface="Arial"/>
              </a:rPr>
              <a:t>respect to any </a:t>
            </a:r>
            <a:r>
              <a:rPr lang="en" sz="6000" dirty="0">
                <a:highlight>
                  <a:srgbClr val="FFFF00"/>
                </a:highlight>
                <a:latin typeface="Arial"/>
                <a:ea typeface="Arial"/>
                <a:cs typeface="Arial"/>
                <a:sym typeface="Arial"/>
              </a:rPr>
              <a:t>high school</a:t>
            </a:r>
            <a:r>
              <a:rPr lang="en" sz="6000" dirty="0">
                <a:latin typeface="Arial"/>
                <a:ea typeface="Arial"/>
                <a:cs typeface="Arial"/>
                <a:sym typeface="Arial"/>
              </a:rPr>
              <a:t> in the State identified under sub- section </a:t>
            </a:r>
            <a:r>
              <a:rPr lang="en" sz="6000" dirty="0">
                <a:highlight>
                  <a:srgbClr val="FFFF00"/>
                </a:highlight>
                <a:latin typeface="Arial"/>
                <a:ea typeface="Arial"/>
                <a:cs typeface="Arial"/>
                <a:sym typeface="Arial"/>
              </a:rPr>
              <a:t>(c)(4)(D)(i)(II)</a:t>
            </a:r>
            <a:r>
              <a:rPr lang="en" sz="6000" dirty="0">
                <a:latin typeface="Arial"/>
                <a:ea typeface="Arial"/>
                <a:cs typeface="Arial"/>
                <a:sym typeface="Arial"/>
              </a:rPr>
              <a:t>, the State educational agency</a:t>
            </a:r>
            <a:r>
              <a:rPr lang="en" sz="6000" dirty="0">
                <a:highlight>
                  <a:srgbClr val="FFFF00"/>
                </a:highlight>
                <a:latin typeface="Arial"/>
                <a:ea typeface="Arial"/>
                <a:cs typeface="Arial"/>
                <a:sym typeface="Arial"/>
              </a:rPr>
              <a:t> may</a:t>
            </a:r>
            <a:r>
              <a:rPr lang="en" sz="6000" dirty="0">
                <a:latin typeface="Arial"/>
                <a:ea typeface="Arial"/>
                <a:cs typeface="Arial"/>
                <a:sym typeface="Arial"/>
              </a:rPr>
              <a:t>—</a:t>
            </a:r>
            <a:endParaRPr sz="6000" dirty="0">
              <a:latin typeface="Arial"/>
              <a:ea typeface="Arial"/>
              <a:cs typeface="Arial"/>
              <a:sym typeface="Arial"/>
            </a:endParaRPr>
          </a:p>
          <a:p>
            <a:pPr marL="457200" lvl="0" indent="0" algn="l" rtl="0">
              <a:lnSpc>
                <a:spcPct val="115000"/>
              </a:lnSpc>
              <a:spcBef>
                <a:spcPts val="0"/>
              </a:spcBef>
              <a:spcAft>
                <a:spcPts val="0"/>
              </a:spcAft>
              <a:buClr>
                <a:schemeClr val="dk1"/>
              </a:buClr>
              <a:buSzPts val="275"/>
              <a:buFont typeface="Arial"/>
              <a:buNone/>
            </a:pPr>
            <a:r>
              <a:rPr lang="en" sz="6000" dirty="0">
                <a:latin typeface="Arial"/>
                <a:ea typeface="Arial"/>
                <a:cs typeface="Arial"/>
                <a:sym typeface="Arial"/>
              </a:rPr>
              <a:t>(i)	</a:t>
            </a:r>
            <a:r>
              <a:rPr lang="en" sz="6000" dirty="0">
                <a:highlight>
                  <a:srgbClr val="FFFF00"/>
                </a:highlight>
                <a:latin typeface="Arial"/>
                <a:ea typeface="Arial"/>
                <a:cs typeface="Arial"/>
                <a:sym typeface="Arial"/>
              </a:rPr>
              <a:t>permit differentiated improvement activities that utilize evidence-based interventions</a:t>
            </a:r>
            <a:r>
              <a:rPr lang="en" sz="6000" dirty="0">
                <a:latin typeface="Arial"/>
                <a:ea typeface="Arial"/>
                <a:cs typeface="Arial"/>
                <a:sym typeface="Arial"/>
              </a:rPr>
              <a:t> in the case of such a school that predominantly serves students—</a:t>
            </a:r>
            <a:endParaRPr sz="6000" dirty="0">
              <a:latin typeface="Arial"/>
              <a:ea typeface="Arial"/>
              <a:cs typeface="Arial"/>
              <a:sym typeface="Arial"/>
            </a:endParaRPr>
          </a:p>
          <a:p>
            <a:pPr marL="457200" lvl="0" indent="0" algn="l" rtl="0">
              <a:lnSpc>
                <a:spcPct val="115000"/>
              </a:lnSpc>
              <a:spcBef>
                <a:spcPts val="0"/>
              </a:spcBef>
              <a:spcAft>
                <a:spcPts val="0"/>
              </a:spcAft>
              <a:buClr>
                <a:schemeClr val="dk1"/>
              </a:buClr>
              <a:buSzPts val="275"/>
              <a:buFont typeface="Arial"/>
              <a:buNone/>
            </a:pPr>
            <a:r>
              <a:rPr lang="en" sz="6000" dirty="0">
                <a:latin typeface="Arial"/>
                <a:ea typeface="Arial"/>
                <a:cs typeface="Arial"/>
                <a:sym typeface="Arial"/>
              </a:rPr>
              <a:t>(I)	returning to education after having exited secondary school without a regular high school diploma; or</a:t>
            </a:r>
            <a:endParaRPr sz="6000" dirty="0">
              <a:latin typeface="Arial"/>
              <a:ea typeface="Arial"/>
              <a:cs typeface="Arial"/>
              <a:sym typeface="Arial"/>
            </a:endParaRPr>
          </a:p>
          <a:p>
            <a:pPr marL="457200" lvl="0" indent="0" algn="l" rtl="0">
              <a:lnSpc>
                <a:spcPct val="115000"/>
              </a:lnSpc>
              <a:spcBef>
                <a:spcPts val="0"/>
              </a:spcBef>
              <a:spcAft>
                <a:spcPts val="0"/>
              </a:spcAft>
              <a:buClr>
                <a:schemeClr val="dk1"/>
              </a:buClr>
              <a:buSzPts val="275"/>
              <a:buFont typeface="Arial"/>
              <a:buNone/>
            </a:pPr>
            <a:r>
              <a:rPr lang="en" sz="6000" dirty="0">
                <a:latin typeface="Arial"/>
                <a:ea typeface="Arial"/>
                <a:cs typeface="Arial"/>
                <a:sym typeface="Arial"/>
              </a:rPr>
              <a:t>(II)	who, based on their grade or age, are significantly off track to accumulate sufficient academic credits to meet high school graduation requirements, as established by the State</a:t>
            </a:r>
            <a:endParaRPr sz="6000" dirty="0">
              <a:latin typeface="Arial"/>
              <a:ea typeface="Arial"/>
              <a:cs typeface="Arial"/>
              <a:sym typeface="Arial"/>
            </a:endParaRPr>
          </a:p>
          <a:p>
            <a:pPr marL="0" lvl="0" indent="0" algn="l" rtl="0">
              <a:lnSpc>
                <a:spcPct val="115000"/>
              </a:lnSpc>
              <a:spcBef>
                <a:spcPts val="0"/>
              </a:spcBef>
              <a:spcAft>
                <a:spcPts val="0"/>
              </a:spcAft>
              <a:buSzPct val="224719"/>
              <a:buNone/>
            </a:pPr>
            <a:endParaRPr sz="2848" dirty="0">
              <a:latin typeface="Lato"/>
              <a:ea typeface="Lato"/>
              <a:cs typeface="Lato"/>
              <a:sym typeface="Lato"/>
            </a:endParaRPr>
          </a:p>
          <a:p>
            <a:pPr marL="457200" lvl="0" indent="0" algn="l" rtl="0">
              <a:lnSpc>
                <a:spcPct val="100000"/>
              </a:lnSpc>
              <a:spcBef>
                <a:spcPts val="0"/>
              </a:spcBef>
              <a:spcAft>
                <a:spcPts val="0"/>
              </a:spcAft>
              <a:buSzPct val="355555"/>
              <a:buNone/>
            </a:pPr>
            <a:endParaRPr sz="1800" dirty="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g34debc61afb_1_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More Rigorous Action </a:t>
            </a:r>
            <a:endParaRPr dirty="0"/>
          </a:p>
        </p:txBody>
      </p:sp>
      <p:sp>
        <p:nvSpPr>
          <p:cNvPr id="2546" name="Google Shape;2546;g34debc61afb_1_14"/>
          <p:cNvSpPr txBox="1">
            <a:spLocks noGrp="1"/>
          </p:cNvSpPr>
          <p:nvPr>
            <p:ph type="body" idx="1"/>
          </p:nvPr>
        </p:nvSpPr>
        <p:spPr>
          <a:xfrm>
            <a:off x="311700" y="1152475"/>
            <a:ext cx="83601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SzPts val="935"/>
              <a:buNone/>
            </a:pPr>
            <a:r>
              <a:rPr lang="en" sz="1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If the school is re-identified as CS for three consecutive years, the State Educational Agency (i.e., CDE) must take </a:t>
            </a:r>
            <a:r>
              <a:rPr lang="en" sz="14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more rigorous </a:t>
            </a:r>
            <a:r>
              <a:rPr lang="en" sz="1400"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state-determined actions beginning in the fourth </a:t>
            </a:r>
            <a:r>
              <a:rPr lang="en" sz="1400"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year</a:t>
            </a:r>
            <a:r>
              <a:rPr lang="en" sz="1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a:t>
            </a:r>
            <a:endParaRPr sz="1400" dirty="0"/>
          </a:p>
          <a:p>
            <a:pPr marL="0" lvl="0" indent="0" algn="l" rtl="0">
              <a:lnSpc>
                <a:spcPct val="100000"/>
              </a:lnSpc>
              <a:spcBef>
                <a:spcPts val="0"/>
              </a:spcBef>
              <a:spcAft>
                <a:spcPts val="1200"/>
              </a:spcAft>
              <a:buSzPts val="935"/>
              <a:buNone/>
            </a:pPr>
            <a:r>
              <a:rPr lang="en" sz="1400" dirty="0"/>
              <a:t>CDE has worked with stakeholders and the ESEA Committee of Practitioners to develop its process for More Rigorous Action (MRA). CDE is committed to working with the school and LEA to build the MRA that is supportive, and builds upon and continues the improvement efforts already in place and taken by the school and LEA. When a school is also identified under state accountability, the state accountability clock pathway is also considered the ESSA MRA.</a:t>
            </a:r>
            <a:endParaRPr sz="1400" dirty="0"/>
          </a:p>
          <a:p>
            <a:pPr marL="0" lvl="0" indent="0" algn="l" rtl="0">
              <a:lnSpc>
                <a:spcPct val="100000"/>
              </a:lnSpc>
              <a:spcBef>
                <a:spcPts val="0"/>
              </a:spcBef>
              <a:spcAft>
                <a:spcPts val="0"/>
              </a:spcAft>
              <a:buSzPts val="935"/>
              <a:buNone/>
            </a:pPr>
            <a:r>
              <a:rPr lang="en" sz="1400" dirty="0"/>
              <a:t>The purpose of this convening is to hear from LEAs regarding the improvement efforts already underway and how CDE can support the school or LEA in next steps. We have analyzed where schools are based on the information available to us! We want to hear from you on what other steps or strategies would benefit the identified schools. </a:t>
            </a:r>
            <a:endParaRPr sz="1400" dirty="0"/>
          </a:p>
          <a:p>
            <a:pPr marL="0" lvl="0" indent="0" algn="l" rtl="0">
              <a:lnSpc>
                <a:spcPct val="100000"/>
              </a:lnSpc>
              <a:spcBef>
                <a:spcPts val="0"/>
              </a:spcBef>
              <a:spcAft>
                <a:spcPts val="0"/>
              </a:spcAft>
              <a:buSzPts val="935"/>
              <a:buNone/>
            </a:pPr>
            <a:endParaRPr sz="1400" dirty="0">
              <a:solidFill>
                <a:srgbClr val="FF0000"/>
              </a:solidFill>
            </a:endParaRPr>
          </a:p>
          <a:p>
            <a:pPr marL="0" lvl="0" indent="0" algn="l" rtl="0">
              <a:lnSpc>
                <a:spcPct val="100000"/>
              </a:lnSpc>
              <a:spcBef>
                <a:spcPts val="0"/>
              </a:spcBef>
              <a:spcAft>
                <a:spcPts val="0"/>
              </a:spcAft>
              <a:buSzPts val="935"/>
              <a:buNone/>
            </a:pPr>
            <a:r>
              <a:rPr lang="en" sz="1400" dirty="0">
                <a:solidFill>
                  <a:srgbClr val="FF0000"/>
                </a:solidFill>
              </a:rPr>
              <a:t> </a:t>
            </a:r>
            <a:endParaRPr sz="1400" dirty="0">
              <a:solidFill>
                <a:srgbClr val="FF0000"/>
              </a:solidFill>
            </a:endParaRPr>
          </a:p>
          <a:p>
            <a:pPr marL="0" lvl="0" indent="0" algn="l" rtl="0">
              <a:lnSpc>
                <a:spcPct val="100000"/>
              </a:lnSpc>
              <a:spcBef>
                <a:spcPts val="0"/>
              </a:spcBef>
              <a:spcAft>
                <a:spcPts val="0"/>
              </a:spcAft>
              <a:buSzPts val="935"/>
              <a:buNone/>
            </a:pPr>
            <a:endParaRPr sz="1400" dirty="0"/>
          </a:p>
          <a:p>
            <a:pPr marL="0" lvl="0" indent="0" algn="l" rtl="0">
              <a:lnSpc>
                <a:spcPct val="100000"/>
              </a:lnSpc>
              <a:spcBef>
                <a:spcPts val="0"/>
              </a:spcBef>
              <a:spcAft>
                <a:spcPts val="0"/>
              </a:spcAft>
              <a:buClr>
                <a:schemeClr val="dk1"/>
              </a:buClr>
              <a:buSzPts val="935"/>
              <a:buFont typeface="Arial"/>
              <a:buNone/>
            </a:pPr>
            <a:endParaRPr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g34a135439f1_0_0"/>
          <p:cNvSpPr txBox="1">
            <a:spLocks noGrp="1"/>
          </p:cNvSpPr>
          <p:nvPr>
            <p:ph type="title" idx="4294967295"/>
          </p:nvPr>
        </p:nvSpPr>
        <p:spPr>
          <a:xfrm>
            <a:off x="311700" y="411175"/>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400"/>
              <a:buNone/>
            </a:pPr>
            <a:r>
              <a:rPr lang="en" dirty="0">
                <a:latin typeface="Arial"/>
                <a:ea typeface="Arial"/>
                <a:cs typeface="Arial"/>
                <a:sym typeface="Arial"/>
              </a:rPr>
              <a:t>Framework for </a:t>
            </a:r>
            <a:r>
              <a:rPr lang="en" dirty="0"/>
              <a:t>“</a:t>
            </a:r>
            <a:r>
              <a:rPr lang="en" dirty="0">
                <a:latin typeface="Arial"/>
                <a:ea typeface="Arial"/>
                <a:cs typeface="Arial"/>
                <a:sym typeface="Arial"/>
              </a:rPr>
              <a:t>More Rigorous Action</a:t>
            </a:r>
            <a:r>
              <a:rPr lang="en" dirty="0"/>
              <a:t>”</a:t>
            </a:r>
            <a:endParaRPr dirty="0">
              <a:latin typeface="Arial"/>
              <a:ea typeface="Arial"/>
              <a:cs typeface="Arial"/>
              <a:sym typeface="Arial"/>
            </a:endParaRPr>
          </a:p>
        </p:txBody>
      </p:sp>
      <p:sp>
        <p:nvSpPr>
          <p:cNvPr id="2554" name="Google Shape;2554;g34a135439f1_0_0"/>
          <p:cNvSpPr txBox="1">
            <a:spLocks noGrp="1"/>
          </p:cNvSpPr>
          <p:nvPr>
            <p:ph type="body" idx="4294967295"/>
          </p:nvPr>
        </p:nvSpPr>
        <p:spPr>
          <a:xfrm>
            <a:off x="516175" y="1152475"/>
            <a:ext cx="5277900" cy="30348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1000"/>
              </a:spcBef>
              <a:spcAft>
                <a:spcPts val="2400"/>
              </a:spcAft>
              <a:buSzPct val="130317"/>
              <a:buNone/>
            </a:pPr>
            <a:r>
              <a:rPr lang="en" sz="1990" i="1" dirty="0"/>
              <a:t>ESSA permits differentiated evidence-based improvement activities for schools serving students re-engaging in education (in Colorado, our AECs)</a:t>
            </a:r>
            <a:endParaRPr dirty="0"/>
          </a:p>
          <a:p>
            <a:pPr marL="0" lvl="0" indent="0" algn="l" rtl="0">
              <a:lnSpc>
                <a:spcPct val="100000"/>
              </a:lnSpc>
              <a:spcBef>
                <a:spcPts val="0"/>
              </a:spcBef>
              <a:spcAft>
                <a:spcPts val="2400"/>
              </a:spcAft>
              <a:buSzPct val="101747"/>
              <a:buNone/>
            </a:pPr>
            <a:r>
              <a:rPr lang="en" sz="2550" b="1" i="1" dirty="0">
                <a:latin typeface="Arial"/>
                <a:ea typeface="Arial"/>
                <a:cs typeface="Arial"/>
                <a:sym typeface="Arial"/>
              </a:rPr>
              <a:t>BEGIN</a:t>
            </a:r>
            <a:r>
              <a:rPr lang="en" sz="2550" b="1" dirty="0">
                <a:latin typeface="Arial"/>
                <a:ea typeface="Arial"/>
                <a:cs typeface="Arial"/>
                <a:sym typeface="Arial"/>
              </a:rPr>
              <a:t> </a:t>
            </a:r>
            <a:r>
              <a:rPr lang="en" sz="2550" dirty="0">
                <a:latin typeface="Arial"/>
                <a:ea typeface="Arial"/>
                <a:cs typeface="Arial"/>
                <a:sym typeface="Arial"/>
              </a:rPr>
              <a:t>with School Improvement Planning</a:t>
            </a:r>
            <a:endParaRPr sz="2550" dirty="0">
              <a:latin typeface="Arial"/>
              <a:ea typeface="Arial"/>
              <a:cs typeface="Arial"/>
              <a:sym typeface="Arial"/>
            </a:endParaRPr>
          </a:p>
          <a:p>
            <a:pPr marL="0" lvl="0" indent="0" algn="l" rtl="0">
              <a:lnSpc>
                <a:spcPct val="100000"/>
              </a:lnSpc>
              <a:spcBef>
                <a:spcPts val="0"/>
              </a:spcBef>
              <a:spcAft>
                <a:spcPts val="2400"/>
              </a:spcAft>
              <a:buSzPct val="101747"/>
              <a:buNone/>
            </a:pPr>
            <a:r>
              <a:rPr lang="en" sz="2550" b="1" i="1" dirty="0">
                <a:latin typeface="Arial"/>
                <a:ea typeface="Arial"/>
                <a:cs typeface="Arial"/>
                <a:sym typeface="Arial"/>
              </a:rPr>
              <a:t>PROVIDE</a:t>
            </a:r>
            <a:r>
              <a:rPr lang="en" sz="2550" i="1" dirty="0">
                <a:latin typeface="Arial"/>
                <a:ea typeface="Arial"/>
                <a:cs typeface="Arial"/>
                <a:sym typeface="Arial"/>
              </a:rPr>
              <a:t> </a:t>
            </a:r>
            <a:r>
              <a:rPr lang="en" sz="2550" dirty="0">
                <a:latin typeface="Arial"/>
                <a:ea typeface="Arial"/>
                <a:cs typeface="Arial"/>
                <a:sym typeface="Arial"/>
              </a:rPr>
              <a:t>Funding for School Improvement</a:t>
            </a:r>
            <a:endParaRPr sz="2550" i="1" dirty="0">
              <a:latin typeface="Arial"/>
              <a:ea typeface="Arial"/>
              <a:cs typeface="Arial"/>
              <a:sym typeface="Arial"/>
            </a:endParaRPr>
          </a:p>
          <a:p>
            <a:pPr marL="0" lvl="0" indent="0" algn="l" rtl="0">
              <a:lnSpc>
                <a:spcPct val="100000"/>
              </a:lnSpc>
              <a:spcBef>
                <a:spcPts val="0"/>
              </a:spcBef>
              <a:spcAft>
                <a:spcPts val="2400"/>
              </a:spcAft>
              <a:buClr>
                <a:schemeClr val="dk1"/>
              </a:buClr>
              <a:buSzPct val="43134"/>
              <a:buFont typeface="Arial"/>
              <a:buNone/>
            </a:pPr>
            <a:r>
              <a:rPr lang="en" sz="2550" b="1" i="1" dirty="0">
                <a:latin typeface="Arial"/>
                <a:ea typeface="Arial"/>
                <a:cs typeface="Arial"/>
                <a:sym typeface="Arial"/>
              </a:rPr>
              <a:t>CONTINUE</a:t>
            </a:r>
            <a:r>
              <a:rPr lang="en" sz="2550" dirty="0">
                <a:latin typeface="Arial"/>
                <a:ea typeface="Arial"/>
                <a:cs typeface="Arial"/>
                <a:sym typeface="Arial"/>
              </a:rPr>
              <a:t> Implementation and Monitoring</a:t>
            </a:r>
            <a:endParaRPr sz="2550" dirty="0">
              <a:latin typeface="Arial"/>
              <a:ea typeface="Arial"/>
              <a:cs typeface="Arial"/>
              <a:sym typeface="Arial"/>
            </a:endParaRPr>
          </a:p>
          <a:p>
            <a:pPr marL="0" lvl="0" indent="0" algn="l" rtl="0">
              <a:lnSpc>
                <a:spcPct val="100000"/>
              </a:lnSpc>
              <a:spcBef>
                <a:spcPts val="0"/>
              </a:spcBef>
              <a:spcAft>
                <a:spcPts val="0"/>
              </a:spcAft>
              <a:buClr>
                <a:schemeClr val="dk1"/>
              </a:buClr>
              <a:buSzPct val="78570"/>
              <a:buFont typeface="Arial"/>
              <a:buNone/>
            </a:pPr>
            <a:endParaRPr sz="1400" dirty="0"/>
          </a:p>
          <a:p>
            <a:pPr marL="0" lvl="0" indent="0" algn="l" rtl="0">
              <a:lnSpc>
                <a:spcPct val="90000"/>
              </a:lnSpc>
              <a:spcBef>
                <a:spcPts val="1000"/>
              </a:spcBef>
              <a:spcAft>
                <a:spcPts val="0"/>
              </a:spcAft>
              <a:buSzPct val="144143"/>
              <a:buNone/>
            </a:pPr>
            <a:endParaRPr dirty="0"/>
          </a:p>
        </p:txBody>
      </p:sp>
      <p:pic>
        <p:nvPicPr>
          <p:cNvPr id="2555" name="Google Shape;2555;g34a135439f1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00675" y="1370000"/>
            <a:ext cx="1991849" cy="2018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g34a135439f1_0_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1100"/>
              <a:buFont typeface="Arial"/>
              <a:buNone/>
            </a:pPr>
            <a:r>
              <a:rPr lang="en" sz="2800"/>
              <a:t>Continuum for More </a:t>
            </a:r>
            <a:r>
              <a:rPr lang="en" sz="2800">
                <a:solidFill>
                  <a:schemeClr val="dk1"/>
                </a:solidFill>
              </a:rPr>
              <a:t>Rigorous Action:  </a:t>
            </a:r>
            <a:endParaRPr/>
          </a:p>
        </p:txBody>
      </p:sp>
      <p:sp>
        <p:nvSpPr>
          <p:cNvPr id="2569" name="Google Shape;2569;g34a135439f1_0_7"/>
          <p:cNvSpPr/>
          <p:nvPr/>
        </p:nvSpPr>
        <p:spPr>
          <a:xfrm>
            <a:off x="-35825" y="1331281"/>
            <a:ext cx="1845900" cy="76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latin typeface="Calibri"/>
                <a:ea typeface="Calibri"/>
                <a:cs typeface="Calibri"/>
                <a:sym typeface="Calibri"/>
              </a:rPr>
              <a:t>1.Develop CS Plan</a:t>
            </a:r>
            <a:endParaRPr sz="1400" b="1" i="0" u="none" strike="noStrike" cap="none">
              <a:solidFill>
                <a:srgbClr val="000000"/>
              </a:solidFill>
              <a:latin typeface="Calibri"/>
              <a:ea typeface="Calibri"/>
              <a:cs typeface="Calibri"/>
              <a:sym typeface="Calibri"/>
            </a:endParaRPr>
          </a:p>
        </p:txBody>
      </p:sp>
      <p:sp>
        <p:nvSpPr>
          <p:cNvPr id="2564" name="Google Shape;2564;g34a135439f1_0_7"/>
          <p:cNvSpPr/>
          <p:nvPr/>
        </p:nvSpPr>
        <p:spPr>
          <a:xfrm>
            <a:off x="2214500" y="1040963"/>
            <a:ext cx="2144700" cy="116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UIP Planning Support:  Consultation</a:t>
            </a:r>
            <a:endParaRPr sz="1800" b="0" i="0" u="none" strike="noStrike" cap="none">
              <a:solidFill>
                <a:srgbClr val="000000"/>
              </a:solidFill>
              <a:latin typeface="Calibri"/>
              <a:ea typeface="Calibri"/>
              <a:cs typeface="Calibri"/>
              <a:sym typeface="Calibri"/>
            </a:endParaRPr>
          </a:p>
        </p:txBody>
      </p:sp>
      <p:sp>
        <p:nvSpPr>
          <p:cNvPr id="2565" name="Google Shape;2565;g34a135439f1_0_7"/>
          <p:cNvSpPr/>
          <p:nvPr/>
        </p:nvSpPr>
        <p:spPr>
          <a:xfrm>
            <a:off x="4850250" y="1040963"/>
            <a:ext cx="2144700" cy="116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UIP </a:t>
            </a:r>
            <a:r>
              <a:rPr lang="en" sz="1800">
                <a:latin typeface="Calibri"/>
                <a:ea typeface="Calibri"/>
                <a:cs typeface="Calibri"/>
                <a:sym typeface="Calibri"/>
              </a:rPr>
              <a:t>Review and Feedback </a:t>
            </a:r>
            <a:endParaRPr sz="1800" b="0" i="0" u="none" strike="noStrike" cap="none">
              <a:solidFill>
                <a:srgbClr val="000000"/>
              </a:solidFill>
              <a:latin typeface="Calibri"/>
              <a:ea typeface="Calibri"/>
              <a:cs typeface="Calibri"/>
              <a:sym typeface="Calibri"/>
            </a:endParaRPr>
          </a:p>
        </p:txBody>
      </p:sp>
      <p:sp>
        <p:nvSpPr>
          <p:cNvPr id="2571" name="Google Shape;2571;g34a135439f1_0_7"/>
          <p:cNvSpPr/>
          <p:nvPr/>
        </p:nvSpPr>
        <p:spPr>
          <a:xfrm>
            <a:off x="-35825" y="2700219"/>
            <a:ext cx="1942200" cy="76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2. </a:t>
            </a:r>
            <a:r>
              <a:rPr lang="en" b="1">
                <a:latin typeface="Calibri"/>
                <a:ea typeface="Calibri"/>
                <a:cs typeface="Calibri"/>
                <a:sym typeface="Calibri"/>
              </a:rPr>
              <a:t>Fund the </a:t>
            </a:r>
            <a:r>
              <a:rPr lang="en" sz="1400" b="1" i="0" u="none" strike="noStrike" cap="none">
                <a:solidFill>
                  <a:srgbClr val="000000"/>
                </a:solidFill>
                <a:latin typeface="Calibri"/>
                <a:ea typeface="Calibri"/>
                <a:cs typeface="Calibri"/>
                <a:sym typeface="Calibri"/>
              </a:rPr>
              <a:t>Plan</a:t>
            </a:r>
            <a:endParaRPr sz="1400" b="1" i="0" u="none" strike="noStrike" cap="none">
              <a:solidFill>
                <a:srgbClr val="000000"/>
              </a:solidFill>
              <a:latin typeface="Calibri"/>
              <a:ea typeface="Calibri"/>
              <a:cs typeface="Calibri"/>
              <a:sym typeface="Calibri"/>
            </a:endParaRPr>
          </a:p>
        </p:txBody>
      </p:sp>
      <p:sp>
        <p:nvSpPr>
          <p:cNvPr id="2572" name="Google Shape;2572;g34a135439f1_0_7"/>
          <p:cNvSpPr/>
          <p:nvPr/>
        </p:nvSpPr>
        <p:spPr>
          <a:xfrm>
            <a:off x="2214500" y="2430531"/>
            <a:ext cx="2144700" cy="11655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latin typeface="Calibri"/>
                <a:ea typeface="Calibri"/>
                <a:cs typeface="Calibri"/>
                <a:sym typeface="Calibri"/>
              </a:rPr>
              <a:t>EASI Pathway:</a:t>
            </a:r>
            <a:endParaRPr sz="18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Diagnostic Review </a:t>
            </a:r>
            <a:endParaRPr sz="1800" b="0" i="0" u="none" strike="noStrike" cap="none">
              <a:solidFill>
                <a:srgbClr val="000000"/>
              </a:solidFill>
              <a:latin typeface="Calibri"/>
              <a:ea typeface="Calibri"/>
              <a:cs typeface="Calibri"/>
              <a:sym typeface="Calibri"/>
            </a:endParaRPr>
          </a:p>
        </p:txBody>
      </p:sp>
      <p:sp>
        <p:nvSpPr>
          <p:cNvPr id="2563" name="Google Shape;2563;g34a135439f1_0_7"/>
          <p:cNvSpPr/>
          <p:nvPr/>
        </p:nvSpPr>
        <p:spPr>
          <a:xfrm>
            <a:off x="4917688" y="2430544"/>
            <a:ext cx="2144700" cy="11655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EASI </a:t>
            </a:r>
            <a:r>
              <a:rPr lang="en" sz="1800" b="1">
                <a:latin typeface="Calibri"/>
                <a:ea typeface="Calibri"/>
                <a:cs typeface="Calibri"/>
                <a:sym typeface="Calibri"/>
              </a:rPr>
              <a:t>Pathways</a:t>
            </a:r>
            <a:r>
              <a:rPr lang="en" sz="1800" b="1" i="0" u="none" strike="noStrike" cap="none">
                <a:solidFill>
                  <a:srgbClr val="000000"/>
                </a:solidFill>
                <a:latin typeface="Calibri"/>
                <a:ea typeface="Calibri"/>
                <a:cs typeface="Calibri"/>
                <a:sym typeface="Calibri"/>
              </a:rPr>
              <a:t>: </a:t>
            </a:r>
            <a:r>
              <a:rPr lang="en" sz="1800" b="0" i="0" u="none" strike="noStrike" cap="none">
                <a:solidFill>
                  <a:srgbClr val="000000"/>
                </a:solidFill>
                <a:latin typeface="Calibri"/>
                <a:ea typeface="Calibri"/>
                <a:cs typeface="Calibri"/>
                <a:sym typeface="Calibri"/>
              </a:rPr>
              <a:t> Matched to Local Need and Context</a:t>
            </a:r>
            <a:endParaRPr sz="1800" b="0" i="0" u="none" strike="noStrike" cap="none">
              <a:solidFill>
                <a:srgbClr val="000000"/>
              </a:solidFill>
              <a:latin typeface="Calibri"/>
              <a:ea typeface="Calibri"/>
              <a:cs typeface="Calibri"/>
              <a:sym typeface="Calibri"/>
            </a:endParaRPr>
          </a:p>
        </p:txBody>
      </p:sp>
      <p:sp>
        <p:nvSpPr>
          <p:cNvPr id="2570" name="Google Shape;2570;g34a135439f1_0_7"/>
          <p:cNvSpPr/>
          <p:nvPr/>
        </p:nvSpPr>
        <p:spPr>
          <a:xfrm>
            <a:off x="0" y="3781250"/>
            <a:ext cx="1604400" cy="1165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3.C</a:t>
            </a:r>
            <a:r>
              <a:rPr lang="en" b="1">
                <a:latin typeface="Calibri"/>
                <a:ea typeface="Calibri"/>
                <a:cs typeface="Calibri"/>
                <a:sym typeface="Calibri"/>
              </a:rPr>
              <a:t>ontinue to </a:t>
            </a:r>
            <a:r>
              <a:rPr lang="en" sz="1400" b="1" i="0" u="none" strike="noStrike" cap="none">
                <a:solidFill>
                  <a:srgbClr val="000000"/>
                </a:solidFill>
                <a:latin typeface="Calibri"/>
                <a:ea typeface="Calibri"/>
                <a:cs typeface="Calibri"/>
                <a:sym typeface="Calibri"/>
              </a:rPr>
              <a:t>Implement</a:t>
            </a:r>
            <a:r>
              <a:rPr lang="en" b="1">
                <a:latin typeface="Calibri"/>
                <a:ea typeface="Calibri"/>
                <a:cs typeface="Calibri"/>
                <a:sym typeface="Calibri"/>
              </a:rPr>
              <a:t> and Monitor</a:t>
            </a:r>
            <a:endParaRPr sz="1400" b="1" i="0" u="none" strike="noStrike" cap="none">
              <a:solidFill>
                <a:srgbClr val="000000"/>
              </a:solidFill>
              <a:latin typeface="Calibri"/>
              <a:ea typeface="Calibri"/>
              <a:cs typeface="Calibri"/>
              <a:sym typeface="Calibri"/>
            </a:endParaRPr>
          </a:p>
        </p:txBody>
      </p:sp>
      <p:sp>
        <p:nvSpPr>
          <p:cNvPr id="2566" name="Google Shape;2566;g34a135439f1_0_7"/>
          <p:cNvSpPr/>
          <p:nvPr/>
        </p:nvSpPr>
        <p:spPr>
          <a:xfrm>
            <a:off x="1604400" y="3883000"/>
            <a:ext cx="1942200" cy="1103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b="1" i="1">
                <a:latin typeface="Calibri"/>
                <a:ea typeface="Calibri"/>
                <a:cs typeface="Calibri"/>
                <a:sym typeface="Calibri"/>
              </a:rPr>
              <a:t>EASI Targeted Grants:</a:t>
            </a:r>
            <a:endParaRPr b="1" i="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b="0" i="0" u="none" strike="noStrike" cap="none">
                <a:solidFill>
                  <a:srgbClr val="000000"/>
                </a:solidFill>
                <a:latin typeface="Calibri"/>
                <a:ea typeface="Calibri"/>
                <a:cs typeface="Calibri"/>
                <a:sym typeface="Calibri"/>
              </a:rPr>
              <a:t>Implementation Partner (PILOT); </a:t>
            </a:r>
            <a:endParaRPr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b="0" i="0" u="none" strike="noStrike" cap="none">
                <a:solidFill>
                  <a:srgbClr val="000000"/>
                </a:solidFill>
                <a:latin typeface="Calibri"/>
                <a:ea typeface="Calibri"/>
                <a:cs typeface="Calibri"/>
                <a:sym typeface="Calibri"/>
              </a:rPr>
              <a:t>Other Targeted Grants </a:t>
            </a:r>
            <a:r>
              <a:rPr lang="en" sz="1700" b="0" i="0" u="none" strike="noStrike" cap="none">
                <a:solidFill>
                  <a:srgbClr val="000000"/>
                </a:solidFill>
                <a:latin typeface="Calibri"/>
                <a:ea typeface="Calibri"/>
                <a:cs typeface="Calibri"/>
                <a:sym typeface="Calibri"/>
              </a:rPr>
              <a:t> </a:t>
            </a:r>
            <a:endParaRPr sz="1700" b="1" i="0" u="none" strike="noStrike" cap="none">
              <a:solidFill>
                <a:srgbClr val="FF0000"/>
              </a:solidFill>
              <a:latin typeface="Calibri"/>
              <a:ea typeface="Calibri"/>
              <a:cs typeface="Calibri"/>
              <a:sym typeface="Calibri"/>
            </a:endParaRPr>
          </a:p>
        </p:txBody>
      </p:sp>
      <p:sp>
        <p:nvSpPr>
          <p:cNvPr id="2573" name="Google Shape;2573;g34a135439f1_0_7"/>
          <p:cNvSpPr/>
          <p:nvPr/>
        </p:nvSpPr>
        <p:spPr>
          <a:xfrm>
            <a:off x="3575675" y="3851800"/>
            <a:ext cx="2005500" cy="1103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1" i="1">
                <a:latin typeface="Calibri"/>
                <a:ea typeface="Calibri"/>
                <a:cs typeface="Calibri"/>
                <a:sym typeface="Calibri"/>
              </a:rPr>
              <a:t>Support:</a:t>
            </a:r>
            <a:r>
              <a:rPr lang="en" sz="1600" b="1" i="1" u="none" strike="noStrike" cap="none">
                <a:solidFill>
                  <a:srgbClr val="000000"/>
                </a:solidFill>
                <a:latin typeface="Calibri"/>
                <a:ea typeface="Calibri"/>
                <a:cs typeface="Calibri"/>
                <a:sym typeface="Calibri"/>
              </a:rPr>
              <a:t> </a:t>
            </a:r>
            <a:r>
              <a:rPr lang="en" sz="1600" b="0" i="0" u="none" strike="noStrike" cap="none">
                <a:solidFill>
                  <a:srgbClr val="000000"/>
                </a:solidFill>
                <a:latin typeface="Calibri"/>
                <a:ea typeface="Calibri"/>
                <a:cs typeface="Calibri"/>
                <a:sym typeface="Calibri"/>
              </a:rPr>
              <a:t>Matched to Local Need and Context</a:t>
            </a:r>
            <a:endParaRPr sz="1600" b="0" i="0" u="none" strike="noStrike" cap="none">
              <a:solidFill>
                <a:srgbClr val="000000"/>
              </a:solidFill>
              <a:latin typeface="Calibri"/>
              <a:ea typeface="Calibri"/>
              <a:cs typeface="Calibri"/>
              <a:sym typeface="Calibri"/>
            </a:endParaRPr>
          </a:p>
        </p:txBody>
      </p:sp>
      <p:sp>
        <p:nvSpPr>
          <p:cNvPr id="2574" name="Google Shape;2574;g34a135439f1_0_7"/>
          <p:cNvSpPr/>
          <p:nvPr/>
        </p:nvSpPr>
        <p:spPr>
          <a:xfrm>
            <a:off x="5615274" y="3882999"/>
            <a:ext cx="2005500" cy="10323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1">
                <a:latin typeface="Calibri"/>
                <a:ea typeface="Calibri"/>
                <a:cs typeface="Calibri"/>
                <a:sym typeface="Calibri"/>
              </a:rPr>
              <a:t>LEA-Led Actions</a:t>
            </a:r>
            <a:r>
              <a:rPr lang="en" sz="1800" i="1">
                <a:latin typeface="Calibri"/>
                <a:ea typeface="Calibri"/>
                <a:cs typeface="Calibri"/>
                <a:sym typeface="Calibri"/>
              </a:rPr>
              <a:t>:</a:t>
            </a:r>
            <a:endParaRPr sz="1800" i="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LEA Support, Monitoring and Resources</a:t>
            </a:r>
            <a:endParaRPr sz="1800">
              <a:latin typeface="Calibri"/>
              <a:ea typeface="Calibri"/>
              <a:cs typeface="Calibri"/>
              <a:sym typeface="Calibri"/>
            </a:endParaRPr>
          </a:p>
        </p:txBody>
      </p:sp>
      <p:sp>
        <p:nvSpPr>
          <p:cNvPr id="2567" name="Google Shape;2567;g34a135439f1_0_7"/>
          <p:cNvSpPr txBox="1"/>
          <p:nvPr/>
        </p:nvSpPr>
        <p:spPr>
          <a:xfrm>
            <a:off x="7620875" y="1040975"/>
            <a:ext cx="1523100" cy="34290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600" b="1" i="0" u="none" strike="noStrike" cap="none">
                <a:solidFill>
                  <a:schemeClr val="dk1"/>
                </a:solidFill>
                <a:latin typeface="Calibri"/>
                <a:ea typeface="Calibri"/>
                <a:cs typeface="Calibri"/>
                <a:sym typeface="Calibri"/>
              </a:rPr>
              <a:t>State</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 sz="1600" b="1" i="0" u="none" strike="noStrike" cap="none">
                <a:solidFill>
                  <a:schemeClr val="dk1"/>
                </a:solidFill>
                <a:latin typeface="Calibri"/>
                <a:ea typeface="Calibri"/>
                <a:cs typeface="Calibri"/>
                <a:sym typeface="Calibri"/>
              </a:rPr>
              <a:t>Accountability:</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6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Calibri"/>
                <a:ea typeface="Calibri"/>
                <a:cs typeface="Calibri"/>
                <a:sym typeface="Calibri"/>
              </a:rPr>
              <a:t>Support and Monitor</a:t>
            </a:r>
            <a:r>
              <a:rPr lang="en" sz="2000">
                <a:solidFill>
                  <a:schemeClr val="dk1"/>
                </a:solidFill>
                <a:latin typeface="Calibri"/>
                <a:ea typeface="Calibri"/>
                <a:cs typeface="Calibri"/>
                <a:sym typeface="Calibri"/>
              </a:rPr>
              <a:t>ing</a:t>
            </a:r>
            <a:endParaRPr sz="2000" b="0" i="0" u="none" strike="noStrike" cap="none">
              <a:solidFill>
                <a:schemeClr val="dk1"/>
              </a:solidFill>
              <a:latin typeface="Calibri"/>
              <a:ea typeface="Calibri"/>
              <a:cs typeface="Calibri"/>
              <a:sym typeface="Calibri"/>
            </a:endParaRPr>
          </a:p>
        </p:txBody>
      </p:sp>
      <p:sp>
        <p:nvSpPr>
          <p:cNvPr id="2562" name="Google Shape;2562;g34a135439f1_0_7">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 sz="1000">
                <a:solidFill>
                  <a:schemeClr val="dk2"/>
                </a:solidFill>
                <a:latin typeface="Arial"/>
                <a:ea typeface="Arial"/>
                <a:cs typeface="Arial"/>
                <a:sym typeface="Arial"/>
              </a:rPr>
              <a:t>34</a:t>
            </a:fld>
            <a:endParaRPr sz="1000">
              <a:solidFill>
                <a:schemeClr val="dk2"/>
              </a:solidFill>
              <a:latin typeface="Arial"/>
              <a:ea typeface="Arial"/>
              <a:cs typeface="Arial"/>
              <a:sym typeface="Arial"/>
            </a:endParaRPr>
          </a:p>
        </p:txBody>
      </p:sp>
      <p:sp>
        <p:nvSpPr>
          <p:cNvPr id="2568" name="Google Shape;2568;g34a135439f1_0_7">
            <a:extLst>
              <a:ext uri="{C183D7F6-B498-43B3-948B-1728B52AA6E4}">
                <adec:decorative xmlns:adec="http://schemas.microsoft.com/office/drawing/2017/decorative" val="1"/>
              </a:ext>
            </a:extLst>
          </p:cNvPr>
          <p:cNvSpPr/>
          <p:nvPr/>
        </p:nvSpPr>
        <p:spPr>
          <a:xfrm>
            <a:off x="8093600" y="2571750"/>
            <a:ext cx="581100" cy="1777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sp>
        <p:nvSpPr>
          <p:cNvPr id="2579" name="Google Shape;2579;g34a135439f1_0_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More Rigorous Action Steps:  CS Y3+ Schools at a Glance</a:t>
            </a:r>
            <a:endParaRPr dirty="0"/>
          </a:p>
        </p:txBody>
      </p:sp>
      <p:sp>
        <p:nvSpPr>
          <p:cNvPr id="2580" name="Google Shape;2580;g34a135439f1_0_25"/>
          <p:cNvSpPr txBox="1">
            <a:spLocks noGrp="1"/>
          </p:cNvSpPr>
          <p:nvPr>
            <p:ph type="body" idx="1"/>
          </p:nvPr>
        </p:nvSpPr>
        <p:spPr>
          <a:xfrm>
            <a:off x="311700" y="1152475"/>
            <a:ext cx="6640800" cy="3195000"/>
          </a:xfrm>
          <a:prstGeom prst="rect">
            <a:avLst/>
          </a:prstGeom>
        </p:spPr>
        <p:txBody>
          <a:bodyPr spcFirstLastPara="1" wrap="square" lIns="91425" tIns="91425" rIns="91425" bIns="91425" anchor="t" anchorCtr="0">
            <a:normAutofit fontScale="70000" lnSpcReduction="20000"/>
          </a:bodyPr>
          <a:lstStyle/>
          <a:p>
            <a:pPr marL="457200" lvl="0" indent="-320295" algn="l" rtl="0">
              <a:spcBef>
                <a:spcPts val="0"/>
              </a:spcBef>
              <a:spcAft>
                <a:spcPts val="1800"/>
              </a:spcAft>
              <a:buSzPct val="100000"/>
              <a:buChar char="●"/>
            </a:pPr>
            <a:r>
              <a:rPr lang="en" sz="2062" b="1" dirty="0">
                <a:solidFill>
                  <a:srgbClr val="93C47D"/>
                </a:solidFill>
              </a:rPr>
              <a:t>21</a:t>
            </a:r>
            <a:r>
              <a:rPr lang="en" sz="2062" dirty="0">
                <a:solidFill>
                  <a:srgbClr val="93C47D"/>
                </a:solidFill>
              </a:rPr>
              <a:t> </a:t>
            </a:r>
            <a:r>
              <a:rPr lang="en" sz="2062" dirty="0"/>
              <a:t>schools have an approved CS plan (within last 3 years)</a:t>
            </a:r>
            <a:endParaRPr sz="2062" dirty="0"/>
          </a:p>
          <a:p>
            <a:pPr marL="457200" lvl="0" indent="-320295" algn="l" rtl="0">
              <a:spcBef>
                <a:spcPts val="0"/>
              </a:spcBef>
              <a:spcAft>
                <a:spcPts val="1800"/>
              </a:spcAft>
              <a:buSzPct val="100000"/>
              <a:buChar char="●"/>
            </a:pPr>
            <a:r>
              <a:rPr lang="en" sz="2062" b="1" dirty="0">
                <a:solidFill>
                  <a:srgbClr val="93C47D"/>
                </a:solidFill>
              </a:rPr>
              <a:t>7</a:t>
            </a:r>
            <a:r>
              <a:rPr lang="en" sz="2062" dirty="0"/>
              <a:t> schools participated this year in a UIP Consultation</a:t>
            </a:r>
            <a:endParaRPr sz="2062" dirty="0"/>
          </a:p>
          <a:p>
            <a:pPr marL="457200" lvl="0" indent="-320295" algn="l" rtl="0">
              <a:spcBef>
                <a:spcPts val="0"/>
              </a:spcBef>
              <a:spcAft>
                <a:spcPts val="1800"/>
              </a:spcAft>
              <a:buSzPct val="100000"/>
              <a:buChar char="●"/>
            </a:pPr>
            <a:r>
              <a:rPr lang="en" sz="2062" b="1" dirty="0">
                <a:solidFill>
                  <a:srgbClr val="0000FF"/>
                </a:solidFill>
              </a:rPr>
              <a:t>19</a:t>
            </a:r>
            <a:r>
              <a:rPr lang="en" sz="2062" dirty="0"/>
              <a:t> schools have had or are currently having a Diagnostic Review</a:t>
            </a:r>
            <a:endParaRPr sz="2062" dirty="0"/>
          </a:p>
          <a:p>
            <a:pPr marL="457200" lvl="0" indent="-320295" algn="l" rtl="0">
              <a:spcBef>
                <a:spcPts val="0"/>
              </a:spcBef>
              <a:spcAft>
                <a:spcPts val="1800"/>
              </a:spcAft>
              <a:buSzPct val="100000"/>
              <a:buChar char="●"/>
            </a:pPr>
            <a:r>
              <a:rPr lang="en" sz="2062" b="1" dirty="0">
                <a:solidFill>
                  <a:srgbClr val="0000FF"/>
                </a:solidFill>
              </a:rPr>
              <a:t>19</a:t>
            </a:r>
            <a:r>
              <a:rPr lang="en" sz="2062" dirty="0"/>
              <a:t> schools have taken part in “Big” EASI Grants (within last 3 years)</a:t>
            </a:r>
            <a:endParaRPr sz="2062" dirty="0"/>
          </a:p>
          <a:p>
            <a:pPr marL="914400" lvl="1" indent="-311405" algn="l" rtl="0">
              <a:spcBef>
                <a:spcPts val="0"/>
              </a:spcBef>
              <a:spcAft>
                <a:spcPts val="1800"/>
              </a:spcAft>
              <a:buSzPct val="100000"/>
              <a:buChar char="○"/>
            </a:pPr>
            <a:r>
              <a:rPr lang="en" sz="1862" dirty="0"/>
              <a:t>12 schools part of latest EASI Grant (EASI Cohort 8)</a:t>
            </a:r>
            <a:endParaRPr sz="2062" dirty="0"/>
          </a:p>
          <a:p>
            <a:pPr marL="457200" lvl="0" indent="-320295" algn="l" rtl="0">
              <a:spcBef>
                <a:spcPts val="0"/>
              </a:spcBef>
              <a:spcAft>
                <a:spcPts val="1800"/>
              </a:spcAft>
              <a:buSzPct val="100000"/>
              <a:buChar char="●"/>
            </a:pPr>
            <a:r>
              <a:rPr lang="en" sz="2062" b="1" dirty="0">
                <a:solidFill>
                  <a:srgbClr val="8E7CC3"/>
                </a:solidFill>
              </a:rPr>
              <a:t>6</a:t>
            </a:r>
            <a:r>
              <a:rPr lang="en" sz="2062" dirty="0">
                <a:solidFill>
                  <a:srgbClr val="B4A7D6"/>
                </a:solidFill>
              </a:rPr>
              <a:t> </a:t>
            </a:r>
            <a:r>
              <a:rPr lang="en" sz="2062" dirty="0"/>
              <a:t>schools applied to be part of EASI Targeted Grant:  Implementation Partner Pilot </a:t>
            </a:r>
            <a:endParaRPr sz="2062"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582" name="Google Shape;2582;g34a135439f1_0_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52500" y="1006650"/>
            <a:ext cx="1886700" cy="2902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sp>
        <p:nvSpPr>
          <p:cNvPr id="2587" name="Google Shape;2587;g33ed5dc0a52_0_6"/>
          <p:cNvSpPr txBox="1">
            <a:spLocks noGrp="1"/>
          </p:cNvSpPr>
          <p:nvPr>
            <p:ph type="title"/>
          </p:nvPr>
        </p:nvSpPr>
        <p:spPr>
          <a:xfrm>
            <a:off x="0" y="3361600"/>
            <a:ext cx="9144000" cy="666600"/>
          </a:xfrm>
          <a:prstGeom prst="rect">
            <a:avLst/>
          </a:prstGeom>
          <a:solidFill>
            <a:srgbClr val="D35E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LEA Responsibilities - ESSA Identified Schools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g34cad7259c1_0_144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Notifying Schools and Sharing Identification Data</a:t>
            </a:r>
            <a:endParaRPr/>
          </a:p>
        </p:txBody>
      </p:sp>
      <p:sp>
        <p:nvSpPr>
          <p:cNvPr id="2593" name="Google Shape;2593;g34cad7259c1_0_1442"/>
          <p:cNvSpPr txBox="1">
            <a:spLocks noGrp="1"/>
          </p:cNvSpPr>
          <p:nvPr>
            <p:ph type="body" idx="1"/>
          </p:nvPr>
        </p:nvSpPr>
        <p:spPr>
          <a:xfrm>
            <a:off x="311700" y="1152475"/>
            <a:ext cx="8006400" cy="30348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sz="1800" dirty="0"/>
              <a:t>LEAs </a:t>
            </a:r>
            <a:r>
              <a:rPr lang="en" sz="1800" u="sng" dirty="0"/>
              <a:t>must</a:t>
            </a:r>
            <a:r>
              <a:rPr lang="en" sz="1800" dirty="0"/>
              <a:t>:</a:t>
            </a:r>
            <a:endParaRPr sz="1800" dirty="0"/>
          </a:p>
          <a:p>
            <a:pPr marL="914400" lvl="1" indent="-330200" algn="l" rtl="0">
              <a:spcBef>
                <a:spcPts val="0"/>
              </a:spcBef>
              <a:spcAft>
                <a:spcPts val="0"/>
              </a:spcAft>
              <a:buSzPts val="1600"/>
              <a:buChar char="○"/>
            </a:pPr>
            <a:r>
              <a:rPr lang="en" sz="1600" dirty="0"/>
              <a:t>Notify each school of their identification for CS, TS, or ATS, including the reason for identification</a:t>
            </a:r>
            <a:endParaRPr sz="1600" dirty="0"/>
          </a:p>
          <a:p>
            <a:pPr marL="914400" lvl="1" indent="-330200" algn="l" rtl="0">
              <a:spcBef>
                <a:spcPts val="0"/>
              </a:spcBef>
              <a:spcAft>
                <a:spcPts val="0"/>
              </a:spcAft>
              <a:buSzPts val="1600"/>
              <a:buChar char="○"/>
            </a:pPr>
            <a:r>
              <a:rPr lang="en" sz="1600" dirty="0"/>
              <a:t>Ensure that each identified school understands their identification status and related requirements</a:t>
            </a:r>
            <a:endParaRPr sz="1600" dirty="0">
              <a:solidFill>
                <a:srgbClr val="FF0000"/>
              </a:solidFill>
            </a:endParaRPr>
          </a:p>
          <a:p>
            <a:pPr marL="457200" lvl="0" indent="-342900" algn="l" rtl="0">
              <a:spcBef>
                <a:spcPts val="1000"/>
              </a:spcBef>
              <a:spcAft>
                <a:spcPts val="0"/>
              </a:spcAft>
              <a:buSzPts val="1800"/>
              <a:buChar char="●"/>
            </a:pPr>
            <a:r>
              <a:rPr lang="en" sz="1800" dirty="0"/>
              <a:t>LEAs are </a:t>
            </a:r>
            <a:r>
              <a:rPr lang="en" sz="1800" i="1" u="sng" dirty="0"/>
              <a:t>encouraged</a:t>
            </a:r>
            <a:r>
              <a:rPr lang="en" sz="1800" i="1" dirty="0"/>
              <a:t> </a:t>
            </a:r>
            <a:r>
              <a:rPr lang="en" sz="1800" dirty="0"/>
              <a:t>to:</a:t>
            </a:r>
            <a:endParaRPr sz="1800" dirty="0"/>
          </a:p>
          <a:p>
            <a:pPr marL="914400" lvl="1" indent="-330200" algn="l" rtl="0">
              <a:spcBef>
                <a:spcPts val="0"/>
              </a:spcBef>
              <a:spcAft>
                <a:spcPts val="0"/>
              </a:spcAft>
              <a:buSzPts val="1600"/>
              <a:buChar char="○"/>
            </a:pPr>
            <a:r>
              <a:rPr lang="en" sz="1600" dirty="0"/>
              <a:t>Notify parents and families when a school is identified as CS, TS, or ATS</a:t>
            </a:r>
            <a:endParaRPr sz="1600" dirty="0"/>
          </a:p>
          <a:p>
            <a:pPr marL="914400" lvl="1" indent="-330200" algn="l" rtl="0">
              <a:spcBef>
                <a:spcPts val="0"/>
              </a:spcBef>
              <a:spcAft>
                <a:spcPts val="0"/>
              </a:spcAft>
              <a:buSzPts val="1600"/>
              <a:buChar char="○"/>
            </a:pPr>
            <a:r>
              <a:rPr lang="en" sz="1600" dirty="0"/>
              <a:t>Share the ESSA School Profile with the school </a:t>
            </a:r>
            <a:endParaRPr sz="1600" dirty="0"/>
          </a:p>
          <a:p>
            <a:pPr marL="914400" lvl="1" indent="-330200" algn="l" rtl="0">
              <a:spcBef>
                <a:spcPts val="0"/>
              </a:spcBef>
              <a:spcAft>
                <a:spcPts val="1000"/>
              </a:spcAft>
              <a:buSzPts val="1600"/>
              <a:buChar char="○"/>
            </a:pPr>
            <a:r>
              <a:rPr lang="en" sz="1600" dirty="0"/>
              <a:t>Meet with each school to review the School Profile provided by CDE and help the school understand the data (if need be, invite CDE to help answer questions about the data) </a:t>
            </a:r>
            <a:endParaRPr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g338cb1f117a_1_5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Developing and Implementing Improvement Plans</a:t>
            </a:r>
            <a:endParaRPr dirty="0"/>
          </a:p>
        </p:txBody>
      </p:sp>
      <p:sp>
        <p:nvSpPr>
          <p:cNvPr id="2600" name="Google Shape;2600;g338cb1f117a_1_533"/>
          <p:cNvSpPr txBox="1">
            <a:spLocks noGrp="1"/>
          </p:cNvSpPr>
          <p:nvPr>
            <p:ph type="body" idx="1"/>
          </p:nvPr>
        </p:nvSpPr>
        <p:spPr>
          <a:xfrm>
            <a:off x="311700" y="1007225"/>
            <a:ext cx="6015900" cy="30348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sz="1800" dirty="0"/>
              <a:t>LEAs must develop and implement a plan for each CS-identified school that is reviewed and approved by CDE</a:t>
            </a:r>
            <a:endParaRPr sz="1800" dirty="0"/>
          </a:p>
          <a:p>
            <a:pPr marL="457200" lvl="0" indent="-334327" algn="l" rtl="0">
              <a:spcBef>
                <a:spcPts val="1000"/>
              </a:spcBef>
              <a:spcAft>
                <a:spcPts val="0"/>
              </a:spcAft>
              <a:buSzPct val="100000"/>
              <a:buChar char="●"/>
            </a:pPr>
            <a:r>
              <a:rPr lang="en" sz="1800" dirty="0"/>
              <a:t>Each school identified as TS and ATS must develop and implement a support and improvement plan that is reviewed and approved by the LEA</a:t>
            </a:r>
            <a:endParaRPr sz="1800" dirty="0"/>
          </a:p>
          <a:p>
            <a:pPr marL="457200" lvl="0" indent="-334327" algn="l" rtl="0">
              <a:spcBef>
                <a:spcPts val="1000"/>
              </a:spcBef>
              <a:spcAft>
                <a:spcPts val="0"/>
              </a:spcAft>
              <a:buSzPct val="100000"/>
              <a:buChar char="●"/>
            </a:pPr>
            <a:r>
              <a:rPr lang="en" sz="1800" dirty="0"/>
              <a:t>Improvement plans should be implemented in the school year for which the school is identified; a planning year is allowed</a:t>
            </a:r>
            <a:endParaRPr sz="1800" dirty="0"/>
          </a:p>
          <a:p>
            <a:pPr marL="457200" lvl="0" indent="-334327" algn="l" rtl="0">
              <a:spcBef>
                <a:spcPts val="1000"/>
              </a:spcBef>
              <a:spcAft>
                <a:spcPts val="0"/>
              </a:spcAft>
              <a:buSzPct val="100000"/>
              <a:buChar char="●"/>
            </a:pPr>
            <a:r>
              <a:rPr lang="en" sz="1800" dirty="0"/>
              <a:t>All planning requirements must be addressed</a:t>
            </a:r>
            <a:endParaRPr sz="1700" dirty="0"/>
          </a:p>
        </p:txBody>
      </p:sp>
      <p:sp>
        <p:nvSpPr>
          <p:cNvPr id="2602" name="Google Shape;2602;g338cb1f117a_1_533"/>
          <p:cNvSpPr/>
          <p:nvPr/>
        </p:nvSpPr>
        <p:spPr>
          <a:xfrm>
            <a:off x="6440225" y="1548450"/>
            <a:ext cx="2250600" cy="2046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dirty="0"/>
              <a:t>Planning Resources: </a:t>
            </a:r>
            <a:endParaRPr sz="1300" dirty="0"/>
          </a:p>
          <a:p>
            <a:pPr marL="457200" lvl="0" indent="-304800" algn="l" rtl="0">
              <a:lnSpc>
                <a:spcPct val="115000"/>
              </a:lnSpc>
              <a:spcBef>
                <a:spcPts val="0"/>
              </a:spcBef>
              <a:spcAft>
                <a:spcPts val="0"/>
              </a:spcAft>
              <a:buClr>
                <a:schemeClr val="dk1"/>
              </a:buClr>
              <a:buSzPts val="1200"/>
              <a:buFont typeface="Roboto"/>
              <a:buChar char="●"/>
            </a:pPr>
            <a:r>
              <a:rPr lang="en" sz="120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ESSA Improvement Planning Requirements</a:t>
            </a:r>
            <a:r>
              <a:rPr lang="en" sz="1200" dirty="0">
                <a:solidFill>
                  <a:schemeClr val="accent1">
                    <a:lumMod val="75000"/>
                  </a:schemeClr>
                </a:solidFill>
                <a:latin typeface="Roboto"/>
                <a:ea typeface="Roboto"/>
                <a:cs typeface="Roboto"/>
                <a:sym typeface="Roboto"/>
              </a:rPr>
              <a:t> </a:t>
            </a:r>
            <a:r>
              <a:rPr lang="en" sz="1200" dirty="0">
                <a:solidFill>
                  <a:schemeClr val="dk1"/>
                </a:solidFill>
                <a:latin typeface="Roboto"/>
                <a:ea typeface="Roboto"/>
                <a:cs typeface="Roboto"/>
                <a:sym typeface="Roboto"/>
              </a:rPr>
              <a:t>website</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u="sng" dirty="0">
                <a:solidFill>
                  <a:schemeClr val="accent1">
                    <a:lumMod val="75000"/>
                  </a:schemeClr>
                </a:solidFill>
                <a:latin typeface="Roboto"/>
                <a:ea typeface="Roboto"/>
                <a:cs typeface="Roboto"/>
                <a:sym typeface="Roboto"/>
                <a:hlinkClick r:id="rId4">
                  <a:extLst>
                    <a:ext uri="{A12FA001-AC4F-418D-AE19-62706E023703}">
                      <ahyp:hlinkClr xmlns:ahyp="http://schemas.microsoft.com/office/drawing/2018/hyperlinkcolor" val="tx"/>
                    </a:ext>
                  </a:extLst>
                </a:hlinkClick>
              </a:rPr>
              <a:t>UIP Quality Criteria </a:t>
            </a:r>
            <a:endParaRPr sz="900" dirty="0">
              <a:solidFill>
                <a:schemeClr val="accent1">
                  <a:lumMod val="7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06"/>
        <p:cNvGrpSpPr/>
        <p:nvPr/>
      </p:nvGrpSpPr>
      <p:grpSpPr>
        <a:xfrm>
          <a:off x="0" y="0"/>
          <a:ext cx="0" cy="0"/>
          <a:chOff x="0" y="0"/>
          <a:chExt cx="0" cy="0"/>
        </a:xfrm>
      </p:grpSpPr>
      <p:sp>
        <p:nvSpPr>
          <p:cNvPr id="2607" name="Google Shape;2607;g34ca8ba97aa_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Selecting Evidence-Based Interventions</a:t>
            </a:r>
            <a:endParaRPr dirty="0"/>
          </a:p>
        </p:txBody>
      </p:sp>
      <p:sp>
        <p:nvSpPr>
          <p:cNvPr id="2608" name="Google Shape;2608;g34ca8ba97aa_0_0"/>
          <p:cNvSpPr txBox="1">
            <a:spLocks noGrp="1"/>
          </p:cNvSpPr>
          <p:nvPr>
            <p:ph type="body" idx="1"/>
          </p:nvPr>
        </p:nvSpPr>
        <p:spPr>
          <a:xfrm>
            <a:off x="311700" y="1152475"/>
            <a:ext cx="7724700" cy="3034800"/>
          </a:xfrm>
          <a:prstGeom prst="rect">
            <a:avLst/>
          </a:prstGeom>
        </p:spPr>
        <p:txBody>
          <a:bodyPr spcFirstLastPara="1" wrap="square" lIns="91425" tIns="91425" rIns="91425" bIns="91425" anchor="t" anchorCtr="0">
            <a:normAutofit fontScale="92500"/>
          </a:bodyPr>
          <a:lstStyle/>
          <a:p>
            <a:pPr marL="457200" lvl="0" indent="-336550" algn="l" rtl="0">
              <a:spcBef>
                <a:spcPts val="0"/>
              </a:spcBef>
              <a:spcAft>
                <a:spcPts val="0"/>
              </a:spcAft>
              <a:buSzPts val="1700"/>
              <a:buChar char="●"/>
            </a:pPr>
            <a:r>
              <a:rPr lang="en" sz="1700" dirty="0"/>
              <a:t>All improvement plans must include one or more evidence-based interventions</a:t>
            </a:r>
            <a:endParaRPr sz="1700" dirty="0"/>
          </a:p>
          <a:p>
            <a:pPr marL="457200" lvl="0" indent="-336550" algn="l" rtl="0">
              <a:spcBef>
                <a:spcPts val="1000"/>
              </a:spcBef>
              <a:spcAft>
                <a:spcPts val="0"/>
              </a:spcAft>
              <a:buSzPts val="1700"/>
              <a:buChar char="●"/>
            </a:pPr>
            <a:r>
              <a:rPr lang="en" sz="1700" dirty="0"/>
              <a:t>LEAs must conduct a comprehensive needs assessment before selecting an intervention for CS-identified schools</a:t>
            </a:r>
            <a:endParaRPr sz="1700" dirty="0"/>
          </a:p>
          <a:p>
            <a:pPr marL="457200" lvl="0" indent="-336550" algn="l" rtl="0">
              <a:spcBef>
                <a:spcPts val="1000"/>
              </a:spcBef>
              <a:spcAft>
                <a:spcPts val="0"/>
              </a:spcAft>
              <a:buSzPts val="1700"/>
              <a:buChar char="●"/>
            </a:pPr>
            <a:r>
              <a:rPr lang="en" sz="1700" dirty="0"/>
              <a:t>LEAs and schools should consider how interventions selected in the improvement plan relate to activities funded with 1003 funds</a:t>
            </a:r>
            <a:endParaRPr sz="1700" dirty="0"/>
          </a:p>
          <a:p>
            <a:pPr marL="457200" lvl="0" indent="-336550" algn="l" rtl="0">
              <a:spcBef>
                <a:spcPts val="1000"/>
              </a:spcBef>
              <a:spcAft>
                <a:spcPts val="1000"/>
              </a:spcAft>
              <a:buSzPts val="1700"/>
              <a:buChar char="●"/>
            </a:pPr>
            <a:r>
              <a:rPr lang="en" sz="1700" dirty="0"/>
              <a:t>TS and ATS schools identified based on the performance of a particular student group must ensure that implemented interventions comply with civil rights laws, in addition to addressing the reasons for identification </a:t>
            </a:r>
            <a:endParaRPr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Google Shape;2366;g34f68b68874_8_10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 ESSA State Plan Amendment</a:t>
            </a:r>
            <a:endParaRPr/>
          </a:p>
        </p:txBody>
      </p:sp>
      <p:sp>
        <p:nvSpPr>
          <p:cNvPr id="2367" name="Google Shape;2367;g34f68b68874_8_1050"/>
          <p:cNvSpPr txBox="1">
            <a:spLocks noGrp="1"/>
          </p:cNvSpPr>
          <p:nvPr>
            <p:ph type="body" idx="1"/>
          </p:nvPr>
        </p:nvSpPr>
        <p:spPr>
          <a:xfrm>
            <a:off x="311700" y="1152475"/>
            <a:ext cx="8485200" cy="30348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SzPct val="100000"/>
              <a:buChar char="●"/>
            </a:pPr>
            <a:r>
              <a:rPr lang="en" dirty="0"/>
              <a:t>ESSA State Plan Amendment has been approved by ED! </a:t>
            </a:r>
            <a:endParaRPr dirty="0"/>
          </a:p>
          <a:p>
            <a:pPr marL="914400" lvl="1" indent="-310832" algn="l" rtl="0">
              <a:spcBef>
                <a:spcPts val="0"/>
              </a:spcBef>
              <a:spcAft>
                <a:spcPts val="0"/>
              </a:spcAft>
              <a:buSzPct val="100000"/>
              <a:buChar char="○"/>
            </a:pPr>
            <a:r>
              <a:rPr lang="en" dirty="0"/>
              <a:t>Changes for 2025 ESSA identification </a:t>
            </a:r>
            <a:endParaRPr dirty="0"/>
          </a:p>
          <a:p>
            <a:pPr marL="1371600" lvl="2" indent="-310832" algn="l" rtl="0">
              <a:spcBef>
                <a:spcPts val="0"/>
              </a:spcBef>
              <a:spcAft>
                <a:spcPts val="0"/>
              </a:spcAft>
              <a:buSzPct val="100000"/>
              <a:buChar char="■"/>
            </a:pPr>
            <a:r>
              <a:rPr lang="en" dirty="0"/>
              <a:t>Will use the more asset based term of “Multilingual Learner” </a:t>
            </a:r>
            <a:endParaRPr dirty="0"/>
          </a:p>
          <a:p>
            <a:pPr marL="1371600" lvl="2" indent="-310832" algn="l" rtl="0">
              <a:spcBef>
                <a:spcPts val="0"/>
              </a:spcBef>
              <a:spcAft>
                <a:spcPts val="0"/>
              </a:spcAft>
              <a:buSzPct val="100000"/>
              <a:buChar char="■"/>
            </a:pPr>
            <a:r>
              <a:rPr lang="en" dirty="0"/>
              <a:t>School Quality and Student Success Indicator</a:t>
            </a:r>
            <a:endParaRPr dirty="0"/>
          </a:p>
          <a:p>
            <a:pPr marL="1828800" lvl="3" indent="-310832" algn="l" rtl="0">
              <a:spcBef>
                <a:spcPts val="0"/>
              </a:spcBef>
              <a:spcAft>
                <a:spcPts val="0"/>
              </a:spcAft>
              <a:buSzPct val="100000"/>
              <a:buChar char="●"/>
            </a:pPr>
            <a:r>
              <a:rPr lang="en" dirty="0"/>
              <a:t>Resume using the definition of chronic absenteeism (excused and unexcused) like prior to the pandemic </a:t>
            </a:r>
            <a:endParaRPr dirty="0"/>
          </a:p>
          <a:p>
            <a:pPr marL="1828800" lvl="3" indent="-310832" algn="l" rtl="0">
              <a:spcBef>
                <a:spcPts val="0"/>
              </a:spcBef>
              <a:spcAft>
                <a:spcPts val="0"/>
              </a:spcAft>
              <a:buSzPct val="100000"/>
              <a:buChar char="●"/>
            </a:pPr>
            <a:r>
              <a:rPr lang="en" dirty="0"/>
              <a:t>Added science back in</a:t>
            </a:r>
            <a:endParaRPr dirty="0"/>
          </a:p>
          <a:p>
            <a:pPr marL="1828800" lvl="3" indent="-310832" algn="l" rtl="0">
              <a:spcBef>
                <a:spcPts val="0"/>
              </a:spcBef>
              <a:spcAft>
                <a:spcPts val="0"/>
              </a:spcAft>
              <a:buSzPct val="100000"/>
              <a:buChar char="●"/>
            </a:pPr>
            <a:r>
              <a:rPr lang="en" dirty="0"/>
              <a:t>Added chronic absenteeism for K-2 schools</a:t>
            </a:r>
            <a:endParaRPr dirty="0"/>
          </a:p>
          <a:p>
            <a:pPr marL="1371600" lvl="2" indent="-310832" algn="l" rtl="0">
              <a:spcBef>
                <a:spcPts val="0"/>
              </a:spcBef>
              <a:spcAft>
                <a:spcPts val="0"/>
              </a:spcAft>
              <a:buSzPct val="100000"/>
              <a:buChar char="■"/>
            </a:pPr>
            <a:r>
              <a:rPr lang="en" dirty="0"/>
              <a:t>CS-Low Graduation Rate - three year weighted average of the 7-year graduation rate for identification and exit </a:t>
            </a:r>
            <a:endParaRPr dirty="0"/>
          </a:p>
          <a:p>
            <a:pPr marL="1371600" lvl="2" indent="-310832" algn="l" rtl="0">
              <a:spcBef>
                <a:spcPts val="0"/>
              </a:spcBef>
              <a:spcAft>
                <a:spcPts val="0"/>
              </a:spcAft>
              <a:buSzPct val="100000"/>
              <a:buChar char="■"/>
            </a:pPr>
            <a:r>
              <a:rPr lang="en" dirty="0"/>
              <a:t>21st Century </a:t>
            </a:r>
            <a:endParaRPr dirty="0"/>
          </a:p>
          <a:p>
            <a:pPr marL="1828800" lvl="3" indent="-310832" algn="l" rtl="0">
              <a:spcBef>
                <a:spcPts val="0"/>
              </a:spcBef>
              <a:spcAft>
                <a:spcPts val="0"/>
              </a:spcAft>
              <a:buSzPct val="100000"/>
              <a:buChar char="●"/>
            </a:pPr>
            <a:r>
              <a:rPr lang="en" dirty="0"/>
              <a:t>Five year awards to 21st CCLC subgrants </a:t>
            </a:r>
            <a:endParaRPr dirty="0"/>
          </a:p>
          <a:p>
            <a:pPr marL="1828800" lvl="3" indent="-310832" algn="l" rtl="0">
              <a:spcBef>
                <a:spcPts val="0"/>
              </a:spcBef>
              <a:spcAft>
                <a:spcPts val="0"/>
              </a:spcAft>
              <a:buSzPct val="100000"/>
              <a:buChar char="●"/>
            </a:pPr>
            <a:r>
              <a:rPr lang="en" dirty="0"/>
              <a:t>No activities during the school day</a:t>
            </a:r>
            <a:endParaRPr dirty="0"/>
          </a:p>
          <a:p>
            <a:pPr marL="457200" lvl="0" indent="-322580" algn="l" rtl="0">
              <a:spcBef>
                <a:spcPts val="0"/>
              </a:spcBef>
              <a:spcAft>
                <a:spcPts val="0"/>
              </a:spcAft>
              <a:buSzPct val="100000"/>
              <a:buChar char="●"/>
            </a:pPr>
            <a:r>
              <a:rPr lang="en" dirty="0"/>
              <a:t>No news on allocations - possibly end of May</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sp>
        <p:nvSpPr>
          <p:cNvPr id="2614" name="Google Shape;2614;g34ca8ba97aa_0_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Identifying Resource Inequities</a:t>
            </a:r>
            <a:endParaRPr/>
          </a:p>
        </p:txBody>
      </p:sp>
      <p:sp>
        <p:nvSpPr>
          <p:cNvPr id="2615" name="Google Shape;2615;g34ca8ba97aa_0_6"/>
          <p:cNvSpPr txBox="1">
            <a:spLocks noGrp="1"/>
          </p:cNvSpPr>
          <p:nvPr>
            <p:ph type="body" idx="1"/>
          </p:nvPr>
        </p:nvSpPr>
        <p:spPr>
          <a:xfrm>
            <a:off x="311700" y="1152475"/>
            <a:ext cx="8541900" cy="30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Improvement plans for CS and ATS schools must identify resource inequities</a:t>
            </a:r>
            <a:endParaRPr sz="1800" dirty="0"/>
          </a:p>
          <a:p>
            <a:pPr marL="457200" lvl="0" indent="-342900" algn="l" rtl="0">
              <a:spcBef>
                <a:spcPts val="1000"/>
              </a:spcBef>
              <a:spcAft>
                <a:spcPts val="0"/>
              </a:spcAft>
              <a:buSzPts val="1800"/>
              <a:buChar char="●"/>
            </a:pPr>
            <a:r>
              <a:rPr lang="en" sz="1800" dirty="0"/>
              <a:t>LEAs and identified schools should consider the following data when completing resource allocation reviews to identify resource inequities:</a:t>
            </a:r>
            <a:endParaRPr sz="1800" dirty="0"/>
          </a:p>
          <a:p>
            <a:pPr marL="914400" lvl="1" indent="-330200" algn="l" rtl="0">
              <a:spcBef>
                <a:spcPts val="0"/>
              </a:spcBef>
              <a:spcAft>
                <a:spcPts val="0"/>
              </a:spcAft>
              <a:buSzPts val="1600"/>
              <a:buChar char="○"/>
            </a:pPr>
            <a:r>
              <a:rPr lang="en" sz="1600" dirty="0"/>
              <a:t>Per-pupil expenditures from Federal, State, and local funds</a:t>
            </a:r>
            <a:endParaRPr sz="1600" dirty="0"/>
          </a:p>
          <a:p>
            <a:pPr marL="914400" lvl="1" indent="-330200" algn="l" rtl="0">
              <a:spcBef>
                <a:spcPts val="0"/>
              </a:spcBef>
              <a:spcAft>
                <a:spcPts val="0"/>
              </a:spcAft>
              <a:buSzPts val="1600"/>
              <a:buChar char="○"/>
            </a:pPr>
            <a:r>
              <a:rPr lang="en" sz="1600" dirty="0"/>
              <a:t>Equitable Distribution of Teachers data</a:t>
            </a:r>
            <a:endParaRPr sz="1600" dirty="0"/>
          </a:p>
          <a:p>
            <a:pPr marL="914400" lvl="1" indent="-330200" algn="l" rtl="0">
              <a:spcBef>
                <a:spcPts val="0"/>
              </a:spcBef>
              <a:spcAft>
                <a:spcPts val="0"/>
              </a:spcAft>
              <a:buSzPts val="1600"/>
              <a:buChar char="○"/>
            </a:pPr>
            <a:r>
              <a:rPr lang="en" sz="1600" dirty="0"/>
              <a:t>Access to specialized instructional support personnel</a:t>
            </a:r>
            <a:endParaRPr sz="1600" dirty="0"/>
          </a:p>
          <a:p>
            <a:pPr marL="914400" lvl="1" indent="-330200" algn="l" rtl="0">
              <a:spcBef>
                <a:spcPts val="0"/>
              </a:spcBef>
              <a:spcAft>
                <a:spcPts val="0"/>
              </a:spcAft>
              <a:buSzPts val="1600"/>
              <a:buChar char="○"/>
            </a:pPr>
            <a:r>
              <a:rPr lang="en" sz="1600" dirty="0"/>
              <a:t>Access to and participation in comprehensive and rigorous coursework</a:t>
            </a:r>
            <a:endParaRPr sz="1600" dirty="0"/>
          </a:p>
          <a:p>
            <a:pPr marL="914400" lvl="1" indent="-330200" algn="l" rtl="0">
              <a:spcBef>
                <a:spcPts val="0"/>
              </a:spcBef>
              <a:spcAft>
                <a:spcPts val="0"/>
              </a:spcAft>
              <a:buSzPts val="1600"/>
              <a:buChar char="○"/>
            </a:pPr>
            <a:r>
              <a:rPr lang="en" sz="1600" dirty="0"/>
              <a:t>Access to and participation in preschool and full-day kindergarten</a:t>
            </a:r>
            <a:endParaRPr sz="1600" dirty="0"/>
          </a:p>
          <a:p>
            <a:pPr marL="914400" lvl="1" indent="-330200" algn="l" rtl="0">
              <a:spcBef>
                <a:spcPts val="0"/>
              </a:spcBef>
              <a:spcAft>
                <a:spcPts val="0"/>
              </a:spcAft>
              <a:buSzPts val="1600"/>
              <a:buChar char="○"/>
            </a:pPr>
            <a:r>
              <a:rPr lang="en" sz="1600" dirty="0"/>
              <a:t>Access to additional educational resources</a:t>
            </a:r>
            <a:endParaRPr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g34cc58e34fc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Addressing Resource Inequities</a:t>
            </a:r>
            <a:endParaRPr/>
          </a:p>
        </p:txBody>
      </p:sp>
      <p:sp>
        <p:nvSpPr>
          <p:cNvPr id="2622" name="Google Shape;2622;g34cc58e34fc_0_12"/>
          <p:cNvSpPr txBox="1">
            <a:spLocks noGrp="1"/>
          </p:cNvSpPr>
          <p:nvPr>
            <p:ph type="body" idx="1"/>
          </p:nvPr>
        </p:nvSpPr>
        <p:spPr>
          <a:xfrm>
            <a:off x="574925" y="1160300"/>
            <a:ext cx="5277900" cy="3034800"/>
          </a:xfrm>
          <a:prstGeom prst="rect">
            <a:avLst/>
          </a:prstGeom>
        </p:spPr>
        <p:txBody>
          <a:bodyPr spcFirstLastPara="1" wrap="square" lIns="91425" tIns="91425" rIns="91425" bIns="91425" anchor="t" anchorCtr="0">
            <a:normAutofit/>
          </a:bodyPr>
          <a:lstStyle/>
          <a:p>
            <a:pPr marL="0" lvl="0" indent="0" algn="ctr" rtl="0">
              <a:spcBef>
                <a:spcPts val="0"/>
              </a:spcBef>
              <a:spcAft>
                <a:spcPts val="2400"/>
              </a:spcAft>
              <a:buNone/>
            </a:pPr>
            <a:r>
              <a:rPr lang="en" sz="2100" dirty="0"/>
              <a:t>Reminder:</a:t>
            </a:r>
            <a:endParaRPr sz="2100" dirty="0"/>
          </a:p>
          <a:p>
            <a:pPr marL="0" lvl="0" indent="0" algn="ctr" rtl="0">
              <a:spcBef>
                <a:spcPts val="0"/>
              </a:spcBef>
              <a:spcAft>
                <a:spcPts val="0"/>
              </a:spcAft>
              <a:buClr>
                <a:schemeClr val="dk1"/>
              </a:buClr>
              <a:buSzPts val="1100"/>
              <a:buFont typeface="Arial"/>
              <a:buNone/>
            </a:pPr>
            <a:r>
              <a:rPr lang="en" sz="2100" dirty="0"/>
              <a:t>Up to 5% of an LEA’s total Title I, Part A allocation can be budgeted to provide support to CS, TS, and ATS schools that are also operating Title I programs. </a:t>
            </a:r>
            <a:endParaRPr sz="2100" dirty="0"/>
          </a:p>
        </p:txBody>
      </p:sp>
      <p:pic>
        <p:nvPicPr>
          <p:cNvPr id="2624" name="Google Shape;2624;g34cc58e34fc_0_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737250" y="1160300"/>
            <a:ext cx="1815000" cy="26789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g34cc58e34fc_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Reviewing, Approving, and Monitoring Improvement Plans</a:t>
            </a:r>
            <a:endParaRPr/>
          </a:p>
        </p:txBody>
      </p:sp>
      <p:sp>
        <p:nvSpPr>
          <p:cNvPr id="2630" name="Google Shape;2630;g34cc58e34fc_0_0"/>
          <p:cNvSpPr txBox="1">
            <a:spLocks noGrp="1"/>
          </p:cNvSpPr>
          <p:nvPr>
            <p:ph type="body" idx="1"/>
          </p:nvPr>
        </p:nvSpPr>
        <p:spPr>
          <a:xfrm>
            <a:off x="311700" y="1079500"/>
            <a:ext cx="8150100" cy="3034800"/>
          </a:xfrm>
          <a:prstGeom prst="rect">
            <a:avLst/>
          </a:prstGeom>
        </p:spPr>
        <p:txBody>
          <a:bodyPr spcFirstLastPara="1" wrap="square" lIns="91425" tIns="91425" rIns="91425" bIns="91425" anchor="t" anchorCtr="0">
            <a:normAutofit fontScale="85000" lnSpcReduction="10000"/>
          </a:bodyPr>
          <a:lstStyle/>
          <a:p>
            <a:pPr marL="457200" lvl="0" indent="-320357" algn="l" rtl="0">
              <a:spcBef>
                <a:spcPts val="0"/>
              </a:spcBef>
              <a:spcAft>
                <a:spcPts val="0"/>
              </a:spcAft>
              <a:buSzPct val="100000"/>
              <a:buChar char="●"/>
            </a:pPr>
            <a:r>
              <a:rPr lang="en" sz="1700" dirty="0"/>
              <a:t>Improvement plans for CS schools must first be approved by the identified school and the LEA; the state must also approve the plan</a:t>
            </a:r>
            <a:endParaRPr sz="1700" dirty="0"/>
          </a:p>
          <a:p>
            <a:pPr marL="914400" lvl="1" indent="-309562" algn="l" rtl="0">
              <a:spcBef>
                <a:spcPts val="0"/>
              </a:spcBef>
              <a:spcAft>
                <a:spcPts val="0"/>
              </a:spcAft>
              <a:buSzPct val="100000"/>
              <a:buChar char="○"/>
            </a:pPr>
            <a:r>
              <a:rPr lang="en" sz="1500" dirty="0"/>
              <a:t>If the state determines that the plan does not meet all requirements, revisions need to be made so the plan can be approved and implemented in a timely manner</a:t>
            </a:r>
            <a:endParaRPr sz="1500" dirty="0"/>
          </a:p>
          <a:p>
            <a:pPr marL="457200" lvl="0" indent="-320357" algn="l" rtl="0">
              <a:spcBef>
                <a:spcPts val="1000"/>
              </a:spcBef>
              <a:spcAft>
                <a:spcPts val="0"/>
              </a:spcAft>
              <a:buSzPct val="100000"/>
              <a:buChar char="●"/>
            </a:pPr>
            <a:r>
              <a:rPr lang="en" sz="1700" dirty="0"/>
              <a:t>The state must monitor and periodically review each LEA’s implementation of CS plans.</a:t>
            </a:r>
            <a:endParaRPr sz="1700" dirty="0"/>
          </a:p>
          <a:p>
            <a:pPr marL="457200" lvl="0" indent="-320357" algn="l" rtl="0">
              <a:spcBef>
                <a:spcPts val="1000"/>
              </a:spcBef>
              <a:spcAft>
                <a:spcPts val="0"/>
              </a:spcAft>
              <a:buSzPct val="100000"/>
              <a:buChar char="●"/>
            </a:pPr>
            <a:r>
              <a:rPr lang="en" sz="1700" dirty="0"/>
              <a:t>LEAs must review and approve TS and ATS plans; the LEA must also monitor the implementation of the plans </a:t>
            </a:r>
            <a:endParaRPr sz="1700" dirty="0"/>
          </a:p>
          <a:p>
            <a:pPr marL="914400" lvl="1" indent="-309562" algn="l" rtl="0">
              <a:spcBef>
                <a:spcPts val="0"/>
              </a:spcBef>
              <a:spcAft>
                <a:spcPts val="800"/>
              </a:spcAft>
              <a:buSzPct val="100000"/>
              <a:buChar char="○"/>
            </a:pPr>
            <a:r>
              <a:rPr lang="en" sz="1500" dirty="0"/>
              <a:t>An annual review is recommended.</a:t>
            </a:r>
            <a:endParaRPr sz="1500" dirty="0"/>
          </a:p>
          <a:p>
            <a:pPr marL="457200" lvl="0" indent="-314960" algn="l" rtl="0">
              <a:spcBef>
                <a:spcPts val="0"/>
              </a:spcBef>
              <a:spcAft>
                <a:spcPts val="0"/>
              </a:spcAft>
              <a:buSzPct val="100000"/>
              <a:buChar char="●"/>
            </a:pPr>
            <a:r>
              <a:rPr lang="en" dirty="0"/>
              <a:t>LEAs must establish the criteria and timeline for existing TS schools. CDE annually identifies TS and ATS schools. If a TS schools is not identified again, the LEA may opt to keep the TS school on the list of identified schools, if the LEA has not yet exited the school. </a:t>
            </a:r>
            <a:endParaRPr dirty="0"/>
          </a:p>
          <a:p>
            <a:pPr marL="0" lvl="0" indent="0" algn="l" rtl="0">
              <a:spcBef>
                <a:spcPts val="0"/>
              </a:spcBef>
              <a:spcAft>
                <a:spcPts val="0"/>
              </a:spcAft>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sp>
        <p:nvSpPr>
          <p:cNvPr id="2636" name="Google Shape;2636;g34ca8ba97aa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Important! </a:t>
            </a:r>
            <a:endParaRPr dirty="0"/>
          </a:p>
        </p:txBody>
      </p:sp>
      <p:sp>
        <p:nvSpPr>
          <p:cNvPr id="2637" name="Google Shape;2637;g34ca8ba97aa_0_12"/>
          <p:cNvSpPr txBox="1">
            <a:spLocks noGrp="1"/>
          </p:cNvSpPr>
          <p:nvPr>
            <p:ph type="body" idx="1"/>
          </p:nvPr>
        </p:nvSpPr>
        <p:spPr>
          <a:xfrm>
            <a:off x="4257475" y="1079500"/>
            <a:ext cx="4368300" cy="30348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sz="2300" dirty="0"/>
              <a:t>All identified schools, including charter schools, online schools, and AECs, need LEA support for the development, implementation, and monitoring of improvement plans aligned to each school’s reason for identification.  </a:t>
            </a:r>
            <a:endParaRPr sz="2300" dirty="0"/>
          </a:p>
          <a:p>
            <a:pPr marL="0" lvl="0" indent="0" algn="l" rtl="0">
              <a:spcBef>
                <a:spcPts val="0"/>
              </a:spcBef>
              <a:spcAft>
                <a:spcPts val="0"/>
              </a:spcAft>
              <a:buNone/>
            </a:pPr>
            <a:endParaRPr sz="2000" dirty="0"/>
          </a:p>
        </p:txBody>
      </p:sp>
      <p:pic>
        <p:nvPicPr>
          <p:cNvPr id="2639" name="Google Shape;2639;g34ca8ba97aa_0_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8650" y="1296900"/>
            <a:ext cx="3430800" cy="2288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Google Shape;2644;g34debc61afb_1_2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t>Evaluating and Making Adjustments</a:t>
            </a:r>
            <a:endParaRPr b="1" dirty="0"/>
          </a:p>
        </p:txBody>
      </p:sp>
      <p:sp>
        <p:nvSpPr>
          <p:cNvPr id="2645" name="Google Shape;2645;g34debc61afb_1_20"/>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All improvement efforts should be evaluated to determine if the intended outcomes are being reached. Specifically for ESSA identified schools, evaluation results should show that the school is making progress towards meeting exit criteria, for CS and ATS as established by CDE and for TS as established by the LEA.</a:t>
            </a:r>
            <a:endParaRPr dirty="0"/>
          </a:p>
          <a:p>
            <a:pPr marL="0" lvl="0" indent="0" algn="l" rtl="0">
              <a:spcBef>
                <a:spcPts val="0"/>
              </a:spcBef>
              <a:spcAft>
                <a:spcPts val="0"/>
              </a:spcAft>
              <a:buNone/>
            </a:pPr>
            <a:r>
              <a:rPr lang="en" dirty="0"/>
              <a:t>If not, adjustments should be made in the subsequent year to improvement plans and efforts, resources allocated / applied for / funds used in support of improvement activities, or if necessary different evidence-based intervention or strategies are selected and implemented.</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sp>
        <p:nvSpPr>
          <p:cNvPr id="2651" name="Google Shape;2651;g341a71bea0b_0_5"/>
          <p:cNvSpPr txBox="1">
            <a:spLocks noGrp="1"/>
          </p:cNvSpPr>
          <p:nvPr>
            <p:ph type="title"/>
          </p:nvPr>
        </p:nvSpPr>
        <p:spPr>
          <a:xfrm>
            <a:off x="0" y="3385200"/>
            <a:ext cx="9143999" cy="1063500"/>
          </a:xfrm>
          <a:prstGeom prst="rect">
            <a:avLst/>
          </a:prstGeom>
          <a:solidFill>
            <a:srgbClr val="D35E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Funding Opportunities to Support School Improvement Efforts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g338cb1f117a_1_53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Funding Opportunities</a:t>
            </a:r>
            <a:endParaRPr dirty="0"/>
          </a:p>
        </p:txBody>
      </p:sp>
      <p:graphicFrame>
        <p:nvGraphicFramePr>
          <p:cNvPr id="2657" name="Google Shape;2657;g338cb1f117a_1_539"/>
          <p:cNvGraphicFramePr/>
          <p:nvPr>
            <p:extLst>
              <p:ext uri="{D42A27DB-BD31-4B8C-83A1-F6EECF244321}">
                <p14:modId xmlns:p14="http://schemas.microsoft.com/office/powerpoint/2010/main" val="1201609062"/>
              </p:ext>
            </p:extLst>
          </p:nvPr>
        </p:nvGraphicFramePr>
        <p:xfrm>
          <a:off x="207575" y="938725"/>
          <a:ext cx="8586975" cy="3474600"/>
        </p:xfrm>
        <a:graphic>
          <a:graphicData uri="http://schemas.openxmlformats.org/drawingml/2006/table">
            <a:tbl>
              <a:tblPr firstRow="1">
                <a:noFill/>
                <a:tableStyleId>{171B626C-BE5E-4688-8788-D0101CA19096}</a:tableStyleId>
              </a:tblPr>
              <a:tblGrid>
                <a:gridCol w="1666325">
                  <a:extLst>
                    <a:ext uri="{9D8B030D-6E8A-4147-A177-3AD203B41FA5}">
                      <a16:colId xmlns:a16="http://schemas.microsoft.com/office/drawing/2014/main" val="20000"/>
                    </a:ext>
                  </a:extLst>
                </a:gridCol>
                <a:gridCol w="6920650">
                  <a:extLst>
                    <a:ext uri="{9D8B030D-6E8A-4147-A177-3AD203B41FA5}">
                      <a16:colId xmlns:a16="http://schemas.microsoft.com/office/drawing/2014/main" val="20001"/>
                    </a:ext>
                  </a:extLst>
                </a:gridCol>
              </a:tblGrid>
              <a:tr h="354575">
                <a:tc>
                  <a:txBody>
                    <a:bodyPr/>
                    <a:lstStyle/>
                    <a:p>
                      <a:pPr marL="0" lvl="0" indent="0" algn="ctr" rtl="0">
                        <a:spcBef>
                          <a:spcPts val="0"/>
                        </a:spcBef>
                        <a:spcAft>
                          <a:spcPts val="0"/>
                        </a:spcAft>
                        <a:buNone/>
                      </a:pPr>
                      <a:r>
                        <a:rPr lang="en" sz="1200" b="1"/>
                        <a:t>Funding Sources</a:t>
                      </a:r>
                      <a:endParaRPr sz="1200" b="1"/>
                    </a:p>
                  </a:txBody>
                  <a:tcPr marL="91425" marR="91425" marT="91425" marB="91425" anchor="ctr"/>
                </a:tc>
                <a:tc>
                  <a:txBody>
                    <a:bodyPr/>
                    <a:lstStyle/>
                    <a:p>
                      <a:pPr marL="0" lvl="0" indent="0" algn="ctr" rtl="0">
                        <a:spcBef>
                          <a:spcPts val="0"/>
                        </a:spcBef>
                        <a:spcAft>
                          <a:spcPts val="0"/>
                        </a:spcAft>
                        <a:buNone/>
                      </a:pPr>
                      <a:r>
                        <a:rPr lang="en" sz="1200" b="1"/>
                        <a:t>Examples of School Improvement Efforts</a:t>
                      </a:r>
                      <a:endParaRPr sz="1200" b="1"/>
                    </a:p>
                  </a:txBody>
                  <a:tcPr marL="91425" marR="91425" marT="91425" marB="91425" anchor="ctr"/>
                </a:tc>
                <a:extLst>
                  <a:ext uri="{0D108BD9-81ED-4DB2-BD59-A6C34878D82A}">
                    <a16:rowId xmlns:a16="http://schemas.microsoft.com/office/drawing/2014/main" val="10000"/>
                  </a:ext>
                </a:extLst>
              </a:tr>
              <a:tr h="1063800">
                <a:tc>
                  <a:txBody>
                    <a:bodyPr/>
                    <a:lstStyle/>
                    <a:p>
                      <a:pPr marL="0" lvl="0" indent="0" algn="l" rtl="0">
                        <a:spcBef>
                          <a:spcPts val="0"/>
                        </a:spcBef>
                        <a:spcAft>
                          <a:spcPts val="0"/>
                        </a:spcAft>
                        <a:buNone/>
                      </a:pPr>
                      <a:r>
                        <a:rPr lang="en" sz="1200" u="sng">
                          <a:solidFill>
                            <a:schemeClr val="hlink"/>
                          </a:solidFill>
                          <a:hlinkClick r:id="rId3"/>
                        </a:rPr>
                        <a:t>Title I, Part </a:t>
                      </a:r>
                      <a:r>
                        <a:rPr lang="en" sz="1200" u="sng">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A</a:t>
                      </a:r>
                      <a:endParaRPr sz="1200"/>
                    </a:p>
                  </a:txBody>
                  <a:tcPr marL="91425" marR="91425" marT="91425" marB="91425"/>
                </a:tc>
                <a:tc>
                  <a:txBody>
                    <a:bodyPr/>
                    <a:lstStyle/>
                    <a:p>
                      <a:pPr marL="0" lvl="0" indent="0" algn="l" rtl="0">
                        <a:spcBef>
                          <a:spcPts val="0"/>
                        </a:spcBef>
                        <a:spcAft>
                          <a:spcPts val="0"/>
                        </a:spcAft>
                        <a:buNone/>
                      </a:pPr>
                      <a:r>
                        <a:rPr lang="en" sz="1200" dirty="0"/>
                        <a:t>School level funding for Title I schools to support</a:t>
                      </a:r>
                      <a:endParaRPr sz="1200" dirty="0"/>
                    </a:p>
                    <a:p>
                      <a:pPr marL="342900" lvl="0" indent="-190500" algn="l" rtl="0">
                        <a:spcBef>
                          <a:spcPts val="0"/>
                        </a:spcBef>
                        <a:spcAft>
                          <a:spcPts val="0"/>
                        </a:spcAft>
                        <a:buSzPts val="1200"/>
                        <a:buChar char="●"/>
                      </a:pPr>
                      <a:r>
                        <a:rPr lang="en" sz="1200" dirty="0"/>
                        <a:t>Additional staff to meet the academic needs of students</a:t>
                      </a:r>
                      <a:endParaRPr sz="1200" dirty="0"/>
                    </a:p>
                    <a:p>
                      <a:pPr marL="342900" lvl="0" indent="-190500" algn="l" rtl="0">
                        <a:spcBef>
                          <a:spcPts val="0"/>
                        </a:spcBef>
                        <a:spcAft>
                          <a:spcPts val="0"/>
                        </a:spcAft>
                        <a:buSzPts val="1200"/>
                        <a:buChar char="●"/>
                      </a:pPr>
                      <a:r>
                        <a:rPr lang="en" sz="1200" dirty="0"/>
                        <a:t>A partner to conduct a </a:t>
                      </a:r>
                      <a:r>
                        <a:rPr lang="en" sz="1200" u="sng" dirty="0">
                          <a:solidFill>
                            <a:schemeClr val="hlink"/>
                          </a:solidFill>
                          <a:hlinkClick r:id="rId4"/>
                        </a:rPr>
                        <a:t>diagnostic review</a:t>
                      </a:r>
                      <a:endParaRPr sz="1200" dirty="0"/>
                    </a:p>
                    <a:p>
                      <a:pPr marL="342900" lvl="0" indent="-190500" algn="l" rtl="0">
                        <a:spcBef>
                          <a:spcPts val="0"/>
                        </a:spcBef>
                        <a:spcAft>
                          <a:spcPts val="0"/>
                        </a:spcAft>
                        <a:buSzPts val="1200"/>
                        <a:buChar char="●"/>
                      </a:pPr>
                      <a:r>
                        <a:rPr lang="en" sz="1200" dirty="0"/>
                        <a:t>Time for staff to develop and monitor improvement plans </a:t>
                      </a:r>
                      <a:endParaRPr sz="1200" dirty="0"/>
                    </a:p>
                    <a:p>
                      <a:pPr marL="342900" lvl="0" indent="-190500" algn="l" rtl="0">
                        <a:spcBef>
                          <a:spcPts val="0"/>
                        </a:spcBef>
                        <a:spcAft>
                          <a:spcPts val="0"/>
                        </a:spcAft>
                        <a:buSzPts val="1200"/>
                        <a:buChar char="●"/>
                      </a:pPr>
                      <a:r>
                        <a:rPr lang="en" sz="1200" dirty="0"/>
                        <a:t>Professional development opportunities</a:t>
                      </a:r>
                      <a:endParaRPr sz="1200" dirty="0"/>
                    </a:p>
                  </a:txBody>
                  <a:tcPr marL="91425" marR="91425" marT="91425" marB="91425"/>
                </a:tc>
                <a:extLst>
                  <a:ext uri="{0D108BD9-81ED-4DB2-BD59-A6C34878D82A}">
                    <a16:rowId xmlns:a16="http://schemas.microsoft.com/office/drawing/2014/main" val="10001"/>
                  </a:ext>
                </a:extLst>
              </a:tr>
              <a:tr h="834525">
                <a:tc>
                  <a:txBody>
                    <a:bodyPr/>
                    <a:lstStyle/>
                    <a:p>
                      <a:pPr marL="0" lvl="0" indent="0" algn="l" rtl="0">
                        <a:spcBef>
                          <a:spcPts val="0"/>
                        </a:spcBef>
                        <a:spcAft>
                          <a:spcPts val="0"/>
                        </a:spcAft>
                        <a:buNone/>
                      </a:pPr>
                      <a:r>
                        <a:rPr lang="en" sz="1200" u="sng">
                          <a:solidFill>
                            <a:schemeClr val="hlink"/>
                          </a:solidFill>
                          <a:hlinkClick r:id="rId5"/>
                        </a:rPr>
                        <a:t>Title II, Part A</a:t>
                      </a:r>
                      <a:endParaRPr sz="1200"/>
                    </a:p>
                  </a:txBody>
                  <a:tcPr marL="91425" marR="91425" marT="91425" marB="91425"/>
                </a:tc>
                <a:tc>
                  <a:txBody>
                    <a:bodyPr/>
                    <a:lstStyle/>
                    <a:p>
                      <a:pPr marL="0" lvl="0" indent="0" algn="l" rtl="0">
                        <a:spcBef>
                          <a:spcPts val="0"/>
                        </a:spcBef>
                        <a:spcAft>
                          <a:spcPts val="0"/>
                        </a:spcAft>
                        <a:buNone/>
                      </a:pPr>
                      <a:r>
                        <a:rPr lang="en" sz="1200"/>
                        <a:t>School and/or district level funding to support</a:t>
                      </a:r>
                      <a:endParaRPr sz="1200"/>
                    </a:p>
                    <a:p>
                      <a:pPr marL="342900" lvl="0" indent="-190500" algn="l" rtl="0">
                        <a:spcBef>
                          <a:spcPts val="0"/>
                        </a:spcBef>
                        <a:spcAft>
                          <a:spcPts val="0"/>
                        </a:spcAft>
                        <a:buSzPts val="1200"/>
                        <a:buChar char="●"/>
                      </a:pPr>
                      <a:r>
                        <a:rPr lang="en" sz="1200"/>
                        <a:t>Professional development opportunities including coaching support and conferences</a:t>
                      </a:r>
                      <a:endParaRPr sz="1200"/>
                    </a:p>
                    <a:p>
                      <a:pPr marL="342900" lvl="0" indent="-190500" algn="l" rtl="0">
                        <a:spcBef>
                          <a:spcPts val="0"/>
                        </a:spcBef>
                        <a:spcAft>
                          <a:spcPts val="0"/>
                        </a:spcAft>
                        <a:buSzPts val="1200"/>
                        <a:buChar char="●"/>
                      </a:pPr>
                      <a:r>
                        <a:rPr lang="en" sz="1200"/>
                        <a:t>Recruitment and retention strategies </a:t>
                      </a:r>
                      <a:endParaRPr sz="1200"/>
                    </a:p>
                    <a:p>
                      <a:pPr marL="342900" lvl="0" indent="-190500" algn="l" rtl="0">
                        <a:spcBef>
                          <a:spcPts val="0"/>
                        </a:spcBef>
                        <a:spcAft>
                          <a:spcPts val="0"/>
                        </a:spcAft>
                        <a:buSzPts val="1200"/>
                        <a:buChar char="●"/>
                      </a:pPr>
                      <a:r>
                        <a:rPr lang="en" sz="1200"/>
                        <a:t>Support for licensure for challenging to fill positions</a:t>
                      </a:r>
                      <a:endParaRPr sz="1200"/>
                    </a:p>
                  </a:txBody>
                  <a:tcPr marL="91425" marR="91425" marT="91425" marB="91425"/>
                </a:tc>
                <a:extLst>
                  <a:ext uri="{0D108BD9-81ED-4DB2-BD59-A6C34878D82A}">
                    <a16:rowId xmlns:a16="http://schemas.microsoft.com/office/drawing/2014/main" val="10002"/>
                  </a:ext>
                </a:extLst>
              </a:tr>
              <a:tr h="1077950">
                <a:tc>
                  <a:txBody>
                    <a:bodyPr/>
                    <a:lstStyle/>
                    <a:p>
                      <a:pPr marL="0" lvl="0" indent="0" algn="l" rtl="0">
                        <a:spcBef>
                          <a:spcPts val="0"/>
                        </a:spcBef>
                        <a:spcAft>
                          <a:spcPts val="0"/>
                        </a:spcAft>
                        <a:buNone/>
                      </a:pPr>
                      <a:r>
                        <a:rPr lang="en" sz="1200" u="sng">
                          <a:solidFill>
                            <a:schemeClr val="hlink"/>
                          </a:solidFill>
                          <a:hlinkClick r:id="rId6"/>
                        </a:rPr>
                        <a:t>Title IV, Part A</a:t>
                      </a:r>
                      <a:endParaRPr sz="1200"/>
                    </a:p>
                  </a:txBody>
                  <a:tcPr marL="91425" marR="91425" marT="91425" marB="91425"/>
                </a:tc>
                <a:tc>
                  <a:txBody>
                    <a:bodyPr/>
                    <a:lstStyle/>
                    <a:p>
                      <a:pPr marL="0" lvl="0" indent="0" algn="l" rtl="0">
                        <a:spcBef>
                          <a:spcPts val="0"/>
                        </a:spcBef>
                        <a:spcAft>
                          <a:spcPts val="0"/>
                        </a:spcAft>
                        <a:buNone/>
                      </a:pPr>
                      <a:r>
                        <a:rPr lang="en" sz="1200" dirty="0"/>
                        <a:t>School and/or district level funding to support</a:t>
                      </a:r>
                      <a:endParaRPr sz="1200" dirty="0"/>
                    </a:p>
                    <a:p>
                      <a:pPr marL="342900" lvl="0" indent="-190500" algn="l" rtl="0">
                        <a:spcBef>
                          <a:spcPts val="0"/>
                        </a:spcBef>
                        <a:spcAft>
                          <a:spcPts val="0"/>
                        </a:spcAft>
                        <a:buSzPts val="1200"/>
                        <a:buChar char="●"/>
                      </a:pPr>
                      <a:r>
                        <a:rPr lang="en" sz="1200" dirty="0"/>
                        <a:t>School-based mental health services</a:t>
                      </a:r>
                      <a:endParaRPr sz="1200" dirty="0"/>
                    </a:p>
                    <a:p>
                      <a:pPr marL="342900" lvl="0" indent="-190500" algn="l" rtl="0">
                        <a:spcBef>
                          <a:spcPts val="0"/>
                        </a:spcBef>
                        <a:spcAft>
                          <a:spcPts val="0"/>
                        </a:spcAft>
                        <a:buSzPts val="1200"/>
                        <a:buChar char="●"/>
                      </a:pPr>
                      <a:r>
                        <a:rPr lang="en" sz="1200" dirty="0"/>
                        <a:t>Establishing or improving school dropout and reentry programs</a:t>
                      </a:r>
                      <a:endParaRPr sz="1200" dirty="0"/>
                    </a:p>
                    <a:p>
                      <a:pPr marL="342900" lvl="0" indent="-190500" algn="l" rtl="0">
                        <a:spcBef>
                          <a:spcPts val="0"/>
                        </a:spcBef>
                        <a:spcAft>
                          <a:spcPts val="0"/>
                        </a:spcAft>
                        <a:buSzPts val="1200"/>
                        <a:buChar char="●"/>
                      </a:pPr>
                      <a:r>
                        <a:rPr lang="en" sz="1200" dirty="0"/>
                        <a:t>Reimbursing low-income students to cover the costs of accelerated learning examination fees</a:t>
                      </a:r>
                      <a:endParaRPr sz="1200" dirty="0"/>
                    </a:p>
                    <a:p>
                      <a:pPr marL="342900" lvl="0" indent="-190500" algn="l" rtl="0">
                        <a:spcBef>
                          <a:spcPts val="0"/>
                        </a:spcBef>
                        <a:spcAft>
                          <a:spcPts val="0"/>
                        </a:spcAft>
                        <a:buSzPts val="1200"/>
                        <a:buChar char="●"/>
                      </a:pPr>
                      <a:r>
                        <a:rPr lang="en" sz="1200" dirty="0"/>
                        <a:t>The opportunity to earn credits from institutions of higher learning</a:t>
                      </a:r>
                      <a:endParaRPr sz="1200" dirty="0"/>
                    </a:p>
                  </a:txBody>
                  <a:tcPr marL="91425" marR="91425" marT="91425" marB="91425"/>
                </a:tc>
                <a:extLst>
                  <a:ext uri="{0D108BD9-81ED-4DB2-BD59-A6C34878D82A}">
                    <a16:rowId xmlns:a16="http://schemas.microsoft.com/office/drawing/2014/main" val="10003"/>
                  </a:ext>
                </a:extLst>
              </a:tr>
            </a:tbl>
          </a:graphicData>
        </a:graphic>
      </p:graphicFrame>
      <p:sp>
        <p:nvSpPr>
          <p:cNvPr id="2658" name="Google Shape;2658;g338cb1f117a_1_539">
            <a:extLst>
              <a:ext uri="{C183D7F6-B498-43B3-948B-1728B52AA6E4}">
                <adec:decorative xmlns:adec="http://schemas.microsoft.com/office/drawing/2017/decorative" val="1"/>
              </a:ext>
            </a:extLst>
          </p:cNvPr>
          <p:cNvSpPr/>
          <p:nvPr/>
        </p:nvSpPr>
        <p:spPr>
          <a:xfrm>
            <a:off x="7068800" y="1255750"/>
            <a:ext cx="1551900" cy="13161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9" name="Google Shape;2659;g338cb1f117a_1_539"/>
          <p:cNvSpPr txBox="1"/>
          <p:nvPr/>
        </p:nvSpPr>
        <p:spPr>
          <a:xfrm>
            <a:off x="7144150" y="1260100"/>
            <a:ext cx="15519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2"/>
                </a:solidFill>
              </a:rPr>
              <a:t>The Consolidated Application is due June 30 and is the budget plan for the following school year.</a:t>
            </a:r>
            <a:endParaRPr sz="1200" dirty="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g34ae62dd5f0_1_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Funding Opportunities, continued</a:t>
            </a:r>
            <a:endParaRPr dirty="0"/>
          </a:p>
        </p:txBody>
      </p:sp>
      <p:graphicFrame>
        <p:nvGraphicFramePr>
          <p:cNvPr id="2666" name="Google Shape;2666;g34ae62dd5f0_1_8"/>
          <p:cNvGraphicFramePr/>
          <p:nvPr>
            <p:extLst>
              <p:ext uri="{D42A27DB-BD31-4B8C-83A1-F6EECF244321}">
                <p14:modId xmlns:p14="http://schemas.microsoft.com/office/powerpoint/2010/main" val="4136541118"/>
              </p:ext>
            </p:extLst>
          </p:nvPr>
        </p:nvGraphicFramePr>
        <p:xfrm>
          <a:off x="198700" y="1075350"/>
          <a:ext cx="7018875" cy="2194500"/>
        </p:xfrm>
        <a:graphic>
          <a:graphicData uri="http://schemas.openxmlformats.org/drawingml/2006/table">
            <a:tbl>
              <a:tblPr firstRow="1">
                <a:noFill/>
                <a:tableStyleId>{171B626C-BE5E-4688-8788-D0101CA19096}</a:tableStyleId>
              </a:tblPr>
              <a:tblGrid>
                <a:gridCol w="1362025">
                  <a:extLst>
                    <a:ext uri="{9D8B030D-6E8A-4147-A177-3AD203B41FA5}">
                      <a16:colId xmlns:a16="http://schemas.microsoft.com/office/drawing/2014/main" val="20000"/>
                    </a:ext>
                  </a:extLst>
                </a:gridCol>
                <a:gridCol w="5656850">
                  <a:extLst>
                    <a:ext uri="{9D8B030D-6E8A-4147-A177-3AD203B41FA5}">
                      <a16:colId xmlns:a16="http://schemas.microsoft.com/office/drawing/2014/main" val="20001"/>
                    </a:ext>
                  </a:extLst>
                </a:gridCol>
              </a:tblGrid>
              <a:tr h="495400">
                <a:tc>
                  <a:txBody>
                    <a:bodyPr/>
                    <a:lstStyle/>
                    <a:p>
                      <a:pPr marL="0" lvl="0" indent="0" algn="ctr" rtl="0">
                        <a:spcBef>
                          <a:spcPts val="0"/>
                        </a:spcBef>
                        <a:spcAft>
                          <a:spcPts val="0"/>
                        </a:spcAft>
                        <a:buNone/>
                      </a:pPr>
                      <a:r>
                        <a:rPr lang="en" sz="1200" b="1"/>
                        <a:t>Funding Sources</a:t>
                      </a:r>
                      <a:endParaRPr sz="1200" b="1"/>
                    </a:p>
                  </a:txBody>
                  <a:tcPr marL="91425" marR="91425" marT="91425" marB="91425" anchor="ctr"/>
                </a:tc>
                <a:tc>
                  <a:txBody>
                    <a:bodyPr/>
                    <a:lstStyle/>
                    <a:p>
                      <a:pPr marL="0" lvl="0" indent="0" algn="ctr" rtl="0">
                        <a:spcBef>
                          <a:spcPts val="0"/>
                        </a:spcBef>
                        <a:spcAft>
                          <a:spcPts val="0"/>
                        </a:spcAft>
                        <a:buNone/>
                      </a:pPr>
                      <a:r>
                        <a:rPr lang="en" sz="1200" b="1" dirty="0"/>
                        <a:t>Examples of School Improvement Efforts</a:t>
                      </a:r>
                      <a:endParaRPr sz="1200" b="1" dirty="0"/>
                    </a:p>
                  </a:txBody>
                  <a:tcPr marL="91425" marR="91425" marT="91425" marB="91425" anchor="ctr"/>
                </a:tc>
                <a:extLst>
                  <a:ext uri="{0D108BD9-81ED-4DB2-BD59-A6C34878D82A}">
                    <a16:rowId xmlns:a16="http://schemas.microsoft.com/office/drawing/2014/main" val="10000"/>
                  </a:ext>
                </a:extLst>
              </a:tr>
              <a:tr h="1063800">
                <a:tc>
                  <a:txBody>
                    <a:bodyPr/>
                    <a:lstStyle/>
                    <a:p>
                      <a:pPr marL="0" lvl="0" indent="0" algn="l" rtl="0">
                        <a:spcBef>
                          <a:spcPts val="0"/>
                        </a:spcBef>
                        <a:spcAft>
                          <a:spcPts val="0"/>
                        </a:spcAft>
                        <a:buNone/>
                      </a:pPr>
                      <a:r>
                        <a:rPr lang="en" sz="1200" u="sng">
                          <a:solidFill>
                            <a:schemeClr val="hlink"/>
                          </a:solidFill>
                          <a:hlinkClick r:id="rId3"/>
                        </a:rPr>
                        <a:t>Empowering Action for School Improvement (EASI)</a:t>
                      </a:r>
                      <a:endParaRPr sz="1200"/>
                    </a:p>
                  </a:txBody>
                  <a:tcPr marL="91425" marR="91425" marT="91425" marB="91425"/>
                </a:tc>
                <a:tc>
                  <a:txBody>
                    <a:bodyPr/>
                    <a:lstStyle/>
                    <a:p>
                      <a:pPr marL="0" lvl="0" indent="0" algn="l" rtl="0">
                        <a:spcBef>
                          <a:spcPts val="0"/>
                        </a:spcBef>
                        <a:spcAft>
                          <a:spcPts val="0"/>
                        </a:spcAft>
                        <a:buNone/>
                      </a:pPr>
                      <a:r>
                        <a:rPr lang="en" sz="1200" dirty="0"/>
                        <a:t>School and/or district level funding for schools identified for improvement to support</a:t>
                      </a:r>
                      <a:endParaRPr sz="1200" dirty="0"/>
                    </a:p>
                    <a:p>
                      <a:pPr marL="342900" lvl="0" indent="-190500" algn="l" rtl="0">
                        <a:spcBef>
                          <a:spcPts val="0"/>
                        </a:spcBef>
                        <a:spcAft>
                          <a:spcPts val="0"/>
                        </a:spcAft>
                        <a:buSzPts val="1200"/>
                        <a:buChar char="●"/>
                      </a:pPr>
                      <a:r>
                        <a:rPr lang="en" sz="1200" dirty="0"/>
                        <a:t>Diagnostic reviews (Exploration)</a:t>
                      </a:r>
                      <a:endParaRPr sz="1200" dirty="0"/>
                    </a:p>
                    <a:p>
                      <a:pPr marL="342900" lvl="0" indent="-190500" algn="l" rtl="0">
                        <a:spcBef>
                          <a:spcPts val="0"/>
                        </a:spcBef>
                        <a:spcAft>
                          <a:spcPts val="0"/>
                        </a:spcAft>
                        <a:buSzPts val="1200"/>
                        <a:buChar char="●"/>
                      </a:pPr>
                      <a:r>
                        <a:rPr lang="en" sz="1200" dirty="0"/>
                        <a:t>Leadership development (School Turnaround Leadership Development Program)</a:t>
                      </a:r>
                      <a:endParaRPr sz="1200" dirty="0"/>
                    </a:p>
                    <a:p>
                      <a:pPr marL="342900" lvl="0" indent="-190500" algn="l" rtl="0">
                        <a:spcBef>
                          <a:spcPts val="0"/>
                        </a:spcBef>
                        <a:spcAft>
                          <a:spcPts val="0"/>
                        </a:spcAft>
                        <a:buSzPts val="1200"/>
                        <a:buChar char="●"/>
                      </a:pPr>
                      <a:r>
                        <a:rPr lang="en" sz="1200" dirty="0"/>
                        <a:t>CDE supports (Connect for Success, Transformation Network)</a:t>
                      </a:r>
                      <a:endParaRPr sz="1200" dirty="0"/>
                    </a:p>
                    <a:p>
                      <a:pPr marL="342900" lvl="0" indent="-190500" algn="l" rtl="0">
                        <a:spcBef>
                          <a:spcPts val="0"/>
                        </a:spcBef>
                        <a:spcAft>
                          <a:spcPts val="0"/>
                        </a:spcAft>
                        <a:buSzPts val="1200"/>
                        <a:buChar char="●"/>
                      </a:pPr>
                      <a:r>
                        <a:rPr lang="en" sz="1200" dirty="0"/>
                        <a:t>Implementation of evidence based improvement strategies designed and implemented by school and/or district (District Designed and Led)</a:t>
                      </a:r>
                      <a:endParaRPr sz="1200" dirty="0"/>
                    </a:p>
                  </a:txBody>
                  <a:tcPr marL="91425" marR="91425" marT="91425" marB="91425"/>
                </a:tc>
                <a:extLst>
                  <a:ext uri="{0D108BD9-81ED-4DB2-BD59-A6C34878D82A}">
                    <a16:rowId xmlns:a16="http://schemas.microsoft.com/office/drawing/2014/main" val="10001"/>
                  </a:ext>
                </a:extLst>
              </a:tr>
            </a:tbl>
          </a:graphicData>
        </a:graphic>
      </p:graphicFrame>
      <p:sp>
        <p:nvSpPr>
          <p:cNvPr id="2667" name="Google Shape;2667;g34ae62dd5f0_1_8">
            <a:extLst>
              <a:ext uri="{C183D7F6-B498-43B3-948B-1728B52AA6E4}">
                <adec:decorative xmlns:adec="http://schemas.microsoft.com/office/drawing/2017/decorative" val="1"/>
              </a:ext>
            </a:extLst>
          </p:cNvPr>
          <p:cNvSpPr/>
          <p:nvPr/>
        </p:nvSpPr>
        <p:spPr>
          <a:xfrm>
            <a:off x="7355600" y="1900300"/>
            <a:ext cx="1551900" cy="1849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8" name="Google Shape;2668;g34ae62dd5f0_1_8"/>
          <p:cNvSpPr txBox="1"/>
          <p:nvPr/>
        </p:nvSpPr>
        <p:spPr>
          <a:xfrm>
            <a:off x="7355600" y="1932850"/>
            <a:ext cx="1551900" cy="17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2"/>
                </a:solidFill>
              </a:rPr>
              <a:t>The EASI application opens in the fall, due in December with funds available in February for both the current school year and future years.</a:t>
            </a:r>
            <a:endParaRPr sz="1200" dirty="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sp>
        <p:nvSpPr>
          <p:cNvPr id="2673" name="Google Shape;2673;g3122ae3a869_0_2797"/>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3000"/>
              <a:buNone/>
            </a:pPr>
            <a:r>
              <a:rPr lang="en" sz="4000">
                <a:latin typeface="Calibri"/>
                <a:ea typeface="Calibri"/>
                <a:cs typeface="Calibri"/>
                <a:sym typeface="Calibri"/>
              </a:rPr>
              <a:t>Discussion - Small Group </a:t>
            </a:r>
            <a:r>
              <a:rPr lang="en" sz="40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Rooms</a:t>
            </a:r>
            <a:endParaRPr sz="40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g338cb1f117a_1_5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Discussion Rooms - Visit with Federal Programs OR Choose an empty room to meet as a team!</a:t>
            </a:r>
            <a:endParaRPr dirty="0"/>
          </a:p>
        </p:txBody>
      </p:sp>
      <p:sp>
        <p:nvSpPr>
          <p:cNvPr id="2679" name="Google Shape;2679;g338cb1f117a_1_521"/>
          <p:cNvSpPr txBox="1">
            <a:spLocks noGrp="1"/>
          </p:cNvSpPr>
          <p:nvPr>
            <p:ph type="body" idx="1"/>
          </p:nvPr>
        </p:nvSpPr>
        <p:spPr>
          <a:xfrm>
            <a:off x="63000" y="862850"/>
            <a:ext cx="5591700" cy="3507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600"/>
              </a:spcAft>
              <a:buClr>
                <a:schemeClr val="dk1"/>
              </a:buClr>
              <a:buSzPct val="61111"/>
              <a:buFont typeface="Arial"/>
              <a:buNone/>
            </a:pPr>
            <a:r>
              <a:rPr lang="en" sz="1800" b="1" dirty="0">
                <a:solidFill>
                  <a:srgbClr val="1155CC"/>
                </a:solidFill>
                <a:latin typeface="Arial"/>
                <a:ea typeface="Arial"/>
                <a:cs typeface="Arial"/>
                <a:sym typeface="Arial"/>
              </a:rPr>
              <a:t>ZOOM ROOMS:</a:t>
            </a:r>
            <a:endParaRPr sz="1800"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1111"/>
              <a:buFont typeface="Arial"/>
              <a:buNone/>
            </a:pPr>
            <a:r>
              <a:rPr lang="en" sz="1800" dirty="0">
                <a:solidFill>
                  <a:srgbClr val="1155CC"/>
                </a:solidFill>
                <a:latin typeface="Arial"/>
                <a:ea typeface="Arial"/>
                <a:cs typeface="Arial"/>
                <a:sym typeface="Arial"/>
              </a:rPr>
              <a:t>Room 1:  Laura Meushaw (EASI)</a:t>
            </a:r>
            <a:endParaRPr sz="1800"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1111"/>
              <a:buFont typeface="Arial"/>
              <a:buNone/>
            </a:pPr>
            <a:r>
              <a:rPr lang="en" sz="1800" dirty="0">
                <a:solidFill>
                  <a:srgbClr val="1155CC"/>
                </a:solidFill>
                <a:latin typeface="Arial"/>
                <a:ea typeface="Arial"/>
                <a:cs typeface="Arial"/>
                <a:sym typeface="Arial"/>
              </a:rPr>
              <a:t>Room 2:  Erin Loften and Tammy Giessinger (</a:t>
            </a:r>
            <a:r>
              <a:rPr lang="en" sz="1800" dirty="0">
                <a:solidFill>
                  <a:srgbClr val="1155CC"/>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UIP</a:t>
            </a:r>
            <a:r>
              <a:rPr lang="en" sz="1800" dirty="0">
                <a:solidFill>
                  <a:srgbClr val="1155CC"/>
                </a:solidFill>
                <a:latin typeface="Arial"/>
                <a:ea typeface="Arial"/>
                <a:cs typeface="Arial"/>
                <a:sym typeface="Arial"/>
              </a:rPr>
              <a:t>)</a:t>
            </a:r>
            <a:endParaRPr sz="1800"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1111"/>
              <a:buFont typeface="Arial"/>
              <a:buNone/>
            </a:pPr>
            <a:r>
              <a:rPr lang="en" sz="1800" dirty="0">
                <a:solidFill>
                  <a:srgbClr val="1155CC"/>
                </a:solidFill>
                <a:latin typeface="Arial"/>
                <a:ea typeface="Arial"/>
                <a:cs typeface="Arial"/>
                <a:sym typeface="Arial"/>
              </a:rPr>
              <a:t>Room 3:  Nazie and Sue Miller-Curley (CS-Y3+)</a:t>
            </a:r>
            <a:endParaRPr sz="1800" dirty="0">
              <a:solidFill>
                <a:srgbClr val="1155CC"/>
              </a:solidFill>
              <a:latin typeface="Arial"/>
              <a:ea typeface="Arial"/>
              <a:cs typeface="Arial"/>
              <a:sym typeface="Arial"/>
            </a:endParaRPr>
          </a:p>
          <a:p>
            <a:pPr marL="0" lvl="0" indent="0" algn="l" rtl="0">
              <a:lnSpc>
                <a:spcPct val="115000"/>
              </a:lnSpc>
              <a:spcBef>
                <a:spcPts val="0"/>
              </a:spcBef>
              <a:spcAft>
                <a:spcPts val="600"/>
              </a:spcAft>
              <a:buClr>
                <a:schemeClr val="dk1"/>
              </a:buClr>
              <a:buSzPct val="61111"/>
              <a:buFont typeface="Arial"/>
              <a:buNone/>
            </a:pPr>
            <a:r>
              <a:rPr lang="en" sz="1800" dirty="0">
                <a:solidFill>
                  <a:srgbClr val="1155CC"/>
                </a:solidFill>
                <a:latin typeface="Arial"/>
                <a:ea typeface="Arial"/>
                <a:cs typeface="Arial"/>
                <a:sym typeface="Arial"/>
              </a:rPr>
              <a:t>Room 4:  Tina Negley and Anna Rowan (ESSA Identification)</a:t>
            </a:r>
            <a:endParaRPr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8750"/>
              <a:buFont typeface="Arial"/>
              <a:buNone/>
            </a:pPr>
            <a:r>
              <a:rPr lang="en" dirty="0">
                <a:solidFill>
                  <a:srgbClr val="1155CC"/>
                </a:solidFill>
                <a:latin typeface="Arial"/>
                <a:ea typeface="Arial"/>
                <a:cs typeface="Arial"/>
                <a:sym typeface="Arial"/>
              </a:rPr>
              <a:t>Room X:  “Grab a Room”</a:t>
            </a:r>
            <a:endParaRPr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8750"/>
              <a:buFont typeface="Arial"/>
              <a:buNone/>
            </a:pPr>
            <a:r>
              <a:rPr lang="en" dirty="0">
                <a:solidFill>
                  <a:srgbClr val="1155CC"/>
                </a:solidFill>
                <a:latin typeface="Arial"/>
                <a:ea typeface="Arial"/>
                <a:cs typeface="Arial"/>
                <a:sym typeface="Arial"/>
              </a:rPr>
              <a:t>In the chat, invite colleagues to join you for your own discussion</a:t>
            </a:r>
            <a:endParaRPr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ct val="68750"/>
              <a:buFont typeface="Arial"/>
              <a:buNone/>
            </a:pPr>
            <a:r>
              <a:rPr lang="en" i="1" dirty="0">
                <a:solidFill>
                  <a:srgbClr val="00CC00"/>
                </a:solidFill>
                <a:latin typeface="Arial"/>
                <a:ea typeface="Arial"/>
                <a:cs typeface="Arial"/>
                <a:sym typeface="Arial"/>
              </a:rPr>
              <a:t>“Hey Jesse, let’s grab room 5 so we can chat”</a:t>
            </a:r>
            <a:endParaRPr i="1" dirty="0">
              <a:solidFill>
                <a:srgbClr val="00CC00"/>
              </a:solidFill>
              <a:latin typeface="Arial"/>
              <a:ea typeface="Arial"/>
              <a:cs typeface="Arial"/>
              <a:sym typeface="Arial"/>
            </a:endParaRPr>
          </a:p>
        </p:txBody>
      </p:sp>
      <p:sp>
        <p:nvSpPr>
          <p:cNvPr id="2681" name="Google Shape;2681;g338cb1f117a_1_521"/>
          <p:cNvSpPr txBox="1"/>
          <p:nvPr/>
        </p:nvSpPr>
        <p:spPr>
          <a:xfrm>
            <a:off x="5654700" y="920175"/>
            <a:ext cx="3248100" cy="3354300"/>
          </a:xfrm>
          <a:prstGeom prst="rect">
            <a:avLst/>
          </a:prstGeom>
          <a:solidFill>
            <a:srgbClr val="C9DAF8"/>
          </a:solid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333333"/>
              </a:buClr>
              <a:buSzPts val="1400"/>
              <a:buChar char="●"/>
            </a:pPr>
            <a:r>
              <a:rPr lang="en" dirty="0">
                <a:solidFill>
                  <a:srgbClr val="333333"/>
                </a:solidFill>
              </a:rPr>
              <a:t>What actions is your organization taking this spring to support ESSA-Identified Schools in school improvement (UIP) planning?</a:t>
            </a:r>
            <a:endParaRPr dirty="0">
              <a:solidFill>
                <a:srgbClr val="333333"/>
              </a:solidFill>
            </a:endParaRPr>
          </a:p>
          <a:p>
            <a:pPr marL="457200" lvl="0" indent="-317500" algn="l" rtl="0">
              <a:spcBef>
                <a:spcPts val="0"/>
              </a:spcBef>
              <a:spcAft>
                <a:spcPts val="0"/>
              </a:spcAft>
              <a:buClr>
                <a:srgbClr val="333333"/>
              </a:buClr>
              <a:buSzPts val="1400"/>
              <a:buChar char="●"/>
            </a:pPr>
            <a:r>
              <a:rPr lang="en" dirty="0">
                <a:solidFill>
                  <a:srgbClr val="333333"/>
                </a:solidFill>
              </a:rPr>
              <a:t>How are ESSA-Identified Schools included in your district’s comprehensive needs assessment, planning, and budgeting?</a:t>
            </a:r>
            <a:endParaRPr dirty="0">
              <a:solidFill>
                <a:srgbClr val="333333"/>
              </a:solidFill>
            </a:endParaRPr>
          </a:p>
          <a:p>
            <a:pPr marL="457200" lvl="0" indent="-317500" algn="l" rtl="0">
              <a:spcBef>
                <a:spcPts val="0"/>
              </a:spcBef>
              <a:spcAft>
                <a:spcPts val="0"/>
              </a:spcAft>
              <a:buClr>
                <a:srgbClr val="333333"/>
              </a:buClr>
              <a:buSzPts val="1400"/>
              <a:buChar char="●"/>
            </a:pPr>
            <a:r>
              <a:rPr lang="en" dirty="0">
                <a:solidFill>
                  <a:srgbClr val="333333"/>
                </a:solidFill>
              </a:rPr>
              <a:t>What have you learned today that moves you to change or update your current practice?</a:t>
            </a:r>
            <a:endParaRPr dirty="0">
              <a:solidFill>
                <a:srgbClr val="333333"/>
              </a:solidFill>
            </a:endParaRPr>
          </a:p>
          <a:p>
            <a:pPr marL="457200" lvl="0" indent="-317500" algn="l" rtl="0">
              <a:spcBef>
                <a:spcPts val="0"/>
              </a:spcBef>
              <a:spcAft>
                <a:spcPts val="0"/>
              </a:spcAft>
              <a:buClr>
                <a:srgbClr val="7F7F7F"/>
              </a:buClr>
              <a:buSzPts val="1400"/>
              <a:buChar char="●"/>
            </a:pPr>
            <a:r>
              <a:rPr lang="en" dirty="0">
                <a:solidFill>
                  <a:srgbClr val="333333"/>
                </a:solidFill>
              </a:rPr>
              <a:t>How can CDE support you with the next steps? </a:t>
            </a:r>
            <a:r>
              <a:rPr lang="en" b="1" dirty="0">
                <a:solidFill>
                  <a:srgbClr val="333333"/>
                </a:solidFill>
              </a:rPr>
              <a:t> </a:t>
            </a:r>
            <a:r>
              <a:rPr lang="en" b="1" dirty="0">
                <a:solidFill>
                  <a:srgbClr val="7F7F7F"/>
                </a:solidFill>
              </a:rPr>
              <a:t> </a:t>
            </a:r>
            <a:endParaRPr b="1" dirty="0">
              <a:solidFill>
                <a:srgbClr val="7F7F7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Google Shape;2373;p16"/>
          <p:cNvSpPr txBox="1">
            <a:spLocks noGrp="1"/>
          </p:cNvSpPr>
          <p:nvPr>
            <p:ph type="title"/>
          </p:nvPr>
        </p:nvSpPr>
        <p:spPr>
          <a:xfrm>
            <a:off x="205525" y="1651600"/>
            <a:ext cx="5778300" cy="1040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endParaRPr/>
          </a:p>
          <a:p>
            <a:pPr marL="0" lvl="0" indent="0" algn="ctr" rtl="0">
              <a:lnSpc>
                <a:spcPct val="100000"/>
              </a:lnSpc>
              <a:spcBef>
                <a:spcPts val="0"/>
              </a:spcBef>
              <a:spcAft>
                <a:spcPts val="0"/>
              </a:spcAft>
              <a:buSzPts val="2200"/>
              <a:buNone/>
            </a:pPr>
            <a:r>
              <a:rPr lang="en"/>
              <a:t>LEA Leadership for School Improvement</a:t>
            </a:r>
            <a:endParaRPr/>
          </a:p>
          <a:p>
            <a:pPr marL="0" lvl="0" indent="0" algn="ctr" rtl="0">
              <a:lnSpc>
                <a:spcPct val="100000"/>
              </a:lnSpc>
              <a:spcBef>
                <a:spcPts val="0"/>
              </a:spcBef>
              <a:spcAft>
                <a:spcPts val="0"/>
              </a:spcAft>
              <a:buSzPts val="2200"/>
              <a:buNone/>
            </a:pPr>
            <a:r>
              <a:rPr lang="en"/>
              <a:t>CS Y3+ SPRING 2024-2025 Convening</a:t>
            </a:r>
            <a:endParaRPr/>
          </a:p>
        </p:txBody>
      </p:sp>
      <p:sp>
        <p:nvSpPr>
          <p:cNvPr id="2374" name="Google Shape;2374;p16"/>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April 24, 2025</a:t>
            </a:r>
            <a:endParaRPr/>
          </a:p>
          <a:p>
            <a:pPr marL="0" lvl="0" indent="0" algn="ctr" rtl="0">
              <a:lnSpc>
                <a:spcPct val="100000"/>
              </a:lnSpc>
              <a:spcBef>
                <a:spcPts val="0"/>
              </a:spcBef>
              <a:spcAft>
                <a:spcPts val="0"/>
              </a:spcAft>
              <a:buSzPts val="2200"/>
              <a:buNone/>
            </a:pPr>
            <a:r>
              <a:rPr lang="en"/>
              <a:t>FPSU Office Hours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g34cf97dfbe0_0_1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Request Time with Federal Programs Support Team!  </a:t>
            </a:r>
            <a:endParaRPr dirty="0"/>
          </a:p>
        </p:txBody>
      </p:sp>
      <p:sp>
        <p:nvSpPr>
          <p:cNvPr id="2687" name="Google Shape;2687;g34cf97dfbe0_0_1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Have questions that pertain to your district?</a:t>
            </a:r>
            <a:endParaRPr sz="1800" dirty="0"/>
          </a:p>
          <a:p>
            <a:pPr marL="0" lvl="0" indent="0" algn="l" rtl="0">
              <a:spcBef>
                <a:spcPts val="0"/>
              </a:spcBef>
              <a:spcAft>
                <a:spcPts val="0"/>
              </a:spcAft>
              <a:buNone/>
            </a:pPr>
            <a:r>
              <a:rPr lang="en" sz="1800" dirty="0"/>
              <a:t>Complete the </a:t>
            </a:r>
            <a:r>
              <a:rPr lang="en" sz="1800" dirty="0">
                <a:hlinkClick r:id="rId3"/>
              </a:rPr>
              <a:t>Google form</a:t>
            </a:r>
            <a:r>
              <a:rPr lang="en" sz="1800" dirty="0"/>
              <a:t> to request follow-up from the CDE team.</a:t>
            </a:r>
            <a:endParaRPr sz="1800" dirty="0"/>
          </a:p>
        </p:txBody>
      </p:sp>
      <p:pic>
        <p:nvPicPr>
          <p:cNvPr id="2689" name="Google Shape;2689;g34cf97dfbe0_0_1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589600" y="1316900"/>
            <a:ext cx="3515974" cy="2705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g34035446b57_0_7"/>
          <p:cNvSpPr txBox="1">
            <a:spLocks noGrp="1"/>
          </p:cNvSpPr>
          <p:nvPr>
            <p:ph type="title"/>
          </p:nvPr>
        </p:nvSpPr>
        <p:spPr>
          <a:xfrm>
            <a:off x="0" y="3361600"/>
            <a:ext cx="9144000" cy="666600"/>
          </a:xfrm>
          <a:prstGeom prst="rect">
            <a:avLst/>
          </a:prstGeom>
          <a:solidFill>
            <a:srgbClr val="D35E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Closing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98"/>
        <p:cNvGrpSpPr/>
        <p:nvPr/>
      </p:nvGrpSpPr>
      <p:grpSpPr>
        <a:xfrm>
          <a:off x="0" y="0"/>
          <a:ext cx="0" cy="0"/>
          <a:chOff x="0" y="0"/>
          <a:chExt cx="0" cy="0"/>
        </a:xfrm>
      </p:grpSpPr>
      <p:sp>
        <p:nvSpPr>
          <p:cNvPr id="2699" name="Google Shape;2699;g312a66c87bd_3_339"/>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200">
                <a:latin typeface="Arial"/>
                <a:ea typeface="Arial"/>
                <a:cs typeface="Arial"/>
                <a:sym typeface="Arial"/>
              </a:rPr>
              <a:t>Contacts</a:t>
            </a:r>
            <a:endParaRPr sz="2200">
              <a:latin typeface="Arial"/>
              <a:ea typeface="Arial"/>
              <a:cs typeface="Arial"/>
              <a:sym typeface="Arial"/>
            </a:endParaRPr>
          </a:p>
        </p:txBody>
      </p:sp>
      <p:sp>
        <p:nvSpPr>
          <p:cNvPr id="2700" name="Google Shape;2700;g312a66c87bd_3_339"/>
          <p:cNvSpPr txBox="1">
            <a:spLocks noGrp="1"/>
          </p:cNvSpPr>
          <p:nvPr>
            <p:ph type="body" idx="1"/>
          </p:nvPr>
        </p:nvSpPr>
        <p:spPr>
          <a:xfrm>
            <a:off x="311700" y="998825"/>
            <a:ext cx="7573800" cy="326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800" dirty="0">
                <a:latin typeface="Arial"/>
                <a:ea typeface="Arial"/>
                <a:cs typeface="Arial"/>
                <a:sym typeface="Arial"/>
              </a:rPr>
              <a:t>Nazie Mohajeri-Nelson, Executive Director Federal Programs</a:t>
            </a:r>
            <a:endParaRPr sz="1800" dirty="0">
              <a:latin typeface="Arial"/>
              <a:ea typeface="Arial"/>
              <a:cs typeface="Arial"/>
              <a:sym typeface="Arial"/>
            </a:endParaRPr>
          </a:p>
          <a:p>
            <a:pPr marL="0" lvl="0" indent="0" algn="l" rtl="0">
              <a:lnSpc>
                <a:spcPct val="115000"/>
              </a:lnSpc>
              <a:spcBef>
                <a:spcPts val="0"/>
              </a:spcBef>
              <a:spcAft>
                <a:spcPts val="800"/>
              </a:spcAft>
              <a:buClr>
                <a:schemeClr val="dk1"/>
              </a:buClr>
              <a:buSzPts val="1100"/>
              <a:buFont typeface="Arial"/>
              <a:buNone/>
            </a:pPr>
            <a:r>
              <a:rPr lang="en" sz="1800" u="sng" dirty="0">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mohajeri-nelson_n@cde.state.co.us</a:t>
            </a:r>
            <a:endParaRPr sz="18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dirty="0">
                <a:latin typeface="Arial"/>
                <a:ea typeface="Arial"/>
                <a:cs typeface="Arial"/>
                <a:sym typeface="Arial"/>
              </a:rPr>
              <a:t>Laura Meushaw, Program Implementation Supervisor/EASI Grants</a:t>
            </a:r>
            <a:endParaRPr sz="1800" dirty="0">
              <a:latin typeface="Arial"/>
              <a:ea typeface="Arial"/>
              <a:cs typeface="Arial"/>
              <a:sym typeface="Arial"/>
            </a:endParaRPr>
          </a:p>
          <a:p>
            <a:pPr marL="0" lvl="0" indent="0" algn="l" rtl="0">
              <a:lnSpc>
                <a:spcPct val="115000"/>
              </a:lnSpc>
              <a:spcBef>
                <a:spcPts val="0"/>
              </a:spcBef>
              <a:spcAft>
                <a:spcPts val="800"/>
              </a:spcAft>
              <a:buSzPts val="1600"/>
              <a:buNone/>
            </a:pPr>
            <a:r>
              <a:rPr lang="en" sz="1800" u="sng" dirty="0">
                <a:solidFill>
                  <a:schemeClr val="hlink"/>
                </a:solidFill>
                <a:latin typeface="Arial"/>
                <a:ea typeface="Arial"/>
                <a:cs typeface="Arial"/>
                <a:sym typeface="Arial"/>
                <a:hlinkClick r:id="rId4"/>
              </a:rPr>
              <a:t>meushaw_l@cde.state.co.us</a:t>
            </a:r>
            <a:endParaRPr sz="18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dirty="0">
                <a:latin typeface="Arial"/>
                <a:ea typeface="Arial"/>
                <a:cs typeface="Arial"/>
                <a:sym typeface="Arial"/>
              </a:rPr>
              <a:t>Sue Miller Curley, ESEA Consultant and Monitoring Specialist</a:t>
            </a:r>
            <a:endParaRPr sz="1800" dirty="0">
              <a:latin typeface="Arial"/>
              <a:ea typeface="Arial"/>
              <a:cs typeface="Arial"/>
              <a:sym typeface="Arial"/>
            </a:endParaRPr>
          </a:p>
          <a:p>
            <a:pPr marL="0" lvl="0" indent="0" algn="l" rtl="0">
              <a:lnSpc>
                <a:spcPct val="115000"/>
              </a:lnSpc>
              <a:spcBef>
                <a:spcPts val="0"/>
              </a:spcBef>
              <a:spcAft>
                <a:spcPts val="800"/>
              </a:spcAft>
              <a:buClr>
                <a:schemeClr val="dk1"/>
              </a:buClr>
              <a:buSzPts val="1100"/>
              <a:buFont typeface="Arial"/>
              <a:buNone/>
            </a:pPr>
            <a:r>
              <a:rPr lang="en" sz="1800" u="sng" dirty="0">
                <a:solidFill>
                  <a:schemeClr val="accent5"/>
                </a:solidFill>
                <a:latin typeface="Arial"/>
                <a:ea typeface="Arial"/>
                <a:cs typeface="Arial"/>
                <a:sym typeface="Arial"/>
                <a:hlinkClick r:id="rId5">
                  <a:extLst>
                    <a:ext uri="{A12FA001-AC4F-418D-AE19-62706E023703}">
                      <ahyp:hlinkClr xmlns:ahyp="http://schemas.microsoft.com/office/drawing/2018/hyperlinkcolor" val="tx"/>
                    </a:ext>
                  </a:extLst>
                </a:hlinkClick>
              </a:rPr>
              <a:t>miller-curley_s@cde.state.co.us</a:t>
            </a:r>
            <a:endParaRPr sz="18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dirty="0">
                <a:latin typeface="Arial"/>
                <a:ea typeface="Arial"/>
                <a:cs typeface="Arial"/>
                <a:sym typeface="Arial"/>
              </a:rPr>
              <a:t>Erin Loften, School Improvement and Planning Supervisor</a:t>
            </a:r>
            <a:endParaRPr sz="18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u="sng" dirty="0">
                <a:solidFill>
                  <a:schemeClr val="accent5"/>
                </a:solidFill>
                <a:latin typeface="Arial"/>
                <a:ea typeface="Arial"/>
                <a:cs typeface="Arial"/>
                <a:sym typeface="Arial"/>
                <a:hlinkClick r:id="rId6">
                  <a:extLst>
                    <a:ext uri="{A12FA001-AC4F-418D-AE19-62706E023703}">
                      <ahyp:hlinkClr xmlns:ahyp="http://schemas.microsoft.com/office/drawing/2018/hyperlinkcolor" val="tx"/>
                    </a:ext>
                  </a:extLst>
                </a:hlinkClick>
              </a:rPr>
              <a:t>loften_e@cde.state.co.us</a:t>
            </a:r>
            <a:endParaRPr sz="1800" dirty="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6" name="Google Shape;2706;g3135668e924_0_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200" dirty="0">
                <a:latin typeface="Arial"/>
                <a:ea typeface="Arial"/>
                <a:cs typeface="Arial"/>
                <a:sym typeface="Arial"/>
              </a:rPr>
              <a:t>Resources:</a:t>
            </a:r>
            <a:endParaRPr sz="2200" dirty="0">
              <a:latin typeface="Arial"/>
              <a:ea typeface="Arial"/>
              <a:cs typeface="Arial"/>
              <a:sym typeface="Arial"/>
            </a:endParaRPr>
          </a:p>
        </p:txBody>
      </p:sp>
      <p:sp>
        <p:nvSpPr>
          <p:cNvPr id="2707" name="Google Shape;2707;g3135668e924_0_6"/>
          <p:cNvSpPr txBox="1">
            <a:spLocks noGrp="1"/>
          </p:cNvSpPr>
          <p:nvPr>
            <p:ph type="body" idx="1"/>
          </p:nvPr>
        </p:nvSpPr>
        <p:spPr>
          <a:xfrm>
            <a:off x="212250" y="1038400"/>
            <a:ext cx="5872800" cy="32250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800"/>
              </a:spcAft>
              <a:buSzPts val="275"/>
              <a:buNone/>
            </a:pPr>
            <a:r>
              <a:rPr lang="en" sz="7200" b="1" u="sng" dirty="0">
                <a:solidFill>
                  <a:schemeClr val="hlink"/>
                </a:solidFill>
                <a:latin typeface="Arial"/>
                <a:ea typeface="Arial"/>
                <a:cs typeface="Arial"/>
                <a:sym typeface="Arial"/>
                <a:hlinkClick r:id="rId3"/>
              </a:rPr>
              <a:t>Identification Dashboard</a:t>
            </a:r>
            <a:endParaRPr sz="7200" b="1" dirty="0">
              <a:latin typeface="Arial"/>
              <a:ea typeface="Arial"/>
              <a:cs typeface="Arial"/>
              <a:sym typeface="Arial"/>
            </a:endParaRPr>
          </a:p>
          <a:p>
            <a:pPr marL="0" lvl="0" indent="0" algn="l" rtl="0">
              <a:lnSpc>
                <a:spcPct val="100000"/>
              </a:lnSpc>
              <a:spcBef>
                <a:spcPts val="1200"/>
              </a:spcBef>
              <a:spcAft>
                <a:spcPts val="800"/>
              </a:spcAft>
              <a:buSzPts val="275"/>
              <a:buNone/>
            </a:pPr>
            <a:r>
              <a:rPr lang="en" sz="7200" b="1" u="sng" dirty="0">
                <a:solidFill>
                  <a:schemeClr val="hlink"/>
                </a:solidFill>
                <a:latin typeface="Arial"/>
                <a:ea typeface="Arial"/>
                <a:cs typeface="Arial"/>
                <a:sym typeface="Arial"/>
                <a:hlinkClick r:id="rId4"/>
              </a:rPr>
              <a:t>Unified Improvement Planning:  Quality Criteria Rubrics</a:t>
            </a:r>
            <a:endParaRPr sz="7200" b="1" dirty="0">
              <a:latin typeface="Arial"/>
              <a:ea typeface="Arial"/>
              <a:cs typeface="Arial"/>
              <a:sym typeface="Arial"/>
            </a:endParaRPr>
          </a:p>
          <a:p>
            <a:pPr marL="0" lvl="0" indent="0" algn="l" rtl="0">
              <a:lnSpc>
                <a:spcPct val="100000"/>
              </a:lnSpc>
              <a:spcBef>
                <a:spcPts val="1200"/>
              </a:spcBef>
              <a:spcAft>
                <a:spcPts val="800"/>
              </a:spcAft>
              <a:buSzPts val="275"/>
              <a:buNone/>
            </a:pPr>
            <a:r>
              <a:rPr lang="en" sz="7200" b="1" u="sng" dirty="0">
                <a:solidFill>
                  <a:schemeClr val="hlink"/>
                </a:solidFill>
                <a:latin typeface="Arial"/>
                <a:ea typeface="Arial"/>
                <a:cs typeface="Arial"/>
                <a:sym typeface="Arial"/>
                <a:hlinkClick r:id="rId5"/>
              </a:rPr>
              <a:t>ESSA Planning Requirements</a:t>
            </a:r>
            <a:endParaRPr sz="7200" b="1" dirty="0">
              <a:latin typeface="Arial"/>
              <a:ea typeface="Arial"/>
              <a:cs typeface="Arial"/>
              <a:sym typeface="Arial"/>
            </a:endParaRPr>
          </a:p>
          <a:p>
            <a:pPr marL="0" lvl="0" indent="0" algn="l" rtl="0">
              <a:lnSpc>
                <a:spcPct val="100000"/>
              </a:lnSpc>
              <a:spcBef>
                <a:spcPts val="1200"/>
              </a:spcBef>
              <a:spcAft>
                <a:spcPts val="800"/>
              </a:spcAft>
              <a:buSzPts val="275"/>
              <a:buNone/>
            </a:pPr>
            <a:r>
              <a:rPr lang="en" sz="7200" b="1" dirty="0">
                <a:latin typeface="Arial"/>
                <a:ea typeface="Arial"/>
                <a:cs typeface="Arial"/>
                <a:sym typeface="Arial"/>
              </a:rPr>
              <a:t>*Resource Inequities</a:t>
            </a:r>
            <a:r>
              <a:rPr lang="en" sz="7200" dirty="0">
                <a:latin typeface="Arial"/>
                <a:ea typeface="Arial"/>
                <a:cs typeface="Arial"/>
                <a:sym typeface="Arial"/>
              </a:rPr>
              <a:t>:  </a:t>
            </a:r>
            <a:r>
              <a:rPr lang="en" sz="7200" u="sng" dirty="0">
                <a:solidFill>
                  <a:schemeClr val="accent5"/>
                </a:solidFill>
                <a:latin typeface="Arial"/>
                <a:ea typeface="Arial"/>
                <a:cs typeface="Arial"/>
                <a:sym typeface="Arial"/>
                <a:hlinkClick r:id="rId6">
                  <a:extLst>
                    <a:ext uri="{A12FA001-AC4F-418D-AE19-62706E023703}">
                      <ahyp:hlinkClr xmlns:ahyp="http://schemas.microsoft.com/office/drawing/2018/hyperlinkcolor" val="tx"/>
                    </a:ext>
                  </a:extLst>
                </a:hlinkClick>
              </a:rPr>
              <a:t>CDE Website for Resource Inequities</a:t>
            </a:r>
            <a:r>
              <a:rPr lang="en" sz="7200" dirty="0">
                <a:latin typeface="Arial"/>
                <a:ea typeface="Arial"/>
                <a:cs typeface="Arial"/>
                <a:sym typeface="Arial"/>
              </a:rPr>
              <a:t> (CS and ATS)</a:t>
            </a:r>
            <a:endParaRPr sz="7200" dirty="0">
              <a:latin typeface="Arial"/>
              <a:ea typeface="Arial"/>
              <a:cs typeface="Arial"/>
              <a:sym typeface="Arial"/>
            </a:endParaRPr>
          </a:p>
          <a:p>
            <a:pPr marL="0" lvl="0" indent="0" algn="l" rtl="0">
              <a:lnSpc>
                <a:spcPct val="100000"/>
              </a:lnSpc>
              <a:spcBef>
                <a:spcPts val="1200"/>
              </a:spcBef>
              <a:spcAft>
                <a:spcPts val="800"/>
              </a:spcAft>
              <a:buSzPts val="275"/>
              <a:buNone/>
            </a:pPr>
            <a:r>
              <a:rPr lang="en" sz="7200" b="1" dirty="0">
                <a:solidFill>
                  <a:srgbClr val="FF0000"/>
                </a:solidFill>
                <a:latin typeface="Arial"/>
                <a:ea typeface="Arial"/>
                <a:cs typeface="Arial"/>
                <a:sym typeface="Arial"/>
              </a:rPr>
              <a:t>Coming Soon: </a:t>
            </a:r>
            <a:r>
              <a:rPr lang="en" sz="7200" dirty="0">
                <a:latin typeface="Arial"/>
                <a:ea typeface="Arial"/>
                <a:cs typeface="Arial"/>
                <a:sym typeface="Arial"/>
              </a:rPr>
              <a:t> </a:t>
            </a:r>
            <a:r>
              <a:rPr lang="en" sz="7200" b="1" dirty="0">
                <a:solidFill>
                  <a:srgbClr val="76A5AF"/>
                </a:solidFill>
                <a:latin typeface="Arial"/>
                <a:ea typeface="Arial"/>
                <a:cs typeface="Arial"/>
                <a:sym typeface="Arial"/>
              </a:rPr>
              <a:t>FAQ for ESSA Identification - Low Graduation</a:t>
            </a:r>
            <a:endParaRPr sz="7200" b="1" dirty="0">
              <a:solidFill>
                <a:srgbClr val="76A5AF"/>
              </a:solidFill>
              <a:latin typeface="Arial"/>
              <a:ea typeface="Arial"/>
              <a:cs typeface="Arial"/>
              <a:sym typeface="Arial"/>
            </a:endParaRPr>
          </a:p>
          <a:p>
            <a:pPr marL="0" lvl="0" indent="0" algn="l" rtl="0">
              <a:lnSpc>
                <a:spcPct val="100000"/>
              </a:lnSpc>
              <a:spcBef>
                <a:spcPts val="1200"/>
              </a:spcBef>
              <a:spcAft>
                <a:spcPts val="0"/>
              </a:spcAft>
              <a:buSzPts val="275"/>
              <a:buNone/>
            </a:pPr>
            <a:endParaRPr sz="7200" b="1" dirty="0">
              <a:latin typeface="Arial"/>
              <a:ea typeface="Arial"/>
              <a:cs typeface="Arial"/>
              <a:sym typeface="Arial"/>
            </a:endParaRPr>
          </a:p>
          <a:p>
            <a:pPr marL="0" lvl="0" indent="0" algn="l" rtl="0">
              <a:lnSpc>
                <a:spcPct val="115000"/>
              </a:lnSpc>
              <a:spcBef>
                <a:spcPts val="1200"/>
              </a:spcBef>
              <a:spcAft>
                <a:spcPts val="0"/>
              </a:spcAft>
              <a:buSzPct val="68750"/>
              <a:buNone/>
            </a:pPr>
            <a:endParaRPr dirty="0"/>
          </a:p>
          <a:p>
            <a:pPr marL="0" lvl="0" indent="0" algn="l" rtl="0">
              <a:lnSpc>
                <a:spcPct val="115000"/>
              </a:lnSpc>
              <a:spcBef>
                <a:spcPts val="1200"/>
              </a:spcBef>
              <a:spcAft>
                <a:spcPts val="1200"/>
              </a:spcAft>
              <a:buClr>
                <a:schemeClr val="dk1"/>
              </a:buClr>
              <a:buSzPct val="68750"/>
              <a:buFont typeface="Arial"/>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11"/>
        <p:cNvGrpSpPr/>
        <p:nvPr/>
      </p:nvGrpSpPr>
      <p:grpSpPr>
        <a:xfrm>
          <a:off x="0" y="0"/>
          <a:ext cx="0" cy="0"/>
          <a:chOff x="0" y="0"/>
          <a:chExt cx="0" cy="0"/>
        </a:xfrm>
      </p:grpSpPr>
      <p:sp>
        <p:nvSpPr>
          <p:cNvPr id="2712" name="Google Shape;2712;g34f68b68874_1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2713" name="Google Shape;2713;g34f68b68874_10_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May 8</a:t>
            </a:r>
            <a:endParaRPr sz="1600" b="1" dirty="0"/>
          </a:p>
          <a:p>
            <a:pPr marL="1371600" lvl="2" indent="-330200" algn="l" rtl="0">
              <a:lnSpc>
                <a:spcPct val="90000"/>
              </a:lnSpc>
              <a:spcBef>
                <a:spcPts val="600"/>
              </a:spcBef>
              <a:spcAft>
                <a:spcPts val="0"/>
              </a:spcAft>
              <a:buSzPts val="1600"/>
              <a:buFont typeface="Arial"/>
              <a:buChar char="•"/>
            </a:pPr>
            <a:r>
              <a:rPr lang="en" sz="1600" dirty="0"/>
              <a:t>Schoolwide and Targeted Assistance Programs</a:t>
            </a:r>
            <a:endParaRPr sz="1600" dirty="0"/>
          </a:p>
          <a:p>
            <a:pPr marL="914400" lvl="1" indent="-330200" algn="l" rtl="0">
              <a:lnSpc>
                <a:spcPct val="90000"/>
              </a:lnSpc>
              <a:spcBef>
                <a:spcPts val="600"/>
              </a:spcBef>
              <a:spcAft>
                <a:spcPts val="0"/>
              </a:spcAft>
              <a:buSzPts val="1600"/>
              <a:buFont typeface="Arial"/>
              <a:buChar char="•"/>
            </a:pPr>
            <a:r>
              <a:rPr lang="en" sz="1600" b="1" dirty="0"/>
              <a:t>May 22</a:t>
            </a:r>
            <a:endParaRPr sz="1600" b="1" dirty="0"/>
          </a:p>
          <a:p>
            <a:pPr marL="1371600" lvl="2" indent="-330200" algn="l" rtl="0">
              <a:lnSpc>
                <a:spcPct val="90000"/>
              </a:lnSpc>
              <a:spcBef>
                <a:spcPts val="600"/>
              </a:spcBef>
              <a:spcAft>
                <a:spcPts val="0"/>
              </a:spcAft>
              <a:buSzPts val="1600"/>
              <a:buFont typeface="Arial"/>
              <a:buChar char="•"/>
            </a:pPr>
            <a:r>
              <a:rPr lang="en" sz="1600" dirty="0"/>
              <a:t>District Showcase: Poudre's Summer School and Afterschool Programs</a:t>
            </a:r>
            <a:endParaRPr sz="1600" dirty="0"/>
          </a:p>
        </p:txBody>
      </p:sp>
      <p:pic>
        <p:nvPicPr>
          <p:cNvPr id="2714" name="Google Shape;2714;g34f68b68874_1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Google Shape;2719;g34f68b68874_14_0"/>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2720" name="Google Shape;2720;g34f68b68874_14_0"/>
          <p:cNvGraphicFramePr/>
          <p:nvPr/>
        </p:nvGraphicFramePr>
        <p:xfrm>
          <a:off x="107018" y="513645"/>
          <a:ext cx="8481000" cy="4168825"/>
        </p:xfrm>
        <a:graphic>
          <a:graphicData uri="http://schemas.openxmlformats.org/drawingml/2006/table">
            <a:tbl>
              <a:tblPr firstRow="1">
                <a:noFill/>
                <a:tableStyleId>{2C54EE92-0DF0-4781-A0A5-F89EE7A14D30}</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9"/>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0"/>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1"/>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4"/>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6"/>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8"/>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g332fa6849fb_0_6"/>
          <p:cNvSpPr txBox="1">
            <a:spLocks noGrp="1"/>
          </p:cNvSpPr>
          <p:nvPr>
            <p:ph type="title"/>
          </p:nvPr>
        </p:nvSpPr>
        <p:spPr>
          <a:xfrm>
            <a:off x="335300" y="1439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Purpose:</a:t>
            </a:r>
            <a:endParaRPr/>
          </a:p>
        </p:txBody>
      </p:sp>
      <p:sp>
        <p:nvSpPr>
          <p:cNvPr id="2380" name="Google Shape;2380;g332fa6849fb_0_6"/>
          <p:cNvSpPr txBox="1">
            <a:spLocks noGrp="1"/>
          </p:cNvSpPr>
          <p:nvPr>
            <p:ph type="body" idx="1"/>
          </p:nvPr>
        </p:nvSpPr>
        <p:spPr>
          <a:xfrm>
            <a:off x="265875" y="1049625"/>
            <a:ext cx="8802000" cy="266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 u="sng" dirty="0"/>
              <a:t>Purpose of Today’s Office Hours and CS-Y3+ Convening</a:t>
            </a:r>
            <a:r>
              <a:rPr lang="en" dirty="0"/>
              <a:t>:</a:t>
            </a:r>
            <a:endParaRPr dirty="0"/>
          </a:p>
          <a:p>
            <a:pPr marL="457200" lvl="0" indent="-330200" algn="l" rtl="0">
              <a:lnSpc>
                <a:spcPct val="100000"/>
              </a:lnSpc>
              <a:spcBef>
                <a:spcPts val="1000"/>
              </a:spcBef>
              <a:spcAft>
                <a:spcPts val="0"/>
              </a:spcAft>
              <a:buSzPts val="1600"/>
              <a:buChar char="●"/>
            </a:pPr>
            <a:r>
              <a:rPr lang="en" dirty="0"/>
              <a:t>To provide LEA Leaders with the knowledge and tools to support School Improvement, including for ESSA-Identified Schools.</a:t>
            </a:r>
            <a:endParaRPr dirty="0"/>
          </a:p>
          <a:p>
            <a:pPr marL="457200" lvl="0" indent="-330200" algn="l" rtl="0">
              <a:lnSpc>
                <a:spcPct val="100000"/>
              </a:lnSpc>
              <a:spcBef>
                <a:spcPts val="1000"/>
              </a:spcBef>
              <a:spcAft>
                <a:spcPts val="0"/>
              </a:spcAft>
              <a:buSzPts val="1600"/>
              <a:buChar char="●"/>
            </a:pPr>
            <a:r>
              <a:rPr lang="en" dirty="0"/>
              <a:t>To provide additional clarification on the identification of “Comprehensive Support - Low Graduation”</a:t>
            </a:r>
            <a:endParaRPr dirty="0"/>
          </a:p>
          <a:p>
            <a:pPr marL="457200" lvl="0" indent="-330200" algn="l" rtl="0">
              <a:lnSpc>
                <a:spcPct val="100000"/>
              </a:lnSpc>
              <a:spcBef>
                <a:spcPts val="1000"/>
              </a:spcBef>
              <a:spcAft>
                <a:spcPts val="1000"/>
              </a:spcAft>
              <a:buSzPts val="1600"/>
              <a:buChar char="●"/>
            </a:pPr>
            <a:r>
              <a:rPr lang="en" dirty="0"/>
              <a:t>To support LEA Leaders of CS-Y3+ Schools to support continuous improvement for identified schools. (List of Districts with CS Y3+ Schools on the next slide)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g341a71bea0b_0_1"/>
          <p:cNvSpPr txBox="1">
            <a:spLocks noGrp="1"/>
          </p:cNvSpPr>
          <p:nvPr>
            <p:ph type="title"/>
          </p:nvPr>
        </p:nvSpPr>
        <p:spPr>
          <a:xfrm>
            <a:off x="0" y="3361600"/>
            <a:ext cx="9144000" cy="666600"/>
          </a:xfrm>
          <a:prstGeom prst="rect">
            <a:avLst/>
          </a:prstGeom>
          <a:solidFill>
            <a:srgbClr val="D35E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LEA Leadership for School Improvement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g338cb1f117a_1_5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All LEAs lead schools in the continuous improvement process</a:t>
            </a:r>
            <a:endParaRPr/>
          </a:p>
        </p:txBody>
      </p:sp>
      <p:sp>
        <p:nvSpPr>
          <p:cNvPr id="2391" name="Google Shape;2391;g338cb1f117a_1_527"/>
          <p:cNvSpPr txBox="1">
            <a:spLocks noGrp="1"/>
          </p:cNvSpPr>
          <p:nvPr>
            <p:ph type="body" idx="1"/>
          </p:nvPr>
        </p:nvSpPr>
        <p:spPr>
          <a:xfrm>
            <a:off x="311700" y="1152475"/>
            <a:ext cx="48855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ESSA, specifically Title I, Part A, requires State and Local Educational Agencies to provide technical assistance and oversight of the continuous improvement cycle for any school identified for support and improvement. </a:t>
            </a:r>
            <a:endParaRPr/>
          </a:p>
          <a:p>
            <a:pPr marL="0" lvl="0" indent="0" algn="l" rtl="0">
              <a:spcBef>
                <a:spcPts val="0"/>
              </a:spcBef>
              <a:spcAft>
                <a:spcPts val="0"/>
              </a:spcAft>
              <a:buNone/>
            </a:pPr>
            <a:endParaRPr/>
          </a:p>
          <a:p>
            <a:pPr marL="0" lvl="0" indent="0" algn="l" rtl="0">
              <a:spcBef>
                <a:spcPts val="0"/>
              </a:spcBef>
              <a:spcAft>
                <a:spcPts val="0"/>
              </a:spcAft>
              <a:buNone/>
            </a:pPr>
            <a:r>
              <a:rPr lang="en"/>
              <a:t>Today’s Objective: </a:t>
            </a:r>
            <a:endParaRPr/>
          </a:p>
          <a:p>
            <a:pPr marL="457200" lvl="0" indent="-322580" algn="l" rtl="0">
              <a:spcBef>
                <a:spcPts val="0"/>
              </a:spcBef>
              <a:spcAft>
                <a:spcPts val="0"/>
              </a:spcAft>
              <a:buSzPct val="100000"/>
              <a:buChar char="●"/>
            </a:pPr>
            <a:r>
              <a:rPr lang="en"/>
              <a:t>Partner with you in improving outcomes for identified schools </a:t>
            </a:r>
            <a:endParaRPr/>
          </a:p>
          <a:p>
            <a:pPr marL="457200" lvl="0" indent="-322580" algn="l" rtl="0">
              <a:spcBef>
                <a:spcPts val="0"/>
              </a:spcBef>
              <a:spcAft>
                <a:spcPts val="0"/>
              </a:spcAft>
              <a:buSzPct val="100000"/>
              <a:buChar char="●"/>
            </a:pPr>
            <a:r>
              <a:rPr lang="en"/>
              <a:t>Review the full cycle and requirements under each component</a:t>
            </a:r>
            <a:endParaRPr/>
          </a:p>
          <a:p>
            <a:pPr marL="457200" lvl="0" indent="-322580" algn="l" rtl="0">
              <a:spcBef>
                <a:spcPts val="0"/>
              </a:spcBef>
              <a:spcAft>
                <a:spcPts val="0"/>
              </a:spcAft>
              <a:buSzPct val="100000"/>
              <a:buChar char="●"/>
            </a:pPr>
            <a:r>
              <a:rPr lang="en"/>
              <a:t>Provide any support needed for any of the components </a:t>
            </a:r>
            <a:endParaRPr/>
          </a:p>
        </p:txBody>
      </p:sp>
      <p:pic>
        <p:nvPicPr>
          <p:cNvPr id="2393" name="Google Shape;2393;g338cb1f117a_1_527" descr="A diagram of the Title I School Improvement cycle: 1. Identify and Serve the Right Schools, 2. Approve the Right Plans and Uses of ESSA funds, 3. Support and Monitor Implementation of Approved Plans, 4. Evaluate and Report Outcomes, and 5. Adjust Based on Outcomes. The Cycle then starts again with one."/>
          <p:cNvPicPr preferRelativeResize="0"/>
          <p:nvPr/>
        </p:nvPicPr>
        <p:blipFill>
          <a:blip r:embed="rId3">
            <a:alphaModFix/>
          </a:blip>
          <a:stretch>
            <a:fillRect/>
          </a:stretch>
        </p:blipFill>
        <p:spPr>
          <a:xfrm>
            <a:off x="5349150" y="981275"/>
            <a:ext cx="3680150" cy="330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Google Shape;2398;g338cb1f117a_1_5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To Begin:  Zoom Poll</a:t>
            </a:r>
            <a:endParaRPr/>
          </a:p>
        </p:txBody>
      </p:sp>
      <p:sp>
        <p:nvSpPr>
          <p:cNvPr id="2399" name="Google Shape;2399;g338cb1f117a_1_545"/>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Our LEA understands ESSA Identification for Comprehensive Support, Targeted Support and Additional Targeted Support.</a:t>
            </a:r>
            <a:endParaRPr dirty="0"/>
          </a:p>
          <a:p>
            <a:pPr marL="457200" lvl="0" indent="-330200" algn="l" rtl="0">
              <a:spcBef>
                <a:spcPts val="0"/>
              </a:spcBef>
              <a:spcAft>
                <a:spcPts val="0"/>
              </a:spcAft>
              <a:buSzPts val="1600"/>
              <a:buChar char="●"/>
            </a:pPr>
            <a:r>
              <a:rPr lang="en" dirty="0"/>
              <a:t>Our LEA understands how to support ESSA-Identified Schools in developing and monitoring improvement plans.</a:t>
            </a:r>
            <a:endParaRPr dirty="0"/>
          </a:p>
          <a:p>
            <a:pPr marL="457200" lvl="0" indent="-330200" algn="l" rtl="0">
              <a:spcBef>
                <a:spcPts val="0"/>
              </a:spcBef>
              <a:spcAft>
                <a:spcPts val="0"/>
              </a:spcAft>
              <a:buSzPts val="1600"/>
              <a:buChar char="●"/>
            </a:pPr>
            <a:r>
              <a:rPr lang="en" dirty="0"/>
              <a:t>Our LEA understands how to use our Consolidated Application to support ESSA-Identified Schools.</a:t>
            </a:r>
            <a:endParaRPr dirty="0"/>
          </a:p>
        </p:txBody>
      </p:sp>
      <p:pic>
        <p:nvPicPr>
          <p:cNvPr id="2400" name="Google Shape;2400;g338cb1f117a_1_5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14250" y="3094600"/>
            <a:ext cx="3463803" cy="1367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4074</Words>
  <Application>Microsoft Office PowerPoint</Application>
  <PresentationFormat>On-screen Show (16:9)</PresentationFormat>
  <Paragraphs>406</Paragraphs>
  <Slides>55</Slides>
  <Notes>55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55</vt:i4>
      </vt:variant>
    </vt:vector>
  </HeadingPairs>
  <TitlesOfParts>
    <vt:vector size="68" baseType="lpstr">
      <vt:lpstr>Roboto</vt:lpstr>
      <vt:lpstr>Calibri</vt:lpstr>
      <vt:lpstr>Roboto Medium</vt:lpstr>
      <vt:lpstr>Rockwell</vt:lpstr>
      <vt:lpstr>Lato</vt:lpstr>
      <vt:lpstr>Arial</vt:lpstr>
      <vt:lpstr>Simple Light</vt:lpstr>
      <vt:lpstr>Simple Light</vt:lpstr>
      <vt:lpstr>Simple Light</vt:lpstr>
      <vt:lpstr>Simple Light</vt:lpstr>
      <vt:lpstr>Simple Light</vt:lpstr>
      <vt:lpstr>Simple Light</vt:lpstr>
      <vt:lpstr>Simple Light</vt:lpstr>
      <vt:lpstr>CDE ESEA and ESSER Office Hours  April 24, 2025</vt:lpstr>
      <vt:lpstr>ESEA/ESSER Office Hours</vt:lpstr>
      <vt:lpstr>ESEA &amp; ESSER Reminders and Updates</vt:lpstr>
      <vt:lpstr>Update: ESSA State Plan Amendment</vt:lpstr>
      <vt:lpstr> LEA Leadership for School Improvement CS Y3+ SPRING 2024-2025 Convening</vt:lpstr>
      <vt:lpstr>Purpose:</vt:lpstr>
      <vt:lpstr>LEA Leadership for School Improvement</vt:lpstr>
      <vt:lpstr>All LEAs lead schools in the continuous improvement process</vt:lpstr>
      <vt:lpstr>To Begin:  Zoom Poll</vt:lpstr>
      <vt:lpstr>ESSA Identification</vt:lpstr>
      <vt:lpstr>Acronyms - ESSA School Improvement</vt:lpstr>
      <vt:lpstr>Colorado Educational Accountability System</vt:lpstr>
      <vt:lpstr>Colorado Accountability System</vt:lpstr>
      <vt:lpstr>Overview of ESSA Identification</vt:lpstr>
      <vt:lpstr>CS - Lowest 5%</vt:lpstr>
      <vt:lpstr>Exiting CS - Lowest 5% </vt:lpstr>
      <vt:lpstr>CS - Low Grad</vt:lpstr>
      <vt:lpstr>Exiting CS - Low Grad</vt:lpstr>
      <vt:lpstr>Frequently Asked Questions - CS Low Grad</vt:lpstr>
      <vt:lpstr>What are the Differences Between State and Federal Identification Methodologies?</vt:lpstr>
      <vt:lpstr>Which Graduation Rate Cut Scores are Used in State and Federal Identification?</vt:lpstr>
      <vt:lpstr>What are the Differences Between Graduation and Completion Rates? When are they Used in Identification?</vt:lpstr>
      <vt:lpstr>Our AEC school received a Performance Rating on the SPF and is also ESSA Identified for Comprehensive Support- Low Graduation Rate.  Why does the school have two different ratings?</vt:lpstr>
      <vt:lpstr>More Questions about ESSA ID? </vt:lpstr>
      <vt:lpstr>Leadership for ESSA Identification - TS, ATS, CS</vt:lpstr>
      <vt:lpstr>Overview of LEA Requirements for ESSA Identified Schools</vt:lpstr>
      <vt:lpstr>Improvement Requirements for ESSA Identified Schools (Additional requirements for CS schools)</vt:lpstr>
      <vt:lpstr>Example:  Meeting TS, ATS and CS Requirements in School Improvement Planning</vt:lpstr>
      <vt:lpstr>What is the timeline LEAs should follow for meeting ESSA Requirements in UIP for CS Schools?</vt:lpstr>
      <vt:lpstr>More Rigorous Actions CS Y3+ </vt:lpstr>
      <vt:lpstr>More Rigorous Action:  CS-Y3+ ESSA Sections 1111(d)(3)(A)(i) and 1111(d)(1)(C)  </vt:lpstr>
      <vt:lpstr>More Rigorous Action </vt:lpstr>
      <vt:lpstr>Framework for “More Rigorous Action”</vt:lpstr>
      <vt:lpstr>Continuum for More Rigorous Action:  </vt:lpstr>
      <vt:lpstr>More Rigorous Action Steps:  CS Y3+ Schools at a Glance</vt:lpstr>
      <vt:lpstr>LEA Responsibilities - ESSA Identified Schools </vt:lpstr>
      <vt:lpstr>Notifying Schools and Sharing Identification Data</vt:lpstr>
      <vt:lpstr>Developing and Implementing Improvement Plans</vt:lpstr>
      <vt:lpstr>Selecting Evidence-Based Interventions</vt:lpstr>
      <vt:lpstr>Identifying Resource Inequities</vt:lpstr>
      <vt:lpstr>Addressing Resource Inequities</vt:lpstr>
      <vt:lpstr>Reviewing, Approving, and Monitoring Improvement Plans</vt:lpstr>
      <vt:lpstr>Important! </vt:lpstr>
      <vt:lpstr>Evaluating and Making Adjustments</vt:lpstr>
      <vt:lpstr>Funding Opportunities to Support School Improvement Efforts</vt:lpstr>
      <vt:lpstr>Funding Opportunities</vt:lpstr>
      <vt:lpstr>Funding Opportunities, continued</vt:lpstr>
      <vt:lpstr>Discussion - Small Group Rooms</vt:lpstr>
      <vt:lpstr>Discussion Rooms - Visit with Federal Programs OR Choose an empty room to meet as a team!</vt:lpstr>
      <vt:lpstr>Request Time with Federal Programs Support Team!  </vt:lpstr>
      <vt:lpstr>Closing</vt:lpstr>
      <vt:lpstr>Contacts</vt:lpstr>
      <vt:lpstr>Resources: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Patino, Yazmine</cp:lastModifiedBy>
  <cp:revision>3</cp:revision>
  <dcterms:modified xsi:type="dcterms:W3CDTF">2025-04-24T18:41:38Z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