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4"/>
  </p:notesMasterIdLst>
  <p:sldIdLst>
    <p:sldId id="256" r:id="rId5"/>
    <p:sldId id="295" r:id="rId6"/>
    <p:sldId id="298" r:id="rId7"/>
    <p:sldId id="303" r:id="rId8"/>
    <p:sldId id="300" r:id="rId9"/>
    <p:sldId id="299" r:id="rId10"/>
    <p:sldId id="296" r:id="rId11"/>
    <p:sldId id="297"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CDC6F-5220-4664-9F2E-27F6ED292EC0}" v="2" dt="2024-02-28T17:09:28.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9C5CDC6F-5220-4664-9F2E-27F6ED292EC0}"/>
    <pc:docChg chg="custSel modSld">
      <pc:chgData name="Wenzel, Brooke" userId="672bf8d3-b15b-4e02-a6d1-39319a0df09b" providerId="ADAL" clId="{9C5CDC6F-5220-4664-9F2E-27F6ED292EC0}" dt="2024-02-28T17:13:53.104" v="558" actId="13244"/>
      <pc:docMkLst>
        <pc:docMk/>
      </pc:docMkLst>
      <pc:sldChg chg="modSp mod">
        <pc:chgData name="Wenzel, Brooke" userId="672bf8d3-b15b-4e02-a6d1-39319a0df09b" providerId="ADAL" clId="{9C5CDC6F-5220-4664-9F2E-27F6ED292EC0}" dt="2024-02-28T17:13:15.415" v="548" actId="13244"/>
        <pc:sldMkLst>
          <pc:docMk/>
          <pc:sldMk cId="3838713401" sldId="295"/>
        </pc:sldMkLst>
        <pc:spChg chg="ord">
          <ac:chgData name="Wenzel, Brooke" userId="672bf8d3-b15b-4e02-a6d1-39319a0df09b" providerId="ADAL" clId="{9C5CDC6F-5220-4664-9F2E-27F6ED292EC0}" dt="2024-02-28T17:13:15.415" v="548" actId="13244"/>
          <ac:spMkLst>
            <pc:docMk/>
            <pc:sldMk cId="3838713401" sldId="295"/>
            <ac:spMk id="4" creationId="{00000000-0000-0000-0000-000000000000}"/>
          </ac:spMkLst>
        </pc:spChg>
        <pc:spChg chg="ord">
          <ac:chgData name="Wenzel, Brooke" userId="672bf8d3-b15b-4e02-a6d1-39319a0df09b" providerId="ADAL" clId="{9C5CDC6F-5220-4664-9F2E-27F6ED292EC0}" dt="2024-02-28T17:13:13.061" v="547" actId="13244"/>
          <ac:spMkLst>
            <pc:docMk/>
            <pc:sldMk cId="3838713401" sldId="295"/>
            <ac:spMk id="7" creationId="{0BDA3AFF-1616-4B0F-96B1-A3568444790B}"/>
          </ac:spMkLst>
        </pc:spChg>
      </pc:sldChg>
      <pc:sldChg chg="modSp mod">
        <pc:chgData name="Wenzel, Brooke" userId="672bf8d3-b15b-4e02-a6d1-39319a0df09b" providerId="ADAL" clId="{9C5CDC6F-5220-4664-9F2E-27F6ED292EC0}" dt="2024-02-28T17:11:23.504" v="123" actId="962"/>
        <pc:sldMkLst>
          <pc:docMk/>
          <pc:sldMk cId="3889735011" sldId="296"/>
        </pc:sldMkLst>
        <pc:picChg chg="mod">
          <ac:chgData name="Wenzel, Brooke" userId="672bf8d3-b15b-4e02-a6d1-39319a0df09b" providerId="ADAL" clId="{9C5CDC6F-5220-4664-9F2E-27F6ED292EC0}" dt="2024-02-28T17:11:23.504" v="123" actId="962"/>
          <ac:picMkLst>
            <pc:docMk/>
            <pc:sldMk cId="3889735011" sldId="296"/>
            <ac:picMk id="3" creationId="{64287952-ADA2-75A6-B271-A9ADA4E8CA9C}"/>
          </ac:picMkLst>
        </pc:picChg>
      </pc:sldChg>
      <pc:sldChg chg="modSp mod">
        <pc:chgData name="Wenzel, Brooke" userId="672bf8d3-b15b-4e02-a6d1-39319a0df09b" providerId="ADAL" clId="{9C5CDC6F-5220-4664-9F2E-27F6ED292EC0}" dt="2024-02-28T17:12:24.120" v="545" actId="962"/>
        <pc:sldMkLst>
          <pc:docMk/>
          <pc:sldMk cId="498889490" sldId="297"/>
        </pc:sldMkLst>
        <pc:picChg chg="mod">
          <ac:chgData name="Wenzel, Brooke" userId="672bf8d3-b15b-4e02-a6d1-39319a0df09b" providerId="ADAL" clId="{9C5CDC6F-5220-4664-9F2E-27F6ED292EC0}" dt="2024-02-28T17:11:48.194" v="245" actId="962"/>
          <ac:picMkLst>
            <pc:docMk/>
            <pc:sldMk cId="498889490" sldId="297"/>
            <ac:picMk id="7" creationId="{18389270-9F0C-6AF2-45E9-030A939171BD}"/>
          </ac:picMkLst>
        </pc:picChg>
        <pc:picChg chg="mod">
          <ac:chgData name="Wenzel, Brooke" userId="672bf8d3-b15b-4e02-a6d1-39319a0df09b" providerId="ADAL" clId="{9C5CDC6F-5220-4664-9F2E-27F6ED292EC0}" dt="2024-02-28T17:12:24.120" v="545" actId="962"/>
          <ac:picMkLst>
            <pc:docMk/>
            <pc:sldMk cId="498889490" sldId="297"/>
            <ac:picMk id="10" creationId="{EF4D086D-FED6-DF68-107E-E31458716C18}"/>
          </ac:picMkLst>
        </pc:picChg>
      </pc:sldChg>
      <pc:sldChg chg="modSp mod">
        <pc:chgData name="Wenzel, Brooke" userId="672bf8d3-b15b-4e02-a6d1-39319a0df09b" providerId="ADAL" clId="{9C5CDC6F-5220-4664-9F2E-27F6ED292EC0}" dt="2024-02-28T17:13:29.831" v="552" actId="13244"/>
        <pc:sldMkLst>
          <pc:docMk/>
          <pc:sldMk cId="4093900980" sldId="298"/>
        </pc:sldMkLst>
        <pc:spChg chg="ord">
          <ac:chgData name="Wenzel, Brooke" userId="672bf8d3-b15b-4e02-a6d1-39319a0df09b" providerId="ADAL" clId="{9C5CDC6F-5220-4664-9F2E-27F6ED292EC0}" dt="2024-02-28T17:13:23.453" v="550" actId="13244"/>
          <ac:spMkLst>
            <pc:docMk/>
            <pc:sldMk cId="4093900980" sldId="298"/>
            <ac:spMk id="4" creationId="{00000000-0000-0000-0000-000000000000}"/>
          </ac:spMkLst>
        </pc:spChg>
        <pc:spChg chg="ord">
          <ac:chgData name="Wenzel, Brooke" userId="672bf8d3-b15b-4e02-a6d1-39319a0df09b" providerId="ADAL" clId="{9C5CDC6F-5220-4664-9F2E-27F6ED292EC0}" dt="2024-02-28T17:13:22.322" v="549" actId="13244"/>
          <ac:spMkLst>
            <pc:docMk/>
            <pc:sldMk cId="4093900980" sldId="298"/>
            <ac:spMk id="5" creationId="{D2F83714-5DA5-450F-38DA-934811A4C69A}"/>
          </ac:spMkLst>
        </pc:spChg>
        <pc:spChg chg="ord">
          <ac:chgData name="Wenzel, Brooke" userId="672bf8d3-b15b-4e02-a6d1-39319a0df09b" providerId="ADAL" clId="{9C5CDC6F-5220-4664-9F2E-27F6ED292EC0}" dt="2024-02-28T17:13:29.831" v="552" actId="13244"/>
          <ac:spMkLst>
            <pc:docMk/>
            <pc:sldMk cId="4093900980" sldId="298"/>
            <ac:spMk id="6" creationId="{5C9FF6FB-5B10-F6B4-35EB-72FF19B3AE16}"/>
          </ac:spMkLst>
        </pc:spChg>
        <pc:spChg chg="ord">
          <ac:chgData name="Wenzel, Brooke" userId="672bf8d3-b15b-4e02-a6d1-39319a0df09b" providerId="ADAL" clId="{9C5CDC6F-5220-4664-9F2E-27F6ED292EC0}" dt="2024-02-28T17:13:26.379" v="551" actId="13244"/>
          <ac:spMkLst>
            <pc:docMk/>
            <pc:sldMk cId="4093900980" sldId="298"/>
            <ac:spMk id="7" creationId="{79BC080F-BBD0-A2D0-4AFC-AB9140417C0F}"/>
          </ac:spMkLst>
        </pc:spChg>
      </pc:sldChg>
      <pc:sldChg chg="modSp mod">
        <pc:chgData name="Wenzel, Brooke" userId="672bf8d3-b15b-4e02-a6d1-39319a0df09b" providerId="ADAL" clId="{9C5CDC6F-5220-4664-9F2E-27F6ED292EC0}" dt="2024-02-28T17:13:53.104" v="558" actId="13244"/>
        <pc:sldMkLst>
          <pc:docMk/>
          <pc:sldMk cId="760619134" sldId="299"/>
        </pc:sldMkLst>
        <pc:spChg chg="ord">
          <ac:chgData name="Wenzel, Brooke" userId="672bf8d3-b15b-4e02-a6d1-39319a0df09b" providerId="ADAL" clId="{9C5CDC6F-5220-4664-9F2E-27F6ED292EC0}" dt="2024-02-28T17:13:53.104" v="558" actId="13244"/>
          <ac:spMkLst>
            <pc:docMk/>
            <pc:sldMk cId="760619134" sldId="299"/>
            <ac:spMk id="4" creationId="{00000000-0000-0000-0000-000000000000}"/>
          </ac:spMkLst>
        </pc:spChg>
        <pc:spChg chg="ord">
          <ac:chgData name="Wenzel, Brooke" userId="672bf8d3-b15b-4e02-a6d1-39319a0df09b" providerId="ADAL" clId="{9C5CDC6F-5220-4664-9F2E-27F6ED292EC0}" dt="2024-02-28T17:13:52.143" v="557" actId="13244"/>
          <ac:spMkLst>
            <pc:docMk/>
            <pc:sldMk cId="760619134" sldId="299"/>
            <ac:spMk id="5" creationId="{D2F83714-5DA5-450F-38DA-934811A4C69A}"/>
          </ac:spMkLst>
        </pc:spChg>
      </pc:sldChg>
      <pc:sldChg chg="modSp mod">
        <pc:chgData name="Wenzel, Brooke" userId="672bf8d3-b15b-4e02-a6d1-39319a0df09b" providerId="ADAL" clId="{9C5CDC6F-5220-4664-9F2E-27F6ED292EC0}" dt="2024-02-28T17:13:47.209" v="556" actId="13244"/>
        <pc:sldMkLst>
          <pc:docMk/>
          <pc:sldMk cId="204469325" sldId="300"/>
        </pc:sldMkLst>
        <pc:spChg chg="ord">
          <ac:chgData name="Wenzel, Brooke" userId="672bf8d3-b15b-4e02-a6d1-39319a0df09b" providerId="ADAL" clId="{9C5CDC6F-5220-4664-9F2E-27F6ED292EC0}" dt="2024-02-28T17:13:47.209" v="556" actId="13244"/>
          <ac:spMkLst>
            <pc:docMk/>
            <pc:sldMk cId="204469325" sldId="300"/>
            <ac:spMk id="4" creationId="{00000000-0000-0000-0000-000000000000}"/>
          </ac:spMkLst>
        </pc:spChg>
        <pc:spChg chg="ord">
          <ac:chgData name="Wenzel, Brooke" userId="672bf8d3-b15b-4e02-a6d1-39319a0df09b" providerId="ADAL" clId="{9C5CDC6F-5220-4664-9F2E-27F6ED292EC0}" dt="2024-02-28T17:13:46.247" v="555" actId="13244"/>
          <ac:spMkLst>
            <pc:docMk/>
            <pc:sldMk cId="204469325" sldId="300"/>
            <ac:spMk id="5" creationId="{D2F83714-5DA5-450F-38DA-934811A4C69A}"/>
          </ac:spMkLst>
        </pc:spChg>
      </pc:sldChg>
      <pc:sldChg chg="modSp mod">
        <pc:chgData name="Wenzel, Brooke" userId="672bf8d3-b15b-4e02-a6d1-39319a0df09b" providerId="ADAL" clId="{9C5CDC6F-5220-4664-9F2E-27F6ED292EC0}" dt="2024-02-28T17:13:40.442" v="554" actId="13244"/>
        <pc:sldMkLst>
          <pc:docMk/>
          <pc:sldMk cId="1813635695" sldId="303"/>
        </pc:sldMkLst>
        <pc:spChg chg="ord">
          <ac:chgData name="Wenzel, Brooke" userId="672bf8d3-b15b-4e02-a6d1-39319a0df09b" providerId="ADAL" clId="{9C5CDC6F-5220-4664-9F2E-27F6ED292EC0}" dt="2024-02-28T17:13:37.716" v="553" actId="13244"/>
          <ac:spMkLst>
            <pc:docMk/>
            <pc:sldMk cId="1813635695" sldId="303"/>
            <ac:spMk id="4" creationId="{00000000-0000-0000-0000-000000000000}"/>
          </ac:spMkLst>
        </pc:spChg>
        <pc:spChg chg="ord">
          <ac:chgData name="Wenzel, Brooke" userId="672bf8d3-b15b-4e02-a6d1-39319a0df09b" providerId="ADAL" clId="{9C5CDC6F-5220-4664-9F2E-27F6ED292EC0}" dt="2024-02-28T17:13:40.442" v="554" actId="13244"/>
          <ac:spMkLst>
            <pc:docMk/>
            <pc:sldMk cId="1813635695" sldId="303"/>
            <ac:spMk id="7" creationId="{0BDA3AFF-1616-4B0F-96B1-A3568444790B}"/>
          </ac:spMkLst>
        </pc:spChg>
        <pc:graphicFrameChg chg="modGraphic">
          <ac:chgData name="Wenzel, Brooke" userId="672bf8d3-b15b-4e02-a6d1-39319a0df09b" providerId="ADAL" clId="{9C5CDC6F-5220-4664-9F2E-27F6ED292EC0}" dt="2024-02-28T17:12:30.965" v="546" actId="207"/>
          <ac:graphicFrameMkLst>
            <pc:docMk/>
            <pc:sldMk cId="1813635695" sldId="303"/>
            <ac:graphicFrameMk id="2" creationId="{05A63368-8CBD-6BBA-06DB-B5EBD2D8FF25}"/>
          </ac:graphicFrameMkLst>
        </pc:graphicFrameChg>
      </pc:sldChg>
    </pc:docChg>
  </pc:docChgLst>
  <pc:docChgLst>
    <pc:chgData name="Negley, Tina" userId="S::negley_t@cde.state.co.us::4436ae98-303c-45af-8b8b-02ca5312699c" providerId="AD" clId="Web-{3E8129F4-8340-A9FE-CA98-5DA26E8B2617}"/>
    <pc:docChg chg="modSld">
      <pc:chgData name="Negley, Tina" userId="S::negley_t@cde.state.co.us::4436ae98-303c-45af-8b8b-02ca5312699c" providerId="AD" clId="Web-{3E8129F4-8340-A9FE-CA98-5DA26E8B2617}" dt="2023-02-28T14:40:22.384" v="40" actId="20577"/>
      <pc:docMkLst>
        <pc:docMk/>
      </pc:docMkLst>
      <pc:sldChg chg="modSp">
        <pc:chgData name="Negley, Tina" userId="S::negley_t@cde.state.co.us::4436ae98-303c-45af-8b8b-02ca5312699c" providerId="AD" clId="Web-{3E8129F4-8340-A9FE-CA98-5DA26E8B2617}" dt="2023-02-28T14:35:58.584" v="2" actId="20577"/>
        <pc:sldMkLst>
          <pc:docMk/>
          <pc:sldMk cId="3838713401" sldId="295"/>
        </pc:sldMkLst>
        <pc:spChg chg="mod">
          <ac:chgData name="Negley, Tina" userId="S::negley_t@cde.state.co.us::4436ae98-303c-45af-8b8b-02ca5312699c" providerId="AD" clId="Web-{3E8129F4-8340-A9FE-CA98-5DA26E8B2617}" dt="2023-02-28T14:35:58.584" v="2" actId="20577"/>
          <ac:spMkLst>
            <pc:docMk/>
            <pc:sldMk cId="3838713401" sldId="295"/>
            <ac:spMk id="3" creationId="{00000000-0000-0000-0000-000000000000}"/>
          </ac:spMkLst>
        </pc:spChg>
      </pc:sldChg>
      <pc:sldChg chg="modSp">
        <pc:chgData name="Negley, Tina" userId="S::negley_t@cde.state.co.us::4436ae98-303c-45af-8b8b-02ca5312699c" providerId="AD" clId="Web-{3E8129F4-8340-A9FE-CA98-5DA26E8B2617}" dt="2023-02-28T14:40:22.384" v="40" actId="20577"/>
        <pc:sldMkLst>
          <pc:docMk/>
          <pc:sldMk cId="4093900980" sldId="298"/>
        </pc:sldMkLst>
        <pc:spChg chg="mod">
          <ac:chgData name="Negley, Tina" userId="S::negley_t@cde.state.co.us::4436ae98-303c-45af-8b8b-02ca5312699c" providerId="AD" clId="Web-{3E8129F4-8340-A9FE-CA98-5DA26E8B2617}" dt="2023-02-28T14:40:22.384" v="40" actId="20577"/>
          <ac:spMkLst>
            <pc:docMk/>
            <pc:sldMk cId="4093900980" sldId="298"/>
            <ac:spMk id="2" creationId="{6858A4F3-15F8-E6A3-B9D8-06747012C3C6}"/>
          </ac:spMkLst>
        </pc:spChg>
      </pc:sldChg>
    </pc:docChg>
  </pc:docChgLst>
  <pc:docChgLst>
    <pc:chgData name="Wenzel, Brooke" userId="672bf8d3-b15b-4e02-a6d1-39319a0df09b" providerId="ADAL" clId="{B7339269-78AE-45AE-B50F-BB3A5CC9C05E}"/>
    <pc:docChg chg="undo custSel addSld delSld modSld sldOrd">
      <pc:chgData name="Wenzel, Brooke" userId="672bf8d3-b15b-4e02-a6d1-39319a0df09b" providerId="ADAL" clId="{B7339269-78AE-45AE-B50F-BB3A5CC9C05E}" dt="2023-04-19T12:59:34.570" v="3924" actId="20577"/>
      <pc:docMkLst>
        <pc:docMk/>
      </pc:docMkLst>
      <pc:sldChg chg="modSp mod">
        <pc:chgData name="Wenzel, Brooke" userId="672bf8d3-b15b-4e02-a6d1-39319a0df09b" providerId="ADAL" clId="{B7339269-78AE-45AE-B50F-BB3A5CC9C05E}" dt="2023-02-27T21:54:03.983" v="6" actId="20577"/>
        <pc:sldMkLst>
          <pc:docMk/>
          <pc:sldMk cId="3044915438" sldId="256"/>
        </pc:sldMkLst>
        <pc:spChg chg="mod">
          <ac:chgData name="Wenzel, Brooke" userId="672bf8d3-b15b-4e02-a6d1-39319a0df09b" providerId="ADAL" clId="{B7339269-78AE-45AE-B50F-BB3A5CC9C05E}" dt="2023-02-27T21:54:03.983" v="6" actId="20577"/>
          <ac:spMkLst>
            <pc:docMk/>
            <pc:sldMk cId="3044915438" sldId="256"/>
            <ac:spMk id="7" creationId="{2A0C161A-8513-BB84-0601-D50578FDAD11}"/>
          </ac:spMkLst>
        </pc:spChg>
      </pc:sldChg>
      <pc:sldChg chg="del">
        <pc:chgData name="Wenzel, Brooke" userId="672bf8d3-b15b-4e02-a6d1-39319a0df09b" providerId="ADAL" clId="{B7339269-78AE-45AE-B50F-BB3A5CC9C05E}" dt="2023-02-27T21:54:06.935" v="7" actId="47"/>
        <pc:sldMkLst>
          <pc:docMk/>
          <pc:sldMk cId="3401448192" sldId="264"/>
        </pc:sldMkLst>
      </pc:sldChg>
      <pc:sldChg chg="del">
        <pc:chgData name="Wenzel, Brooke" userId="672bf8d3-b15b-4e02-a6d1-39319a0df09b" providerId="ADAL" clId="{B7339269-78AE-45AE-B50F-BB3A5CC9C05E}" dt="2023-02-27T21:54:06.935" v="7" actId="47"/>
        <pc:sldMkLst>
          <pc:docMk/>
          <pc:sldMk cId="812090992" sldId="270"/>
        </pc:sldMkLst>
      </pc:sldChg>
      <pc:sldChg chg="del">
        <pc:chgData name="Wenzel, Brooke" userId="672bf8d3-b15b-4e02-a6d1-39319a0df09b" providerId="ADAL" clId="{B7339269-78AE-45AE-B50F-BB3A5CC9C05E}" dt="2023-02-27T21:54:06.935" v="7" actId="47"/>
        <pc:sldMkLst>
          <pc:docMk/>
          <pc:sldMk cId="3613651240" sldId="271"/>
        </pc:sldMkLst>
      </pc:sldChg>
      <pc:sldChg chg="del">
        <pc:chgData name="Wenzel, Brooke" userId="672bf8d3-b15b-4e02-a6d1-39319a0df09b" providerId="ADAL" clId="{B7339269-78AE-45AE-B50F-BB3A5CC9C05E}" dt="2023-02-27T21:54:06.935" v="7" actId="47"/>
        <pc:sldMkLst>
          <pc:docMk/>
          <pc:sldMk cId="2748458431" sldId="274"/>
        </pc:sldMkLst>
      </pc:sldChg>
      <pc:sldChg chg="modSp mod">
        <pc:chgData name="Wenzel, Brooke" userId="672bf8d3-b15b-4e02-a6d1-39319a0df09b" providerId="ADAL" clId="{B7339269-78AE-45AE-B50F-BB3A5CC9C05E}" dt="2023-04-19T12:59:34.570" v="3924" actId="20577"/>
        <pc:sldMkLst>
          <pc:docMk/>
          <pc:sldMk cId="675032686" sldId="275"/>
        </pc:sldMkLst>
        <pc:spChg chg="mod">
          <ac:chgData name="Wenzel, Brooke" userId="672bf8d3-b15b-4e02-a6d1-39319a0df09b" providerId="ADAL" clId="{B7339269-78AE-45AE-B50F-BB3A5CC9C05E}" dt="2023-04-19T12:59:34.570" v="3924" actId="20577"/>
          <ac:spMkLst>
            <pc:docMk/>
            <pc:sldMk cId="675032686" sldId="275"/>
            <ac:spMk id="4" creationId="{069C16D8-71E6-6E0A-9E9A-40580CD77B33}"/>
          </ac:spMkLst>
        </pc:spChg>
      </pc:sldChg>
      <pc:sldChg chg="del">
        <pc:chgData name="Wenzel, Brooke" userId="672bf8d3-b15b-4e02-a6d1-39319a0df09b" providerId="ADAL" clId="{B7339269-78AE-45AE-B50F-BB3A5CC9C05E}" dt="2023-02-27T21:54:06.935" v="7" actId="47"/>
        <pc:sldMkLst>
          <pc:docMk/>
          <pc:sldMk cId="2894931076" sldId="276"/>
        </pc:sldMkLst>
      </pc:sldChg>
      <pc:sldChg chg="modSp add mod">
        <pc:chgData name="Wenzel, Brooke" userId="672bf8d3-b15b-4e02-a6d1-39319a0df09b" providerId="ADAL" clId="{B7339269-78AE-45AE-B50F-BB3A5CC9C05E}" dt="2023-03-07T22:05:57.617" v="3204" actId="403"/>
        <pc:sldMkLst>
          <pc:docMk/>
          <pc:sldMk cId="3838713401" sldId="295"/>
        </pc:sldMkLst>
        <pc:spChg chg="mod">
          <ac:chgData name="Wenzel, Brooke" userId="672bf8d3-b15b-4e02-a6d1-39319a0df09b" providerId="ADAL" clId="{B7339269-78AE-45AE-B50F-BB3A5CC9C05E}" dt="2023-03-07T22:05:57.617" v="3204" actId="403"/>
          <ac:spMkLst>
            <pc:docMk/>
            <pc:sldMk cId="3838713401" sldId="295"/>
            <ac:spMk id="3" creationId="{00000000-0000-0000-0000-000000000000}"/>
          </ac:spMkLst>
        </pc:spChg>
        <pc:spChg chg="mod">
          <ac:chgData name="Wenzel, Brooke" userId="672bf8d3-b15b-4e02-a6d1-39319a0df09b" providerId="ADAL" clId="{B7339269-78AE-45AE-B50F-BB3A5CC9C05E}" dt="2023-02-28T14:03:17.480" v="764" actId="20577"/>
          <ac:spMkLst>
            <pc:docMk/>
            <pc:sldMk cId="3838713401" sldId="295"/>
            <ac:spMk id="7" creationId="{0BDA3AFF-1616-4B0F-96B1-A3568444790B}"/>
          </ac:spMkLst>
        </pc:spChg>
      </pc:sldChg>
      <pc:sldChg chg="addSp delSp modSp add mod setBg">
        <pc:chgData name="Wenzel, Brooke" userId="672bf8d3-b15b-4e02-a6d1-39319a0df09b" providerId="ADAL" clId="{B7339269-78AE-45AE-B50F-BB3A5CC9C05E}" dt="2023-03-07T22:06:24.942" v="3212" actId="20577"/>
        <pc:sldMkLst>
          <pc:docMk/>
          <pc:sldMk cId="3889735011" sldId="296"/>
        </pc:sldMkLst>
        <pc:spChg chg="del">
          <ac:chgData name="Wenzel, Brooke" userId="672bf8d3-b15b-4e02-a6d1-39319a0df09b" providerId="ADAL" clId="{B7339269-78AE-45AE-B50F-BB3A5CC9C05E}" dt="2023-02-27T21:56:04.885" v="137" actId="478"/>
          <ac:spMkLst>
            <pc:docMk/>
            <pc:sldMk cId="3889735011" sldId="296"/>
            <ac:spMk id="3" creationId="{00000000-0000-0000-0000-000000000000}"/>
          </ac:spMkLst>
        </pc:spChg>
        <pc:spChg chg="mod ord">
          <ac:chgData name="Wenzel, Brooke" userId="672bf8d3-b15b-4e02-a6d1-39319a0df09b" providerId="ADAL" clId="{B7339269-78AE-45AE-B50F-BB3A5CC9C05E}" dt="2023-02-28T13:56:04.482" v="369" actId="26606"/>
          <ac:spMkLst>
            <pc:docMk/>
            <pc:sldMk cId="3889735011" sldId="296"/>
            <ac:spMk id="4" creationId="{00000000-0000-0000-0000-000000000000}"/>
          </ac:spMkLst>
        </pc:spChg>
        <pc:spChg chg="add mod">
          <ac:chgData name="Wenzel, Brooke" userId="672bf8d3-b15b-4e02-a6d1-39319a0df09b" providerId="ADAL" clId="{B7339269-78AE-45AE-B50F-BB3A5CC9C05E}" dt="2023-03-07T22:06:24.942" v="3212" actId="20577"/>
          <ac:spMkLst>
            <pc:docMk/>
            <pc:sldMk cId="3889735011" sldId="296"/>
            <ac:spMk id="5" creationId="{D2F83714-5DA5-450F-38DA-934811A4C69A}"/>
          </ac:spMkLst>
        </pc:spChg>
        <pc:spChg chg="del">
          <ac:chgData name="Wenzel, Brooke" userId="672bf8d3-b15b-4e02-a6d1-39319a0df09b" providerId="ADAL" clId="{B7339269-78AE-45AE-B50F-BB3A5CC9C05E}" dt="2023-02-27T21:56:02.816" v="136" actId="478"/>
          <ac:spMkLst>
            <pc:docMk/>
            <pc:sldMk cId="3889735011" sldId="296"/>
            <ac:spMk id="7" creationId="{0BDA3AFF-1616-4B0F-96B1-A3568444790B}"/>
          </ac:spMkLst>
        </pc:spChg>
        <pc:spChg chg="add mod">
          <ac:chgData name="Wenzel, Brooke" userId="672bf8d3-b15b-4e02-a6d1-39319a0df09b" providerId="ADAL" clId="{B7339269-78AE-45AE-B50F-BB3A5CC9C05E}" dt="2023-02-28T13:57:32.522" v="457" actId="20577"/>
          <ac:spMkLst>
            <pc:docMk/>
            <pc:sldMk cId="3889735011" sldId="296"/>
            <ac:spMk id="8" creationId="{E77538D7-4E91-2326-E54D-0633318FBE02}"/>
          </ac:spMkLst>
        </pc:spChg>
        <pc:spChg chg="add">
          <ac:chgData name="Wenzel, Brooke" userId="672bf8d3-b15b-4e02-a6d1-39319a0df09b" providerId="ADAL" clId="{B7339269-78AE-45AE-B50F-BB3A5CC9C05E}" dt="2023-02-28T13:56:04.482" v="369" actId="26606"/>
          <ac:spMkLst>
            <pc:docMk/>
            <pc:sldMk cId="3889735011" sldId="296"/>
            <ac:spMk id="13" creationId="{5E39A796-BE83-48B1-B33F-35C4A32AAB57}"/>
          </ac:spMkLst>
        </pc:spChg>
        <pc:spChg chg="add">
          <ac:chgData name="Wenzel, Brooke" userId="672bf8d3-b15b-4e02-a6d1-39319a0df09b" providerId="ADAL" clId="{B7339269-78AE-45AE-B50F-BB3A5CC9C05E}" dt="2023-02-28T13:56:04.482" v="369" actId="26606"/>
          <ac:spMkLst>
            <pc:docMk/>
            <pc:sldMk cId="3889735011" sldId="296"/>
            <ac:spMk id="15" creationId="{72F84B47-E267-4194-8194-831DB7B5547F}"/>
          </ac:spMkLst>
        </pc:spChg>
        <pc:picChg chg="add mod">
          <ac:chgData name="Wenzel, Brooke" userId="672bf8d3-b15b-4e02-a6d1-39319a0df09b" providerId="ADAL" clId="{B7339269-78AE-45AE-B50F-BB3A5CC9C05E}" dt="2023-02-28T13:56:04.482" v="369" actId="26606"/>
          <ac:picMkLst>
            <pc:docMk/>
            <pc:sldMk cId="3889735011" sldId="296"/>
            <ac:picMk id="3" creationId="{64287952-ADA2-75A6-B271-A9ADA4E8CA9C}"/>
          </ac:picMkLst>
        </pc:picChg>
      </pc:sldChg>
      <pc:sldChg chg="addSp delSp modSp add mod setBg">
        <pc:chgData name="Wenzel, Brooke" userId="672bf8d3-b15b-4e02-a6d1-39319a0df09b" providerId="ADAL" clId="{B7339269-78AE-45AE-B50F-BB3A5CC9C05E}" dt="2023-03-07T22:19:28.100" v="3472" actId="20577"/>
        <pc:sldMkLst>
          <pc:docMk/>
          <pc:sldMk cId="498889490" sldId="297"/>
        </pc:sldMkLst>
        <pc:spChg chg="mod ord">
          <ac:chgData name="Wenzel, Brooke" userId="672bf8d3-b15b-4e02-a6d1-39319a0df09b" providerId="ADAL" clId="{B7339269-78AE-45AE-B50F-BB3A5CC9C05E}" dt="2023-02-28T13:59:42.271" v="471" actId="26606"/>
          <ac:spMkLst>
            <pc:docMk/>
            <pc:sldMk cId="498889490" sldId="297"/>
            <ac:spMk id="4" creationId="{00000000-0000-0000-0000-000000000000}"/>
          </ac:spMkLst>
        </pc:spChg>
        <pc:spChg chg="mod">
          <ac:chgData name="Wenzel, Brooke" userId="672bf8d3-b15b-4e02-a6d1-39319a0df09b" providerId="ADAL" clId="{B7339269-78AE-45AE-B50F-BB3A5CC9C05E}" dt="2023-03-07T22:06:28.926" v="3219" actId="20577"/>
          <ac:spMkLst>
            <pc:docMk/>
            <pc:sldMk cId="498889490" sldId="297"/>
            <ac:spMk id="5" creationId="{D2F83714-5DA5-450F-38DA-934811A4C69A}"/>
          </ac:spMkLst>
        </pc:spChg>
        <pc:spChg chg="mod">
          <ac:chgData name="Wenzel, Brooke" userId="672bf8d3-b15b-4e02-a6d1-39319a0df09b" providerId="ADAL" clId="{B7339269-78AE-45AE-B50F-BB3A5CC9C05E}" dt="2023-03-07T22:19:28.100" v="3472" actId="20577"/>
          <ac:spMkLst>
            <pc:docMk/>
            <pc:sldMk cId="498889490" sldId="297"/>
            <ac:spMk id="8" creationId="{E77538D7-4E91-2326-E54D-0633318FBE02}"/>
          </ac:spMkLst>
        </pc:spChg>
        <pc:spChg chg="add del">
          <ac:chgData name="Wenzel, Brooke" userId="672bf8d3-b15b-4e02-a6d1-39319a0df09b" providerId="ADAL" clId="{B7339269-78AE-45AE-B50F-BB3A5CC9C05E}" dt="2023-02-28T13:59:07.050" v="464" actId="26606"/>
          <ac:spMkLst>
            <pc:docMk/>
            <pc:sldMk cId="498889490" sldId="297"/>
            <ac:spMk id="13" creationId="{C95B82D5-A8BB-45BF-BED8-C7B206892100}"/>
          </ac:spMkLst>
        </pc:spChg>
        <pc:spChg chg="add del">
          <ac:chgData name="Wenzel, Brooke" userId="672bf8d3-b15b-4e02-a6d1-39319a0df09b" providerId="ADAL" clId="{B7339269-78AE-45AE-B50F-BB3A5CC9C05E}" dt="2023-02-28T13:59:07.050" v="464" actId="26606"/>
          <ac:spMkLst>
            <pc:docMk/>
            <pc:sldMk cId="498889490" sldId="297"/>
            <ac:spMk id="15" creationId="{296C61EC-FBF4-4216-BE67-6C864D30A01C}"/>
          </ac:spMkLst>
        </pc:spChg>
        <pc:spChg chg="add del">
          <ac:chgData name="Wenzel, Brooke" userId="672bf8d3-b15b-4e02-a6d1-39319a0df09b" providerId="ADAL" clId="{B7339269-78AE-45AE-B50F-BB3A5CC9C05E}" dt="2023-02-28T13:59:07.050" v="464" actId="26606"/>
          <ac:spMkLst>
            <pc:docMk/>
            <pc:sldMk cId="498889490" sldId="297"/>
            <ac:spMk id="17" creationId="{39D6C490-0229-4573-9696-B73E5B3A9C33}"/>
          </ac:spMkLst>
        </pc:spChg>
        <pc:spChg chg="add del">
          <ac:chgData name="Wenzel, Brooke" userId="672bf8d3-b15b-4e02-a6d1-39319a0df09b" providerId="ADAL" clId="{B7339269-78AE-45AE-B50F-BB3A5CC9C05E}" dt="2023-02-28T13:59:42.271" v="471" actId="26606"/>
          <ac:spMkLst>
            <pc:docMk/>
            <pc:sldMk cId="498889490" sldId="297"/>
            <ac:spMk id="22" creationId="{5AAE9118-0436-4488-AC4A-C14DF6A7B6B1}"/>
          </ac:spMkLst>
        </pc:spChg>
        <pc:spChg chg="add del">
          <ac:chgData name="Wenzel, Brooke" userId="672bf8d3-b15b-4e02-a6d1-39319a0df09b" providerId="ADAL" clId="{B7339269-78AE-45AE-B50F-BB3A5CC9C05E}" dt="2023-02-28T13:59:42.271" v="471" actId="26606"/>
          <ac:spMkLst>
            <pc:docMk/>
            <pc:sldMk cId="498889490" sldId="297"/>
            <ac:spMk id="24" creationId="{1B10F861-B8F1-49C7-BD58-EAB20CEE7F93}"/>
          </ac:spMkLst>
        </pc:spChg>
        <pc:spChg chg="add del">
          <ac:chgData name="Wenzel, Brooke" userId="672bf8d3-b15b-4e02-a6d1-39319a0df09b" providerId="ADAL" clId="{B7339269-78AE-45AE-B50F-BB3A5CC9C05E}" dt="2023-02-28T13:59:42.271" v="471" actId="26606"/>
          <ac:spMkLst>
            <pc:docMk/>
            <pc:sldMk cId="498889490" sldId="297"/>
            <ac:spMk id="26" creationId="{61F6E425-22AB-4DA2-8FAC-58ADB58EF6C3}"/>
          </ac:spMkLst>
        </pc:spChg>
        <pc:spChg chg="add">
          <ac:chgData name="Wenzel, Brooke" userId="672bf8d3-b15b-4e02-a6d1-39319a0df09b" providerId="ADAL" clId="{B7339269-78AE-45AE-B50F-BB3A5CC9C05E}" dt="2023-02-28T13:59:42.271" v="471" actId="26606"/>
          <ac:spMkLst>
            <pc:docMk/>
            <pc:sldMk cId="498889490" sldId="297"/>
            <ac:spMk id="31" creationId="{C95B82D5-A8BB-45BF-BED8-C7B206892100}"/>
          </ac:spMkLst>
        </pc:spChg>
        <pc:spChg chg="add">
          <ac:chgData name="Wenzel, Brooke" userId="672bf8d3-b15b-4e02-a6d1-39319a0df09b" providerId="ADAL" clId="{B7339269-78AE-45AE-B50F-BB3A5CC9C05E}" dt="2023-02-28T13:59:42.271" v="471" actId="26606"/>
          <ac:spMkLst>
            <pc:docMk/>
            <pc:sldMk cId="498889490" sldId="297"/>
            <ac:spMk id="33" creationId="{296C61EC-FBF4-4216-BE67-6C864D30A01C}"/>
          </ac:spMkLst>
        </pc:spChg>
        <pc:spChg chg="add">
          <ac:chgData name="Wenzel, Brooke" userId="672bf8d3-b15b-4e02-a6d1-39319a0df09b" providerId="ADAL" clId="{B7339269-78AE-45AE-B50F-BB3A5CC9C05E}" dt="2023-02-28T13:59:42.271" v="471" actId="26606"/>
          <ac:spMkLst>
            <pc:docMk/>
            <pc:sldMk cId="498889490" sldId="297"/>
            <ac:spMk id="35" creationId="{39D6C490-0229-4573-9696-B73E5B3A9C33}"/>
          </ac:spMkLst>
        </pc:spChg>
        <pc:picChg chg="add del mod ord">
          <ac:chgData name="Wenzel, Brooke" userId="672bf8d3-b15b-4e02-a6d1-39319a0df09b" providerId="ADAL" clId="{B7339269-78AE-45AE-B50F-BB3A5CC9C05E}" dt="2023-02-28T14:00:17.525" v="481" actId="478"/>
          <ac:picMkLst>
            <pc:docMk/>
            <pc:sldMk cId="498889490" sldId="297"/>
            <ac:picMk id="3" creationId="{816E2C48-B615-D931-000E-69D24A803515}"/>
          </ac:picMkLst>
        </pc:picChg>
        <pc:picChg chg="add mod ord">
          <ac:chgData name="Wenzel, Brooke" userId="672bf8d3-b15b-4e02-a6d1-39319a0df09b" providerId="ADAL" clId="{B7339269-78AE-45AE-B50F-BB3A5CC9C05E}" dt="2023-02-28T14:00:39.054" v="489" actId="1076"/>
          <ac:picMkLst>
            <pc:docMk/>
            <pc:sldMk cId="498889490" sldId="297"/>
            <ac:picMk id="7" creationId="{18389270-9F0C-6AF2-45E9-030A939171BD}"/>
          </ac:picMkLst>
        </pc:picChg>
        <pc:picChg chg="add mod">
          <ac:chgData name="Wenzel, Brooke" userId="672bf8d3-b15b-4e02-a6d1-39319a0df09b" providerId="ADAL" clId="{B7339269-78AE-45AE-B50F-BB3A5CC9C05E}" dt="2023-02-28T14:00:40.466" v="490" actId="1076"/>
          <ac:picMkLst>
            <pc:docMk/>
            <pc:sldMk cId="498889490" sldId="297"/>
            <ac:picMk id="10" creationId="{EF4D086D-FED6-DF68-107E-E31458716C18}"/>
          </ac:picMkLst>
        </pc:picChg>
      </pc:sldChg>
      <pc:sldChg chg="addSp delSp modSp add mod ord">
        <pc:chgData name="Wenzel, Brooke" userId="672bf8d3-b15b-4e02-a6d1-39319a0df09b" providerId="ADAL" clId="{B7339269-78AE-45AE-B50F-BB3A5CC9C05E}" dt="2023-03-07T22:08:44.229" v="3280"/>
        <pc:sldMkLst>
          <pc:docMk/>
          <pc:sldMk cId="4093900980" sldId="298"/>
        </pc:sldMkLst>
        <pc:spChg chg="add mod">
          <ac:chgData name="Wenzel, Brooke" userId="672bf8d3-b15b-4e02-a6d1-39319a0df09b" providerId="ADAL" clId="{B7339269-78AE-45AE-B50F-BB3A5CC9C05E}" dt="2023-02-28T14:36:59.338" v="2794" actId="20577"/>
          <ac:spMkLst>
            <pc:docMk/>
            <pc:sldMk cId="4093900980" sldId="298"/>
            <ac:spMk id="2" creationId="{6858A4F3-15F8-E6A3-B9D8-06747012C3C6}"/>
          </ac:spMkLst>
        </pc:spChg>
        <pc:spChg chg="add mod">
          <ac:chgData name="Wenzel, Brooke" userId="672bf8d3-b15b-4e02-a6d1-39319a0df09b" providerId="ADAL" clId="{B7339269-78AE-45AE-B50F-BB3A5CC9C05E}" dt="2023-02-28T14:38:39.632" v="2835" actId="20577"/>
          <ac:spMkLst>
            <pc:docMk/>
            <pc:sldMk cId="4093900980" sldId="298"/>
            <ac:spMk id="3" creationId="{6A9665A6-0CEE-FF5B-83C7-10D167FE9A23}"/>
          </ac:spMkLst>
        </pc:spChg>
        <pc:spChg chg="mod">
          <ac:chgData name="Wenzel, Brooke" userId="672bf8d3-b15b-4e02-a6d1-39319a0df09b" providerId="ADAL" clId="{B7339269-78AE-45AE-B50F-BB3A5CC9C05E}" dt="2023-02-28T13:52:41.945" v="300" actId="20577"/>
          <ac:spMkLst>
            <pc:docMk/>
            <pc:sldMk cId="4093900980" sldId="298"/>
            <ac:spMk id="5" creationId="{D2F83714-5DA5-450F-38DA-934811A4C69A}"/>
          </ac:spMkLst>
        </pc:spChg>
        <pc:spChg chg="add mod">
          <ac:chgData name="Wenzel, Brooke" userId="672bf8d3-b15b-4e02-a6d1-39319a0df09b" providerId="ADAL" clId="{B7339269-78AE-45AE-B50F-BB3A5CC9C05E}" dt="2023-03-07T22:08:19.534" v="3278" actId="20577"/>
          <ac:spMkLst>
            <pc:docMk/>
            <pc:sldMk cId="4093900980" sldId="298"/>
            <ac:spMk id="6" creationId="{5C9FF6FB-5B10-F6B4-35EB-72FF19B3AE16}"/>
          </ac:spMkLst>
        </pc:spChg>
        <pc:spChg chg="add mod">
          <ac:chgData name="Wenzel, Brooke" userId="672bf8d3-b15b-4e02-a6d1-39319a0df09b" providerId="ADAL" clId="{B7339269-78AE-45AE-B50F-BB3A5CC9C05E}" dt="2023-02-28T14:28:44.046" v="2570" actId="1076"/>
          <ac:spMkLst>
            <pc:docMk/>
            <pc:sldMk cId="4093900980" sldId="298"/>
            <ac:spMk id="7" creationId="{79BC080F-BBD0-A2D0-4AFC-AB9140417C0F}"/>
          </ac:spMkLst>
        </pc:spChg>
        <pc:spChg chg="del mod">
          <ac:chgData name="Wenzel, Brooke" userId="672bf8d3-b15b-4e02-a6d1-39319a0df09b" providerId="ADAL" clId="{B7339269-78AE-45AE-B50F-BB3A5CC9C05E}" dt="2023-02-28T14:28:21.684" v="2567" actId="478"/>
          <ac:spMkLst>
            <pc:docMk/>
            <pc:sldMk cId="4093900980" sldId="298"/>
            <ac:spMk id="8" creationId="{E77538D7-4E91-2326-E54D-0633318FBE02}"/>
          </ac:spMkLst>
        </pc:spChg>
        <pc:spChg chg="add del mod">
          <ac:chgData name="Wenzel, Brooke" userId="672bf8d3-b15b-4e02-a6d1-39319a0df09b" providerId="ADAL" clId="{B7339269-78AE-45AE-B50F-BB3A5CC9C05E}" dt="2023-02-28T14:28:23.848" v="2568" actId="478"/>
          <ac:spMkLst>
            <pc:docMk/>
            <pc:sldMk cId="4093900980" sldId="298"/>
            <ac:spMk id="10" creationId="{291262A6-C883-25E8-DC3F-F0B583B7BEC8}"/>
          </ac:spMkLst>
        </pc:spChg>
      </pc:sldChg>
      <pc:sldChg chg="modSp add mod ord">
        <pc:chgData name="Wenzel, Brooke" userId="672bf8d3-b15b-4e02-a6d1-39319a0df09b" providerId="ADAL" clId="{B7339269-78AE-45AE-B50F-BB3A5CC9C05E}" dt="2023-03-07T22:09:43.748" v="3282"/>
        <pc:sldMkLst>
          <pc:docMk/>
          <pc:sldMk cId="760619134" sldId="299"/>
        </pc:sldMkLst>
        <pc:spChg chg="mod">
          <ac:chgData name="Wenzel, Brooke" userId="672bf8d3-b15b-4e02-a6d1-39319a0df09b" providerId="ADAL" clId="{B7339269-78AE-45AE-B50F-BB3A5CC9C05E}" dt="2023-02-28T16:23:50.307" v="2908" actId="20577"/>
          <ac:spMkLst>
            <pc:docMk/>
            <pc:sldMk cId="760619134" sldId="299"/>
            <ac:spMk id="5" creationId="{D2F83714-5DA5-450F-38DA-934811A4C69A}"/>
          </ac:spMkLst>
        </pc:spChg>
        <pc:spChg chg="mod">
          <ac:chgData name="Wenzel, Brooke" userId="672bf8d3-b15b-4e02-a6d1-39319a0df09b" providerId="ADAL" clId="{B7339269-78AE-45AE-B50F-BB3A5CC9C05E}" dt="2023-02-28T16:24:49.968" v="2926" actId="27636"/>
          <ac:spMkLst>
            <pc:docMk/>
            <pc:sldMk cId="760619134" sldId="299"/>
            <ac:spMk id="8" creationId="{E77538D7-4E91-2326-E54D-0633318FBE02}"/>
          </ac:spMkLst>
        </pc:spChg>
      </pc:sldChg>
      <pc:sldChg chg="add">
        <pc:chgData name="Wenzel, Brooke" userId="672bf8d3-b15b-4e02-a6d1-39319a0df09b" providerId="ADAL" clId="{B7339269-78AE-45AE-B50F-BB3A5CC9C05E}" dt="2023-03-07T22:13:49.118" v="3439"/>
        <pc:sldMkLst>
          <pc:docMk/>
          <pc:sldMk cId="204469325" sldId="300"/>
        </pc:sldMkLst>
      </pc:sldChg>
      <pc:sldChg chg="modSp add del mod ord">
        <pc:chgData name="Wenzel, Brooke" userId="672bf8d3-b15b-4e02-a6d1-39319a0df09b" providerId="ADAL" clId="{B7339269-78AE-45AE-B50F-BB3A5CC9C05E}" dt="2023-03-07T22:13:47.721" v="3438" actId="2696"/>
        <pc:sldMkLst>
          <pc:docMk/>
          <pc:sldMk cId="1870470842" sldId="300"/>
        </pc:sldMkLst>
        <pc:spChg chg="mod">
          <ac:chgData name="Wenzel, Brooke" userId="672bf8d3-b15b-4e02-a6d1-39319a0df09b" providerId="ADAL" clId="{B7339269-78AE-45AE-B50F-BB3A5CC9C05E}" dt="2023-02-28T16:23:55.214" v="2913" actId="20577"/>
          <ac:spMkLst>
            <pc:docMk/>
            <pc:sldMk cId="1870470842" sldId="300"/>
            <ac:spMk id="5" creationId="{D2F83714-5DA5-450F-38DA-934811A4C69A}"/>
          </ac:spMkLst>
        </pc:spChg>
        <pc:spChg chg="mod">
          <ac:chgData name="Wenzel, Brooke" userId="672bf8d3-b15b-4e02-a6d1-39319a0df09b" providerId="ADAL" clId="{B7339269-78AE-45AE-B50F-BB3A5CC9C05E}" dt="2023-02-28T16:24:12.974" v="2924" actId="20577"/>
          <ac:spMkLst>
            <pc:docMk/>
            <pc:sldMk cId="1870470842" sldId="300"/>
            <ac:spMk id="8" creationId="{E77538D7-4E91-2326-E54D-0633318FBE02}"/>
          </ac:spMkLst>
        </pc:spChg>
      </pc:sldChg>
      <pc:sldChg chg="addSp delSp add del setBg delDesignElem">
        <pc:chgData name="Wenzel, Brooke" userId="672bf8d3-b15b-4e02-a6d1-39319a0df09b" providerId="ADAL" clId="{B7339269-78AE-45AE-B50F-BB3A5CC9C05E}" dt="2023-03-07T22:13:46.196" v="3436"/>
        <pc:sldMkLst>
          <pc:docMk/>
          <pc:sldMk cId="3495676957" sldId="300"/>
        </pc:sldMkLst>
        <pc:spChg chg="add del">
          <ac:chgData name="Wenzel, Brooke" userId="672bf8d3-b15b-4e02-a6d1-39319a0df09b" providerId="ADAL" clId="{B7339269-78AE-45AE-B50F-BB3A5CC9C05E}" dt="2023-03-07T22:13:46.196" v="3436"/>
          <ac:spMkLst>
            <pc:docMk/>
            <pc:sldMk cId="3495676957" sldId="300"/>
            <ac:spMk id="31" creationId="{C95B82D5-A8BB-45BF-BED8-C7B206892100}"/>
          </ac:spMkLst>
        </pc:spChg>
        <pc:spChg chg="add del">
          <ac:chgData name="Wenzel, Brooke" userId="672bf8d3-b15b-4e02-a6d1-39319a0df09b" providerId="ADAL" clId="{B7339269-78AE-45AE-B50F-BB3A5CC9C05E}" dt="2023-03-07T22:13:46.196" v="3436"/>
          <ac:spMkLst>
            <pc:docMk/>
            <pc:sldMk cId="3495676957" sldId="300"/>
            <ac:spMk id="33" creationId="{296C61EC-FBF4-4216-BE67-6C864D30A01C}"/>
          </ac:spMkLst>
        </pc:spChg>
        <pc:spChg chg="add del">
          <ac:chgData name="Wenzel, Brooke" userId="672bf8d3-b15b-4e02-a6d1-39319a0df09b" providerId="ADAL" clId="{B7339269-78AE-45AE-B50F-BB3A5CC9C05E}" dt="2023-03-07T22:13:46.196" v="3436"/>
          <ac:spMkLst>
            <pc:docMk/>
            <pc:sldMk cId="3495676957" sldId="300"/>
            <ac:spMk id="35" creationId="{39D6C490-0229-4573-9696-B73E5B3A9C33}"/>
          </ac:spMkLst>
        </pc:spChg>
      </pc:sldChg>
      <pc:sldChg chg="modSp add del mod">
        <pc:chgData name="Wenzel, Brooke" userId="672bf8d3-b15b-4e02-a6d1-39319a0df09b" providerId="ADAL" clId="{B7339269-78AE-45AE-B50F-BB3A5CC9C05E}" dt="2023-03-07T22:10:44.585" v="3285" actId="47"/>
        <pc:sldMkLst>
          <pc:docMk/>
          <pc:sldMk cId="1890355008" sldId="301"/>
        </pc:sldMkLst>
        <pc:spChg chg="mod">
          <ac:chgData name="Wenzel, Brooke" userId="672bf8d3-b15b-4e02-a6d1-39319a0df09b" providerId="ADAL" clId="{B7339269-78AE-45AE-B50F-BB3A5CC9C05E}" dt="2023-03-07T21:57:46.019" v="2959" actId="20577"/>
          <ac:spMkLst>
            <pc:docMk/>
            <pc:sldMk cId="1890355008" sldId="301"/>
            <ac:spMk id="5" creationId="{D2F83714-5DA5-450F-38DA-934811A4C69A}"/>
          </ac:spMkLst>
        </pc:spChg>
        <pc:spChg chg="mod">
          <ac:chgData name="Wenzel, Brooke" userId="672bf8d3-b15b-4e02-a6d1-39319a0df09b" providerId="ADAL" clId="{B7339269-78AE-45AE-B50F-BB3A5CC9C05E}" dt="2023-03-07T21:58:47.866" v="3125" actId="20577"/>
          <ac:spMkLst>
            <pc:docMk/>
            <pc:sldMk cId="1890355008" sldId="301"/>
            <ac:spMk id="8" creationId="{E77538D7-4E91-2326-E54D-0633318FBE02}"/>
          </ac:spMkLst>
        </pc:spChg>
      </pc:sldChg>
      <pc:sldChg chg="modSp add del mod">
        <pc:chgData name="Wenzel, Brooke" userId="672bf8d3-b15b-4e02-a6d1-39319a0df09b" providerId="ADAL" clId="{B7339269-78AE-45AE-B50F-BB3A5CC9C05E}" dt="2023-03-07T22:12:49.687" v="3432" actId="47"/>
        <pc:sldMkLst>
          <pc:docMk/>
          <pc:sldMk cId="552511938" sldId="302"/>
        </pc:sldMkLst>
        <pc:spChg chg="mod">
          <ac:chgData name="Wenzel, Brooke" userId="672bf8d3-b15b-4e02-a6d1-39319a0df09b" providerId="ADAL" clId="{B7339269-78AE-45AE-B50F-BB3A5CC9C05E}" dt="2023-03-07T22:03:51.795" v="3138" actId="20577"/>
          <ac:spMkLst>
            <pc:docMk/>
            <pc:sldMk cId="552511938" sldId="302"/>
            <ac:spMk id="5" creationId="{D2F83714-5DA5-450F-38DA-934811A4C69A}"/>
          </ac:spMkLst>
        </pc:spChg>
        <pc:spChg chg="mod">
          <ac:chgData name="Wenzel, Brooke" userId="672bf8d3-b15b-4e02-a6d1-39319a0df09b" providerId="ADAL" clId="{B7339269-78AE-45AE-B50F-BB3A5CC9C05E}" dt="2023-03-07T22:03:54.135" v="3139" actId="20577"/>
          <ac:spMkLst>
            <pc:docMk/>
            <pc:sldMk cId="552511938" sldId="302"/>
            <ac:spMk id="8" creationId="{E77538D7-4E91-2326-E54D-0633318FBE02}"/>
          </ac:spMkLst>
        </pc:spChg>
      </pc:sldChg>
      <pc:sldChg chg="add del">
        <pc:chgData name="Wenzel, Brooke" userId="672bf8d3-b15b-4e02-a6d1-39319a0df09b" providerId="ADAL" clId="{B7339269-78AE-45AE-B50F-BB3A5CC9C05E}" dt="2023-02-28T16:24:58.404" v="2927" actId="47"/>
        <pc:sldMkLst>
          <pc:docMk/>
          <pc:sldMk cId="4165995391" sldId="302"/>
        </pc:sldMkLst>
      </pc:sldChg>
      <pc:sldChg chg="modSp add del mod">
        <pc:chgData name="Wenzel, Brooke" userId="672bf8d3-b15b-4e02-a6d1-39319a0df09b" providerId="ADAL" clId="{B7339269-78AE-45AE-B50F-BB3A5CC9C05E}" dt="2023-03-07T22:13:47.721" v="3438" actId="2696"/>
        <pc:sldMkLst>
          <pc:docMk/>
          <pc:sldMk cId="49832470" sldId="303"/>
        </pc:sldMkLst>
        <pc:spChg chg="mod">
          <ac:chgData name="Wenzel, Brooke" userId="672bf8d3-b15b-4e02-a6d1-39319a0df09b" providerId="ADAL" clId="{B7339269-78AE-45AE-B50F-BB3A5CC9C05E}" dt="2023-03-07T22:06:55.162" v="3261" actId="20577"/>
          <ac:spMkLst>
            <pc:docMk/>
            <pc:sldMk cId="49832470" sldId="303"/>
            <ac:spMk id="3" creationId="{00000000-0000-0000-0000-000000000000}"/>
          </ac:spMkLst>
        </pc:spChg>
        <pc:spChg chg="mod">
          <ac:chgData name="Wenzel, Brooke" userId="672bf8d3-b15b-4e02-a6d1-39319a0df09b" providerId="ADAL" clId="{B7339269-78AE-45AE-B50F-BB3A5CC9C05E}" dt="2023-03-07T22:06:51.846" v="3260" actId="20577"/>
          <ac:spMkLst>
            <pc:docMk/>
            <pc:sldMk cId="49832470" sldId="303"/>
            <ac:spMk id="7" creationId="{0BDA3AFF-1616-4B0F-96B1-A3568444790B}"/>
          </ac:spMkLst>
        </pc:spChg>
      </pc:sldChg>
      <pc:sldChg chg="addSp delSp modSp add mod">
        <pc:chgData name="Wenzel, Brooke" userId="672bf8d3-b15b-4e02-a6d1-39319a0df09b" providerId="ADAL" clId="{B7339269-78AE-45AE-B50F-BB3A5CC9C05E}" dt="2023-03-07T22:30:58.690" v="3912" actId="20577"/>
        <pc:sldMkLst>
          <pc:docMk/>
          <pc:sldMk cId="1813635695" sldId="303"/>
        </pc:sldMkLst>
        <pc:spChg chg="del">
          <ac:chgData name="Wenzel, Brooke" userId="672bf8d3-b15b-4e02-a6d1-39319a0df09b" providerId="ADAL" clId="{B7339269-78AE-45AE-B50F-BB3A5CC9C05E}" dt="2023-03-07T22:27:42.172" v="3473" actId="3680"/>
          <ac:spMkLst>
            <pc:docMk/>
            <pc:sldMk cId="1813635695" sldId="303"/>
            <ac:spMk id="3" creationId="{00000000-0000-0000-0000-000000000000}"/>
          </ac:spMkLst>
        </pc:spChg>
        <pc:spChg chg="add mod">
          <ac:chgData name="Wenzel, Brooke" userId="672bf8d3-b15b-4e02-a6d1-39319a0df09b" providerId="ADAL" clId="{B7339269-78AE-45AE-B50F-BB3A5CC9C05E}" dt="2023-03-07T22:30:58.690" v="3912" actId="20577"/>
          <ac:spMkLst>
            <pc:docMk/>
            <pc:sldMk cId="1813635695" sldId="303"/>
            <ac:spMk id="5" creationId="{8C46ED5A-BD63-0BAF-519B-5FD2796BD9E3}"/>
          </ac:spMkLst>
        </pc:spChg>
        <pc:graphicFrameChg chg="add mod ord modGraphic">
          <ac:chgData name="Wenzel, Brooke" userId="672bf8d3-b15b-4e02-a6d1-39319a0df09b" providerId="ADAL" clId="{B7339269-78AE-45AE-B50F-BB3A5CC9C05E}" dt="2023-03-07T22:28:52.806" v="3600" actId="20577"/>
          <ac:graphicFrameMkLst>
            <pc:docMk/>
            <pc:sldMk cId="1813635695" sldId="303"/>
            <ac:graphicFrameMk id="2" creationId="{05A63368-8CBD-6BBA-06DB-B5EBD2D8FF25}"/>
          </ac:graphicFrameMkLst>
        </pc:graphicFrameChg>
      </pc:sldChg>
      <pc:sldMasterChg chg="delSldLayout">
        <pc:chgData name="Wenzel, Brooke" userId="672bf8d3-b15b-4e02-a6d1-39319a0df09b" providerId="ADAL" clId="{B7339269-78AE-45AE-B50F-BB3A5CC9C05E}" dt="2023-02-27T21:54:06.935" v="7" actId="47"/>
        <pc:sldMasterMkLst>
          <pc:docMk/>
          <pc:sldMasterMk cId="2150711039" sldId="2147483676"/>
        </pc:sldMasterMkLst>
        <pc:sldLayoutChg chg="del">
          <pc:chgData name="Wenzel, Brooke" userId="672bf8d3-b15b-4e02-a6d1-39319a0df09b" providerId="ADAL" clId="{B7339269-78AE-45AE-B50F-BB3A5CC9C05E}" dt="2023-02-27T21:54:06.935" v="7" actId="47"/>
          <pc:sldLayoutMkLst>
            <pc:docMk/>
            <pc:sldMasterMk cId="2150711039" sldId="2147483676"/>
            <pc:sldLayoutMk cId="1375654668" sldId="2147483688"/>
          </pc:sldLayoutMkLst>
        </pc:sldLayoutChg>
        <pc:sldLayoutChg chg="del">
          <pc:chgData name="Wenzel, Brooke" userId="672bf8d3-b15b-4e02-a6d1-39319a0df09b" providerId="ADAL" clId="{B7339269-78AE-45AE-B50F-BB3A5CC9C05E}" dt="2023-02-27T21:54:06.935" v="7" actId="47"/>
          <pc:sldLayoutMkLst>
            <pc:docMk/>
            <pc:sldMasterMk cId="2150711039" sldId="2147483676"/>
            <pc:sldLayoutMk cId="438918846" sldId="2147483689"/>
          </pc:sldLayoutMkLst>
        </pc:sldLayoutChg>
      </pc:sldMasterChg>
    </pc:docChg>
  </pc:docChgLst>
  <pc:docChgLst>
    <pc:chgData name="Negley, Tina" userId="S::negley_t@cde.state.co.us::4436ae98-303c-45af-8b8b-02ca5312699c" providerId="AD" clId="Web-{EB86F3CE-849F-7BF2-93C6-901682A33108}"/>
    <pc:docChg chg="modSld sldOrd">
      <pc:chgData name="Negley, Tina" userId="S::negley_t@cde.state.co.us::4436ae98-303c-45af-8b8b-02ca5312699c" providerId="AD" clId="Web-{EB86F3CE-849F-7BF2-93C6-901682A33108}" dt="2023-03-09T18:00:53.554" v="724" actId="20577"/>
      <pc:docMkLst>
        <pc:docMk/>
      </pc:docMkLst>
      <pc:sldChg chg="modSp">
        <pc:chgData name="Negley, Tina" userId="S::negley_t@cde.state.co.us::4436ae98-303c-45af-8b8b-02ca5312699c" providerId="AD" clId="Web-{EB86F3CE-849F-7BF2-93C6-901682A33108}" dt="2023-03-09T17:58:35.396" v="708" actId="20577"/>
        <pc:sldMkLst>
          <pc:docMk/>
          <pc:sldMk cId="3838713401" sldId="295"/>
        </pc:sldMkLst>
        <pc:spChg chg="mod">
          <ac:chgData name="Negley, Tina" userId="S::negley_t@cde.state.co.us::4436ae98-303c-45af-8b8b-02ca5312699c" providerId="AD" clId="Web-{EB86F3CE-849F-7BF2-93C6-901682A33108}" dt="2023-03-09T17:58:35.396" v="708" actId="20577"/>
          <ac:spMkLst>
            <pc:docMk/>
            <pc:sldMk cId="3838713401" sldId="295"/>
            <ac:spMk id="3" creationId="{00000000-0000-0000-0000-000000000000}"/>
          </ac:spMkLst>
        </pc:spChg>
      </pc:sldChg>
      <pc:sldChg chg="addSp modSp">
        <pc:chgData name="Negley, Tina" userId="S::negley_t@cde.state.co.us::4436ae98-303c-45af-8b8b-02ca5312699c" providerId="AD" clId="Web-{EB86F3CE-849F-7BF2-93C6-901682A33108}" dt="2023-03-09T17:52:57.469" v="611" actId="1076"/>
        <pc:sldMkLst>
          <pc:docMk/>
          <pc:sldMk cId="4093900980" sldId="298"/>
        </pc:sldMkLst>
        <pc:spChg chg="mod">
          <ac:chgData name="Negley, Tina" userId="S::negley_t@cde.state.co.us::4436ae98-303c-45af-8b8b-02ca5312699c" providerId="AD" clId="Web-{EB86F3CE-849F-7BF2-93C6-901682A33108}" dt="2023-03-09T17:52:26.593" v="604" actId="1076"/>
          <ac:spMkLst>
            <pc:docMk/>
            <pc:sldMk cId="4093900980" sldId="298"/>
            <ac:spMk id="2" creationId="{6858A4F3-15F8-E6A3-B9D8-06747012C3C6}"/>
          </ac:spMkLst>
        </pc:spChg>
        <pc:spChg chg="mod ord">
          <ac:chgData name="Negley, Tina" userId="S::negley_t@cde.state.co.us::4436ae98-303c-45af-8b8b-02ca5312699c" providerId="AD" clId="Web-{EB86F3CE-849F-7BF2-93C6-901682A33108}" dt="2023-03-09T17:52:26.578" v="603" actId="1076"/>
          <ac:spMkLst>
            <pc:docMk/>
            <pc:sldMk cId="4093900980" sldId="298"/>
            <ac:spMk id="3" creationId="{6A9665A6-0CEE-FF5B-83C7-10D167FE9A23}"/>
          </ac:spMkLst>
        </pc:spChg>
        <pc:spChg chg="mod">
          <ac:chgData name="Negley, Tina" userId="S::negley_t@cde.state.co.us::4436ae98-303c-45af-8b8b-02ca5312699c" providerId="AD" clId="Web-{EB86F3CE-849F-7BF2-93C6-901682A33108}" dt="2023-03-09T17:32:07.824" v="342" actId="20577"/>
          <ac:spMkLst>
            <pc:docMk/>
            <pc:sldMk cId="4093900980" sldId="298"/>
            <ac:spMk id="5" creationId="{D2F83714-5DA5-450F-38DA-934811A4C69A}"/>
          </ac:spMkLst>
        </pc:spChg>
        <pc:spChg chg="mod">
          <ac:chgData name="Negley, Tina" userId="S::negley_t@cde.state.co.us::4436ae98-303c-45af-8b8b-02ca5312699c" providerId="AD" clId="Web-{EB86F3CE-849F-7BF2-93C6-901682A33108}" dt="2023-03-09T17:52:26.593" v="605" actId="1076"/>
          <ac:spMkLst>
            <pc:docMk/>
            <pc:sldMk cId="4093900980" sldId="298"/>
            <ac:spMk id="6" creationId="{5C9FF6FB-5B10-F6B4-35EB-72FF19B3AE16}"/>
          </ac:spMkLst>
        </pc:spChg>
        <pc:spChg chg="mod ord">
          <ac:chgData name="Negley, Tina" userId="S::negley_t@cde.state.co.us::4436ae98-303c-45af-8b8b-02ca5312699c" providerId="AD" clId="Web-{EB86F3CE-849F-7BF2-93C6-901682A33108}" dt="2023-03-09T17:52:26.609" v="606" actId="1076"/>
          <ac:spMkLst>
            <pc:docMk/>
            <pc:sldMk cId="4093900980" sldId="298"/>
            <ac:spMk id="7" creationId="{79BC080F-BBD0-A2D0-4AFC-AB9140417C0F}"/>
          </ac:spMkLst>
        </pc:spChg>
        <pc:spChg chg="add mod">
          <ac:chgData name="Negley, Tina" userId="S::negley_t@cde.state.co.us::4436ae98-303c-45af-8b8b-02ca5312699c" providerId="AD" clId="Web-{EB86F3CE-849F-7BF2-93C6-901682A33108}" dt="2023-03-09T17:52:57.469" v="611" actId="1076"/>
          <ac:spMkLst>
            <pc:docMk/>
            <pc:sldMk cId="4093900980" sldId="298"/>
            <ac:spMk id="8" creationId="{DBAC310E-314A-C6A8-25C0-164ECD7F9515}"/>
          </ac:spMkLst>
        </pc:spChg>
      </pc:sldChg>
      <pc:sldChg chg="modSp ord">
        <pc:chgData name="Negley, Tina" userId="S::negley_t@cde.state.co.us::4436ae98-303c-45af-8b8b-02ca5312699c" providerId="AD" clId="Web-{EB86F3CE-849F-7BF2-93C6-901682A33108}" dt="2023-03-09T17:58:24.833" v="701" actId="20577"/>
        <pc:sldMkLst>
          <pc:docMk/>
          <pc:sldMk cId="204469325" sldId="300"/>
        </pc:sldMkLst>
        <pc:spChg chg="mod">
          <ac:chgData name="Negley, Tina" userId="S::negley_t@cde.state.co.us::4436ae98-303c-45af-8b8b-02ca5312699c" providerId="AD" clId="Web-{EB86F3CE-849F-7BF2-93C6-901682A33108}" dt="2023-03-09T17:58:24.833" v="701" actId="20577"/>
          <ac:spMkLst>
            <pc:docMk/>
            <pc:sldMk cId="204469325" sldId="300"/>
            <ac:spMk id="5" creationId="{D2F83714-5DA5-450F-38DA-934811A4C69A}"/>
          </ac:spMkLst>
        </pc:spChg>
        <pc:spChg chg="mod">
          <ac:chgData name="Negley, Tina" userId="S::negley_t@cde.state.co.us::4436ae98-303c-45af-8b8b-02ca5312699c" providerId="AD" clId="Web-{EB86F3CE-849F-7BF2-93C6-901682A33108}" dt="2023-03-09T17:58:02.317" v="698" actId="20577"/>
          <ac:spMkLst>
            <pc:docMk/>
            <pc:sldMk cId="204469325" sldId="300"/>
            <ac:spMk id="8" creationId="{E77538D7-4E91-2326-E54D-0633318FBE02}"/>
          </ac:spMkLst>
        </pc:spChg>
      </pc:sldChg>
      <pc:sldChg chg="modSp ord">
        <pc:chgData name="Negley, Tina" userId="S::negley_t@cde.state.co.us::4436ae98-303c-45af-8b8b-02ca5312699c" providerId="AD" clId="Web-{EB86F3CE-849F-7BF2-93C6-901682A33108}" dt="2023-03-09T18:00:53.554" v="724" actId="20577"/>
        <pc:sldMkLst>
          <pc:docMk/>
          <pc:sldMk cId="1813635695" sldId="303"/>
        </pc:sldMkLst>
        <pc:spChg chg="mod">
          <ac:chgData name="Negley, Tina" userId="S::negley_t@cde.state.co.us::4436ae98-303c-45af-8b8b-02ca5312699c" providerId="AD" clId="Web-{EB86F3CE-849F-7BF2-93C6-901682A33108}" dt="2023-03-09T18:00:53.554" v="724" actId="20577"/>
          <ac:spMkLst>
            <pc:docMk/>
            <pc:sldMk cId="1813635695" sldId="303"/>
            <ac:spMk id="5" creationId="{8C46ED5A-BD63-0BAF-519B-5FD2796BD9E3}"/>
          </ac:spMkLst>
        </pc:spChg>
        <pc:spChg chg="mod">
          <ac:chgData name="Negley, Tina" userId="S::negley_t@cde.state.co.us::4436ae98-303c-45af-8b8b-02ca5312699c" providerId="AD" clId="Web-{EB86F3CE-849F-7BF2-93C6-901682A33108}" dt="2023-03-09T18:00:10.163" v="714" actId="20577"/>
          <ac:spMkLst>
            <pc:docMk/>
            <pc:sldMk cId="1813635695" sldId="303"/>
            <ac:spMk id="7" creationId="{0BDA3AFF-1616-4B0F-96B1-A3568444790B}"/>
          </ac:spMkLst>
        </pc:spChg>
      </pc:sldChg>
    </pc:docChg>
  </pc:docChgLst>
  <pc:docChgLst>
    <pc:chgData name="Negley, Tina" userId="S::negley_t@cde.state.co.us::4436ae98-303c-45af-8b8b-02ca5312699c" providerId="AD" clId="Web-{36DE7F99-A2FD-65D0-8B09-404C033950AE}"/>
    <pc:docChg chg="modSld">
      <pc:chgData name="Negley, Tina" userId="S::negley_t@cde.state.co.us::4436ae98-303c-45af-8b8b-02ca5312699c" providerId="AD" clId="Web-{36DE7F99-A2FD-65D0-8B09-404C033950AE}" dt="2023-04-17T18:26:15.058" v="222" actId="20577"/>
      <pc:docMkLst>
        <pc:docMk/>
      </pc:docMkLst>
      <pc:sldChg chg="modSp">
        <pc:chgData name="Negley, Tina" userId="S::negley_t@cde.state.co.us::4436ae98-303c-45af-8b8b-02ca5312699c" providerId="AD" clId="Web-{36DE7F99-A2FD-65D0-8B09-404C033950AE}" dt="2023-04-17T18:19:31.470" v="1" actId="20577"/>
        <pc:sldMkLst>
          <pc:docMk/>
          <pc:sldMk cId="3838713401" sldId="295"/>
        </pc:sldMkLst>
        <pc:spChg chg="mod">
          <ac:chgData name="Negley, Tina" userId="S::negley_t@cde.state.co.us::4436ae98-303c-45af-8b8b-02ca5312699c" providerId="AD" clId="Web-{36DE7F99-A2FD-65D0-8B09-404C033950AE}" dt="2023-04-17T18:19:31.470" v="1" actId="20577"/>
          <ac:spMkLst>
            <pc:docMk/>
            <pc:sldMk cId="3838713401" sldId="295"/>
            <ac:spMk id="3" creationId="{00000000-0000-0000-0000-000000000000}"/>
          </ac:spMkLst>
        </pc:spChg>
      </pc:sldChg>
      <pc:sldChg chg="modSp">
        <pc:chgData name="Negley, Tina" userId="S::negley_t@cde.state.co.us::4436ae98-303c-45af-8b8b-02ca5312699c" providerId="AD" clId="Web-{36DE7F99-A2FD-65D0-8B09-404C033950AE}" dt="2023-04-17T18:24:37.181" v="216" actId="20577"/>
        <pc:sldMkLst>
          <pc:docMk/>
          <pc:sldMk cId="3889735011" sldId="296"/>
        </pc:sldMkLst>
        <pc:spChg chg="mod">
          <ac:chgData name="Negley, Tina" userId="S::negley_t@cde.state.co.us::4436ae98-303c-45af-8b8b-02ca5312699c" providerId="AD" clId="Web-{36DE7F99-A2FD-65D0-8B09-404C033950AE}" dt="2023-04-17T18:24:37.181" v="216" actId="20577"/>
          <ac:spMkLst>
            <pc:docMk/>
            <pc:sldMk cId="3889735011" sldId="296"/>
            <ac:spMk id="5" creationId="{D2F83714-5DA5-450F-38DA-934811A4C69A}"/>
          </ac:spMkLst>
        </pc:spChg>
      </pc:sldChg>
      <pc:sldChg chg="modSp">
        <pc:chgData name="Negley, Tina" userId="S::negley_t@cde.state.co.us::4436ae98-303c-45af-8b8b-02ca5312699c" providerId="AD" clId="Web-{36DE7F99-A2FD-65D0-8B09-404C033950AE}" dt="2023-04-17T18:26:15.058" v="222" actId="20577"/>
        <pc:sldMkLst>
          <pc:docMk/>
          <pc:sldMk cId="498889490" sldId="297"/>
        </pc:sldMkLst>
        <pc:spChg chg="mod">
          <ac:chgData name="Negley, Tina" userId="S::negley_t@cde.state.co.us::4436ae98-303c-45af-8b8b-02ca5312699c" providerId="AD" clId="Web-{36DE7F99-A2FD-65D0-8B09-404C033950AE}" dt="2023-04-17T18:26:15.058" v="222" actId="20577"/>
          <ac:spMkLst>
            <pc:docMk/>
            <pc:sldMk cId="498889490" sldId="297"/>
            <ac:spMk id="5" creationId="{D2F83714-5DA5-450F-38DA-934811A4C69A}"/>
          </ac:spMkLst>
        </pc:spChg>
      </pc:sldChg>
      <pc:sldChg chg="modSp">
        <pc:chgData name="Negley, Tina" userId="S::negley_t@cde.state.co.us::4436ae98-303c-45af-8b8b-02ca5312699c" providerId="AD" clId="Web-{36DE7F99-A2FD-65D0-8B09-404C033950AE}" dt="2023-04-17T18:24:06.852" v="215" actId="20577"/>
        <pc:sldMkLst>
          <pc:docMk/>
          <pc:sldMk cId="760619134" sldId="299"/>
        </pc:sldMkLst>
        <pc:spChg chg="mod">
          <ac:chgData name="Negley, Tina" userId="S::negley_t@cde.state.co.us::4436ae98-303c-45af-8b8b-02ca5312699c" providerId="AD" clId="Web-{36DE7F99-A2FD-65D0-8B09-404C033950AE}" dt="2023-04-17T18:24:06.852" v="215" actId="20577"/>
          <ac:spMkLst>
            <pc:docMk/>
            <pc:sldMk cId="760619134" sldId="299"/>
            <ac:spMk id="8" creationId="{E77538D7-4E91-2326-E54D-0633318FBE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2/28/2024</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de.state.co.us/datapipeline/inter_title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Short Bytes</a:t>
            </a:r>
            <a:br>
              <a:rPr lang="en-US"/>
            </a:br>
            <a:endParaRPr lang="en-US"/>
          </a:p>
        </p:txBody>
      </p:sp>
      <p:sp>
        <p:nvSpPr>
          <p:cNvPr id="7" name="Subtitle 6">
            <a:extLst>
              <a:ext uri="{FF2B5EF4-FFF2-40B4-BE49-F238E27FC236}">
                <a16:creationId xmlns:a16="http://schemas.microsoft.com/office/drawing/2014/main" id="{2A0C161A-8513-BB84-0601-D50578FDAD11}"/>
              </a:ext>
            </a:extLst>
          </p:cNvPr>
          <p:cNvSpPr>
            <a:spLocks noGrp="1"/>
          </p:cNvSpPr>
          <p:nvPr>
            <p:ph type="subTitle" idx="1"/>
          </p:nvPr>
        </p:nvSpPr>
        <p:spPr/>
        <p:txBody>
          <a:bodyPr/>
          <a:lstStyle/>
          <a:p>
            <a:r>
              <a:rPr lang="en-US"/>
              <a:t>Title I</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1" name="Date Placeholder 10">
            <a:extLst>
              <a:ext uri="{FF2B5EF4-FFF2-40B4-BE49-F238E27FC236}">
                <a16:creationId xmlns:a16="http://schemas.microsoft.com/office/drawing/2014/main" id="{8AA4ECA0-5593-75ED-4A3B-C2CB23DB0E9F}"/>
              </a:ext>
            </a:extLst>
          </p:cNvPr>
          <p:cNvSpPr>
            <a:spLocks noGrp="1"/>
          </p:cNvSpPr>
          <p:nvPr>
            <p:ph type="dt" sz="half" idx="2"/>
          </p:nvPr>
        </p:nvSpPr>
        <p:spPr/>
        <p:txBody>
          <a:bodyPr/>
          <a:lstStyle/>
          <a:p>
            <a:fld id="{76A30C31-CA2F-4FEC-9D5A-C798BF326FEF}" type="datetime1">
              <a:rPr lang="en-US" smtClean="0"/>
              <a:t>2/28/2024</a:t>
            </a:fld>
            <a:endParaRPr lang="en-US"/>
          </a:p>
        </p:txBody>
      </p:sp>
    </p:spTree>
    <p:extLst>
      <p:ext uri="{BB962C8B-B14F-4D97-AF65-F5344CB8AC3E}">
        <p14:creationId xmlns:p14="http://schemas.microsoft.com/office/powerpoint/2010/main" val="30449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210263" y="193357"/>
            <a:ext cx="7527925" cy="757238"/>
          </a:xfrm>
        </p:spPr>
        <p:txBody>
          <a:bodyPr>
            <a:normAutofit/>
          </a:bodyPr>
          <a:lstStyle/>
          <a:p>
            <a:r>
              <a:rPr lang="en-US"/>
              <a:t>Overview</a:t>
            </a:r>
          </a:p>
        </p:txBody>
      </p:sp>
      <p:sp>
        <p:nvSpPr>
          <p:cNvPr id="3" name="Content Placeholder 2"/>
          <p:cNvSpPr>
            <a:spLocks noGrp="1"/>
          </p:cNvSpPr>
          <p:nvPr>
            <p:ph idx="1"/>
          </p:nvPr>
        </p:nvSpPr>
        <p:spPr>
          <a:xfrm>
            <a:off x="513184" y="1343607"/>
            <a:ext cx="11374016" cy="4917233"/>
          </a:xfrm>
        </p:spPr>
        <p:txBody>
          <a:bodyPr vert="horz" lIns="0" tIns="0" rIns="0" bIns="0" rtlCol="0" anchor="t">
            <a:normAutofit/>
          </a:bodyPr>
          <a:lstStyle/>
          <a:p>
            <a:r>
              <a:rPr lang="en-US" sz="2800" dirty="0">
                <a:cs typeface="Calibri"/>
              </a:rPr>
              <a:t>States that accept Title I funding must report Title I data to the U.S. Department of Education</a:t>
            </a:r>
            <a:endParaRPr lang="en-US" sz="2800" dirty="0"/>
          </a:p>
          <a:p>
            <a:pPr lvl="1"/>
            <a:r>
              <a:rPr lang="en-US" sz="2400" dirty="0">
                <a:ea typeface="+mn-lt"/>
                <a:cs typeface="+mn-lt"/>
              </a:rPr>
              <a:t>October Count and End-of-Year snapshots reflect students receiving Title I services.</a:t>
            </a:r>
          </a:p>
          <a:p>
            <a:pPr lvl="1"/>
            <a:r>
              <a:rPr lang="en-US" sz="2400" dirty="0">
                <a:cs typeface="Calibri"/>
              </a:rPr>
              <a:t>Reported at the state and district level; disaggregated by student group and program.</a:t>
            </a:r>
            <a:endParaRPr lang="en-US"/>
          </a:p>
          <a:p>
            <a:pPr marL="914400" lvl="2" indent="0">
              <a:buNone/>
            </a:pPr>
            <a:endParaRPr lang="en-US" sz="2000">
              <a:solidFill>
                <a:srgbClr val="000000"/>
              </a:solidFill>
            </a:endParaRPr>
          </a:p>
          <a:p>
            <a:r>
              <a:rPr lang="en-US" sz="2600" dirty="0">
                <a:solidFill>
                  <a:srgbClr val="000000"/>
                </a:solidFill>
              </a:rPr>
              <a:t>Two Types of Title I, Part A Programs:</a:t>
            </a:r>
            <a:endParaRPr lang="en-US" sz="2600" dirty="0">
              <a:solidFill>
                <a:srgbClr val="000000"/>
              </a:solidFill>
              <a:cs typeface="Calibri"/>
            </a:endParaRPr>
          </a:p>
          <a:p>
            <a:pPr lvl="1"/>
            <a:r>
              <a:rPr lang="en-US" sz="2400" dirty="0">
                <a:ea typeface="+mn-lt"/>
                <a:cs typeface="+mn-lt"/>
              </a:rPr>
              <a:t>Schoolwide (SW)</a:t>
            </a:r>
          </a:p>
          <a:p>
            <a:pPr lvl="1"/>
            <a:r>
              <a:rPr lang="en-US" sz="2400" dirty="0">
                <a:ea typeface="+mn-lt"/>
                <a:cs typeface="+mn-lt"/>
              </a:rPr>
              <a:t>Targeted Assistance (TA)</a:t>
            </a:r>
            <a:endParaRPr lang="en-US" dirty="0">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383871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dirty="0">
                <a:latin typeface="Museo Slab 500"/>
              </a:rPr>
              <a:t>Title I Schoolwide vs. Targeted Assistance</a:t>
            </a:r>
            <a:endParaRPr lang="en-US" dirty="0"/>
          </a:p>
        </p:txBody>
      </p:sp>
      <p:sp>
        <p:nvSpPr>
          <p:cNvPr id="7" name="Text Placeholder 7">
            <a:extLst>
              <a:ext uri="{FF2B5EF4-FFF2-40B4-BE49-F238E27FC236}">
                <a16:creationId xmlns:a16="http://schemas.microsoft.com/office/drawing/2014/main" id="{79BC080F-BBD0-A2D0-4AFC-AB9140417C0F}"/>
              </a:ext>
            </a:extLst>
          </p:cNvPr>
          <p:cNvSpPr txBox="1">
            <a:spLocks/>
          </p:cNvSpPr>
          <p:nvPr/>
        </p:nvSpPr>
        <p:spPr>
          <a:xfrm>
            <a:off x="2131018" y="1578707"/>
            <a:ext cx="3886200" cy="551880"/>
          </a:xfrm>
          <a:prstGeom prst="rect">
            <a:avLst/>
          </a:prstGeom>
          <a:solidFill>
            <a:schemeClr val="accent5">
              <a:lumMod val="75000"/>
            </a:schemeClr>
          </a:solidFill>
          <a:ln w="28575">
            <a:solidFill>
              <a:schemeClr val="accent2">
                <a:lumMod val="75000"/>
              </a:schemeClr>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Schoolwide (SW) Funded School</a:t>
            </a:r>
          </a:p>
        </p:txBody>
      </p:sp>
      <p:sp>
        <p:nvSpPr>
          <p:cNvPr id="3" name="Content Placeholder 5">
            <a:extLst>
              <a:ext uri="{FF2B5EF4-FFF2-40B4-BE49-F238E27FC236}">
                <a16:creationId xmlns:a16="http://schemas.microsoft.com/office/drawing/2014/main" id="{6A9665A6-0CEE-FF5B-83C7-10D167FE9A23}"/>
              </a:ext>
            </a:extLst>
          </p:cNvPr>
          <p:cNvSpPr txBox="1">
            <a:spLocks/>
          </p:cNvSpPr>
          <p:nvPr/>
        </p:nvSpPr>
        <p:spPr>
          <a:xfrm>
            <a:off x="2131018" y="2255785"/>
            <a:ext cx="3886200" cy="3098675"/>
          </a:xfrm>
          <a:prstGeom prst="rect">
            <a:avLst/>
          </a:prstGeom>
          <a:solidFill>
            <a:schemeClr val="accent5">
              <a:lumMod val="60000"/>
              <a:lumOff val="40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t>Do not submit a Title I Interchange File</a:t>
            </a:r>
            <a:endParaRPr lang="en-US"/>
          </a:p>
          <a:p>
            <a:pPr marL="0" indent="0">
              <a:spcBef>
                <a:spcPts val="0"/>
              </a:spcBef>
              <a:buNone/>
            </a:pPr>
            <a:endParaRPr lang="en-US" sz="2000" dirty="0"/>
          </a:p>
          <a:p>
            <a:pPr marL="0" indent="0">
              <a:spcBef>
                <a:spcPts val="0"/>
              </a:spcBef>
              <a:buNone/>
            </a:pPr>
            <a:r>
              <a:rPr lang="en-US" sz="2000" dirty="0"/>
              <a:t>Schoolwide school list is provided to Data Services and uploaded</a:t>
            </a:r>
            <a:endParaRPr lang="en-US" sz="2000" dirty="0">
              <a:cs typeface="Calibri"/>
            </a:endParaRPr>
          </a:p>
          <a:p>
            <a:pPr marL="0" indent="0">
              <a:spcBef>
                <a:spcPts val="0"/>
              </a:spcBef>
              <a:buNone/>
            </a:pPr>
            <a:endParaRPr lang="en-US" sz="2000" dirty="0">
              <a:cs typeface="Calibri"/>
            </a:endParaRPr>
          </a:p>
          <a:p>
            <a:pPr marL="0" indent="0">
              <a:spcBef>
                <a:spcPts val="0"/>
              </a:spcBef>
              <a:buNone/>
            </a:pPr>
            <a:endParaRPr lang="en-US" sz="2000" dirty="0"/>
          </a:p>
          <a:p>
            <a:pPr marL="0" indent="0">
              <a:spcBef>
                <a:spcPts val="0"/>
              </a:spcBef>
              <a:buNone/>
            </a:pPr>
            <a:r>
              <a:rPr lang="en-US" sz="2000" dirty="0"/>
              <a:t>All students will be “flagged” code ‘2’ in Student October Snapshot automatically</a:t>
            </a:r>
            <a:endParaRPr lang="en-US" sz="2000">
              <a:cs typeface="Calibri"/>
            </a:endParaRPr>
          </a:p>
        </p:txBody>
      </p:sp>
      <p:sp>
        <p:nvSpPr>
          <p:cNvPr id="6" name="Text Placeholder 6">
            <a:extLst>
              <a:ext uri="{FF2B5EF4-FFF2-40B4-BE49-F238E27FC236}">
                <a16:creationId xmlns:a16="http://schemas.microsoft.com/office/drawing/2014/main" id="{5C9FF6FB-5B10-F6B4-35EB-72FF19B3AE16}"/>
              </a:ext>
            </a:extLst>
          </p:cNvPr>
          <p:cNvSpPr txBox="1">
            <a:spLocks/>
          </p:cNvSpPr>
          <p:nvPr/>
        </p:nvSpPr>
        <p:spPr>
          <a:xfrm>
            <a:off x="6126814" y="1578156"/>
            <a:ext cx="3886200" cy="561839"/>
          </a:xfrm>
          <a:prstGeom prst="rect">
            <a:avLst/>
          </a:prstGeom>
          <a:solidFill>
            <a:schemeClr val="bg1">
              <a:lumMod val="75000"/>
            </a:schemeClr>
          </a:solidFill>
          <a:ln w="28575">
            <a:solidFill>
              <a:schemeClr val="bg2">
                <a:lumMod val="50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Targeted Assistance (TA) Funded School</a:t>
            </a:r>
          </a:p>
        </p:txBody>
      </p:sp>
      <p:sp>
        <p:nvSpPr>
          <p:cNvPr id="2" name="Content Placeholder 4">
            <a:extLst>
              <a:ext uri="{FF2B5EF4-FFF2-40B4-BE49-F238E27FC236}">
                <a16:creationId xmlns:a16="http://schemas.microsoft.com/office/drawing/2014/main" id="{6858A4F3-15F8-E6A3-B9D8-06747012C3C6}"/>
              </a:ext>
            </a:extLst>
          </p:cNvPr>
          <p:cNvSpPr txBox="1">
            <a:spLocks/>
          </p:cNvSpPr>
          <p:nvPr/>
        </p:nvSpPr>
        <p:spPr>
          <a:xfrm>
            <a:off x="6126814" y="2251358"/>
            <a:ext cx="3886200" cy="3098675"/>
          </a:xfrm>
          <a:prstGeom prst="rect">
            <a:avLst/>
          </a:prstGeom>
          <a:solidFill>
            <a:schemeClr val="bg1">
              <a:lumMod val="85000"/>
            </a:schemeClr>
          </a:solidFill>
        </p:spPr>
        <p:txBody>
          <a:bodyPr vert="horz" lIns="0" tIns="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t>Submit a Title I Interchange File to Data Pipeline</a:t>
            </a:r>
            <a:endParaRPr lang="en-US"/>
          </a:p>
          <a:p>
            <a:pPr marL="0" indent="0">
              <a:spcBef>
                <a:spcPts val="0"/>
              </a:spcBef>
              <a:buNone/>
            </a:pPr>
            <a:endParaRPr lang="en-US" sz="2000" dirty="0"/>
          </a:p>
          <a:p>
            <a:pPr marL="0" indent="0">
              <a:spcBef>
                <a:spcPts val="0"/>
              </a:spcBef>
              <a:buNone/>
            </a:pPr>
            <a:r>
              <a:rPr lang="en-US" sz="2000" dirty="0"/>
              <a:t>Title I Interchange file contains list of SASIDs that benefited from Title I services or resources</a:t>
            </a:r>
            <a:endParaRPr lang="en-US" sz="2000" dirty="0">
              <a:cs typeface="Calibri"/>
            </a:endParaRPr>
          </a:p>
          <a:p>
            <a:pPr marL="0" indent="0">
              <a:spcBef>
                <a:spcPts val="0"/>
              </a:spcBef>
              <a:buNone/>
            </a:pPr>
            <a:endParaRPr lang="en-US" sz="2000" dirty="0"/>
          </a:p>
          <a:p>
            <a:pPr marL="0" indent="0">
              <a:spcBef>
                <a:spcPts val="0"/>
              </a:spcBef>
              <a:buNone/>
            </a:pPr>
            <a:r>
              <a:rPr lang="en-US" sz="2000" dirty="0"/>
              <a:t>Students receiving services/resources will be “flagged” code ‘3’ in Student October Snapshot upon Title I Interchange upload</a:t>
            </a:r>
            <a:endParaRPr lang="en-US" sz="2000" dirty="0">
              <a:cs typeface="Calibri"/>
            </a:endParaRPr>
          </a:p>
          <a:p>
            <a:pPr marL="0" indent="0">
              <a:buNone/>
            </a:pPr>
            <a:endParaRPr lang="en-US" sz="1700"/>
          </a:p>
        </p:txBody>
      </p:sp>
      <p:sp>
        <p:nvSpPr>
          <p:cNvPr id="8" name="TextBox 7">
            <a:extLst>
              <a:ext uri="{FF2B5EF4-FFF2-40B4-BE49-F238E27FC236}">
                <a16:creationId xmlns:a16="http://schemas.microsoft.com/office/drawing/2014/main" id="{DBAC310E-314A-C6A8-25C0-164ECD7F9515}"/>
              </a:ext>
            </a:extLst>
          </p:cNvPr>
          <p:cNvSpPr txBox="1"/>
          <p:nvPr/>
        </p:nvSpPr>
        <p:spPr>
          <a:xfrm>
            <a:off x="1340556" y="5578592"/>
            <a:ext cx="95071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Districts determine which schools within their district will be served with Title I funds each year. Districts identify which schools and grade spans are operating Schoolwide (SW) and Targeted Assistance (TA) programs as part of their Consolidated Application. The final Title I school lists are posted annually on the </a:t>
            </a:r>
            <a:r>
              <a:rPr lang="en-US" dirty="0">
                <a:cs typeface="Calibri"/>
                <a:hlinkClick r:id="rId2"/>
              </a:rPr>
              <a:t>Title I-A School Lists Webpage</a:t>
            </a:r>
            <a:r>
              <a:rPr lang="en-US" dirty="0">
                <a:cs typeface="Calibri"/>
              </a:rPr>
              <a: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409390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210263" y="193357"/>
            <a:ext cx="7527925" cy="757238"/>
          </a:xfrm>
        </p:spPr>
        <p:txBody>
          <a:bodyPr>
            <a:normAutofit/>
          </a:bodyPr>
          <a:lstStyle/>
          <a:p>
            <a:r>
              <a:rPr lang="en-US" dirty="0">
                <a:latin typeface="Museo Slab 500"/>
              </a:rPr>
              <a:t>Title I School List Upload</a:t>
            </a:r>
            <a:endParaRPr lang="en-US" dirty="0"/>
          </a:p>
        </p:txBody>
      </p:sp>
      <p:graphicFrame>
        <p:nvGraphicFramePr>
          <p:cNvPr id="2" name="Table 4">
            <a:extLst>
              <a:ext uri="{FF2B5EF4-FFF2-40B4-BE49-F238E27FC236}">
                <a16:creationId xmlns:a16="http://schemas.microsoft.com/office/drawing/2014/main" id="{05A63368-8CBD-6BBA-06DB-B5EBD2D8FF25}"/>
              </a:ext>
            </a:extLst>
          </p:cNvPr>
          <p:cNvGraphicFramePr>
            <a:graphicFrameLocks noGrp="1"/>
          </p:cNvGraphicFramePr>
          <p:nvPr>
            <p:ph idx="1"/>
            <p:extLst>
              <p:ext uri="{D42A27DB-BD31-4B8C-83A1-F6EECF244321}">
                <p14:modId xmlns:p14="http://schemas.microsoft.com/office/powerpoint/2010/main" val="1375156758"/>
              </p:ext>
            </p:extLst>
          </p:nvPr>
        </p:nvGraphicFramePr>
        <p:xfrm>
          <a:off x="838200" y="1554163"/>
          <a:ext cx="10515596" cy="101092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492775413"/>
                    </a:ext>
                  </a:extLst>
                </a:gridCol>
                <a:gridCol w="1502228">
                  <a:extLst>
                    <a:ext uri="{9D8B030D-6E8A-4147-A177-3AD203B41FA5}">
                      <a16:colId xmlns:a16="http://schemas.microsoft.com/office/drawing/2014/main" val="1966801715"/>
                    </a:ext>
                  </a:extLst>
                </a:gridCol>
                <a:gridCol w="1502228">
                  <a:extLst>
                    <a:ext uri="{9D8B030D-6E8A-4147-A177-3AD203B41FA5}">
                      <a16:colId xmlns:a16="http://schemas.microsoft.com/office/drawing/2014/main" val="3789087753"/>
                    </a:ext>
                  </a:extLst>
                </a:gridCol>
                <a:gridCol w="1502228">
                  <a:extLst>
                    <a:ext uri="{9D8B030D-6E8A-4147-A177-3AD203B41FA5}">
                      <a16:colId xmlns:a16="http://schemas.microsoft.com/office/drawing/2014/main" val="763319073"/>
                    </a:ext>
                  </a:extLst>
                </a:gridCol>
                <a:gridCol w="1502228">
                  <a:extLst>
                    <a:ext uri="{9D8B030D-6E8A-4147-A177-3AD203B41FA5}">
                      <a16:colId xmlns:a16="http://schemas.microsoft.com/office/drawing/2014/main" val="2527040507"/>
                    </a:ext>
                  </a:extLst>
                </a:gridCol>
                <a:gridCol w="1502228">
                  <a:extLst>
                    <a:ext uri="{9D8B030D-6E8A-4147-A177-3AD203B41FA5}">
                      <a16:colId xmlns:a16="http://schemas.microsoft.com/office/drawing/2014/main" val="2609684472"/>
                    </a:ext>
                  </a:extLst>
                </a:gridCol>
                <a:gridCol w="1502228">
                  <a:extLst>
                    <a:ext uri="{9D8B030D-6E8A-4147-A177-3AD203B41FA5}">
                      <a16:colId xmlns:a16="http://schemas.microsoft.com/office/drawing/2014/main" val="3363574138"/>
                    </a:ext>
                  </a:extLst>
                </a:gridCol>
              </a:tblGrid>
              <a:tr h="370840">
                <a:tc>
                  <a:txBody>
                    <a:bodyPr/>
                    <a:lstStyle/>
                    <a:p>
                      <a:r>
                        <a:rPr lang="en-US">
                          <a:solidFill>
                            <a:schemeClr val="tx1"/>
                          </a:solidFill>
                        </a:rPr>
                        <a:t>School Year</a:t>
                      </a:r>
                    </a:p>
                  </a:txBody>
                  <a:tcPr/>
                </a:tc>
                <a:tc>
                  <a:txBody>
                    <a:bodyPr/>
                    <a:lstStyle/>
                    <a:p>
                      <a:r>
                        <a:rPr lang="en-US">
                          <a:solidFill>
                            <a:schemeClr val="tx1"/>
                          </a:solidFill>
                        </a:rPr>
                        <a:t>District Code</a:t>
                      </a:r>
                    </a:p>
                  </a:txBody>
                  <a:tcPr/>
                </a:tc>
                <a:tc>
                  <a:txBody>
                    <a:bodyPr/>
                    <a:lstStyle/>
                    <a:p>
                      <a:r>
                        <a:rPr lang="en-US">
                          <a:solidFill>
                            <a:schemeClr val="tx1"/>
                          </a:solidFill>
                        </a:rPr>
                        <a:t>School Code</a:t>
                      </a:r>
                    </a:p>
                  </a:txBody>
                  <a:tcPr/>
                </a:tc>
                <a:tc>
                  <a:txBody>
                    <a:bodyPr/>
                    <a:lstStyle/>
                    <a:p>
                      <a:r>
                        <a:rPr lang="en-US">
                          <a:solidFill>
                            <a:schemeClr val="tx1"/>
                          </a:solidFill>
                        </a:rPr>
                        <a:t>Low Grade</a:t>
                      </a:r>
                    </a:p>
                  </a:txBody>
                  <a:tcPr/>
                </a:tc>
                <a:tc>
                  <a:txBody>
                    <a:bodyPr/>
                    <a:lstStyle/>
                    <a:p>
                      <a:r>
                        <a:rPr lang="en-US">
                          <a:solidFill>
                            <a:schemeClr val="tx1"/>
                          </a:solidFill>
                        </a:rPr>
                        <a:t>High Grade</a:t>
                      </a:r>
                    </a:p>
                  </a:txBody>
                  <a:tcPr/>
                </a:tc>
                <a:tc>
                  <a:txBody>
                    <a:bodyPr/>
                    <a:lstStyle/>
                    <a:p>
                      <a:r>
                        <a:rPr lang="en-US">
                          <a:solidFill>
                            <a:schemeClr val="tx1"/>
                          </a:solidFill>
                        </a:rPr>
                        <a:t>Title I Designation</a:t>
                      </a:r>
                    </a:p>
                  </a:txBody>
                  <a:tcPr/>
                </a:tc>
                <a:tc>
                  <a:txBody>
                    <a:bodyPr/>
                    <a:lstStyle/>
                    <a:p>
                      <a:r>
                        <a:rPr lang="en-US">
                          <a:solidFill>
                            <a:schemeClr val="tx1"/>
                          </a:solidFill>
                        </a:rPr>
                        <a:t>EMH Level</a:t>
                      </a:r>
                    </a:p>
                  </a:txBody>
                  <a:tcPr/>
                </a:tc>
                <a:extLst>
                  <a:ext uri="{0D108BD9-81ED-4DB2-BD59-A6C34878D82A}">
                    <a16:rowId xmlns:a16="http://schemas.microsoft.com/office/drawing/2014/main" val="368064432"/>
                  </a:ext>
                </a:extLst>
              </a:tr>
              <a:tr h="370840">
                <a:tc>
                  <a:txBody>
                    <a:bodyPr/>
                    <a:lstStyle/>
                    <a:p>
                      <a:r>
                        <a:rPr lang="en-US">
                          <a:solidFill>
                            <a:schemeClr val="tx1"/>
                          </a:solidFill>
                        </a:rPr>
                        <a:t>2023</a:t>
                      </a:r>
                    </a:p>
                  </a:txBody>
                  <a:tcPr/>
                </a:tc>
                <a:tc>
                  <a:txBody>
                    <a:bodyPr/>
                    <a:lstStyle/>
                    <a:p>
                      <a:r>
                        <a:rPr lang="en-US">
                          <a:solidFill>
                            <a:schemeClr val="tx1"/>
                          </a:solidFill>
                        </a:rPr>
                        <a:t>1234</a:t>
                      </a:r>
                    </a:p>
                  </a:txBody>
                  <a:tcPr/>
                </a:tc>
                <a:tc>
                  <a:txBody>
                    <a:bodyPr/>
                    <a:lstStyle/>
                    <a:p>
                      <a:r>
                        <a:rPr lang="en-US">
                          <a:solidFill>
                            <a:schemeClr val="tx1"/>
                          </a:solidFill>
                        </a:rPr>
                        <a:t>5678</a:t>
                      </a:r>
                    </a:p>
                  </a:txBody>
                  <a:tcPr/>
                </a:tc>
                <a:tc>
                  <a:txBody>
                    <a:bodyPr/>
                    <a:lstStyle/>
                    <a:p>
                      <a:r>
                        <a:rPr lang="en-US">
                          <a:solidFill>
                            <a:schemeClr val="tx1"/>
                          </a:solidFill>
                        </a:rPr>
                        <a:t>060</a:t>
                      </a:r>
                    </a:p>
                  </a:txBody>
                  <a:tcPr/>
                </a:tc>
                <a:tc>
                  <a:txBody>
                    <a:bodyPr/>
                    <a:lstStyle/>
                    <a:p>
                      <a:r>
                        <a:rPr lang="en-US">
                          <a:solidFill>
                            <a:schemeClr val="tx1"/>
                          </a:solidFill>
                        </a:rPr>
                        <a:t>080</a:t>
                      </a:r>
                    </a:p>
                  </a:txBody>
                  <a:tcPr/>
                </a:tc>
                <a:tc>
                  <a:txBody>
                    <a:bodyPr/>
                    <a:lstStyle/>
                    <a:p>
                      <a:r>
                        <a:rPr lang="en-US">
                          <a:solidFill>
                            <a:schemeClr val="tx1"/>
                          </a:solidFill>
                        </a:rPr>
                        <a:t>NS/SW/TA</a:t>
                      </a:r>
                    </a:p>
                  </a:txBody>
                  <a:tcPr/>
                </a:tc>
                <a:tc>
                  <a:txBody>
                    <a:bodyPr/>
                    <a:lstStyle/>
                    <a:p>
                      <a:r>
                        <a:rPr lang="en-US" dirty="0">
                          <a:solidFill>
                            <a:schemeClr val="tx1"/>
                          </a:solidFill>
                        </a:rPr>
                        <a:t>M</a:t>
                      </a:r>
                    </a:p>
                  </a:txBody>
                  <a:tcPr/>
                </a:tc>
                <a:extLst>
                  <a:ext uri="{0D108BD9-81ED-4DB2-BD59-A6C34878D82A}">
                    <a16:rowId xmlns:a16="http://schemas.microsoft.com/office/drawing/2014/main" val="3987369863"/>
                  </a:ext>
                </a:extLst>
              </a:tr>
            </a:tbl>
          </a:graphicData>
        </a:graphic>
      </p:graphicFrame>
      <p:sp>
        <p:nvSpPr>
          <p:cNvPr id="5" name="Content Placeholder 7">
            <a:extLst>
              <a:ext uri="{FF2B5EF4-FFF2-40B4-BE49-F238E27FC236}">
                <a16:creationId xmlns:a16="http://schemas.microsoft.com/office/drawing/2014/main" id="{8C46ED5A-BD63-0BAF-519B-5FD2796BD9E3}"/>
              </a:ext>
            </a:extLst>
          </p:cNvPr>
          <p:cNvSpPr txBox="1">
            <a:spLocks/>
          </p:cNvSpPr>
          <p:nvPr/>
        </p:nvSpPr>
        <p:spPr>
          <a:xfrm>
            <a:off x="940837" y="3262114"/>
            <a:ext cx="9574763" cy="3094235"/>
          </a:xfrm>
          <a:prstGeom prst="rect">
            <a:avLst/>
          </a:prstGeom>
        </p:spPr>
        <p:txBody>
          <a:bodyPr vert="horz" lIns="0" tIns="0" rIns="0" bIns="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Low Grade/High Grade</a:t>
            </a:r>
          </a:p>
          <a:p>
            <a:pPr lvl="1"/>
            <a:r>
              <a:rPr lang="en-US" dirty="0">
                <a:solidFill>
                  <a:srgbClr val="000000"/>
                </a:solidFill>
              </a:rPr>
              <a:t>Grades served</a:t>
            </a:r>
            <a:endParaRPr lang="en-US" dirty="0">
              <a:solidFill>
                <a:srgbClr val="000000"/>
              </a:solidFill>
              <a:cs typeface="Calibri"/>
            </a:endParaRPr>
          </a:p>
          <a:p>
            <a:r>
              <a:rPr lang="en-US" dirty="0">
                <a:solidFill>
                  <a:srgbClr val="000000"/>
                </a:solidFill>
              </a:rPr>
              <a:t>Title I Designation</a:t>
            </a:r>
            <a:endParaRPr lang="en-US" dirty="0">
              <a:solidFill>
                <a:srgbClr val="000000"/>
              </a:solidFill>
              <a:cs typeface="Calibri"/>
            </a:endParaRPr>
          </a:p>
          <a:p>
            <a:pPr lvl="1"/>
            <a:r>
              <a:rPr lang="en-US" dirty="0">
                <a:solidFill>
                  <a:srgbClr val="000000"/>
                </a:solidFill>
              </a:rPr>
              <a:t>NS – Not Served</a:t>
            </a:r>
            <a:endParaRPr lang="en-US" dirty="0">
              <a:solidFill>
                <a:srgbClr val="000000"/>
              </a:solidFill>
              <a:cs typeface="Calibri"/>
            </a:endParaRPr>
          </a:p>
          <a:p>
            <a:pPr lvl="1"/>
            <a:r>
              <a:rPr lang="en-US" dirty="0">
                <a:solidFill>
                  <a:srgbClr val="000000"/>
                </a:solidFill>
              </a:rPr>
              <a:t>SW – Schoolwide</a:t>
            </a:r>
            <a:endParaRPr lang="en-US" dirty="0">
              <a:solidFill>
                <a:srgbClr val="000000"/>
              </a:solidFill>
              <a:cs typeface="Calibri"/>
            </a:endParaRPr>
          </a:p>
          <a:p>
            <a:pPr lvl="1"/>
            <a:r>
              <a:rPr lang="en-US" dirty="0">
                <a:solidFill>
                  <a:srgbClr val="000000"/>
                </a:solidFill>
              </a:rPr>
              <a:t>TA – Targeted Assistance</a:t>
            </a:r>
            <a:endParaRPr lang="en-US" dirty="0">
              <a:solidFill>
                <a:srgbClr val="000000"/>
              </a:solidFill>
              <a:cs typeface="Calibri"/>
            </a:endParaRPr>
          </a:p>
          <a:p>
            <a:r>
              <a:rPr lang="en-US" dirty="0">
                <a:solidFill>
                  <a:srgbClr val="000000"/>
                </a:solidFill>
              </a:rPr>
              <a:t>EMH Level</a:t>
            </a:r>
            <a:endParaRPr lang="en-US" dirty="0">
              <a:solidFill>
                <a:srgbClr val="000000"/>
              </a:solidFill>
              <a:cs typeface="Calibri"/>
            </a:endParaRPr>
          </a:p>
          <a:p>
            <a:pPr lvl="1"/>
            <a:r>
              <a:rPr lang="en-US" dirty="0">
                <a:solidFill>
                  <a:srgbClr val="000000"/>
                </a:solidFill>
              </a:rPr>
              <a:t>E – Elementary School</a:t>
            </a:r>
            <a:endParaRPr lang="en-US" dirty="0">
              <a:solidFill>
                <a:srgbClr val="000000"/>
              </a:solidFill>
              <a:cs typeface="Calibri"/>
            </a:endParaRPr>
          </a:p>
          <a:p>
            <a:pPr lvl="1"/>
            <a:r>
              <a:rPr lang="en-US" dirty="0">
                <a:solidFill>
                  <a:srgbClr val="000000"/>
                </a:solidFill>
              </a:rPr>
              <a:t>M – Middle School</a:t>
            </a:r>
            <a:endParaRPr lang="en-US" dirty="0">
              <a:solidFill>
                <a:srgbClr val="000000"/>
              </a:solidFill>
              <a:cs typeface="Calibri"/>
            </a:endParaRPr>
          </a:p>
          <a:p>
            <a:pPr lvl="1"/>
            <a:r>
              <a:rPr lang="en-US" dirty="0">
                <a:solidFill>
                  <a:srgbClr val="000000"/>
                </a:solidFill>
              </a:rPr>
              <a:t>H – High School</a:t>
            </a:r>
            <a:endParaRPr lang="en-US" dirty="0">
              <a:solidFill>
                <a:srgbClr val="000000"/>
              </a:solidFill>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81363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dirty="0">
                <a:latin typeface="Museo Slab 500"/>
              </a:rPr>
              <a:t>Title I Schoolwide (SW)</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p:txBody>
          <a:bodyPr vert="horz" lIns="0" tIns="0" rIns="0" bIns="0" rtlCol="0" anchor="t">
            <a:normAutofit/>
          </a:bodyPr>
          <a:lstStyle/>
          <a:p>
            <a:r>
              <a:rPr lang="en-US" sz="2800" dirty="0">
                <a:solidFill>
                  <a:srgbClr val="000000"/>
                </a:solidFill>
                <a:cs typeface="Calibri"/>
              </a:rPr>
              <a:t>Comprehensive reform strategy designed to upgrade the entire educational program in a Title I school.</a:t>
            </a:r>
          </a:p>
          <a:p>
            <a:pPr lvl="1"/>
            <a:r>
              <a:rPr lang="en-US" sz="2400" dirty="0">
                <a:solidFill>
                  <a:srgbClr val="000000"/>
                </a:solidFill>
                <a:cs typeface="Calibri"/>
              </a:rPr>
              <a:t>Poverty percentage of 40% or more (or approved waiver).</a:t>
            </a:r>
          </a:p>
          <a:p>
            <a:endParaRPr lang="en-US" dirty="0">
              <a:solidFill>
                <a:srgbClr val="000000"/>
              </a:solidFill>
              <a:cs typeface="Calibri"/>
            </a:endParaRPr>
          </a:p>
          <a:p>
            <a:r>
              <a:rPr lang="en-US" sz="2800" dirty="0">
                <a:solidFill>
                  <a:srgbClr val="000000"/>
                </a:solidFill>
                <a:cs typeface="Calibri"/>
              </a:rPr>
              <a:t>Data Services is provided a list of all schools and grade spans served as part of a Title I Schoolwide program.</a:t>
            </a:r>
          </a:p>
          <a:p>
            <a:pPr lvl="1"/>
            <a:r>
              <a:rPr lang="en-US" sz="2400" dirty="0">
                <a:solidFill>
                  <a:srgbClr val="000000"/>
                </a:solidFill>
                <a:cs typeface="Calibri"/>
              </a:rPr>
              <a:t>All students enrolled within those grade spans are automatically flagged as receiving Title I services (code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0446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a:t>Targeted Assistance (TA)</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p:txBody>
          <a:bodyPr vert="horz" lIns="0" tIns="0" rIns="0" bIns="0" rtlCol="0" anchor="t">
            <a:normAutofit fontScale="92500" lnSpcReduction="10000"/>
          </a:bodyPr>
          <a:lstStyle/>
          <a:p>
            <a:r>
              <a:rPr lang="en-US" sz="2800" dirty="0">
                <a:solidFill>
                  <a:srgbClr val="000000"/>
                </a:solidFill>
                <a:cs typeface="Calibri" panose="020F0502020204030204"/>
              </a:rPr>
              <a:t>Designed to provide extra educational assistance beyond the regular classroom to students with the greatest need for additional assistance.</a:t>
            </a:r>
          </a:p>
          <a:p>
            <a:pPr lvl="1"/>
            <a:r>
              <a:rPr lang="en-US" sz="2400" dirty="0">
                <a:solidFill>
                  <a:srgbClr val="000000"/>
                </a:solidFill>
                <a:cs typeface="Calibri" panose="020F0502020204030204"/>
              </a:rPr>
              <a:t>Children that are identified by the school as failing, or most at risk of failing, to meet the State’s challenging student academic achievement standards based on multiple, educationally related, objective criteria established by the school.</a:t>
            </a:r>
          </a:p>
          <a:p>
            <a:pPr lvl="1"/>
            <a:r>
              <a:rPr lang="en-US" sz="2400" dirty="0">
                <a:solidFill>
                  <a:srgbClr val="000000"/>
                </a:solidFill>
                <a:cs typeface="Calibri" panose="020F0502020204030204"/>
              </a:rPr>
              <a:t>Children who are economically disadvantaged, children with disabilities, migrant children, limited English proficient (LEP) children, are eligible for services under this part on the same basis as other children selected to receive services under this part. </a:t>
            </a:r>
          </a:p>
          <a:p>
            <a:pPr lvl="1"/>
            <a:endParaRPr lang="en-US" dirty="0">
              <a:solidFill>
                <a:srgbClr val="000000"/>
              </a:solidFill>
              <a:cs typeface="Calibri" panose="020F0502020204030204"/>
            </a:endParaRPr>
          </a:p>
          <a:p>
            <a:r>
              <a:rPr lang="en-US" sz="2800" dirty="0">
                <a:solidFill>
                  <a:srgbClr val="000000"/>
                </a:solidFill>
                <a:cs typeface="Calibri"/>
              </a:rPr>
              <a:t>Districts are responsible for uploading a Title I Interchange file, indicating which students participated in Title I services within a school that implements a Targeted Assistance program.</a:t>
            </a:r>
          </a:p>
          <a:p>
            <a:pPr lvl="1"/>
            <a:r>
              <a:rPr lang="en-US" dirty="0">
                <a:solidFill>
                  <a:srgbClr val="000000"/>
                </a:solidFill>
                <a:cs typeface="Calibri" panose="020F0502020204030204"/>
              </a:rPr>
              <a:t>All students in the Title I Interchange file are flagged as Title I students (code '3').</a:t>
            </a:r>
          </a:p>
          <a:p>
            <a:pPr lvl="1"/>
            <a:endParaRPr lang="en-US" sz="2400" dirty="0">
              <a:solidFill>
                <a:srgbClr val="000000"/>
              </a:solidFill>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76061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a:xfrm>
            <a:off x="322358" y="148290"/>
            <a:ext cx="3505495" cy="1622321"/>
          </a:xfrm>
        </p:spPr>
        <p:txBody>
          <a:bodyPr>
            <a:normAutofit/>
          </a:bodyPr>
          <a:lstStyle/>
          <a:p>
            <a:r>
              <a:rPr lang="en-US" dirty="0">
                <a:latin typeface="Museo Slab 500"/>
              </a:rPr>
              <a:t>Title I Interchange Website</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a:xfrm>
            <a:off x="322359" y="1691951"/>
            <a:ext cx="3505494" cy="3785419"/>
          </a:xfrm>
        </p:spPr>
        <p:txBody>
          <a:bodyPr>
            <a:normAutofit/>
          </a:bodyPr>
          <a:lstStyle/>
          <a:p>
            <a:pPr marL="0" indent="0">
              <a:buNone/>
            </a:pPr>
            <a:r>
              <a:rPr lang="en-US" sz="2000">
                <a:hlinkClick r:id="rId2"/>
              </a:rPr>
              <a:t>Title I Interchange Webpage</a:t>
            </a:r>
            <a:endParaRPr lang="en-US" sz="2000"/>
          </a:p>
          <a:p>
            <a:pPr marL="0" indent="0">
              <a:buNone/>
            </a:pPr>
            <a:endParaRPr lang="en-US" sz="2000"/>
          </a:p>
          <a:p>
            <a:r>
              <a:rPr lang="en-US" sz="2000"/>
              <a:t>File Layout</a:t>
            </a:r>
          </a:p>
          <a:p>
            <a:r>
              <a:rPr lang="en-US" sz="2000"/>
              <a:t>Business Rules</a:t>
            </a:r>
          </a:p>
          <a:p>
            <a:r>
              <a:rPr lang="en-US" sz="2000"/>
              <a:t>Template for Data Pipeline Upload</a:t>
            </a:r>
          </a:p>
          <a:p>
            <a:r>
              <a:rPr lang="en-US" sz="2000"/>
              <a:t>Additional Resources</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Data Pipeline Interchange Title I website.">
            <a:extLst>
              <a:ext uri="{FF2B5EF4-FFF2-40B4-BE49-F238E27FC236}">
                <a16:creationId xmlns:a16="http://schemas.microsoft.com/office/drawing/2014/main" id="{64287952-ADA2-75A6-B271-A9ADA4E8CA9C}"/>
              </a:ext>
            </a:extLst>
          </p:cNvPr>
          <p:cNvPicPr>
            <a:picLocks noChangeAspect="1"/>
          </p:cNvPicPr>
          <p:nvPr/>
        </p:nvPicPr>
        <p:blipFill>
          <a:blip r:embed="rId3"/>
          <a:stretch>
            <a:fillRect/>
          </a:stretch>
        </p:blipFill>
        <p:spPr>
          <a:xfrm>
            <a:off x="5405862" y="959451"/>
            <a:ext cx="6019331" cy="4935852"/>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a:solidFill>
                  <a:srgbClr val="303030"/>
                </a:solidFill>
              </a:rPr>
              <a:pPr>
                <a:spcAft>
                  <a:spcPts val="600"/>
                </a:spcAft>
              </a:pPr>
              <a:t>7</a:t>
            </a:fld>
            <a:endParaRPr lang="en-US">
              <a:solidFill>
                <a:srgbClr val="303030"/>
              </a:solidFill>
            </a:endParaRPr>
          </a:p>
        </p:txBody>
      </p:sp>
    </p:spTree>
    <p:extLst>
      <p:ext uri="{BB962C8B-B14F-4D97-AF65-F5344CB8AC3E}">
        <p14:creationId xmlns:p14="http://schemas.microsoft.com/office/powerpoint/2010/main" val="388973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a:xfrm>
            <a:off x="321386" y="150801"/>
            <a:ext cx="5102351" cy="1676603"/>
          </a:xfrm>
        </p:spPr>
        <p:txBody>
          <a:bodyPr>
            <a:normAutofit/>
          </a:bodyPr>
          <a:lstStyle/>
          <a:p>
            <a:r>
              <a:rPr lang="en-US" dirty="0">
                <a:latin typeface="Museo Slab 500"/>
              </a:rPr>
              <a:t>Title I Interchange File Layout</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a:xfrm>
            <a:off x="649223" y="1708826"/>
            <a:ext cx="4965193" cy="4738627"/>
          </a:xfrm>
        </p:spPr>
        <p:txBody>
          <a:bodyPr>
            <a:normAutofit lnSpcReduction="10000"/>
          </a:bodyPr>
          <a:lstStyle/>
          <a:p>
            <a:r>
              <a:rPr lang="en-US" sz="2000"/>
              <a:t>Purpose Statement, Dependencies, Record Expectation</a:t>
            </a:r>
          </a:p>
          <a:p>
            <a:endParaRPr lang="en-US" sz="2000"/>
          </a:p>
          <a:p>
            <a:r>
              <a:rPr lang="en-US" sz="2000"/>
              <a:t>List of Data Elements, followed by definitions below</a:t>
            </a:r>
          </a:p>
          <a:p>
            <a:endParaRPr lang="en-US" sz="2000"/>
          </a:p>
          <a:p>
            <a:r>
              <a:rPr lang="en-US" sz="2000"/>
              <a:t>Zero-fill all non-applicable fields (no blanks allowed)</a:t>
            </a:r>
          </a:p>
          <a:p>
            <a:endParaRPr lang="en-US" sz="2000"/>
          </a:p>
          <a:p>
            <a:r>
              <a:rPr lang="en-US" sz="2000"/>
              <a:t>Typically, an Excel (xlsx, csv) format</a:t>
            </a:r>
          </a:p>
          <a:p>
            <a:endParaRPr lang="en-US" sz="2000"/>
          </a:p>
          <a:p>
            <a:r>
              <a:rPr lang="en-US" sz="2000"/>
              <a:t>Targeted Assistance Schools are </a:t>
            </a:r>
            <a:r>
              <a:rPr lang="en-US" sz="2000" b="1" i="1"/>
              <a:t>required</a:t>
            </a:r>
            <a:r>
              <a:rPr lang="en-US" sz="2000" i="1"/>
              <a:t> </a:t>
            </a:r>
            <a:r>
              <a:rPr lang="en-US" sz="2000"/>
              <a:t>to upload a Title I Interchange File. Failure to upload will result in OC67 error in Student October.</a:t>
            </a:r>
            <a:endParaRPr lang="en-US" sz="2000" i="1"/>
          </a:p>
        </p:txBody>
      </p:sp>
      <p:sp>
        <p:nvSpPr>
          <p:cNvPr id="31" name="Rectangle 3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729984" y="6355080"/>
            <a:ext cx="685800" cy="365125"/>
          </a:xfrm>
        </p:spPr>
        <p:txBody>
          <a:bodyPr>
            <a:normAutofit/>
          </a:bodyPr>
          <a:lstStyle/>
          <a:p>
            <a:pPr>
              <a:spcAft>
                <a:spcPts val="600"/>
              </a:spcAft>
            </a:pPr>
            <a:fld id="{C479D5F6-EDCB-402A-AC08-4943A1820E8F}" type="slidenum">
              <a:rPr lang="en-US">
                <a:solidFill>
                  <a:srgbClr val="404040"/>
                </a:solidFill>
              </a:rPr>
              <a:pPr>
                <a:spcAft>
                  <a:spcPts val="600"/>
                </a:spcAft>
              </a:pPr>
              <a:t>8</a:t>
            </a:fld>
            <a:endParaRPr lang="en-US">
              <a:solidFill>
                <a:srgbClr val="404040"/>
              </a:solidFill>
            </a:endParaRPr>
          </a:p>
        </p:txBody>
      </p:sp>
      <p:pic>
        <p:nvPicPr>
          <p:cNvPr id="7" name="Picture 6" descr="Screenshot of Title I File Layout data elements list.">
            <a:extLst>
              <a:ext uri="{FF2B5EF4-FFF2-40B4-BE49-F238E27FC236}">
                <a16:creationId xmlns:a16="http://schemas.microsoft.com/office/drawing/2014/main" id="{18389270-9F0C-6AF2-45E9-030A939171BD}"/>
              </a:ext>
            </a:extLst>
          </p:cNvPr>
          <p:cNvPicPr>
            <a:picLocks noChangeAspect="1"/>
          </p:cNvPicPr>
          <p:nvPr/>
        </p:nvPicPr>
        <p:blipFill>
          <a:blip r:embed="rId2"/>
          <a:stretch>
            <a:fillRect/>
          </a:stretch>
        </p:blipFill>
        <p:spPr>
          <a:xfrm>
            <a:off x="7187297" y="3721608"/>
            <a:ext cx="3919958" cy="2322576"/>
          </a:xfrm>
          <a:prstGeom prst="rect">
            <a:avLst/>
          </a:prstGeom>
        </p:spPr>
      </p:pic>
      <p:pic>
        <p:nvPicPr>
          <p:cNvPr id="10" name="Picture 9" descr="Title I Interchange File Layout first page screenshot. The first page has the purpose, dependencies, record expectations, and use summary.">
            <a:extLst>
              <a:ext uri="{FF2B5EF4-FFF2-40B4-BE49-F238E27FC236}">
                <a16:creationId xmlns:a16="http://schemas.microsoft.com/office/drawing/2014/main" id="{EF4D086D-FED6-DF68-107E-E31458716C18}"/>
              </a:ext>
            </a:extLst>
          </p:cNvPr>
          <p:cNvPicPr>
            <a:picLocks noChangeAspect="1"/>
          </p:cNvPicPr>
          <p:nvPr/>
        </p:nvPicPr>
        <p:blipFill>
          <a:blip r:embed="rId3"/>
          <a:stretch>
            <a:fillRect/>
          </a:stretch>
        </p:blipFill>
        <p:spPr>
          <a:xfrm>
            <a:off x="6884008" y="675949"/>
            <a:ext cx="4526535" cy="2360567"/>
          </a:xfrm>
          <a:prstGeom prst="rect">
            <a:avLst/>
          </a:prstGeom>
        </p:spPr>
      </p:pic>
    </p:spTree>
    <p:extLst>
      <p:ext uri="{BB962C8B-B14F-4D97-AF65-F5344CB8AC3E}">
        <p14:creationId xmlns:p14="http://schemas.microsoft.com/office/powerpoint/2010/main" val="4988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C16D8-71E6-6E0A-9E9A-40580CD77B33}"/>
              </a:ext>
            </a:extLst>
          </p:cNvPr>
          <p:cNvSpPr>
            <a:spLocks noGrp="1"/>
          </p:cNvSpPr>
          <p:nvPr>
            <p:ph type="ctrTitle"/>
          </p:nvPr>
        </p:nvSpPr>
        <p:spPr/>
        <p:txBody>
          <a:bodyPr/>
          <a:lstStyle/>
          <a:p>
            <a:r>
              <a:rPr lang="en-US" dirty="0"/>
              <a:t>Please contact the Title I Interchange Lead or the Student Interchange Lead for more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675032686"/>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f509a9-c32d-4da3-8aae-24aafb2d4278">
      <Terms xmlns="http://schemas.microsoft.com/office/infopath/2007/PartnerControls"/>
    </lcf76f155ced4ddcb4097134ff3c332f>
    <TaxCatchAll xmlns="8afd8c4a-fe3c-41c6-823e-e35e5abfca68" xsi:nil="true"/>
    <SharedWithUsers xmlns="8afd8c4a-fe3c-41c6-823e-e35e5abfca68">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41645ACF207C40A9AC68552812CF56" ma:contentTypeVersion="14" ma:contentTypeDescription="Create a new document." ma:contentTypeScope="" ma:versionID="7e72b5a85d115962c61ea9e4c6ab9ae3">
  <xsd:schema xmlns:xsd="http://www.w3.org/2001/XMLSchema" xmlns:xs="http://www.w3.org/2001/XMLSchema" xmlns:p="http://schemas.microsoft.com/office/2006/metadata/properties" xmlns:ns2="00f509a9-c32d-4da3-8aae-24aafb2d4278" xmlns:ns3="8afd8c4a-fe3c-41c6-823e-e35e5abfca68" targetNamespace="http://schemas.microsoft.com/office/2006/metadata/properties" ma:root="true" ma:fieldsID="518b856bd4b20e44147b3c57f55c8f18" ns2:_="" ns3:_="">
    <xsd:import namespace="00f509a9-c32d-4da3-8aae-24aafb2d4278"/>
    <xsd:import namespace="8afd8c4a-fe3c-41c6-823e-e35e5abfca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9a9-c32d-4da3-8aae-24aafb2d4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d8c4a-fe3c-41c6-823e-e35e5abfca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1b4f4b-b228-424d-ae78-553ee85ee5ea}" ma:internalName="TaxCatchAll" ma:showField="CatchAllData" ma:web="8afd8c4a-fe3c-41c6-823e-e35e5abfca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A0FC2-7DA5-4175-A3D1-CD1E79B3C929}">
  <ds:schemaRefs>
    <ds:schemaRef ds:uri="6a597bc7-c86c-4892-ad3e-43cc0a7c8044"/>
    <ds:schemaRef ds:uri="bf4c7ac3-0834-42cc-a40e-499caae2d50b"/>
    <ds:schemaRef ds:uri="http://schemas.microsoft.com/office/2006/metadata/properties"/>
    <ds:schemaRef ds:uri="http://schemas.microsoft.com/office/infopath/2007/PartnerControls"/>
    <ds:schemaRef ds:uri="00f509a9-c32d-4da3-8aae-24aafb2d4278"/>
    <ds:schemaRef ds:uri="8afd8c4a-fe3c-41c6-823e-e35e5abfca68"/>
  </ds:schemaRefs>
</ds:datastoreItem>
</file>

<file path=customXml/itemProps2.xml><?xml version="1.0" encoding="utf-8"?>
<ds:datastoreItem xmlns:ds="http://schemas.openxmlformats.org/officeDocument/2006/customXml" ds:itemID="{2C1896F3-8694-4084-A76B-336C88E55BA3}">
  <ds:schemaRefs>
    <ds:schemaRef ds:uri="http://schemas.microsoft.com/sharepoint/v3/contenttype/forms"/>
  </ds:schemaRefs>
</ds:datastoreItem>
</file>

<file path=customXml/itemProps3.xml><?xml version="1.0" encoding="utf-8"?>
<ds:datastoreItem xmlns:ds="http://schemas.openxmlformats.org/officeDocument/2006/customXml" ds:itemID="{856B60D8-5359-41C9-86E7-8984852CC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509a9-c32d-4da3-8aae-24aafb2d4278"/>
    <ds:schemaRef ds:uri="8afd8c4a-fe3c-41c6-823e-e35e5abfc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641</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Museo Slab 500</vt:lpstr>
      <vt:lpstr>Office Theme</vt:lpstr>
      <vt:lpstr>Short Bytes </vt:lpstr>
      <vt:lpstr>Overview</vt:lpstr>
      <vt:lpstr>Title I Schoolwide vs. Targeted Assistance</vt:lpstr>
      <vt:lpstr>Title I School List Upload</vt:lpstr>
      <vt:lpstr>Title I Schoolwide (SW)</vt:lpstr>
      <vt:lpstr>Targeted Assistance (TA)</vt:lpstr>
      <vt:lpstr>Title I Interchange Website</vt:lpstr>
      <vt:lpstr>Title I Interchange File Layout</vt:lpstr>
      <vt:lpstr>Please contact the Title I Interchange Lead or the Student Interchange Lead for more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221</cp:revision>
  <dcterms:created xsi:type="dcterms:W3CDTF">2019-06-25T17:30:52Z</dcterms:created>
  <dcterms:modified xsi:type="dcterms:W3CDTF">2024-02-28T17:14:00Z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0x0101004441645ACF207C40A9AC68552812CF56</vt:lpwstr>
  </property>
</Properties>
</file>