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0"/>
  </p:notesMasterIdLst>
  <p:sldIdLst>
    <p:sldId id="256" r:id="rId5"/>
    <p:sldId id="264" r:id="rId6"/>
    <p:sldId id="270" r:id="rId7"/>
    <p:sldId id="27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69FE42-96DC-465B-BFD7-654C6BD89E63}" v="4" dt="2023-04-25T14:20:26.966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82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CD69FE42-96DC-465B-BFD7-654C6BD89E63}"/>
    <pc:docChg chg="undo custSel delSld modSld sldOrd">
      <pc:chgData name="Ward, Reagan" userId="27291eb4-8241-4961-9e69-8c66e34cc5b0" providerId="ADAL" clId="{CD69FE42-96DC-465B-BFD7-654C6BD89E63}" dt="2023-04-25T14:20:10.653" v="1919" actId="20577"/>
      <pc:docMkLst>
        <pc:docMk/>
      </pc:docMkLst>
      <pc:sldChg chg="modSp mod ord">
        <pc:chgData name="Ward, Reagan" userId="27291eb4-8241-4961-9e69-8c66e34cc5b0" providerId="ADAL" clId="{CD69FE42-96DC-465B-BFD7-654C6BD89E63}" dt="2023-04-25T14:11:01.463" v="1320" actId="20577"/>
        <pc:sldMkLst>
          <pc:docMk/>
          <pc:sldMk cId="3401448192" sldId="264"/>
        </pc:sldMkLst>
        <pc:spChg chg="mod">
          <ac:chgData name="Ward, Reagan" userId="27291eb4-8241-4961-9e69-8c66e34cc5b0" providerId="ADAL" clId="{CD69FE42-96DC-465B-BFD7-654C6BD89E63}" dt="2023-04-25T14:00:41.424" v="7" actId="20577"/>
          <ac:spMkLst>
            <pc:docMk/>
            <pc:sldMk cId="3401448192" sldId="264"/>
            <ac:spMk id="2" creationId="{00000000-0000-0000-0000-000000000000}"/>
          </ac:spMkLst>
        </pc:spChg>
        <pc:spChg chg="mod">
          <ac:chgData name="Ward, Reagan" userId="27291eb4-8241-4961-9e69-8c66e34cc5b0" providerId="ADAL" clId="{CD69FE42-96DC-465B-BFD7-654C6BD89E63}" dt="2023-04-25T14:11:01.463" v="1320" actId="20577"/>
          <ac:spMkLst>
            <pc:docMk/>
            <pc:sldMk cId="3401448192" sldId="264"/>
            <ac:spMk id="3" creationId="{00000000-0000-0000-0000-000000000000}"/>
          </ac:spMkLst>
        </pc:spChg>
      </pc:sldChg>
      <pc:sldChg chg="addSp delSp modSp mod ord modClrScheme chgLayout">
        <pc:chgData name="Ward, Reagan" userId="27291eb4-8241-4961-9e69-8c66e34cc5b0" providerId="ADAL" clId="{CD69FE42-96DC-465B-BFD7-654C6BD89E63}" dt="2023-04-25T14:17:43.092" v="1743" actId="1076"/>
        <pc:sldMkLst>
          <pc:docMk/>
          <pc:sldMk cId="812090992" sldId="270"/>
        </pc:sldMkLst>
        <pc:spChg chg="add mod ord">
          <ac:chgData name="Ward, Reagan" userId="27291eb4-8241-4961-9e69-8c66e34cc5b0" providerId="ADAL" clId="{CD69FE42-96DC-465B-BFD7-654C6BD89E63}" dt="2023-04-25T14:11:16.292" v="1345" actId="20577"/>
          <ac:spMkLst>
            <pc:docMk/>
            <pc:sldMk cId="812090992" sldId="270"/>
            <ac:spMk id="2" creationId="{B62B1F0A-1A76-3393-58F1-67E2FC383C80}"/>
          </ac:spMkLst>
        </pc:spChg>
        <pc:spChg chg="add mod ord">
          <ac:chgData name="Ward, Reagan" userId="27291eb4-8241-4961-9e69-8c66e34cc5b0" providerId="ADAL" clId="{CD69FE42-96DC-465B-BFD7-654C6BD89E63}" dt="2023-04-25T14:17:40.260" v="1742" actId="6549"/>
          <ac:spMkLst>
            <pc:docMk/>
            <pc:sldMk cId="812090992" sldId="270"/>
            <ac:spMk id="3" creationId="{ED49ACCC-6398-7DAC-CAAE-2BECE436CB17}"/>
          </ac:spMkLst>
        </pc:spChg>
        <pc:spChg chg="mod ord">
          <ac:chgData name="Ward, Reagan" userId="27291eb4-8241-4961-9e69-8c66e34cc5b0" providerId="ADAL" clId="{CD69FE42-96DC-465B-BFD7-654C6BD89E63}" dt="2023-04-25T14:11:06.341" v="1321" actId="700"/>
          <ac:spMkLst>
            <pc:docMk/>
            <pc:sldMk cId="812090992" sldId="270"/>
            <ac:spMk id="4" creationId="{00000000-0000-0000-0000-000000000000}"/>
          </ac:spMkLst>
        </pc:spChg>
        <pc:spChg chg="del mod ord">
          <ac:chgData name="Ward, Reagan" userId="27291eb4-8241-4961-9e69-8c66e34cc5b0" providerId="ADAL" clId="{CD69FE42-96DC-465B-BFD7-654C6BD89E63}" dt="2023-04-25T14:11:06.341" v="1321" actId="700"/>
          <ac:spMkLst>
            <pc:docMk/>
            <pc:sldMk cId="812090992" sldId="270"/>
            <ac:spMk id="14" creationId="{CFC912BC-6A3F-9CF2-42BA-DF356DE434F3}"/>
          </ac:spMkLst>
        </pc:spChg>
        <pc:spChg chg="del mod ord">
          <ac:chgData name="Ward, Reagan" userId="27291eb4-8241-4961-9e69-8c66e34cc5b0" providerId="ADAL" clId="{CD69FE42-96DC-465B-BFD7-654C6BD89E63}" dt="2023-04-25T14:11:06.341" v="1321" actId="700"/>
          <ac:spMkLst>
            <pc:docMk/>
            <pc:sldMk cId="812090992" sldId="270"/>
            <ac:spMk id="15" creationId="{88481874-C084-974A-D310-8C5F5CE7AB0D}"/>
          </ac:spMkLst>
        </pc:spChg>
        <pc:spChg chg="del">
          <ac:chgData name="Ward, Reagan" userId="27291eb4-8241-4961-9e69-8c66e34cc5b0" providerId="ADAL" clId="{CD69FE42-96DC-465B-BFD7-654C6BD89E63}" dt="2023-04-25T14:11:06.341" v="1321" actId="700"/>
          <ac:spMkLst>
            <pc:docMk/>
            <pc:sldMk cId="812090992" sldId="270"/>
            <ac:spMk id="16" creationId="{C2C6722E-7120-DB98-229C-8F4A3F7FA38D}"/>
          </ac:spMkLst>
        </pc:spChg>
        <pc:spChg chg="del">
          <ac:chgData name="Ward, Reagan" userId="27291eb4-8241-4961-9e69-8c66e34cc5b0" providerId="ADAL" clId="{CD69FE42-96DC-465B-BFD7-654C6BD89E63}" dt="2023-04-25T14:11:06.341" v="1321" actId="700"/>
          <ac:spMkLst>
            <pc:docMk/>
            <pc:sldMk cId="812090992" sldId="270"/>
            <ac:spMk id="17" creationId="{7FE28AA0-CDB3-03D0-40A1-309465A70A34}"/>
          </ac:spMkLst>
        </pc:spChg>
        <pc:spChg chg="del">
          <ac:chgData name="Ward, Reagan" userId="27291eb4-8241-4961-9e69-8c66e34cc5b0" providerId="ADAL" clId="{CD69FE42-96DC-465B-BFD7-654C6BD89E63}" dt="2023-04-25T14:11:06.341" v="1321" actId="700"/>
          <ac:spMkLst>
            <pc:docMk/>
            <pc:sldMk cId="812090992" sldId="270"/>
            <ac:spMk id="18" creationId="{8C8FED18-6D55-EBD0-D202-564FAD79ECFD}"/>
          </ac:spMkLst>
        </pc:spChg>
        <pc:graphicFrameChg chg="add mod modGraphic">
          <ac:chgData name="Ward, Reagan" userId="27291eb4-8241-4961-9e69-8c66e34cc5b0" providerId="ADAL" clId="{CD69FE42-96DC-465B-BFD7-654C6BD89E63}" dt="2023-04-25T14:17:43.092" v="1743" actId="1076"/>
          <ac:graphicFrameMkLst>
            <pc:docMk/>
            <pc:sldMk cId="812090992" sldId="270"/>
            <ac:graphicFrameMk id="5" creationId="{72CACE9F-C022-4DC5-999C-CA706C0DF9AF}"/>
          </ac:graphicFrameMkLst>
        </pc:graphicFrameChg>
      </pc:sldChg>
      <pc:sldChg chg="addSp delSp modSp mod ord modClrScheme chgLayout">
        <pc:chgData name="Ward, Reagan" userId="27291eb4-8241-4961-9e69-8c66e34cc5b0" providerId="ADAL" clId="{CD69FE42-96DC-465B-BFD7-654C6BD89E63}" dt="2023-04-25T14:19:57.743" v="1874" actId="20577"/>
        <pc:sldMkLst>
          <pc:docMk/>
          <pc:sldMk cId="3613651240" sldId="271"/>
        </pc:sldMkLst>
        <pc:spChg chg="add mod ord">
          <ac:chgData name="Ward, Reagan" userId="27291eb4-8241-4961-9e69-8c66e34cc5b0" providerId="ADAL" clId="{CD69FE42-96DC-465B-BFD7-654C6BD89E63}" dt="2023-04-25T14:15:40.455" v="1639" actId="20577"/>
          <ac:spMkLst>
            <pc:docMk/>
            <pc:sldMk cId="3613651240" sldId="271"/>
            <ac:spMk id="2" creationId="{C4848147-C4F1-E450-DBE5-1015D7AC6CA2}"/>
          </ac:spMkLst>
        </pc:spChg>
        <pc:spChg chg="add mod ord">
          <ac:chgData name="Ward, Reagan" userId="27291eb4-8241-4961-9e69-8c66e34cc5b0" providerId="ADAL" clId="{CD69FE42-96DC-465B-BFD7-654C6BD89E63}" dt="2023-04-25T14:19:57.743" v="1874" actId="20577"/>
          <ac:spMkLst>
            <pc:docMk/>
            <pc:sldMk cId="3613651240" sldId="271"/>
            <ac:spMk id="3" creationId="{98D09F87-231E-F882-D456-B1A92C8CEFBA}"/>
          </ac:spMkLst>
        </pc:spChg>
        <pc:spChg chg="mod ord">
          <ac:chgData name="Ward, Reagan" userId="27291eb4-8241-4961-9e69-8c66e34cc5b0" providerId="ADAL" clId="{CD69FE42-96DC-465B-BFD7-654C6BD89E63}" dt="2023-04-25T14:15:20.684" v="1613" actId="700"/>
          <ac:spMkLst>
            <pc:docMk/>
            <pc:sldMk cId="3613651240" sldId="271"/>
            <ac:spMk id="4" creationId="{00000000-0000-0000-0000-000000000000}"/>
          </ac:spMkLst>
        </pc:spChg>
        <pc:spChg chg="del mod ord">
          <ac:chgData name="Ward, Reagan" userId="27291eb4-8241-4961-9e69-8c66e34cc5b0" providerId="ADAL" clId="{CD69FE42-96DC-465B-BFD7-654C6BD89E63}" dt="2023-04-25T14:15:20.684" v="1613" actId="700"/>
          <ac:spMkLst>
            <pc:docMk/>
            <pc:sldMk cId="3613651240" sldId="271"/>
            <ac:spMk id="7" creationId="{14BAB921-C0F1-E666-FF76-EC1DB5FC8167}"/>
          </ac:spMkLst>
        </pc:spChg>
        <pc:spChg chg="del mod ord">
          <ac:chgData name="Ward, Reagan" userId="27291eb4-8241-4961-9e69-8c66e34cc5b0" providerId="ADAL" clId="{CD69FE42-96DC-465B-BFD7-654C6BD89E63}" dt="2023-04-25T14:15:20.684" v="1613" actId="700"/>
          <ac:spMkLst>
            <pc:docMk/>
            <pc:sldMk cId="3613651240" sldId="271"/>
            <ac:spMk id="8" creationId="{696D4998-11DF-3A88-1FD1-88B35772350F}"/>
          </ac:spMkLst>
        </pc:spChg>
        <pc:spChg chg="del">
          <ac:chgData name="Ward, Reagan" userId="27291eb4-8241-4961-9e69-8c66e34cc5b0" providerId="ADAL" clId="{CD69FE42-96DC-465B-BFD7-654C6BD89E63}" dt="2023-04-25T14:15:20.684" v="1613" actId="700"/>
          <ac:spMkLst>
            <pc:docMk/>
            <pc:sldMk cId="3613651240" sldId="271"/>
            <ac:spMk id="9" creationId="{B7AE4736-28D0-FB8B-67CA-A78D7B8863E5}"/>
          </ac:spMkLst>
        </pc:spChg>
        <pc:graphicFrameChg chg="add mod modGraphic">
          <ac:chgData name="Ward, Reagan" userId="27291eb4-8241-4961-9e69-8c66e34cc5b0" providerId="ADAL" clId="{CD69FE42-96DC-465B-BFD7-654C6BD89E63}" dt="2023-04-25T14:19:20.892" v="1856" actId="14100"/>
          <ac:graphicFrameMkLst>
            <pc:docMk/>
            <pc:sldMk cId="3613651240" sldId="271"/>
            <ac:graphicFrameMk id="5" creationId="{F524F293-C929-A34D-976D-AD536EC055CB}"/>
          </ac:graphicFrameMkLst>
        </pc:graphicFrameChg>
        <pc:graphicFrameChg chg="add del mod">
          <ac:chgData name="Ward, Reagan" userId="27291eb4-8241-4961-9e69-8c66e34cc5b0" providerId="ADAL" clId="{CD69FE42-96DC-465B-BFD7-654C6BD89E63}" dt="2023-04-25T14:19:24.347" v="1857" actId="478"/>
          <ac:graphicFrameMkLst>
            <pc:docMk/>
            <pc:sldMk cId="3613651240" sldId="271"/>
            <ac:graphicFrameMk id="6" creationId="{08630543-6975-6E2C-1C4A-F3A9D550A6D9}"/>
          </ac:graphicFrameMkLst>
        </pc:graphicFrameChg>
      </pc:sldChg>
      <pc:sldChg chg="del">
        <pc:chgData name="Ward, Reagan" userId="27291eb4-8241-4961-9e69-8c66e34cc5b0" providerId="ADAL" clId="{CD69FE42-96DC-465B-BFD7-654C6BD89E63}" dt="2023-04-25T14:20:03.265" v="1875" actId="47"/>
        <pc:sldMkLst>
          <pc:docMk/>
          <pc:sldMk cId="2748458431" sldId="274"/>
        </pc:sldMkLst>
      </pc:sldChg>
      <pc:sldChg chg="modSp mod">
        <pc:chgData name="Ward, Reagan" userId="27291eb4-8241-4961-9e69-8c66e34cc5b0" providerId="ADAL" clId="{CD69FE42-96DC-465B-BFD7-654C6BD89E63}" dt="2023-04-25T14:20:10.653" v="1919" actId="20577"/>
        <pc:sldMkLst>
          <pc:docMk/>
          <pc:sldMk cId="675032686" sldId="275"/>
        </pc:sldMkLst>
        <pc:spChg chg="mod">
          <ac:chgData name="Ward, Reagan" userId="27291eb4-8241-4961-9e69-8c66e34cc5b0" providerId="ADAL" clId="{CD69FE42-96DC-465B-BFD7-654C6BD89E63}" dt="2023-04-25T14:20:10.653" v="1919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ard, Reagan" userId="27291eb4-8241-4961-9e69-8c66e34cc5b0" providerId="ADAL" clId="{CD69FE42-96DC-465B-BFD7-654C6BD89E63}" dt="2023-04-25T14:20:03.265" v="1875" actId="47"/>
        <pc:sldMkLst>
          <pc:docMk/>
          <pc:sldMk cId="2894931076" sldId="276"/>
        </pc:sldMkLst>
      </pc:sldChg>
      <pc:sldChg chg="del">
        <pc:chgData name="Ward, Reagan" userId="27291eb4-8241-4961-9e69-8c66e34cc5b0" providerId="ADAL" clId="{CD69FE42-96DC-465B-BFD7-654C6BD89E63}" dt="2023-04-25T14:20:03.265" v="1875" actId="47"/>
        <pc:sldMkLst>
          <pc:docMk/>
          <pc:sldMk cId="3343743350" sldId="3133"/>
        </pc:sldMkLst>
      </pc:sldChg>
      <pc:sldChg chg="del">
        <pc:chgData name="Ward, Reagan" userId="27291eb4-8241-4961-9e69-8c66e34cc5b0" providerId="ADAL" clId="{CD69FE42-96DC-465B-BFD7-654C6BD89E63}" dt="2023-04-25T14:20:03.265" v="1875" actId="47"/>
        <pc:sldMkLst>
          <pc:docMk/>
          <pc:sldMk cId="3830563601" sldId="3134"/>
        </pc:sldMkLst>
      </pc:sldChg>
      <pc:sldChg chg="delSp modSp del mod">
        <pc:chgData name="Ward, Reagan" userId="27291eb4-8241-4961-9e69-8c66e34cc5b0" providerId="ADAL" clId="{CD69FE42-96DC-465B-BFD7-654C6BD89E63}" dt="2023-04-25T14:20:03.265" v="1875" actId="47"/>
        <pc:sldMkLst>
          <pc:docMk/>
          <pc:sldMk cId="1833166400" sldId="3263"/>
        </pc:sldMkLst>
        <pc:spChg chg="mod">
          <ac:chgData name="Ward, Reagan" userId="27291eb4-8241-4961-9e69-8c66e34cc5b0" providerId="ADAL" clId="{CD69FE42-96DC-465B-BFD7-654C6BD89E63}" dt="2023-04-25T14:11:21.878" v="1346" actId="21"/>
          <ac:spMkLst>
            <pc:docMk/>
            <pc:sldMk cId="1833166400" sldId="3263"/>
            <ac:spMk id="12" creationId="{5ECC988C-F415-76BB-D27D-5C7C100DC517}"/>
          </ac:spMkLst>
        </pc:spChg>
        <pc:graphicFrameChg chg="del">
          <ac:chgData name="Ward, Reagan" userId="27291eb4-8241-4961-9e69-8c66e34cc5b0" providerId="ADAL" clId="{CD69FE42-96DC-465B-BFD7-654C6BD89E63}" dt="2023-04-25T14:18:26.758" v="1773" actId="21"/>
          <ac:graphicFrameMkLst>
            <pc:docMk/>
            <pc:sldMk cId="1833166400" sldId="3263"/>
            <ac:graphicFrameMk id="10" creationId="{276F3EE9-6AA8-FB3D-94F8-A877CE8019A0}"/>
          </ac:graphicFrameMkLst>
        </pc:graphicFrameChg>
        <pc:graphicFrameChg chg="del">
          <ac:chgData name="Ward, Reagan" userId="27291eb4-8241-4961-9e69-8c66e34cc5b0" providerId="ADAL" clId="{CD69FE42-96DC-465B-BFD7-654C6BD89E63}" dt="2023-04-25T14:11:36.391" v="1348" actId="21"/>
          <ac:graphicFrameMkLst>
            <pc:docMk/>
            <pc:sldMk cId="1833166400" sldId="3263"/>
            <ac:graphicFrameMk id="13" creationId="{E3DCB688-7BDC-4CDF-CA8A-E179D4092267}"/>
          </ac:graphicFrameMkLst>
        </pc:graphicFrameChg>
      </pc:sldChg>
      <pc:sldMasterChg chg="delSldLayout">
        <pc:chgData name="Ward, Reagan" userId="27291eb4-8241-4961-9e69-8c66e34cc5b0" providerId="ADAL" clId="{CD69FE42-96DC-465B-BFD7-654C6BD89E63}" dt="2023-04-25T14:20:03.265" v="1875" actId="47"/>
        <pc:sldMasterMkLst>
          <pc:docMk/>
          <pc:sldMasterMk cId="2150711039" sldId="2147483676"/>
        </pc:sldMasterMkLst>
        <pc:sldLayoutChg chg="del">
          <pc:chgData name="Ward, Reagan" userId="27291eb4-8241-4961-9e69-8c66e34cc5b0" providerId="ADAL" clId="{CD69FE42-96DC-465B-BFD7-654C6BD89E63}" dt="2023-04-25T14:20:03.265" v="1875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ard, Reagan" userId="27291eb4-8241-4961-9e69-8c66e34cc5b0" providerId="ADAL" clId="{CD69FE42-96DC-465B-BFD7-654C6BD89E63}" dt="2023-04-25T14:20:03.265" v="1875" actId="47"/>
          <pc:sldLayoutMkLst>
            <pc:docMk/>
            <pc:sldMasterMk cId="2150711039" sldId="2147483676"/>
            <pc:sldLayoutMk cId="438918846" sldId="2147483689"/>
          </pc:sldLayoutMkLst>
        </pc:sldLayoutChg>
        <pc:sldLayoutChg chg="del">
          <pc:chgData name="Ward, Reagan" userId="27291eb4-8241-4961-9e69-8c66e34cc5b0" providerId="ADAL" clId="{CD69FE42-96DC-465B-BFD7-654C6BD89E63}" dt="2023-04-25T14:20:03.265" v="1875" actId="47"/>
          <pc:sldLayoutMkLst>
            <pc:docMk/>
            <pc:sldMasterMk cId="2150711039" sldId="2147483676"/>
            <pc:sldLayoutMk cId="1356644673" sldId="2147483699"/>
          </pc:sldLayoutMkLst>
        </pc:sldLayoutChg>
      </pc:sldMasterChg>
    </pc:docChg>
  </pc:docChgLst>
  <pc:docChgLst>
    <pc:chgData name="Ward, Reagan" userId="27291eb4-8241-4961-9e69-8c66e34cc5b0" providerId="ADAL" clId="{73D311BB-3D35-4D31-819C-3749A4A5AC9A}"/>
    <pc:docChg chg="addSld modSld">
      <pc:chgData name="Ward, Reagan" userId="27291eb4-8241-4961-9e69-8c66e34cc5b0" providerId="ADAL" clId="{73D311BB-3D35-4D31-819C-3749A4A5AC9A}" dt="2023-02-24T05:23:37.520" v="16"/>
      <pc:docMkLst>
        <pc:docMk/>
      </pc:docMkLst>
      <pc:sldChg chg="modSp mod">
        <pc:chgData name="Ward, Reagan" userId="27291eb4-8241-4961-9e69-8c66e34cc5b0" providerId="ADAL" clId="{73D311BB-3D35-4D31-819C-3749A4A5AC9A}" dt="2023-02-24T03:44:35.802" v="14" actId="20577"/>
        <pc:sldMkLst>
          <pc:docMk/>
          <pc:sldMk cId="3044915438" sldId="256"/>
        </pc:sldMkLst>
        <pc:spChg chg="mod">
          <ac:chgData name="Ward, Reagan" userId="27291eb4-8241-4961-9e69-8c66e34cc5b0" providerId="ADAL" clId="{73D311BB-3D35-4D31-819C-3749A4A5AC9A}" dt="2023-02-24T03:44:35.802" v="14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add">
        <pc:chgData name="Ward, Reagan" userId="27291eb4-8241-4961-9e69-8c66e34cc5b0" providerId="ADAL" clId="{73D311BB-3D35-4D31-819C-3749A4A5AC9A}" dt="2023-02-24T03:45:47.660" v="15"/>
        <pc:sldMkLst>
          <pc:docMk/>
          <pc:sldMk cId="3343743350" sldId="3133"/>
        </pc:sldMkLst>
      </pc:sldChg>
      <pc:sldChg chg="add">
        <pc:chgData name="Ward, Reagan" userId="27291eb4-8241-4961-9e69-8c66e34cc5b0" providerId="ADAL" clId="{73D311BB-3D35-4D31-819C-3749A4A5AC9A}" dt="2023-02-24T03:45:47.660" v="15"/>
        <pc:sldMkLst>
          <pc:docMk/>
          <pc:sldMk cId="3830563601" sldId="3134"/>
        </pc:sldMkLst>
      </pc:sldChg>
      <pc:sldChg chg="add">
        <pc:chgData name="Ward, Reagan" userId="27291eb4-8241-4961-9e69-8c66e34cc5b0" providerId="ADAL" clId="{73D311BB-3D35-4D31-819C-3749A4A5AC9A}" dt="2023-02-24T05:23:37.520" v="16"/>
        <pc:sldMkLst>
          <pc:docMk/>
          <pc:sldMk cId="1833166400" sldId="3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4/25/2023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Summer Dropouts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4/25/2023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Summer Dropouts are students who dropout after the end of the prior school year and before the beginning of the current school year per their district’s academic calendar.</a:t>
            </a:r>
          </a:p>
          <a:p>
            <a:r>
              <a:rPr lang="en-US" dirty="0"/>
              <a:t>These students were coded with school exit type 00 (did not exit) in the prior SEY collection.</a:t>
            </a:r>
          </a:p>
          <a:p>
            <a:r>
              <a:rPr lang="en-US" dirty="0"/>
              <a:t>These students require a one-day record in the current school year to show they dropped out.</a:t>
            </a:r>
          </a:p>
          <a:p>
            <a:r>
              <a:rPr lang="en-US" dirty="0"/>
              <a:t>In most cases, the student is attributed to their last school of attendance and is considered a summer </a:t>
            </a:r>
            <a:r>
              <a:rPr lang="en-US" i="1" u="sng" dirty="0"/>
              <a:t>school</a:t>
            </a:r>
            <a:r>
              <a:rPr lang="en-US" dirty="0"/>
              <a:t> dropout.</a:t>
            </a:r>
          </a:p>
          <a:p>
            <a:r>
              <a:rPr lang="en-US" dirty="0"/>
              <a:t>If the student was supposed to matriculate between buildings before dropping out, then the student can be attributed to the district only as a summer </a:t>
            </a:r>
            <a:r>
              <a:rPr lang="en-US" i="1" u="sng" dirty="0"/>
              <a:t>district</a:t>
            </a:r>
            <a:r>
              <a:rPr lang="en-US" dirty="0"/>
              <a:t> dropout.</a:t>
            </a:r>
          </a:p>
          <a:p>
            <a:pPr lvl="1"/>
            <a:r>
              <a:rPr lang="en-US" dirty="0"/>
              <a:t>E.g. Students planned to move from 8</a:t>
            </a:r>
            <a:r>
              <a:rPr lang="en-US" baseline="30000" dirty="0"/>
              <a:t>th</a:t>
            </a:r>
            <a:r>
              <a:rPr lang="en-US" dirty="0"/>
              <a:t> grade to 9</a:t>
            </a:r>
            <a:r>
              <a:rPr lang="en-US" baseline="30000" dirty="0"/>
              <a:t>th</a:t>
            </a:r>
            <a:r>
              <a:rPr lang="en-US" dirty="0"/>
              <a:t> grade in a different school code within the district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1F0A-1A76-3393-58F1-67E2FC38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</a:t>
            </a:r>
            <a:r>
              <a:rPr lang="en-US" i="1" u="sng" dirty="0"/>
              <a:t>school</a:t>
            </a:r>
            <a:r>
              <a:rPr lang="en-US" dirty="0"/>
              <a:t> dropouts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ACCC-6398-7DAC-CAAE-2BECE436C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Applies to 7</a:t>
            </a:r>
            <a:r>
              <a:rPr lang="en-US" sz="2400" baseline="30000" dirty="0"/>
              <a:t>th</a:t>
            </a:r>
            <a:r>
              <a:rPr lang="en-US" sz="2400" dirty="0"/>
              <a:t>-12</a:t>
            </a:r>
            <a:r>
              <a:rPr lang="en-US" sz="2400" baseline="30000" dirty="0"/>
              <a:t>th</a:t>
            </a:r>
            <a:r>
              <a:rPr lang="en-US" sz="2400" dirty="0"/>
              <a:t> grade students who are not matriculating between buildings</a:t>
            </a:r>
          </a:p>
          <a:p>
            <a:r>
              <a:rPr lang="en-US" dirty="0"/>
              <a:t>Prior year SEY student’s final record was School Exit Type 00 (did not exit)</a:t>
            </a:r>
          </a:p>
          <a:p>
            <a:r>
              <a:rPr lang="en-US" dirty="0"/>
              <a:t>Student impacts dropout rate for the given school (last school of attendance)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CACE9F-C022-4DC5-999C-CA706C0DF9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084058"/>
              </p:ext>
            </p:extLst>
          </p:nvPr>
        </p:nvGraphicFramePr>
        <p:xfrm>
          <a:off x="2957087" y="3040698"/>
          <a:ext cx="5906255" cy="28651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67174">
                  <a:extLst>
                    <a:ext uri="{9D8B030D-6E8A-4147-A177-3AD203B41FA5}">
                      <a16:colId xmlns:a16="http://schemas.microsoft.com/office/drawing/2014/main" val="4088422026"/>
                    </a:ext>
                  </a:extLst>
                </a:gridCol>
                <a:gridCol w="3739081">
                  <a:extLst>
                    <a:ext uri="{9D8B030D-6E8A-4147-A177-3AD203B41FA5}">
                      <a16:colId xmlns:a16="http://schemas.microsoft.com/office/drawing/2014/main" val="4091879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193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school attended </a:t>
                      </a:r>
                      <a:br>
                        <a:rPr lang="en-US" dirty="0"/>
                      </a:br>
                      <a:r>
                        <a:rPr lang="en-US" dirty="0"/>
                        <a:t>(matches final record in prior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85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07012022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7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Entry 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 year + 1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57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07012022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316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08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09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48147-C4F1-E450-DBE5-1015D7AC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</a:t>
            </a:r>
            <a:r>
              <a:rPr lang="en-US" i="1" u="sng" dirty="0"/>
              <a:t>district</a:t>
            </a:r>
            <a:r>
              <a:rPr lang="en-US" dirty="0"/>
              <a:t> dropouts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09F87-231E-F882-D456-B1A92C8CE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Applies to 7</a:t>
            </a:r>
            <a:r>
              <a:rPr lang="en-US" sz="2400" baseline="30000" dirty="0"/>
              <a:t>th</a:t>
            </a:r>
            <a:r>
              <a:rPr lang="en-US" sz="2400" dirty="0"/>
              <a:t>-12</a:t>
            </a:r>
            <a:r>
              <a:rPr lang="en-US" sz="2400" baseline="30000" dirty="0"/>
              <a:t>th</a:t>
            </a:r>
            <a:r>
              <a:rPr lang="en-US" sz="2400" dirty="0"/>
              <a:t> grade students who are matriculating between buildings</a:t>
            </a:r>
          </a:p>
          <a:p>
            <a:pPr lvl="1"/>
            <a:r>
              <a:rPr lang="en-US" dirty="0"/>
              <a:t>Typically students entering 9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r>
              <a:rPr lang="en-US" dirty="0"/>
              <a:t>Prior year SEY student’s final record was School Exit Type 00 (did not exit)</a:t>
            </a:r>
          </a:p>
          <a:p>
            <a:r>
              <a:rPr lang="en-US" dirty="0"/>
              <a:t>Student impacts dropout rate for district</a:t>
            </a:r>
          </a:p>
          <a:p>
            <a:pPr lvl="1"/>
            <a:r>
              <a:rPr lang="en-US" dirty="0"/>
              <a:t>CDE allows the above coding as to not penalize the anticipated school of attendance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524F293-C929-A34D-976D-AD536EC055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094776"/>
              </p:ext>
            </p:extLst>
          </p:nvPr>
        </p:nvGraphicFramePr>
        <p:xfrm>
          <a:off x="3142872" y="3565799"/>
          <a:ext cx="5906255" cy="29260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13484">
                  <a:extLst>
                    <a:ext uri="{9D8B030D-6E8A-4147-A177-3AD203B41FA5}">
                      <a16:colId xmlns:a16="http://schemas.microsoft.com/office/drawing/2014/main" val="4088422026"/>
                    </a:ext>
                  </a:extLst>
                </a:gridCol>
                <a:gridCol w="2892771">
                  <a:extLst>
                    <a:ext uri="{9D8B030D-6E8A-4147-A177-3AD203B41FA5}">
                      <a16:colId xmlns:a16="http://schemas.microsoft.com/office/drawing/2014/main" val="4091879299"/>
                    </a:ext>
                  </a:extLst>
                </a:gridCol>
              </a:tblGrid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193449"/>
                  </a:ext>
                </a:extLst>
              </a:tr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Pupil Attendance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44419"/>
                  </a:ext>
                </a:extLst>
              </a:tr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85751"/>
                  </a:ext>
                </a:extLst>
              </a:tr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70552"/>
                  </a:ext>
                </a:extLst>
              </a:tr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665"/>
                  </a:ext>
                </a:extLst>
              </a:tr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Entry 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090 (or applicable grade)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579610"/>
                  </a:ext>
                </a:extLst>
              </a:tr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316029"/>
                  </a:ext>
                </a:extLst>
              </a:tr>
              <a:tr h="337400">
                <a:tc>
                  <a:txBody>
                    <a:bodyPr/>
                    <a:lstStyle/>
                    <a:p>
                      <a:r>
                        <a:rPr lang="en-US" dirty="0"/>
                        <a:t>School 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008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65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  <a:br>
              <a:rPr lang="en-US" dirty="0"/>
            </a:br>
            <a:r>
              <a:rPr lang="en-US" dirty="0">
                <a:hlinkClick r:id="rId2"/>
              </a:rPr>
              <a:t>Student End of Year Website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5" ma:contentTypeDescription="Create a new document." ma:contentTypeScope="" ma:versionID="a17bf087f05c60ca6eb8525c365b88b1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fff44720fc7e1e43318fc4933f4fe9a4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644fe-f34c-46d7-b237-4b16324a78fb" xsi:nil="true"/>
    <lcf76f155ced4ddcb4097134ff3c332f xmlns="c21e8cdb-1625-4fb9-abda-5a8e0a245c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46C232-24FF-430B-A091-125958309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680BC9-DD9A-446A-A892-682C9ED6E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84B1ED-BD03-4E49-BE76-6657D101AA28}">
  <ds:schemaRefs>
    <ds:schemaRef ds:uri="http://schemas.microsoft.com/office/2006/metadata/properties"/>
    <ds:schemaRef ds:uri="http://schemas.microsoft.com/office/infopath/2007/PartnerControls"/>
    <ds:schemaRef ds:uri="f2d644fe-f34c-46d7-b237-4b16324a78fb"/>
    <ds:schemaRef ds:uri="c21e8cdb-1625-4fb9-abda-5a8e0a245c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330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Museo Slab 500</vt:lpstr>
      <vt:lpstr>Office Theme</vt:lpstr>
      <vt:lpstr>Short Bytes </vt:lpstr>
      <vt:lpstr>Overview</vt:lpstr>
      <vt:lpstr>Summer school dropouts</vt:lpstr>
      <vt:lpstr>Summer district dropouts</vt:lpstr>
      <vt:lpstr>More Information Student End of Year Website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18</cp:revision>
  <dcterms:created xsi:type="dcterms:W3CDTF">2019-06-25T17:30:52Z</dcterms:created>
  <dcterms:modified xsi:type="dcterms:W3CDTF">2023-04-25T14:20:35Z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0x010100C29B7027DE1D1C4E977647345B5DE593</vt:lpwstr>
  </property>
  <property fmtid="{D5CDD505-2E9C-101B-9397-08002B2CF9AE}" pid="3" name="MediaServiceImageTags">
    <vt:lpwstr/>
  </property>
</Properties>
</file>