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29"/>
  </p:notesMasterIdLst>
  <p:sldIdLst>
    <p:sldId id="274" r:id="rId5"/>
    <p:sldId id="256" r:id="rId6"/>
    <p:sldId id="276" r:id="rId7"/>
    <p:sldId id="265" r:id="rId8"/>
    <p:sldId id="5057" r:id="rId9"/>
    <p:sldId id="5059" r:id="rId10"/>
    <p:sldId id="5058" r:id="rId11"/>
    <p:sldId id="5060" r:id="rId12"/>
    <p:sldId id="5061" r:id="rId13"/>
    <p:sldId id="5070" r:id="rId14"/>
    <p:sldId id="3319" r:id="rId15"/>
    <p:sldId id="3307" r:id="rId16"/>
    <p:sldId id="3100" r:id="rId17"/>
    <p:sldId id="5064" r:id="rId18"/>
    <p:sldId id="5063" r:id="rId19"/>
    <p:sldId id="277" r:id="rId20"/>
    <p:sldId id="5065" r:id="rId21"/>
    <p:sldId id="5073" r:id="rId22"/>
    <p:sldId id="5071" r:id="rId23"/>
    <p:sldId id="5072" r:id="rId24"/>
    <p:sldId id="5068" r:id="rId25"/>
    <p:sldId id="5075" r:id="rId26"/>
    <p:sldId id="5074" r:id="rId27"/>
    <p:sldId id="27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FFCC"/>
    <a:srgbClr val="5A5B76"/>
    <a:srgbClr val="2C3384"/>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8E61FD-8370-46D7-8612-BFE7155D3B4A}" v="88" dt="2024-09-19T03:16:35.3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53" autoAdjust="0"/>
    <p:restoredTop sz="94673" autoAdjust="0"/>
  </p:normalViewPr>
  <p:slideViewPr>
    <p:cSldViewPr snapToGrid="0">
      <p:cViewPr varScale="1">
        <p:scale>
          <a:sx n="101" d="100"/>
          <a:sy n="101" d="100"/>
        </p:scale>
        <p:origin x="1026" y="10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rd, Reagan" userId="27291eb4-8241-4961-9e69-8c66e34cc5b0" providerId="ADAL" clId="{AC8E61FD-8370-46D7-8612-BFE7155D3B4A}"/>
    <pc:docChg chg="undo custSel addSld delSld modSld sldOrd">
      <pc:chgData name="Ward, Reagan" userId="27291eb4-8241-4961-9e69-8c66e34cc5b0" providerId="ADAL" clId="{AC8E61FD-8370-46D7-8612-BFE7155D3B4A}" dt="2024-09-19T03:16:04.056" v="14120" actId="6549"/>
      <pc:docMkLst>
        <pc:docMk/>
      </pc:docMkLst>
      <pc:sldChg chg="modSp mod">
        <pc:chgData name="Ward, Reagan" userId="27291eb4-8241-4961-9e69-8c66e34cc5b0" providerId="ADAL" clId="{AC8E61FD-8370-46D7-8612-BFE7155D3B4A}" dt="2024-09-19T03:15:18.682" v="14053" actId="6549"/>
        <pc:sldMkLst>
          <pc:docMk/>
          <pc:sldMk cId="3044915438" sldId="256"/>
        </pc:sldMkLst>
        <pc:spChg chg="mod">
          <ac:chgData name="Ward, Reagan" userId="27291eb4-8241-4961-9e69-8c66e34cc5b0" providerId="ADAL" clId="{AC8E61FD-8370-46D7-8612-BFE7155D3B4A}" dt="2024-09-19T03:15:18.682" v="14053" actId="6549"/>
          <ac:spMkLst>
            <pc:docMk/>
            <pc:sldMk cId="3044915438" sldId="256"/>
            <ac:spMk id="3" creationId="{16C56FC6-27D0-A61F-7990-33D227699183}"/>
          </ac:spMkLst>
        </pc:spChg>
      </pc:sldChg>
      <pc:sldChg chg="addSp delSp modSp del mod">
        <pc:chgData name="Ward, Reagan" userId="27291eb4-8241-4961-9e69-8c66e34cc5b0" providerId="ADAL" clId="{AC8E61FD-8370-46D7-8612-BFE7155D3B4A}" dt="2024-09-11T21:51:26.712" v="373" actId="47"/>
        <pc:sldMkLst>
          <pc:docMk/>
          <pc:sldMk cId="3401448192" sldId="264"/>
        </pc:sldMkLst>
        <pc:spChg chg="add mod">
          <ac:chgData name="Ward, Reagan" userId="27291eb4-8241-4961-9e69-8c66e34cc5b0" providerId="ADAL" clId="{AC8E61FD-8370-46D7-8612-BFE7155D3B4A}" dt="2024-09-11T21:51:19.774" v="371"/>
          <ac:spMkLst>
            <pc:docMk/>
            <pc:sldMk cId="3401448192" sldId="264"/>
            <ac:spMk id="3" creationId="{A3AB9A7F-A408-13C0-FB8E-32ADADAEDC43}"/>
          </ac:spMkLst>
        </pc:spChg>
        <pc:graphicFrameChg chg="del modGraphic">
          <ac:chgData name="Ward, Reagan" userId="27291eb4-8241-4961-9e69-8c66e34cc5b0" providerId="ADAL" clId="{AC8E61FD-8370-46D7-8612-BFE7155D3B4A}" dt="2024-09-11T21:51:17.149" v="368" actId="478"/>
          <ac:graphicFrameMkLst>
            <pc:docMk/>
            <pc:sldMk cId="3401448192" sldId="264"/>
            <ac:graphicFrameMk id="7" creationId="{1769B5A7-461B-955E-3DD6-EEAB54B28EC0}"/>
          </ac:graphicFrameMkLst>
        </pc:graphicFrameChg>
      </pc:sldChg>
      <pc:sldChg chg="addSp delSp modSp mod modClrScheme chgLayout">
        <pc:chgData name="Ward, Reagan" userId="27291eb4-8241-4961-9e69-8c66e34cc5b0" providerId="ADAL" clId="{AC8E61FD-8370-46D7-8612-BFE7155D3B4A}" dt="2024-09-11T21:57:18.957" v="1021" actId="700"/>
        <pc:sldMkLst>
          <pc:docMk/>
          <pc:sldMk cId="299803553" sldId="265"/>
        </pc:sldMkLst>
        <pc:spChg chg="add mod ord">
          <ac:chgData name="Ward, Reagan" userId="27291eb4-8241-4961-9e69-8c66e34cc5b0" providerId="ADAL" clId="{AC8E61FD-8370-46D7-8612-BFE7155D3B4A}" dt="2024-09-11T21:57:18.957" v="1021" actId="700"/>
          <ac:spMkLst>
            <pc:docMk/>
            <pc:sldMk cId="299803553" sldId="265"/>
            <ac:spMk id="2" creationId="{28994188-599C-578C-6C77-2A82E034EA92}"/>
          </ac:spMkLst>
        </pc:spChg>
        <pc:spChg chg="mod ord">
          <ac:chgData name="Ward, Reagan" userId="27291eb4-8241-4961-9e69-8c66e34cc5b0" providerId="ADAL" clId="{AC8E61FD-8370-46D7-8612-BFE7155D3B4A}" dt="2024-09-11T21:57:18.957" v="1021" actId="700"/>
          <ac:spMkLst>
            <pc:docMk/>
            <pc:sldMk cId="299803553" sldId="265"/>
            <ac:spMk id="4" creationId="{00000000-0000-0000-0000-000000000000}"/>
          </ac:spMkLst>
        </pc:spChg>
        <pc:spChg chg="del mod ord">
          <ac:chgData name="Ward, Reagan" userId="27291eb4-8241-4961-9e69-8c66e34cc5b0" providerId="ADAL" clId="{AC8E61FD-8370-46D7-8612-BFE7155D3B4A}" dt="2024-09-11T21:56:46.426" v="1002" actId="700"/>
          <ac:spMkLst>
            <pc:docMk/>
            <pc:sldMk cId="299803553" sldId="265"/>
            <ac:spMk id="5" creationId="{6E3DD9D7-A70C-EE3D-43B8-EEB6508AAD6C}"/>
          </ac:spMkLst>
        </pc:spChg>
        <pc:spChg chg="del">
          <ac:chgData name="Ward, Reagan" userId="27291eb4-8241-4961-9e69-8c66e34cc5b0" providerId="ADAL" clId="{AC8E61FD-8370-46D7-8612-BFE7155D3B4A}" dt="2024-09-11T21:56:46.426" v="1002" actId="700"/>
          <ac:spMkLst>
            <pc:docMk/>
            <pc:sldMk cId="299803553" sldId="265"/>
            <ac:spMk id="6" creationId="{A193413E-94CB-1172-1B0E-417CE30F1C9C}"/>
          </ac:spMkLst>
        </pc:spChg>
      </pc:sldChg>
      <pc:sldChg chg="modSp mod">
        <pc:chgData name="Ward, Reagan" userId="27291eb4-8241-4961-9e69-8c66e34cc5b0" providerId="ADAL" clId="{AC8E61FD-8370-46D7-8612-BFE7155D3B4A}" dt="2024-09-12T14:52:37.110" v="6694" actId="1076"/>
        <pc:sldMkLst>
          <pc:docMk/>
          <pc:sldMk cId="675032686" sldId="275"/>
        </pc:sldMkLst>
        <pc:spChg chg="mod">
          <ac:chgData name="Ward, Reagan" userId="27291eb4-8241-4961-9e69-8c66e34cc5b0" providerId="ADAL" clId="{AC8E61FD-8370-46D7-8612-BFE7155D3B4A}" dt="2024-09-12T14:52:37.110" v="6694" actId="1076"/>
          <ac:spMkLst>
            <pc:docMk/>
            <pc:sldMk cId="675032686" sldId="275"/>
            <ac:spMk id="2" creationId="{00000000-0000-0000-0000-000000000000}"/>
          </ac:spMkLst>
        </pc:spChg>
      </pc:sldChg>
      <pc:sldChg chg="modSp add mod">
        <pc:chgData name="Ward, Reagan" userId="27291eb4-8241-4961-9e69-8c66e34cc5b0" providerId="ADAL" clId="{AC8E61FD-8370-46D7-8612-BFE7155D3B4A}" dt="2024-09-11T21:56:26.933" v="1001" actId="6549"/>
        <pc:sldMkLst>
          <pc:docMk/>
          <pc:sldMk cId="2105496626" sldId="276"/>
        </pc:sldMkLst>
        <pc:graphicFrameChg chg="mod modGraphic">
          <ac:chgData name="Ward, Reagan" userId="27291eb4-8241-4961-9e69-8c66e34cc5b0" providerId="ADAL" clId="{AC8E61FD-8370-46D7-8612-BFE7155D3B4A}" dt="2024-09-11T21:56:26.933" v="1001" actId="6549"/>
          <ac:graphicFrameMkLst>
            <pc:docMk/>
            <pc:sldMk cId="2105496626" sldId="276"/>
            <ac:graphicFrameMk id="6" creationId="{6CBA8768-CCA4-435E-DF33-DDBF5511D0BF}"/>
          </ac:graphicFrameMkLst>
        </pc:graphicFrameChg>
      </pc:sldChg>
      <pc:sldChg chg="addSp delSp modSp new mod modClrScheme chgLayout">
        <pc:chgData name="Ward, Reagan" userId="27291eb4-8241-4961-9e69-8c66e34cc5b0" providerId="ADAL" clId="{AC8E61FD-8370-46D7-8612-BFE7155D3B4A}" dt="2024-09-12T14:41:32.352" v="6533" actId="20577"/>
        <pc:sldMkLst>
          <pc:docMk/>
          <pc:sldMk cId="1101259082" sldId="277"/>
        </pc:sldMkLst>
        <pc:spChg chg="del mod ord">
          <ac:chgData name="Ward, Reagan" userId="27291eb4-8241-4961-9e69-8c66e34cc5b0" providerId="ADAL" clId="{AC8E61FD-8370-46D7-8612-BFE7155D3B4A}" dt="2024-09-12T14:41:25.225" v="6492" actId="700"/>
          <ac:spMkLst>
            <pc:docMk/>
            <pc:sldMk cId="1101259082" sldId="277"/>
            <ac:spMk id="2" creationId="{D78C29F8-47DE-FB41-6143-9EA0592D1739}"/>
          </ac:spMkLst>
        </pc:spChg>
        <pc:spChg chg="mod ord">
          <ac:chgData name="Ward, Reagan" userId="27291eb4-8241-4961-9e69-8c66e34cc5b0" providerId="ADAL" clId="{AC8E61FD-8370-46D7-8612-BFE7155D3B4A}" dt="2024-09-12T14:41:25.225" v="6492" actId="700"/>
          <ac:spMkLst>
            <pc:docMk/>
            <pc:sldMk cId="1101259082" sldId="277"/>
            <ac:spMk id="3" creationId="{B3D51207-5A9C-9433-2F15-54631980D906}"/>
          </ac:spMkLst>
        </pc:spChg>
        <pc:spChg chg="add mod ord">
          <ac:chgData name="Ward, Reagan" userId="27291eb4-8241-4961-9e69-8c66e34cc5b0" providerId="ADAL" clId="{AC8E61FD-8370-46D7-8612-BFE7155D3B4A}" dt="2024-09-12T14:41:32.352" v="6533" actId="20577"/>
          <ac:spMkLst>
            <pc:docMk/>
            <pc:sldMk cId="1101259082" sldId="277"/>
            <ac:spMk id="4" creationId="{63AF6E71-641C-A92A-E60E-97C9D6878F1A}"/>
          </ac:spMkLst>
        </pc:spChg>
      </pc:sldChg>
      <pc:sldChg chg="modSp add mod">
        <pc:chgData name="Ward, Reagan" userId="27291eb4-8241-4961-9e69-8c66e34cc5b0" providerId="ADAL" clId="{AC8E61FD-8370-46D7-8612-BFE7155D3B4A}" dt="2024-09-19T03:16:04.056" v="14120" actId="6549"/>
        <pc:sldMkLst>
          <pc:docMk/>
          <pc:sldMk cId="3397147066" sldId="3100"/>
        </pc:sldMkLst>
        <pc:spChg chg="mod">
          <ac:chgData name="Ward, Reagan" userId="27291eb4-8241-4961-9e69-8c66e34cc5b0" providerId="ADAL" clId="{AC8E61FD-8370-46D7-8612-BFE7155D3B4A}" dt="2024-09-19T03:16:04.056" v="14120" actId="6549"/>
          <ac:spMkLst>
            <pc:docMk/>
            <pc:sldMk cId="3397147066" sldId="3100"/>
            <ac:spMk id="6" creationId="{0240B5C5-D3A8-444D-B7A2-527464C281DB}"/>
          </ac:spMkLst>
        </pc:spChg>
      </pc:sldChg>
      <pc:sldChg chg="add">
        <pc:chgData name="Ward, Reagan" userId="27291eb4-8241-4961-9e69-8c66e34cc5b0" providerId="ADAL" clId="{AC8E61FD-8370-46D7-8612-BFE7155D3B4A}" dt="2024-09-12T14:18:28.051" v="5061"/>
        <pc:sldMkLst>
          <pc:docMk/>
          <pc:sldMk cId="185979731" sldId="3307"/>
        </pc:sldMkLst>
      </pc:sldChg>
      <pc:sldChg chg="add del">
        <pc:chgData name="Ward, Reagan" userId="27291eb4-8241-4961-9e69-8c66e34cc5b0" providerId="ADAL" clId="{AC8E61FD-8370-46D7-8612-BFE7155D3B4A}" dt="2024-09-12T14:27:56.311" v="5548" actId="47"/>
        <pc:sldMkLst>
          <pc:docMk/>
          <pc:sldMk cId="1744182851" sldId="3308"/>
        </pc:sldMkLst>
      </pc:sldChg>
      <pc:sldChg chg="modSp add mod">
        <pc:chgData name="Ward, Reagan" userId="27291eb4-8241-4961-9e69-8c66e34cc5b0" providerId="ADAL" clId="{AC8E61FD-8370-46D7-8612-BFE7155D3B4A}" dt="2024-09-13T15:47:29.681" v="10136" actId="13926"/>
        <pc:sldMkLst>
          <pc:docMk/>
          <pc:sldMk cId="2654336434" sldId="3319"/>
        </pc:sldMkLst>
        <pc:spChg chg="mod">
          <ac:chgData name="Ward, Reagan" userId="27291eb4-8241-4961-9e69-8c66e34cc5b0" providerId="ADAL" clId="{AC8E61FD-8370-46D7-8612-BFE7155D3B4A}" dt="2024-09-13T15:47:29.681" v="10136" actId="13926"/>
          <ac:spMkLst>
            <pc:docMk/>
            <pc:sldMk cId="2654336434" sldId="3319"/>
            <ac:spMk id="3" creationId="{1120BD34-87C8-DB52-BDE6-CE987CE18763}"/>
          </ac:spMkLst>
        </pc:spChg>
      </pc:sldChg>
      <pc:sldChg chg="modSp add mod">
        <pc:chgData name="Ward, Reagan" userId="27291eb4-8241-4961-9e69-8c66e34cc5b0" providerId="ADAL" clId="{AC8E61FD-8370-46D7-8612-BFE7155D3B4A}" dt="2024-09-11T22:07:27.292" v="1342" actId="20577"/>
        <pc:sldMkLst>
          <pc:docMk/>
          <pc:sldMk cId="301478900" sldId="5057"/>
        </pc:sldMkLst>
        <pc:spChg chg="mod">
          <ac:chgData name="Ward, Reagan" userId="27291eb4-8241-4961-9e69-8c66e34cc5b0" providerId="ADAL" clId="{AC8E61FD-8370-46D7-8612-BFE7155D3B4A}" dt="2024-09-11T22:06:31.887" v="1221" actId="27636"/>
          <ac:spMkLst>
            <pc:docMk/>
            <pc:sldMk cId="301478900" sldId="5057"/>
            <ac:spMk id="3" creationId="{DC58A13E-08CE-44BA-0135-042C864C31B9}"/>
          </ac:spMkLst>
        </pc:spChg>
        <pc:spChg chg="mod">
          <ac:chgData name="Ward, Reagan" userId="27291eb4-8241-4961-9e69-8c66e34cc5b0" providerId="ADAL" clId="{AC8E61FD-8370-46D7-8612-BFE7155D3B4A}" dt="2024-09-11T22:07:16.225" v="1324" actId="20577"/>
          <ac:spMkLst>
            <pc:docMk/>
            <pc:sldMk cId="301478900" sldId="5057"/>
            <ac:spMk id="5" creationId="{484F17A0-3373-E9B3-F7F5-642EE8701947}"/>
          </ac:spMkLst>
        </pc:spChg>
        <pc:spChg chg="mod">
          <ac:chgData name="Ward, Reagan" userId="27291eb4-8241-4961-9e69-8c66e34cc5b0" providerId="ADAL" clId="{AC8E61FD-8370-46D7-8612-BFE7155D3B4A}" dt="2024-09-11T22:07:27.292" v="1342" actId="20577"/>
          <ac:spMkLst>
            <pc:docMk/>
            <pc:sldMk cId="301478900" sldId="5057"/>
            <ac:spMk id="7" creationId="{4C5B28A9-59A6-58AC-3B82-64E12E0D6C99}"/>
          </ac:spMkLst>
        </pc:spChg>
      </pc:sldChg>
      <pc:sldChg chg="addSp delSp modSp add mod modClrScheme chgLayout">
        <pc:chgData name="Ward, Reagan" userId="27291eb4-8241-4961-9e69-8c66e34cc5b0" providerId="ADAL" clId="{AC8E61FD-8370-46D7-8612-BFE7155D3B4A}" dt="2024-09-13T17:09:04.259" v="13846" actId="13244"/>
        <pc:sldMkLst>
          <pc:docMk/>
          <pc:sldMk cId="309814756" sldId="5058"/>
        </pc:sldMkLst>
        <pc:spChg chg="mod ord">
          <ac:chgData name="Ward, Reagan" userId="27291eb4-8241-4961-9e69-8c66e34cc5b0" providerId="ADAL" clId="{AC8E61FD-8370-46D7-8612-BFE7155D3B4A}" dt="2024-09-11T22:28:12.253" v="3594" actId="700"/>
          <ac:spMkLst>
            <pc:docMk/>
            <pc:sldMk cId="309814756" sldId="5058"/>
            <ac:spMk id="2" creationId="{BB4268A9-478E-49A9-8C8D-AA695693521A}"/>
          </ac:spMkLst>
        </pc:spChg>
        <pc:spChg chg="add del mod">
          <ac:chgData name="Ward, Reagan" userId="27291eb4-8241-4961-9e69-8c66e34cc5b0" providerId="ADAL" clId="{AC8E61FD-8370-46D7-8612-BFE7155D3B4A}" dt="2024-09-11T22:28:22.401" v="3598" actId="478"/>
          <ac:spMkLst>
            <pc:docMk/>
            <pc:sldMk cId="309814756" sldId="5058"/>
            <ac:spMk id="3" creationId="{84651C0C-830D-385F-643B-A09DD5BD2780}"/>
          </ac:spMkLst>
        </pc:spChg>
        <pc:spChg chg="mod ord">
          <ac:chgData name="Ward, Reagan" userId="27291eb4-8241-4961-9e69-8c66e34cc5b0" providerId="ADAL" clId="{AC8E61FD-8370-46D7-8612-BFE7155D3B4A}" dt="2024-09-13T17:09:04.259" v="13846" actId="13244"/>
          <ac:spMkLst>
            <pc:docMk/>
            <pc:sldMk cId="309814756" sldId="5058"/>
            <ac:spMk id="4" creationId="{4C1878C0-3664-4C44-8D76-5A9A2CB984F6}"/>
          </ac:spMkLst>
        </pc:spChg>
        <pc:spChg chg="add mod">
          <ac:chgData name="Ward, Reagan" userId="27291eb4-8241-4961-9e69-8c66e34cc5b0" providerId="ADAL" clId="{AC8E61FD-8370-46D7-8612-BFE7155D3B4A}" dt="2024-09-11T22:31:51.810" v="3896" actId="27636"/>
          <ac:spMkLst>
            <pc:docMk/>
            <pc:sldMk cId="309814756" sldId="5058"/>
            <ac:spMk id="7" creationId="{88C523AC-8778-663E-D0EA-47FC96329211}"/>
          </ac:spMkLst>
        </pc:spChg>
        <pc:spChg chg="add mod">
          <ac:chgData name="Ward, Reagan" userId="27291eb4-8241-4961-9e69-8c66e34cc5b0" providerId="ADAL" clId="{AC8E61FD-8370-46D7-8612-BFE7155D3B4A}" dt="2024-09-11T22:32:30.913" v="3908" actId="20577"/>
          <ac:spMkLst>
            <pc:docMk/>
            <pc:sldMk cId="309814756" sldId="5058"/>
            <ac:spMk id="8" creationId="{72CB517A-59E7-2070-10D2-5B3551BCB3F2}"/>
          </ac:spMkLst>
        </pc:spChg>
        <pc:graphicFrameChg chg="del mod ord">
          <ac:chgData name="Ward, Reagan" userId="27291eb4-8241-4961-9e69-8c66e34cc5b0" providerId="ADAL" clId="{AC8E61FD-8370-46D7-8612-BFE7155D3B4A}" dt="2024-09-11T22:28:13.949" v="3595" actId="478"/>
          <ac:graphicFrameMkLst>
            <pc:docMk/>
            <pc:sldMk cId="309814756" sldId="5058"/>
            <ac:graphicFrameMk id="5" creationId="{2C333C02-EC6C-4A58-8C45-A0C51A8EBABD}"/>
          </ac:graphicFrameMkLst>
        </pc:graphicFrameChg>
      </pc:sldChg>
      <pc:sldChg chg="modSp new mod">
        <pc:chgData name="Ward, Reagan" userId="27291eb4-8241-4961-9e69-8c66e34cc5b0" providerId="ADAL" clId="{AC8E61FD-8370-46D7-8612-BFE7155D3B4A}" dt="2024-09-13T17:08:57.324" v="13844" actId="13244"/>
        <pc:sldMkLst>
          <pc:docMk/>
          <pc:sldMk cId="1584971143" sldId="5059"/>
        </pc:sldMkLst>
        <pc:spChg chg="ord">
          <ac:chgData name="Ward, Reagan" userId="27291eb4-8241-4961-9e69-8c66e34cc5b0" providerId="ADAL" clId="{AC8E61FD-8370-46D7-8612-BFE7155D3B4A}" dt="2024-09-13T17:08:51.643" v="13842" actId="13244"/>
          <ac:spMkLst>
            <pc:docMk/>
            <pc:sldMk cId="1584971143" sldId="5059"/>
            <ac:spMk id="2" creationId="{60972C21-FC43-EBB2-5847-DE31793E68B5}"/>
          </ac:spMkLst>
        </pc:spChg>
        <pc:spChg chg="mod">
          <ac:chgData name="Ward, Reagan" userId="27291eb4-8241-4961-9e69-8c66e34cc5b0" providerId="ADAL" clId="{AC8E61FD-8370-46D7-8612-BFE7155D3B4A}" dt="2024-09-11T22:09:02.066" v="1358" actId="20577"/>
          <ac:spMkLst>
            <pc:docMk/>
            <pc:sldMk cId="1584971143" sldId="5059"/>
            <ac:spMk id="3" creationId="{F45D57C1-01BA-9D5F-3D13-1958B647D01C}"/>
          </ac:spMkLst>
        </pc:spChg>
        <pc:spChg chg="mod">
          <ac:chgData name="Ward, Reagan" userId="27291eb4-8241-4961-9e69-8c66e34cc5b0" providerId="ADAL" clId="{AC8E61FD-8370-46D7-8612-BFE7155D3B4A}" dt="2024-09-11T22:27:43.120" v="3593" actId="20577"/>
          <ac:spMkLst>
            <pc:docMk/>
            <pc:sldMk cId="1584971143" sldId="5059"/>
            <ac:spMk id="4" creationId="{9412091B-3262-D44A-B421-5F140353D3D8}"/>
          </ac:spMkLst>
        </pc:spChg>
        <pc:spChg chg="mod">
          <ac:chgData name="Ward, Reagan" userId="27291eb4-8241-4961-9e69-8c66e34cc5b0" providerId="ADAL" clId="{AC8E61FD-8370-46D7-8612-BFE7155D3B4A}" dt="2024-09-11T22:21:21.899" v="3066" actId="27636"/>
          <ac:spMkLst>
            <pc:docMk/>
            <pc:sldMk cId="1584971143" sldId="5059"/>
            <ac:spMk id="5" creationId="{CFDECBFC-CCB2-7EA4-A14B-561E98D544A5}"/>
          </ac:spMkLst>
        </pc:spChg>
        <pc:spChg chg="mod ord">
          <ac:chgData name="Ward, Reagan" userId="27291eb4-8241-4961-9e69-8c66e34cc5b0" providerId="ADAL" clId="{AC8E61FD-8370-46D7-8612-BFE7155D3B4A}" dt="2024-09-13T17:08:55.740" v="13843" actId="13244"/>
          <ac:spMkLst>
            <pc:docMk/>
            <pc:sldMk cId="1584971143" sldId="5059"/>
            <ac:spMk id="6" creationId="{12E073EA-E682-3B71-B2A4-5BB420442871}"/>
          </ac:spMkLst>
        </pc:spChg>
        <pc:spChg chg="mod ord">
          <ac:chgData name="Ward, Reagan" userId="27291eb4-8241-4961-9e69-8c66e34cc5b0" providerId="ADAL" clId="{AC8E61FD-8370-46D7-8612-BFE7155D3B4A}" dt="2024-09-13T17:08:57.324" v="13844" actId="13244"/>
          <ac:spMkLst>
            <pc:docMk/>
            <pc:sldMk cId="1584971143" sldId="5059"/>
            <ac:spMk id="7" creationId="{A5259669-BB60-220F-8950-E27386D20F71}"/>
          </ac:spMkLst>
        </pc:spChg>
      </pc:sldChg>
      <pc:sldChg chg="new del">
        <pc:chgData name="Ward, Reagan" userId="27291eb4-8241-4961-9e69-8c66e34cc5b0" providerId="ADAL" clId="{AC8E61FD-8370-46D7-8612-BFE7155D3B4A}" dt="2024-09-11T22:00:05.637" v="1085" actId="680"/>
        <pc:sldMkLst>
          <pc:docMk/>
          <pc:sldMk cId="2902062920" sldId="5059"/>
        </pc:sldMkLst>
      </pc:sldChg>
      <pc:sldChg chg="new del">
        <pc:chgData name="Ward, Reagan" userId="27291eb4-8241-4961-9e69-8c66e34cc5b0" providerId="ADAL" clId="{AC8E61FD-8370-46D7-8612-BFE7155D3B4A}" dt="2024-09-11T22:21:56.854" v="3067" actId="47"/>
        <pc:sldMkLst>
          <pc:docMk/>
          <pc:sldMk cId="3390863361" sldId="5060"/>
        </pc:sldMkLst>
      </pc:sldChg>
      <pc:sldChg chg="addSp modSp new mod modClrScheme chgLayout">
        <pc:chgData name="Ward, Reagan" userId="27291eb4-8241-4961-9e69-8c66e34cc5b0" providerId="ADAL" clId="{AC8E61FD-8370-46D7-8612-BFE7155D3B4A}" dt="2024-09-13T17:09:12.552" v="13847" actId="13244"/>
        <pc:sldMkLst>
          <pc:docMk/>
          <pc:sldMk cId="3462613028" sldId="5060"/>
        </pc:sldMkLst>
        <pc:spChg chg="mod ord">
          <ac:chgData name="Ward, Reagan" userId="27291eb4-8241-4961-9e69-8c66e34cc5b0" providerId="ADAL" clId="{AC8E61FD-8370-46D7-8612-BFE7155D3B4A}" dt="2024-09-13T17:09:12.552" v="13847" actId="13244"/>
          <ac:spMkLst>
            <pc:docMk/>
            <pc:sldMk cId="3462613028" sldId="5060"/>
            <ac:spMk id="2" creationId="{28197E74-6657-301E-D1F7-461B14AEB3C8}"/>
          </ac:spMkLst>
        </pc:spChg>
        <pc:spChg chg="mod ord">
          <ac:chgData name="Ward, Reagan" userId="27291eb4-8241-4961-9e69-8c66e34cc5b0" providerId="ADAL" clId="{AC8E61FD-8370-46D7-8612-BFE7155D3B4A}" dt="2024-09-11T22:40:19.202" v="4569" actId="20577"/>
          <ac:spMkLst>
            <pc:docMk/>
            <pc:sldMk cId="3462613028" sldId="5060"/>
            <ac:spMk id="3" creationId="{28866D28-D77E-B093-6AEA-315D35E74155}"/>
          </ac:spMkLst>
        </pc:spChg>
        <pc:spChg chg="mod ord">
          <ac:chgData name="Ward, Reagan" userId="27291eb4-8241-4961-9e69-8c66e34cc5b0" providerId="ADAL" clId="{AC8E61FD-8370-46D7-8612-BFE7155D3B4A}" dt="2024-09-11T22:35:29.321" v="4316" actId="700"/>
          <ac:spMkLst>
            <pc:docMk/>
            <pc:sldMk cId="3462613028" sldId="5060"/>
            <ac:spMk id="4" creationId="{43ACF71C-F11C-4952-BBB6-58E21D0A7B69}"/>
          </ac:spMkLst>
        </pc:spChg>
        <pc:spChg chg="add mod ord">
          <ac:chgData name="Ward, Reagan" userId="27291eb4-8241-4961-9e69-8c66e34cc5b0" providerId="ADAL" clId="{AC8E61FD-8370-46D7-8612-BFE7155D3B4A}" dt="2024-09-11T22:39:45.397" v="4558" actId="20577"/>
          <ac:spMkLst>
            <pc:docMk/>
            <pc:sldMk cId="3462613028" sldId="5060"/>
            <ac:spMk id="5" creationId="{535ADD20-9277-4EE1-1A6E-6839C4F4B6EC}"/>
          </ac:spMkLst>
        </pc:spChg>
      </pc:sldChg>
      <pc:sldChg chg="addSp delSp modSp new mod modClrScheme chgLayout">
        <pc:chgData name="Ward, Reagan" userId="27291eb4-8241-4961-9e69-8c66e34cc5b0" providerId="ADAL" clId="{AC8E61FD-8370-46D7-8612-BFE7155D3B4A}" dt="2024-09-13T17:09:21.592" v="13850" actId="13244"/>
        <pc:sldMkLst>
          <pc:docMk/>
          <pc:sldMk cId="2066960843" sldId="5061"/>
        </pc:sldMkLst>
        <pc:spChg chg="del mod ord">
          <ac:chgData name="Ward, Reagan" userId="27291eb4-8241-4961-9e69-8c66e34cc5b0" providerId="ADAL" clId="{AC8E61FD-8370-46D7-8612-BFE7155D3B4A}" dt="2024-09-11T22:41:47.783" v="4664" actId="700"/>
          <ac:spMkLst>
            <pc:docMk/>
            <pc:sldMk cId="2066960843" sldId="5061"/>
            <ac:spMk id="2" creationId="{E9798A9E-3D49-EBE1-3288-C7D49EA6293E}"/>
          </ac:spMkLst>
        </pc:spChg>
        <pc:spChg chg="del mod ord">
          <ac:chgData name="Ward, Reagan" userId="27291eb4-8241-4961-9e69-8c66e34cc5b0" providerId="ADAL" clId="{AC8E61FD-8370-46D7-8612-BFE7155D3B4A}" dt="2024-09-11T22:41:47.783" v="4664" actId="700"/>
          <ac:spMkLst>
            <pc:docMk/>
            <pc:sldMk cId="2066960843" sldId="5061"/>
            <ac:spMk id="3" creationId="{DDC7268C-B5C4-85A7-FEE0-FF60CDE9CB5A}"/>
          </ac:spMkLst>
        </pc:spChg>
        <pc:spChg chg="mod ord">
          <ac:chgData name="Ward, Reagan" userId="27291eb4-8241-4961-9e69-8c66e34cc5b0" providerId="ADAL" clId="{AC8E61FD-8370-46D7-8612-BFE7155D3B4A}" dt="2024-09-13T17:09:18.478" v="13848" actId="13244"/>
          <ac:spMkLst>
            <pc:docMk/>
            <pc:sldMk cId="2066960843" sldId="5061"/>
            <ac:spMk id="4" creationId="{D570DFB3-FF00-65F0-4E37-6C42443CFB1E}"/>
          </ac:spMkLst>
        </pc:spChg>
        <pc:spChg chg="mod ord">
          <ac:chgData name="Ward, Reagan" userId="27291eb4-8241-4961-9e69-8c66e34cc5b0" providerId="ADAL" clId="{AC8E61FD-8370-46D7-8612-BFE7155D3B4A}" dt="2024-09-11T22:41:53.468" v="4677" actId="6549"/>
          <ac:spMkLst>
            <pc:docMk/>
            <pc:sldMk cId="2066960843" sldId="5061"/>
            <ac:spMk id="5" creationId="{0B1DC78E-B71C-B354-0F72-80FE6DB3AE44}"/>
          </ac:spMkLst>
        </pc:spChg>
        <pc:spChg chg="add mod ord">
          <ac:chgData name="Ward, Reagan" userId="27291eb4-8241-4961-9e69-8c66e34cc5b0" providerId="ADAL" clId="{AC8E61FD-8370-46D7-8612-BFE7155D3B4A}" dt="2024-09-12T14:17:49.187" v="5060" actId="20577"/>
          <ac:spMkLst>
            <pc:docMk/>
            <pc:sldMk cId="2066960843" sldId="5061"/>
            <ac:spMk id="6" creationId="{0E7003D1-CC73-A972-F573-3E9B6CF58B00}"/>
          </ac:spMkLst>
        </pc:spChg>
        <pc:spChg chg="add mod ord">
          <ac:chgData name="Ward, Reagan" userId="27291eb4-8241-4961-9e69-8c66e34cc5b0" providerId="ADAL" clId="{AC8E61FD-8370-46D7-8612-BFE7155D3B4A}" dt="2024-09-12T14:15:48.669" v="5024" actId="27636"/>
          <ac:spMkLst>
            <pc:docMk/>
            <pc:sldMk cId="2066960843" sldId="5061"/>
            <ac:spMk id="7" creationId="{11AB3D66-9D3D-C264-A071-F5145C517158}"/>
          </ac:spMkLst>
        </pc:spChg>
        <pc:spChg chg="add mod ord">
          <ac:chgData name="Ward, Reagan" userId="27291eb4-8241-4961-9e69-8c66e34cc5b0" providerId="ADAL" clId="{AC8E61FD-8370-46D7-8612-BFE7155D3B4A}" dt="2024-09-13T17:09:20.309" v="13849" actId="13244"/>
          <ac:spMkLst>
            <pc:docMk/>
            <pc:sldMk cId="2066960843" sldId="5061"/>
            <ac:spMk id="8" creationId="{324441F8-78ED-95DD-A874-E63D68A5B419}"/>
          </ac:spMkLst>
        </pc:spChg>
        <pc:spChg chg="add mod ord">
          <ac:chgData name="Ward, Reagan" userId="27291eb4-8241-4961-9e69-8c66e34cc5b0" providerId="ADAL" clId="{AC8E61FD-8370-46D7-8612-BFE7155D3B4A}" dt="2024-09-13T17:09:21.592" v="13850" actId="13244"/>
          <ac:spMkLst>
            <pc:docMk/>
            <pc:sldMk cId="2066960843" sldId="5061"/>
            <ac:spMk id="9" creationId="{6E6814BF-8579-CD9E-E3C7-E2E1BEE60D16}"/>
          </ac:spMkLst>
        </pc:spChg>
      </pc:sldChg>
      <pc:sldChg chg="modSp add mod">
        <pc:chgData name="Ward, Reagan" userId="27291eb4-8241-4961-9e69-8c66e34cc5b0" providerId="ADAL" clId="{AC8E61FD-8370-46D7-8612-BFE7155D3B4A}" dt="2024-09-12T14:46:21.942" v="6605" actId="14734"/>
        <pc:sldMkLst>
          <pc:docMk/>
          <pc:sldMk cId="1492770888" sldId="5063"/>
        </pc:sldMkLst>
        <pc:graphicFrameChg chg="modGraphic">
          <ac:chgData name="Ward, Reagan" userId="27291eb4-8241-4961-9e69-8c66e34cc5b0" providerId="ADAL" clId="{AC8E61FD-8370-46D7-8612-BFE7155D3B4A}" dt="2024-09-12T14:46:21.942" v="6605" actId="14734"/>
          <ac:graphicFrameMkLst>
            <pc:docMk/>
            <pc:sldMk cId="1492770888" sldId="5063"/>
            <ac:graphicFrameMk id="7" creationId="{8C289918-4D71-67AC-4CCB-D26053EE2A6F}"/>
          </ac:graphicFrameMkLst>
        </pc:graphicFrameChg>
      </pc:sldChg>
      <pc:sldChg chg="addSp delSp modSp new mod modClrScheme chgLayout">
        <pc:chgData name="Ward, Reagan" userId="27291eb4-8241-4961-9e69-8c66e34cc5b0" providerId="ADAL" clId="{AC8E61FD-8370-46D7-8612-BFE7155D3B4A}" dt="2024-09-13T17:09:40.370" v="13852" actId="13244"/>
        <pc:sldMkLst>
          <pc:docMk/>
          <pc:sldMk cId="961050894" sldId="5064"/>
        </pc:sldMkLst>
        <pc:spChg chg="mod ord">
          <ac:chgData name="Ward, Reagan" userId="27291eb4-8241-4961-9e69-8c66e34cc5b0" providerId="ADAL" clId="{AC8E61FD-8370-46D7-8612-BFE7155D3B4A}" dt="2024-09-13T17:09:40.370" v="13852" actId="13244"/>
          <ac:spMkLst>
            <pc:docMk/>
            <pc:sldMk cId="961050894" sldId="5064"/>
            <ac:spMk id="2" creationId="{08327469-AC6A-19F1-27DA-3F2D1CDEB5E2}"/>
          </ac:spMkLst>
        </pc:spChg>
        <pc:spChg chg="del mod ord">
          <ac:chgData name="Ward, Reagan" userId="27291eb4-8241-4961-9e69-8c66e34cc5b0" providerId="ADAL" clId="{AC8E61FD-8370-46D7-8612-BFE7155D3B4A}" dt="2024-09-12T14:19:31.871" v="5106" actId="700"/>
          <ac:spMkLst>
            <pc:docMk/>
            <pc:sldMk cId="961050894" sldId="5064"/>
            <ac:spMk id="3" creationId="{1A6A7145-FBED-952B-EDBC-75927C716EEC}"/>
          </ac:spMkLst>
        </pc:spChg>
        <pc:spChg chg="del mod ord">
          <ac:chgData name="Ward, Reagan" userId="27291eb4-8241-4961-9e69-8c66e34cc5b0" providerId="ADAL" clId="{AC8E61FD-8370-46D7-8612-BFE7155D3B4A}" dt="2024-09-12T14:19:31.871" v="5106" actId="700"/>
          <ac:spMkLst>
            <pc:docMk/>
            <pc:sldMk cId="961050894" sldId="5064"/>
            <ac:spMk id="4" creationId="{87759275-A8BC-F807-039F-144A4D6C7F8C}"/>
          </ac:spMkLst>
        </pc:spChg>
        <pc:spChg chg="del mod ord">
          <ac:chgData name="Ward, Reagan" userId="27291eb4-8241-4961-9e69-8c66e34cc5b0" providerId="ADAL" clId="{AC8E61FD-8370-46D7-8612-BFE7155D3B4A}" dt="2024-09-12T14:19:31.871" v="5106" actId="700"/>
          <ac:spMkLst>
            <pc:docMk/>
            <pc:sldMk cId="961050894" sldId="5064"/>
            <ac:spMk id="5" creationId="{6B0852FD-A955-FD0D-77B7-849CE830804B}"/>
          </ac:spMkLst>
        </pc:spChg>
        <pc:spChg chg="del mod ord">
          <ac:chgData name="Ward, Reagan" userId="27291eb4-8241-4961-9e69-8c66e34cc5b0" providerId="ADAL" clId="{AC8E61FD-8370-46D7-8612-BFE7155D3B4A}" dt="2024-09-12T14:19:31.871" v="5106" actId="700"/>
          <ac:spMkLst>
            <pc:docMk/>
            <pc:sldMk cId="961050894" sldId="5064"/>
            <ac:spMk id="6" creationId="{9EBAF17B-D9A6-C454-4BA5-68AC70E17DDE}"/>
          </ac:spMkLst>
        </pc:spChg>
        <pc:spChg chg="del">
          <ac:chgData name="Ward, Reagan" userId="27291eb4-8241-4961-9e69-8c66e34cc5b0" providerId="ADAL" clId="{AC8E61FD-8370-46D7-8612-BFE7155D3B4A}" dt="2024-09-12T14:19:31.871" v="5106" actId="700"/>
          <ac:spMkLst>
            <pc:docMk/>
            <pc:sldMk cId="961050894" sldId="5064"/>
            <ac:spMk id="7" creationId="{A8A4D7D8-CD17-D1B9-4FF4-1963ACDEFD08}"/>
          </ac:spMkLst>
        </pc:spChg>
        <pc:spChg chg="add mod ord">
          <ac:chgData name="Ward, Reagan" userId="27291eb4-8241-4961-9e69-8c66e34cc5b0" providerId="ADAL" clId="{AC8E61FD-8370-46D7-8612-BFE7155D3B4A}" dt="2024-09-12T14:19:37.039" v="5121" actId="20577"/>
          <ac:spMkLst>
            <pc:docMk/>
            <pc:sldMk cId="961050894" sldId="5064"/>
            <ac:spMk id="8" creationId="{DAD49FB1-4453-2882-BDEE-AB5BDE868ED3}"/>
          </ac:spMkLst>
        </pc:spChg>
        <pc:spChg chg="add del mod ord">
          <ac:chgData name="Ward, Reagan" userId="27291eb4-8241-4961-9e69-8c66e34cc5b0" providerId="ADAL" clId="{AC8E61FD-8370-46D7-8612-BFE7155D3B4A}" dt="2024-09-12T14:19:44.162" v="5122"/>
          <ac:spMkLst>
            <pc:docMk/>
            <pc:sldMk cId="961050894" sldId="5064"/>
            <ac:spMk id="9" creationId="{3A29A744-313E-E52E-43B4-D27ED067C022}"/>
          </ac:spMkLst>
        </pc:spChg>
        <pc:spChg chg="add mod ord">
          <ac:chgData name="Ward, Reagan" userId="27291eb4-8241-4961-9e69-8c66e34cc5b0" providerId="ADAL" clId="{AC8E61FD-8370-46D7-8612-BFE7155D3B4A}" dt="2024-09-12T14:27:04.058" v="5497" actId="20577"/>
          <ac:spMkLst>
            <pc:docMk/>
            <pc:sldMk cId="961050894" sldId="5064"/>
            <ac:spMk id="10" creationId="{E8636539-A697-0B7F-2B66-98B5BBA88941}"/>
          </ac:spMkLst>
        </pc:spChg>
        <pc:spChg chg="add mod ord">
          <ac:chgData name="Ward, Reagan" userId="27291eb4-8241-4961-9e69-8c66e34cc5b0" providerId="ADAL" clId="{AC8E61FD-8370-46D7-8612-BFE7155D3B4A}" dt="2024-09-12T14:27:39.401" v="5547" actId="27636"/>
          <ac:spMkLst>
            <pc:docMk/>
            <pc:sldMk cId="961050894" sldId="5064"/>
            <ac:spMk id="11" creationId="{BD19F3AC-22EA-D170-7DA4-2BEA3E07BBFE}"/>
          </ac:spMkLst>
        </pc:spChg>
        <pc:graphicFrameChg chg="add mod modGraphic">
          <ac:chgData name="Ward, Reagan" userId="27291eb4-8241-4961-9e69-8c66e34cc5b0" providerId="ADAL" clId="{AC8E61FD-8370-46D7-8612-BFE7155D3B4A}" dt="2024-09-12T14:25:15.204" v="5469" actId="1076"/>
          <ac:graphicFrameMkLst>
            <pc:docMk/>
            <pc:sldMk cId="961050894" sldId="5064"/>
            <ac:graphicFrameMk id="12" creationId="{C41A91E1-451B-C0E2-FAD7-951A9CDFE2DC}"/>
          </ac:graphicFrameMkLst>
        </pc:graphicFrameChg>
      </pc:sldChg>
      <pc:sldChg chg="addSp delSp modSp new mod modClrScheme chgLayout">
        <pc:chgData name="Ward, Reagan" userId="27291eb4-8241-4961-9e69-8c66e34cc5b0" providerId="ADAL" clId="{AC8E61FD-8370-46D7-8612-BFE7155D3B4A}" dt="2024-09-13T17:10:01.690" v="13854" actId="13244"/>
        <pc:sldMkLst>
          <pc:docMk/>
          <pc:sldMk cId="2128297566" sldId="5065"/>
        </pc:sldMkLst>
        <pc:spChg chg="del mod ord">
          <ac:chgData name="Ward, Reagan" userId="27291eb4-8241-4961-9e69-8c66e34cc5b0" providerId="ADAL" clId="{AC8E61FD-8370-46D7-8612-BFE7155D3B4A}" dt="2024-09-12T14:41:39.991" v="6535" actId="700"/>
          <ac:spMkLst>
            <pc:docMk/>
            <pc:sldMk cId="2128297566" sldId="5065"/>
            <ac:spMk id="2" creationId="{568939BC-E918-0CC1-4DB4-AAB46F4B9FB1}"/>
          </ac:spMkLst>
        </pc:spChg>
        <pc:spChg chg="mod ord">
          <ac:chgData name="Ward, Reagan" userId="27291eb4-8241-4961-9e69-8c66e34cc5b0" providerId="ADAL" clId="{AC8E61FD-8370-46D7-8612-BFE7155D3B4A}" dt="2024-09-13T17:09:53.157" v="13853" actId="13244"/>
          <ac:spMkLst>
            <pc:docMk/>
            <pc:sldMk cId="2128297566" sldId="5065"/>
            <ac:spMk id="3" creationId="{15F298AB-A6F1-27C1-36D9-43D5002F7F15}"/>
          </ac:spMkLst>
        </pc:spChg>
        <pc:spChg chg="add del mod ord">
          <ac:chgData name="Ward, Reagan" userId="27291eb4-8241-4961-9e69-8c66e34cc5b0" providerId="ADAL" clId="{AC8E61FD-8370-46D7-8612-BFE7155D3B4A}" dt="2024-09-12T14:41:42.180" v="6536" actId="700"/>
          <ac:spMkLst>
            <pc:docMk/>
            <pc:sldMk cId="2128297566" sldId="5065"/>
            <ac:spMk id="4" creationId="{8D2DDC5D-EAA4-6E77-9B78-56E8F1615AC4}"/>
          </ac:spMkLst>
        </pc:spChg>
        <pc:spChg chg="add del mod ord">
          <ac:chgData name="Ward, Reagan" userId="27291eb4-8241-4961-9e69-8c66e34cc5b0" providerId="ADAL" clId="{AC8E61FD-8370-46D7-8612-BFE7155D3B4A}" dt="2024-09-12T14:41:42.180" v="6536" actId="700"/>
          <ac:spMkLst>
            <pc:docMk/>
            <pc:sldMk cId="2128297566" sldId="5065"/>
            <ac:spMk id="5" creationId="{C3A91BF4-B0D8-0BDA-14D7-2B142B572445}"/>
          </ac:spMkLst>
        </pc:spChg>
        <pc:spChg chg="add mod ord">
          <ac:chgData name="Ward, Reagan" userId="27291eb4-8241-4961-9e69-8c66e34cc5b0" providerId="ADAL" clId="{AC8E61FD-8370-46D7-8612-BFE7155D3B4A}" dt="2024-09-12T14:51:17.596" v="6674" actId="14100"/>
          <ac:spMkLst>
            <pc:docMk/>
            <pc:sldMk cId="2128297566" sldId="5065"/>
            <ac:spMk id="6" creationId="{B00AAEEC-4766-A9C7-D906-23CEFF316A6E}"/>
          </ac:spMkLst>
        </pc:spChg>
        <pc:spChg chg="add del mod ord">
          <ac:chgData name="Ward, Reagan" userId="27291eb4-8241-4961-9e69-8c66e34cc5b0" providerId="ADAL" clId="{AC8E61FD-8370-46D7-8612-BFE7155D3B4A}" dt="2024-09-12T16:09:07.713" v="6695" actId="22"/>
          <ac:spMkLst>
            <pc:docMk/>
            <pc:sldMk cId="2128297566" sldId="5065"/>
            <ac:spMk id="7" creationId="{940B710D-CB03-65D4-28C9-815B1D9D91EB}"/>
          </ac:spMkLst>
        </pc:spChg>
        <pc:spChg chg="add mod ord">
          <ac:chgData name="Ward, Reagan" userId="27291eb4-8241-4961-9e69-8c66e34cc5b0" providerId="ADAL" clId="{AC8E61FD-8370-46D7-8612-BFE7155D3B4A}" dt="2024-09-13T17:04:29.241" v="12779" actId="20577"/>
          <ac:spMkLst>
            <pc:docMk/>
            <pc:sldMk cId="2128297566" sldId="5065"/>
            <ac:spMk id="8" creationId="{AF4417E8-99E2-FF4B-DBE5-C591F1738D90}"/>
          </ac:spMkLst>
        </pc:spChg>
        <pc:spChg chg="add mod ord">
          <ac:chgData name="Ward, Reagan" userId="27291eb4-8241-4961-9e69-8c66e34cc5b0" providerId="ADAL" clId="{AC8E61FD-8370-46D7-8612-BFE7155D3B4A}" dt="2024-09-13T17:10:01.690" v="13854" actId="13244"/>
          <ac:spMkLst>
            <pc:docMk/>
            <pc:sldMk cId="2128297566" sldId="5065"/>
            <ac:spMk id="9" creationId="{9951CAAC-88C2-4C63-30C3-9F4A9674B650}"/>
          </ac:spMkLst>
        </pc:spChg>
        <pc:picChg chg="add mod ord">
          <ac:chgData name="Ward, Reagan" userId="27291eb4-8241-4961-9e69-8c66e34cc5b0" providerId="ADAL" clId="{AC8E61FD-8370-46D7-8612-BFE7155D3B4A}" dt="2024-09-13T17:07:20.938" v="13101" actId="962"/>
          <ac:picMkLst>
            <pc:docMk/>
            <pc:sldMk cId="2128297566" sldId="5065"/>
            <ac:picMk id="11" creationId="{C30CF28F-2723-4279-BAC2-AD964B8FCD44}"/>
          </ac:picMkLst>
        </pc:picChg>
      </pc:sldChg>
      <pc:sldChg chg="addSp delSp modSp new del mod">
        <pc:chgData name="Ward, Reagan" userId="27291eb4-8241-4961-9e69-8c66e34cc5b0" providerId="ADAL" clId="{AC8E61FD-8370-46D7-8612-BFE7155D3B4A}" dt="2024-09-13T17:05:19.640" v="12800" actId="47"/>
        <pc:sldMkLst>
          <pc:docMk/>
          <pc:sldMk cId="3037745974" sldId="5066"/>
        </pc:sldMkLst>
        <pc:spChg chg="mod">
          <ac:chgData name="Ward, Reagan" userId="27291eb4-8241-4961-9e69-8c66e34cc5b0" providerId="ADAL" clId="{AC8E61FD-8370-46D7-8612-BFE7155D3B4A}" dt="2024-09-12T14:51:29.515" v="6677" actId="14100"/>
          <ac:spMkLst>
            <pc:docMk/>
            <pc:sldMk cId="3037745974" sldId="5066"/>
            <ac:spMk id="2" creationId="{63A87B4B-2D70-D231-6E86-187A68EF6857}"/>
          </ac:spMkLst>
        </pc:spChg>
        <pc:spChg chg="del">
          <ac:chgData name="Ward, Reagan" userId="27291eb4-8241-4961-9e69-8c66e34cc5b0" providerId="ADAL" clId="{AC8E61FD-8370-46D7-8612-BFE7155D3B4A}" dt="2024-09-12T17:57:32.288" v="7482" actId="22"/>
          <ac:spMkLst>
            <pc:docMk/>
            <pc:sldMk cId="3037745974" sldId="5066"/>
            <ac:spMk id="4" creationId="{24EA5506-77B3-7140-029D-BF72628EDB58}"/>
          </ac:spMkLst>
        </pc:spChg>
        <pc:spChg chg="mod">
          <ac:chgData name="Ward, Reagan" userId="27291eb4-8241-4961-9e69-8c66e34cc5b0" providerId="ADAL" clId="{AC8E61FD-8370-46D7-8612-BFE7155D3B4A}" dt="2024-09-13T17:04:47.247" v="12789" actId="122"/>
          <ac:spMkLst>
            <pc:docMk/>
            <pc:sldMk cId="3037745974" sldId="5066"/>
            <ac:spMk id="5" creationId="{E7C5FBFA-BCAA-74C0-561C-A10F5D67CCAB}"/>
          </ac:spMkLst>
        </pc:spChg>
        <pc:spChg chg="mod">
          <ac:chgData name="Ward, Reagan" userId="27291eb4-8241-4961-9e69-8c66e34cc5b0" providerId="ADAL" clId="{AC8E61FD-8370-46D7-8612-BFE7155D3B4A}" dt="2024-09-13T16:06:09.302" v="11562" actId="5793"/>
          <ac:spMkLst>
            <pc:docMk/>
            <pc:sldMk cId="3037745974" sldId="5066"/>
            <ac:spMk id="6" creationId="{0B020633-2067-88E8-CB9E-479D6F91E718}"/>
          </ac:spMkLst>
        </pc:spChg>
        <pc:picChg chg="add mod ord">
          <ac:chgData name="Ward, Reagan" userId="27291eb4-8241-4961-9e69-8c66e34cc5b0" providerId="ADAL" clId="{AC8E61FD-8370-46D7-8612-BFE7155D3B4A}" dt="2024-09-12T17:57:51.050" v="7485" actId="14100"/>
          <ac:picMkLst>
            <pc:docMk/>
            <pc:sldMk cId="3037745974" sldId="5066"/>
            <ac:picMk id="8" creationId="{EFC9C137-8452-8E54-F278-393C1585B392}"/>
          </ac:picMkLst>
        </pc:picChg>
      </pc:sldChg>
      <pc:sldChg chg="addSp delSp modSp new del mod">
        <pc:chgData name="Ward, Reagan" userId="27291eb4-8241-4961-9e69-8c66e34cc5b0" providerId="ADAL" clId="{AC8E61FD-8370-46D7-8612-BFE7155D3B4A}" dt="2024-09-13T16:18:37.557" v="12401" actId="47"/>
        <pc:sldMkLst>
          <pc:docMk/>
          <pc:sldMk cId="2369348179" sldId="5067"/>
        </pc:sldMkLst>
        <pc:spChg chg="mod">
          <ac:chgData name="Ward, Reagan" userId="27291eb4-8241-4961-9e69-8c66e34cc5b0" providerId="ADAL" clId="{AC8E61FD-8370-46D7-8612-BFE7155D3B4A}" dt="2024-09-12T14:51:35.787" v="6678" actId="113"/>
          <ac:spMkLst>
            <pc:docMk/>
            <pc:sldMk cId="2369348179" sldId="5067"/>
            <ac:spMk id="2" creationId="{1C2C6239-DA7D-A7BB-9C02-AA71E20DDFF0}"/>
          </ac:spMkLst>
        </pc:spChg>
        <pc:spChg chg="add del mod">
          <ac:chgData name="Ward, Reagan" userId="27291eb4-8241-4961-9e69-8c66e34cc5b0" providerId="ADAL" clId="{AC8E61FD-8370-46D7-8612-BFE7155D3B4A}" dt="2024-09-13T16:16:41.383" v="12393" actId="20577"/>
          <ac:spMkLst>
            <pc:docMk/>
            <pc:sldMk cId="2369348179" sldId="5067"/>
            <ac:spMk id="4" creationId="{DA0EFB1E-5D82-7FD8-BE69-06FFBEABBEBF}"/>
          </ac:spMkLst>
        </pc:spChg>
        <pc:spChg chg="del mod">
          <ac:chgData name="Ward, Reagan" userId="27291eb4-8241-4961-9e69-8c66e34cc5b0" providerId="ADAL" clId="{AC8E61FD-8370-46D7-8612-BFE7155D3B4A}" dt="2024-09-13T16:14:44.677" v="11794" actId="22"/>
          <ac:spMkLst>
            <pc:docMk/>
            <pc:sldMk cId="2369348179" sldId="5067"/>
            <ac:spMk id="5" creationId="{3A631725-6562-4D58-6B2C-4F42A0AE57B0}"/>
          </ac:spMkLst>
        </pc:spChg>
        <pc:spChg chg="del">
          <ac:chgData name="Ward, Reagan" userId="27291eb4-8241-4961-9e69-8c66e34cc5b0" providerId="ADAL" clId="{AC8E61FD-8370-46D7-8612-BFE7155D3B4A}" dt="2024-09-13T16:15:18.172" v="11802" actId="478"/>
          <ac:spMkLst>
            <pc:docMk/>
            <pc:sldMk cId="2369348179" sldId="5067"/>
            <ac:spMk id="6" creationId="{F3149ECE-E75B-8D9F-B75C-9986103084A9}"/>
          </ac:spMkLst>
        </pc:spChg>
        <pc:picChg chg="add mod">
          <ac:chgData name="Ward, Reagan" userId="27291eb4-8241-4961-9e69-8c66e34cc5b0" providerId="ADAL" clId="{AC8E61FD-8370-46D7-8612-BFE7155D3B4A}" dt="2024-09-13T16:08:24.889" v="11566"/>
          <ac:picMkLst>
            <pc:docMk/>
            <pc:sldMk cId="2369348179" sldId="5067"/>
            <ac:picMk id="7" creationId="{FBC383F4-00EE-DD4C-8A0C-CE04AF5A982A}"/>
          </ac:picMkLst>
        </pc:picChg>
        <pc:picChg chg="add mod">
          <ac:chgData name="Ward, Reagan" userId="27291eb4-8241-4961-9e69-8c66e34cc5b0" providerId="ADAL" clId="{AC8E61FD-8370-46D7-8612-BFE7155D3B4A}" dt="2024-09-13T16:08:49.316" v="11574"/>
          <ac:picMkLst>
            <pc:docMk/>
            <pc:sldMk cId="2369348179" sldId="5067"/>
            <ac:picMk id="8" creationId="{FA399C1A-E1C4-13D2-6E64-81A172861999}"/>
          </ac:picMkLst>
        </pc:picChg>
        <pc:picChg chg="add mod ord">
          <ac:chgData name="Ward, Reagan" userId="27291eb4-8241-4961-9e69-8c66e34cc5b0" providerId="ADAL" clId="{AC8E61FD-8370-46D7-8612-BFE7155D3B4A}" dt="2024-09-13T16:16:33.560" v="12360" actId="962"/>
          <ac:picMkLst>
            <pc:docMk/>
            <pc:sldMk cId="2369348179" sldId="5067"/>
            <ac:picMk id="10" creationId="{E0FB8D1D-9C54-76C2-7C62-B5E9E30F751C}"/>
          </ac:picMkLst>
        </pc:picChg>
      </pc:sldChg>
      <pc:sldChg chg="addSp delSp modSp new mod">
        <pc:chgData name="Ward, Reagan" userId="27291eb4-8241-4961-9e69-8c66e34cc5b0" providerId="ADAL" clId="{AC8E61FD-8370-46D7-8612-BFE7155D3B4A}" dt="2024-09-13T17:08:45.953" v="13841" actId="962"/>
        <pc:sldMkLst>
          <pc:docMk/>
          <pc:sldMk cId="406266720" sldId="5068"/>
        </pc:sldMkLst>
        <pc:spChg chg="mod">
          <ac:chgData name="Ward, Reagan" userId="27291eb4-8241-4961-9e69-8c66e34cc5b0" providerId="ADAL" clId="{AC8E61FD-8370-46D7-8612-BFE7155D3B4A}" dt="2024-09-12T14:51:43.989" v="6681" actId="14100"/>
          <ac:spMkLst>
            <pc:docMk/>
            <pc:sldMk cId="406266720" sldId="5068"/>
            <ac:spMk id="2" creationId="{CE28D1F3-480A-39C2-B4C9-B50DD95B4167}"/>
          </ac:spMkLst>
        </pc:spChg>
        <pc:spChg chg="del">
          <ac:chgData name="Ward, Reagan" userId="27291eb4-8241-4961-9e69-8c66e34cc5b0" providerId="ADAL" clId="{AC8E61FD-8370-46D7-8612-BFE7155D3B4A}" dt="2024-09-13T17:00:54.708" v="12603" actId="22"/>
          <ac:spMkLst>
            <pc:docMk/>
            <pc:sldMk cId="406266720" sldId="5068"/>
            <ac:spMk id="4" creationId="{E0600F6D-8738-AA3B-9311-A6E140C79687}"/>
          </ac:spMkLst>
        </pc:spChg>
        <pc:spChg chg="mod">
          <ac:chgData name="Ward, Reagan" userId="27291eb4-8241-4961-9e69-8c66e34cc5b0" providerId="ADAL" clId="{AC8E61FD-8370-46D7-8612-BFE7155D3B4A}" dt="2024-09-13T17:03:21.542" v="12759" actId="20577"/>
          <ac:spMkLst>
            <pc:docMk/>
            <pc:sldMk cId="406266720" sldId="5068"/>
            <ac:spMk id="5" creationId="{79A66FCD-978E-8A5B-4233-C900C7EAAA6A}"/>
          </ac:spMkLst>
        </pc:spChg>
        <pc:spChg chg="del">
          <ac:chgData name="Ward, Reagan" userId="27291eb4-8241-4961-9e69-8c66e34cc5b0" providerId="ADAL" clId="{AC8E61FD-8370-46D7-8612-BFE7155D3B4A}" dt="2024-09-13T17:02:53.178" v="12685" actId="478"/>
          <ac:spMkLst>
            <pc:docMk/>
            <pc:sldMk cId="406266720" sldId="5068"/>
            <ac:spMk id="6" creationId="{0F4F454B-7341-3D40-BE85-6F869925DD90}"/>
          </ac:spMkLst>
        </pc:spChg>
        <pc:picChg chg="add mod ord">
          <ac:chgData name="Ward, Reagan" userId="27291eb4-8241-4961-9e69-8c66e34cc5b0" providerId="ADAL" clId="{AC8E61FD-8370-46D7-8612-BFE7155D3B4A}" dt="2024-09-13T17:08:45.953" v="13841" actId="962"/>
          <ac:picMkLst>
            <pc:docMk/>
            <pc:sldMk cId="406266720" sldId="5068"/>
            <ac:picMk id="8" creationId="{24239C78-CB9F-2C4F-07D8-4F9ECA80F8CF}"/>
          </ac:picMkLst>
        </pc:picChg>
      </pc:sldChg>
      <pc:sldChg chg="modSp new del mod">
        <pc:chgData name="Ward, Reagan" userId="27291eb4-8241-4961-9e69-8c66e34cc5b0" providerId="ADAL" clId="{AC8E61FD-8370-46D7-8612-BFE7155D3B4A}" dt="2024-09-12T18:30:52.482" v="7899" actId="47"/>
        <pc:sldMkLst>
          <pc:docMk/>
          <pc:sldMk cId="2418881332" sldId="5069"/>
        </pc:sldMkLst>
        <pc:spChg chg="mod">
          <ac:chgData name="Ward, Reagan" userId="27291eb4-8241-4961-9e69-8c66e34cc5b0" providerId="ADAL" clId="{AC8E61FD-8370-46D7-8612-BFE7155D3B4A}" dt="2024-09-12T14:51:48.007" v="6683" actId="113"/>
          <ac:spMkLst>
            <pc:docMk/>
            <pc:sldMk cId="2418881332" sldId="5069"/>
            <ac:spMk id="2" creationId="{0F04634B-93C2-D27A-DE36-2405D13E6EAD}"/>
          </ac:spMkLst>
        </pc:spChg>
      </pc:sldChg>
      <pc:sldChg chg="addSp delSp modSp new mod ord modClrScheme chgLayout">
        <pc:chgData name="Ward, Reagan" userId="27291eb4-8241-4961-9e69-8c66e34cc5b0" providerId="ADAL" clId="{AC8E61FD-8370-46D7-8612-BFE7155D3B4A}" dt="2024-09-13T17:09:29.896" v="13851" actId="13244"/>
        <pc:sldMkLst>
          <pc:docMk/>
          <pc:sldMk cId="2040898295" sldId="5070"/>
        </pc:sldMkLst>
        <pc:spChg chg="mod ord">
          <ac:chgData name="Ward, Reagan" userId="27291eb4-8241-4961-9e69-8c66e34cc5b0" providerId="ADAL" clId="{AC8E61FD-8370-46D7-8612-BFE7155D3B4A}" dt="2024-09-12T18:33:23.052" v="8063" actId="700"/>
          <ac:spMkLst>
            <pc:docMk/>
            <pc:sldMk cId="2040898295" sldId="5070"/>
            <ac:spMk id="2" creationId="{461FA227-2128-DFD5-2C91-D87CAA91CEDD}"/>
          </ac:spMkLst>
        </pc:spChg>
        <pc:spChg chg="mod ord">
          <ac:chgData name="Ward, Reagan" userId="27291eb4-8241-4961-9e69-8c66e34cc5b0" providerId="ADAL" clId="{AC8E61FD-8370-46D7-8612-BFE7155D3B4A}" dt="2024-09-13T17:09:29.896" v="13851" actId="13244"/>
          <ac:spMkLst>
            <pc:docMk/>
            <pc:sldMk cId="2040898295" sldId="5070"/>
            <ac:spMk id="3" creationId="{A2B537DB-76EA-986A-BB01-69289AF839D7}"/>
          </ac:spMkLst>
        </pc:spChg>
        <pc:spChg chg="del mod ord">
          <ac:chgData name="Ward, Reagan" userId="27291eb4-8241-4961-9e69-8c66e34cc5b0" providerId="ADAL" clId="{AC8E61FD-8370-46D7-8612-BFE7155D3B4A}" dt="2024-09-12T18:31:40.554" v="7942" actId="700"/>
          <ac:spMkLst>
            <pc:docMk/>
            <pc:sldMk cId="2040898295" sldId="5070"/>
            <ac:spMk id="4" creationId="{443FD41B-CDFE-DE55-13C6-682584F926C0}"/>
          </ac:spMkLst>
        </pc:spChg>
        <pc:spChg chg="del mod ord">
          <ac:chgData name="Ward, Reagan" userId="27291eb4-8241-4961-9e69-8c66e34cc5b0" providerId="ADAL" clId="{AC8E61FD-8370-46D7-8612-BFE7155D3B4A}" dt="2024-09-12T18:31:40.554" v="7942" actId="700"/>
          <ac:spMkLst>
            <pc:docMk/>
            <pc:sldMk cId="2040898295" sldId="5070"/>
            <ac:spMk id="5" creationId="{AEA88941-4EB4-50F7-6460-FB8F3B71987E}"/>
          </ac:spMkLst>
        </pc:spChg>
        <pc:spChg chg="del mod ord">
          <ac:chgData name="Ward, Reagan" userId="27291eb4-8241-4961-9e69-8c66e34cc5b0" providerId="ADAL" clId="{AC8E61FD-8370-46D7-8612-BFE7155D3B4A}" dt="2024-09-12T18:31:40.554" v="7942" actId="700"/>
          <ac:spMkLst>
            <pc:docMk/>
            <pc:sldMk cId="2040898295" sldId="5070"/>
            <ac:spMk id="6" creationId="{915C12A9-290E-EAC0-D15B-F61D3C02EA24}"/>
          </ac:spMkLst>
        </pc:spChg>
        <pc:spChg chg="add del mod ord">
          <ac:chgData name="Ward, Reagan" userId="27291eb4-8241-4961-9e69-8c66e34cc5b0" providerId="ADAL" clId="{AC8E61FD-8370-46D7-8612-BFE7155D3B4A}" dt="2024-09-12T18:33:23.052" v="8063" actId="700"/>
          <ac:spMkLst>
            <pc:docMk/>
            <pc:sldMk cId="2040898295" sldId="5070"/>
            <ac:spMk id="7" creationId="{75FE6666-2DA2-1B45-174F-9BAF661DB543}"/>
          </ac:spMkLst>
        </pc:spChg>
        <pc:spChg chg="add del mod ord">
          <ac:chgData name="Ward, Reagan" userId="27291eb4-8241-4961-9e69-8c66e34cc5b0" providerId="ADAL" clId="{AC8E61FD-8370-46D7-8612-BFE7155D3B4A}" dt="2024-09-12T18:33:23.052" v="8063" actId="700"/>
          <ac:spMkLst>
            <pc:docMk/>
            <pc:sldMk cId="2040898295" sldId="5070"/>
            <ac:spMk id="8" creationId="{E5B6C3DD-36E5-200E-D8F8-3F3BA2646777}"/>
          </ac:spMkLst>
        </pc:spChg>
        <pc:spChg chg="add mod ord">
          <ac:chgData name="Ward, Reagan" userId="27291eb4-8241-4961-9e69-8c66e34cc5b0" providerId="ADAL" clId="{AC8E61FD-8370-46D7-8612-BFE7155D3B4A}" dt="2024-09-12T18:53:15.579" v="9525" actId="20577"/>
          <ac:spMkLst>
            <pc:docMk/>
            <pc:sldMk cId="2040898295" sldId="5070"/>
            <ac:spMk id="9" creationId="{35B27613-7002-3C7F-EDAD-590A6423CA13}"/>
          </ac:spMkLst>
        </pc:spChg>
        <pc:spChg chg="add mod ord">
          <ac:chgData name="Ward, Reagan" userId="27291eb4-8241-4961-9e69-8c66e34cc5b0" providerId="ADAL" clId="{AC8E61FD-8370-46D7-8612-BFE7155D3B4A}" dt="2024-09-12T18:59:43.068" v="10118" actId="313"/>
          <ac:spMkLst>
            <pc:docMk/>
            <pc:sldMk cId="2040898295" sldId="5070"/>
            <ac:spMk id="10" creationId="{9D133E26-2DAD-D7F1-F4A0-4DD8F0488A49}"/>
          </ac:spMkLst>
        </pc:spChg>
        <pc:spChg chg="add mod ord">
          <ac:chgData name="Ward, Reagan" userId="27291eb4-8241-4961-9e69-8c66e34cc5b0" providerId="ADAL" clId="{AC8E61FD-8370-46D7-8612-BFE7155D3B4A}" dt="2024-09-12T18:53:06.627" v="9518" actId="20577"/>
          <ac:spMkLst>
            <pc:docMk/>
            <pc:sldMk cId="2040898295" sldId="5070"/>
            <ac:spMk id="11" creationId="{1E7846E4-655C-920C-F1EB-8711048E2040}"/>
          </ac:spMkLst>
        </pc:spChg>
      </pc:sldChg>
      <pc:sldChg chg="addSp delSp modSp new mod">
        <pc:chgData name="Ward, Reagan" userId="27291eb4-8241-4961-9e69-8c66e34cc5b0" providerId="ADAL" clId="{AC8E61FD-8370-46D7-8612-BFE7155D3B4A}" dt="2024-09-13T17:10:26.520" v="13858" actId="13244"/>
        <pc:sldMkLst>
          <pc:docMk/>
          <pc:sldMk cId="3193637754" sldId="5071"/>
        </pc:sldMkLst>
        <pc:spChg chg="mod">
          <ac:chgData name="Ward, Reagan" userId="27291eb4-8241-4961-9e69-8c66e34cc5b0" providerId="ADAL" clId="{AC8E61FD-8370-46D7-8612-BFE7155D3B4A}" dt="2024-09-12T17:54:02.333" v="7481" actId="20577"/>
          <ac:spMkLst>
            <pc:docMk/>
            <pc:sldMk cId="3193637754" sldId="5071"/>
            <ac:spMk id="2" creationId="{E3E345FC-FF87-0908-A0C0-B8AB4A8BEDC8}"/>
          </ac:spMkLst>
        </pc:spChg>
        <pc:spChg chg="ord">
          <ac:chgData name="Ward, Reagan" userId="27291eb4-8241-4961-9e69-8c66e34cc5b0" providerId="ADAL" clId="{AC8E61FD-8370-46D7-8612-BFE7155D3B4A}" dt="2024-09-13T17:10:17.848" v="13856" actId="13244"/>
          <ac:spMkLst>
            <pc:docMk/>
            <pc:sldMk cId="3193637754" sldId="5071"/>
            <ac:spMk id="3" creationId="{F1A1AD56-6202-FCAB-9E37-C2F31E4E6F78}"/>
          </ac:spMkLst>
        </pc:spChg>
        <pc:spChg chg="mod">
          <ac:chgData name="Ward, Reagan" userId="27291eb4-8241-4961-9e69-8c66e34cc5b0" providerId="ADAL" clId="{AC8E61FD-8370-46D7-8612-BFE7155D3B4A}" dt="2024-09-13T16:04:05.295" v="11222" actId="1076"/>
          <ac:spMkLst>
            <pc:docMk/>
            <pc:sldMk cId="3193637754" sldId="5071"/>
            <ac:spMk id="4" creationId="{951588B8-89DC-D1B0-1181-BD620F10B7EE}"/>
          </ac:spMkLst>
        </pc:spChg>
        <pc:spChg chg="mod ord">
          <ac:chgData name="Ward, Reagan" userId="27291eb4-8241-4961-9e69-8c66e34cc5b0" providerId="ADAL" clId="{AC8E61FD-8370-46D7-8612-BFE7155D3B4A}" dt="2024-09-13T17:10:26.520" v="13858" actId="13244"/>
          <ac:spMkLst>
            <pc:docMk/>
            <pc:sldMk cId="3193637754" sldId="5071"/>
            <ac:spMk id="5" creationId="{1722C0F7-FDDB-4044-520D-0E5F8671ECF0}"/>
          </ac:spMkLst>
        </pc:spChg>
        <pc:spChg chg="del">
          <ac:chgData name="Ward, Reagan" userId="27291eb4-8241-4961-9e69-8c66e34cc5b0" providerId="ADAL" clId="{AC8E61FD-8370-46D7-8612-BFE7155D3B4A}" dt="2024-09-13T15:54:58.259" v="10437"/>
          <ac:spMkLst>
            <pc:docMk/>
            <pc:sldMk cId="3193637754" sldId="5071"/>
            <ac:spMk id="6" creationId="{D6D9822E-484E-6654-6610-D93764F97DF4}"/>
          </ac:spMkLst>
        </pc:spChg>
        <pc:picChg chg="add mod">
          <ac:chgData name="Ward, Reagan" userId="27291eb4-8241-4961-9e69-8c66e34cc5b0" providerId="ADAL" clId="{AC8E61FD-8370-46D7-8612-BFE7155D3B4A}" dt="2024-09-13T16:06:34.852" v="11564" actId="1076"/>
          <ac:picMkLst>
            <pc:docMk/>
            <pc:sldMk cId="3193637754" sldId="5071"/>
            <ac:picMk id="7" creationId="{716B7002-0138-A1E3-2342-D39F3E895026}"/>
          </ac:picMkLst>
        </pc:picChg>
        <pc:picChg chg="add mod ord">
          <ac:chgData name="Ward, Reagan" userId="27291eb4-8241-4961-9e69-8c66e34cc5b0" providerId="ADAL" clId="{AC8E61FD-8370-46D7-8612-BFE7155D3B4A}" dt="2024-09-13T17:10:21.463" v="13857" actId="13244"/>
          <ac:picMkLst>
            <pc:docMk/>
            <pc:sldMk cId="3193637754" sldId="5071"/>
            <ac:picMk id="9" creationId="{3F9B6E17-121D-50E1-62E5-25945763D413}"/>
          </ac:picMkLst>
        </pc:picChg>
      </pc:sldChg>
      <pc:sldChg chg="addSp delSp modSp add mod">
        <pc:chgData name="Ward, Reagan" userId="27291eb4-8241-4961-9e69-8c66e34cc5b0" providerId="ADAL" clId="{AC8E61FD-8370-46D7-8612-BFE7155D3B4A}" dt="2024-09-13T16:19:19.891" v="12602" actId="20577"/>
        <pc:sldMkLst>
          <pc:docMk/>
          <pc:sldMk cId="2913674922" sldId="5072"/>
        </pc:sldMkLst>
        <pc:spChg chg="mod">
          <ac:chgData name="Ward, Reagan" userId="27291eb4-8241-4961-9e69-8c66e34cc5b0" providerId="ADAL" clId="{AC8E61FD-8370-46D7-8612-BFE7155D3B4A}" dt="2024-09-13T16:19:19.891" v="12602" actId="20577"/>
          <ac:spMkLst>
            <pc:docMk/>
            <pc:sldMk cId="2913674922" sldId="5072"/>
            <ac:spMk id="4" creationId="{DA0EFB1E-5D82-7FD8-BE69-06FFBEABBEBF}"/>
          </ac:spMkLst>
        </pc:spChg>
        <pc:spChg chg="add del mod">
          <ac:chgData name="Ward, Reagan" userId="27291eb4-8241-4961-9e69-8c66e34cc5b0" providerId="ADAL" clId="{AC8E61FD-8370-46D7-8612-BFE7155D3B4A}" dt="2024-09-13T16:17:50.739" v="12397" actId="22"/>
          <ac:spMkLst>
            <pc:docMk/>
            <pc:sldMk cId="2913674922" sldId="5072"/>
            <ac:spMk id="6" creationId="{3DAB0D6D-975F-46F3-9515-F3BBE82630FF}"/>
          </ac:spMkLst>
        </pc:spChg>
        <pc:picChg chg="add mod ord">
          <ac:chgData name="Ward, Reagan" userId="27291eb4-8241-4961-9e69-8c66e34cc5b0" providerId="ADAL" clId="{AC8E61FD-8370-46D7-8612-BFE7155D3B4A}" dt="2024-09-13T16:18:39.855" v="12403" actId="962"/>
          <ac:picMkLst>
            <pc:docMk/>
            <pc:sldMk cId="2913674922" sldId="5072"/>
            <ac:picMk id="8" creationId="{C48CAC44-DFAF-AB37-625B-E41FF8E8019D}"/>
          </ac:picMkLst>
        </pc:picChg>
        <pc:picChg chg="del">
          <ac:chgData name="Ward, Reagan" userId="27291eb4-8241-4961-9e69-8c66e34cc5b0" providerId="ADAL" clId="{AC8E61FD-8370-46D7-8612-BFE7155D3B4A}" dt="2024-09-13T16:17:42.027" v="12395" actId="478"/>
          <ac:picMkLst>
            <pc:docMk/>
            <pc:sldMk cId="2913674922" sldId="5072"/>
            <ac:picMk id="10" creationId="{E0FB8D1D-9C54-76C2-7C62-B5E9E30F751C}"/>
          </ac:picMkLst>
        </pc:picChg>
      </pc:sldChg>
      <pc:sldChg chg="addSp delSp modSp add mod">
        <pc:chgData name="Ward, Reagan" userId="27291eb4-8241-4961-9e69-8c66e34cc5b0" providerId="ADAL" clId="{AC8E61FD-8370-46D7-8612-BFE7155D3B4A}" dt="2024-09-13T17:10:08.525" v="13855" actId="13244"/>
        <pc:sldMkLst>
          <pc:docMk/>
          <pc:sldMk cId="3426867582" sldId="5073"/>
        </pc:sldMkLst>
        <pc:spChg chg="ord">
          <ac:chgData name="Ward, Reagan" userId="27291eb4-8241-4961-9e69-8c66e34cc5b0" providerId="ADAL" clId="{AC8E61FD-8370-46D7-8612-BFE7155D3B4A}" dt="2024-09-13T17:10:08.525" v="13855" actId="13244"/>
          <ac:spMkLst>
            <pc:docMk/>
            <pc:sldMk cId="3426867582" sldId="5073"/>
            <ac:spMk id="3" creationId="{8480DC24-7BFB-A26C-4459-8310554973EF}"/>
          </ac:spMkLst>
        </pc:spChg>
        <pc:spChg chg="mod">
          <ac:chgData name="Ward, Reagan" userId="27291eb4-8241-4961-9e69-8c66e34cc5b0" providerId="ADAL" clId="{AC8E61FD-8370-46D7-8612-BFE7155D3B4A}" dt="2024-09-13T17:05:31.511" v="12803" actId="27636"/>
          <ac:spMkLst>
            <pc:docMk/>
            <pc:sldMk cId="3426867582" sldId="5073"/>
            <ac:spMk id="5" creationId="{E7C5FBFA-BCAA-74C0-561C-A10F5D67CCAB}"/>
          </ac:spMkLst>
        </pc:spChg>
        <pc:spChg chg="del">
          <ac:chgData name="Ward, Reagan" userId="27291eb4-8241-4961-9e69-8c66e34cc5b0" providerId="ADAL" clId="{AC8E61FD-8370-46D7-8612-BFE7155D3B4A}" dt="2024-09-13T17:05:03.289" v="12791" actId="478"/>
          <ac:spMkLst>
            <pc:docMk/>
            <pc:sldMk cId="3426867582" sldId="5073"/>
            <ac:spMk id="6" creationId="{0B020633-2067-88E8-CB9E-479D6F91E718}"/>
          </ac:spMkLst>
        </pc:spChg>
        <pc:spChg chg="add del mod">
          <ac:chgData name="Ward, Reagan" userId="27291eb4-8241-4961-9e69-8c66e34cc5b0" providerId="ADAL" clId="{AC8E61FD-8370-46D7-8612-BFE7155D3B4A}" dt="2024-09-13T17:05:04.872" v="12792" actId="478"/>
          <ac:spMkLst>
            <pc:docMk/>
            <pc:sldMk cId="3426867582" sldId="5073"/>
            <ac:spMk id="7" creationId="{732104B9-1671-678D-709E-A3B8F8BD7C2C}"/>
          </ac:spMkLst>
        </pc:spChg>
        <pc:picChg chg="mod">
          <ac:chgData name="Ward, Reagan" userId="27291eb4-8241-4961-9e69-8c66e34cc5b0" providerId="ADAL" clId="{AC8E61FD-8370-46D7-8612-BFE7155D3B4A}" dt="2024-09-13T17:08:15.842" v="13515" actId="962"/>
          <ac:picMkLst>
            <pc:docMk/>
            <pc:sldMk cId="3426867582" sldId="5073"/>
            <ac:picMk id="8" creationId="{EFC9C137-8452-8E54-F278-393C1585B392}"/>
          </ac:picMkLst>
        </pc:picChg>
      </pc:sldChg>
      <pc:sldChg chg="addSp delSp modSp new mod modClrScheme chgLayout modNotesTx">
        <pc:chgData name="Ward, Reagan" userId="27291eb4-8241-4961-9e69-8c66e34cc5b0" providerId="ADAL" clId="{AC8E61FD-8370-46D7-8612-BFE7155D3B4A}" dt="2024-09-18T18:32:16.253" v="14052" actId="6549"/>
        <pc:sldMkLst>
          <pc:docMk/>
          <pc:sldMk cId="2217084341" sldId="5074"/>
        </pc:sldMkLst>
        <pc:spChg chg="del mod ord">
          <ac:chgData name="Ward, Reagan" userId="27291eb4-8241-4961-9e69-8c66e34cc5b0" providerId="ADAL" clId="{AC8E61FD-8370-46D7-8612-BFE7155D3B4A}" dt="2024-09-18T17:22:26.677" v="13948" actId="700"/>
          <ac:spMkLst>
            <pc:docMk/>
            <pc:sldMk cId="2217084341" sldId="5074"/>
            <ac:spMk id="2" creationId="{8F522ED8-729D-89D7-E6F7-42B85946EF41}"/>
          </ac:spMkLst>
        </pc:spChg>
        <pc:spChg chg="mod ord">
          <ac:chgData name="Ward, Reagan" userId="27291eb4-8241-4961-9e69-8c66e34cc5b0" providerId="ADAL" clId="{AC8E61FD-8370-46D7-8612-BFE7155D3B4A}" dt="2024-09-18T17:22:26.677" v="13948" actId="700"/>
          <ac:spMkLst>
            <pc:docMk/>
            <pc:sldMk cId="2217084341" sldId="5074"/>
            <ac:spMk id="3" creationId="{6727BD4A-C4F2-AAED-0655-AF024D09886F}"/>
          </ac:spMkLst>
        </pc:spChg>
        <pc:spChg chg="del mod ord">
          <ac:chgData name="Ward, Reagan" userId="27291eb4-8241-4961-9e69-8c66e34cc5b0" providerId="ADAL" clId="{AC8E61FD-8370-46D7-8612-BFE7155D3B4A}" dt="2024-09-18T17:22:26.677" v="13948" actId="700"/>
          <ac:spMkLst>
            <pc:docMk/>
            <pc:sldMk cId="2217084341" sldId="5074"/>
            <ac:spMk id="4" creationId="{44221490-3A34-1C86-50FD-71791B5B22C0}"/>
          </ac:spMkLst>
        </pc:spChg>
        <pc:spChg chg="del">
          <ac:chgData name="Ward, Reagan" userId="27291eb4-8241-4961-9e69-8c66e34cc5b0" providerId="ADAL" clId="{AC8E61FD-8370-46D7-8612-BFE7155D3B4A}" dt="2024-09-18T17:22:26.677" v="13948" actId="700"/>
          <ac:spMkLst>
            <pc:docMk/>
            <pc:sldMk cId="2217084341" sldId="5074"/>
            <ac:spMk id="5" creationId="{BFD9B42F-5F72-A9EF-84EB-2A0164241EF4}"/>
          </ac:spMkLst>
        </pc:spChg>
        <pc:spChg chg="del">
          <ac:chgData name="Ward, Reagan" userId="27291eb4-8241-4961-9e69-8c66e34cc5b0" providerId="ADAL" clId="{AC8E61FD-8370-46D7-8612-BFE7155D3B4A}" dt="2024-09-18T17:22:26.677" v="13948" actId="700"/>
          <ac:spMkLst>
            <pc:docMk/>
            <pc:sldMk cId="2217084341" sldId="5074"/>
            <ac:spMk id="6" creationId="{B4520371-8D76-4553-7383-EFEAF1F1338C}"/>
          </ac:spMkLst>
        </pc:spChg>
        <pc:spChg chg="add mod ord">
          <ac:chgData name="Ward, Reagan" userId="27291eb4-8241-4961-9e69-8c66e34cc5b0" providerId="ADAL" clId="{AC8E61FD-8370-46D7-8612-BFE7155D3B4A}" dt="2024-09-18T18:32:16.253" v="14052" actId="6549"/>
          <ac:spMkLst>
            <pc:docMk/>
            <pc:sldMk cId="2217084341" sldId="5074"/>
            <ac:spMk id="7" creationId="{53B544BF-143F-0FAE-92D8-82C911C75CB5}"/>
          </ac:spMkLst>
        </pc:spChg>
        <pc:spChg chg="add mod ord">
          <ac:chgData name="Ward, Reagan" userId="27291eb4-8241-4961-9e69-8c66e34cc5b0" providerId="ADAL" clId="{AC8E61FD-8370-46D7-8612-BFE7155D3B4A}" dt="2024-09-18T17:28:13.352" v="14050" actId="27636"/>
          <ac:spMkLst>
            <pc:docMk/>
            <pc:sldMk cId="2217084341" sldId="5074"/>
            <ac:spMk id="8" creationId="{09893BB2-0D90-A554-67A1-69307D73BFBB}"/>
          </ac:spMkLst>
        </pc:spChg>
      </pc:sldChg>
      <pc:sldChg chg="addSp delSp modSp new mod modClrScheme chgLayout">
        <pc:chgData name="Ward, Reagan" userId="27291eb4-8241-4961-9e69-8c66e34cc5b0" providerId="ADAL" clId="{AC8E61FD-8370-46D7-8612-BFE7155D3B4A}" dt="2024-09-18T17:26:51.406" v="13963"/>
        <pc:sldMkLst>
          <pc:docMk/>
          <pc:sldMk cId="754801977" sldId="5075"/>
        </pc:sldMkLst>
        <pc:spChg chg="del mod ord">
          <ac:chgData name="Ward, Reagan" userId="27291eb4-8241-4961-9e69-8c66e34cc5b0" providerId="ADAL" clId="{AC8E61FD-8370-46D7-8612-BFE7155D3B4A}" dt="2024-09-18T17:26:50.358" v="13962" actId="700"/>
          <ac:spMkLst>
            <pc:docMk/>
            <pc:sldMk cId="754801977" sldId="5075"/>
            <ac:spMk id="2" creationId="{242E0C93-520E-A88A-931D-F97648A4F1A2}"/>
          </ac:spMkLst>
        </pc:spChg>
        <pc:spChg chg="mod ord">
          <ac:chgData name="Ward, Reagan" userId="27291eb4-8241-4961-9e69-8c66e34cc5b0" providerId="ADAL" clId="{AC8E61FD-8370-46D7-8612-BFE7155D3B4A}" dt="2024-09-18T17:26:50.358" v="13962" actId="700"/>
          <ac:spMkLst>
            <pc:docMk/>
            <pc:sldMk cId="754801977" sldId="5075"/>
            <ac:spMk id="3" creationId="{B846EC4A-6D8D-BF0A-1CCA-B6931058F013}"/>
          </ac:spMkLst>
        </pc:spChg>
        <pc:spChg chg="del">
          <ac:chgData name="Ward, Reagan" userId="27291eb4-8241-4961-9e69-8c66e34cc5b0" providerId="ADAL" clId="{AC8E61FD-8370-46D7-8612-BFE7155D3B4A}" dt="2024-09-18T17:26:50.358" v="13962" actId="700"/>
          <ac:spMkLst>
            <pc:docMk/>
            <pc:sldMk cId="754801977" sldId="5075"/>
            <ac:spMk id="4" creationId="{10B65948-D020-632F-FBA2-82D24A987EB9}"/>
          </ac:spMkLst>
        </pc:spChg>
        <pc:spChg chg="del">
          <ac:chgData name="Ward, Reagan" userId="27291eb4-8241-4961-9e69-8c66e34cc5b0" providerId="ADAL" clId="{AC8E61FD-8370-46D7-8612-BFE7155D3B4A}" dt="2024-09-18T17:26:50.358" v="13962" actId="700"/>
          <ac:spMkLst>
            <pc:docMk/>
            <pc:sldMk cId="754801977" sldId="5075"/>
            <ac:spMk id="5" creationId="{2FC4B21F-6FC2-24C4-B5F5-E1B1647EFD72}"/>
          </ac:spMkLst>
        </pc:spChg>
        <pc:spChg chg="del">
          <ac:chgData name="Ward, Reagan" userId="27291eb4-8241-4961-9e69-8c66e34cc5b0" providerId="ADAL" clId="{AC8E61FD-8370-46D7-8612-BFE7155D3B4A}" dt="2024-09-18T17:26:50.358" v="13962" actId="700"/>
          <ac:spMkLst>
            <pc:docMk/>
            <pc:sldMk cId="754801977" sldId="5075"/>
            <ac:spMk id="6" creationId="{CFA49762-12A7-59A2-45E0-793A7B84A474}"/>
          </ac:spMkLst>
        </pc:spChg>
        <pc:spChg chg="add mod ord">
          <ac:chgData name="Ward, Reagan" userId="27291eb4-8241-4961-9e69-8c66e34cc5b0" providerId="ADAL" clId="{AC8E61FD-8370-46D7-8612-BFE7155D3B4A}" dt="2024-09-18T17:26:51.406" v="13963"/>
          <ac:spMkLst>
            <pc:docMk/>
            <pc:sldMk cId="754801977" sldId="5075"/>
            <ac:spMk id="7" creationId="{0CBD4BF8-3EB7-3093-78F4-F657918785B9}"/>
          </ac:spMkLst>
        </pc:spChg>
      </pc:sldChg>
    </pc:docChg>
  </pc:docChgLst>
  <pc:docChgLst>
    <pc:chgData name="Ward, Reagan" userId="27291eb4-8241-4961-9e69-8c66e34cc5b0" providerId="ADAL" clId="{77C533DE-C7EE-46C9-BAE7-8CC766169239}"/>
    <pc:docChg chg="modSld">
      <pc:chgData name="Ward, Reagan" userId="27291eb4-8241-4961-9e69-8c66e34cc5b0" providerId="ADAL" clId="{77C533DE-C7EE-46C9-BAE7-8CC766169239}" dt="2024-05-09T20:02:52.260" v="8" actId="20577"/>
      <pc:docMkLst>
        <pc:docMk/>
      </pc:docMkLst>
      <pc:sldChg chg="modSp mod">
        <pc:chgData name="Ward, Reagan" userId="27291eb4-8241-4961-9e69-8c66e34cc5b0" providerId="ADAL" clId="{77C533DE-C7EE-46C9-BAE7-8CC766169239}" dt="2024-05-09T20:02:52.260" v="8" actId="20577"/>
        <pc:sldMkLst>
          <pc:docMk/>
          <pc:sldMk cId="2748458431" sldId="274"/>
        </pc:sldMkLst>
        <pc:spChg chg="mod">
          <ac:chgData name="Ward, Reagan" userId="27291eb4-8241-4961-9e69-8c66e34cc5b0" providerId="ADAL" clId="{77C533DE-C7EE-46C9-BAE7-8CC766169239}" dt="2024-05-09T20:02:52.260" v="8" actId="20577"/>
          <ac:spMkLst>
            <pc:docMk/>
            <pc:sldMk cId="2748458431" sldId="274"/>
            <ac:spMk id="5" creationId="{F4B32CA7-0A34-544C-18D1-7AFA7490E8C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9/18/2024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a:p>
        </p:txBody>
      </p:sp>
    </p:spTree>
    <p:extLst>
      <p:ext uri="{BB962C8B-B14F-4D97-AF65-F5344CB8AC3E}">
        <p14:creationId xmlns:p14="http://schemas.microsoft.com/office/powerpoint/2010/main" val="991225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students who are withdrawing from a Public School, Districts and the Institute are authorized to request information from the parent or guardian about the specific type of educational environment to which the student will be transferring, in order to monitor compliance with the School Attendance Law, section 22-33-104 (1), C.R.S.</a:t>
            </a:r>
          </a:p>
        </p:txBody>
      </p:sp>
      <p:sp>
        <p:nvSpPr>
          <p:cNvPr id="4" name="Slide Number Placeholder 3"/>
          <p:cNvSpPr>
            <a:spLocks noGrp="1"/>
          </p:cNvSpPr>
          <p:nvPr>
            <p:ph type="sldNum" sz="quarter" idx="5"/>
          </p:nvPr>
        </p:nvSpPr>
        <p:spPr/>
        <p:txBody>
          <a:bodyPr/>
          <a:lstStyle/>
          <a:p>
            <a:fld id="{D8C3E97E-4890-4915-A7C2-F3D207C521C5}" type="slidenum">
              <a:rPr lang="en-US" smtClean="0"/>
              <a:t>11</a:t>
            </a:fld>
            <a:endParaRPr lang="en-US"/>
          </a:p>
        </p:txBody>
      </p:sp>
    </p:spTree>
    <p:extLst>
      <p:ext uri="{BB962C8B-B14F-4D97-AF65-F5344CB8AC3E}">
        <p14:creationId xmlns:p14="http://schemas.microsoft.com/office/powerpoint/2010/main" val="1571532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information expected in:</a:t>
            </a:r>
          </a:p>
          <a:p>
            <a:r>
              <a:rPr lang="en-US" dirty="0"/>
              <a:t>PWR News, The SCOOP, and October CDE Update</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23</a:t>
            </a:fld>
            <a:endParaRPr lang="en-US"/>
          </a:p>
        </p:txBody>
      </p:sp>
    </p:spTree>
    <p:extLst>
      <p:ext uri="{BB962C8B-B14F-4D97-AF65-F5344CB8AC3E}">
        <p14:creationId xmlns:p14="http://schemas.microsoft.com/office/powerpoint/2010/main" val="25630571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2C338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914401" y="4675240"/>
            <a:ext cx="10402529" cy="58255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bg1"/>
                </a:solidFill>
              </a:defRPr>
            </a:lvl1pPr>
          </a:lstStyle>
          <a:p>
            <a:fld id="{C479D5F6-EDCB-402A-AC08-4943A1820E8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2C338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783952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Section 1">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3" name="Title 1"/>
          <p:cNvSpPr>
            <a:spLocks noGrp="1"/>
          </p:cNvSpPr>
          <p:nvPr>
            <p:ph type="ctrTitle"/>
          </p:nvPr>
        </p:nvSpPr>
        <p:spPr>
          <a:xfrm>
            <a:off x="-1" y="2595716"/>
            <a:ext cx="12192627"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2" name="Picture 1">
            <a:extLst>
              <a:ext uri="{FF2B5EF4-FFF2-40B4-BE49-F238E27FC236}">
                <a16:creationId xmlns:a16="http://schemas.microsoft.com/office/drawing/2014/main" id="{EC61A3C0-0628-4B30-9BC0-4E5DF5B7903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4840" y="6181346"/>
            <a:ext cx="1143055" cy="486318"/>
          </a:xfrm>
          <a:prstGeom prst="rect">
            <a:avLst/>
          </a:prstGeom>
        </p:spPr>
      </p:pic>
    </p:spTree>
    <p:extLst>
      <p:ext uri="{BB962C8B-B14F-4D97-AF65-F5344CB8AC3E}">
        <p14:creationId xmlns:p14="http://schemas.microsoft.com/office/powerpoint/2010/main" val="438918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bsecti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2" name="Rectangle 1">
            <a:extLst>
              <a:ext uri="{FF2B5EF4-FFF2-40B4-BE49-F238E27FC236}">
                <a16:creationId xmlns:a16="http://schemas.microsoft.com/office/drawing/2014/main" id="{87808D28-DD34-AD62-EC9D-C14DBCA4E7AA}"/>
              </a:ext>
            </a:extLst>
          </p:cNvPr>
          <p:cNvSpPr/>
          <p:nvPr userDrawn="1"/>
        </p:nvSpPr>
        <p:spPr>
          <a:xfrm>
            <a:off x="0" y="1587260"/>
            <a:ext cx="12192000" cy="3657600"/>
          </a:xfrm>
          <a:prstGeom prst="rect">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p:cNvSpPr>
            <a:spLocks noGrp="1"/>
          </p:cNvSpPr>
          <p:nvPr>
            <p:ph type="ctrTitle"/>
          </p:nvPr>
        </p:nvSpPr>
        <p:spPr>
          <a:xfrm>
            <a:off x="-1" y="1837765"/>
            <a:ext cx="12192627" cy="3182470"/>
          </a:xfrm>
        </p:spPr>
        <p:txBody>
          <a:bodyPr anchor="ctr" anchorCtr="0">
            <a:normAutofit/>
          </a:bodyPr>
          <a:lstStyle>
            <a:lvl1pPr algn="ctr">
              <a:defRPr sz="4000">
                <a:solidFill>
                  <a:schemeClr val="tx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5" name="Picture 4">
            <a:extLst>
              <a:ext uri="{FF2B5EF4-FFF2-40B4-BE49-F238E27FC236}">
                <a16:creationId xmlns:a16="http://schemas.microsoft.com/office/drawing/2014/main" id="{A0DE45B8-4104-734B-5D8C-74D4C3DAB2A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4840" y="6181346"/>
            <a:ext cx="1143055" cy="486318"/>
          </a:xfrm>
          <a:prstGeom prst="rect">
            <a:avLst/>
          </a:prstGeom>
        </p:spPr>
      </p:pic>
    </p:spTree>
    <p:extLst>
      <p:ext uri="{BB962C8B-B14F-4D97-AF65-F5344CB8AC3E}">
        <p14:creationId xmlns:p14="http://schemas.microsoft.com/office/powerpoint/2010/main" val="3427922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5" name="Picture 4">
            <a:extLst>
              <a:ext uri="{FF2B5EF4-FFF2-40B4-BE49-F238E27FC236}">
                <a16:creationId xmlns:a16="http://schemas.microsoft.com/office/drawing/2014/main" id="{8E0CA229-D329-D0A1-9C9F-E2D37D2122E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63984" y="6181346"/>
            <a:ext cx="1143055" cy="486318"/>
          </a:xfrm>
          <a:prstGeom prst="rect">
            <a:avLst/>
          </a:prstGeom>
        </p:spPr>
      </p:pic>
    </p:spTree>
    <p:extLst>
      <p:ext uri="{BB962C8B-B14F-4D97-AF65-F5344CB8AC3E}">
        <p14:creationId xmlns:p14="http://schemas.microsoft.com/office/powerpoint/2010/main" val="109088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Strong Founda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All Means All">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D26ED14-2BD0-1302-BB78-7F559CA9B3C9}"/>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Quality Schools">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4F05C4-7EF6-1DBA-9EDA-A79F7EED07E2}"/>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More Options">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F7CB22F-1EEF-76B4-D058-2C8D1512DC3F}"/>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Educators Matt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8111DAE-27D6-E8EB-7F3A-92F0C6DC2511}"/>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Excellenc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A61BC74-E299-BDBE-E2F5-0DE41B357E36}"/>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_BO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33F0CF0-9A4D-5A40-7958-86C4AAF7DEDC}"/>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4" name="Title 1">
            <a:extLst>
              <a:ext uri="{FF2B5EF4-FFF2-40B4-BE49-F238E27FC236}">
                <a16:creationId xmlns:a16="http://schemas.microsoft.com/office/drawing/2014/main" id="{9E9498A2-0359-E912-13BB-57F236A92EBE}"/>
              </a:ext>
            </a:extLst>
          </p:cNvPr>
          <p:cNvSpPr>
            <a:spLocks noGrp="1"/>
          </p:cNvSpPr>
          <p:nvPr>
            <p:ph type="title"/>
          </p:nvPr>
        </p:nvSpPr>
        <p:spPr>
          <a:xfrm>
            <a:off x="843379" y="0"/>
            <a:ext cx="3435658" cy="6858000"/>
          </a:xfrm>
          <a:solidFill>
            <a:srgbClr val="5A5B76"/>
          </a:solidFill>
          <a:ln>
            <a:noFill/>
          </a:ln>
        </p:spPr>
        <p:txBody>
          <a:bodyPr lIns="0" tIns="0" rIns="0" bIns="0" anchor="ctr" anchorCtr="0">
            <a:normAutofit/>
          </a:bodyPr>
          <a:lstStyle>
            <a:lvl1pPr marL="230188" indent="0" algn="ctr">
              <a:defRPr sz="3200">
                <a:solidFill>
                  <a:schemeClr val="bg1"/>
                </a:solidFill>
                <a:latin typeface="Museo Slab 500" panose="02000000000000000000" pitchFamily="50" charset="0"/>
              </a:defRPr>
            </a:lvl1pPr>
          </a:lstStyle>
          <a:p>
            <a:r>
              <a:rPr lang="en-US" dirty="0"/>
              <a:t>Click to edit Master title style</a:t>
            </a:r>
          </a:p>
        </p:txBody>
      </p:sp>
      <p:sp>
        <p:nvSpPr>
          <p:cNvPr id="5" name="Content Placeholder 2">
            <a:extLst>
              <a:ext uri="{FF2B5EF4-FFF2-40B4-BE49-F238E27FC236}">
                <a16:creationId xmlns:a16="http://schemas.microsoft.com/office/drawing/2014/main" id="{09F1CAE9-4692-3FA7-D90D-F566F9267B76}"/>
              </a:ext>
            </a:extLst>
          </p:cNvPr>
          <p:cNvSpPr>
            <a:spLocks noGrp="1"/>
          </p:cNvSpPr>
          <p:nvPr>
            <p:ph sz="half" idx="1"/>
          </p:nvPr>
        </p:nvSpPr>
        <p:spPr>
          <a:xfrm>
            <a:off x="4500980" y="1520031"/>
            <a:ext cx="7066624"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274463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6"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_Horizontal">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D26D05B-385B-3357-30B3-32C3362F87F7}"/>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2" name="Content Placeholder 2">
            <a:extLst>
              <a:ext uri="{FF2B5EF4-FFF2-40B4-BE49-F238E27FC236}">
                <a16:creationId xmlns:a16="http://schemas.microsoft.com/office/drawing/2014/main" id="{C16E57BF-FBD9-BF44-FF8C-BAB1508DF784}"/>
              </a:ext>
            </a:extLst>
          </p:cNvPr>
          <p:cNvSpPr>
            <a:spLocks noGrp="1"/>
          </p:cNvSpPr>
          <p:nvPr>
            <p:ph sz="half" idx="1"/>
          </p:nvPr>
        </p:nvSpPr>
        <p:spPr>
          <a:xfrm>
            <a:off x="838200" y="1554480"/>
            <a:ext cx="10515600" cy="2057400"/>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5" name="Content Placeholder 3">
            <a:extLst>
              <a:ext uri="{FF2B5EF4-FFF2-40B4-BE49-F238E27FC236}">
                <a16:creationId xmlns:a16="http://schemas.microsoft.com/office/drawing/2014/main" id="{C2E57FBF-6B51-1D66-7A47-824EBABAFBFE}"/>
              </a:ext>
            </a:extLst>
          </p:cNvPr>
          <p:cNvSpPr>
            <a:spLocks noGrp="1"/>
          </p:cNvSpPr>
          <p:nvPr>
            <p:ph sz="half" idx="2"/>
          </p:nvPr>
        </p:nvSpPr>
        <p:spPr>
          <a:xfrm>
            <a:off x="838199" y="3664022"/>
            <a:ext cx="10515600" cy="2057400"/>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78605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w/Headers">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F179F89-EECC-D27E-DFD4-7EED03F0D33C}"/>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2" name="Content Placeholder 2">
            <a:extLst>
              <a:ext uri="{FF2B5EF4-FFF2-40B4-BE49-F238E27FC236}">
                <a16:creationId xmlns:a16="http://schemas.microsoft.com/office/drawing/2014/main" id="{62C3D8EA-D957-3B9A-F41F-8636A51848A8}"/>
              </a:ext>
            </a:extLst>
          </p:cNvPr>
          <p:cNvSpPr>
            <a:spLocks noGrp="1"/>
          </p:cNvSpPr>
          <p:nvPr>
            <p:ph sz="half" idx="1"/>
          </p:nvPr>
        </p:nvSpPr>
        <p:spPr>
          <a:xfrm>
            <a:off x="838200" y="2286000"/>
            <a:ext cx="5181600" cy="361981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5" name="Content Placeholder 3">
            <a:extLst>
              <a:ext uri="{FF2B5EF4-FFF2-40B4-BE49-F238E27FC236}">
                <a16:creationId xmlns:a16="http://schemas.microsoft.com/office/drawing/2014/main" id="{FC067E4F-601B-BBDE-C137-F40B3918912F}"/>
              </a:ext>
            </a:extLst>
          </p:cNvPr>
          <p:cNvSpPr>
            <a:spLocks noGrp="1"/>
          </p:cNvSpPr>
          <p:nvPr>
            <p:ph sz="half" idx="2"/>
          </p:nvPr>
        </p:nvSpPr>
        <p:spPr>
          <a:xfrm>
            <a:off x="6172200" y="2286000"/>
            <a:ext cx="5181600" cy="361981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6" name="Text Placeholder 4">
            <a:extLst>
              <a:ext uri="{FF2B5EF4-FFF2-40B4-BE49-F238E27FC236}">
                <a16:creationId xmlns:a16="http://schemas.microsoft.com/office/drawing/2014/main" id="{EABCCBFA-C414-9C3D-FBCB-E7D52F525363}"/>
              </a:ext>
            </a:extLst>
          </p:cNvPr>
          <p:cNvSpPr>
            <a:spLocks noGrp="1"/>
          </p:cNvSpPr>
          <p:nvPr>
            <p:ph type="body" sz="quarter" idx="13"/>
          </p:nvPr>
        </p:nvSpPr>
        <p:spPr>
          <a:xfrm>
            <a:off x="838200" y="1581408"/>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
        <p:nvSpPr>
          <p:cNvPr id="7" name="Text Placeholder 4">
            <a:extLst>
              <a:ext uri="{FF2B5EF4-FFF2-40B4-BE49-F238E27FC236}">
                <a16:creationId xmlns:a16="http://schemas.microsoft.com/office/drawing/2014/main" id="{D3F63C22-697A-4052-588F-4FE7FB02AB5A}"/>
              </a:ext>
            </a:extLst>
          </p:cNvPr>
          <p:cNvSpPr>
            <a:spLocks noGrp="1"/>
          </p:cNvSpPr>
          <p:nvPr>
            <p:ph type="body" sz="quarter" idx="14"/>
          </p:nvPr>
        </p:nvSpPr>
        <p:spPr>
          <a:xfrm>
            <a:off x="6172200" y="1618295"/>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Tree>
    <p:extLst>
      <p:ext uri="{BB962C8B-B14F-4D97-AF65-F5344CB8AC3E}">
        <p14:creationId xmlns:p14="http://schemas.microsoft.com/office/powerpoint/2010/main" val="2455326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2CFD084-1219-B541-414E-A585CD7CF5FE}"/>
              </a:ext>
            </a:extLst>
          </p:cNvPr>
          <p:cNvSpPr/>
          <p:nvPr userDrawn="1"/>
        </p:nvSpPr>
        <p:spPr>
          <a:xfrm rot="16200000">
            <a:off x="7091086" y="1757083"/>
            <a:ext cx="6858000" cy="3343834"/>
          </a:xfrm>
          <a:prstGeom prst="rect">
            <a:avLst/>
          </a:prstGeom>
          <a:gradFill>
            <a:gsLst>
              <a:gs pos="0">
                <a:schemeClr val="bg1"/>
              </a:gs>
              <a:gs pos="100000">
                <a:srgbClr val="2C338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a:extLst>
              <a:ext uri="{FF2B5EF4-FFF2-40B4-BE49-F238E27FC236}">
                <a16:creationId xmlns:a16="http://schemas.microsoft.com/office/drawing/2014/main" id="{5ABCA13A-BFBD-CE21-F101-EF33928F18FE}"/>
              </a:ext>
            </a:extLst>
          </p:cNvPr>
          <p:cNvSpPr>
            <a:spLocks noGrp="1"/>
          </p:cNvSpPr>
          <p:nvPr>
            <p:ph type="title"/>
          </p:nvPr>
        </p:nvSpPr>
        <p:spPr>
          <a:xfrm>
            <a:off x="3898916" y="5893622"/>
            <a:ext cx="6616681" cy="898524"/>
          </a:xfrm>
        </p:spPr>
        <p:txBody>
          <a:bodyPr lIns="0" tIns="0" rIns="0" bIns="0" anchor="b" anchorCtr="0">
            <a:normAutofit/>
          </a:bodyPr>
          <a:lstStyle>
            <a:lvl1pPr algn="r">
              <a:defRPr sz="2800">
                <a:latin typeface="Museo Slab 500" panose="02000000000000000000" pitchFamily="50" charset="0"/>
              </a:defRPr>
            </a:lvl1pPr>
          </a:lstStyle>
          <a:p>
            <a:r>
              <a:rPr lang="en-US" dirty="0"/>
              <a:t>Click to edit Master title style</a:t>
            </a:r>
          </a:p>
        </p:txBody>
      </p:sp>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227916" y="6489679"/>
            <a:ext cx="772748" cy="279444"/>
          </a:xfrm>
        </p:spPr>
        <p:txBody>
          <a:bodyPr/>
          <a:lstStyle>
            <a:lvl1pPr algn="l">
              <a:defRPr sz="1600">
                <a:solidFill>
                  <a:schemeClr val="tx1">
                    <a:lumMod val="65000"/>
                    <a:lumOff val="35000"/>
                  </a:schemeClr>
                </a:solidFill>
              </a:defRPr>
            </a:lvl1pPr>
          </a:lstStyle>
          <a:p>
            <a:fld id="{C479D5F6-EDCB-402A-AC08-4943A1820E8F}" type="slidenum">
              <a:rPr lang="en-US" smtClean="0"/>
              <a:pPr/>
              <a:t>‹#›</a:t>
            </a:fld>
            <a:endParaRPr lang="en-US" dirty="0"/>
          </a:p>
        </p:txBody>
      </p:sp>
      <p:pic>
        <p:nvPicPr>
          <p:cNvPr id="6" name="Picture 5">
            <a:extLst>
              <a:ext uri="{FF2B5EF4-FFF2-40B4-BE49-F238E27FC236}">
                <a16:creationId xmlns:a16="http://schemas.microsoft.com/office/drawing/2014/main" id="{7C2C3F48-008E-F77B-912F-6301136FBD27}"/>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2" name="Content Placeholder 11">
            <a:extLst>
              <a:ext uri="{FF2B5EF4-FFF2-40B4-BE49-F238E27FC236}">
                <a16:creationId xmlns:a16="http://schemas.microsoft.com/office/drawing/2014/main" id="{FCE6C516-C179-126C-DF9F-FB239BE5BC36}"/>
              </a:ext>
            </a:extLst>
          </p:cNvPr>
          <p:cNvSpPr>
            <a:spLocks noGrp="1"/>
          </p:cNvSpPr>
          <p:nvPr>
            <p:ph sz="quarter" idx="15"/>
          </p:nvPr>
        </p:nvSpPr>
        <p:spPr>
          <a:xfrm>
            <a:off x="227916" y="224405"/>
            <a:ext cx="571500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1">
            <a:extLst>
              <a:ext uri="{FF2B5EF4-FFF2-40B4-BE49-F238E27FC236}">
                <a16:creationId xmlns:a16="http://schemas.microsoft.com/office/drawing/2014/main" id="{679F0B30-A3D8-5FAB-79BF-FAFB7DF5CD73}"/>
              </a:ext>
            </a:extLst>
          </p:cNvPr>
          <p:cNvSpPr>
            <a:spLocks noGrp="1"/>
          </p:cNvSpPr>
          <p:nvPr>
            <p:ph sz="quarter" idx="16"/>
          </p:nvPr>
        </p:nvSpPr>
        <p:spPr>
          <a:xfrm>
            <a:off x="6096000" y="237619"/>
            <a:ext cx="5715000" cy="2514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1">
            <a:extLst>
              <a:ext uri="{FF2B5EF4-FFF2-40B4-BE49-F238E27FC236}">
                <a16:creationId xmlns:a16="http://schemas.microsoft.com/office/drawing/2014/main" id="{59C40B87-34B1-0D57-986A-C0117BA534FB}"/>
              </a:ext>
            </a:extLst>
          </p:cNvPr>
          <p:cNvSpPr>
            <a:spLocks noGrp="1"/>
          </p:cNvSpPr>
          <p:nvPr>
            <p:ph sz="quarter" idx="17"/>
          </p:nvPr>
        </p:nvSpPr>
        <p:spPr>
          <a:xfrm>
            <a:off x="6096000" y="2967605"/>
            <a:ext cx="5715000" cy="2514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30279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2EE3657-431A-0B70-6FEF-BFE6498F520A}"/>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3" name="Picture 2">
            <a:extLst>
              <a:ext uri="{FF2B5EF4-FFF2-40B4-BE49-F238E27FC236}">
                <a16:creationId xmlns:a16="http://schemas.microsoft.com/office/drawing/2014/main" id="{49BED633-71DA-7A28-29F6-99EA784F71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183644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Smart Art">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Rectangle 2">
            <a:extLst>
              <a:ext uri="{FF2B5EF4-FFF2-40B4-BE49-F238E27FC236}">
                <a16:creationId xmlns:a16="http://schemas.microsoft.com/office/drawing/2014/main" id="{9DC6845F-9850-8381-3A98-2CE45E4AD8AC}"/>
              </a:ext>
            </a:extLst>
          </p:cNvPr>
          <p:cNvSpPr/>
          <p:nvPr userDrawn="1"/>
        </p:nvSpPr>
        <p:spPr>
          <a:xfrm rot="16200000">
            <a:off x="7091086" y="1757083"/>
            <a:ext cx="6858000" cy="3343834"/>
          </a:xfrm>
          <a:prstGeom prst="rect">
            <a:avLst/>
          </a:prstGeom>
          <a:gradFill>
            <a:gsLst>
              <a:gs pos="0">
                <a:schemeClr val="bg1"/>
              </a:gs>
              <a:gs pos="100000">
                <a:srgbClr val="2C338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a:extLst>
              <a:ext uri="{FF2B5EF4-FFF2-40B4-BE49-F238E27FC236}">
                <a16:creationId xmlns:a16="http://schemas.microsoft.com/office/drawing/2014/main" id="{5ABCA13A-BFBD-CE21-F101-EF33928F18FE}"/>
              </a:ext>
            </a:extLst>
          </p:cNvPr>
          <p:cNvSpPr>
            <a:spLocks noGrp="1"/>
          </p:cNvSpPr>
          <p:nvPr>
            <p:ph type="title"/>
          </p:nvPr>
        </p:nvSpPr>
        <p:spPr>
          <a:xfrm>
            <a:off x="3898916" y="5893622"/>
            <a:ext cx="6616681" cy="898524"/>
          </a:xfrm>
        </p:spPr>
        <p:txBody>
          <a:bodyPr lIns="0" tIns="0" rIns="0" bIns="0" anchor="b" anchorCtr="0">
            <a:normAutofit/>
          </a:bodyPr>
          <a:lstStyle>
            <a:lvl1pPr algn="r">
              <a:defRPr sz="2800">
                <a:latin typeface="Museo Slab 500" panose="02000000000000000000" pitchFamily="50" charset="0"/>
              </a:defRPr>
            </a:lvl1pPr>
          </a:lstStyle>
          <a:p>
            <a:r>
              <a:rPr lang="en-US" dirty="0"/>
              <a:t>Click to edit Master title style</a:t>
            </a:r>
          </a:p>
        </p:txBody>
      </p:sp>
      <p:sp>
        <p:nvSpPr>
          <p:cNvPr id="5" name="Content Placeholder 2">
            <a:extLst>
              <a:ext uri="{FF2B5EF4-FFF2-40B4-BE49-F238E27FC236}">
                <a16:creationId xmlns:a16="http://schemas.microsoft.com/office/drawing/2014/main" id="{C86F3A1B-177F-10D9-C017-09B3705C2D73}"/>
              </a:ext>
            </a:extLst>
          </p:cNvPr>
          <p:cNvSpPr>
            <a:spLocks noGrp="1"/>
          </p:cNvSpPr>
          <p:nvPr>
            <p:ph idx="1" hasCustomPrompt="1"/>
          </p:nvPr>
        </p:nvSpPr>
        <p:spPr>
          <a:xfrm>
            <a:off x="227916" y="228600"/>
            <a:ext cx="11736168" cy="5522976"/>
          </a:xfrm>
        </p:spPr>
        <p:txBody>
          <a:bodyPr lIns="0" tIns="0" rIns="0" bIns="0"/>
          <a:lstStyle>
            <a:lvl1pPr marL="0" indent="0">
              <a:buNone/>
              <a:defRPr sz="2400"/>
            </a:lvl1pPr>
            <a:lvl2pPr>
              <a:defRPr sz="2000"/>
            </a:lvl2pPr>
            <a:lvl3pPr>
              <a:defRPr sz="1800"/>
            </a:lvl3pPr>
          </a:lstStyle>
          <a:p>
            <a:pPr lvl="0"/>
            <a:r>
              <a:rPr lang="en-US" dirty="0"/>
              <a:t>Insert Image or Smart Art</a:t>
            </a:r>
          </a:p>
        </p:txBody>
      </p:sp>
      <p:pic>
        <p:nvPicPr>
          <p:cNvPr id="6" name="Picture 5">
            <a:extLst>
              <a:ext uri="{FF2B5EF4-FFF2-40B4-BE49-F238E27FC236}">
                <a16:creationId xmlns:a16="http://schemas.microsoft.com/office/drawing/2014/main" id="{7C2C3F48-008E-F77B-912F-6301136FBD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1375654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Trebuchet MS" panose="020B0603020202020204" pitchFamily="34" charset="0"/>
              </a:defRPr>
            </a:lvl1pPr>
          </a:lstStyle>
          <a:p>
            <a:fld id="{BDADCBF6-49E3-4515-B284-83B33249404E}" type="datetime1">
              <a:rPr lang="en-US" smtClean="0"/>
              <a:pPr/>
              <a:t>9/18/2024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Trebuchet MS" panose="020B0603020202020204" pitchFamily="34"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Trebuchet MS" panose="020B0603020202020204" pitchFamily="34" charset="0"/>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99" r:id="rId3"/>
    <p:sldLayoutId id="2147483680" r:id="rId4"/>
    <p:sldLayoutId id="2147483701" r:id="rId5"/>
    <p:sldLayoutId id="2147483697" r:id="rId6"/>
    <p:sldLayoutId id="2147483700" r:id="rId7"/>
    <p:sldLayoutId id="2147483682" r:id="rId8"/>
    <p:sldLayoutId id="2147483688" r:id="rId9"/>
    <p:sldLayoutId id="2147483698" r:id="rId10"/>
    <p:sldLayoutId id="2147483689" r:id="rId11"/>
    <p:sldLayoutId id="2147483696" r:id="rId12"/>
    <p:sldLayoutId id="2147483668" r:id="rId13"/>
    <p:sldLayoutId id="2147483690" r:id="rId14"/>
    <p:sldLayoutId id="2147483691" r:id="rId15"/>
    <p:sldLayoutId id="2147483692" r:id="rId16"/>
    <p:sldLayoutId id="2147483693" r:id="rId17"/>
    <p:sldLayoutId id="2147483694" r:id="rId18"/>
    <p:sldLayoutId id="2147483695" r:id="rId19"/>
  </p:sldLayoutIdLst>
  <p:hf hdr="0" ftr="0" dt="0"/>
  <p:txStyles>
    <p:titleStyle>
      <a:lvl1pPr algn="l" defTabSz="914400" rtl="0" eaLnBrk="1" latinLnBrk="0" hangingPunct="1">
        <a:lnSpc>
          <a:spcPct val="90000"/>
        </a:lnSpc>
        <a:spcBef>
          <a:spcPct val="0"/>
        </a:spcBef>
        <a:buNone/>
        <a:defRPr sz="4400" kern="1200">
          <a:solidFill>
            <a:schemeClr val="tx1"/>
          </a:solidFill>
          <a:latin typeface="Trebuchet MS" panose="020B06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rebuchet MS" panose="020B06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rebuchet MS"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panose="020B06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cde.state.co.us/datapipeline/seyadequatedoc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cde.state.co.us/accountability/1-ccr-301-1"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de.state.co.us/datapipeline/seyadjustmentfileinstructions" TargetMode="External"/><Relationship Id="rId2" Type="http://schemas.openxmlformats.org/officeDocument/2006/relationships/hyperlink" Target="https://www.cde.state.co.us/datapipeline/snap_eoy"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www.cde.state.co.us/datapipeline/seyadjustmentfileinstructions" TargetMode="External"/><Relationship Id="rId2" Type="http://schemas.openxmlformats.org/officeDocument/2006/relationships/hyperlink" Target="https://www.cde.state.co.us/datapipeline/eoy_adjustment_template"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mailto:StudentEndOfYear@cde.state.co.us" TargetMode="External"/><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hyperlink" Target="https://www.cde.state.co.us/communications/news-release-91124-september-sbe#:~:text=Due%20to%20the%20changes%20with,proficiency%20level%20for%20future%20years" TargetMode="External"/><Relationship Id="rId7" Type="http://schemas.openxmlformats.org/officeDocument/2006/relationships/hyperlink" Target="mailto:Russel_R@cde.state.co.u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Romero_M@cde.state.co.us" TargetMode="External"/><Relationship Id="rId5" Type="http://schemas.openxmlformats.org/officeDocument/2006/relationships/hyperlink" Target="https://www.cde.state.co.us/postsecondary/graduationguidelines" TargetMode="External"/><Relationship Id="rId4" Type="http://schemas.openxmlformats.org/officeDocument/2006/relationships/hyperlink" Target="https://go.boarddocs.com/co/cde/Board.nsf/goto?open&amp;id=D8E5L410B5A0"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FE7A95-E3B7-62CE-94A0-C8CBCF4F73FD}"/>
              </a:ext>
            </a:extLst>
          </p:cNvPr>
          <p:cNvSpPr>
            <a:spLocks noGrp="1"/>
          </p:cNvSpPr>
          <p:nvPr>
            <p:ph type="ctrTitle"/>
          </p:nvPr>
        </p:nvSpPr>
        <p:spPr/>
        <p:txBody>
          <a:bodyPr>
            <a:normAutofit fontScale="90000"/>
          </a:bodyPr>
          <a:lstStyle/>
          <a:p>
            <a:r>
              <a:rPr lang="en-US" dirty="0"/>
              <a:t>Student End of Year</a:t>
            </a:r>
            <a:br>
              <a:rPr lang="en-US" dirty="0"/>
            </a:br>
            <a:r>
              <a:rPr lang="en-US" dirty="0"/>
              <a:t>Office Hours</a:t>
            </a:r>
          </a:p>
        </p:txBody>
      </p:sp>
      <p:sp>
        <p:nvSpPr>
          <p:cNvPr id="5" name="Subtitle 4">
            <a:extLst>
              <a:ext uri="{FF2B5EF4-FFF2-40B4-BE49-F238E27FC236}">
                <a16:creationId xmlns:a16="http://schemas.microsoft.com/office/drawing/2014/main" id="{F4B32CA7-0A34-544C-18D1-7AFA7490E8C7}"/>
              </a:ext>
            </a:extLst>
          </p:cNvPr>
          <p:cNvSpPr>
            <a:spLocks noGrp="1"/>
          </p:cNvSpPr>
          <p:nvPr>
            <p:ph type="subTitle" idx="1"/>
          </p:nvPr>
        </p:nvSpPr>
        <p:spPr/>
        <p:txBody>
          <a:bodyPr/>
          <a:lstStyle/>
          <a:p>
            <a:r>
              <a:rPr lang="en-US"/>
              <a:t>September </a:t>
            </a:r>
            <a:r>
              <a:rPr lang="en-US" dirty="0"/>
              <a:t>2024</a:t>
            </a:r>
          </a:p>
        </p:txBody>
      </p:sp>
      <p:sp>
        <p:nvSpPr>
          <p:cNvPr id="3" name="Slide Number Placeholder 2"/>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2748458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FA227-2128-DFD5-2C91-D87CAA91CEDD}"/>
              </a:ext>
            </a:extLst>
          </p:cNvPr>
          <p:cNvSpPr>
            <a:spLocks noGrp="1"/>
          </p:cNvSpPr>
          <p:nvPr>
            <p:ph type="title"/>
          </p:nvPr>
        </p:nvSpPr>
        <p:spPr/>
        <p:txBody>
          <a:bodyPr/>
          <a:lstStyle/>
          <a:p>
            <a:r>
              <a:rPr lang="en-US" dirty="0"/>
              <a:t>Checking Errors/Warnings</a:t>
            </a:r>
          </a:p>
        </p:txBody>
      </p:sp>
      <p:sp>
        <p:nvSpPr>
          <p:cNvPr id="10" name="Text Placeholder 9">
            <a:extLst>
              <a:ext uri="{FF2B5EF4-FFF2-40B4-BE49-F238E27FC236}">
                <a16:creationId xmlns:a16="http://schemas.microsoft.com/office/drawing/2014/main" id="{9D133E26-2DAD-D7F1-F4A0-4DD8F0488A49}"/>
              </a:ext>
            </a:extLst>
          </p:cNvPr>
          <p:cNvSpPr>
            <a:spLocks noGrp="1"/>
          </p:cNvSpPr>
          <p:nvPr>
            <p:ph sz="quarter" idx="15"/>
          </p:nvPr>
        </p:nvSpPr>
        <p:spPr>
          <a:xfrm>
            <a:off x="227916" y="224405"/>
            <a:ext cx="5715000" cy="4355888"/>
          </a:xfrm>
        </p:spPr>
        <p:txBody>
          <a:bodyPr>
            <a:normAutofit fontScale="92500" lnSpcReduction="10000"/>
          </a:bodyPr>
          <a:lstStyle/>
          <a:p>
            <a:pPr marL="0" indent="0">
              <a:buNone/>
            </a:pPr>
            <a:r>
              <a:rPr lang="en-US" b="1" dirty="0"/>
              <a:t>Step 1 Preferred Method: </a:t>
            </a:r>
            <a:br>
              <a:rPr lang="en-US" dirty="0"/>
            </a:br>
            <a:r>
              <a:rPr lang="en-US" dirty="0"/>
              <a:t>Data Pipeline Error Report</a:t>
            </a:r>
          </a:p>
          <a:p>
            <a:r>
              <a:rPr lang="en-US" dirty="0"/>
              <a:t>Select ‘errors and warnings’</a:t>
            </a:r>
          </a:p>
          <a:p>
            <a:r>
              <a:rPr lang="en-US" dirty="0"/>
              <a:t>Reflects all SEY business rules</a:t>
            </a:r>
          </a:p>
          <a:p>
            <a:r>
              <a:rPr lang="en-US" dirty="0"/>
              <a:t>Can check/uncheck specific business rules before choosing to ‘View More Details’</a:t>
            </a:r>
          </a:p>
          <a:p>
            <a:pPr lvl="1"/>
            <a:r>
              <a:rPr lang="en-US" dirty="0"/>
              <a:t>Note: Does not display more than 1000 student records when viewing more details</a:t>
            </a:r>
          </a:p>
          <a:p>
            <a:r>
              <a:rPr lang="en-US" dirty="0"/>
              <a:t>Note: For this collection, leave the Tag dropdown set to ‘All’</a:t>
            </a:r>
          </a:p>
        </p:txBody>
      </p:sp>
      <p:sp>
        <p:nvSpPr>
          <p:cNvPr id="11" name="Content Placeholder 10">
            <a:extLst>
              <a:ext uri="{FF2B5EF4-FFF2-40B4-BE49-F238E27FC236}">
                <a16:creationId xmlns:a16="http://schemas.microsoft.com/office/drawing/2014/main" id="{1E7846E4-655C-920C-F1EB-8711048E2040}"/>
              </a:ext>
            </a:extLst>
          </p:cNvPr>
          <p:cNvSpPr>
            <a:spLocks noGrp="1"/>
          </p:cNvSpPr>
          <p:nvPr>
            <p:ph sz="quarter" idx="16"/>
          </p:nvPr>
        </p:nvSpPr>
        <p:spPr>
          <a:xfrm>
            <a:off x="6014975" y="237851"/>
            <a:ext cx="5715000" cy="4730453"/>
          </a:xfrm>
        </p:spPr>
        <p:txBody>
          <a:bodyPr>
            <a:normAutofit fontScale="70000" lnSpcReduction="20000"/>
          </a:bodyPr>
          <a:lstStyle/>
          <a:p>
            <a:pPr marL="0" indent="0">
              <a:buNone/>
            </a:pPr>
            <a:r>
              <a:rPr lang="en-US" b="1" dirty="0"/>
              <a:t>Step 1 Alternate Method: </a:t>
            </a:r>
            <a:br>
              <a:rPr lang="en-US" b="1" dirty="0"/>
            </a:br>
            <a:r>
              <a:rPr lang="en-US" dirty="0"/>
              <a:t>CEDAR Report </a:t>
            </a:r>
            <a:r>
              <a:rPr lang="en-US" i="1" dirty="0"/>
              <a:t>SEY Error Summary and Details</a:t>
            </a:r>
          </a:p>
          <a:p>
            <a:r>
              <a:rPr lang="en-US" dirty="0"/>
              <a:t>Use when more than 1000 student records in error/warning</a:t>
            </a:r>
          </a:p>
          <a:p>
            <a:r>
              <a:rPr lang="en-US" dirty="0"/>
              <a:t>Select ‘errors and warnings’</a:t>
            </a:r>
          </a:p>
          <a:p>
            <a:r>
              <a:rPr lang="en-US" dirty="0"/>
              <a:t>Updated report options ‘phase’ dropdown menu</a:t>
            </a:r>
          </a:p>
          <a:p>
            <a:pPr lvl="1"/>
            <a:r>
              <a:rPr lang="en-US" dirty="0"/>
              <a:t>Regular Phase = SE001 through SE500 rules</a:t>
            </a:r>
          </a:p>
          <a:p>
            <a:pPr lvl="1"/>
            <a:r>
              <a:rPr lang="en-US" dirty="0"/>
              <a:t>Cross LEA = SE700 rules</a:t>
            </a:r>
          </a:p>
          <a:p>
            <a:pPr lvl="1"/>
            <a:r>
              <a:rPr lang="en-US" dirty="0"/>
              <a:t>Post-Cross LEA = SE900 rules</a:t>
            </a:r>
          </a:p>
          <a:p>
            <a:r>
              <a:rPr lang="en-US" dirty="0"/>
              <a:t>Will likely need to ‘page down’ many times since this report has multiple sections </a:t>
            </a:r>
            <a:r>
              <a:rPr lang="en-US" b="1" dirty="0"/>
              <a:t>OR</a:t>
            </a:r>
            <a:r>
              <a:rPr lang="en-US" dirty="0"/>
              <a:t> extract the data as an excel file</a:t>
            </a:r>
          </a:p>
          <a:p>
            <a:pPr lvl="1"/>
            <a:r>
              <a:rPr lang="en-US" dirty="0"/>
              <a:t>SASID level errors</a:t>
            </a:r>
          </a:p>
          <a:p>
            <a:pPr lvl="1"/>
            <a:r>
              <a:rPr lang="en-US" dirty="0"/>
              <a:t>Missing Record (Might be seeing ‘No Data Available’ instead of this section right now)</a:t>
            </a:r>
          </a:p>
          <a:p>
            <a:pPr lvl="1"/>
            <a:r>
              <a:rPr lang="en-US" dirty="0"/>
              <a:t>School/Collection Level</a:t>
            </a:r>
          </a:p>
          <a:p>
            <a:pPr lvl="1"/>
            <a:r>
              <a:rPr lang="en-US" dirty="0"/>
              <a:t>Summary</a:t>
            </a:r>
          </a:p>
        </p:txBody>
      </p:sp>
      <p:sp>
        <p:nvSpPr>
          <p:cNvPr id="9" name="Text Placeholder 8">
            <a:extLst>
              <a:ext uri="{FF2B5EF4-FFF2-40B4-BE49-F238E27FC236}">
                <a16:creationId xmlns:a16="http://schemas.microsoft.com/office/drawing/2014/main" id="{35B27613-7002-3C7F-EDAD-590A6423CA13}"/>
              </a:ext>
            </a:extLst>
          </p:cNvPr>
          <p:cNvSpPr>
            <a:spLocks noGrp="1"/>
          </p:cNvSpPr>
          <p:nvPr>
            <p:ph sz="quarter" idx="17"/>
          </p:nvPr>
        </p:nvSpPr>
        <p:spPr>
          <a:xfrm>
            <a:off x="591670" y="4968304"/>
            <a:ext cx="10990729" cy="113336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ormAutofit fontScale="85000" lnSpcReduction="20000"/>
          </a:bodyPr>
          <a:lstStyle/>
          <a:p>
            <a:pPr marL="0" indent="0">
              <a:buNone/>
            </a:pPr>
            <a:r>
              <a:rPr lang="en-US" dirty="0"/>
              <a:t>Step 2 (both methods):</a:t>
            </a:r>
          </a:p>
          <a:p>
            <a:pPr marL="0" indent="0">
              <a:buNone/>
            </a:pPr>
            <a:r>
              <a:rPr lang="en-US" dirty="0"/>
              <a:t>CEDAR report </a:t>
            </a:r>
            <a:r>
              <a:rPr lang="en-US" i="1" dirty="0"/>
              <a:t>Cross LEA List – Students with SE700 Errors or Warnings</a:t>
            </a:r>
          </a:p>
          <a:p>
            <a:pPr lvl="1"/>
            <a:r>
              <a:rPr lang="en-US" dirty="0"/>
              <a:t>Shows the ‘other’ district reporting the student related to the SE700 error or warning</a:t>
            </a:r>
          </a:p>
        </p:txBody>
      </p:sp>
      <p:sp>
        <p:nvSpPr>
          <p:cNvPr id="3" name="Slide Number Placeholder 2">
            <a:extLst>
              <a:ext uri="{FF2B5EF4-FFF2-40B4-BE49-F238E27FC236}">
                <a16:creationId xmlns:a16="http://schemas.microsoft.com/office/drawing/2014/main" id="{A2B537DB-76EA-986A-BB01-69289AF839D7}"/>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2040898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53AE8-1E4F-654C-AD03-0FCFF477BA8B}"/>
              </a:ext>
            </a:extLst>
          </p:cNvPr>
          <p:cNvSpPr>
            <a:spLocks noGrp="1"/>
          </p:cNvSpPr>
          <p:nvPr>
            <p:ph type="title"/>
          </p:nvPr>
        </p:nvSpPr>
        <p:spPr/>
        <p:txBody>
          <a:bodyPr/>
          <a:lstStyle/>
          <a:p>
            <a:r>
              <a:rPr lang="en-US" dirty="0"/>
              <a:t>Brief look at Adequate Documentation</a:t>
            </a:r>
            <a:br>
              <a:rPr lang="en-US" dirty="0"/>
            </a:br>
            <a:endParaRPr lang="en-US" dirty="0"/>
          </a:p>
        </p:txBody>
      </p:sp>
      <p:sp>
        <p:nvSpPr>
          <p:cNvPr id="3" name="Content Placeholder 2">
            <a:extLst>
              <a:ext uri="{FF2B5EF4-FFF2-40B4-BE49-F238E27FC236}">
                <a16:creationId xmlns:a16="http://schemas.microsoft.com/office/drawing/2014/main" id="{1120BD34-87C8-DB52-BDE6-CE987CE18763}"/>
              </a:ext>
            </a:extLst>
          </p:cNvPr>
          <p:cNvSpPr>
            <a:spLocks noGrp="1"/>
          </p:cNvSpPr>
          <p:nvPr>
            <p:ph idx="1"/>
          </p:nvPr>
        </p:nvSpPr>
        <p:spPr>
          <a:xfrm>
            <a:off x="838200" y="1554479"/>
            <a:ext cx="10515600" cy="4801871"/>
          </a:xfrm>
        </p:spPr>
        <p:txBody>
          <a:bodyPr>
            <a:normAutofit lnSpcReduction="10000"/>
          </a:bodyPr>
          <a:lstStyle/>
          <a:p>
            <a:r>
              <a:rPr lang="en-US" dirty="0"/>
              <a:t>Adequate documentation is the documentation maintained by districts/schools when students transfer out of their district</a:t>
            </a:r>
          </a:p>
          <a:p>
            <a:pPr lvl="1"/>
            <a:r>
              <a:rPr lang="en-US" dirty="0"/>
              <a:t>Details and sample forms available on the </a:t>
            </a:r>
            <a:r>
              <a:rPr lang="en-US" dirty="0">
                <a:hlinkClick r:id="rId3"/>
              </a:rPr>
              <a:t>adequate documentation website</a:t>
            </a:r>
            <a:endParaRPr lang="en-US" dirty="0"/>
          </a:p>
          <a:p>
            <a:pPr lvl="2"/>
            <a:r>
              <a:rPr lang="en-US" dirty="0"/>
              <a:t>Confirmation of Enrollment/Attendance is the most common and </a:t>
            </a:r>
            <a:r>
              <a:rPr lang="en-US" dirty="0">
                <a:highlight>
                  <a:srgbClr val="00FFFF"/>
                </a:highlight>
              </a:rPr>
              <a:t>must include the</a:t>
            </a:r>
            <a:r>
              <a:rPr lang="en-US" dirty="0"/>
              <a:t> </a:t>
            </a:r>
            <a:r>
              <a:rPr lang="en-US" dirty="0">
                <a:highlight>
                  <a:srgbClr val="00FFFF"/>
                </a:highlight>
              </a:rPr>
              <a:t>student’s full name, date of birth, and SASID</a:t>
            </a:r>
          </a:p>
          <a:p>
            <a:pPr lvl="2"/>
            <a:r>
              <a:rPr lang="en-US" dirty="0"/>
              <a:t>RITS is not considered adequate documentation of transfer</a:t>
            </a:r>
          </a:p>
          <a:p>
            <a:r>
              <a:rPr lang="en-US" dirty="0"/>
              <a:t>Requirements are outlined in state rule, as seen here:  </a:t>
            </a:r>
            <a:r>
              <a:rPr lang="en-US" dirty="0">
                <a:hlinkClick r:id="rId4"/>
              </a:rPr>
              <a:t>1 CCR 301-1 Rules for the Administration of the Accreditation of School Districts</a:t>
            </a:r>
            <a:endParaRPr lang="en-US" dirty="0"/>
          </a:p>
          <a:p>
            <a:pPr lvl="1"/>
            <a:r>
              <a:rPr lang="en-US" dirty="0"/>
              <a:t>Colorado Public Schools and local education agencies are required to send transcripts or to confirm attendance when requested from another Colorado Public School or local education agency within two weeks of receiving the request with the exception of students in out of-home placements whose records must be transferred within five (5) days pursuant to sections 22-32-138(2)(a)(II) and (3)(a), C.R.S</a:t>
            </a:r>
          </a:p>
          <a:p>
            <a:pPr lvl="1"/>
            <a:r>
              <a:rPr lang="en-US" dirty="0"/>
              <a:t>When a student withdraws, districts are authorized to request information from the parent or guardian about the specific type of educational enviornment that a student is transferring to in order to monitor compliance with the School Attendance Law. [section 22-33-104 (1), C.R.S.]</a:t>
            </a:r>
          </a:p>
          <a:p>
            <a:pPr marL="457200" lvl="1" indent="0">
              <a:buNone/>
            </a:pPr>
            <a:endParaRPr lang="en-US" dirty="0"/>
          </a:p>
        </p:txBody>
      </p:sp>
      <p:sp>
        <p:nvSpPr>
          <p:cNvPr id="4" name="Slide Number Placeholder 3">
            <a:extLst>
              <a:ext uri="{FF2B5EF4-FFF2-40B4-BE49-F238E27FC236}">
                <a16:creationId xmlns:a16="http://schemas.microsoft.com/office/drawing/2014/main" id="{2B27CD51-6D6C-D922-9DE7-6358E7FE363C}"/>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265433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76C859-E917-4490-BE71-EBD3D5E8A5DF}"/>
              </a:ext>
            </a:extLst>
          </p:cNvPr>
          <p:cNvSpPr>
            <a:spLocks noGrp="1"/>
          </p:cNvSpPr>
          <p:nvPr>
            <p:ph type="title"/>
          </p:nvPr>
        </p:nvSpPr>
        <p:spPr/>
        <p:txBody>
          <a:bodyPr/>
          <a:lstStyle/>
          <a:p>
            <a:r>
              <a:rPr lang="en-US" dirty="0"/>
              <a:t>Adjustment File: Correct prior year exit</a:t>
            </a:r>
          </a:p>
        </p:txBody>
      </p:sp>
      <p:sp>
        <p:nvSpPr>
          <p:cNvPr id="5" name="Content Placeholder 4">
            <a:extLst>
              <a:ext uri="{FF2B5EF4-FFF2-40B4-BE49-F238E27FC236}">
                <a16:creationId xmlns:a16="http://schemas.microsoft.com/office/drawing/2014/main" id="{0C35E80F-DF30-6F6F-DB7D-AE4BCC59D084}"/>
              </a:ext>
            </a:extLst>
          </p:cNvPr>
          <p:cNvSpPr>
            <a:spLocks noGrp="1"/>
          </p:cNvSpPr>
          <p:nvPr>
            <p:ph idx="1"/>
          </p:nvPr>
        </p:nvSpPr>
        <p:spPr/>
        <p:txBody>
          <a:bodyPr>
            <a:normAutofit lnSpcReduction="10000"/>
          </a:bodyPr>
          <a:lstStyle/>
          <a:p>
            <a:r>
              <a:rPr lang="en-US" dirty="0"/>
              <a:t>7</a:t>
            </a:r>
            <a:r>
              <a:rPr lang="en-US" baseline="30000" dirty="0"/>
              <a:t>th</a:t>
            </a:r>
            <a:r>
              <a:rPr lang="en-US" dirty="0"/>
              <a:t>-12</a:t>
            </a:r>
            <a:r>
              <a:rPr lang="en-US" baseline="30000" dirty="0"/>
              <a:t>th</a:t>
            </a:r>
            <a:r>
              <a:rPr lang="en-US" dirty="0"/>
              <a:t> grade students only</a:t>
            </a:r>
          </a:p>
          <a:p>
            <a:r>
              <a:rPr lang="en-US" dirty="0"/>
              <a:t>Adjusts the final exit type for a student in a prior school year who </a:t>
            </a:r>
            <a:r>
              <a:rPr lang="en-US" i="1" u="sng" dirty="0"/>
              <a:t>did not</a:t>
            </a:r>
            <a:r>
              <a:rPr lang="en-US" dirty="0"/>
              <a:t> attend your district in the current year.</a:t>
            </a:r>
          </a:p>
          <a:p>
            <a:r>
              <a:rPr lang="en-US" dirty="0"/>
              <a:t>Only used to adjust students with very specific exit scenarios</a:t>
            </a:r>
          </a:p>
          <a:p>
            <a:pPr lvl="1"/>
            <a:r>
              <a:rPr lang="en-US" dirty="0"/>
              <a:t>Dropout (Exit 40)</a:t>
            </a:r>
          </a:p>
          <a:p>
            <a:pPr lvl="1"/>
            <a:r>
              <a:rPr lang="en-US" dirty="0"/>
              <a:t>Expulsion (Exit 50)</a:t>
            </a:r>
          </a:p>
          <a:p>
            <a:pPr lvl="1"/>
            <a:r>
              <a:rPr lang="en-US" dirty="0"/>
              <a:t>HSED transfer (Exit 70)</a:t>
            </a:r>
          </a:p>
          <a:p>
            <a:pPr lvl="1"/>
            <a:r>
              <a:rPr lang="en-US" dirty="0"/>
              <a:t>Did not Exit (Exit 00)</a:t>
            </a:r>
          </a:p>
          <a:p>
            <a:pPr lvl="1"/>
            <a:r>
              <a:rPr lang="en-US" dirty="0"/>
              <a:t>Other special circumstance (Exits 18, 19, 21, 30)</a:t>
            </a:r>
          </a:p>
          <a:p>
            <a:r>
              <a:rPr lang="en-US" dirty="0"/>
              <a:t>Record is loaded in the current year using an adjustment file</a:t>
            </a:r>
          </a:p>
          <a:p>
            <a:r>
              <a:rPr lang="en-US" dirty="0"/>
              <a:t>Student does not have a record on your DEM or SSA file in the current year</a:t>
            </a:r>
          </a:p>
          <a:p>
            <a:r>
              <a:rPr lang="en-US" dirty="0"/>
              <a:t>Adjustment goes into effect after you create a SEY snapshot</a:t>
            </a:r>
          </a:p>
          <a:p>
            <a:pPr marL="0" indent="0">
              <a:buNone/>
            </a:pPr>
            <a:endParaRPr lang="en-US" dirty="0"/>
          </a:p>
        </p:txBody>
      </p:sp>
      <p:sp>
        <p:nvSpPr>
          <p:cNvPr id="3" name="Slide Number Placeholder 2">
            <a:extLst>
              <a:ext uri="{FF2B5EF4-FFF2-40B4-BE49-F238E27FC236}">
                <a16:creationId xmlns:a16="http://schemas.microsoft.com/office/drawing/2014/main" id="{0138FFF8-9A43-978A-F4B5-9FA44AB4A4B9}"/>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185979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4605C-B99C-4C6B-B041-03497E1E3C5D}"/>
              </a:ext>
            </a:extLst>
          </p:cNvPr>
          <p:cNvSpPr>
            <a:spLocks noGrp="1"/>
          </p:cNvSpPr>
          <p:nvPr>
            <p:ph type="title"/>
          </p:nvPr>
        </p:nvSpPr>
        <p:spPr/>
        <p:txBody>
          <a:bodyPr/>
          <a:lstStyle/>
          <a:p>
            <a:r>
              <a:rPr lang="en-US" dirty="0"/>
              <a:t>Methods to add adjustment records</a:t>
            </a:r>
          </a:p>
        </p:txBody>
      </p:sp>
      <p:sp>
        <p:nvSpPr>
          <p:cNvPr id="7" name="Text Placeholder 6">
            <a:extLst>
              <a:ext uri="{FF2B5EF4-FFF2-40B4-BE49-F238E27FC236}">
                <a16:creationId xmlns:a16="http://schemas.microsoft.com/office/drawing/2014/main" id="{45A87307-662A-4F8C-A4D9-02BFDA802E90}"/>
              </a:ext>
            </a:extLst>
          </p:cNvPr>
          <p:cNvSpPr>
            <a:spLocks noGrp="1"/>
          </p:cNvSpPr>
          <p:nvPr>
            <p:ph type="body" sz="quarter" idx="13"/>
          </p:nvPr>
        </p:nvSpPr>
        <p:spPr/>
        <p:txBody>
          <a:bodyPr/>
          <a:lstStyle/>
          <a:p>
            <a:r>
              <a:rPr lang="en-US" sz="2000" dirty="0"/>
              <a:t>Adjustment File Upload	</a:t>
            </a:r>
          </a:p>
        </p:txBody>
      </p:sp>
      <p:sp>
        <p:nvSpPr>
          <p:cNvPr id="5" name="Content Placeholder 4">
            <a:extLst>
              <a:ext uri="{FF2B5EF4-FFF2-40B4-BE49-F238E27FC236}">
                <a16:creationId xmlns:a16="http://schemas.microsoft.com/office/drawing/2014/main" id="{C654E9A8-0FEB-47BE-A7DF-85F6EA0697EE}"/>
              </a:ext>
            </a:extLst>
          </p:cNvPr>
          <p:cNvSpPr>
            <a:spLocks noGrp="1"/>
          </p:cNvSpPr>
          <p:nvPr>
            <p:ph sz="half" idx="1"/>
          </p:nvPr>
        </p:nvSpPr>
        <p:spPr/>
        <p:txBody>
          <a:bodyPr/>
          <a:lstStyle/>
          <a:p>
            <a:r>
              <a:rPr lang="en-US" sz="2000" dirty="0"/>
              <a:t>Preferred method</a:t>
            </a:r>
          </a:p>
          <a:p>
            <a:r>
              <a:rPr lang="en-US" sz="2000" dirty="0"/>
              <a:t>Functions like a student interchange upload</a:t>
            </a:r>
          </a:p>
          <a:p>
            <a:r>
              <a:rPr lang="en-US" sz="2000" dirty="0"/>
              <a:t>File layout and business rules posted on </a:t>
            </a:r>
            <a:r>
              <a:rPr lang="en-US" sz="2000" dirty="0">
                <a:hlinkClick r:id="rId2"/>
              </a:rPr>
              <a:t>SEY website</a:t>
            </a:r>
            <a:endParaRPr lang="en-US" sz="2000" dirty="0"/>
          </a:p>
          <a:p>
            <a:r>
              <a:rPr lang="en-US" sz="2000" dirty="0"/>
              <a:t>Note: Most student information systems do not have a file extract for the adjustment file. Instead, use the template on the SEY website to manually build your file.</a:t>
            </a:r>
          </a:p>
        </p:txBody>
      </p:sp>
      <p:sp>
        <p:nvSpPr>
          <p:cNvPr id="8" name="Text Placeholder 7">
            <a:extLst>
              <a:ext uri="{FF2B5EF4-FFF2-40B4-BE49-F238E27FC236}">
                <a16:creationId xmlns:a16="http://schemas.microsoft.com/office/drawing/2014/main" id="{50E0AD27-ECFD-407C-B903-3F361C5CA5C8}"/>
              </a:ext>
            </a:extLst>
          </p:cNvPr>
          <p:cNvSpPr>
            <a:spLocks noGrp="1"/>
          </p:cNvSpPr>
          <p:nvPr>
            <p:ph type="body" sz="quarter" idx="14"/>
          </p:nvPr>
        </p:nvSpPr>
        <p:spPr/>
        <p:txBody>
          <a:bodyPr/>
          <a:lstStyle/>
          <a:p>
            <a:r>
              <a:rPr lang="en-US" sz="2000" dirty="0"/>
              <a:t>Manually Add Record in Pipeline</a:t>
            </a:r>
          </a:p>
        </p:txBody>
      </p:sp>
      <p:sp>
        <p:nvSpPr>
          <p:cNvPr id="6" name="Content Placeholder 5">
            <a:extLst>
              <a:ext uri="{FF2B5EF4-FFF2-40B4-BE49-F238E27FC236}">
                <a16:creationId xmlns:a16="http://schemas.microsoft.com/office/drawing/2014/main" id="{0240B5C5-D3A8-444D-B7A2-527464C281DB}"/>
              </a:ext>
            </a:extLst>
          </p:cNvPr>
          <p:cNvSpPr>
            <a:spLocks noGrp="1"/>
          </p:cNvSpPr>
          <p:nvPr>
            <p:ph sz="half" idx="2"/>
          </p:nvPr>
        </p:nvSpPr>
        <p:spPr/>
        <p:txBody>
          <a:bodyPr>
            <a:normAutofit/>
          </a:bodyPr>
          <a:lstStyle/>
          <a:p>
            <a:r>
              <a:rPr lang="en-US" sz="2000" dirty="0"/>
              <a:t>Uses same adjustment justification codes as a file upload</a:t>
            </a:r>
          </a:p>
          <a:p>
            <a:r>
              <a:rPr lang="en-US" sz="2000" dirty="0"/>
              <a:t>Step-by-step: </a:t>
            </a:r>
            <a:r>
              <a:rPr lang="en-US" sz="2000" dirty="0">
                <a:hlinkClick r:id="rId3"/>
              </a:rPr>
              <a:t>Adjustment File Directions</a:t>
            </a:r>
            <a:endParaRPr lang="en-US" sz="2400" dirty="0"/>
          </a:p>
          <a:p>
            <a:r>
              <a:rPr lang="en-US" sz="2000" dirty="0"/>
              <a:t>File layout and business rules posted on </a:t>
            </a:r>
            <a:r>
              <a:rPr lang="en-US" sz="2000" dirty="0">
                <a:hlinkClick r:id="rId2"/>
              </a:rPr>
              <a:t>SEY website</a:t>
            </a:r>
            <a:endParaRPr lang="en-US" sz="2000" dirty="0"/>
          </a:p>
        </p:txBody>
      </p:sp>
      <p:sp>
        <p:nvSpPr>
          <p:cNvPr id="4" name="Slide Number Placeholder 3">
            <a:extLst>
              <a:ext uri="{FF2B5EF4-FFF2-40B4-BE49-F238E27FC236}">
                <a16:creationId xmlns:a16="http://schemas.microsoft.com/office/drawing/2014/main" id="{2E87F1F8-F57D-4995-A2D0-8A0559A21BAF}"/>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3397147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AD49FB1-4453-2882-BDEE-AB5BDE868ED3}"/>
              </a:ext>
            </a:extLst>
          </p:cNvPr>
          <p:cNvSpPr>
            <a:spLocks noGrp="1"/>
          </p:cNvSpPr>
          <p:nvPr>
            <p:ph type="title"/>
          </p:nvPr>
        </p:nvSpPr>
        <p:spPr/>
        <p:txBody>
          <a:bodyPr/>
          <a:lstStyle/>
          <a:p>
            <a:r>
              <a:rPr lang="en-US" dirty="0"/>
              <a:t>Adjustment File</a:t>
            </a:r>
          </a:p>
        </p:txBody>
      </p:sp>
      <p:sp>
        <p:nvSpPr>
          <p:cNvPr id="10" name="Content Placeholder 9">
            <a:extLst>
              <a:ext uri="{FF2B5EF4-FFF2-40B4-BE49-F238E27FC236}">
                <a16:creationId xmlns:a16="http://schemas.microsoft.com/office/drawing/2014/main" id="{E8636539-A697-0B7F-2B66-98B5BBA88941}"/>
              </a:ext>
            </a:extLst>
          </p:cNvPr>
          <p:cNvSpPr>
            <a:spLocks noGrp="1"/>
          </p:cNvSpPr>
          <p:nvPr>
            <p:ph sz="quarter" idx="16"/>
          </p:nvPr>
        </p:nvSpPr>
        <p:spPr>
          <a:xfrm>
            <a:off x="227916" y="223838"/>
            <a:ext cx="5715000" cy="2227057"/>
          </a:xfrm>
        </p:spPr>
        <p:txBody>
          <a:bodyPr>
            <a:normAutofit fontScale="92500" lnSpcReduction="20000"/>
          </a:bodyPr>
          <a:lstStyle/>
          <a:p>
            <a:r>
              <a:rPr lang="en-US" dirty="0"/>
              <a:t>File upload that functions like a student interchange upload</a:t>
            </a:r>
          </a:p>
          <a:p>
            <a:pPr lvl="1"/>
            <a:r>
              <a:rPr lang="en-US" dirty="0"/>
              <a:t>Dataset: Student Profile</a:t>
            </a:r>
          </a:p>
          <a:p>
            <a:pPr lvl="1"/>
            <a:r>
              <a:rPr lang="en-US" dirty="0"/>
              <a:t>File Type: Adjustments</a:t>
            </a:r>
          </a:p>
          <a:p>
            <a:r>
              <a:rPr lang="en-US" dirty="0">
                <a:hlinkClick r:id="rId2"/>
              </a:rPr>
              <a:t>Template</a:t>
            </a:r>
            <a:endParaRPr lang="en-US" dirty="0"/>
          </a:p>
          <a:p>
            <a:r>
              <a:rPr lang="en-US" dirty="0">
                <a:hlinkClick r:id="rId3"/>
              </a:rPr>
              <a:t>Directions</a:t>
            </a:r>
            <a:endParaRPr lang="en-US" dirty="0"/>
          </a:p>
        </p:txBody>
      </p:sp>
      <p:sp>
        <p:nvSpPr>
          <p:cNvPr id="11" name="Content Placeholder 10">
            <a:extLst>
              <a:ext uri="{FF2B5EF4-FFF2-40B4-BE49-F238E27FC236}">
                <a16:creationId xmlns:a16="http://schemas.microsoft.com/office/drawing/2014/main" id="{BD19F3AC-22EA-D170-7DA4-2BEA3E07BBFE}"/>
              </a:ext>
            </a:extLst>
          </p:cNvPr>
          <p:cNvSpPr>
            <a:spLocks noGrp="1"/>
          </p:cNvSpPr>
          <p:nvPr>
            <p:ph sz="quarter" idx="17"/>
          </p:nvPr>
        </p:nvSpPr>
        <p:spPr>
          <a:xfrm>
            <a:off x="6096000" y="223838"/>
            <a:ext cx="5715000" cy="2227057"/>
          </a:xfrm>
        </p:spPr>
        <p:txBody>
          <a:bodyPr>
            <a:normAutofit/>
          </a:bodyPr>
          <a:lstStyle/>
          <a:p>
            <a:r>
              <a:rPr lang="en-US" dirty="0"/>
              <a:t>Important Note: Most student information systems do not have a file extract for this file. </a:t>
            </a:r>
          </a:p>
        </p:txBody>
      </p:sp>
      <p:graphicFrame>
        <p:nvGraphicFramePr>
          <p:cNvPr id="12" name="Table 6">
            <a:extLst>
              <a:ext uri="{FF2B5EF4-FFF2-40B4-BE49-F238E27FC236}">
                <a16:creationId xmlns:a16="http://schemas.microsoft.com/office/drawing/2014/main" id="{C41A91E1-451B-C0E2-FAD7-951A9CDFE2DC}"/>
              </a:ext>
            </a:extLst>
          </p:cNvPr>
          <p:cNvGraphicFramePr>
            <a:graphicFrameLocks noGrp="1"/>
          </p:cNvGraphicFramePr>
          <p:nvPr>
            <p:ph sz="quarter" idx="15"/>
            <p:extLst>
              <p:ext uri="{D42A27DB-BD31-4B8C-83A1-F6EECF244321}">
                <p14:modId xmlns:p14="http://schemas.microsoft.com/office/powerpoint/2010/main" val="1005627988"/>
              </p:ext>
            </p:extLst>
          </p:nvPr>
        </p:nvGraphicFramePr>
        <p:xfrm>
          <a:off x="304800" y="2662126"/>
          <a:ext cx="11582399" cy="3489960"/>
        </p:xfrm>
        <a:graphic>
          <a:graphicData uri="http://schemas.openxmlformats.org/drawingml/2006/table">
            <a:tbl>
              <a:tblPr firstRow="1" bandRow="1">
                <a:tableStyleId>{7E9639D4-E3E2-4D34-9284-5A2195B3D0D7}</a:tableStyleId>
              </a:tblPr>
              <a:tblGrid>
                <a:gridCol w="2465294">
                  <a:extLst>
                    <a:ext uri="{9D8B030D-6E8A-4147-A177-3AD203B41FA5}">
                      <a16:colId xmlns:a16="http://schemas.microsoft.com/office/drawing/2014/main" val="3894266063"/>
                    </a:ext>
                  </a:extLst>
                </a:gridCol>
                <a:gridCol w="779930">
                  <a:extLst>
                    <a:ext uri="{9D8B030D-6E8A-4147-A177-3AD203B41FA5}">
                      <a16:colId xmlns:a16="http://schemas.microsoft.com/office/drawing/2014/main" val="3406813329"/>
                    </a:ext>
                  </a:extLst>
                </a:gridCol>
                <a:gridCol w="1246094">
                  <a:extLst>
                    <a:ext uri="{9D8B030D-6E8A-4147-A177-3AD203B41FA5}">
                      <a16:colId xmlns:a16="http://schemas.microsoft.com/office/drawing/2014/main" val="737491351"/>
                    </a:ext>
                  </a:extLst>
                </a:gridCol>
                <a:gridCol w="1057835">
                  <a:extLst>
                    <a:ext uri="{9D8B030D-6E8A-4147-A177-3AD203B41FA5}">
                      <a16:colId xmlns:a16="http://schemas.microsoft.com/office/drawing/2014/main" val="4124777774"/>
                    </a:ext>
                  </a:extLst>
                </a:gridCol>
                <a:gridCol w="6033246">
                  <a:extLst>
                    <a:ext uri="{9D8B030D-6E8A-4147-A177-3AD203B41FA5}">
                      <a16:colId xmlns:a16="http://schemas.microsoft.com/office/drawing/2014/main" val="149594335"/>
                    </a:ext>
                  </a:extLst>
                </a:gridCol>
              </a:tblGrid>
              <a:tr h="191179">
                <a:tc>
                  <a:txBody>
                    <a:bodyPr/>
                    <a:lstStyle/>
                    <a:p>
                      <a:r>
                        <a:rPr lang="en-US" sz="1300" dirty="0">
                          <a:latin typeface="Trebuchet MS" panose="020B0603020202020204" pitchFamily="34" charset="0"/>
                        </a:rPr>
                        <a:t>Name of Field</a:t>
                      </a:r>
                    </a:p>
                  </a:txBody>
                  <a:tcPr/>
                </a:tc>
                <a:tc>
                  <a:txBody>
                    <a:bodyPr/>
                    <a:lstStyle/>
                    <a:p>
                      <a:r>
                        <a:rPr lang="en-US" sz="1300" dirty="0">
                          <a:latin typeface="Trebuchet MS" panose="020B0603020202020204" pitchFamily="34" charset="0"/>
                        </a:rPr>
                        <a:t>Length</a:t>
                      </a:r>
                    </a:p>
                  </a:txBody>
                  <a:tcPr/>
                </a:tc>
                <a:tc>
                  <a:txBody>
                    <a:bodyPr/>
                    <a:lstStyle/>
                    <a:p>
                      <a:r>
                        <a:rPr lang="en-US" sz="1300" dirty="0">
                          <a:latin typeface="Trebuchet MS" panose="020B0603020202020204" pitchFamily="34" charset="0"/>
                        </a:rPr>
                        <a:t>Excel Column</a:t>
                      </a:r>
                    </a:p>
                  </a:txBody>
                  <a:tcPr/>
                </a:tc>
                <a:tc>
                  <a:txBody>
                    <a:bodyPr/>
                    <a:lstStyle/>
                    <a:p>
                      <a:r>
                        <a:rPr lang="en-US" sz="1300" dirty="0">
                          <a:latin typeface="Trebuchet MS" panose="020B0603020202020204" pitchFamily="34" charset="0"/>
                        </a:rPr>
                        <a:t>Examples</a:t>
                      </a:r>
                    </a:p>
                  </a:txBody>
                  <a:tcPr/>
                </a:tc>
                <a:tc>
                  <a:txBody>
                    <a:bodyPr/>
                    <a:lstStyle/>
                    <a:p>
                      <a:r>
                        <a:rPr lang="en-US" sz="1300" dirty="0">
                          <a:latin typeface="Trebuchet MS" panose="020B0603020202020204" pitchFamily="34" charset="0"/>
                        </a:rPr>
                        <a:t>Notes</a:t>
                      </a:r>
                    </a:p>
                  </a:txBody>
                  <a:tcPr/>
                </a:tc>
                <a:extLst>
                  <a:ext uri="{0D108BD9-81ED-4DB2-BD59-A6C34878D82A}">
                    <a16:rowId xmlns:a16="http://schemas.microsoft.com/office/drawing/2014/main" val="370947513"/>
                  </a:ext>
                </a:extLst>
              </a:tr>
              <a:tr h="191179">
                <a:tc>
                  <a:txBody>
                    <a:bodyPr/>
                    <a:lstStyle/>
                    <a:p>
                      <a:r>
                        <a:rPr lang="en-US" sz="1300" dirty="0">
                          <a:latin typeface="Trebuchet MS" panose="020B0603020202020204" pitchFamily="34" charset="0"/>
                        </a:rPr>
                        <a:t>District Code</a:t>
                      </a:r>
                    </a:p>
                  </a:txBody>
                  <a:tcPr/>
                </a:tc>
                <a:tc>
                  <a:txBody>
                    <a:bodyPr/>
                    <a:lstStyle/>
                    <a:p>
                      <a:r>
                        <a:rPr lang="en-US" sz="1300" dirty="0">
                          <a:latin typeface="Trebuchet MS" panose="020B0603020202020204" pitchFamily="34" charset="0"/>
                        </a:rPr>
                        <a:t>4</a:t>
                      </a:r>
                    </a:p>
                  </a:txBody>
                  <a:tcPr/>
                </a:tc>
                <a:tc>
                  <a:txBody>
                    <a:bodyPr/>
                    <a:lstStyle/>
                    <a:p>
                      <a:r>
                        <a:rPr lang="en-US" sz="1300" dirty="0">
                          <a:latin typeface="Trebuchet MS" panose="020B0603020202020204" pitchFamily="34" charset="0"/>
                        </a:rPr>
                        <a:t>A</a:t>
                      </a:r>
                    </a:p>
                  </a:txBody>
                  <a:tcPr/>
                </a:tc>
                <a:tc>
                  <a:txBody>
                    <a:bodyPr/>
                    <a:lstStyle/>
                    <a:p>
                      <a:r>
                        <a:rPr lang="en-US" sz="1300" dirty="0">
                          <a:latin typeface="Trebuchet MS" panose="020B0603020202020204" pitchFamily="34" charset="0"/>
                        </a:rPr>
                        <a:t>0000</a:t>
                      </a:r>
                    </a:p>
                  </a:txBody>
                  <a:tcPr/>
                </a:tc>
                <a:tc>
                  <a:txBody>
                    <a:bodyPr/>
                    <a:lstStyle/>
                    <a:p>
                      <a:endParaRPr lang="en-US" sz="1300" dirty="0">
                        <a:latin typeface="Trebuchet MS" panose="020B0603020202020204" pitchFamily="34" charset="0"/>
                      </a:endParaRPr>
                    </a:p>
                  </a:txBody>
                  <a:tcPr/>
                </a:tc>
                <a:extLst>
                  <a:ext uri="{0D108BD9-81ED-4DB2-BD59-A6C34878D82A}">
                    <a16:rowId xmlns:a16="http://schemas.microsoft.com/office/drawing/2014/main" val="644288046"/>
                  </a:ext>
                </a:extLst>
              </a:tr>
              <a:tr h="191179">
                <a:tc>
                  <a:txBody>
                    <a:bodyPr/>
                    <a:lstStyle/>
                    <a:p>
                      <a:r>
                        <a:rPr lang="en-US" sz="1300" dirty="0">
                          <a:latin typeface="Trebuchet MS" panose="020B0603020202020204" pitchFamily="34" charset="0"/>
                        </a:rPr>
                        <a:t>SASID</a:t>
                      </a:r>
                    </a:p>
                  </a:txBody>
                  <a:tcPr/>
                </a:tc>
                <a:tc>
                  <a:txBody>
                    <a:bodyPr/>
                    <a:lstStyle/>
                    <a:p>
                      <a:r>
                        <a:rPr lang="en-US" sz="1300" dirty="0">
                          <a:latin typeface="Trebuchet MS" panose="020B0603020202020204" pitchFamily="34" charset="0"/>
                        </a:rPr>
                        <a:t>10</a:t>
                      </a:r>
                    </a:p>
                  </a:txBody>
                  <a:tcPr/>
                </a:tc>
                <a:tc>
                  <a:txBody>
                    <a:bodyPr/>
                    <a:lstStyle/>
                    <a:p>
                      <a:r>
                        <a:rPr lang="en-US" sz="1300" dirty="0">
                          <a:latin typeface="Trebuchet MS" panose="020B0603020202020204" pitchFamily="34" charset="0"/>
                        </a:rPr>
                        <a:t>B</a:t>
                      </a:r>
                    </a:p>
                  </a:txBody>
                  <a:tcPr/>
                </a:tc>
                <a:tc>
                  <a:txBody>
                    <a:bodyPr/>
                    <a:lstStyle/>
                    <a:p>
                      <a:r>
                        <a:rPr lang="en-US" sz="1300" dirty="0">
                          <a:latin typeface="Trebuchet MS" panose="020B0603020202020204" pitchFamily="34" charset="0"/>
                        </a:rPr>
                        <a:t>0000000000</a:t>
                      </a:r>
                    </a:p>
                  </a:txBody>
                  <a:tcPr/>
                </a:tc>
                <a:tc>
                  <a:txBody>
                    <a:bodyPr/>
                    <a:lstStyle/>
                    <a:p>
                      <a:r>
                        <a:rPr lang="en-US" sz="1300" dirty="0">
                          <a:latin typeface="Trebuchet MS" panose="020B0603020202020204" pitchFamily="34" charset="0"/>
                        </a:rPr>
                        <a:t>Must match RITS</a:t>
                      </a:r>
                    </a:p>
                  </a:txBody>
                  <a:tcPr/>
                </a:tc>
                <a:extLst>
                  <a:ext uri="{0D108BD9-81ED-4DB2-BD59-A6C34878D82A}">
                    <a16:rowId xmlns:a16="http://schemas.microsoft.com/office/drawing/2014/main" val="132622532"/>
                  </a:ext>
                </a:extLst>
              </a:tr>
              <a:tr h="191179">
                <a:tc>
                  <a:txBody>
                    <a:bodyPr/>
                    <a:lstStyle/>
                    <a:p>
                      <a:r>
                        <a:rPr lang="en-US" sz="1300" dirty="0">
                          <a:latin typeface="Trebuchet MS" panose="020B0603020202020204" pitchFamily="34" charset="0"/>
                        </a:rPr>
                        <a:t>First Name Student</a:t>
                      </a:r>
                    </a:p>
                  </a:txBody>
                  <a:tcPr/>
                </a:tc>
                <a:tc>
                  <a:txBody>
                    <a:bodyPr/>
                    <a:lstStyle/>
                    <a:p>
                      <a:r>
                        <a:rPr lang="en-US" sz="1300" dirty="0">
                          <a:latin typeface="Trebuchet MS" panose="020B0603020202020204" pitchFamily="34" charset="0"/>
                        </a:rPr>
                        <a:t>30</a:t>
                      </a:r>
                    </a:p>
                  </a:txBody>
                  <a:tcPr/>
                </a:tc>
                <a:tc>
                  <a:txBody>
                    <a:bodyPr/>
                    <a:lstStyle/>
                    <a:p>
                      <a:r>
                        <a:rPr lang="en-US" sz="1300" dirty="0">
                          <a:latin typeface="Trebuchet MS" panose="020B0603020202020204" pitchFamily="34" charset="0"/>
                        </a:rPr>
                        <a:t>C</a:t>
                      </a:r>
                    </a:p>
                  </a:txBody>
                  <a:tcPr/>
                </a:tc>
                <a:tc>
                  <a:txBody>
                    <a:bodyPr/>
                    <a:lstStyle/>
                    <a:p>
                      <a:r>
                        <a:rPr lang="en-US" sz="1300" dirty="0">
                          <a:latin typeface="Trebuchet MS" panose="020B0603020202020204" pitchFamily="34" charset="0"/>
                        </a:rPr>
                        <a:t>Valid name</a:t>
                      </a:r>
                    </a:p>
                  </a:txBody>
                  <a:tcPr/>
                </a:tc>
                <a:tc>
                  <a:txBody>
                    <a:bodyPr/>
                    <a:lstStyle/>
                    <a:p>
                      <a:r>
                        <a:rPr lang="en-US" sz="1300" dirty="0">
                          <a:latin typeface="Trebuchet MS" panose="020B0603020202020204" pitchFamily="34" charset="0"/>
                        </a:rPr>
                        <a:t>Must match RITS</a:t>
                      </a:r>
                    </a:p>
                  </a:txBody>
                  <a:tcPr/>
                </a:tc>
                <a:extLst>
                  <a:ext uri="{0D108BD9-81ED-4DB2-BD59-A6C34878D82A}">
                    <a16:rowId xmlns:a16="http://schemas.microsoft.com/office/drawing/2014/main" val="3618799389"/>
                  </a:ext>
                </a:extLst>
              </a:tr>
              <a:tr h="191179">
                <a:tc>
                  <a:txBody>
                    <a:bodyPr/>
                    <a:lstStyle/>
                    <a:p>
                      <a:r>
                        <a:rPr lang="en-US" sz="1300" dirty="0">
                          <a:latin typeface="Trebuchet MS" panose="020B0603020202020204" pitchFamily="34" charset="0"/>
                        </a:rPr>
                        <a:t>Last Name Student</a:t>
                      </a:r>
                    </a:p>
                  </a:txBody>
                  <a:tcPr/>
                </a:tc>
                <a:tc>
                  <a:txBody>
                    <a:bodyPr/>
                    <a:lstStyle/>
                    <a:p>
                      <a:r>
                        <a:rPr lang="en-US" sz="1300" dirty="0">
                          <a:latin typeface="Trebuchet MS" panose="020B0603020202020204" pitchFamily="34" charset="0"/>
                        </a:rPr>
                        <a:t>30</a:t>
                      </a:r>
                    </a:p>
                  </a:txBody>
                  <a:tcPr/>
                </a:tc>
                <a:tc>
                  <a:txBody>
                    <a:bodyPr/>
                    <a:lstStyle/>
                    <a:p>
                      <a:r>
                        <a:rPr lang="en-US" sz="1300" dirty="0">
                          <a:latin typeface="Trebuchet MS" panose="020B0603020202020204" pitchFamily="34" charset="0"/>
                        </a:rPr>
                        <a:t>D</a:t>
                      </a:r>
                    </a:p>
                  </a:txBody>
                  <a:tcPr/>
                </a:tc>
                <a:tc>
                  <a:txBody>
                    <a:bodyPr/>
                    <a:lstStyle/>
                    <a:p>
                      <a:r>
                        <a:rPr lang="en-US" sz="1300" dirty="0">
                          <a:latin typeface="Trebuchet MS" panose="020B0603020202020204" pitchFamily="34" charset="0"/>
                        </a:rPr>
                        <a:t>Valid name</a:t>
                      </a:r>
                    </a:p>
                  </a:txBody>
                  <a:tcPr/>
                </a:tc>
                <a:tc>
                  <a:txBody>
                    <a:bodyPr/>
                    <a:lstStyle/>
                    <a:p>
                      <a:r>
                        <a:rPr lang="en-US" sz="1300" dirty="0">
                          <a:latin typeface="Trebuchet MS" panose="020B0603020202020204" pitchFamily="34" charset="0"/>
                        </a:rPr>
                        <a:t>Must match RITS</a:t>
                      </a:r>
                    </a:p>
                  </a:txBody>
                  <a:tcPr/>
                </a:tc>
                <a:extLst>
                  <a:ext uri="{0D108BD9-81ED-4DB2-BD59-A6C34878D82A}">
                    <a16:rowId xmlns:a16="http://schemas.microsoft.com/office/drawing/2014/main" val="163430014"/>
                  </a:ext>
                </a:extLst>
              </a:tr>
              <a:tr h="191179">
                <a:tc>
                  <a:txBody>
                    <a:bodyPr/>
                    <a:lstStyle/>
                    <a:p>
                      <a:r>
                        <a:rPr lang="en-US" sz="1300" dirty="0">
                          <a:latin typeface="Trebuchet MS" panose="020B0603020202020204" pitchFamily="34" charset="0"/>
                        </a:rPr>
                        <a:t>Gender Student</a:t>
                      </a:r>
                    </a:p>
                  </a:txBody>
                  <a:tcPr/>
                </a:tc>
                <a:tc>
                  <a:txBody>
                    <a:bodyPr/>
                    <a:lstStyle/>
                    <a:p>
                      <a:r>
                        <a:rPr lang="en-US" sz="1300" dirty="0">
                          <a:latin typeface="Trebuchet MS" panose="020B0603020202020204" pitchFamily="34" charset="0"/>
                        </a:rPr>
                        <a:t>2</a:t>
                      </a:r>
                    </a:p>
                  </a:txBody>
                  <a:tcPr/>
                </a:tc>
                <a:tc>
                  <a:txBody>
                    <a:bodyPr/>
                    <a:lstStyle/>
                    <a:p>
                      <a:r>
                        <a:rPr lang="en-US" sz="1300" dirty="0">
                          <a:latin typeface="Trebuchet MS" panose="020B0603020202020204" pitchFamily="34" charset="0"/>
                        </a:rPr>
                        <a:t>E</a:t>
                      </a:r>
                    </a:p>
                  </a:txBody>
                  <a:tcPr/>
                </a:tc>
                <a:tc>
                  <a:txBody>
                    <a:bodyPr/>
                    <a:lstStyle/>
                    <a:p>
                      <a:r>
                        <a:rPr lang="en-US" sz="1300" dirty="0">
                          <a:latin typeface="Trebuchet MS" panose="020B0603020202020204" pitchFamily="34" charset="0"/>
                        </a:rPr>
                        <a:t>01 or 02</a:t>
                      </a:r>
                    </a:p>
                  </a:txBody>
                  <a:tcPr/>
                </a:tc>
                <a:tc>
                  <a:txBody>
                    <a:bodyPr/>
                    <a:lstStyle/>
                    <a:p>
                      <a:r>
                        <a:rPr lang="en-US" sz="1300" dirty="0">
                          <a:latin typeface="Trebuchet MS" panose="020B0603020202020204" pitchFamily="34" charset="0"/>
                        </a:rPr>
                        <a:t>Must match RITS</a:t>
                      </a:r>
                    </a:p>
                  </a:txBody>
                  <a:tcPr/>
                </a:tc>
                <a:extLst>
                  <a:ext uri="{0D108BD9-81ED-4DB2-BD59-A6C34878D82A}">
                    <a16:rowId xmlns:a16="http://schemas.microsoft.com/office/drawing/2014/main" val="1373746735"/>
                  </a:ext>
                </a:extLst>
              </a:tr>
              <a:tr h="191179">
                <a:tc>
                  <a:txBody>
                    <a:bodyPr/>
                    <a:lstStyle/>
                    <a:p>
                      <a:r>
                        <a:rPr lang="en-US" sz="1300" dirty="0">
                          <a:latin typeface="Trebuchet MS" panose="020B0603020202020204" pitchFamily="34" charset="0"/>
                        </a:rPr>
                        <a:t>Birth Date Student</a:t>
                      </a:r>
                    </a:p>
                  </a:txBody>
                  <a:tcPr/>
                </a:tc>
                <a:tc>
                  <a:txBody>
                    <a:bodyPr/>
                    <a:lstStyle/>
                    <a:p>
                      <a:r>
                        <a:rPr lang="en-US" sz="1300" dirty="0">
                          <a:latin typeface="Trebuchet MS" panose="020B0603020202020204" pitchFamily="34" charset="0"/>
                        </a:rPr>
                        <a:t>8</a:t>
                      </a:r>
                    </a:p>
                  </a:txBody>
                  <a:tcPr/>
                </a:tc>
                <a:tc>
                  <a:txBody>
                    <a:bodyPr/>
                    <a:lstStyle/>
                    <a:p>
                      <a:r>
                        <a:rPr lang="en-US" sz="1300" dirty="0">
                          <a:latin typeface="Trebuchet MS" panose="020B0603020202020204" pitchFamily="34" charset="0"/>
                        </a:rPr>
                        <a:t>F</a:t>
                      </a:r>
                    </a:p>
                  </a:txBody>
                  <a:tcPr/>
                </a:tc>
                <a:tc>
                  <a:txBody>
                    <a:bodyPr/>
                    <a:lstStyle/>
                    <a:p>
                      <a:r>
                        <a:rPr lang="en-US" sz="1300" dirty="0">
                          <a:latin typeface="Trebuchet MS" panose="020B0603020202020204" pitchFamily="34" charset="0"/>
                        </a:rPr>
                        <a:t>12312013</a:t>
                      </a:r>
                    </a:p>
                  </a:txBody>
                  <a:tcPr/>
                </a:tc>
                <a:tc>
                  <a:txBody>
                    <a:bodyPr/>
                    <a:lstStyle/>
                    <a:p>
                      <a:r>
                        <a:rPr lang="en-US" sz="1300" dirty="0">
                          <a:latin typeface="Trebuchet MS" panose="020B0603020202020204" pitchFamily="34" charset="0"/>
                        </a:rPr>
                        <a:t>MMDDYYYY </a:t>
                      </a:r>
                    </a:p>
                  </a:txBody>
                  <a:tcPr/>
                </a:tc>
                <a:extLst>
                  <a:ext uri="{0D108BD9-81ED-4DB2-BD59-A6C34878D82A}">
                    <a16:rowId xmlns:a16="http://schemas.microsoft.com/office/drawing/2014/main" val="167682663"/>
                  </a:ext>
                </a:extLst>
              </a:tr>
              <a:tr h="191179">
                <a:tc>
                  <a:txBody>
                    <a:bodyPr/>
                    <a:lstStyle/>
                    <a:p>
                      <a:r>
                        <a:rPr lang="en-US" sz="1300" dirty="0">
                          <a:latin typeface="Trebuchet MS" panose="020B0603020202020204" pitchFamily="34" charset="0"/>
                        </a:rPr>
                        <a:t>Adjustment Justification Code</a:t>
                      </a:r>
                    </a:p>
                  </a:txBody>
                  <a:tcPr/>
                </a:tc>
                <a:tc>
                  <a:txBody>
                    <a:bodyPr/>
                    <a:lstStyle/>
                    <a:p>
                      <a:r>
                        <a:rPr lang="en-US" sz="1300" dirty="0">
                          <a:latin typeface="Trebuchet MS" panose="020B0603020202020204" pitchFamily="34" charset="0"/>
                        </a:rPr>
                        <a:t>2</a:t>
                      </a:r>
                    </a:p>
                  </a:txBody>
                  <a:tcPr/>
                </a:tc>
                <a:tc>
                  <a:txBody>
                    <a:bodyPr/>
                    <a:lstStyle/>
                    <a:p>
                      <a:r>
                        <a:rPr lang="en-US" sz="1300" dirty="0">
                          <a:latin typeface="Trebuchet MS" panose="020B0603020202020204" pitchFamily="34" charset="0"/>
                        </a:rPr>
                        <a:t>G</a:t>
                      </a:r>
                    </a:p>
                  </a:txBody>
                  <a:tcPr/>
                </a:tc>
                <a:tc>
                  <a:txBody>
                    <a:bodyPr/>
                    <a:lstStyle/>
                    <a:p>
                      <a:r>
                        <a:rPr lang="en-US" sz="1300" dirty="0">
                          <a:latin typeface="Trebuchet MS" panose="020B0603020202020204" pitchFamily="34" charset="0"/>
                        </a:rPr>
                        <a:t>00</a:t>
                      </a:r>
                    </a:p>
                  </a:txBody>
                  <a:tcPr/>
                </a:tc>
                <a:tc>
                  <a:txBody>
                    <a:bodyPr/>
                    <a:lstStyle/>
                    <a:p>
                      <a:endParaRPr lang="en-US" sz="1300" dirty="0">
                        <a:latin typeface="Trebuchet MS" panose="020B0603020202020204" pitchFamily="34" charset="0"/>
                      </a:endParaRPr>
                    </a:p>
                  </a:txBody>
                  <a:tcPr/>
                </a:tc>
                <a:extLst>
                  <a:ext uri="{0D108BD9-81ED-4DB2-BD59-A6C34878D82A}">
                    <a16:rowId xmlns:a16="http://schemas.microsoft.com/office/drawing/2014/main" val="3680899062"/>
                  </a:ext>
                </a:extLst>
              </a:tr>
              <a:tr h="321985">
                <a:tc>
                  <a:txBody>
                    <a:bodyPr/>
                    <a:lstStyle/>
                    <a:p>
                      <a:r>
                        <a:rPr lang="en-US" sz="1300" dirty="0">
                          <a:latin typeface="Trebuchet MS" panose="020B0603020202020204" pitchFamily="34" charset="0"/>
                        </a:rPr>
                        <a:t>Adjustment School Code</a:t>
                      </a:r>
                    </a:p>
                  </a:txBody>
                  <a:tcPr/>
                </a:tc>
                <a:tc>
                  <a:txBody>
                    <a:bodyPr/>
                    <a:lstStyle/>
                    <a:p>
                      <a:r>
                        <a:rPr lang="en-US" sz="1300" dirty="0">
                          <a:latin typeface="Trebuchet MS" panose="020B0603020202020204" pitchFamily="34" charset="0"/>
                        </a:rPr>
                        <a:t>4</a:t>
                      </a:r>
                    </a:p>
                  </a:txBody>
                  <a:tcPr/>
                </a:tc>
                <a:tc>
                  <a:txBody>
                    <a:bodyPr/>
                    <a:lstStyle/>
                    <a:p>
                      <a:r>
                        <a:rPr lang="en-US" sz="1300" dirty="0">
                          <a:latin typeface="Trebuchet MS" panose="020B0603020202020204" pitchFamily="34" charset="0"/>
                        </a:rPr>
                        <a:t>H</a:t>
                      </a:r>
                    </a:p>
                  </a:txBody>
                  <a:tcPr/>
                </a:tc>
                <a:tc>
                  <a:txBody>
                    <a:bodyPr/>
                    <a:lstStyle/>
                    <a:p>
                      <a:r>
                        <a:rPr lang="en-US" sz="1300" dirty="0">
                          <a:latin typeface="Trebuchet MS" panose="020B0603020202020204" pitchFamily="34" charset="0"/>
                        </a:rPr>
                        <a:t>0000</a:t>
                      </a:r>
                    </a:p>
                  </a:txBody>
                  <a:tcPr/>
                </a:tc>
                <a:tc>
                  <a:txBody>
                    <a:bodyPr/>
                    <a:lstStyle/>
                    <a:p>
                      <a:r>
                        <a:rPr lang="en-US" sz="1300" dirty="0">
                          <a:latin typeface="Trebuchet MS" panose="020B0603020202020204" pitchFamily="34" charset="0"/>
                        </a:rPr>
                        <a:t>Last school attended in your district</a:t>
                      </a:r>
                    </a:p>
                    <a:p>
                      <a:r>
                        <a:rPr lang="en-US" sz="1300" dirty="0">
                          <a:latin typeface="Trebuchet MS" panose="020B0603020202020204" pitchFamily="34" charset="0"/>
                        </a:rPr>
                        <a:t>Matches the SEY error detail report for SE700 series errors/warnings</a:t>
                      </a:r>
                    </a:p>
                  </a:txBody>
                  <a:tcPr/>
                </a:tc>
                <a:extLst>
                  <a:ext uri="{0D108BD9-81ED-4DB2-BD59-A6C34878D82A}">
                    <a16:rowId xmlns:a16="http://schemas.microsoft.com/office/drawing/2014/main" val="4216082113"/>
                  </a:ext>
                </a:extLst>
              </a:tr>
              <a:tr h="452792">
                <a:tc>
                  <a:txBody>
                    <a:bodyPr/>
                    <a:lstStyle/>
                    <a:p>
                      <a:r>
                        <a:rPr lang="en-US" sz="1300" dirty="0">
                          <a:latin typeface="Trebuchet MS" panose="020B0603020202020204" pitchFamily="34" charset="0"/>
                        </a:rPr>
                        <a:t>Adjustment Year</a:t>
                      </a:r>
                    </a:p>
                  </a:txBody>
                  <a:tcPr/>
                </a:tc>
                <a:tc>
                  <a:txBody>
                    <a:bodyPr/>
                    <a:lstStyle/>
                    <a:p>
                      <a:r>
                        <a:rPr lang="en-US" sz="1300" dirty="0">
                          <a:latin typeface="Trebuchet MS" panose="020B0603020202020204" pitchFamily="34" charset="0"/>
                        </a:rPr>
                        <a:t>4</a:t>
                      </a:r>
                    </a:p>
                  </a:txBody>
                  <a:tcPr/>
                </a:tc>
                <a:tc>
                  <a:txBody>
                    <a:bodyPr/>
                    <a:lstStyle/>
                    <a:p>
                      <a:r>
                        <a:rPr lang="en-US" sz="1300" dirty="0">
                          <a:latin typeface="Trebuchet MS" panose="020B0603020202020204" pitchFamily="34" charset="0"/>
                        </a:rPr>
                        <a:t>I</a:t>
                      </a:r>
                    </a:p>
                  </a:txBody>
                  <a:tcPr/>
                </a:tc>
                <a:tc>
                  <a:txBody>
                    <a:bodyPr/>
                    <a:lstStyle/>
                    <a:p>
                      <a:r>
                        <a:rPr lang="en-US" sz="1300" dirty="0">
                          <a:latin typeface="Trebuchet MS" panose="020B0603020202020204" pitchFamily="34" charset="0"/>
                        </a:rPr>
                        <a:t>2017</a:t>
                      </a:r>
                    </a:p>
                  </a:txBody>
                  <a:tcPr/>
                </a:tc>
                <a:tc>
                  <a:txBody>
                    <a:bodyPr/>
                    <a:lstStyle/>
                    <a:p>
                      <a:r>
                        <a:rPr lang="en-US" sz="1300" dirty="0">
                          <a:latin typeface="Trebuchet MS" panose="020B0603020202020204" pitchFamily="34" charset="0"/>
                        </a:rPr>
                        <a:t>Last school year (spring semester) the student attended in your district. </a:t>
                      </a:r>
                      <a:br>
                        <a:rPr lang="en-US" sz="1300" dirty="0">
                          <a:latin typeface="Trebuchet MS" panose="020B0603020202020204" pitchFamily="34" charset="0"/>
                        </a:rPr>
                      </a:br>
                      <a:r>
                        <a:rPr lang="en-US" sz="1300" dirty="0">
                          <a:latin typeface="Trebuchet MS" panose="020B0603020202020204" pitchFamily="34" charset="0"/>
                        </a:rPr>
                        <a:t>For example, an exit date in the 2021-2022 school year is Adjustment Year 2022.</a:t>
                      </a:r>
                    </a:p>
                  </a:txBody>
                  <a:tcPr/>
                </a:tc>
                <a:extLst>
                  <a:ext uri="{0D108BD9-81ED-4DB2-BD59-A6C34878D82A}">
                    <a16:rowId xmlns:a16="http://schemas.microsoft.com/office/drawing/2014/main" val="3475670916"/>
                  </a:ext>
                </a:extLst>
              </a:tr>
            </a:tbl>
          </a:graphicData>
        </a:graphic>
      </p:graphicFrame>
      <p:sp>
        <p:nvSpPr>
          <p:cNvPr id="2" name="Slide Number Placeholder 1">
            <a:extLst>
              <a:ext uri="{FF2B5EF4-FFF2-40B4-BE49-F238E27FC236}">
                <a16:creationId xmlns:a16="http://schemas.microsoft.com/office/drawing/2014/main" id="{08327469-AC6A-19F1-27DA-3F2D1CDEB5E2}"/>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961050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4E70932-7605-E8E6-2F41-D5F8F29968DA}"/>
              </a:ext>
            </a:extLst>
          </p:cNvPr>
          <p:cNvSpPr>
            <a:spLocks noGrp="1"/>
          </p:cNvSpPr>
          <p:nvPr>
            <p:ph type="title"/>
          </p:nvPr>
        </p:nvSpPr>
        <p:spPr/>
        <p:txBody>
          <a:bodyPr/>
          <a:lstStyle/>
          <a:p>
            <a:r>
              <a:rPr lang="en-US" dirty="0"/>
              <a:t>Adjustment Justification Codes</a:t>
            </a:r>
          </a:p>
        </p:txBody>
      </p:sp>
      <p:graphicFrame>
        <p:nvGraphicFramePr>
          <p:cNvPr id="7" name="Content Placeholder 6">
            <a:extLst>
              <a:ext uri="{FF2B5EF4-FFF2-40B4-BE49-F238E27FC236}">
                <a16:creationId xmlns:a16="http://schemas.microsoft.com/office/drawing/2014/main" id="{8C289918-4D71-67AC-4CCB-D26053EE2A6F}"/>
              </a:ext>
            </a:extLst>
          </p:cNvPr>
          <p:cNvGraphicFramePr>
            <a:graphicFrameLocks noGrp="1"/>
          </p:cNvGraphicFramePr>
          <p:nvPr>
            <p:ph idx="1"/>
            <p:extLst>
              <p:ext uri="{D42A27DB-BD31-4B8C-83A1-F6EECF244321}">
                <p14:modId xmlns:p14="http://schemas.microsoft.com/office/powerpoint/2010/main" val="3134198677"/>
              </p:ext>
            </p:extLst>
          </p:nvPr>
        </p:nvGraphicFramePr>
        <p:xfrm>
          <a:off x="259080" y="136525"/>
          <a:ext cx="11600047" cy="5198177"/>
        </p:xfrm>
        <a:graphic>
          <a:graphicData uri="http://schemas.openxmlformats.org/drawingml/2006/table">
            <a:tbl>
              <a:tblPr firstRow="1">
                <a:tableStyleId>{B301B821-A1FF-4177-AEE7-76D212191A09}</a:tableStyleId>
              </a:tblPr>
              <a:tblGrid>
                <a:gridCol w="673249">
                  <a:extLst>
                    <a:ext uri="{9D8B030D-6E8A-4147-A177-3AD203B41FA5}">
                      <a16:colId xmlns:a16="http://schemas.microsoft.com/office/drawing/2014/main" val="2984041927"/>
                    </a:ext>
                  </a:extLst>
                </a:gridCol>
                <a:gridCol w="6508377">
                  <a:extLst>
                    <a:ext uri="{9D8B030D-6E8A-4147-A177-3AD203B41FA5}">
                      <a16:colId xmlns:a16="http://schemas.microsoft.com/office/drawing/2014/main" val="97915646"/>
                    </a:ext>
                  </a:extLst>
                </a:gridCol>
                <a:gridCol w="2214282">
                  <a:extLst>
                    <a:ext uri="{9D8B030D-6E8A-4147-A177-3AD203B41FA5}">
                      <a16:colId xmlns:a16="http://schemas.microsoft.com/office/drawing/2014/main" val="344702645"/>
                    </a:ext>
                  </a:extLst>
                </a:gridCol>
                <a:gridCol w="2204139">
                  <a:extLst>
                    <a:ext uri="{9D8B030D-6E8A-4147-A177-3AD203B41FA5}">
                      <a16:colId xmlns:a16="http://schemas.microsoft.com/office/drawing/2014/main" val="1961414138"/>
                    </a:ext>
                  </a:extLst>
                </a:gridCol>
              </a:tblGrid>
              <a:tr h="162480">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Code</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nSpc>
                          <a:spcPct val="107000"/>
                        </a:lnSpc>
                        <a:spcBef>
                          <a:spcPts val="0"/>
                        </a:spcBef>
                        <a:spcAft>
                          <a:spcPts val="0"/>
                        </a:spcAft>
                      </a:pPr>
                      <a:r>
                        <a:rPr lang="en-US" sz="1600" b="0" dirty="0">
                          <a:effectLst/>
                          <a:latin typeface="Trebuchet MS" panose="020B0603020202020204" pitchFamily="34" charset="0"/>
                        </a:rPr>
                        <a:t>Description</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Prior Year Exit</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AYG Cohort Impact</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extLst>
                  <a:ext uri="{0D108BD9-81ED-4DB2-BD59-A6C34878D82A}">
                    <a16:rowId xmlns:a16="http://schemas.microsoft.com/office/drawing/2014/main" val="3764411256"/>
                  </a:ext>
                </a:extLst>
              </a:tr>
              <a:tr h="319436">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00</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nSpc>
                          <a:spcPct val="107000"/>
                        </a:lnSpc>
                        <a:spcBef>
                          <a:spcPts val="0"/>
                        </a:spcBef>
                        <a:spcAft>
                          <a:spcPts val="0"/>
                        </a:spcAft>
                      </a:pPr>
                      <a:r>
                        <a:rPr lang="en-US" sz="1600" b="1" dirty="0">
                          <a:effectLst/>
                          <a:latin typeface="Trebuchet MS" panose="020B0603020202020204" pitchFamily="34" charset="0"/>
                        </a:rPr>
                        <a:t>Not Applicable</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any</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AYG Cohort status remains intact</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extLst>
                  <a:ext uri="{0D108BD9-81ED-4DB2-BD59-A6C34878D82A}">
                    <a16:rowId xmlns:a16="http://schemas.microsoft.com/office/drawing/2014/main" val="4169548053"/>
                  </a:ext>
                </a:extLst>
              </a:tr>
              <a:tr h="260732">
                <a:tc>
                  <a:txBody>
                    <a:bodyPr/>
                    <a:lstStyle/>
                    <a:p>
                      <a:pPr marL="0" marR="0" algn="ctr">
                        <a:lnSpc>
                          <a:spcPct val="107000"/>
                        </a:lnSpc>
                        <a:spcBef>
                          <a:spcPts val="0"/>
                        </a:spcBef>
                        <a:spcAft>
                          <a:spcPts val="0"/>
                        </a:spcAft>
                      </a:pPr>
                      <a:r>
                        <a:rPr lang="en-US" sz="1600" b="0">
                          <a:effectLst/>
                          <a:latin typeface="Trebuchet MS" panose="020B0603020202020204" pitchFamily="34" charset="0"/>
                        </a:rPr>
                        <a:t>40</a:t>
                      </a:r>
                      <a:endParaRPr lang="en-US" sz="1600" b="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nSpc>
                          <a:spcPct val="107000"/>
                        </a:lnSpc>
                        <a:spcBef>
                          <a:spcPts val="0"/>
                        </a:spcBef>
                        <a:spcAft>
                          <a:spcPts val="0"/>
                        </a:spcAft>
                      </a:pPr>
                      <a:r>
                        <a:rPr lang="en-US" sz="1600" b="1" dirty="0">
                          <a:effectLst/>
                          <a:latin typeface="Trebuchet MS" panose="020B0603020202020204" pitchFamily="34" charset="0"/>
                        </a:rPr>
                        <a:t>No Documentation of Reenrollment</a:t>
                      </a: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00</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Remains in AYG cohort</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extLst>
                  <a:ext uri="{0D108BD9-81ED-4DB2-BD59-A6C34878D82A}">
                    <a16:rowId xmlns:a16="http://schemas.microsoft.com/office/drawing/2014/main" val="2606092142"/>
                  </a:ext>
                </a:extLst>
              </a:tr>
              <a:tr h="485026">
                <a:tc>
                  <a:txBody>
                    <a:bodyPr/>
                    <a:lstStyle/>
                    <a:p>
                      <a:pPr marL="0" marR="0" algn="ctr">
                        <a:lnSpc>
                          <a:spcPct val="107000"/>
                        </a:lnSpc>
                        <a:spcBef>
                          <a:spcPts val="0"/>
                        </a:spcBef>
                        <a:spcAft>
                          <a:spcPts val="0"/>
                        </a:spcAft>
                      </a:pPr>
                      <a:r>
                        <a:rPr lang="en-US" sz="1600" b="0">
                          <a:effectLst/>
                          <a:latin typeface="Trebuchet MS" panose="020B0603020202020204" pitchFamily="34" charset="0"/>
                        </a:rPr>
                        <a:t>41</a:t>
                      </a:r>
                      <a:endParaRPr lang="en-US" sz="1600" b="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nSpc>
                          <a:spcPct val="107000"/>
                        </a:lnSpc>
                        <a:spcBef>
                          <a:spcPts val="0"/>
                        </a:spcBef>
                        <a:spcAft>
                          <a:spcPts val="0"/>
                        </a:spcAft>
                      </a:pPr>
                      <a:r>
                        <a:rPr lang="en-US" sz="1600" b="1" dirty="0">
                          <a:effectLst/>
                          <a:latin typeface="Trebuchet MS" panose="020B0603020202020204" pitchFamily="34" charset="0"/>
                        </a:rPr>
                        <a:t>Request for transcripts received</a:t>
                      </a:r>
                    </a:p>
                  </a:txBody>
                  <a:tcPr marL="33364" marR="33364" marT="0" marB="0" anchor="ctr"/>
                </a:tc>
                <a:tc>
                  <a:txBody>
                    <a:bodyPr/>
                    <a:lstStyle/>
                    <a:p>
                      <a:pPr marL="0" marR="0" lvl="0" indent="0" algn="ctr">
                        <a:lnSpc>
                          <a:spcPct val="107000"/>
                        </a:lnSpc>
                        <a:spcBef>
                          <a:spcPts val="0"/>
                        </a:spcBef>
                        <a:spcAft>
                          <a:spcPts val="0"/>
                        </a:spcAft>
                        <a:buFont typeface="Symbol" panose="05050102010706020507" pitchFamily="18" charset="2"/>
                        <a:buNone/>
                      </a:pPr>
                      <a:r>
                        <a:rPr lang="en-US" sz="1600" b="0" dirty="0">
                          <a:effectLst/>
                          <a:latin typeface="Trebuchet MS" panose="020B0603020202020204" pitchFamily="34" charset="0"/>
                        </a:rPr>
                        <a:t>40 or 00</a:t>
                      </a:r>
                    </a:p>
                    <a:p>
                      <a:pPr marL="0" marR="0" lvl="0" indent="0" algn="ctr">
                        <a:lnSpc>
                          <a:spcPct val="107000"/>
                        </a:lnSpc>
                        <a:spcBef>
                          <a:spcPts val="0"/>
                        </a:spcBef>
                        <a:spcAft>
                          <a:spcPts val="0"/>
                        </a:spcAft>
                        <a:buFont typeface="Symbol" panose="05050102010706020507" pitchFamily="18" charset="2"/>
                        <a:buNone/>
                      </a:pPr>
                      <a:r>
                        <a:rPr lang="en-US" sz="1600" b="0" dirty="0">
                          <a:effectLst/>
                          <a:latin typeface="Trebuchet MS" panose="020B0603020202020204" pitchFamily="34" charset="0"/>
                        </a:rPr>
                        <a:t>18, 19, 21, 26, 30</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lvl="0" indent="0" algn="ctr">
                        <a:lnSpc>
                          <a:spcPct val="107000"/>
                        </a:lnSpc>
                        <a:spcBef>
                          <a:spcPts val="0"/>
                        </a:spcBef>
                        <a:spcAft>
                          <a:spcPts val="0"/>
                        </a:spcAft>
                        <a:buFont typeface="Symbol" panose="05050102010706020507" pitchFamily="18" charset="2"/>
                        <a:buNone/>
                      </a:pPr>
                      <a:r>
                        <a:rPr lang="en-US" sz="1600" b="0" dirty="0">
                          <a:effectLst/>
                          <a:latin typeface="Trebuchet MS" panose="020B0603020202020204" pitchFamily="34" charset="0"/>
                        </a:rPr>
                        <a:t>Removed from cohort</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extLst>
                  <a:ext uri="{0D108BD9-81ED-4DB2-BD59-A6C34878D82A}">
                    <a16:rowId xmlns:a16="http://schemas.microsoft.com/office/drawing/2014/main" val="1423406861"/>
                  </a:ext>
                </a:extLst>
              </a:tr>
              <a:tr h="485026">
                <a:tc>
                  <a:txBody>
                    <a:bodyPr/>
                    <a:lstStyle/>
                    <a:p>
                      <a:pPr marL="0" marR="0" algn="ctr">
                        <a:lnSpc>
                          <a:spcPct val="107000"/>
                        </a:lnSpc>
                        <a:spcBef>
                          <a:spcPts val="0"/>
                        </a:spcBef>
                        <a:spcAft>
                          <a:spcPts val="0"/>
                        </a:spcAft>
                      </a:pPr>
                      <a:r>
                        <a:rPr lang="en-US" sz="1600" b="0">
                          <a:effectLst/>
                          <a:latin typeface="Trebuchet MS" panose="020B0603020202020204" pitchFamily="34" charset="0"/>
                        </a:rPr>
                        <a:t>42</a:t>
                      </a:r>
                      <a:endParaRPr lang="en-US" sz="1600" b="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nSpc>
                          <a:spcPct val="107000"/>
                        </a:lnSpc>
                        <a:spcBef>
                          <a:spcPts val="0"/>
                        </a:spcBef>
                        <a:spcAft>
                          <a:spcPts val="0"/>
                        </a:spcAft>
                      </a:pPr>
                      <a:r>
                        <a:rPr lang="en-US" sz="1600" b="1" dirty="0">
                          <a:effectLst/>
                          <a:latin typeface="Trebuchet MS" panose="020B0603020202020204" pitchFamily="34" charset="0"/>
                        </a:rPr>
                        <a:t>Student received HSED from an educational program not administered by reporting district</a:t>
                      </a:r>
                    </a:p>
                  </a:txBody>
                  <a:tcPr marL="33364" marR="33364" marT="0" marB="0" anchor="ctr"/>
                </a:tc>
                <a:tc>
                  <a:txBody>
                    <a:bodyPr/>
                    <a:lstStyle/>
                    <a:p>
                      <a:pPr marL="0" marR="0" lvl="0" indent="0" algn="ctr">
                        <a:lnSpc>
                          <a:spcPct val="107000"/>
                        </a:lnSpc>
                        <a:spcBef>
                          <a:spcPts val="0"/>
                        </a:spcBef>
                        <a:spcAft>
                          <a:spcPts val="0"/>
                        </a:spcAft>
                        <a:buFont typeface="Symbol" panose="05050102010706020507" pitchFamily="18" charset="2"/>
                        <a:buNone/>
                      </a:pPr>
                      <a:r>
                        <a:rPr lang="en-US" sz="1600" b="0" dirty="0">
                          <a:effectLst/>
                          <a:latin typeface="Trebuchet MS" panose="020B0603020202020204" pitchFamily="34" charset="0"/>
                        </a:rPr>
                        <a:t>40 or 00</a:t>
                      </a:r>
                    </a:p>
                    <a:p>
                      <a:pPr marL="0" marR="0" lvl="0" indent="0" algn="ctr">
                        <a:lnSpc>
                          <a:spcPct val="107000"/>
                        </a:lnSpc>
                        <a:spcBef>
                          <a:spcPts val="0"/>
                        </a:spcBef>
                        <a:spcAft>
                          <a:spcPts val="0"/>
                        </a:spcAft>
                        <a:buFont typeface="Symbol" panose="05050102010706020507" pitchFamily="18" charset="2"/>
                        <a:buNone/>
                      </a:pPr>
                      <a:r>
                        <a:rPr lang="en-US" sz="1600" b="0" dirty="0">
                          <a:effectLst/>
                          <a:latin typeface="Trebuchet MS" panose="020B0603020202020204" pitchFamily="34" charset="0"/>
                        </a:rPr>
                        <a:t>18, 19, 21, 26, 30</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lvl="0" indent="0" algn="ctr">
                        <a:lnSpc>
                          <a:spcPct val="107000"/>
                        </a:lnSpc>
                        <a:spcBef>
                          <a:spcPts val="0"/>
                        </a:spcBef>
                        <a:spcAft>
                          <a:spcPts val="0"/>
                        </a:spcAft>
                        <a:buFont typeface="Symbol" panose="05050102010706020507" pitchFamily="18" charset="2"/>
                        <a:buNone/>
                      </a:pPr>
                      <a:r>
                        <a:rPr lang="en-US" sz="1600" b="0" dirty="0">
                          <a:effectLst/>
                          <a:latin typeface="Trebuchet MS" panose="020B0603020202020204" pitchFamily="34" charset="0"/>
                        </a:rPr>
                        <a:t>Counted as an HSED recipient (completer)</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extLst>
                  <a:ext uri="{0D108BD9-81ED-4DB2-BD59-A6C34878D82A}">
                    <a16:rowId xmlns:a16="http://schemas.microsoft.com/office/drawing/2014/main" val="1938125973"/>
                  </a:ext>
                </a:extLst>
              </a:tr>
              <a:tr h="162480">
                <a:tc>
                  <a:txBody>
                    <a:bodyPr/>
                    <a:lstStyle/>
                    <a:p>
                      <a:pPr marL="0" marR="0" algn="ctr">
                        <a:lnSpc>
                          <a:spcPct val="107000"/>
                        </a:lnSpc>
                        <a:spcBef>
                          <a:spcPts val="0"/>
                        </a:spcBef>
                        <a:spcAft>
                          <a:spcPts val="0"/>
                        </a:spcAft>
                      </a:pPr>
                      <a:r>
                        <a:rPr lang="en-US" sz="1600" b="0">
                          <a:effectLst/>
                          <a:latin typeface="Trebuchet MS" panose="020B0603020202020204" pitchFamily="34" charset="0"/>
                        </a:rPr>
                        <a:t>51</a:t>
                      </a:r>
                      <a:endParaRPr lang="en-US" sz="1600" b="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nSpc>
                          <a:spcPct val="107000"/>
                        </a:lnSpc>
                        <a:spcBef>
                          <a:spcPts val="0"/>
                        </a:spcBef>
                        <a:spcAft>
                          <a:spcPts val="0"/>
                        </a:spcAft>
                      </a:pPr>
                      <a:r>
                        <a:rPr lang="en-US" sz="1600" b="1" dirty="0">
                          <a:effectLst/>
                          <a:latin typeface="Trebuchet MS" panose="020B0603020202020204" pitchFamily="34" charset="0"/>
                        </a:rPr>
                        <a:t>Request for transcripts received</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50</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Removed from cohort</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extLst>
                  <a:ext uri="{0D108BD9-81ED-4DB2-BD59-A6C34878D82A}">
                    <a16:rowId xmlns:a16="http://schemas.microsoft.com/office/drawing/2014/main" val="2653145894"/>
                  </a:ext>
                </a:extLst>
              </a:tr>
              <a:tr h="319436">
                <a:tc>
                  <a:txBody>
                    <a:bodyPr/>
                    <a:lstStyle/>
                    <a:p>
                      <a:pPr marL="0" marR="0" algn="ctr">
                        <a:lnSpc>
                          <a:spcPct val="107000"/>
                        </a:lnSpc>
                        <a:spcBef>
                          <a:spcPts val="0"/>
                        </a:spcBef>
                        <a:spcAft>
                          <a:spcPts val="0"/>
                        </a:spcAft>
                      </a:pPr>
                      <a:r>
                        <a:rPr lang="en-US" sz="1600" b="0">
                          <a:effectLst/>
                          <a:latin typeface="Trebuchet MS" panose="020B0603020202020204" pitchFamily="34" charset="0"/>
                        </a:rPr>
                        <a:t>52</a:t>
                      </a:r>
                      <a:endParaRPr lang="en-US" sz="1600" b="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nSpc>
                          <a:spcPct val="107000"/>
                        </a:lnSpc>
                        <a:spcBef>
                          <a:spcPts val="0"/>
                        </a:spcBef>
                        <a:spcAft>
                          <a:spcPts val="0"/>
                        </a:spcAft>
                      </a:pPr>
                      <a:r>
                        <a:rPr lang="en-US" sz="1600" b="1" dirty="0">
                          <a:effectLst/>
                          <a:latin typeface="Trebuchet MS" panose="020B0603020202020204" pitchFamily="34" charset="0"/>
                        </a:rPr>
                        <a:t>Student received HSED from an educational program not administered by reporting district</a:t>
                      </a: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50</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Counted as an HSED recipient (completer)</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extLst>
                  <a:ext uri="{0D108BD9-81ED-4DB2-BD59-A6C34878D82A}">
                    <a16:rowId xmlns:a16="http://schemas.microsoft.com/office/drawing/2014/main" val="2517996512"/>
                  </a:ext>
                </a:extLst>
              </a:tr>
              <a:tr h="162480">
                <a:tc>
                  <a:txBody>
                    <a:bodyPr/>
                    <a:lstStyle/>
                    <a:p>
                      <a:pPr marL="0" marR="0" algn="ctr">
                        <a:lnSpc>
                          <a:spcPct val="107000"/>
                        </a:lnSpc>
                        <a:spcBef>
                          <a:spcPts val="0"/>
                        </a:spcBef>
                        <a:spcAft>
                          <a:spcPts val="0"/>
                        </a:spcAft>
                      </a:pPr>
                      <a:r>
                        <a:rPr lang="en-US" sz="1600" b="0">
                          <a:effectLst/>
                          <a:latin typeface="Trebuchet MS" panose="020B0603020202020204" pitchFamily="34" charset="0"/>
                        </a:rPr>
                        <a:t>71</a:t>
                      </a:r>
                      <a:endParaRPr lang="en-US" sz="1600" b="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nSpc>
                          <a:spcPct val="107000"/>
                        </a:lnSpc>
                        <a:spcBef>
                          <a:spcPts val="0"/>
                        </a:spcBef>
                        <a:spcAft>
                          <a:spcPts val="0"/>
                        </a:spcAft>
                      </a:pPr>
                      <a:r>
                        <a:rPr lang="en-US" sz="1600" b="1" dirty="0">
                          <a:effectLst/>
                          <a:latin typeface="Trebuchet MS" panose="020B0603020202020204" pitchFamily="34" charset="0"/>
                        </a:rPr>
                        <a:t>Request for transcripts received</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70</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Removed from cohort</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extLst>
                  <a:ext uri="{0D108BD9-81ED-4DB2-BD59-A6C34878D82A}">
                    <a16:rowId xmlns:a16="http://schemas.microsoft.com/office/drawing/2014/main" val="4197582557"/>
                  </a:ext>
                </a:extLst>
              </a:tr>
              <a:tr h="319436">
                <a:tc>
                  <a:txBody>
                    <a:bodyPr/>
                    <a:lstStyle/>
                    <a:p>
                      <a:pPr marL="0" marR="0" algn="ctr">
                        <a:lnSpc>
                          <a:spcPct val="107000"/>
                        </a:lnSpc>
                        <a:spcBef>
                          <a:spcPts val="0"/>
                        </a:spcBef>
                        <a:spcAft>
                          <a:spcPts val="0"/>
                        </a:spcAft>
                      </a:pPr>
                      <a:r>
                        <a:rPr lang="en-US" sz="1600" b="0">
                          <a:effectLst/>
                          <a:latin typeface="Trebuchet MS" panose="020B0603020202020204" pitchFamily="34" charset="0"/>
                        </a:rPr>
                        <a:t>77</a:t>
                      </a:r>
                      <a:endParaRPr lang="en-US" sz="1600" b="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nSpc>
                          <a:spcPct val="107000"/>
                        </a:lnSpc>
                        <a:spcBef>
                          <a:spcPts val="0"/>
                        </a:spcBef>
                        <a:spcAft>
                          <a:spcPts val="0"/>
                        </a:spcAft>
                      </a:pPr>
                      <a:r>
                        <a:rPr lang="en-US" sz="1600" b="1" dirty="0">
                          <a:effectLst/>
                          <a:latin typeface="Trebuchet MS" panose="020B0603020202020204" pitchFamily="34" charset="0"/>
                        </a:rPr>
                        <a:t>Student received HSED from an educational program not administered by reporting district</a:t>
                      </a: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70</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Counted as an HSED recipient (completer)</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extLst>
                  <a:ext uri="{0D108BD9-81ED-4DB2-BD59-A6C34878D82A}">
                    <a16:rowId xmlns:a16="http://schemas.microsoft.com/office/drawing/2014/main" val="2265258095"/>
                  </a:ext>
                </a:extLst>
              </a:tr>
              <a:tr h="485026">
                <a:tc>
                  <a:txBody>
                    <a:bodyPr/>
                    <a:lstStyle/>
                    <a:p>
                      <a:pPr marL="0" marR="0" algn="ctr">
                        <a:lnSpc>
                          <a:spcPct val="107000"/>
                        </a:lnSpc>
                        <a:spcBef>
                          <a:spcPts val="0"/>
                        </a:spcBef>
                        <a:spcAft>
                          <a:spcPts val="0"/>
                        </a:spcAft>
                      </a:pPr>
                      <a:r>
                        <a:rPr lang="en-US" sz="1600" b="0">
                          <a:effectLst/>
                          <a:latin typeface="Trebuchet MS" panose="020B0603020202020204" pitchFamily="34" charset="0"/>
                        </a:rPr>
                        <a:t>90</a:t>
                      </a:r>
                      <a:endParaRPr lang="en-US" sz="1600" b="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nSpc>
                          <a:spcPct val="107000"/>
                        </a:lnSpc>
                        <a:spcBef>
                          <a:spcPts val="0"/>
                        </a:spcBef>
                        <a:spcAft>
                          <a:spcPts val="0"/>
                        </a:spcAft>
                      </a:pPr>
                      <a:r>
                        <a:rPr lang="en-US" sz="1600" b="1" dirty="0">
                          <a:effectLst/>
                          <a:latin typeface="Trebuchet MS" panose="020B0603020202020204" pitchFamily="34" charset="0"/>
                        </a:rPr>
                        <a:t>Misreported Graduate</a:t>
                      </a:r>
                    </a:p>
                    <a:p>
                      <a:pPr marL="0" marR="0">
                        <a:lnSpc>
                          <a:spcPct val="107000"/>
                        </a:lnSpc>
                        <a:spcBef>
                          <a:spcPts val="0"/>
                        </a:spcBef>
                        <a:spcAft>
                          <a:spcPts val="0"/>
                        </a:spcAft>
                      </a:pPr>
                      <a:r>
                        <a:rPr lang="en-US" sz="1400" b="0" i="1" dirty="0">
                          <a:solidFill>
                            <a:schemeClr val="accent2"/>
                          </a:solidFill>
                          <a:effectLst/>
                          <a:latin typeface="Trebuchet MS" panose="020B0603020202020204" pitchFamily="34" charset="0"/>
                          <a:ea typeface="Calibri" panose="020F0502020204030204" pitchFamily="34" charset="0"/>
                          <a:cs typeface="Times New Roman" panose="02020603050405020304" pitchFamily="18" charset="0"/>
                        </a:rPr>
                        <a:t>Note: Do not use for SPED Transition or Postsecondary Program Participants. In most cases, it is better to include a one-day record to count the student as a graduate.</a:t>
                      </a: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00</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Counted as a graduate</a:t>
                      </a:r>
                    </a:p>
                    <a:p>
                      <a:pPr marL="0" marR="0" algn="ctr">
                        <a:lnSpc>
                          <a:spcPct val="107000"/>
                        </a:lnSpc>
                        <a:spcBef>
                          <a:spcPts val="0"/>
                        </a:spcBef>
                        <a:spcAft>
                          <a:spcPts val="0"/>
                        </a:spcAft>
                      </a:pPr>
                      <a:r>
                        <a:rPr lang="en-US" sz="1600" b="0" dirty="0">
                          <a:effectLst/>
                          <a:latin typeface="Trebuchet MS" panose="020B0603020202020204" pitchFamily="34" charset="0"/>
                        </a:rPr>
                        <a:t>AYG 2021 + requires graduation guidelines</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extLst>
                  <a:ext uri="{0D108BD9-81ED-4DB2-BD59-A6C34878D82A}">
                    <a16:rowId xmlns:a16="http://schemas.microsoft.com/office/drawing/2014/main" val="2064260209"/>
                  </a:ext>
                </a:extLst>
              </a:tr>
              <a:tr h="485026">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96</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nSpc>
                          <a:spcPct val="107000"/>
                        </a:lnSpc>
                        <a:spcBef>
                          <a:spcPts val="0"/>
                        </a:spcBef>
                        <a:spcAft>
                          <a:spcPts val="0"/>
                        </a:spcAft>
                      </a:pPr>
                      <a:r>
                        <a:rPr lang="en-US" sz="1600" b="1" dirty="0">
                          <a:effectLst/>
                          <a:latin typeface="Trebuchet MS" panose="020B0603020202020204" pitchFamily="34" charset="0"/>
                        </a:rPr>
                        <a:t>Misreported Graduate, Postsecondary Program </a:t>
                      </a:r>
                    </a:p>
                    <a:p>
                      <a:pPr marL="0" marR="0">
                        <a:lnSpc>
                          <a:spcPct val="107000"/>
                        </a:lnSpc>
                        <a:spcBef>
                          <a:spcPts val="0"/>
                        </a:spcBef>
                        <a:spcAft>
                          <a:spcPts val="0"/>
                        </a:spcAft>
                      </a:pPr>
                      <a:r>
                        <a:rPr lang="en-US" sz="1400" b="0" i="1" dirty="0">
                          <a:solidFill>
                            <a:schemeClr val="accent2"/>
                          </a:solidFill>
                          <a:effectLst/>
                          <a:latin typeface="Trebuchet MS" panose="020B0603020202020204" pitchFamily="34" charset="0"/>
                          <a:ea typeface="Calibri" panose="020F0502020204030204" pitchFamily="34" charset="0"/>
                          <a:cs typeface="Times New Roman" panose="02020603050405020304" pitchFamily="18" charset="0"/>
                        </a:rPr>
                        <a:t>Note: In most cases, it is better to include a one-day record to count the student as a graduate.</a:t>
                      </a: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00 with retention 2</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tc>
                  <a:txBody>
                    <a:bodyPr/>
                    <a:lstStyle/>
                    <a:p>
                      <a:pPr marL="0" marR="0" algn="ctr">
                        <a:lnSpc>
                          <a:spcPct val="107000"/>
                        </a:lnSpc>
                        <a:spcBef>
                          <a:spcPts val="0"/>
                        </a:spcBef>
                        <a:spcAft>
                          <a:spcPts val="0"/>
                        </a:spcAft>
                      </a:pPr>
                      <a:r>
                        <a:rPr lang="en-US" sz="1600" b="0" dirty="0">
                          <a:effectLst/>
                          <a:latin typeface="Trebuchet MS" panose="020B0603020202020204" pitchFamily="34" charset="0"/>
                        </a:rPr>
                        <a:t>Counted as a graduate</a:t>
                      </a:r>
                    </a:p>
                    <a:p>
                      <a:pPr marL="0" marR="0" algn="ctr">
                        <a:lnSpc>
                          <a:spcPct val="107000"/>
                        </a:lnSpc>
                        <a:spcBef>
                          <a:spcPts val="0"/>
                        </a:spcBef>
                        <a:spcAft>
                          <a:spcPts val="0"/>
                        </a:spcAft>
                      </a:pPr>
                      <a:r>
                        <a:rPr lang="en-US" sz="1600" b="0" dirty="0">
                          <a:effectLst/>
                          <a:latin typeface="Trebuchet MS" panose="020B0603020202020204" pitchFamily="34" charset="0"/>
                        </a:rPr>
                        <a:t>AYG 2021 + requires graduation guidelines</a:t>
                      </a:r>
                      <a:endParaRPr lang="en-US" sz="16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33364" marR="33364" marT="0" marB="0" anchor="ctr"/>
                </a:tc>
                <a:extLst>
                  <a:ext uri="{0D108BD9-81ED-4DB2-BD59-A6C34878D82A}">
                    <a16:rowId xmlns:a16="http://schemas.microsoft.com/office/drawing/2014/main" val="1470092212"/>
                  </a:ext>
                </a:extLst>
              </a:tr>
            </a:tbl>
          </a:graphicData>
        </a:graphic>
      </p:graphicFrame>
      <p:sp>
        <p:nvSpPr>
          <p:cNvPr id="4" name="Slide Number Placeholder 3">
            <a:extLst>
              <a:ext uri="{FF2B5EF4-FFF2-40B4-BE49-F238E27FC236}">
                <a16:creationId xmlns:a16="http://schemas.microsoft.com/office/drawing/2014/main" id="{3D04D06F-26F2-4285-84D8-0D7E94015E8B}"/>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1492770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AF6E71-641C-A92A-E60E-97C9D6878F1A}"/>
              </a:ext>
            </a:extLst>
          </p:cNvPr>
          <p:cNvSpPr>
            <a:spLocks noGrp="1"/>
          </p:cNvSpPr>
          <p:nvPr>
            <p:ph type="ctrTitle"/>
          </p:nvPr>
        </p:nvSpPr>
        <p:spPr/>
        <p:txBody>
          <a:bodyPr/>
          <a:lstStyle/>
          <a:p>
            <a:r>
              <a:rPr lang="en-US" dirty="0"/>
              <a:t>Cross LEA: CEDAR/COGNOS Reports</a:t>
            </a:r>
          </a:p>
        </p:txBody>
      </p:sp>
      <p:sp>
        <p:nvSpPr>
          <p:cNvPr id="3" name="Slide Number Placeholder 2">
            <a:extLst>
              <a:ext uri="{FF2B5EF4-FFF2-40B4-BE49-F238E27FC236}">
                <a16:creationId xmlns:a16="http://schemas.microsoft.com/office/drawing/2014/main" id="{B3D51207-5A9C-9433-2F15-54631980D906}"/>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1101259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00AAEEC-4766-A9C7-D906-23CEFF316A6E}"/>
              </a:ext>
            </a:extLst>
          </p:cNvPr>
          <p:cNvSpPr>
            <a:spLocks noGrp="1"/>
          </p:cNvSpPr>
          <p:nvPr>
            <p:ph type="title"/>
          </p:nvPr>
        </p:nvSpPr>
        <p:spPr>
          <a:xfrm>
            <a:off x="1075766" y="5893622"/>
            <a:ext cx="9439832" cy="898524"/>
          </a:xfrm>
        </p:spPr>
        <p:txBody>
          <a:bodyPr>
            <a:normAutofit/>
          </a:bodyPr>
          <a:lstStyle/>
          <a:p>
            <a:r>
              <a:rPr lang="en-US" dirty="0"/>
              <a:t>Cross LEA List – Students Removed from AYG Cohort</a:t>
            </a:r>
          </a:p>
        </p:txBody>
      </p:sp>
      <p:pic>
        <p:nvPicPr>
          <p:cNvPr id="11" name="Content Placeholder 10" descr="sample CROSS LEA List - Student removed from AYG Cohort report. Report organizes student lists by School and AYG Cohort">
            <a:extLst>
              <a:ext uri="{FF2B5EF4-FFF2-40B4-BE49-F238E27FC236}">
                <a16:creationId xmlns:a16="http://schemas.microsoft.com/office/drawing/2014/main" id="{C30CF28F-2723-4279-BAC2-AD964B8FCD44}"/>
              </a:ext>
            </a:extLst>
          </p:cNvPr>
          <p:cNvPicPr>
            <a:picLocks noGrp="1" noChangeAspect="1"/>
          </p:cNvPicPr>
          <p:nvPr>
            <p:ph sz="quarter" idx="15"/>
          </p:nvPr>
        </p:nvPicPr>
        <p:blipFill>
          <a:blip r:embed="rId2"/>
          <a:stretch>
            <a:fillRect/>
          </a:stretch>
        </p:blipFill>
        <p:spPr>
          <a:xfrm>
            <a:off x="227916" y="174490"/>
            <a:ext cx="7741024" cy="4292587"/>
          </a:xfrm>
        </p:spPr>
      </p:pic>
      <p:sp>
        <p:nvSpPr>
          <p:cNvPr id="9" name="Content Placeholder 8">
            <a:extLst>
              <a:ext uri="{FF2B5EF4-FFF2-40B4-BE49-F238E27FC236}">
                <a16:creationId xmlns:a16="http://schemas.microsoft.com/office/drawing/2014/main" id="{9951CAAC-88C2-4C63-30C3-9F4A9674B650}"/>
              </a:ext>
            </a:extLst>
          </p:cNvPr>
          <p:cNvSpPr>
            <a:spLocks noGrp="1"/>
          </p:cNvSpPr>
          <p:nvPr>
            <p:ph sz="quarter" idx="17"/>
          </p:nvPr>
        </p:nvSpPr>
        <p:spPr>
          <a:xfrm>
            <a:off x="227916" y="4530205"/>
            <a:ext cx="7741024" cy="951999"/>
          </a:xfrm>
        </p:spPr>
        <p:txBody>
          <a:bodyPr>
            <a:normAutofit fontScale="70000" lnSpcReduction="20000"/>
          </a:bodyPr>
          <a:lstStyle/>
          <a:p>
            <a:pPr marL="0" indent="0">
              <a:buNone/>
            </a:pPr>
            <a:r>
              <a:rPr lang="en-US" dirty="0"/>
              <a:t>Students previously part of the LEA’s AYG cohort, by school, and have been removed during the current SEY collection because they began attending another CO LEA in the current year.</a:t>
            </a:r>
          </a:p>
        </p:txBody>
      </p:sp>
      <p:sp>
        <p:nvSpPr>
          <p:cNvPr id="8" name="Content Placeholder 7">
            <a:extLst>
              <a:ext uri="{FF2B5EF4-FFF2-40B4-BE49-F238E27FC236}">
                <a16:creationId xmlns:a16="http://schemas.microsoft.com/office/drawing/2014/main" id="{AF4417E8-99E2-FF4B-DBE5-C591F1738D90}"/>
              </a:ext>
            </a:extLst>
          </p:cNvPr>
          <p:cNvSpPr>
            <a:spLocks noGrp="1"/>
          </p:cNvSpPr>
          <p:nvPr>
            <p:ph sz="quarter" idx="16"/>
          </p:nvPr>
        </p:nvSpPr>
        <p:spPr>
          <a:xfrm>
            <a:off x="8068234" y="237618"/>
            <a:ext cx="3742765" cy="5244585"/>
          </a:xfrm>
        </p:spPr>
        <p:txBody>
          <a:bodyPr>
            <a:normAutofit fontScale="92500"/>
          </a:bodyPr>
          <a:lstStyle/>
          <a:p>
            <a:pPr marL="0" indent="0" algn="ctr">
              <a:buNone/>
            </a:pPr>
            <a:r>
              <a:rPr lang="en-US" dirty="0">
                <a:highlight>
                  <a:srgbClr val="00FFFF"/>
                </a:highlight>
              </a:rPr>
              <a:t>*NEW 2023-2024*</a:t>
            </a:r>
          </a:p>
          <a:p>
            <a:r>
              <a:rPr lang="en-US" dirty="0"/>
              <a:t>Replaces SE800 series static warnings and related CEDAR report</a:t>
            </a:r>
          </a:p>
          <a:p>
            <a:r>
              <a:rPr lang="en-US" dirty="0"/>
              <a:t>Also reflects students who have a SE701, SE705, or SE709 warnings</a:t>
            </a:r>
          </a:p>
          <a:p>
            <a:pPr lvl="1"/>
            <a:r>
              <a:rPr lang="en-US" dirty="0"/>
              <a:t>Expect these warnings to be deactivated in 2024-2025 since this report shows the same information</a:t>
            </a:r>
          </a:p>
        </p:txBody>
      </p:sp>
      <p:sp>
        <p:nvSpPr>
          <p:cNvPr id="3" name="Slide Number Placeholder 2">
            <a:extLst>
              <a:ext uri="{FF2B5EF4-FFF2-40B4-BE49-F238E27FC236}">
                <a16:creationId xmlns:a16="http://schemas.microsoft.com/office/drawing/2014/main" id="{15F298AB-A6F1-27C1-36D9-43D5002F7F15}"/>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2128297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87B4B-2D70-D231-6E86-187A68EF6857}"/>
              </a:ext>
            </a:extLst>
          </p:cNvPr>
          <p:cNvSpPr>
            <a:spLocks noGrp="1"/>
          </p:cNvSpPr>
          <p:nvPr>
            <p:ph type="title"/>
          </p:nvPr>
        </p:nvSpPr>
        <p:spPr>
          <a:xfrm>
            <a:off x="618565" y="5893622"/>
            <a:ext cx="9897033" cy="898524"/>
          </a:xfrm>
        </p:spPr>
        <p:txBody>
          <a:bodyPr>
            <a:normAutofit/>
          </a:bodyPr>
          <a:lstStyle/>
          <a:p>
            <a:r>
              <a:rPr lang="en-US" dirty="0"/>
              <a:t>Cross LEA List – Students with SE700 errors or warnings</a:t>
            </a:r>
          </a:p>
        </p:txBody>
      </p:sp>
      <p:pic>
        <p:nvPicPr>
          <p:cNvPr id="8" name="Content Placeholder 7" descr="Sample Cross LEA List - Students with SE700 errors or warnings report highlighting the Business Rule Code column on the far left that corresponds to codes on the error reports">
            <a:extLst>
              <a:ext uri="{FF2B5EF4-FFF2-40B4-BE49-F238E27FC236}">
                <a16:creationId xmlns:a16="http://schemas.microsoft.com/office/drawing/2014/main" id="{EFC9C137-8452-8E54-F278-393C1585B392}"/>
              </a:ext>
            </a:extLst>
          </p:cNvPr>
          <p:cNvPicPr>
            <a:picLocks noGrp="1" noChangeAspect="1"/>
          </p:cNvPicPr>
          <p:nvPr>
            <p:ph sz="quarter" idx="15"/>
          </p:nvPr>
        </p:nvPicPr>
        <p:blipFill>
          <a:blip r:embed="rId2"/>
          <a:stretch>
            <a:fillRect/>
          </a:stretch>
        </p:blipFill>
        <p:spPr>
          <a:xfrm>
            <a:off x="227915" y="295769"/>
            <a:ext cx="11638503" cy="2052983"/>
          </a:xfrm>
        </p:spPr>
      </p:pic>
      <p:sp>
        <p:nvSpPr>
          <p:cNvPr id="5" name="Content Placeholder 4">
            <a:extLst>
              <a:ext uri="{FF2B5EF4-FFF2-40B4-BE49-F238E27FC236}">
                <a16:creationId xmlns:a16="http://schemas.microsoft.com/office/drawing/2014/main" id="{E7C5FBFA-BCAA-74C0-561C-A10F5D67CCAB}"/>
              </a:ext>
            </a:extLst>
          </p:cNvPr>
          <p:cNvSpPr>
            <a:spLocks noGrp="1"/>
          </p:cNvSpPr>
          <p:nvPr>
            <p:ph sz="quarter" idx="16"/>
          </p:nvPr>
        </p:nvSpPr>
        <p:spPr>
          <a:xfrm>
            <a:off x="227916" y="2545976"/>
            <a:ext cx="11638502" cy="3254189"/>
          </a:xfrm>
        </p:spPr>
        <p:txBody>
          <a:bodyPr>
            <a:normAutofit fontScale="85000" lnSpcReduction="10000"/>
          </a:bodyPr>
          <a:lstStyle/>
          <a:p>
            <a:pPr marL="0" indent="0" algn="ctr">
              <a:buNone/>
            </a:pPr>
            <a:r>
              <a:rPr lang="en-US" dirty="0">
                <a:highlight>
                  <a:srgbClr val="00FFFF"/>
                </a:highlight>
              </a:rPr>
              <a:t>*NEW 2023-2024*</a:t>
            </a:r>
          </a:p>
          <a:p>
            <a:r>
              <a:rPr lang="en-US" dirty="0"/>
              <a:t>Replaces the deactivated report </a:t>
            </a:r>
            <a:r>
              <a:rPr lang="en-US" i="1" dirty="0"/>
              <a:t>EOY Cross LEA Edits</a:t>
            </a:r>
          </a:p>
          <a:p>
            <a:r>
              <a:rPr lang="en-US" dirty="0"/>
              <a:t>Shows both your LEA and the other reporting LEA for any student with a SE700 error or warning. </a:t>
            </a:r>
          </a:p>
          <a:p>
            <a:r>
              <a:rPr lang="en-US" dirty="0"/>
              <a:t>Second step to reviewing SE700 errors/warnings after using pipeline error report</a:t>
            </a:r>
          </a:p>
          <a:p>
            <a:pPr marL="0" indent="0">
              <a:buNone/>
            </a:pPr>
            <a:r>
              <a:rPr lang="en-US" b="1" dirty="0"/>
              <a:t>Reminders: </a:t>
            </a:r>
          </a:p>
          <a:p>
            <a:r>
              <a:rPr lang="en-US" dirty="0"/>
              <a:t>Not all SE700 series rules will have an ‘other reporting district’</a:t>
            </a:r>
          </a:p>
          <a:p>
            <a:r>
              <a:rPr lang="en-US" dirty="0"/>
              <a:t>Some SE700 rules require districts to collaborate to resolve the issue</a:t>
            </a:r>
          </a:p>
        </p:txBody>
      </p:sp>
      <p:sp>
        <p:nvSpPr>
          <p:cNvPr id="3" name="Slide Number Placeholder 2">
            <a:extLst>
              <a:ext uri="{FF2B5EF4-FFF2-40B4-BE49-F238E27FC236}">
                <a16:creationId xmlns:a16="http://schemas.microsoft.com/office/drawing/2014/main" id="{8480DC24-7BFB-A26C-4459-8310554973EF}"/>
              </a:ext>
            </a:extLst>
          </p:cNvPr>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3426867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345FC-FF87-0908-A0C0-B8AB4A8BEDC8}"/>
              </a:ext>
            </a:extLst>
          </p:cNvPr>
          <p:cNvSpPr>
            <a:spLocks noGrp="1"/>
          </p:cNvSpPr>
          <p:nvPr>
            <p:ph type="title"/>
          </p:nvPr>
        </p:nvSpPr>
        <p:spPr/>
        <p:txBody>
          <a:bodyPr/>
          <a:lstStyle/>
          <a:p>
            <a:r>
              <a:rPr lang="en-US" dirty="0"/>
              <a:t>SEY Respondent Contact List</a:t>
            </a:r>
          </a:p>
        </p:txBody>
      </p:sp>
      <p:pic>
        <p:nvPicPr>
          <p:cNvPr id="9" name="Picture 8" descr="Sample SEY Respondent Contact List report highlighting the page up and page down buttons at the bottom of the screen">
            <a:extLst>
              <a:ext uri="{FF2B5EF4-FFF2-40B4-BE49-F238E27FC236}">
                <a16:creationId xmlns:a16="http://schemas.microsoft.com/office/drawing/2014/main" id="{3F9B6E17-121D-50E1-62E5-25945763D413}"/>
              </a:ext>
            </a:extLst>
          </p:cNvPr>
          <p:cNvPicPr>
            <a:picLocks noChangeAspect="1"/>
          </p:cNvPicPr>
          <p:nvPr/>
        </p:nvPicPr>
        <p:blipFill>
          <a:blip r:embed="rId2"/>
          <a:stretch>
            <a:fillRect/>
          </a:stretch>
        </p:blipFill>
        <p:spPr>
          <a:xfrm>
            <a:off x="227916" y="224404"/>
            <a:ext cx="5662151" cy="1806097"/>
          </a:xfrm>
          <a:prstGeom prst="rect">
            <a:avLst/>
          </a:prstGeom>
        </p:spPr>
      </p:pic>
      <p:sp>
        <p:nvSpPr>
          <p:cNvPr id="5" name="Content Placeholder 4">
            <a:extLst>
              <a:ext uri="{FF2B5EF4-FFF2-40B4-BE49-F238E27FC236}">
                <a16:creationId xmlns:a16="http://schemas.microsoft.com/office/drawing/2014/main" id="{1722C0F7-FDDB-4044-520D-0E5F8671ECF0}"/>
              </a:ext>
            </a:extLst>
          </p:cNvPr>
          <p:cNvSpPr>
            <a:spLocks noGrp="1"/>
          </p:cNvSpPr>
          <p:nvPr>
            <p:ph sz="quarter" idx="16"/>
          </p:nvPr>
        </p:nvSpPr>
        <p:spPr>
          <a:xfrm>
            <a:off x="227916" y="2311081"/>
            <a:ext cx="5715000" cy="2514600"/>
          </a:xfrm>
        </p:spPr>
        <p:txBody>
          <a:bodyPr>
            <a:normAutofit lnSpcReduction="10000"/>
          </a:bodyPr>
          <a:lstStyle/>
          <a:p>
            <a:pPr marL="0" indent="0">
              <a:buNone/>
            </a:pPr>
            <a:r>
              <a:rPr lang="en-US" b="1" dirty="0"/>
              <a:t>Use:</a:t>
            </a:r>
          </a:p>
          <a:p>
            <a:r>
              <a:rPr lang="en-US" dirty="0"/>
              <a:t>Find contact information for the ‘other district’s’ SEY respondent when resolving SE700 errors and warnings or investigating SE137 &amp; SE138 warnings</a:t>
            </a:r>
          </a:p>
        </p:txBody>
      </p:sp>
      <p:sp>
        <p:nvSpPr>
          <p:cNvPr id="4" name="Content Placeholder 3">
            <a:extLst>
              <a:ext uri="{FF2B5EF4-FFF2-40B4-BE49-F238E27FC236}">
                <a16:creationId xmlns:a16="http://schemas.microsoft.com/office/drawing/2014/main" id="{951588B8-89DC-D1B0-1181-BD620F10B7EE}"/>
              </a:ext>
            </a:extLst>
          </p:cNvPr>
          <p:cNvSpPr>
            <a:spLocks noGrp="1"/>
          </p:cNvSpPr>
          <p:nvPr>
            <p:ph sz="quarter" idx="15"/>
          </p:nvPr>
        </p:nvSpPr>
        <p:spPr>
          <a:xfrm>
            <a:off x="6096000" y="224404"/>
            <a:ext cx="5715000" cy="4069690"/>
          </a:xfrm>
        </p:spPr>
        <p:txBody>
          <a:bodyPr>
            <a:normAutofit fontScale="85000" lnSpcReduction="10000"/>
          </a:bodyPr>
          <a:lstStyle/>
          <a:p>
            <a:r>
              <a:rPr lang="en-US" dirty="0"/>
              <a:t>Former report name: </a:t>
            </a:r>
            <a:r>
              <a:rPr lang="en-US" i="1" dirty="0"/>
              <a:t>EOY Contact List</a:t>
            </a:r>
            <a:endParaRPr lang="en-US" dirty="0"/>
          </a:p>
          <a:p>
            <a:r>
              <a:rPr lang="en-US" dirty="0"/>
              <a:t>Lists all </a:t>
            </a:r>
            <a:r>
              <a:rPr lang="en-US" dirty="0" err="1"/>
              <a:t>IdM</a:t>
            </a:r>
            <a:r>
              <a:rPr lang="en-US" dirty="0"/>
              <a:t> users with SEY~LEA Approver or SEY~LEA User permissions</a:t>
            </a:r>
          </a:p>
          <a:p>
            <a:r>
              <a:rPr lang="en-US" dirty="0"/>
              <a:t>Email address reflects </a:t>
            </a:r>
            <a:r>
              <a:rPr lang="en-US" dirty="0" err="1"/>
              <a:t>IdM</a:t>
            </a:r>
            <a:r>
              <a:rPr lang="en-US" dirty="0"/>
              <a:t> account</a:t>
            </a:r>
          </a:p>
          <a:p>
            <a:r>
              <a:rPr lang="en-US" dirty="0"/>
              <a:t>Phone number reflects the number entered into pipeline through the on-screen prompt in pipeline</a:t>
            </a:r>
          </a:p>
          <a:p>
            <a:pPr lvl="1"/>
            <a:r>
              <a:rPr lang="en-US" dirty="0"/>
              <a:t>If you don’t have the on-screen prompt and your phone number is incorrect on this report, email </a:t>
            </a:r>
            <a:r>
              <a:rPr lang="en-US" dirty="0">
                <a:hlinkClick r:id="rId3"/>
              </a:rPr>
              <a:t>StudentEndOfYear@cde.state.co.us</a:t>
            </a:r>
            <a:r>
              <a:rPr lang="en-US" dirty="0"/>
              <a:t> to have it updated</a:t>
            </a:r>
          </a:p>
        </p:txBody>
      </p:sp>
      <p:pic>
        <p:nvPicPr>
          <p:cNvPr id="7" name="Content Placeholder 6" descr="Pipeline Screen: Phone Number Update&#10;To enhance communications during the cross LEA duplicate process for the collection(s) you are assigned, please verify, update, and add your phone number and click Save.">
            <a:extLst>
              <a:ext uri="{FF2B5EF4-FFF2-40B4-BE49-F238E27FC236}">
                <a16:creationId xmlns:a16="http://schemas.microsoft.com/office/drawing/2014/main" id="{716B7002-0138-A1E3-2342-D39F3E895026}"/>
              </a:ext>
            </a:extLst>
          </p:cNvPr>
          <p:cNvPicPr>
            <a:picLocks noGrp="1" noChangeAspect="1"/>
          </p:cNvPicPr>
          <p:nvPr>
            <p:ph sz="quarter" idx="17"/>
          </p:nvPr>
        </p:nvPicPr>
        <p:blipFill>
          <a:blip r:embed="rId4"/>
          <a:stretch>
            <a:fillRect/>
          </a:stretch>
        </p:blipFill>
        <p:spPr>
          <a:xfrm>
            <a:off x="6148849" y="4167645"/>
            <a:ext cx="5715000" cy="1316072"/>
          </a:xfrm>
          <a:prstGeom prst="rect">
            <a:avLst/>
          </a:prstGeom>
        </p:spPr>
      </p:pic>
      <p:sp>
        <p:nvSpPr>
          <p:cNvPr id="3" name="Slide Number Placeholder 2">
            <a:extLst>
              <a:ext uri="{FF2B5EF4-FFF2-40B4-BE49-F238E27FC236}">
                <a16:creationId xmlns:a16="http://schemas.microsoft.com/office/drawing/2014/main" id="{F1A1AD56-6202-FCAB-9E37-C2F31E4E6F78}"/>
              </a:ext>
            </a:extLst>
          </p:cNvPr>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3193637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dirty="0"/>
          </a:p>
        </p:txBody>
      </p:sp>
      <p:sp>
        <p:nvSpPr>
          <p:cNvPr id="2" name="Title 1">
            <a:extLst>
              <a:ext uri="{FF2B5EF4-FFF2-40B4-BE49-F238E27FC236}">
                <a16:creationId xmlns:a16="http://schemas.microsoft.com/office/drawing/2014/main" id="{2008DB15-D60F-967C-B8ED-D12AE055A2D1}"/>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16C56FC6-27D0-A61F-7990-33D227699183}"/>
              </a:ext>
            </a:extLst>
          </p:cNvPr>
          <p:cNvSpPr>
            <a:spLocks noGrp="1"/>
          </p:cNvSpPr>
          <p:nvPr>
            <p:ph sz="half" idx="1"/>
          </p:nvPr>
        </p:nvSpPr>
        <p:spPr/>
        <p:txBody>
          <a:bodyPr>
            <a:normAutofit fontScale="92500" lnSpcReduction="10000"/>
          </a:bodyPr>
          <a:lstStyle/>
          <a:p>
            <a:r>
              <a:rPr lang="en-US" dirty="0"/>
              <a:t>Timeline Review</a:t>
            </a:r>
          </a:p>
          <a:p>
            <a:r>
              <a:rPr lang="en-US" dirty="0"/>
              <a:t>Cross LEA Phase</a:t>
            </a:r>
          </a:p>
          <a:p>
            <a:pPr lvl="1"/>
            <a:r>
              <a:rPr lang="en-US" dirty="0"/>
              <a:t>Overview</a:t>
            </a:r>
          </a:p>
          <a:p>
            <a:pPr lvl="1"/>
            <a:r>
              <a:rPr lang="en-US" dirty="0"/>
              <a:t>New 2023-2024</a:t>
            </a:r>
          </a:p>
          <a:p>
            <a:pPr lvl="1"/>
            <a:r>
              <a:rPr lang="en-US" dirty="0"/>
              <a:t>Steps</a:t>
            </a:r>
          </a:p>
          <a:p>
            <a:pPr lvl="1"/>
            <a:r>
              <a:rPr lang="en-US" dirty="0"/>
              <a:t>Important Data to Review</a:t>
            </a:r>
          </a:p>
          <a:p>
            <a:pPr lvl="1"/>
            <a:r>
              <a:rPr lang="en-US" dirty="0"/>
              <a:t>Business Rules</a:t>
            </a:r>
          </a:p>
          <a:p>
            <a:pPr lvl="1"/>
            <a:r>
              <a:rPr lang="en-US" dirty="0"/>
              <a:t>Brief look at Adequate Documentation</a:t>
            </a:r>
          </a:p>
          <a:p>
            <a:pPr lvl="1"/>
            <a:r>
              <a:rPr lang="en-US" dirty="0"/>
              <a:t>Adjustments (Prior Year)</a:t>
            </a:r>
          </a:p>
          <a:p>
            <a:r>
              <a:rPr lang="en-US" dirty="0"/>
              <a:t>Cross LEA: CEDAR/COGNOS Reports</a:t>
            </a:r>
          </a:p>
          <a:p>
            <a:r>
              <a:rPr lang="en-US" dirty="0"/>
              <a:t>FYI - GG 2024-2025: SAT Math Cut Score Change </a:t>
            </a:r>
          </a:p>
          <a:p>
            <a:r>
              <a:rPr lang="en-US" dirty="0"/>
              <a:t>Questions</a:t>
            </a:r>
          </a:p>
        </p:txBody>
      </p:sp>
    </p:spTree>
    <p:extLst>
      <p:ext uri="{BB962C8B-B14F-4D97-AF65-F5344CB8AC3E}">
        <p14:creationId xmlns:p14="http://schemas.microsoft.com/office/powerpoint/2010/main" val="30449154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C6239-DA7D-A7BB-9C02-AA71E20DDFF0}"/>
              </a:ext>
            </a:extLst>
          </p:cNvPr>
          <p:cNvSpPr>
            <a:spLocks noGrp="1"/>
          </p:cNvSpPr>
          <p:nvPr>
            <p:ph type="title"/>
          </p:nvPr>
        </p:nvSpPr>
        <p:spPr/>
        <p:txBody>
          <a:bodyPr/>
          <a:lstStyle/>
          <a:p>
            <a:r>
              <a:rPr lang="en-US" dirty="0"/>
              <a:t>SASID Lookup: Cross LEA </a:t>
            </a:r>
          </a:p>
        </p:txBody>
      </p:sp>
      <p:sp>
        <p:nvSpPr>
          <p:cNvPr id="3" name="Slide Number Placeholder 2">
            <a:extLst>
              <a:ext uri="{FF2B5EF4-FFF2-40B4-BE49-F238E27FC236}">
                <a16:creationId xmlns:a16="http://schemas.microsoft.com/office/drawing/2014/main" id="{31C197EE-0D29-6853-882F-B6936DAC14C2}"/>
              </a:ext>
            </a:extLst>
          </p:cNvPr>
          <p:cNvSpPr>
            <a:spLocks noGrp="1"/>
          </p:cNvSpPr>
          <p:nvPr>
            <p:ph type="sldNum" sz="quarter" idx="12"/>
          </p:nvPr>
        </p:nvSpPr>
        <p:spPr/>
        <p:txBody>
          <a:bodyPr/>
          <a:lstStyle/>
          <a:p>
            <a:fld id="{C479D5F6-EDCB-402A-AC08-4943A1820E8F}" type="slidenum">
              <a:rPr lang="en-US" smtClean="0"/>
              <a:pPr/>
              <a:t>20</a:t>
            </a:fld>
            <a:endParaRPr lang="en-US" dirty="0"/>
          </a:p>
        </p:txBody>
      </p:sp>
      <p:sp>
        <p:nvSpPr>
          <p:cNvPr id="4" name="Content Placeholder 3">
            <a:extLst>
              <a:ext uri="{FF2B5EF4-FFF2-40B4-BE49-F238E27FC236}">
                <a16:creationId xmlns:a16="http://schemas.microsoft.com/office/drawing/2014/main" id="{DA0EFB1E-5D82-7FD8-BE69-06FFBEABBEBF}"/>
              </a:ext>
            </a:extLst>
          </p:cNvPr>
          <p:cNvSpPr>
            <a:spLocks noGrp="1"/>
          </p:cNvSpPr>
          <p:nvPr>
            <p:ph sz="quarter" idx="15"/>
          </p:nvPr>
        </p:nvSpPr>
        <p:spPr>
          <a:xfrm>
            <a:off x="227915" y="2224763"/>
            <a:ext cx="11728601" cy="3257442"/>
          </a:xfrm>
        </p:spPr>
        <p:txBody>
          <a:bodyPr>
            <a:normAutofit/>
          </a:bodyPr>
          <a:lstStyle/>
          <a:p>
            <a:r>
              <a:rPr lang="en-US" dirty="0"/>
              <a:t>Available throughout the entire collection</a:t>
            </a:r>
          </a:p>
          <a:p>
            <a:r>
              <a:rPr lang="en-US" dirty="0"/>
              <a:t>Designed to help research SE700 business rules, SE900 business rules, and some regular phase business rules (SE137, SE138, etc.)</a:t>
            </a:r>
          </a:p>
          <a:p>
            <a:r>
              <a:rPr lang="en-US" dirty="0"/>
              <a:t>In the example above, District A is the last district of attendance. We’d expect District B to update their exit type to show exit type 13.</a:t>
            </a:r>
          </a:p>
          <a:p>
            <a:r>
              <a:rPr lang="en-US" dirty="0"/>
              <a:t>Former Report Name </a:t>
            </a:r>
            <a:r>
              <a:rPr lang="en-US" i="1" dirty="0"/>
              <a:t>EOY Cross LEA Lookup by SASID</a:t>
            </a:r>
            <a:endParaRPr lang="en-US" dirty="0"/>
          </a:p>
          <a:p>
            <a:endParaRPr lang="en-US" dirty="0"/>
          </a:p>
          <a:p>
            <a:endParaRPr lang="en-US" dirty="0"/>
          </a:p>
        </p:txBody>
      </p:sp>
      <p:pic>
        <p:nvPicPr>
          <p:cNvPr id="8" name="Content Placeholder 7" descr="sample SASID Lookup Cross LEA report showing a scenario with conflicting exit types and dates that the two districts would need to work through to address.">
            <a:extLst>
              <a:ext uri="{FF2B5EF4-FFF2-40B4-BE49-F238E27FC236}">
                <a16:creationId xmlns:a16="http://schemas.microsoft.com/office/drawing/2014/main" id="{C48CAC44-DFAF-AB37-625B-E41FF8E8019D}"/>
              </a:ext>
            </a:extLst>
          </p:cNvPr>
          <p:cNvPicPr>
            <a:picLocks noGrp="1" noChangeAspect="1"/>
          </p:cNvPicPr>
          <p:nvPr>
            <p:ph sz="quarter" idx="16"/>
          </p:nvPr>
        </p:nvPicPr>
        <p:blipFill>
          <a:blip r:embed="rId2"/>
          <a:stretch>
            <a:fillRect/>
          </a:stretch>
        </p:blipFill>
        <p:spPr>
          <a:xfrm>
            <a:off x="209278" y="304977"/>
            <a:ext cx="11747238" cy="1508369"/>
          </a:xfrm>
        </p:spPr>
      </p:pic>
    </p:spTree>
    <p:extLst>
      <p:ext uri="{BB962C8B-B14F-4D97-AF65-F5344CB8AC3E}">
        <p14:creationId xmlns:p14="http://schemas.microsoft.com/office/powerpoint/2010/main" val="2913674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8D1F3-480A-39C2-B4C9-B50DD95B4167}"/>
              </a:ext>
            </a:extLst>
          </p:cNvPr>
          <p:cNvSpPr>
            <a:spLocks noGrp="1"/>
          </p:cNvSpPr>
          <p:nvPr>
            <p:ph type="title"/>
          </p:nvPr>
        </p:nvSpPr>
        <p:spPr>
          <a:xfrm>
            <a:off x="645459" y="5893622"/>
            <a:ext cx="9870139" cy="898524"/>
          </a:xfrm>
        </p:spPr>
        <p:txBody>
          <a:bodyPr>
            <a:normAutofit/>
          </a:bodyPr>
          <a:lstStyle/>
          <a:p>
            <a:r>
              <a:rPr lang="en-US" dirty="0"/>
              <a:t>Student List: AYG Cohort Adjustments</a:t>
            </a:r>
          </a:p>
        </p:txBody>
      </p:sp>
      <p:sp>
        <p:nvSpPr>
          <p:cNvPr id="3" name="Slide Number Placeholder 2">
            <a:extLst>
              <a:ext uri="{FF2B5EF4-FFF2-40B4-BE49-F238E27FC236}">
                <a16:creationId xmlns:a16="http://schemas.microsoft.com/office/drawing/2014/main" id="{B934A980-7045-4D0C-C254-6A2686460E86}"/>
              </a:ext>
            </a:extLst>
          </p:cNvPr>
          <p:cNvSpPr>
            <a:spLocks noGrp="1"/>
          </p:cNvSpPr>
          <p:nvPr>
            <p:ph type="sldNum" sz="quarter" idx="12"/>
          </p:nvPr>
        </p:nvSpPr>
        <p:spPr/>
        <p:txBody>
          <a:bodyPr/>
          <a:lstStyle/>
          <a:p>
            <a:fld id="{C479D5F6-EDCB-402A-AC08-4943A1820E8F}" type="slidenum">
              <a:rPr lang="en-US" smtClean="0"/>
              <a:pPr/>
              <a:t>21</a:t>
            </a:fld>
            <a:endParaRPr lang="en-US" dirty="0"/>
          </a:p>
        </p:txBody>
      </p:sp>
      <p:pic>
        <p:nvPicPr>
          <p:cNvPr id="8" name="Content Placeholder 7" descr="Sample Student List: AYG Cohort Adjustments report highlighting the adjustment school year, adjustment justification code, and year adjustment was made columns">
            <a:extLst>
              <a:ext uri="{FF2B5EF4-FFF2-40B4-BE49-F238E27FC236}">
                <a16:creationId xmlns:a16="http://schemas.microsoft.com/office/drawing/2014/main" id="{24239C78-CB9F-2C4F-07D8-4F9ECA80F8CF}"/>
              </a:ext>
            </a:extLst>
          </p:cNvPr>
          <p:cNvPicPr>
            <a:picLocks noGrp="1" noChangeAspect="1"/>
          </p:cNvPicPr>
          <p:nvPr>
            <p:ph sz="quarter" idx="15"/>
          </p:nvPr>
        </p:nvPicPr>
        <p:blipFill>
          <a:blip r:embed="rId2"/>
          <a:stretch>
            <a:fillRect/>
          </a:stretch>
        </p:blipFill>
        <p:spPr>
          <a:xfrm>
            <a:off x="1314544" y="291407"/>
            <a:ext cx="9256743" cy="2535394"/>
          </a:xfrm>
        </p:spPr>
      </p:pic>
      <p:sp>
        <p:nvSpPr>
          <p:cNvPr id="5" name="Content Placeholder 4">
            <a:extLst>
              <a:ext uri="{FF2B5EF4-FFF2-40B4-BE49-F238E27FC236}">
                <a16:creationId xmlns:a16="http://schemas.microsoft.com/office/drawing/2014/main" id="{79A66FCD-978E-8A5B-4233-C900C7EAAA6A}"/>
              </a:ext>
            </a:extLst>
          </p:cNvPr>
          <p:cNvSpPr>
            <a:spLocks noGrp="1"/>
          </p:cNvSpPr>
          <p:nvPr>
            <p:ph sz="quarter" idx="16"/>
          </p:nvPr>
        </p:nvSpPr>
        <p:spPr>
          <a:xfrm>
            <a:off x="227916" y="2967605"/>
            <a:ext cx="11605496" cy="2514600"/>
          </a:xfrm>
        </p:spPr>
        <p:txBody>
          <a:bodyPr/>
          <a:lstStyle/>
          <a:p>
            <a:r>
              <a:rPr lang="en-US" dirty="0"/>
              <a:t>Review adjustment records entered for an AYG cohort</a:t>
            </a:r>
          </a:p>
          <a:p>
            <a:r>
              <a:rPr lang="en-US" dirty="0"/>
              <a:t>Former Report Name: </a:t>
            </a:r>
            <a:r>
              <a:rPr lang="en-US" i="1" dirty="0"/>
              <a:t>EOY All Membership Base Adjustments made for the AYG</a:t>
            </a:r>
            <a:endParaRPr lang="en-US" dirty="0"/>
          </a:p>
        </p:txBody>
      </p:sp>
    </p:spTree>
    <p:extLst>
      <p:ext uri="{BB962C8B-B14F-4D97-AF65-F5344CB8AC3E}">
        <p14:creationId xmlns:p14="http://schemas.microsoft.com/office/powerpoint/2010/main" val="406266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CBD4BF8-3EB7-3093-78F4-F657918785B9}"/>
              </a:ext>
            </a:extLst>
          </p:cNvPr>
          <p:cNvSpPr>
            <a:spLocks noGrp="1"/>
          </p:cNvSpPr>
          <p:nvPr>
            <p:ph type="ctrTitle"/>
          </p:nvPr>
        </p:nvSpPr>
        <p:spPr/>
        <p:txBody>
          <a:bodyPr/>
          <a:lstStyle/>
          <a:p>
            <a:r>
              <a:rPr lang="en-US" dirty="0"/>
              <a:t>FYI: Graduation Guidelines 2024-2025</a:t>
            </a:r>
            <a:br>
              <a:rPr lang="en-US" dirty="0"/>
            </a:br>
            <a:r>
              <a:rPr lang="en-US" dirty="0"/>
              <a:t>SAT Math cut score change</a:t>
            </a:r>
          </a:p>
        </p:txBody>
      </p:sp>
      <p:sp>
        <p:nvSpPr>
          <p:cNvPr id="3" name="Slide Number Placeholder 2">
            <a:extLst>
              <a:ext uri="{FF2B5EF4-FFF2-40B4-BE49-F238E27FC236}">
                <a16:creationId xmlns:a16="http://schemas.microsoft.com/office/drawing/2014/main" id="{B846EC4A-6D8D-BF0A-1CCA-B6931058F013}"/>
              </a:ext>
            </a:extLst>
          </p:cNvPr>
          <p:cNvSpPr>
            <a:spLocks noGrp="1"/>
          </p:cNvSpPr>
          <p:nvPr>
            <p:ph type="sldNum" sz="quarter" idx="12"/>
          </p:nvPr>
        </p:nvSpPr>
        <p:spPr/>
        <p:txBody>
          <a:bodyPr/>
          <a:lstStyle/>
          <a:p>
            <a:fld id="{C479D5F6-EDCB-402A-AC08-4943A1820E8F}" type="slidenum">
              <a:rPr lang="en-US" smtClean="0"/>
              <a:pPr/>
              <a:t>22</a:t>
            </a:fld>
            <a:endParaRPr lang="en-US" dirty="0"/>
          </a:p>
        </p:txBody>
      </p:sp>
    </p:spTree>
    <p:extLst>
      <p:ext uri="{BB962C8B-B14F-4D97-AF65-F5344CB8AC3E}">
        <p14:creationId xmlns:p14="http://schemas.microsoft.com/office/powerpoint/2010/main" val="754801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3B544BF-143F-0FAE-92D8-82C911C75CB5}"/>
              </a:ext>
            </a:extLst>
          </p:cNvPr>
          <p:cNvSpPr>
            <a:spLocks noGrp="1"/>
          </p:cNvSpPr>
          <p:nvPr>
            <p:ph type="title"/>
          </p:nvPr>
        </p:nvSpPr>
        <p:spPr>
          <a:xfrm>
            <a:off x="443565" y="205176"/>
            <a:ext cx="8862360" cy="898524"/>
          </a:xfrm>
        </p:spPr>
        <p:txBody>
          <a:bodyPr/>
          <a:lstStyle/>
          <a:p>
            <a:r>
              <a:rPr lang="en-US" dirty="0"/>
              <a:t>What we know now and what is on </a:t>
            </a:r>
            <a:r>
              <a:rPr lang="en-US"/>
              <a:t>the horizon</a:t>
            </a:r>
            <a:endParaRPr lang="en-US" dirty="0"/>
          </a:p>
        </p:txBody>
      </p:sp>
      <p:sp>
        <p:nvSpPr>
          <p:cNvPr id="8" name="Content Placeholder 7">
            <a:extLst>
              <a:ext uri="{FF2B5EF4-FFF2-40B4-BE49-F238E27FC236}">
                <a16:creationId xmlns:a16="http://schemas.microsoft.com/office/drawing/2014/main" id="{09893BB2-0D90-A554-67A1-69307D73BFBB}"/>
              </a:ext>
            </a:extLst>
          </p:cNvPr>
          <p:cNvSpPr>
            <a:spLocks noGrp="1"/>
          </p:cNvSpPr>
          <p:nvPr>
            <p:ph idx="1"/>
          </p:nvPr>
        </p:nvSpPr>
        <p:spPr>
          <a:xfrm>
            <a:off x="838200" y="1554479"/>
            <a:ext cx="10515600" cy="4646295"/>
          </a:xfrm>
        </p:spPr>
        <p:txBody>
          <a:bodyPr>
            <a:normAutofit fontScale="92500" lnSpcReduction="10000"/>
          </a:bodyPr>
          <a:lstStyle/>
          <a:p>
            <a:r>
              <a:rPr lang="en-US" dirty="0"/>
              <a:t>September State Board of Education meeting; SBE adjusted cut score for digital SAT math on the GG menu</a:t>
            </a:r>
          </a:p>
          <a:p>
            <a:pPr lvl="1"/>
            <a:r>
              <a:rPr lang="en-US" dirty="0">
                <a:hlinkClick r:id="rId3"/>
              </a:rPr>
              <a:t>News Release Site</a:t>
            </a:r>
            <a:endParaRPr lang="en-US" dirty="0"/>
          </a:p>
          <a:p>
            <a:pPr lvl="1"/>
            <a:r>
              <a:rPr lang="en-US" dirty="0"/>
              <a:t>Due to the changes with the digital SAT, </a:t>
            </a:r>
            <a:r>
              <a:rPr lang="en-US" dirty="0">
                <a:hlinkClick r:id="rId4"/>
              </a:rPr>
              <a:t>the board unanimously approved moving the digital SAT math cut score </a:t>
            </a:r>
            <a:r>
              <a:rPr lang="en-US" dirty="0"/>
              <a:t>for graduation guidelines to </a:t>
            </a:r>
            <a:r>
              <a:rPr lang="en-US" b="1" dirty="0"/>
              <a:t>480</a:t>
            </a:r>
            <a:r>
              <a:rPr lang="en-US" dirty="0"/>
              <a:t> from </a:t>
            </a:r>
            <a:r>
              <a:rPr lang="en-US" b="1" dirty="0"/>
              <a:t>500 </a:t>
            </a:r>
            <a:r>
              <a:rPr lang="en-US" dirty="0"/>
              <a:t>for students graduating in 2025 and 2026 and directed CDE to work with the Colorado Commission of Higher Education to determine a proficiency level for future years.</a:t>
            </a:r>
          </a:p>
          <a:p>
            <a:r>
              <a:rPr lang="en-US" dirty="0"/>
              <a:t>Visit the </a:t>
            </a:r>
            <a:r>
              <a:rPr lang="en-US" dirty="0">
                <a:hlinkClick r:id="rId5"/>
              </a:rPr>
              <a:t>PWR Graduation Guidelines site </a:t>
            </a:r>
            <a:r>
              <a:rPr lang="en-US" dirty="0"/>
              <a:t>for more information</a:t>
            </a:r>
          </a:p>
          <a:p>
            <a:pPr lvl="1"/>
            <a:r>
              <a:rPr lang="en-US" dirty="0"/>
              <a:t>PWR Contacts: </a:t>
            </a:r>
            <a:r>
              <a:rPr lang="en-US" dirty="0">
                <a:hlinkClick r:id="rId6"/>
              </a:rPr>
              <a:t>Michelle Romero </a:t>
            </a:r>
            <a:r>
              <a:rPr lang="en-US" dirty="0"/>
              <a:t>and </a:t>
            </a:r>
            <a:r>
              <a:rPr lang="en-US" dirty="0">
                <a:hlinkClick r:id="rId7"/>
              </a:rPr>
              <a:t>Robin Russel</a:t>
            </a:r>
            <a:endParaRPr lang="en-US" dirty="0"/>
          </a:p>
          <a:p>
            <a:r>
              <a:rPr lang="en-US" dirty="0">
                <a:highlight>
                  <a:srgbClr val="00FFFF"/>
                </a:highlight>
              </a:rPr>
              <a:t>No change to GG data reporting. </a:t>
            </a:r>
            <a:br>
              <a:rPr lang="en-US" dirty="0">
                <a:highlight>
                  <a:srgbClr val="00FFFF"/>
                </a:highlight>
              </a:rPr>
            </a:br>
            <a:r>
              <a:rPr lang="en-US" dirty="0">
                <a:highlight>
                  <a:srgbClr val="00FFFF"/>
                </a:highlight>
              </a:rPr>
              <a:t>Change impacts the use of the GG data in SEY 2025 and SEY 2026.</a:t>
            </a:r>
          </a:p>
          <a:p>
            <a:r>
              <a:rPr lang="en-US" b="1" dirty="0"/>
              <a:t>Coming Soon: Technical Information</a:t>
            </a:r>
            <a:endParaRPr lang="en-US" dirty="0"/>
          </a:p>
          <a:p>
            <a:pPr lvl="1"/>
            <a:r>
              <a:rPr lang="en-US" dirty="0"/>
              <a:t>Technical explanation of impacted AYG cohorts, completion year of SAT, etc.</a:t>
            </a:r>
          </a:p>
          <a:p>
            <a:pPr lvl="1"/>
            <a:r>
              <a:rPr lang="en-US" dirty="0"/>
              <a:t>Updating CEDAR/COGNOS GG reports to reflect new cut score</a:t>
            </a:r>
          </a:p>
          <a:p>
            <a:pPr lvl="1"/>
            <a:r>
              <a:rPr lang="en-US" dirty="0"/>
              <a:t>Ensure SEY 2025 and SEY 2026 utilize the new cut score for SE301 business rule</a:t>
            </a:r>
          </a:p>
        </p:txBody>
      </p:sp>
      <p:sp>
        <p:nvSpPr>
          <p:cNvPr id="3" name="Slide Number Placeholder 2">
            <a:extLst>
              <a:ext uri="{FF2B5EF4-FFF2-40B4-BE49-F238E27FC236}">
                <a16:creationId xmlns:a16="http://schemas.microsoft.com/office/drawing/2014/main" id="{6727BD4A-C4F2-AAED-0655-AF024D09886F}"/>
              </a:ext>
            </a:extLst>
          </p:cNvPr>
          <p:cNvSpPr>
            <a:spLocks noGrp="1"/>
          </p:cNvSpPr>
          <p:nvPr>
            <p:ph type="sldNum" sz="quarter" idx="12"/>
          </p:nvPr>
        </p:nvSpPr>
        <p:spPr/>
        <p:txBody>
          <a:bodyPr/>
          <a:lstStyle/>
          <a:p>
            <a:fld id="{C479D5F6-EDCB-402A-AC08-4943A1820E8F}" type="slidenum">
              <a:rPr lang="en-US" smtClean="0"/>
              <a:pPr/>
              <a:t>23</a:t>
            </a:fld>
            <a:endParaRPr lang="en-US" dirty="0"/>
          </a:p>
        </p:txBody>
      </p:sp>
    </p:spTree>
    <p:extLst>
      <p:ext uri="{BB962C8B-B14F-4D97-AF65-F5344CB8AC3E}">
        <p14:creationId xmlns:p14="http://schemas.microsoft.com/office/powerpoint/2010/main" val="22170843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60190"/>
            <a:ext cx="12192000" cy="2337620"/>
          </a:xfrm>
        </p:spPr>
        <p:txBody>
          <a:bodyPr anchor="ctr"/>
          <a:lstStyle/>
          <a:p>
            <a:r>
              <a:rPr lang="en-US" dirty="0"/>
              <a:t>Questions</a:t>
            </a:r>
          </a:p>
        </p:txBody>
      </p:sp>
      <p:sp>
        <p:nvSpPr>
          <p:cNvPr id="3" name="Slide Number Placeholder 2"/>
          <p:cNvSpPr>
            <a:spLocks noGrp="1"/>
          </p:cNvSpPr>
          <p:nvPr>
            <p:ph type="sldNum" sz="quarter" idx="12"/>
          </p:nvPr>
        </p:nvSpPr>
        <p:spPr/>
        <p:txBody>
          <a:bodyPr/>
          <a:lstStyle/>
          <a:p>
            <a:fld id="{C479D5F6-EDCB-402A-AC08-4943A1820E8F}" type="slidenum">
              <a:rPr lang="en-US" smtClean="0"/>
              <a:pPr/>
              <a:t>24</a:t>
            </a:fld>
            <a:endParaRPr lang="en-US" dirty="0"/>
          </a:p>
        </p:txBody>
      </p:sp>
    </p:spTree>
    <p:extLst>
      <p:ext uri="{BB962C8B-B14F-4D97-AF65-F5344CB8AC3E}">
        <p14:creationId xmlns:p14="http://schemas.microsoft.com/office/powerpoint/2010/main" val="675032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6ED6F8C-6CC1-F42F-2A1B-B56FD889C157}"/>
              </a:ext>
            </a:extLst>
          </p:cNvPr>
          <p:cNvSpPr>
            <a:spLocks noGrp="1"/>
          </p:cNvSpPr>
          <p:nvPr>
            <p:ph type="title"/>
          </p:nvPr>
        </p:nvSpPr>
        <p:spPr/>
        <p:txBody>
          <a:bodyPr/>
          <a:lstStyle/>
          <a:p>
            <a:r>
              <a:rPr lang="en-US" dirty="0"/>
              <a:t>Timeline</a:t>
            </a:r>
          </a:p>
        </p:txBody>
      </p:sp>
      <p:graphicFrame>
        <p:nvGraphicFramePr>
          <p:cNvPr id="6" name="Content Placeholder 6" descr="Timeline Table">
            <a:extLst>
              <a:ext uri="{FF2B5EF4-FFF2-40B4-BE49-F238E27FC236}">
                <a16:creationId xmlns:a16="http://schemas.microsoft.com/office/drawing/2014/main" id="{6CBA8768-CCA4-435E-DF33-DDBF5511D0BF}"/>
              </a:ext>
            </a:extLst>
          </p:cNvPr>
          <p:cNvGraphicFramePr>
            <a:graphicFrameLocks noGrp="1"/>
          </p:cNvGraphicFramePr>
          <p:nvPr>
            <p:ph idx="1"/>
            <p:extLst>
              <p:ext uri="{D42A27DB-BD31-4B8C-83A1-F6EECF244321}">
                <p14:modId xmlns:p14="http://schemas.microsoft.com/office/powerpoint/2010/main" val="2465645896"/>
              </p:ext>
            </p:extLst>
          </p:nvPr>
        </p:nvGraphicFramePr>
        <p:xfrm>
          <a:off x="228600" y="228601"/>
          <a:ext cx="11734800" cy="5729797"/>
        </p:xfrm>
        <a:graphic>
          <a:graphicData uri="http://schemas.openxmlformats.org/drawingml/2006/table">
            <a:tbl>
              <a:tblPr firstRow="1">
                <a:tableStyleId>{B301B821-A1FF-4177-AEE7-76D212191A09}</a:tableStyleId>
              </a:tblPr>
              <a:tblGrid>
                <a:gridCol w="1208314">
                  <a:extLst>
                    <a:ext uri="{9D8B030D-6E8A-4147-A177-3AD203B41FA5}">
                      <a16:colId xmlns:a16="http://schemas.microsoft.com/office/drawing/2014/main" val="32043887"/>
                    </a:ext>
                  </a:extLst>
                </a:gridCol>
                <a:gridCol w="1567543">
                  <a:extLst>
                    <a:ext uri="{9D8B030D-6E8A-4147-A177-3AD203B41FA5}">
                      <a16:colId xmlns:a16="http://schemas.microsoft.com/office/drawing/2014/main" val="3810390193"/>
                    </a:ext>
                  </a:extLst>
                </a:gridCol>
                <a:gridCol w="2894319">
                  <a:extLst>
                    <a:ext uri="{9D8B030D-6E8A-4147-A177-3AD203B41FA5}">
                      <a16:colId xmlns:a16="http://schemas.microsoft.com/office/drawing/2014/main" val="1401167356"/>
                    </a:ext>
                  </a:extLst>
                </a:gridCol>
                <a:gridCol w="6064624">
                  <a:extLst>
                    <a:ext uri="{9D8B030D-6E8A-4147-A177-3AD203B41FA5}">
                      <a16:colId xmlns:a16="http://schemas.microsoft.com/office/drawing/2014/main" val="888429140"/>
                    </a:ext>
                  </a:extLst>
                </a:gridCol>
              </a:tblGrid>
              <a:tr h="264646">
                <a:tc>
                  <a:txBody>
                    <a:bodyPr/>
                    <a:lstStyle/>
                    <a:p>
                      <a:r>
                        <a:rPr lang="en-US" sz="1600" dirty="0">
                          <a:latin typeface="Trebuchet MS" panose="020B0603020202020204" pitchFamily="34" charset="0"/>
                        </a:rPr>
                        <a:t>Date</a:t>
                      </a:r>
                    </a:p>
                  </a:txBody>
                  <a:tcPr/>
                </a:tc>
                <a:tc>
                  <a:txBody>
                    <a:bodyPr/>
                    <a:lstStyle/>
                    <a:p>
                      <a:r>
                        <a:rPr lang="en-US" sz="1600" dirty="0">
                          <a:latin typeface="Trebuchet MS" panose="020B0603020202020204" pitchFamily="34" charset="0"/>
                        </a:rPr>
                        <a:t>Event</a:t>
                      </a:r>
                    </a:p>
                  </a:txBody>
                  <a:tcPr/>
                </a:tc>
                <a:tc>
                  <a:txBody>
                    <a:bodyPr/>
                    <a:lstStyle/>
                    <a:p>
                      <a:r>
                        <a:rPr lang="en-US" sz="1600" dirty="0">
                          <a:latin typeface="Trebuchet MS" panose="020B0603020202020204" pitchFamily="34" charset="0"/>
                        </a:rPr>
                        <a:t>Event Description</a:t>
                      </a:r>
                    </a:p>
                  </a:txBody>
                  <a:tcPr/>
                </a:tc>
                <a:tc>
                  <a:txBody>
                    <a:bodyPr/>
                    <a:lstStyle/>
                    <a:p>
                      <a:r>
                        <a:rPr lang="en-US" sz="1600" dirty="0">
                          <a:latin typeface="Trebuchet MS" panose="020B0603020202020204" pitchFamily="34" charset="0"/>
                        </a:rPr>
                        <a:t>Notes</a:t>
                      </a:r>
                    </a:p>
                  </a:txBody>
                  <a:tcPr/>
                </a:tc>
                <a:extLst>
                  <a:ext uri="{0D108BD9-81ED-4DB2-BD59-A6C34878D82A}">
                    <a16:rowId xmlns:a16="http://schemas.microsoft.com/office/drawing/2014/main" val="3134616954"/>
                  </a:ext>
                </a:extLst>
              </a:tr>
              <a:tr h="682767">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9/19/2024</a:t>
                      </a:r>
                    </a:p>
                  </a:txBody>
                  <a:tcPr marL="68580" marR="68580" marT="0" marB="0">
                    <a:solidFill>
                      <a:schemeClr val="bg2">
                        <a:lumMod val="20000"/>
                        <a:lumOff val="80000"/>
                      </a:schemeClr>
                    </a:solidFill>
                  </a:tcPr>
                </a:tc>
                <a:tc>
                  <a:txBody>
                    <a:bodyPr/>
                    <a:lstStyle/>
                    <a:p>
                      <a:pPr marL="0" marR="0">
                        <a:lnSpc>
                          <a:spcPct val="107000"/>
                        </a:lnSpc>
                        <a:spcBef>
                          <a:spcPts val="0"/>
                        </a:spcBef>
                        <a:spcAft>
                          <a:spcPts val="0"/>
                        </a:spcAft>
                        <a:tabLst>
                          <a:tab pos="2028825" algn="l"/>
                        </a:tabLst>
                      </a:pPr>
                      <a:r>
                        <a:rPr lang="en-US" sz="1350" b="1" dirty="0">
                          <a:effectLst/>
                          <a:latin typeface="Trebuchet MS" panose="020B0603020202020204" pitchFamily="34" charset="0"/>
                          <a:ea typeface="Calibri" panose="020F0502020204030204" pitchFamily="34" charset="0"/>
                          <a:cs typeface="Times New Roman" panose="02020603050405020304" pitchFamily="18" charset="0"/>
                        </a:rPr>
                        <a:t>Cross LEA Open</a:t>
                      </a:r>
                    </a:p>
                  </a:txBody>
                  <a:tcPr marL="68580" marR="68580" marT="0" marB="0">
                    <a:solidFill>
                      <a:schemeClr val="bg2">
                        <a:lumMod val="20000"/>
                        <a:lumOff val="80000"/>
                      </a:schemeClr>
                    </a:solidFill>
                  </a:tcPr>
                </a:tc>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Districts may begin creating snapshots as soon as they receive a ‘snapshot unlocked’ notification from data pipeline.</a:t>
                      </a:r>
                    </a:p>
                  </a:txBody>
                  <a:tcPr marL="68580" marR="68580" marT="0" marB="0">
                    <a:solidFill>
                      <a:schemeClr val="bg2">
                        <a:lumMod val="20000"/>
                        <a:lumOff val="80000"/>
                      </a:schemeClr>
                    </a:solidFill>
                  </a:tcPr>
                </a:tc>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New business rules trigger (SE700 series)</a:t>
                      </a:r>
                    </a:p>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Final opportunity to correct most data fields, especially student demographic information.</a:t>
                      </a:r>
                    </a:p>
                  </a:txBody>
                  <a:tcPr marL="68580" marR="68580" marT="0" marB="0">
                    <a:solidFill>
                      <a:schemeClr val="bg2">
                        <a:lumMod val="20000"/>
                        <a:lumOff val="80000"/>
                      </a:schemeClr>
                    </a:solidFill>
                  </a:tcPr>
                </a:tc>
                <a:extLst>
                  <a:ext uri="{0D108BD9-81ED-4DB2-BD59-A6C34878D82A}">
                    <a16:rowId xmlns:a16="http://schemas.microsoft.com/office/drawing/2014/main" val="160893523"/>
                  </a:ext>
                </a:extLst>
              </a:tr>
              <a:tr h="335218">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10/07/2024</a:t>
                      </a:r>
                    </a:p>
                  </a:txBody>
                  <a:tcPr marL="68580" marR="68580" marT="0" marB="0">
                    <a:solidFill>
                      <a:schemeClr val="bg1"/>
                    </a:solidFill>
                  </a:tcPr>
                </a:tc>
                <a:tc>
                  <a:txBody>
                    <a:bodyPr/>
                    <a:lstStyle/>
                    <a:p>
                      <a:pPr marL="0" marR="0">
                        <a:lnSpc>
                          <a:spcPct val="107000"/>
                        </a:lnSpc>
                        <a:spcBef>
                          <a:spcPts val="0"/>
                        </a:spcBef>
                        <a:spcAft>
                          <a:spcPts val="0"/>
                        </a:spcAft>
                        <a:tabLst>
                          <a:tab pos="2028825" algn="l"/>
                        </a:tabLst>
                      </a:pPr>
                      <a:r>
                        <a:rPr lang="en-US" sz="1350" b="1" dirty="0">
                          <a:effectLst/>
                          <a:latin typeface="Trebuchet MS" panose="020B0603020202020204" pitchFamily="34" charset="0"/>
                          <a:ea typeface="Calibri" panose="020F0502020204030204" pitchFamily="34" charset="0"/>
                          <a:cs typeface="Times New Roman" panose="02020603050405020304" pitchFamily="18" charset="0"/>
                        </a:rPr>
                        <a:t>Interim Deadline</a:t>
                      </a:r>
                    </a:p>
                  </a:txBody>
                  <a:tcPr marL="68580" marR="68580" marT="0" marB="0">
                    <a:solidFill>
                      <a:schemeClr val="bg1"/>
                    </a:solidFill>
                  </a:tcPr>
                </a:tc>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Error free SEY snapshot</a:t>
                      </a:r>
                    </a:p>
                  </a:txBody>
                  <a:tcPr marL="68580" marR="68580" marT="0" marB="0">
                    <a:solidFill>
                      <a:schemeClr val="bg1"/>
                    </a:solidFill>
                  </a:tcPr>
                </a:tc>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Some business rules require LEAs to communicate regarding student coding. Begin working with them early in the Cross LEA window.</a:t>
                      </a:r>
                    </a:p>
                  </a:txBody>
                  <a:tcPr marL="68580" marR="68580" marT="0" marB="0">
                    <a:solidFill>
                      <a:schemeClr val="bg1"/>
                    </a:solidFill>
                  </a:tcPr>
                </a:tc>
                <a:extLst>
                  <a:ext uri="{0D108BD9-81ED-4DB2-BD59-A6C34878D82A}">
                    <a16:rowId xmlns:a16="http://schemas.microsoft.com/office/drawing/2014/main" val="3780879757"/>
                  </a:ext>
                </a:extLst>
              </a:tr>
              <a:tr h="1551639">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10/08/2024 to 10/17/2024</a:t>
                      </a:r>
                    </a:p>
                  </a:txBody>
                  <a:tcPr marL="68580" marR="68580" marT="0" marB="0">
                    <a:solidFill>
                      <a:srgbClr val="FFFFCC"/>
                    </a:solidFill>
                  </a:tcPr>
                </a:tc>
                <a:tc>
                  <a:txBody>
                    <a:bodyPr/>
                    <a:lstStyle/>
                    <a:p>
                      <a:pPr marL="0" marR="0">
                        <a:lnSpc>
                          <a:spcPct val="107000"/>
                        </a:lnSpc>
                        <a:spcBef>
                          <a:spcPts val="0"/>
                        </a:spcBef>
                        <a:spcAft>
                          <a:spcPts val="0"/>
                        </a:spcAft>
                        <a:tabLst>
                          <a:tab pos="2028825" algn="l"/>
                        </a:tabLst>
                      </a:pPr>
                      <a:r>
                        <a:rPr lang="en-US" sz="1350" b="1" dirty="0">
                          <a:effectLst/>
                          <a:latin typeface="Trebuchet MS" panose="020B0603020202020204" pitchFamily="34" charset="0"/>
                          <a:ea typeface="Calibri" panose="020F0502020204030204" pitchFamily="34" charset="0"/>
                          <a:cs typeface="Times New Roman" panose="02020603050405020304" pitchFamily="18" charset="0"/>
                        </a:rPr>
                        <a:t>Report Review</a:t>
                      </a:r>
                    </a:p>
                  </a:txBody>
                  <a:tcPr marL="68580" marR="68580" marT="0" marB="0">
                    <a:solidFill>
                      <a:srgbClr val="FFFFCC"/>
                    </a:solidFill>
                  </a:tcPr>
                </a:tc>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 Validate Student End of Year data using CEDAR/COGNOS reports.</a:t>
                      </a:r>
                    </a:p>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 Submit snapshot as soon as review is complete</a:t>
                      </a:r>
                    </a:p>
                  </a:txBody>
                  <a:tcPr marL="68580" marR="68580" marT="0" marB="0">
                    <a:solidFill>
                      <a:srgbClr val="FFFFCC"/>
                    </a:solidFill>
                  </a:tcPr>
                </a:tc>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Collaborate with schools to review student lists.</a:t>
                      </a:r>
                    </a:p>
                    <a:p>
                      <a:pPr marL="285750" marR="0" indent="-285750">
                        <a:lnSpc>
                          <a:spcPct val="107000"/>
                        </a:lnSpc>
                        <a:spcBef>
                          <a:spcPts val="0"/>
                        </a:spcBef>
                        <a:spcAft>
                          <a:spcPts val="0"/>
                        </a:spcAft>
                        <a:buFont typeface="Arial" panose="020B0604020202020204" pitchFamily="34" charset="0"/>
                        <a:buChar char="•"/>
                        <a:tabLst>
                          <a:tab pos="2028825" algn="l"/>
                        </a:tabLst>
                      </a:pPr>
                      <a:r>
                        <a:rPr lang="en-US" sz="1350" i="1" dirty="0">
                          <a:effectLst/>
                          <a:latin typeface="Trebuchet MS" panose="020B0603020202020204" pitchFamily="34" charset="0"/>
                          <a:ea typeface="Calibri" panose="020F0502020204030204" pitchFamily="34" charset="0"/>
                          <a:cs typeface="Times New Roman" panose="02020603050405020304" pitchFamily="18" charset="0"/>
                        </a:rPr>
                        <a:t>Student List: Dropouts</a:t>
                      </a:r>
                    </a:p>
                    <a:p>
                      <a:pPr marL="285750" marR="0" indent="-285750">
                        <a:lnSpc>
                          <a:spcPct val="107000"/>
                        </a:lnSpc>
                        <a:spcBef>
                          <a:spcPts val="0"/>
                        </a:spcBef>
                        <a:spcAft>
                          <a:spcPts val="0"/>
                        </a:spcAft>
                        <a:buFont typeface="Arial" panose="020B0604020202020204" pitchFamily="34" charset="0"/>
                        <a:buChar char="•"/>
                        <a:tabLst>
                          <a:tab pos="2028825" algn="l"/>
                        </a:tabLst>
                      </a:pPr>
                      <a:r>
                        <a:rPr lang="en-US" sz="1350" i="1" dirty="0">
                          <a:effectLst/>
                          <a:latin typeface="Trebuchet MS" panose="020B0603020202020204" pitchFamily="34" charset="0"/>
                          <a:ea typeface="Calibri" panose="020F0502020204030204" pitchFamily="34" charset="0"/>
                          <a:cs typeface="Times New Roman" panose="02020603050405020304" pitchFamily="18" charset="0"/>
                        </a:rPr>
                        <a:t>Student List: AYG Cohort</a:t>
                      </a:r>
                    </a:p>
                    <a:p>
                      <a:pPr marL="285750" marR="0" indent="-285750">
                        <a:lnSpc>
                          <a:spcPct val="107000"/>
                        </a:lnSpc>
                        <a:spcBef>
                          <a:spcPts val="0"/>
                        </a:spcBef>
                        <a:spcAft>
                          <a:spcPts val="0"/>
                        </a:spcAft>
                        <a:buFont typeface="Arial" panose="020B0604020202020204" pitchFamily="34" charset="0"/>
                        <a:buChar char="•"/>
                        <a:tabLst>
                          <a:tab pos="2028825" algn="l"/>
                        </a:tabLst>
                      </a:pPr>
                      <a:r>
                        <a:rPr lang="en-US" sz="1350" i="1" dirty="0">
                          <a:effectLst/>
                          <a:latin typeface="Trebuchet MS" panose="020B0603020202020204" pitchFamily="34" charset="0"/>
                          <a:ea typeface="Calibri" panose="020F0502020204030204" pitchFamily="34" charset="0"/>
                          <a:cs typeface="Times New Roman" panose="02020603050405020304" pitchFamily="18" charset="0"/>
                        </a:rPr>
                        <a:t>Student List: District and School Mobility</a:t>
                      </a:r>
                    </a:p>
                    <a:p>
                      <a:pPr marL="0" marR="0" indent="0">
                        <a:lnSpc>
                          <a:spcPct val="107000"/>
                        </a:lnSpc>
                        <a:spcBef>
                          <a:spcPts val="0"/>
                        </a:spcBef>
                        <a:spcAft>
                          <a:spcPts val="0"/>
                        </a:spcAft>
                        <a:buFont typeface="Arial" panose="020B0604020202020204" pitchFamily="34" charset="0"/>
                        <a:buNone/>
                        <a:tabLst>
                          <a:tab pos="2028825" algn="l"/>
                        </a:tabLst>
                      </a:pPr>
                      <a:r>
                        <a:rPr lang="en-US" sz="1350" i="0" dirty="0">
                          <a:effectLst/>
                          <a:latin typeface="Trebuchet MS" panose="020B0603020202020204" pitchFamily="34" charset="0"/>
                          <a:ea typeface="Calibri" panose="020F0502020204030204" pitchFamily="34" charset="0"/>
                          <a:cs typeface="Times New Roman" panose="02020603050405020304" pitchFamily="18" charset="0"/>
                        </a:rPr>
                        <a:t>Review rates.</a:t>
                      </a:r>
                    </a:p>
                    <a:p>
                      <a:pPr marL="285750" marR="0" indent="-285750">
                        <a:lnSpc>
                          <a:spcPct val="107000"/>
                        </a:lnSpc>
                        <a:spcBef>
                          <a:spcPts val="0"/>
                        </a:spcBef>
                        <a:spcAft>
                          <a:spcPts val="0"/>
                        </a:spcAft>
                        <a:buFont typeface="Arial" panose="020B0604020202020204" pitchFamily="34" charset="0"/>
                        <a:buChar char="•"/>
                        <a:tabLst>
                          <a:tab pos="2028825" algn="l"/>
                        </a:tabLst>
                      </a:pPr>
                      <a:r>
                        <a:rPr lang="en-US" sz="1350" i="1" dirty="0">
                          <a:effectLst/>
                          <a:latin typeface="Trebuchet MS" panose="020B0603020202020204" pitchFamily="34" charset="0"/>
                          <a:ea typeface="Calibri" panose="020F0502020204030204" pitchFamily="34" charset="0"/>
                          <a:cs typeface="Times New Roman" panose="02020603050405020304" pitchFamily="18" charset="0"/>
                        </a:rPr>
                        <a:t>Graduation: 3-,4-,5-,6-,7-year rates by School Year</a:t>
                      </a:r>
                    </a:p>
                    <a:p>
                      <a:pPr marL="285750" marR="0" indent="-285750">
                        <a:lnSpc>
                          <a:spcPct val="107000"/>
                        </a:lnSpc>
                        <a:spcBef>
                          <a:spcPts val="0"/>
                        </a:spcBef>
                        <a:spcAft>
                          <a:spcPts val="0"/>
                        </a:spcAft>
                        <a:buFont typeface="Arial" panose="020B0604020202020204" pitchFamily="34" charset="0"/>
                        <a:buChar char="•"/>
                        <a:tabLst>
                          <a:tab pos="2028825" algn="l"/>
                        </a:tabLst>
                      </a:pPr>
                      <a:r>
                        <a:rPr lang="en-US" sz="1350" i="1" dirty="0">
                          <a:effectLst/>
                          <a:latin typeface="Trebuchet MS" panose="020B0603020202020204" pitchFamily="34" charset="0"/>
                          <a:ea typeface="Calibri" panose="020F0502020204030204" pitchFamily="34" charset="0"/>
                          <a:cs typeface="Times New Roman" panose="02020603050405020304" pitchFamily="18" charset="0"/>
                        </a:rPr>
                        <a:t>Graduation Rates: District and School by AYG</a:t>
                      </a:r>
                    </a:p>
                    <a:p>
                      <a:pPr marL="285750" marR="0" indent="-285750">
                        <a:lnSpc>
                          <a:spcPct val="107000"/>
                        </a:lnSpc>
                        <a:spcBef>
                          <a:spcPts val="0"/>
                        </a:spcBef>
                        <a:spcAft>
                          <a:spcPts val="0"/>
                        </a:spcAft>
                        <a:buFont typeface="Arial" panose="020B0604020202020204" pitchFamily="34" charset="0"/>
                        <a:buChar char="•"/>
                        <a:tabLst>
                          <a:tab pos="2028825" algn="l"/>
                        </a:tabLst>
                      </a:pPr>
                      <a:r>
                        <a:rPr lang="en-US" sz="1350" i="1" dirty="0">
                          <a:effectLst/>
                          <a:latin typeface="Trebuchet MS" panose="020B0603020202020204" pitchFamily="34" charset="0"/>
                          <a:ea typeface="Calibri" panose="020F0502020204030204" pitchFamily="34" charset="0"/>
                          <a:cs typeface="Times New Roman" panose="02020603050405020304" pitchFamily="18" charset="0"/>
                        </a:rPr>
                        <a:t>Dropout: District and School Rates</a:t>
                      </a:r>
                    </a:p>
                    <a:p>
                      <a:pPr marL="285750" marR="0" indent="-285750">
                        <a:lnSpc>
                          <a:spcPct val="107000"/>
                        </a:lnSpc>
                        <a:spcBef>
                          <a:spcPts val="0"/>
                        </a:spcBef>
                        <a:spcAft>
                          <a:spcPts val="0"/>
                        </a:spcAft>
                        <a:buFont typeface="Arial" panose="020B0604020202020204" pitchFamily="34" charset="0"/>
                        <a:buChar char="•"/>
                        <a:tabLst>
                          <a:tab pos="2028825" algn="l"/>
                        </a:tabLst>
                      </a:pPr>
                      <a:r>
                        <a:rPr lang="en-US" sz="1350" i="1" dirty="0">
                          <a:effectLst/>
                          <a:latin typeface="Trebuchet MS" panose="020B0603020202020204" pitchFamily="34" charset="0"/>
                          <a:ea typeface="Calibri" panose="020F0502020204030204" pitchFamily="34" charset="0"/>
                          <a:cs typeface="Times New Roman" panose="02020603050405020304" pitchFamily="18" charset="0"/>
                        </a:rPr>
                        <a:t>Mobility: District and School Rates</a:t>
                      </a:r>
                    </a:p>
                  </a:txBody>
                  <a:tcPr marL="68580" marR="68580" marT="0" marB="0">
                    <a:solidFill>
                      <a:srgbClr val="FFFFCC"/>
                    </a:solidFill>
                  </a:tcPr>
                </a:tc>
                <a:extLst>
                  <a:ext uri="{0D108BD9-81ED-4DB2-BD59-A6C34878D82A}">
                    <a16:rowId xmlns:a16="http://schemas.microsoft.com/office/drawing/2014/main" val="3027900053"/>
                  </a:ext>
                </a:extLst>
              </a:tr>
              <a:tr h="335218">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10/17/2024</a:t>
                      </a:r>
                    </a:p>
                  </a:txBody>
                  <a:tcPr marL="68580" marR="68580" marT="0" marB="0">
                    <a:lnB w="38100" cap="flat" cmpd="sng" algn="ctr">
                      <a:solidFill>
                        <a:schemeClr val="tx1"/>
                      </a:solidFill>
                      <a:prstDash val="solid"/>
                      <a:round/>
                      <a:headEnd type="none" w="med" len="med"/>
                      <a:tailEnd type="none" w="med" len="med"/>
                    </a:lnB>
                    <a:solidFill>
                      <a:srgbClr val="FFCCCC"/>
                    </a:solidFill>
                  </a:tcPr>
                </a:tc>
                <a:tc>
                  <a:txBody>
                    <a:bodyPr/>
                    <a:lstStyle/>
                    <a:p>
                      <a:pPr marL="0" marR="0">
                        <a:lnSpc>
                          <a:spcPct val="107000"/>
                        </a:lnSpc>
                        <a:spcBef>
                          <a:spcPts val="0"/>
                        </a:spcBef>
                        <a:spcAft>
                          <a:spcPts val="0"/>
                        </a:spcAft>
                        <a:tabLst>
                          <a:tab pos="2028825" algn="l"/>
                        </a:tabLst>
                      </a:pPr>
                      <a:r>
                        <a:rPr lang="en-US" sz="1350" b="1" dirty="0">
                          <a:effectLst/>
                          <a:latin typeface="Trebuchet MS" panose="020B0603020202020204" pitchFamily="34" charset="0"/>
                          <a:ea typeface="Calibri" panose="020F0502020204030204" pitchFamily="34" charset="0"/>
                          <a:cs typeface="Times New Roman" panose="02020603050405020304" pitchFamily="18" charset="0"/>
                        </a:rPr>
                        <a:t>Deadline</a:t>
                      </a:r>
                    </a:p>
                  </a:txBody>
                  <a:tcPr marL="68580" marR="68580" marT="0" marB="0">
                    <a:lnB w="38100" cap="flat" cmpd="sng" algn="ctr">
                      <a:solidFill>
                        <a:schemeClr val="tx1"/>
                      </a:solidFill>
                      <a:prstDash val="solid"/>
                      <a:round/>
                      <a:headEnd type="none" w="med" len="med"/>
                      <a:tailEnd type="none" w="med" len="med"/>
                    </a:lnB>
                    <a:solidFill>
                      <a:srgbClr val="FFCCCC"/>
                    </a:solidFill>
                  </a:tcPr>
                </a:tc>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Submit SEY Snapshot</a:t>
                      </a:r>
                    </a:p>
                  </a:txBody>
                  <a:tcPr marL="68580" marR="68580" marT="0" marB="0">
                    <a:lnB w="38100" cap="flat" cmpd="sng" algn="ctr">
                      <a:solidFill>
                        <a:schemeClr val="tx1"/>
                      </a:solidFill>
                      <a:prstDash val="solid"/>
                      <a:round/>
                      <a:headEnd type="none" w="med" len="med"/>
                      <a:tailEnd type="none" w="med" len="med"/>
                    </a:lnB>
                    <a:solidFill>
                      <a:srgbClr val="FFCCCC"/>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tab pos="2028825" algn="l"/>
                        </a:tabLst>
                        <a:defRPr/>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Only users with the LEA Approver role for the SEY collection can submit the snapshot. </a:t>
                      </a:r>
                    </a:p>
                  </a:txBody>
                  <a:tcPr marL="68580" marR="68580" marT="0" marB="0">
                    <a:lnB w="38100" cap="flat" cmpd="sng" algn="ctr">
                      <a:solidFill>
                        <a:schemeClr val="tx1"/>
                      </a:solidFill>
                      <a:prstDash val="solid"/>
                      <a:round/>
                      <a:headEnd type="none" w="med" len="med"/>
                      <a:tailEnd type="none" w="med" len="med"/>
                    </a:lnB>
                    <a:solidFill>
                      <a:srgbClr val="FFCCCC"/>
                    </a:solidFill>
                  </a:tcPr>
                </a:tc>
                <a:extLst>
                  <a:ext uri="{0D108BD9-81ED-4DB2-BD59-A6C34878D82A}">
                    <a16:rowId xmlns:a16="http://schemas.microsoft.com/office/drawing/2014/main" val="34607957"/>
                  </a:ext>
                </a:extLst>
              </a:tr>
              <a:tr h="508993">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10/24/2024 to 11/19/2024</a:t>
                      </a:r>
                    </a:p>
                  </a:txBody>
                  <a:tcPr marL="68580" marR="68580" marT="0" marB="0">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tabLst>
                          <a:tab pos="2028825" algn="l"/>
                        </a:tabLst>
                      </a:pPr>
                      <a:r>
                        <a:rPr lang="en-US" sz="1350" b="1" dirty="0">
                          <a:effectLst/>
                          <a:latin typeface="Trebuchet MS" panose="020B0603020202020204" pitchFamily="34" charset="0"/>
                          <a:ea typeface="Calibri" panose="020F0502020204030204" pitchFamily="34" charset="0"/>
                          <a:cs typeface="Times New Roman" panose="02020603050405020304" pitchFamily="18" charset="0"/>
                        </a:rPr>
                        <a:t>Collection Phase</a:t>
                      </a:r>
                    </a:p>
                  </a:txBody>
                  <a:tcPr marL="68580" marR="68580" marT="0" marB="0">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Post-Cross LEA Phase</a:t>
                      </a:r>
                    </a:p>
                  </a:txBody>
                  <a:tcPr marL="68580" marR="68580" marT="0" marB="0">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Final clean-up phase focused on data validation (SE900 series rules). </a:t>
                      </a:r>
                    </a:p>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Cross references Student October 2024-2025.</a:t>
                      </a:r>
                    </a:p>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Extremely limited changes, mostly school exit type/date.</a:t>
                      </a:r>
                    </a:p>
                  </a:txBody>
                  <a:tcPr marL="68580" marR="68580" marT="0" marB="0">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4458458"/>
                  </a:ext>
                </a:extLst>
              </a:tr>
              <a:tr h="508993">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11/22/2024 to 12/3/2024</a:t>
                      </a:r>
                    </a:p>
                  </a:txBody>
                  <a:tcPr marL="68580" marR="68580" marT="0" marB="0">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tabLst>
                          <a:tab pos="2028825" algn="l"/>
                        </a:tabLst>
                      </a:pPr>
                      <a:r>
                        <a:rPr lang="en-US" sz="1350" b="1" dirty="0">
                          <a:effectLst/>
                          <a:latin typeface="Trebuchet MS" panose="020B0603020202020204" pitchFamily="34" charset="0"/>
                          <a:ea typeface="Calibri" panose="020F0502020204030204" pitchFamily="34" charset="0"/>
                          <a:cs typeface="Times New Roman" panose="02020603050405020304" pitchFamily="18" charset="0"/>
                        </a:rPr>
                        <a:t>Collection Phase</a:t>
                      </a:r>
                    </a:p>
                  </a:txBody>
                  <a:tcPr marL="68580" marR="68580" marT="0" marB="0">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Final report review and sign-off forms due</a:t>
                      </a:r>
                    </a:p>
                  </a:txBody>
                  <a:tcPr marL="68580" marR="68580" marT="0" marB="0">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Final review of graduation/completion, dropout, and mobility/stability rates.</a:t>
                      </a:r>
                    </a:p>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Collection lead works with LEAs impacted by CDE’s final review.</a:t>
                      </a:r>
                    </a:p>
                  </a:txBody>
                  <a:tcPr marL="68580" marR="68580" marT="0" marB="0">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7470295"/>
                  </a:ext>
                </a:extLst>
              </a:tr>
              <a:tr h="335218">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1/14/2025</a:t>
                      </a:r>
                    </a:p>
                  </a:txBody>
                  <a:tcPr marL="68580" marR="68580" marT="0" marB="0">
                    <a:lnT w="38100" cap="flat" cmpd="sng" algn="ctr">
                      <a:solidFill>
                        <a:schemeClr val="tx1"/>
                      </a:solidFill>
                      <a:prstDash val="solid"/>
                      <a:round/>
                      <a:headEnd type="none" w="med" len="med"/>
                      <a:tailEnd type="none" w="med" len="med"/>
                    </a:lnT>
                    <a:solidFill>
                      <a:schemeClr val="accent3">
                        <a:lumMod val="20000"/>
                        <a:lumOff val="80000"/>
                      </a:schemeClr>
                    </a:solidFill>
                  </a:tcPr>
                </a:tc>
                <a:tc>
                  <a:txBody>
                    <a:bodyPr/>
                    <a:lstStyle/>
                    <a:p>
                      <a:pPr marL="0" marR="0">
                        <a:lnSpc>
                          <a:spcPct val="107000"/>
                        </a:lnSpc>
                        <a:spcBef>
                          <a:spcPts val="0"/>
                        </a:spcBef>
                        <a:spcAft>
                          <a:spcPts val="0"/>
                        </a:spcAft>
                        <a:tabLst>
                          <a:tab pos="2028825" algn="l"/>
                        </a:tabLst>
                      </a:pPr>
                      <a:r>
                        <a:rPr lang="en-US" sz="1350" b="1" dirty="0">
                          <a:effectLst/>
                          <a:latin typeface="Trebuchet MS" panose="020B0603020202020204" pitchFamily="34" charset="0"/>
                          <a:ea typeface="Calibri" panose="020F0502020204030204" pitchFamily="34" charset="0"/>
                          <a:cs typeface="Times New Roman" panose="02020603050405020304" pitchFamily="18" charset="0"/>
                        </a:rPr>
                        <a:t>Data Release</a:t>
                      </a:r>
                    </a:p>
                  </a:txBody>
                  <a:tcPr marL="68580" marR="68580" marT="0" marB="0">
                    <a:lnT w="38100" cap="flat" cmpd="sng" algn="ctr">
                      <a:solidFill>
                        <a:schemeClr val="tx1"/>
                      </a:solidFill>
                      <a:prstDash val="solid"/>
                      <a:round/>
                      <a:headEnd type="none" w="med" len="med"/>
                      <a:tailEnd type="none" w="med" len="med"/>
                    </a:lnT>
                    <a:solidFill>
                      <a:schemeClr val="accent3">
                        <a:lumMod val="20000"/>
                        <a:lumOff val="80000"/>
                      </a:schemeClr>
                    </a:solidFill>
                  </a:tcPr>
                </a:tc>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SEY Public Data Release</a:t>
                      </a:r>
                    </a:p>
                  </a:txBody>
                  <a:tcPr marL="68580" marR="68580" marT="0" marB="0">
                    <a:lnT w="38100" cap="flat" cmpd="sng" algn="ctr">
                      <a:solidFill>
                        <a:schemeClr val="tx1"/>
                      </a:solidFill>
                      <a:prstDash val="solid"/>
                      <a:round/>
                      <a:headEnd type="none" w="med" len="med"/>
                      <a:tailEnd type="none" w="med" len="med"/>
                    </a:lnT>
                    <a:solidFill>
                      <a:schemeClr val="accent3">
                        <a:lumMod val="20000"/>
                        <a:lumOff val="80000"/>
                      </a:schemeClr>
                    </a:solidFill>
                  </a:tcPr>
                </a:tc>
                <a:tc>
                  <a:txBody>
                    <a:bodyPr/>
                    <a:lstStyle/>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All SEY data is embargoed until CDE’s press release on this date. </a:t>
                      </a:r>
                    </a:p>
                    <a:p>
                      <a:pPr marL="0" marR="0">
                        <a:lnSpc>
                          <a:spcPct val="107000"/>
                        </a:lnSpc>
                        <a:spcBef>
                          <a:spcPts val="0"/>
                        </a:spcBef>
                        <a:spcAft>
                          <a:spcPts val="0"/>
                        </a:spcAft>
                        <a:tabLst>
                          <a:tab pos="2028825" algn="l"/>
                        </a:tabLst>
                      </a:pPr>
                      <a:r>
                        <a:rPr lang="en-US" sz="1350" dirty="0">
                          <a:effectLst/>
                          <a:latin typeface="Trebuchet MS" panose="020B0603020202020204" pitchFamily="34" charset="0"/>
                          <a:ea typeface="Calibri" panose="020F0502020204030204" pitchFamily="34" charset="0"/>
                          <a:cs typeface="Times New Roman" panose="02020603050405020304" pitchFamily="18" charset="0"/>
                        </a:rPr>
                        <a:t>Data respondents will receive notification when the embargo lifts.</a:t>
                      </a:r>
                    </a:p>
                  </a:txBody>
                  <a:tcPr marL="68580" marR="68580" marT="0" marB="0">
                    <a:lnT w="38100" cap="flat" cmpd="sng" algn="ctr">
                      <a:solidFill>
                        <a:schemeClr val="tx1"/>
                      </a:solidFill>
                      <a:prstDash val="solid"/>
                      <a:round/>
                      <a:headEnd type="none" w="med" len="med"/>
                      <a:tailEnd type="none" w="med" len="med"/>
                    </a:lnT>
                    <a:solidFill>
                      <a:schemeClr val="accent3">
                        <a:lumMod val="20000"/>
                        <a:lumOff val="80000"/>
                      </a:schemeClr>
                    </a:solidFill>
                  </a:tcPr>
                </a:tc>
                <a:extLst>
                  <a:ext uri="{0D108BD9-81ED-4DB2-BD59-A6C34878D82A}">
                    <a16:rowId xmlns:a16="http://schemas.microsoft.com/office/drawing/2014/main" val="443721724"/>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2105496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94188-599C-578C-6C77-2A82E034EA92}"/>
              </a:ext>
            </a:extLst>
          </p:cNvPr>
          <p:cNvSpPr>
            <a:spLocks noGrp="1"/>
          </p:cNvSpPr>
          <p:nvPr>
            <p:ph type="ctrTitle"/>
          </p:nvPr>
        </p:nvSpPr>
        <p:spPr/>
        <p:txBody>
          <a:bodyPr/>
          <a:lstStyle/>
          <a:p>
            <a:r>
              <a:rPr lang="en-US" dirty="0"/>
              <a:t>Cross LEA Phase</a:t>
            </a:r>
          </a:p>
        </p:txBody>
      </p:sp>
      <p:sp>
        <p:nvSpPr>
          <p:cNvPr id="4" name="Slide Number Placeholder 3"/>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299803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0CFEE-052D-E330-0D9C-78A704189A25}"/>
              </a:ext>
            </a:extLst>
          </p:cNvPr>
          <p:cNvSpPr>
            <a:spLocks noGrp="1"/>
          </p:cNvSpPr>
          <p:nvPr>
            <p:ph type="title"/>
          </p:nvPr>
        </p:nvSpPr>
        <p:spPr/>
        <p:txBody>
          <a:bodyPr/>
          <a:lstStyle/>
          <a:p>
            <a:r>
              <a:rPr lang="en-US" dirty="0"/>
              <a:t>Cross LEA Phase Overview</a:t>
            </a:r>
          </a:p>
        </p:txBody>
      </p:sp>
      <p:sp>
        <p:nvSpPr>
          <p:cNvPr id="6" name="Text Placeholder 5">
            <a:extLst>
              <a:ext uri="{FF2B5EF4-FFF2-40B4-BE49-F238E27FC236}">
                <a16:creationId xmlns:a16="http://schemas.microsoft.com/office/drawing/2014/main" id="{6C5D9321-C1AB-E166-A6E5-CC0674F16469}"/>
              </a:ext>
            </a:extLst>
          </p:cNvPr>
          <p:cNvSpPr>
            <a:spLocks noGrp="1"/>
          </p:cNvSpPr>
          <p:nvPr>
            <p:ph type="body" sz="quarter" idx="13"/>
          </p:nvPr>
        </p:nvSpPr>
        <p:spPr/>
        <p:txBody>
          <a:bodyPr/>
          <a:lstStyle/>
          <a:p>
            <a:r>
              <a:rPr lang="en-US" dirty="0"/>
              <a:t>What is the Cross-LEA Phase?</a:t>
            </a:r>
          </a:p>
        </p:txBody>
      </p:sp>
      <p:sp>
        <p:nvSpPr>
          <p:cNvPr id="3" name="Content Placeholder 2">
            <a:extLst>
              <a:ext uri="{FF2B5EF4-FFF2-40B4-BE49-F238E27FC236}">
                <a16:creationId xmlns:a16="http://schemas.microsoft.com/office/drawing/2014/main" id="{DC58A13E-08CE-44BA-0135-042C864C31B9}"/>
              </a:ext>
            </a:extLst>
          </p:cNvPr>
          <p:cNvSpPr>
            <a:spLocks noGrp="1"/>
          </p:cNvSpPr>
          <p:nvPr>
            <p:ph sz="half" idx="1"/>
          </p:nvPr>
        </p:nvSpPr>
        <p:spPr/>
        <p:txBody>
          <a:bodyPr>
            <a:normAutofit fontScale="92500" lnSpcReduction="20000"/>
          </a:bodyPr>
          <a:lstStyle/>
          <a:p>
            <a:r>
              <a:rPr lang="en-US" dirty="0"/>
              <a:t>Second phase of SEY collection</a:t>
            </a:r>
          </a:p>
          <a:p>
            <a:r>
              <a:rPr lang="en-US" dirty="0"/>
              <a:t>CDE runs a process to cross validate student educational history across all school districts/BOCES</a:t>
            </a:r>
          </a:p>
          <a:p>
            <a:pPr lvl="1"/>
            <a:r>
              <a:rPr lang="en-US" dirty="0"/>
              <a:t>SE700 series errors/warnings are triggered</a:t>
            </a:r>
          </a:p>
          <a:p>
            <a:r>
              <a:rPr lang="en-US" dirty="0"/>
              <a:t>Ensures accuracy of education statistics</a:t>
            </a:r>
          </a:p>
          <a:p>
            <a:pPr lvl="1"/>
            <a:r>
              <a:rPr lang="en-US" dirty="0"/>
              <a:t>Graduate/completers</a:t>
            </a:r>
          </a:p>
          <a:p>
            <a:pPr lvl="1"/>
            <a:r>
              <a:rPr lang="en-US" dirty="0"/>
              <a:t>Dropouts</a:t>
            </a:r>
          </a:p>
          <a:p>
            <a:pPr lvl="1"/>
            <a:r>
              <a:rPr lang="en-US" dirty="0"/>
              <a:t>Exit one district and recovered by another</a:t>
            </a:r>
          </a:p>
          <a:p>
            <a:pPr lvl="1"/>
            <a:r>
              <a:rPr lang="en-US" dirty="0"/>
              <a:t>Completed HSED</a:t>
            </a:r>
          </a:p>
        </p:txBody>
      </p:sp>
      <p:sp>
        <p:nvSpPr>
          <p:cNvPr id="7" name="Text Placeholder 6">
            <a:extLst>
              <a:ext uri="{FF2B5EF4-FFF2-40B4-BE49-F238E27FC236}">
                <a16:creationId xmlns:a16="http://schemas.microsoft.com/office/drawing/2014/main" id="{4C5B28A9-59A6-58AC-3B82-64E12E0D6C99}"/>
              </a:ext>
            </a:extLst>
          </p:cNvPr>
          <p:cNvSpPr>
            <a:spLocks noGrp="1"/>
          </p:cNvSpPr>
          <p:nvPr>
            <p:ph type="body" sz="quarter" idx="14"/>
          </p:nvPr>
        </p:nvSpPr>
        <p:spPr/>
        <p:txBody>
          <a:bodyPr/>
          <a:lstStyle/>
          <a:p>
            <a:r>
              <a:rPr lang="en-US" dirty="0"/>
              <a:t>Required LEA Tasks</a:t>
            </a:r>
          </a:p>
        </p:txBody>
      </p:sp>
      <p:sp>
        <p:nvSpPr>
          <p:cNvPr id="5" name="Content Placeholder 4">
            <a:extLst>
              <a:ext uri="{FF2B5EF4-FFF2-40B4-BE49-F238E27FC236}">
                <a16:creationId xmlns:a16="http://schemas.microsoft.com/office/drawing/2014/main" id="{484F17A0-3373-E9B3-F7F5-642EE8701947}"/>
              </a:ext>
            </a:extLst>
          </p:cNvPr>
          <p:cNvSpPr>
            <a:spLocks noGrp="1"/>
          </p:cNvSpPr>
          <p:nvPr>
            <p:ph sz="half" idx="2"/>
          </p:nvPr>
        </p:nvSpPr>
        <p:spPr/>
        <p:txBody>
          <a:bodyPr>
            <a:normAutofit fontScale="85000" lnSpcReduction="10000"/>
          </a:bodyPr>
          <a:lstStyle/>
          <a:p>
            <a:r>
              <a:rPr lang="en-US" dirty="0"/>
              <a:t>Review errors/warnings</a:t>
            </a:r>
          </a:p>
          <a:p>
            <a:r>
              <a:rPr lang="en-US" dirty="0"/>
              <a:t>Create at least one SEY snapshot (even if error free)</a:t>
            </a:r>
          </a:p>
          <a:p>
            <a:r>
              <a:rPr lang="en-US" dirty="0"/>
              <a:t>Submit data by October 17, 2024</a:t>
            </a:r>
          </a:p>
          <a:p>
            <a:r>
              <a:rPr lang="en-US" dirty="0"/>
              <a:t>Review data, making updates as needed</a:t>
            </a:r>
          </a:p>
          <a:p>
            <a:pPr lvl="1"/>
            <a:r>
              <a:rPr lang="en-US" dirty="0"/>
              <a:t>All data fields may be corrected during this phase</a:t>
            </a:r>
          </a:p>
          <a:p>
            <a:pPr lvl="1"/>
            <a:r>
              <a:rPr lang="en-US" dirty="0"/>
              <a:t>Last chance to correct any miscoded student demographic information</a:t>
            </a:r>
          </a:p>
          <a:p>
            <a:r>
              <a:rPr lang="en-US" dirty="0"/>
              <a:t>Reminder: The upcoming Post-Cross Phase allows very limited updates to specific data fields</a:t>
            </a:r>
          </a:p>
        </p:txBody>
      </p:sp>
      <p:sp>
        <p:nvSpPr>
          <p:cNvPr id="4" name="Slide Number Placeholder 3">
            <a:extLst>
              <a:ext uri="{FF2B5EF4-FFF2-40B4-BE49-F238E27FC236}">
                <a16:creationId xmlns:a16="http://schemas.microsoft.com/office/drawing/2014/main" id="{BE0C4DAE-8345-1954-1103-32C78751577B}"/>
              </a:ext>
            </a:extLst>
          </p:cNvPr>
          <p:cNvSpPr>
            <a:spLocks noGrp="1"/>
          </p:cNvSpPr>
          <p:nvPr>
            <p:ph type="sldNum" sz="quarter" idx="12"/>
          </p:nvPr>
        </p:nvSpPr>
        <p:spPr/>
        <p:txBody>
          <a:bodyPr/>
          <a:lstStyle/>
          <a:p>
            <a:fld id="{C479D5F6-EDCB-402A-AC08-4943A1820E8F}" type="slidenum">
              <a:rPr lang="en-US" smtClean="0"/>
              <a:pPr/>
              <a:t>5</a:t>
            </a:fld>
            <a:endParaRPr lang="en-US"/>
          </a:p>
        </p:txBody>
      </p:sp>
    </p:spTree>
    <p:extLst>
      <p:ext uri="{BB962C8B-B14F-4D97-AF65-F5344CB8AC3E}">
        <p14:creationId xmlns:p14="http://schemas.microsoft.com/office/powerpoint/2010/main" val="301478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5D57C1-01BA-9D5F-3D13-1958B647D01C}"/>
              </a:ext>
            </a:extLst>
          </p:cNvPr>
          <p:cNvSpPr>
            <a:spLocks noGrp="1"/>
          </p:cNvSpPr>
          <p:nvPr>
            <p:ph type="title"/>
          </p:nvPr>
        </p:nvSpPr>
        <p:spPr/>
        <p:txBody>
          <a:bodyPr/>
          <a:lstStyle/>
          <a:p>
            <a:r>
              <a:rPr lang="en-US" dirty="0"/>
              <a:t>New in 2023-2024</a:t>
            </a:r>
          </a:p>
        </p:txBody>
      </p:sp>
      <p:sp>
        <p:nvSpPr>
          <p:cNvPr id="6" name="Text Placeholder 5">
            <a:extLst>
              <a:ext uri="{FF2B5EF4-FFF2-40B4-BE49-F238E27FC236}">
                <a16:creationId xmlns:a16="http://schemas.microsoft.com/office/drawing/2014/main" id="{12E073EA-E682-3B71-B2A4-5BB420442871}"/>
              </a:ext>
            </a:extLst>
          </p:cNvPr>
          <p:cNvSpPr>
            <a:spLocks noGrp="1"/>
          </p:cNvSpPr>
          <p:nvPr>
            <p:ph type="body" sz="quarter" idx="13"/>
          </p:nvPr>
        </p:nvSpPr>
        <p:spPr/>
        <p:txBody>
          <a:bodyPr/>
          <a:lstStyle/>
          <a:p>
            <a:r>
              <a:rPr lang="en-US" dirty="0"/>
              <a:t>Business Rules</a:t>
            </a:r>
          </a:p>
        </p:txBody>
      </p:sp>
      <p:sp>
        <p:nvSpPr>
          <p:cNvPr id="4" name="Content Placeholder 3">
            <a:extLst>
              <a:ext uri="{FF2B5EF4-FFF2-40B4-BE49-F238E27FC236}">
                <a16:creationId xmlns:a16="http://schemas.microsoft.com/office/drawing/2014/main" id="{9412091B-3262-D44A-B421-5F140353D3D8}"/>
              </a:ext>
            </a:extLst>
          </p:cNvPr>
          <p:cNvSpPr>
            <a:spLocks noGrp="1"/>
          </p:cNvSpPr>
          <p:nvPr>
            <p:ph sz="half" idx="1"/>
          </p:nvPr>
        </p:nvSpPr>
        <p:spPr/>
        <p:txBody>
          <a:bodyPr>
            <a:normAutofit fontScale="77500" lnSpcReduction="20000"/>
          </a:bodyPr>
          <a:lstStyle/>
          <a:p>
            <a:r>
              <a:rPr lang="en-US" dirty="0"/>
              <a:t>SE800 series (static) rules have been deactivated</a:t>
            </a:r>
          </a:p>
          <a:p>
            <a:r>
              <a:rPr lang="en-US" dirty="0"/>
              <a:t>New warnings (SE725, SE726, SE727)</a:t>
            </a:r>
          </a:p>
          <a:p>
            <a:r>
              <a:rPr lang="en-US" dirty="0"/>
              <a:t>New SE500 error</a:t>
            </a:r>
          </a:p>
          <a:p>
            <a:pPr lvl="1"/>
            <a:r>
              <a:rPr lang="en-US" dirty="0"/>
              <a:t>Custom error based upon individual LEA data</a:t>
            </a:r>
          </a:p>
          <a:p>
            <a:pPr lvl="1"/>
            <a:r>
              <a:rPr lang="en-US" dirty="0"/>
              <a:t>Requires LEA to communicate with SEY Collection lead to clear the error, even if required data has been updated</a:t>
            </a:r>
          </a:p>
          <a:p>
            <a:r>
              <a:rPr lang="en-US" dirty="0"/>
              <a:t>Updated language for existing SE700 series errors and warnings</a:t>
            </a:r>
          </a:p>
          <a:p>
            <a:r>
              <a:rPr lang="en-US" dirty="0"/>
              <a:t>Ensured logic on SE700 warnings that predict SE900 errors for the Post-Cross LEA phase accurately aligns between the two phases</a:t>
            </a:r>
          </a:p>
        </p:txBody>
      </p:sp>
      <p:sp>
        <p:nvSpPr>
          <p:cNvPr id="7" name="Text Placeholder 6">
            <a:extLst>
              <a:ext uri="{FF2B5EF4-FFF2-40B4-BE49-F238E27FC236}">
                <a16:creationId xmlns:a16="http://schemas.microsoft.com/office/drawing/2014/main" id="{A5259669-BB60-220F-8950-E27386D20F71}"/>
              </a:ext>
            </a:extLst>
          </p:cNvPr>
          <p:cNvSpPr>
            <a:spLocks noGrp="1"/>
          </p:cNvSpPr>
          <p:nvPr>
            <p:ph type="body" sz="quarter" idx="14"/>
          </p:nvPr>
        </p:nvSpPr>
        <p:spPr/>
        <p:txBody>
          <a:bodyPr/>
          <a:lstStyle/>
          <a:p>
            <a:r>
              <a:rPr lang="en-US" dirty="0"/>
              <a:t>CEDAR/COGNOS Reports</a:t>
            </a:r>
          </a:p>
        </p:txBody>
      </p:sp>
      <p:sp>
        <p:nvSpPr>
          <p:cNvPr id="5" name="Content Placeholder 4">
            <a:extLst>
              <a:ext uri="{FF2B5EF4-FFF2-40B4-BE49-F238E27FC236}">
                <a16:creationId xmlns:a16="http://schemas.microsoft.com/office/drawing/2014/main" id="{CFDECBFC-CCB2-7EA4-A14B-561E98D544A5}"/>
              </a:ext>
            </a:extLst>
          </p:cNvPr>
          <p:cNvSpPr>
            <a:spLocks noGrp="1"/>
          </p:cNvSpPr>
          <p:nvPr>
            <p:ph sz="half" idx="2"/>
          </p:nvPr>
        </p:nvSpPr>
        <p:spPr/>
        <p:txBody>
          <a:bodyPr>
            <a:normAutofit fontScale="70000" lnSpcReduction="20000"/>
          </a:bodyPr>
          <a:lstStyle/>
          <a:p>
            <a:r>
              <a:rPr lang="en-US" b="1" dirty="0"/>
              <a:t>Cross LEA List – Students Removed from AYG Cohort</a:t>
            </a:r>
          </a:p>
          <a:p>
            <a:pPr lvl="1"/>
            <a:r>
              <a:rPr lang="en-US" dirty="0"/>
              <a:t>Replaces the deactivated report </a:t>
            </a:r>
            <a:r>
              <a:rPr lang="en-US" i="1" dirty="0"/>
              <a:t>EOY Cross LEA Edit Report</a:t>
            </a:r>
            <a:endParaRPr lang="en-US" b="1" dirty="0"/>
          </a:p>
          <a:p>
            <a:r>
              <a:rPr lang="en-US" b="1" dirty="0"/>
              <a:t>Cross LEA List – Students with SE700 errors or warnings</a:t>
            </a:r>
          </a:p>
          <a:p>
            <a:pPr lvl="1"/>
            <a:r>
              <a:rPr lang="en-US" dirty="0"/>
              <a:t>Replaces the deactivated report </a:t>
            </a:r>
            <a:r>
              <a:rPr lang="en-US" i="1" dirty="0"/>
              <a:t>EOY Cross LEA Edit Report</a:t>
            </a:r>
            <a:endParaRPr lang="en-US" dirty="0"/>
          </a:p>
          <a:p>
            <a:r>
              <a:rPr lang="en-US" b="1" dirty="0"/>
              <a:t>SASID Lookup: Cross LEA </a:t>
            </a:r>
          </a:p>
          <a:p>
            <a:pPr lvl="1"/>
            <a:r>
              <a:rPr lang="en-US" dirty="0"/>
              <a:t>This report was new in 2023, but remains a critical resource</a:t>
            </a:r>
          </a:p>
          <a:p>
            <a:pPr lvl="1"/>
            <a:r>
              <a:rPr lang="en-US" dirty="0"/>
              <a:t>Formerly known as </a:t>
            </a:r>
            <a:r>
              <a:rPr lang="en-US" i="1" dirty="0"/>
              <a:t>EOY Cross LEA Lookup by SASID</a:t>
            </a:r>
            <a:endParaRPr lang="en-US" dirty="0"/>
          </a:p>
          <a:p>
            <a:r>
              <a:rPr lang="en-US" b="1" dirty="0"/>
              <a:t>Student List: AYG Cohort Adjustments</a:t>
            </a:r>
          </a:p>
          <a:p>
            <a:pPr lvl="1"/>
            <a:r>
              <a:rPr lang="en-US" dirty="0"/>
              <a:t>Renamed</a:t>
            </a:r>
          </a:p>
          <a:p>
            <a:pPr lvl="1"/>
            <a:r>
              <a:rPr lang="en-US" dirty="0"/>
              <a:t>Formerly known as </a:t>
            </a:r>
            <a:r>
              <a:rPr lang="en-US" i="1" dirty="0"/>
              <a:t>EOY All Membership Base Adjustments made for the AYG</a:t>
            </a:r>
          </a:p>
        </p:txBody>
      </p:sp>
      <p:sp>
        <p:nvSpPr>
          <p:cNvPr id="2" name="Slide Number Placeholder 1">
            <a:extLst>
              <a:ext uri="{FF2B5EF4-FFF2-40B4-BE49-F238E27FC236}">
                <a16:creationId xmlns:a16="http://schemas.microsoft.com/office/drawing/2014/main" id="{60972C21-FC43-EBB2-5847-DE31793E68B5}"/>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1584971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268A9-478E-49A9-8C8D-AA695693521A}"/>
              </a:ext>
            </a:extLst>
          </p:cNvPr>
          <p:cNvSpPr>
            <a:spLocks noGrp="1"/>
          </p:cNvSpPr>
          <p:nvPr>
            <p:ph type="title"/>
          </p:nvPr>
        </p:nvSpPr>
        <p:spPr/>
        <p:txBody>
          <a:bodyPr>
            <a:normAutofit/>
          </a:bodyPr>
          <a:lstStyle/>
          <a:p>
            <a:r>
              <a:rPr lang="en-US" sz="3200" dirty="0"/>
              <a:t>Cross LEA Phase Steps</a:t>
            </a:r>
          </a:p>
        </p:txBody>
      </p:sp>
      <p:sp>
        <p:nvSpPr>
          <p:cNvPr id="7" name="Content Placeholder 6">
            <a:extLst>
              <a:ext uri="{FF2B5EF4-FFF2-40B4-BE49-F238E27FC236}">
                <a16:creationId xmlns:a16="http://schemas.microsoft.com/office/drawing/2014/main" id="{88C523AC-8778-663E-D0EA-47FC96329211}"/>
              </a:ext>
            </a:extLst>
          </p:cNvPr>
          <p:cNvSpPr>
            <a:spLocks noGrp="1"/>
          </p:cNvSpPr>
          <p:nvPr>
            <p:ph idx="1"/>
          </p:nvPr>
        </p:nvSpPr>
        <p:spPr>
          <a:xfrm>
            <a:off x="838200" y="1554480"/>
            <a:ext cx="10515600" cy="4190738"/>
          </a:xfrm>
        </p:spPr>
        <p:txBody>
          <a:bodyPr>
            <a:normAutofit lnSpcReduction="10000"/>
          </a:bodyPr>
          <a:lstStyle/>
          <a:p>
            <a:pPr marL="457200" indent="-457200">
              <a:buFont typeface="+mj-lt"/>
              <a:buAutoNum type="arabicPeriod"/>
            </a:pPr>
            <a:r>
              <a:rPr lang="en-US" b="1" dirty="0">
                <a:solidFill>
                  <a:schemeClr val="accent2"/>
                </a:solidFill>
              </a:rPr>
              <a:t>Review errors and warnings</a:t>
            </a:r>
          </a:p>
          <a:p>
            <a:pPr lvl="1"/>
            <a:r>
              <a:rPr lang="en-US" dirty="0"/>
              <a:t>SE700 series and any remaining SE001-SE500 series</a:t>
            </a:r>
          </a:p>
          <a:p>
            <a:pPr marL="457200" indent="-457200">
              <a:buFont typeface="+mj-lt"/>
              <a:buAutoNum type="arabicPeriod"/>
            </a:pPr>
            <a:r>
              <a:rPr lang="en-US" dirty="0"/>
              <a:t>Update interchange files as needed to resolve errors/warnings</a:t>
            </a:r>
          </a:p>
          <a:p>
            <a:pPr lvl="1"/>
            <a:r>
              <a:rPr lang="en-US" dirty="0"/>
              <a:t>Any data field may be changed during this phase</a:t>
            </a:r>
          </a:p>
          <a:p>
            <a:pPr lvl="1"/>
            <a:r>
              <a:rPr lang="en-US" dirty="0"/>
              <a:t>Final opportunity to address demographic updates</a:t>
            </a:r>
          </a:p>
          <a:p>
            <a:pPr marL="457200" indent="-457200">
              <a:buFont typeface="+mj-lt"/>
              <a:buAutoNum type="arabicPeriod"/>
            </a:pPr>
            <a:r>
              <a:rPr lang="en-US" dirty="0"/>
              <a:t>Upload Adjustment file</a:t>
            </a:r>
          </a:p>
          <a:p>
            <a:pPr lvl="1"/>
            <a:r>
              <a:rPr lang="en-US" dirty="0"/>
              <a:t>If needed to address SE700 errors</a:t>
            </a:r>
          </a:p>
          <a:p>
            <a:pPr marL="457200" indent="-457200">
              <a:buFont typeface="+mj-lt"/>
              <a:buAutoNum type="arabicPeriod"/>
            </a:pPr>
            <a:r>
              <a:rPr lang="en-US" b="1" dirty="0">
                <a:solidFill>
                  <a:schemeClr val="accent2"/>
                </a:solidFill>
              </a:rPr>
              <a:t>Create SEY snapshot, </a:t>
            </a:r>
            <a:r>
              <a:rPr lang="en-US" dirty="0"/>
              <a:t>repeating steps 1 through 4 as needed</a:t>
            </a:r>
          </a:p>
          <a:p>
            <a:pPr marL="457200" indent="-457200">
              <a:buFont typeface="+mj-lt"/>
              <a:buAutoNum type="arabicPeriod"/>
            </a:pPr>
            <a:r>
              <a:rPr lang="en-US" b="1" dirty="0">
                <a:solidFill>
                  <a:schemeClr val="accent2"/>
                </a:solidFill>
              </a:rPr>
              <a:t>Review SEY Data using CEDAR/COGNOS reports</a:t>
            </a:r>
          </a:p>
          <a:p>
            <a:pPr marL="457200" indent="-457200">
              <a:buFont typeface="+mj-lt"/>
              <a:buAutoNum type="arabicPeriod"/>
            </a:pPr>
            <a:r>
              <a:rPr lang="en-US" b="1" dirty="0">
                <a:solidFill>
                  <a:schemeClr val="accent2"/>
                </a:solidFill>
              </a:rPr>
              <a:t>Submit error-free SEY snapshot</a:t>
            </a:r>
          </a:p>
          <a:p>
            <a:pPr lvl="1"/>
            <a:r>
              <a:rPr lang="en-US" dirty="0"/>
              <a:t>LEA Approver role required</a:t>
            </a:r>
          </a:p>
          <a:p>
            <a:endParaRPr lang="en-US" dirty="0"/>
          </a:p>
        </p:txBody>
      </p:sp>
      <p:sp>
        <p:nvSpPr>
          <p:cNvPr id="8" name="Rectangle: Rounded Corners 7">
            <a:extLst>
              <a:ext uri="{FF2B5EF4-FFF2-40B4-BE49-F238E27FC236}">
                <a16:creationId xmlns:a16="http://schemas.microsoft.com/office/drawing/2014/main" id="{72CB517A-59E7-2070-10D2-5B3551BCB3F2}"/>
              </a:ext>
            </a:extLst>
          </p:cNvPr>
          <p:cNvSpPr/>
          <p:nvPr/>
        </p:nvSpPr>
        <p:spPr>
          <a:xfrm>
            <a:off x="838200" y="5745218"/>
            <a:ext cx="10515600" cy="365126"/>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dirty="0"/>
              <a:t>Note: Steps 1, 4, 5, and 6 are required for all LEAs, even if they are error free at the beginning of this phase</a:t>
            </a:r>
          </a:p>
        </p:txBody>
      </p:sp>
      <p:sp>
        <p:nvSpPr>
          <p:cNvPr id="4" name="Slide Number Placeholder 3">
            <a:extLst>
              <a:ext uri="{FF2B5EF4-FFF2-40B4-BE49-F238E27FC236}">
                <a16:creationId xmlns:a16="http://schemas.microsoft.com/office/drawing/2014/main" id="{4C1878C0-3664-4C44-8D76-5A9A2CB984F6}"/>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309814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97E74-6657-301E-D1F7-461B14AEB3C8}"/>
              </a:ext>
            </a:extLst>
          </p:cNvPr>
          <p:cNvSpPr>
            <a:spLocks noGrp="1"/>
          </p:cNvSpPr>
          <p:nvPr>
            <p:ph type="title"/>
          </p:nvPr>
        </p:nvSpPr>
        <p:spPr/>
        <p:txBody>
          <a:bodyPr/>
          <a:lstStyle/>
          <a:p>
            <a:r>
              <a:rPr lang="en-US" dirty="0"/>
              <a:t>Important Data to Review</a:t>
            </a:r>
          </a:p>
        </p:txBody>
      </p:sp>
      <p:sp>
        <p:nvSpPr>
          <p:cNvPr id="3" name="Content Placeholder 2">
            <a:extLst>
              <a:ext uri="{FF2B5EF4-FFF2-40B4-BE49-F238E27FC236}">
                <a16:creationId xmlns:a16="http://schemas.microsoft.com/office/drawing/2014/main" id="{28866D28-D77E-B093-6AEA-315D35E74155}"/>
              </a:ext>
            </a:extLst>
          </p:cNvPr>
          <p:cNvSpPr>
            <a:spLocks noGrp="1"/>
          </p:cNvSpPr>
          <p:nvPr>
            <p:ph sz="half" idx="1"/>
          </p:nvPr>
        </p:nvSpPr>
        <p:spPr/>
        <p:txBody>
          <a:bodyPr>
            <a:normAutofit fontScale="85000" lnSpcReduction="10000"/>
          </a:bodyPr>
          <a:lstStyle/>
          <a:p>
            <a:r>
              <a:rPr lang="en-US" dirty="0"/>
              <a:t>Summer Graduate/Completers</a:t>
            </a:r>
          </a:p>
          <a:p>
            <a:pPr lvl="1"/>
            <a:r>
              <a:rPr lang="en-US" dirty="0"/>
              <a:t>School exit types 90-96 may be used with school exit dates up through 08/31/2024</a:t>
            </a:r>
          </a:p>
          <a:p>
            <a:r>
              <a:rPr lang="en-US" dirty="0"/>
              <a:t>Retention Codes</a:t>
            </a:r>
          </a:p>
          <a:p>
            <a:pPr lvl="1"/>
            <a:r>
              <a:rPr lang="en-US" dirty="0"/>
              <a:t>Retained K-11 students should have retention code 1 in 2024 and begin the 2025 school year in the same grade they ended in 2024</a:t>
            </a:r>
          </a:p>
          <a:p>
            <a:pPr lvl="1"/>
            <a:r>
              <a:rPr lang="en-US" dirty="0"/>
              <a:t>ASCENT/PTECH years 5-6/TREP</a:t>
            </a:r>
          </a:p>
          <a:p>
            <a:pPr lvl="2"/>
            <a:r>
              <a:rPr lang="en-US" dirty="0"/>
              <a:t>Retention code 2/exit code in 2024 compared to 2025 enrollment</a:t>
            </a:r>
          </a:p>
          <a:p>
            <a:pPr lvl="2"/>
            <a:r>
              <a:rPr lang="en-US" dirty="0"/>
              <a:t>SE233 &amp; SE239 warnings</a:t>
            </a:r>
          </a:p>
          <a:p>
            <a:pPr lvl="1"/>
            <a:r>
              <a:rPr lang="en-US" dirty="0"/>
              <a:t>SPED Transition</a:t>
            </a:r>
          </a:p>
          <a:p>
            <a:pPr lvl="2"/>
            <a:r>
              <a:rPr lang="en-US" dirty="0"/>
              <a:t>Retention code 3/exit code in SEY 2023-2024 compared to 2025 enrollment</a:t>
            </a:r>
          </a:p>
          <a:p>
            <a:pPr lvl="2"/>
            <a:r>
              <a:rPr lang="en-US" dirty="0"/>
              <a:t>SPED EOY basis of exit compared to SEY school exit type 2024</a:t>
            </a:r>
          </a:p>
          <a:p>
            <a:endParaRPr lang="en-US" dirty="0"/>
          </a:p>
        </p:txBody>
      </p:sp>
      <p:sp>
        <p:nvSpPr>
          <p:cNvPr id="5" name="Content Placeholder 4">
            <a:extLst>
              <a:ext uri="{FF2B5EF4-FFF2-40B4-BE49-F238E27FC236}">
                <a16:creationId xmlns:a16="http://schemas.microsoft.com/office/drawing/2014/main" id="{535ADD20-9277-4EE1-1A6E-6839C4F4B6EC}"/>
              </a:ext>
            </a:extLst>
          </p:cNvPr>
          <p:cNvSpPr>
            <a:spLocks noGrp="1"/>
          </p:cNvSpPr>
          <p:nvPr>
            <p:ph sz="half" idx="2"/>
          </p:nvPr>
        </p:nvSpPr>
        <p:spPr/>
        <p:txBody>
          <a:bodyPr>
            <a:normAutofit fontScale="92500" lnSpcReduction="20000"/>
          </a:bodyPr>
          <a:lstStyle/>
          <a:p>
            <a:r>
              <a:rPr lang="en-US" dirty="0"/>
              <a:t>Dual Enrolled or Late Exits</a:t>
            </a:r>
          </a:p>
          <a:p>
            <a:pPr lvl="1"/>
            <a:r>
              <a:rPr lang="en-US" dirty="0"/>
              <a:t>SE137 Warning (exit 13 after May 1)</a:t>
            </a:r>
          </a:p>
          <a:p>
            <a:pPr lvl="1"/>
            <a:r>
              <a:rPr lang="en-US" dirty="0"/>
              <a:t>SE138 Warning (exit 00 in multiple LEAs)</a:t>
            </a:r>
          </a:p>
          <a:p>
            <a:r>
              <a:rPr lang="en-US" dirty="0"/>
              <a:t>Exit 13 without another LEA claiming student</a:t>
            </a:r>
          </a:p>
          <a:p>
            <a:pPr lvl="1"/>
            <a:r>
              <a:rPr lang="en-US" dirty="0"/>
              <a:t>SE722 grades 7-12</a:t>
            </a:r>
          </a:p>
          <a:p>
            <a:pPr lvl="1"/>
            <a:r>
              <a:rPr lang="en-US" dirty="0"/>
              <a:t>SE727 grades K-6</a:t>
            </a:r>
          </a:p>
          <a:p>
            <a:r>
              <a:rPr lang="en-US" dirty="0"/>
              <a:t>Address SASID merges</a:t>
            </a:r>
          </a:p>
          <a:p>
            <a:pPr lvl="1"/>
            <a:r>
              <a:rPr lang="en-US" dirty="0"/>
              <a:t>SE722 and SE727 often uncover the need for SASID merges when COA shows student is attending another CO district</a:t>
            </a:r>
          </a:p>
          <a:p>
            <a:r>
              <a:rPr lang="en-US" dirty="0"/>
              <a:t>Student Demographic Information</a:t>
            </a:r>
          </a:p>
          <a:p>
            <a:pPr lvl="1"/>
            <a:r>
              <a:rPr lang="en-US" dirty="0"/>
              <a:t>Homeless, English Learner, Immigrant, Military Enlisted, Military Connected, etc.</a:t>
            </a:r>
          </a:p>
          <a:p>
            <a:endParaRPr lang="en-US" dirty="0"/>
          </a:p>
        </p:txBody>
      </p:sp>
      <p:sp>
        <p:nvSpPr>
          <p:cNvPr id="4" name="Slide Number Placeholder 3">
            <a:extLst>
              <a:ext uri="{FF2B5EF4-FFF2-40B4-BE49-F238E27FC236}">
                <a16:creationId xmlns:a16="http://schemas.microsoft.com/office/drawing/2014/main" id="{43ACF71C-F11C-4952-BBB6-58E21D0A7B69}"/>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3462613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B1DC78E-B71C-B354-0F72-80FE6DB3AE44}"/>
              </a:ext>
            </a:extLst>
          </p:cNvPr>
          <p:cNvSpPr>
            <a:spLocks noGrp="1"/>
          </p:cNvSpPr>
          <p:nvPr>
            <p:ph type="title"/>
          </p:nvPr>
        </p:nvSpPr>
        <p:spPr/>
        <p:txBody>
          <a:bodyPr/>
          <a:lstStyle/>
          <a:p>
            <a:r>
              <a:rPr lang="en-US" dirty="0"/>
              <a:t>Business Rules</a:t>
            </a:r>
          </a:p>
        </p:txBody>
      </p:sp>
      <p:sp>
        <p:nvSpPr>
          <p:cNvPr id="8" name="Text Placeholder 7">
            <a:extLst>
              <a:ext uri="{FF2B5EF4-FFF2-40B4-BE49-F238E27FC236}">
                <a16:creationId xmlns:a16="http://schemas.microsoft.com/office/drawing/2014/main" id="{324441F8-78ED-95DD-A874-E63D68A5B419}"/>
              </a:ext>
            </a:extLst>
          </p:cNvPr>
          <p:cNvSpPr>
            <a:spLocks noGrp="1"/>
          </p:cNvSpPr>
          <p:nvPr>
            <p:ph type="body" sz="quarter" idx="13"/>
          </p:nvPr>
        </p:nvSpPr>
        <p:spPr>
          <a:xfrm>
            <a:off x="838200" y="1347609"/>
            <a:ext cx="5181600" cy="561839"/>
          </a:xfrm>
        </p:spPr>
        <p:txBody>
          <a:bodyPr/>
          <a:lstStyle/>
          <a:p>
            <a:r>
              <a:rPr lang="en-US" dirty="0"/>
              <a:t>Current Year</a:t>
            </a:r>
          </a:p>
        </p:txBody>
      </p:sp>
      <p:sp>
        <p:nvSpPr>
          <p:cNvPr id="6" name="Content Placeholder 5">
            <a:extLst>
              <a:ext uri="{FF2B5EF4-FFF2-40B4-BE49-F238E27FC236}">
                <a16:creationId xmlns:a16="http://schemas.microsoft.com/office/drawing/2014/main" id="{0E7003D1-CC73-A972-F573-3E9B6CF58B00}"/>
              </a:ext>
            </a:extLst>
          </p:cNvPr>
          <p:cNvSpPr>
            <a:spLocks noGrp="1"/>
          </p:cNvSpPr>
          <p:nvPr>
            <p:ph sz="half" idx="1"/>
          </p:nvPr>
        </p:nvSpPr>
        <p:spPr>
          <a:xfrm>
            <a:off x="838200" y="1936376"/>
            <a:ext cx="5181600" cy="3969442"/>
          </a:xfrm>
        </p:spPr>
        <p:txBody>
          <a:bodyPr>
            <a:normAutofit fontScale="92500" lnSpcReduction="20000"/>
          </a:bodyPr>
          <a:lstStyle/>
          <a:p>
            <a:r>
              <a:rPr lang="en-US" dirty="0"/>
              <a:t>Based on the interplay between current year student records across CO districts</a:t>
            </a:r>
          </a:p>
          <a:p>
            <a:r>
              <a:rPr lang="en-US" dirty="0"/>
              <a:t>Updates take place on current year SSA and DEM files</a:t>
            </a:r>
          </a:p>
          <a:p>
            <a:r>
              <a:rPr lang="en-US" dirty="0"/>
              <a:t>Any SE001 through SE500 series business rule</a:t>
            </a:r>
          </a:p>
          <a:p>
            <a:r>
              <a:rPr lang="en-US" dirty="0"/>
              <a:t>Some SE700 series rules</a:t>
            </a:r>
          </a:p>
          <a:p>
            <a:pPr lvl="1"/>
            <a:r>
              <a:rPr lang="en-US" dirty="0"/>
              <a:t>SE702, SE703, SE707, SE708, SE710, SE711, SE712, SE720, SE721, SE722, SE724, SE725, SE726, SE727</a:t>
            </a:r>
          </a:p>
          <a:p>
            <a:r>
              <a:rPr lang="en-US" dirty="0"/>
              <a:t>Some warnings become errors in post-cross phase if not addressed</a:t>
            </a:r>
          </a:p>
          <a:p>
            <a:pPr lvl="1"/>
            <a:r>
              <a:rPr lang="en-US" dirty="0"/>
              <a:t>SE720, SE721, SE722, SE724</a:t>
            </a:r>
          </a:p>
        </p:txBody>
      </p:sp>
      <p:sp>
        <p:nvSpPr>
          <p:cNvPr id="9" name="Text Placeholder 8">
            <a:extLst>
              <a:ext uri="{FF2B5EF4-FFF2-40B4-BE49-F238E27FC236}">
                <a16:creationId xmlns:a16="http://schemas.microsoft.com/office/drawing/2014/main" id="{6E6814BF-8579-CD9E-E3C7-E2E1BEE60D16}"/>
              </a:ext>
            </a:extLst>
          </p:cNvPr>
          <p:cNvSpPr>
            <a:spLocks noGrp="1"/>
          </p:cNvSpPr>
          <p:nvPr>
            <p:ph type="body" sz="quarter" idx="14"/>
          </p:nvPr>
        </p:nvSpPr>
        <p:spPr>
          <a:xfrm>
            <a:off x="6172200" y="1332583"/>
            <a:ext cx="5181600" cy="551880"/>
          </a:xfrm>
        </p:spPr>
        <p:txBody>
          <a:bodyPr/>
          <a:lstStyle/>
          <a:p>
            <a:r>
              <a:rPr lang="en-US" dirty="0"/>
              <a:t>Prior Year</a:t>
            </a:r>
          </a:p>
        </p:txBody>
      </p:sp>
      <p:sp>
        <p:nvSpPr>
          <p:cNvPr id="7" name="Content Placeholder 6">
            <a:extLst>
              <a:ext uri="{FF2B5EF4-FFF2-40B4-BE49-F238E27FC236}">
                <a16:creationId xmlns:a16="http://schemas.microsoft.com/office/drawing/2014/main" id="{11AB3D66-9D3D-C264-A071-F5145C517158}"/>
              </a:ext>
            </a:extLst>
          </p:cNvPr>
          <p:cNvSpPr>
            <a:spLocks noGrp="1"/>
          </p:cNvSpPr>
          <p:nvPr>
            <p:ph sz="half" idx="2"/>
          </p:nvPr>
        </p:nvSpPr>
        <p:spPr>
          <a:xfrm>
            <a:off x="6172200" y="1936376"/>
            <a:ext cx="5181600" cy="3969442"/>
          </a:xfrm>
        </p:spPr>
        <p:txBody>
          <a:bodyPr>
            <a:normAutofit fontScale="92500" lnSpcReduction="10000"/>
          </a:bodyPr>
          <a:lstStyle/>
          <a:p>
            <a:r>
              <a:rPr lang="en-US" dirty="0"/>
              <a:t>Based on information related to a student’s final reported status in a previous SEY collections</a:t>
            </a:r>
          </a:p>
          <a:p>
            <a:pPr lvl="1"/>
            <a:r>
              <a:rPr lang="en-US" dirty="0"/>
              <a:t>These students are not included in the 2023-2024 SEY collection or related interchange files</a:t>
            </a:r>
          </a:p>
          <a:p>
            <a:r>
              <a:rPr lang="en-US" dirty="0"/>
              <a:t>Most of these errors are cleared using an adjustment record</a:t>
            </a:r>
          </a:p>
          <a:p>
            <a:r>
              <a:rPr lang="en-US" dirty="0"/>
              <a:t>Some may be cleared using a one-day record in the current year</a:t>
            </a:r>
          </a:p>
          <a:p>
            <a:r>
              <a:rPr lang="en-US" dirty="0"/>
              <a:t>Only SE700 series rules</a:t>
            </a:r>
          </a:p>
          <a:p>
            <a:pPr lvl="1"/>
            <a:r>
              <a:rPr lang="en-US" dirty="0"/>
              <a:t>SE704, SE710</a:t>
            </a:r>
          </a:p>
          <a:p>
            <a:endParaRPr lang="en-US" dirty="0"/>
          </a:p>
        </p:txBody>
      </p:sp>
      <p:sp>
        <p:nvSpPr>
          <p:cNvPr id="4" name="Slide Number Placeholder 3">
            <a:extLst>
              <a:ext uri="{FF2B5EF4-FFF2-40B4-BE49-F238E27FC236}">
                <a16:creationId xmlns:a16="http://schemas.microsoft.com/office/drawing/2014/main" id="{D570DFB3-FF00-65F0-4E37-6C42443CFB1E}"/>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2066960843"/>
      </p:ext>
    </p:extLst>
  </p:cSld>
  <p:clrMapOvr>
    <a:masterClrMapping/>
  </p:clrMapOvr>
</p:sld>
</file>

<file path=ppt/theme/theme1.xml><?xml version="1.0" encoding="utf-8"?>
<a:theme xmlns:a="http://schemas.openxmlformats.org/drawingml/2006/main" name="Office Theme">
  <a:themeElements>
    <a:clrScheme name="CDE Blue Green">
      <a:dk1>
        <a:sysClr val="windowText" lastClr="000000"/>
      </a:dk1>
      <a:lt1>
        <a:sysClr val="window" lastClr="FFFFFF"/>
      </a:lt1>
      <a:dk2>
        <a:srgbClr val="5D6770"/>
      </a:dk2>
      <a:lt2>
        <a:srgbClr val="90C8E7"/>
      </a:lt2>
      <a:accent1>
        <a:srgbClr val="232C67"/>
      </a:accent1>
      <a:accent2>
        <a:srgbClr val="235E39"/>
      </a:accent2>
      <a:accent3>
        <a:srgbClr val="26B351"/>
      </a:accent3>
      <a:accent4>
        <a:srgbClr val="825474"/>
      </a:accent4>
      <a:accent5>
        <a:srgbClr val="7C98AC"/>
      </a:accent5>
      <a:accent6>
        <a:srgbClr val="D2D3D3"/>
      </a:accent6>
      <a:hlink>
        <a:srgbClr val="0070C0"/>
      </a:hlink>
      <a:folHlink>
        <a:srgbClr val="F8B333"/>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21e8cdb-1625-4fb9-abda-5a8e0a245cd4">
      <Terms xmlns="http://schemas.microsoft.com/office/infopath/2007/PartnerControls"/>
    </lcf76f155ced4ddcb4097134ff3c332f>
    <TaxCatchAll xmlns="f2d644fe-f34c-46d7-b237-4b16324a78f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29B7027DE1D1C4E977647345B5DE593" ma:contentTypeVersion="17" ma:contentTypeDescription="Create a new document." ma:contentTypeScope="" ma:versionID="f42e4636b8d0e23f691f9abd54cc9c43">
  <xsd:schema xmlns:xsd="http://www.w3.org/2001/XMLSchema" xmlns:xs="http://www.w3.org/2001/XMLSchema" xmlns:p="http://schemas.microsoft.com/office/2006/metadata/properties" xmlns:ns2="c21e8cdb-1625-4fb9-abda-5a8e0a245cd4" xmlns:ns3="f2d644fe-f34c-46d7-b237-4b16324a78fb" targetNamespace="http://schemas.microsoft.com/office/2006/metadata/properties" ma:root="true" ma:fieldsID="25cfe85102d867910bd70caa318e39ee" ns2:_="" ns3:_="">
    <xsd:import namespace="c21e8cdb-1625-4fb9-abda-5a8e0a245cd4"/>
    <xsd:import namespace="f2d644fe-f34c-46d7-b237-4b16324a78f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LengthInSecond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1e8cdb-1625-4fb9-abda-5a8e0a245c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3d99294-4495-451a-babc-f01b43cdf90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d644fe-f34c-46d7-b237-4b16324a78f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ff242ec-c9a4-4c7d-a564-b6ace1d258b5}" ma:internalName="TaxCatchAll" ma:showField="CatchAllData" ma:web="f2d644fe-f34c-46d7-b237-4b16324a78f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4ECD8B-0322-4F8A-93AE-DB7361CB8A33}">
  <ds:schemaRefs>
    <ds:schemaRef ds:uri="http://schemas.microsoft.com/office/2006/metadata/properties"/>
    <ds:schemaRef ds:uri="http://schemas.microsoft.com/office/infopath/2007/PartnerControls"/>
    <ds:schemaRef ds:uri="658e932f-8c42-4f93-8fc3-67d3de176e61"/>
    <ds:schemaRef ds:uri="4c96849b-d583-4314-bdb6-16a0c6e34719"/>
    <ds:schemaRef ds:uri="c21e8cdb-1625-4fb9-abda-5a8e0a245cd4"/>
    <ds:schemaRef ds:uri="f2d644fe-f34c-46d7-b237-4b16324a78fb"/>
  </ds:schemaRefs>
</ds:datastoreItem>
</file>

<file path=customXml/itemProps2.xml><?xml version="1.0" encoding="utf-8"?>
<ds:datastoreItem xmlns:ds="http://schemas.openxmlformats.org/officeDocument/2006/customXml" ds:itemID="{4D3F14C3-E535-4912-B362-4B0146C25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1e8cdb-1625-4fb9-abda-5a8e0a245cd4"/>
    <ds:schemaRef ds:uri="f2d644fe-f34c-46d7-b237-4b16324a78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886E16-889F-4E62-B4E4-BF8A27E7BF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1913</TotalTime>
  <Words>2739</Words>
  <Application>Microsoft Office PowerPoint</Application>
  <PresentationFormat>Widescreen</PresentationFormat>
  <Paragraphs>384</Paragraphs>
  <Slides>24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Museo Slab 500</vt:lpstr>
      <vt:lpstr>Symbol</vt:lpstr>
      <vt:lpstr>Trebuchet MS</vt:lpstr>
      <vt:lpstr>Office Theme</vt:lpstr>
      <vt:lpstr>Student End of Year Office Hours</vt:lpstr>
      <vt:lpstr>Agenda</vt:lpstr>
      <vt:lpstr>Timeline</vt:lpstr>
      <vt:lpstr>Cross LEA Phase</vt:lpstr>
      <vt:lpstr>Cross LEA Phase Overview</vt:lpstr>
      <vt:lpstr>New in 2023-2024</vt:lpstr>
      <vt:lpstr>Cross LEA Phase Steps</vt:lpstr>
      <vt:lpstr>Important Data to Review</vt:lpstr>
      <vt:lpstr>Business Rules</vt:lpstr>
      <vt:lpstr>Checking Errors/Warnings</vt:lpstr>
      <vt:lpstr>Brief look at Adequate Documentation </vt:lpstr>
      <vt:lpstr>Adjustment File: Correct prior year exit</vt:lpstr>
      <vt:lpstr>Methods to add adjustment records</vt:lpstr>
      <vt:lpstr>Adjustment File</vt:lpstr>
      <vt:lpstr>Adjustment Justification Codes</vt:lpstr>
      <vt:lpstr>Cross LEA: CEDAR/COGNOS Reports</vt:lpstr>
      <vt:lpstr>Cross LEA List – Students Removed from AYG Cohort</vt:lpstr>
      <vt:lpstr>Cross LEA List – Students with SE700 errors or warnings</vt:lpstr>
      <vt:lpstr>SEY Respondent Contact List</vt:lpstr>
      <vt:lpstr>SASID Lookup: Cross LEA </vt:lpstr>
      <vt:lpstr>Student List: AYG Cohort Adjustments</vt:lpstr>
      <vt:lpstr>FYI: Graduation Guidelines 2024-2025 SAT Math cut score change</vt:lpstr>
      <vt:lpstr>What we know now and what is on the horizon</vt:lpstr>
      <vt:lpstr>Questions</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Ward, Reagan</cp:lastModifiedBy>
  <cp:revision>22</cp:revision>
  <dcterms:created xsi:type="dcterms:W3CDTF">2019-06-25T17:30:52Z</dcterms:created>
  <dcterms:modified xsi:type="dcterms:W3CDTF">2024-09-19T03:16:37Z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0x010100C29B7027DE1D1C4E977647345B5DE593</vt:lpwstr>
  </property>
</Properties>
</file>