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33"/>
  </p:notesMasterIdLst>
  <p:sldIdLst>
    <p:sldId id="274" r:id="rId5"/>
    <p:sldId id="256" r:id="rId6"/>
    <p:sldId id="264" r:id="rId7"/>
    <p:sldId id="276" r:id="rId8"/>
    <p:sldId id="265" r:id="rId9"/>
    <p:sldId id="280" r:id="rId10"/>
    <p:sldId id="277" r:id="rId11"/>
    <p:sldId id="292" r:id="rId12"/>
    <p:sldId id="278" r:id="rId13"/>
    <p:sldId id="5128" r:id="rId14"/>
    <p:sldId id="5136" r:id="rId15"/>
    <p:sldId id="5137" r:id="rId16"/>
    <p:sldId id="5138" r:id="rId17"/>
    <p:sldId id="5141" r:id="rId18"/>
    <p:sldId id="281" r:id="rId19"/>
    <p:sldId id="5131" r:id="rId20"/>
    <p:sldId id="282" r:id="rId21"/>
    <p:sldId id="283" r:id="rId22"/>
    <p:sldId id="286" r:id="rId23"/>
    <p:sldId id="5139" r:id="rId24"/>
    <p:sldId id="288" r:id="rId25"/>
    <p:sldId id="289" r:id="rId26"/>
    <p:sldId id="290" r:id="rId27"/>
    <p:sldId id="291" r:id="rId28"/>
    <p:sldId id="5140" r:id="rId29"/>
    <p:sldId id="284" r:id="rId30"/>
    <p:sldId id="285" r:id="rId31"/>
    <p:sldId id="27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CCCC"/>
    <a:srgbClr val="5A5B76"/>
    <a:srgbClr val="2C3384"/>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22DDD6-CBFF-4C12-B187-DF0885D1CFDD}" v="1712" dt="2024-10-22T16:06:53.2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71" autoAdjust="0"/>
    <p:restoredTop sz="94673" autoAdjust="0"/>
  </p:normalViewPr>
  <p:slideViewPr>
    <p:cSldViewPr snapToGrid="0">
      <p:cViewPr varScale="1">
        <p:scale>
          <a:sx n="101" d="100"/>
          <a:sy n="101" d="100"/>
        </p:scale>
        <p:origin x="1344" y="10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rd, Reagan" userId="27291eb4-8241-4961-9e69-8c66e34cc5b0" providerId="ADAL" clId="{0A22DDD6-CBFF-4C12-B187-DF0885D1CFDD}"/>
    <pc:docChg chg="undo custSel addSld delSld modSld sldOrd">
      <pc:chgData name="Ward, Reagan" userId="27291eb4-8241-4961-9e69-8c66e34cc5b0" providerId="ADAL" clId="{0A22DDD6-CBFF-4C12-B187-DF0885D1CFDD}" dt="2024-10-23T19:36:03.739" v="20798" actId="13926"/>
      <pc:docMkLst>
        <pc:docMk/>
      </pc:docMkLst>
      <pc:sldChg chg="modSp mod">
        <pc:chgData name="Ward, Reagan" userId="27291eb4-8241-4961-9e69-8c66e34cc5b0" providerId="ADAL" clId="{0A22DDD6-CBFF-4C12-B187-DF0885D1CFDD}" dt="2024-10-21T21:49:26.599" v="5451" actId="20577"/>
        <pc:sldMkLst>
          <pc:docMk/>
          <pc:sldMk cId="3044915438" sldId="256"/>
        </pc:sldMkLst>
        <pc:spChg chg="mod">
          <ac:chgData name="Ward, Reagan" userId="27291eb4-8241-4961-9e69-8c66e34cc5b0" providerId="ADAL" clId="{0A22DDD6-CBFF-4C12-B187-DF0885D1CFDD}" dt="2024-10-21T21:49:26.599" v="5451" actId="20577"/>
          <ac:spMkLst>
            <pc:docMk/>
            <pc:sldMk cId="3044915438" sldId="256"/>
            <ac:spMk id="3" creationId="{16C56FC6-27D0-A61F-7990-33D227699183}"/>
          </ac:spMkLst>
        </pc:spChg>
      </pc:sldChg>
      <pc:sldChg chg="modSp mod">
        <pc:chgData name="Ward, Reagan" userId="27291eb4-8241-4961-9e69-8c66e34cc5b0" providerId="ADAL" clId="{0A22DDD6-CBFF-4C12-B187-DF0885D1CFDD}" dt="2024-10-22T16:03:10.298" v="19716" actId="13244"/>
        <pc:sldMkLst>
          <pc:docMk/>
          <pc:sldMk cId="3401448192" sldId="264"/>
        </pc:sldMkLst>
        <pc:spChg chg="ord">
          <ac:chgData name="Ward, Reagan" userId="27291eb4-8241-4961-9e69-8c66e34cc5b0" providerId="ADAL" clId="{0A22DDD6-CBFF-4C12-B187-DF0885D1CFDD}" dt="2024-10-22T16:03:10.298" v="19716" actId="13244"/>
          <ac:spMkLst>
            <pc:docMk/>
            <pc:sldMk cId="3401448192" sldId="264"/>
            <ac:spMk id="4" creationId="{00000000-0000-0000-0000-000000000000}"/>
          </ac:spMkLst>
        </pc:spChg>
        <pc:graphicFrameChg chg="mod modGraphic">
          <ac:chgData name="Ward, Reagan" userId="27291eb4-8241-4961-9e69-8c66e34cc5b0" providerId="ADAL" clId="{0A22DDD6-CBFF-4C12-B187-DF0885D1CFDD}" dt="2024-10-21T20:49:12.355" v="1715" actId="20577"/>
          <ac:graphicFrameMkLst>
            <pc:docMk/>
            <pc:sldMk cId="3401448192" sldId="264"/>
            <ac:graphicFrameMk id="7" creationId="{1769B5A7-461B-955E-3DD6-EEAB54B28EC0}"/>
          </ac:graphicFrameMkLst>
        </pc:graphicFrameChg>
      </pc:sldChg>
      <pc:sldChg chg="addSp delSp modSp mod chgLayout">
        <pc:chgData name="Ward, Reagan" userId="27291eb4-8241-4961-9e69-8c66e34cc5b0" providerId="ADAL" clId="{0A22DDD6-CBFF-4C12-B187-DF0885D1CFDD}" dt="2024-10-21T21:09:39.700" v="3085" actId="27636"/>
        <pc:sldMkLst>
          <pc:docMk/>
          <pc:sldMk cId="299803553" sldId="265"/>
        </pc:sldMkLst>
        <pc:spChg chg="add del mod">
          <ac:chgData name="Ward, Reagan" userId="27291eb4-8241-4961-9e69-8c66e34cc5b0" providerId="ADAL" clId="{0A22DDD6-CBFF-4C12-B187-DF0885D1CFDD}" dt="2024-10-21T20:54:49.732" v="2056" actId="6264"/>
          <ac:spMkLst>
            <pc:docMk/>
            <pc:sldMk cId="299803553" sldId="265"/>
            <ac:spMk id="2" creationId="{5F90B13B-5C8E-A57C-17AE-6854DA84C49E}"/>
          </ac:spMkLst>
        </pc:spChg>
        <pc:spChg chg="add del mod">
          <ac:chgData name="Ward, Reagan" userId="27291eb4-8241-4961-9e69-8c66e34cc5b0" providerId="ADAL" clId="{0A22DDD6-CBFF-4C12-B187-DF0885D1CFDD}" dt="2024-10-21T20:54:49.732" v="2056" actId="6264"/>
          <ac:spMkLst>
            <pc:docMk/>
            <pc:sldMk cId="299803553" sldId="265"/>
            <ac:spMk id="3" creationId="{94A324FA-41B9-F526-ED0B-2D9AF68412EE}"/>
          </ac:spMkLst>
        </pc:spChg>
        <pc:spChg chg="mod ord">
          <ac:chgData name="Ward, Reagan" userId="27291eb4-8241-4961-9e69-8c66e34cc5b0" providerId="ADAL" clId="{0A22DDD6-CBFF-4C12-B187-DF0885D1CFDD}" dt="2024-10-21T20:54:49.732" v="2056" actId="6264"/>
          <ac:spMkLst>
            <pc:docMk/>
            <pc:sldMk cId="299803553" sldId="265"/>
            <ac:spMk id="4" creationId="{00000000-0000-0000-0000-000000000000}"/>
          </ac:spMkLst>
        </pc:spChg>
        <pc:spChg chg="mod ord">
          <ac:chgData name="Ward, Reagan" userId="27291eb4-8241-4961-9e69-8c66e34cc5b0" providerId="ADAL" clId="{0A22DDD6-CBFF-4C12-B187-DF0885D1CFDD}" dt="2024-10-21T20:54:49.732" v="2056" actId="6264"/>
          <ac:spMkLst>
            <pc:docMk/>
            <pc:sldMk cId="299803553" sldId="265"/>
            <ac:spMk id="5" creationId="{6E3DD9D7-A70C-EE3D-43B8-EEB6508AAD6C}"/>
          </ac:spMkLst>
        </pc:spChg>
        <pc:spChg chg="mod ord">
          <ac:chgData name="Ward, Reagan" userId="27291eb4-8241-4961-9e69-8c66e34cc5b0" providerId="ADAL" clId="{0A22DDD6-CBFF-4C12-B187-DF0885D1CFDD}" dt="2024-10-21T21:09:39.700" v="3085" actId="27636"/>
          <ac:spMkLst>
            <pc:docMk/>
            <pc:sldMk cId="299803553" sldId="265"/>
            <ac:spMk id="6" creationId="{A193413E-94CB-1172-1B0E-417CE30F1C9C}"/>
          </ac:spMkLst>
        </pc:spChg>
        <pc:spChg chg="add del mod">
          <ac:chgData name="Ward, Reagan" userId="27291eb4-8241-4961-9e69-8c66e34cc5b0" providerId="ADAL" clId="{0A22DDD6-CBFF-4C12-B187-DF0885D1CFDD}" dt="2024-10-21T20:54:49.732" v="2056" actId="6264"/>
          <ac:spMkLst>
            <pc:docMk/>
            <pc:sldMk cId="299803553" sldId="265"/>
            <ac:spMk id="7" creationId="{6CD0C470-6C45-98F4-E72E-C2553B36E459}"/>
          </ac:spMkLst>
        </pc:spChg>
      </pc:sldChg>
      <pc:sldChg chg="addSp delSp modSp new mod modClrScheme chgLayout">
        <pc:chgData name="Ward, Reagan" userId="27291eb4-8241-4961-9e69-8c66e34cc5b0" providerId="ADAL" clId="{0A22DDD6-CBFF-4C12-B187-DF0885D1CFDD}" dt="2024-10-21T20:23:48.521" v="301" actId="20577"/>
        <pc:sldMkLst>
          <pc:docMk/>
          <pc:sldMk cId="2307316118" sldId="276"/>
        </pc:sldMkLst>
        <pc:spChg chg="mod ord">
          <ac:chgData name="Ward, Reagan" userId="27291eb4-8241-4961-9e69-8c66e34cc5b0" providerId="ADAL" clId="{0A22DDD6-CBFF-4C12-B187-DF0885D1CFDD}" dt="2024-10-21T20:23:43.458" v="281" actId="700"/>
          <ac:spMkLst>
            <pc:docMk/>
            <pc:sldMk cId="2307316118" sldId="276"/>
            <ac:spMk id="2" creationId="{F365CA3D-089C-9FA3-0DDE-EBF5445C92EF}"/>
          </ac:spMkLst>
        </pc:spChg>
        <pc:spChg chg="del mod ord">
          <ac:chgData name="Ward, Reagan" userId="27291eb4-8241-4961-9e69-8c66e34cc5b0" providerId="ADAL" clId="{0A22DDD6-CBFF-4C12-B187-DF0885D1CFDD}" dt="2024-10-21T20:23:43.458" v="281" actId="700"/>
          <ac:spMkLst>
            <pc:docMk/>
            <pc:sldMk cId="2307316118" sldId="276"/>
            <ac:spMk id="3" creationId="{13AEB816-C36C-BB51-24F9-49315A946A1F}"/>
          </ac:spMkLst>
        </pc:spChg>
        <pc:spChg chg="del">
          <ac:chgData name="Ward, Reagan" userId="27291eb4-8241-4961-9e69-8c66e34cc5b0" providerId="ADAL" clId="{0A22DDD6-CBFF-4C12-B187-DF0885D1CFDD}" dt="2024-10-21T20:23:43.458" v="281" actId="700"/>
          <ac:spMkLst>
            <pc:docMk/>
            <pc:sldMk cId="2307316118" sldId="276"/>
            <ac:spMk id="4" creationId="{86A53157-DA61-C97D-8BCF-6836F63558E5}"/>
          </ac:spMkLst>
        </pc:spChg>
        <pc:spChg chg="add mod ord">
          <ac:chgData name="Ward, Reagan" userId="27291eb4-8241-4961-9e69-8c66e34cc5b0" providerId="ADAL" clId="{0A22DDD6-CBFF-4C12-B187-DF0885D1CFDD}" dt="2024-10-21T20:23:48.521" v="301" actId="20577"/>
          <ac:spMkLst>
            <pc:docMk/>
            <pc:sldMk cId="2307316118" sldId="276"/>
            <ac:spMk id="5" creationId="{407CAA76-B102-9EC3-6D53-77095C9729E3}"/>
          </ac:spMkLst>
        </pc:spChg>
      </pc:sldChg>
      <pc:sldChg chg="addSp delSp modSp new mod modClrScheme chgLayout">
        <pc:chgData name="Ward, Reagan" userId="27291eb4-8241-4961-9e69-8c66e34cc5b0" providerId="ADAL" clId="{0A22DDD6-CBFF-4C12-B187-DF0885D1CFDD}" dt="2024-10-22T16:03:48.995" v="19720" actId="1076"/>
        <pc:sldMkLst>
          <pc:docMk/>
          <pc:sldMk cId="3246356696" sldId="277"/>
        </pc:sldMkLst>
        <pc:spChg chg="mod ord">
          <ac:chgData name="Ward, Reagan" userId="27291eb4-8241-4961-9e69-8c66e34cc5b0" providerId="ADAL" clId="{0A22DDD6-CBFF-4C12-B187-DF0885D1CFDD}" dt="2024-10-21T21:25:38.108" v="3962" actId="700"/>
          <ac:spMkLst>
            <pc:docMk/>
            <pc:sldMk cId="3246356696" sldId="277"/>
            <ac:spMk id="2" creationId="{A759F906-6A69-0011-E6F2-4FFE670AABA4}"/>
          </ac:spMkLst>
        </pc:spChg>
        <pc:spChg chg="del mod ord">
          <ac:chgData name="Ward, Reagan" userId="27291eb4-8241-4961-9e69-8c66e34cc5b0" providerId="ADAL" clId="{0A22DDD6-CBFF-4C12-B187-DF0885D1CFDD}" dt="2024-10-21T21:25:10.231" v="3919" actId="700"/>
          <ac:spMkLst>
            <pc:docMk/>
            <pc:sldMk cId="3246356696" sldId="277"/>
            <ac:spMk id="3" creationId="{C62C5612-BAC3-3946-B57B-CEC64D59A29E}"/>
          </ac:spMkLst>
        </pc:spChg>
        <pc:spChg chg="mod ord">
          <ac:chgData name="Ward, Reagan" userId="27291eb4-8241-4961-9e69-8c66e34cc5b0" providerId="ADAL" clId="{0A22DDD6-CBFF-4C12-B187-DF0885D1CFDD}" dt="2024-10-22T16:03:42.297" v="19719" actId="13244"/>
          <ac:spMkLst>
            <pc:docMk/>
            <pc:sldMk cId="3246356696" sldId="277"/>
            <ac:spMk id="4" creationId="{6E63BD4C-44D0-4A41-0425-78529A1D6BC2}"/>
          </ac:spMkLst>
        </pc:spChg>
        <pc:spChg chg="add del mod ord">
          <ac:chgData name="Ward, Reagan" userId="27291eb4-8241-4961-9e69-8c66e34cc5b0" providerId="ADAL" clId="{0A22DDD6-CBFF-4C12-B187-DF0885D1CFDD}" dt="2024-10-21T21:42:40.690" v="5056" actId="14100"/>
          <ac:spMkLst>
            <pc:docMk/>
            <pc:sldMk cId="3246356696" sldId="277"/>
            <ac:spMk id="5" creationId="{46B7B901-BBBD-B136-99B7-CE5A7D67D696}"/>
          </ac:spMkLst>
        </pc:spChg>
        <pc:spChg chg="add del mod ord">
          <ac:chgData name="Ward, Reagan" userId="27291eb4-8241-4961-9e69-8c66e34cc5b0" providerId="ADAL" clId="{0A22DDD6-CBFF-4C12-B187-DF0885D1CFDD}" dt="2024-10-21T21:25:15.111" v="3920"/>
          <ac:spMkLst>
            <pc:docMk/>
            <pc:sldMk cId="3246356696" sldId="277"/>
            <ac:spMk id="6" creationId="{653E194F-F771-7E31-8E82-7821D3CBFE76}"/>
          </ac:spMkLst>
        </pc:spChg>
        <pc:spChg chg="add del mod ord">
          <ac:chgData name="Ward, Reagan" userId="27291eb4-8241-4961-9e69-8c66e34cc5b0" providerId="ADAL" clId="{0A22DDD6-CBFF-4C12-B187-DF0885D1CFDD}" dt="2024-10-21T21:25:51.655" v="3967"/>
          <ac:spMkLst>
            <pc:docMk/>
            <pc:sldMk cId="3246356696" sldId="277"/>
            <ac:spMk id="8" creationId="{64E946D5-84E2-5C6C-6FB6-10E4B9A0D8AC}"/>
          </ac:spMkLst>
        </pc:spChg>
        <pc:spChg chg="add mod">
          <ac:chgData name="Ward, Reagan" userId="27291eb4-8241-4961-9e69-8c66e34cc5b0" providerId="ADAL" clId="{0A22DDD6-CBFF-4C12-B187-DF0885D1CFDD}" dt="2024-10-21T21:42:48.585" v="5058" actId="113"/>
          <ac:spMkLst>
            <pc:docMk/>
            <pc:sldMk cId="3246356696" sldId="277"/>
            <ac:spMk id="10" creationId="{710E0221-2A3B-E2CC-91B6-0285ABEE69ED}"/>
          </ac:spMkLst>
        </pc:spChg>
        <pc:picChg chg="add del mod ord">
          <ac:chgData name="Ward, Reagan" userId="27291eb4-8241-4961-9e69-8c66e34cc5b0" providerId="ADAL" clId="{0A22DDD6-CBFF-4C12-B187-DF0885D1CFDD}" dt="2024-10-21T21:25:40.294" v="3963" actId="21"/>
          <ac:picMkLst>
            <pc:docMk/>
            <pc:sldMk cId="3246356696" sldId="277"/>
            <ac:picMk id="7" creationId="{51DA3649-A036-5822-2B95-90729629A829}"/>
          </ac:picMkLst>
        </pc:picChg>
        <pc:picChg chg="add mod">
          <ac:chgData name="Ward, Reagan" userId="27291eb4-8241-4961-9e69-8c66e34cc5b0" providerId="ADAL" clId="{0A22DDD6-CBFF-4C12-B187-DF0885D1CFDD}" dt="2024-10-21T21:25:50.060" v="3966"/>
          <ac:picMkLst>
            <pc:docMk/>
            <pc:sldMk cId="3246356696" sldId="277"/>
            <ac:picMk id="11" creationId="{51DA3649-A036-5822-2B95-90729629A829}"/>
          </ac:picMkLst>
        </pc:picChg>
        <pc:picChg chg="add mod">
          <ac:chgData name="Ward, Reagan" userId="27291eb4-8241-4961-9e69-8c66e34cc5b0" providerId="ADAL" clId="{0A22DDD6-CBFF-4C12-B187-DF0885D1CFDD}" dt="2024-10-22T16:03:48.995" v="19720" actId="1076"/>
          <ac:picMkLst>
            <pc:docMk/>
            <pc:sldMk cId="3246356696" sldId="277"/>
            <ac:picMk id="12" creationId="{9863E991-E251-9C07-BCEC-41D15CFB73E6}"/>
          </ac:picMkLst>
        </pc:picChg>
      </pc:sldChg>
      <pc:sldChg chg="addSp delSp modSp new mod modClrScheme chgLayout">
        <pc:chgData name="Ward, Reagan" userId="27291eb4-8241-4961-9e69-8c66e34cc5b0" providerId="ADAL" clId="{0A22DDD6-CBFF-4C12-B187-DF0885D1CFDD}" dt="2024-10-22T16:04:09.888" v="19723" actId="13244"/>
        <pc:sldMkLst>
          <pc:docMk/>
          <pc:sldMk cId="3377156980" sldId="278"/>
        </pc:sldMkLst>
        <pc:spChg chg="mod ord">
          <ac:chgData name="Ward, Reagan" userId="27291eb4-8241-4961-9e69-8c66e34cc5b0" providerId="ADAL" clId="{0A22DDD6-CBFF-4C12-B187-DF0885D1CFDD}" dt="2024-10-21T22:19:31.117" v="6438" actId="14100"/>
          <ac:spMkLst>
            <pc:docMk/>
            <pc:sldMk cId="3377156980" sldId="278"/>
            <ac:spMk id="2" creationId="{B82D1A50-ECB2-82E1-A150-9ACD8570AD70}"/>
          </ac:spMkLst>
        </pc:spChg>
        <pc:spChg chg="del mod ord">
          <ac:chgData name="Ward, Reagan" userId="27291eb4-8241-4961-9e69-8c66e34cc5b0" providerId="ADAL" clId="{0A22DDD6-CBFF-4C12-B187-DF0885D1CFDD}" dt="2024-10-21T22:19:21.512" v="6437" actId="700"/>
          <ac:spMkLst>
            <pc:docMk/>
            <pc:sldMk cId="3377156980" sldId="278"/>
            <ac:spMk id="3" creationId="{9F076C45-FDFB-9D0D-7952-4F4F070C9818}"/>
          </ac:spMkLst>
        </pc:spChg>
        <pc:spChg chg="mod ord">
          <ac:chgData name="Ward, Reagan" userId="27291eb4-8241-4961-9e69-8c66e34cc5b0" providerId="ADAL" clId="{0A22DDD6-CBFF-4C12-B187-DF0885D1CFDD}" dt="2024-10-22T16:04:09.888" v="19723" actId="13244"/>
          <ac:spMkLst>
            <pc:docMk/>
            <pc:sldMk cId="3377156980" sldId="278"/>
            <ac:spMk id="4" creationId="{21714A7C-2088-5F15-140C-447F0E05228A}"/>
          </ac:spMkLst>
        </pc:spChg>
        <pc:spChg chg="add mod ord">
          <ac:chgData name="Ward, Reagan" userId="27291eb4-8241-4961-9e69-8c66e34cc5b0" providerId="ADAL" clId="{0A22DDD6-CBFF-4C12-B187-DF0885D1CFDD}" dt="2024-10-21T22:23:22.365" v="7043" actId="27636"/>
          <ac:spMkLst>
            <pc:docMk/>
            <pc:sldMk cId="3377156980" sldId="278"/>
            <ac:spMk id="5" creationId="{BE6E229D-87B7-C7CF-7A63-5DF1FE156318}"/>
          </ac:spMkLst>
        </pc:spChg>
        <pc:spChg chg="add mod">
          <ac:chgData name="Ward, Reagan" userId="27291eb4-8241-4961-9e69-8c66e34cc5b0" providerId="ADAL" clId="{0A22DDD6-CBFF-4C12-B187-DF0885D1CFDD}" dt="2024-10-21T22:27:45.503" v="7129" actId="1076"/>
          <ac:spMkLst>
            <pc:docMk/>
            <pc:sldMk cId="3377156980" sldId="278"/>
            <ac:spMk id="7" creationId="{18733F94-31C0-BD6E-9C51-2D6E50599F0F}"/>
          </ac:spMkLst>
        </pc:spChg>
        <pc:picChg chg="add mod">
          <ac:chgData name="Ward, Reagan" userId="27291eb4-8241-4961-9e69-8c66e34cc5b0" providerId="ADAL" clId="{0A22DDD6-CBFF-4C12-B187-DF0885D1CFDD}" dt="2024-10-21T22:27:28.465" v="7094" actId="1076"/>
          <ac:picMkLst>
            <pc:docMk/>
            <pc:sldMk cId="3377156980" sldId="278"/>
            <ac:picMk id="6" creationId="{42238944-13B9-46BB-5861-89057C1F0B16}"/>
          </ac:picMkLst>
        </pc:picChg>
      </pc:sldChg>
      <pc:sldChg chg="modSp new del mod">
        <pc:chgData name="Ward, Reagan" userId="27291eb4-8241-4961-9e69-8c66e34cc5b0" providerId="ADAL" clId="{0A22DDD6-CBFF-4C12-B187-DF0885D1CFDD}" dt="2024-10-21T22:49:13.763" v="7921" actId="47"/>
        <pc:sldMkLst>
          <pc:docMk/>
          <pc:sldMk cId="4033626763" sldId="279"/>
        </pc:sldMkLst>
        <pc:spChg chg="mod">
          <ac:chgData name="Ward, Reagan" userId="27291eb4-8241-4961-9e69-8c66e34cc5b0" providerId="ADAL" clId="{0A22DDD6-CBFF-4C12-B187-DF0885D1CFDD}" dt="2024-10-21T20:50:51.995" v="1820" actId="20577"/>
          <ac:spMkLst>
            <pc:docMk/>
            <pc:sldMk cId="4033626763" sldId="279"/>
            <ac:spMk id="2" creationId="{1A2606B6-9E8F-FBA4-D736-0DEE6201DC6A}"/>
          </ac:spMkLst>
        </pc:spChg>
      </pc:sldChg>
      <pc:sldChg chg="addSp delSp modSp new mod ord modClrScheme chgLayout">
        <pc:chgData name="Ward, Reagan" userId="27291eb4-8241-4961-9e69-8c66e34cc5b0" providerId="ADAL" clId="{0A22DDD6-CBFF-4C12-B187-DF0885D1CFDD}" dt="2024-10-22T16:03:31.093" v="19718" actId="13244"/>
        <pc:sldMkLst>
          <pc:docMk/>
          <pc:sldMk cId="2690716505" sldId="280"/>
        </pc:sldMkLst>
        <pc:spChg chg="mod ord">
          <ac:chgData name="Ward, Reagan" userId="27291eb4-8241-4961-9e69-8c66e34cc5b0" providerId="ADAL" clId="{0A22DDD6-CBFF-4C12-B187-DF0885D1CFDD}" dt="2024-10-22T16:03:31.093" v="19718" actId="13244"/>
          <ac:spMkLst>
            <pc:docMk/>
            <pc:sldMk cId="2690716505" sldId="280"/>
            <ac:spMk id="2" creationId="{2651A78A-03B4-7881-8110-6BB7476978CF}"/>
          </ac:spMkLst>
        </pc:spChg>
        <pc:spChg chg="mod ord">
          <ac:chgData name="Ward, Reagan" userId="27291eb4-8241-4961-9e69-8c66e34cc5b0" providerId="ADAL" clId="{0A22DDD6-CBFF-4C12-B187-DF0885D1CFDD}" dt="2024-10-21T21:25:05.535" v="3918" actId="700"/>
          <ac:spMkLst>
            <pc:docMk/>
            <pc:sldMk cId="2690716505" sldId="280"/>
            <ac:spMk id="3" creationId="{54D60AB6-16B6-22D1-D5E5-9D4721C210A0}"/>
          </ac:spMkLst>
        </pc:spChg>
        <pc:spChg chg="mod ord">
          <ac:chgData name="Ward, Reagan" userId="27291eb4-8241-4961-9e69-8c66e34cc5b0" providerId="ADAL" clId="{0A22DDD6-CBFF-4C12-B187-DF0885D1CFDD}" dt="2024-10-22T16:03:16.801" v="19717" actId="13244"/>
          <ac:spMkLst>
            <pc:docMk/>
            <pc:sldMk cId="2690716505" sldId="280"/>
            <ac:spMk id="4" creationId="{5874F2BC-7071-C6C9-A292-7B90E89B69F1}"/>
          </ac:spMkLst>
        </pc:spChg>
        <pc:spChg chg="add mod">
          <ac:chgData name="Ward, Reagan" userId="27291eb4-8241-4961-9e69-8c66e34cc5b0" providerId="ADAL" clId="{0A22DDD6-CBFF-4C12-B187-DF0885D1CFDD}" dt="2024-10-21T21:11:08.094" v="3087"/>
          <ac:spMkLst>
            <pc:docMk/>
            <pc:sldMk cId="2690716505" sldId="280"/>
            <ac:spMk id="5" creationId="{C22E3C2A-F70C-1EC4-5594-2645ED6FEEC1}"/>
          </ac:spMkLst>
        </pc:spChg>
        <pc:spChg chg="add mod">
          <ac:chgData name="Ward, Reagan" userId="27291eb4-8241-4961-9e69-8c66e34cc5b0" providerId="ADAL" clId="{0A22DDD6-CBFF-4C12-B187-DF0885D1CFDD}" dt="2024-10-21T21:11:07.427" v="3086"/>
          <ac:spMkLst>
            <pc:docMk/>
            <pc:sldMk cId="2690716505" sldId="280"/>
            <ac:spMk id="6" creationId="{A9608346-7957-4D17-1E51-7EED2C751DBC}"/>
          </ac:spMkLst>
        </pc:spChg>
        <pc:spChg chg="add mod">
          <ac:chgData name="Ward, Reagan" userId="27291eb4-8241-4961-9e69-8c66e34cc5b0" providerId="ADAL" clId="{0A22DDD6-CBFF-4C12-B187-DF0885D1CFDD}" dt="2024-10-21T21:11:09.796" v="3089"/>
          <ac:spMkLst>
            <pc:docMk/>
            <pc:sldMk cId="2690716505" sldId="280"/>
            <ac:spMk id="7" creationId="{E9A14A85-7751-1028-2EE8-21632EBB962D}"/>
          </ac:spMkLst>
        </pc:spChg>
        <pc:spChg chg="add mod">
          <ac:chgData name="Ward, Reagan" userId="27291eb4-8241-4961-9e69-8c66e34cc5b0" providerId="ADAL" clId="{0A22DDD6-CBFF-4C12-B187-DF0885D1CFDD}" dt="2024-10-21T21:11:09.239" v="3088"/>
          <ac:spMkLst>
            <pc:docMk/>
            <pc:sldMk cId="2690716505" sldId="280"/>
            <ac:spMk id="8" creationId="{B5F1684F-34AC-3F3D-51E0-9654D885518C}"/>
          </ac:spMkLst>
        </pc:spChg>
        <pc:spChg chg="add mod">
          <ac:chgData name="Ward, Reagan" userId="27291eb4-8241-4961-9e69-8c66e34cc5b0" providerId="ADAL" clId="{0A22DDD6-CBFF-4C12-B187-DF0885D1CFDD}" dt="2024-10-21T21:16:54.245" v="3914" actId="1076"/>
          <ac:spMkLst>
            <pc:docMk/>
            <pc:sldMk cId="2690716505" sldId="280"/>
            <ac:spMk id="9" creationId="{7F09F6AA-07E4-A3F0-EDDB-63215892A5A9}"/>
          </ac:spMkLst>
        </pc:spChg>
        <pc:spChg chg="add del mod ord">
          <ac:chgData name="Ward, Reagan" userId="27291eb4-8241-4961-9e69-8c66e34cc5b0" providerId="ADAL" clId="{0A22DDD6-CBFF-4C12-B187-DF0885D1CFDD}" dt="2024-10-21T21:25:05.535" v="3918" actId="700"/>
          <ac:spMkLst>
            <pc:docMk/>
            <pc:sldMk cId="2690716505" sldId="280"/>
            <ac:spMk id="10" creationId="{FA793DD2-8CC0-03E1-CFD2-E7DAD6C5C133}"/>
          </ac:spMkLst>
        </pc:spChg>
      </pc:sldChg>
      <pc:sldChg chg="addSp delSp modSp new mod modClrScheme chgLayout">
        <pc:chgData name="Ward, Reagan" userId="27291eb4-8241-4961-9e69-8c66e34cc5b0" providerId="ADAL" clId="{0A22DDD6-CBFF-4C12-B187-DF0885D1CFDD}" dt="2024-10-21T20:51:28.778" v="1851" actId="20577"/>
        <pc:sldMkLst>
          <pc:docMk/>
          <pc:sldMk cId="3221517735" sldId="281"/>
        </pc:sldMkLst>
        <pc:spChg chg="del mod ord">
          <ac:chgData name="Ward, Reagan" userId="27291eb4-8241-4961-9e69-8c66e34cc5b0" providerId="ADAL" clId="{0A22DDD6-CBFF-4C12-B187-DF0885D1CFDD}" dt="2024-10-21T20:51:26.091" v="1837" actId="700"/>
          <ac:spMkLst>
            <pc:docMk/>
            <pc:sldMk cId="3221517735" sldId="281"/>
            <ac:spMk id="2" creationId="{6833EAFD-7E02-930B-B3C2-15445E43F6F0}"/>
          </ac:spMkLst>
        </pc:spChg>
        <pc:spChg chg="del">
          <ac:chgData name="Ward, Reagan" userId="27291eb4-8241-4961-9e69-8c66e34cc5b0" providerId="ADAL" clId="{0A22DDD6-CBFF-4C12-B187-DF0885D1CFDD}" dt="2024-10-21T20:51:26.091" v="1837" actId="700"/>
          <ac:spMkLst>
            <pc:docMk/>
            <pc:sldMk cId="3221517735" sldId="281"/>
            <ac:spMk id="3" creationId="{96B79512-566D-F21E-0821-088039240D79}"/>
          </ac:spMkLst>
        </pc:spChg>
        <pc:spChg chg="mod ord">
          <ac:chgData name="Ward, Reagan" userId="27291eb4-8241-4961-9e69-8c66e34cc5b0" providerId="ADAL" clId="{0A22DDD6-CBFF-4C12-B187-DF0885D1CFDD}" dt="2024-10-21T20:51:26.091" v="1837" actId="700"/>
          <ac:spMkLst>
            <pc:docMk/>
            <pc:sldMk cId="3221517735" sldId="281"/>
            <ac:spMk id="4" creationId="{C5EF4046-1D6A-F729-088A-47C6CDAF25AC}"/>
          </ac:spMkLst>
        </pc:spChg>
        <pc:spChg chg="add mod ord">
          <ac:chgData name="Ward, Reagan" userId="27291eb4-8241-4961-9e69-8c66e34cc5b0" providerId="ADAL" clId="{0A22DDD6-CBFF-4C12-B187-DF0885D1CFDD}" dt="2024-10-21T20:51:28.778" v="1851" actId="20577"/>
          <ac:spMkLst>
            <pc:docMk/>
            <pc:sldMk cId="3221517735" sldId="281"/>
            <ac:spMk id="5" creationId="{07BB01F3-0611-470B-117A-1F364746E3BA}"/>
          </ac:spMkLst>
        </pc:spChg>
      </pc:sldChg>
      <pc:sldChg chg="addSp delSp modSp new mod modClrScheme chgLayout">
        <pc:chgData name="Ward, Reagan" userId="27291eb4-8241-4961-9e69-8c66e34cc5b0" providerId="ADAL" clId="{0A22DDD6-CBFF-4C12-B187-DF0885D1CFDD}" dt="2024-10-22T15:00:38.452" v="14006" actId="20577"/>
        <pc:sldMkLst>
          <pc:docMk/>
          <pc:sldMk cId="741481400" sldId="282"/>
        </pc:sldMkLst>
        <pc:spChg chg="del mod ord">
          <ac:chgData name="Ward, Reagan" userId="27291eb4-8241-4961-9e69-8c66e34cc5b0" providerId="ADAL" clId="{0A22DDD6-CBFF-4C12-B187-DF0885D1CFDD}" dt="2024-10-21T20:51:32.120" v="1853" actId="700"/>
          <ac:spMkLst>
            <pc:docMk/>
            <pc:sldMk cId="741481400" sldId="282"/>
            <ac:spMk id="2" creationId="{186BC6FE-2C91-776D-7B6B-96C8D0FDFD72}"/>
          </ac:spMkLst>
        </pc:spChg>
        <pc:spChg chg="mod ord">
          <ac:chgData name="Ward, Reagan" userId="27291eb4-8241-4961-9e69-8c66e34cc5b0" providerId="ADAL" clId="{0A22DDD6-CBFF-4C12-B187-DF0885D1CFDD}" dt="2024-10-21T20:51:32.120" v="1853" actId="700"/>
          <ac:spMkLst>
            <pc:docMk/>
            <pc:sldMk cId="741481400" sldId="282"/>
            <ac:spMk id="3" creationId="{FF8A3B4C-69B4-F0BC-D94C-B5FB21171CEE}"/>
          </ac:spMkLst>
        </pc:spChg>
        <pc:spChg chg="add mod ord">
          <ac:chgData name="Ward, Reagan" userId="27291eb4-8241-4961-9e69-8c66e34cc5b0" providerId="ADAL" clId="{0A22DDD6-CBFF-4C12-B187-DF0885D1CFDD}" dt="2024-10-21T20:51:35.350" v="1864" actId="20577"/>
          <ac:spMkLst>
            <pc:docMk/>
            <pc:sldMk cId="741481400" sldId="282"/>
            <ac:spMk id="4" creationId="{8DDCA18C-72B8-6B81-7724-AB3FE899182E}"/>
          </ac:spMkLst>
        </pc:spChg>
        <pc:spChg chg="add mod ord">
          <ac:chgData name="Ward, Reagan" userId="27291eb4-8241-4961-9e69-8c66e34cc5b0" providerId="ADAL" clId="{0A22DDD6-CBFF-4C12-B187-DF0885D1CFDD}" dt="2024-10-22T15:00:38.452" v="14006" actId="20577"/>
          <ac:spMkLst>
            <pc:docMk/>
            <pc:sldMk cId="741481400" sldId="282"/>
            <ac:spMk id="5" creationId="{0A4BDAA4-818F-7C37-1B44-C56B73C6440C}"/>
          </ac:spMkLst>
        </pc:spChg>
      </pc:sldChg>
      <pc:sldChg chg="modSp new mod">
        <pc:chgData name="Ward, Reagan" userId="27291eb4-8241-4961-9e69-8c66e34cc5b0" providerId="ADAL" clId="{0A22DDD6-CBFF-4C12-B187-DF0885D1CFDD}" dt="2024-10-22T15:01:02.714" v="14018" actId="20577"/>
        <pc:sldMkLst>
          <pc:docMk/>
          <pc:sldMk cId="2549952524" sldId="283"/>
        </pc:sldMkLst>
        <pc:spChg chg="mod">
          <ac:chgData name="Ward, Reagan" userId="27291eb4-8241-4961-9e69-8c66e34cc5b0" providerId="ADAL" clId="{0A22DDD6-CBFF-4C12-B187-DF0885D1CFDD}" dt="2024-10-21T20:52:52.837" v="1902" actId="20577"/>
          <ac:spMkLst>
            <pc:docMk/>
            <pc:sldMk cId="2549952524" sldId="283"/>
            <ac:spMk id="2" creationId="{08C06FA5-F684-F32E-94A7-29E753749A75}"/>
          </ac:spMkLst>
        </pc:spChg>
        <pc:spChg chg="mod">
          <ac:chgData name="Ward, Reagan" userId="27291eb4-8241-4961-9e69-8c66e34cc5b0" providerId="ADAL" clId="{0A22DDD6-CBFF-4C12-B187-DF0885D1CFDD}" dt="2024-10-22T15:01:02.714" v="14018" actId="20577"/>
          <ac:spMkLst>
            <pc:docMk/>
            <pc:sldMk cId="2549952524" sldId="283"/>
            <ac:spMk id="3" creationId="{BAA13963-20DD-1AB5-32CE-009E70E26372}"/>
          </ac:spMkLst>
        </pc:spChg>
      </pc:sldChg>
      <pc:sldChg chg="addSp delSp modSp new mod ord modClrScheme chgLayout">
        <pc:chgData name="Ward, Reagan" userId="27291eb4-8241-4961-9e69-8c66e34cc5b0" providerId="ADAL" clId="{0A22DDD6-CBFF-4C12-B187-DF0885D1CFDD}" dt="2024-10-21T22:49:22.969" v="7925"/>
        <pc:sldMkLst>
          <pc:docMk/>
          <pc:sldMk cId="1565026702" sldId="284"/>
        </pc:sldMkLst>
        <pc:spChg chg="del mod ord">
          <ac:chgData name="Ward, Reagan" userId="27291eb4-8241-4961-9e69-8c66e34cc5b0" providerId="ADAL" clId="{0A22DDD6-CBFF-4C12-B187-DF0885D1CFDD}" dt="2024-10-21T20:51:56.078" v="1869" actId="700"/>
          <ac:spMkLst>
            <pc:docMk/>
            <pc:sldMk cId="1565026702" sldId="284"/>
            <ac:spMk id="2" creationId="{3DAE6086-EE45-4164-909B-707C6E376864}"/>
          </ac:spMkLst>
        </pc:spChg>
        <pc:spChg chg="mod ord">
          <ac:chgData name="Ward, Reagan" userId="27291eb4-8241-4961-9e69-8c66e34cc5b0" providerId="ADAL" clId="{0A22DDD6-CBFF-4C12-B187-DF0885D1CFDD}" dt="2024-10-21T20:51:56.078" v="1869" actId="700"/>
          <ac:spMkLst>
            <pc:docMk/>
            <pc:sldMk cId="1565026702" sldId="284"/>
            <ac:spMk id="3" creationId="{B2C6E01D-6542-5526-BA79-411652C1B8DE}"/>
          </ac:spMkLst>
        </pc:spChg>
        <pc:spChg chg="add mod ord">
          <ac:chgData name="Ward, Reagan" userId="27291eb4-8241-4961-9e69-8c66e34cc5b0" providerId="ADAL" clId="{0A22DDD6-CBFF-4C12-B187-DF0885D1CFDD}" dt="2024-10-21T20:52:00.860" v="1889" actId="20577"/>
          <ac:spMkLst>
            <pc:docMk/>
            <pc:sldMk cId="1565026702" sldId="284"/>
            <ac:spMk id="4" creationId="{482E0F12-22F8-D05A-5F9B-40AE1B8D53C6}"/>
          </ac:spMkLst>
        </pc:spChg>
      </pc:sldChg>
      <pc:sldChg chg="addSp delSp modSp new mod modClrScheme chgLayout">
        <pc:chgData name="Ward, Reagan" userId="27291eb4-8241-4961-9e69-8c66e34cc5b0" providerId="ADAL" clId="{0A22DDD6-CBFF-4C12-B187-DF0885D1CFDD}" dt="2024-10-22T15:56:05.778" v="19709" actId="962"/>
        <pc:sldMkLst>
          <pc:docMk/>
          <pc:sldMk cId="1872422787" sldId="285"/>
        </pc:sldMkLst>
        <pc:spChg chg="add del mod ord">
          <ac:chgData name="Ward, Reagan" userId="27291eb4-8241-4961-9e69-8c66e34cc5b0" providerId="ADAL" clId="{0A22DDD6-CBFF-4C12-B187-DF0885D1CFDD}" dt="2024-10-22T15:51:04.947" v="18561" actId="22"/>
          <ac:spMkLst>
            <pc:docMk/>
            <pc:sldMk cId="1872422787" sldId="285"/>
            <ac:spMk id="2" creationId="{3851BAAC-D2B8-E1BF-6048-BA57582F7FBC}"/>
          </ac:spMkLst>
        </pc:spChg>
        <pc:spChg chg="del mod ord">
          <ac:chgData name="Ward, Reagan" userId="27291eb4-8241-4961-9e69-8c66e34cc5b0" providerId="ADAL" clId="{0A22DDD6-CBFF-4C12-B187-DF0885D1CFDD}" dt="2024-10-21T20:52:45.400" v="1891" actId="700"/>
          <ac:spMkLst>
            <pc:docMk/>
            <pc:sldMk cId="1872422787" sldId="285"/>
            <ac:spMk id="2" creationId="{A4F60E65-119F-6F27-A7AF-D19A0FBB43FF}"/>
          </ac:spMkLst>
        </pc:spChg>
        <pc:spChg chg="mod ord">
          <ac:chgData name="Ward, Reagan" userId="27291eb4-8241-4961-9e69-8c66e34cc5b0" providerId="ADAL" clId="{0A22DDD6-CBFF-4C12-B187-DF0885D1CFDD}" dt="2024-10-22T15:40:07.010" v="18425" actId="700"/>
          <ac:spMkLst>
            <pc:docMk/>
            <pc:sldMk cId="1872422787" sldId="285"/>
            <ac:spMk id="3" creationId="{0F3BEF2E-35FA-AC1C-E9F1-B34769CDDA0C}"/>
          </ac:spMkLst>
        </pc:spChg>
        <pc:spChg chg="add mod ord">
          <ac:chgData name="Ward, Reagan" userId="27291eb4-8241-4961-9e69-8c66e34cc5b0" providerId="ADAL" clId="{0A22DDD6-CBFF-4C12-B187-DF0885D1CFDD}" dt="2024-10-22T15:40:07.010" v="18425" actId="700"/>
          <ac:spMkLst>
            <pc:docMk/>
            <pc:sldMk cId="1872422787" sldId="285"/>
            <ac:spMk id="4" creationId="{9B8F0835-41BF-A72A-119B-5C7EDF35BFE4}"/>
          </ac:spMkLst>
        </pc:spChg>
        <pc:spChg chg="add del mod ord">
          <ac:chgData name="Ward, Reagan" userId="27291eb4-8241-4961-9e69-8c66e34cc5b0" providerId="ADAL" clId="{0A22DDD6-CBFF-4C12-B187-DF0885D1CFDD}" dt="2024-10-22T15:40:07.010" v="18425" actId="700"/>
          <ac:spMkLst>
            <pc:docMk/>
            <pc:sldMk cId="1872422787" sldId="285"/>
            <ac:spMk id="5" creationId="{A9C21AB8-7529-C2D8-23FC-7B08EE2AF953}"/>
          </ac:spMkLst>
        </pc:spChg>
        <pc:spChg chg="add mod ord">
          <ac:chgData name="Ward, Reagan" userId="27291eb4-8241-4961-9e69-8c66e34cc5b0" providerId="ADAL" clId="{0A22DDD6-CBFF-4C12-B187-DF0885D1CFDD}" dt="2024-10-22T15:55:24.409" v="19351" actId="20577"/>
          <ac:spMkLst>
            <pc:docMk/>
            <pc:sldMk cId="1872422787" sldId="285"/>
            <ac:spMk id="6" creationId="{5EFBEE06-0E17-C92B-D1AA-E0A3439C3233}"/>
          </ac:spMkLst>
        </pc:spChg>
        <pc:spChg chg="add del mod ord">
          <ac:chgData name="Ward, Reagan" userId="27291eb4-8241-4961-9e69-8c66e34cc5b0" providerId="ADAL" clId="{0A22DDD6-CBFF-4C12-B187-DF0885D1CFDD}" dt="2024-10-22T15:51:30.711" v="18626" actId="478"/>
          <ac:spMkLst>
            <pc:docMk/>
            <pc:sldMk cId="1872422787" sldId="285"/>
            <ac:spMk id="7" creationId="{D62E560C-56C9-89D7-83A2-7113453EDC89}"/>
          </ac:spMkLst>
        </pc:spChg>
        <pc:picChg chg="add mod ord">
          <ac:chgData name="Ward, Reagan" userId="27291eb4-8241-4961-9e69-8c66e34cc5b0" providerId="ADAL" clId="{0A22DDD6-CBFF-4C12-B187-DF0885D1CFDD}" dt="2024-10-22T15:56:05.778" v="19709" actId="962"/>
          <ac:picMkLst>
            <pc:docMk/>
            <pc:sldMk cId="1872422787" sldId="285"/>
            <ac:picMk id="9" creationId="{785DF13C-A01A-327A-9AFB-E4DA55BF0AD2}"/>
          </ac:picMkLst>
        </pc:picChg>
      </pc:sldChg>
      <pc:sldChg chg="addSp modSp new mod">
        <pc:chgData name="Ward, Reagan" userId="27291eb4-8241-4961-9e69-8c66e34cc5b0" providerId="ADAL" clId="{0A22DDD6-CBFF-4C12-B187-DF0885D1CFDD}" dt="2024-10-22T14:43:21.200" v="13071" actId="1076"/>
        <pc:sldMkLst>
          <pc:docMk/>
          <pc:sldMk cId="2703310157" sldId="286"/>
        </pc:sldMkLst>
        <pc:spChg chg="mod">
          <ac:chgData name="Ward, Reagan" userId="27291eb4-8241-4961-9e69-8c66e34cc5b0" providerId="ADAL" clId="{0A22DDD6-CBFF-4C12-B187-DF0885D1CFDD}" dt="2024-10-21T20:52:59.150" v="1914" actId="20577"/>
          <ac:spMkLst>
            <pc:docMk/>
            <pc:sldMk cId="2703310157" sldId="286"/>
            <ac:spMk id="2" creationId="{ED4952CF-A1DA-D77F-FA24-56EE260FD279}"/>
          </ac:spMkLst>
        </pc:spChg>
        <pc:spChg chg="mod">
          <ac:chgData name="Ward, Reagan" userId="27291eb4-8241-4961-9e69-8c66e34cc5b0" providerId="ADAL" clId="{0A22DDD6-CBFF-4C12-B187-DF0885D1CFDD}" dt="2024-10-22T14:42:06.231" v="12984" actId="20577"/>
          <ac:spMkLst>
            <pc:docMk/>
            <pc:sldMk cId="2703310157" sldId="286"/>
            <ac:spMk id="3" creationId="{B140043E-AFF7-5EE2-0E2F-B14421BB77E4}"/>
          </ac:spMkLst>
        </pc:spChg>
        <pc:spChg chg="add mod">
          <ac:chgData name="Ward, Reagan" userId="27291eb4-8241-4961-9e69-8c66e34cc5b0" providerId="ADAL" clId="{0A22DDD6-CBFF-4C12-B187-DF0885D1CFDD}" dt="2024-10-22T14:43:21.200" v="13071" actId="1076"/>
          <ac:spMkLst>
            <pc:docMk/>
            <pc:sldMk cId="2703310157" sldId="286"/>
            <ac:spMk id="5" creationId="{9E0EB6B9-6D05-1314-73E6-896F51724829}"/>
          </ac:spMkLst>
        </pc:spChg>
      </pc:sldChg>
      <pc:sldChg chg="modSp new del mod">
        <pc:chgData name="Ward, Reagan" userId="27291eb4-8241-4961-9e69-8c66e34cc5b0" providerId="ADAL" clId="{0A22DDD6-CBFF-4C12-B187-DF0885D1CFDD}" dt="2024-10-22T14:43:30.342" v="13073" actId="47"/>
        <pc:sldMkLst>
          <pc:docMk/>
          <pc:sldMk cId="3414664744" sldId="287"/>
        </pc:sldMkLst>
        <pc:spChg chg="mod">
          <ac:chgData name="Ward, Reagan" userId="27291eb4-8241-4961-9e69-8c66e34cc5b0" providerId="ADAL" clId="{0A22DDD6-CBFF-4C12-B187-DF0885D1CFDD}" dt="2024-10-21T20:53:14.233" v="1960" actId="20577"/>
          <ac:spMkLst>
            <pc:docMk/>
            <pc:sldMk cId="3414664744" sldId="287"/>
            <ac:spMk id="2" creationId="{769C6EE5-8C7F-D8A4-ED3B-BF63EB2180F0}"/>
          </ac:spMkLst>
        </pc:spChg>
      </pc:sldChg>
      <pc:sldChg chg="addSp delSp modSp new mod">
        <pc:chgData name="Ward, Reagan" userId="27291eb4-8241-4961-9e69-8c66e34cc5b0" providerId="ADAL" clId="{0A22DDD6-CBFF-4C12-B187-DF0885D1CFDD}" dt="2024-10-22T15:03:30.373" v="14045" actId="20577"/>
        <pc:sldMkLst>
          <pc:docMk/>
          <pc:sldMk cId="2832698402" sldId="288"/>
        </pc:sldMkLst>
        <pc:spChg chg="mod">
          <ac:chgData name="Ward, Reagan" userId="27291eb4-8241-4961-9e69-8c66e34cc5b0" providerId="ADAL" clId="{0A22DDD6-CBFF-4C12-B187-DF0885D1CFDD}" dt="2024-10-21T20:53:18.860" v="1972" actId="20577"/>
          <ac:spMkLst>
            <pc:docMk/>
            <pc:sldMk cId="2832698402" sldId="288"/>
            <ac:spMk id="2" creationId="{5C5B8AA9-C741-5CBE-3085-CC68AC74A0CD}"/>
          </ac:spMkLst>
        </pc:spChg>
        <pc:spChg chg="del">
          <ac:chgData name="Ward, Reagan" userId="27291eb4-8241-4961-9e69-8c66e34cc5b0" providerId="ADAL" clId="{0A22DDD6-CBFF-4C12-B187-DF0885D1CFDD}" dt="2024-10-22T14:49:29.667" v="13319"/>
          <ac:spMkLst>
            <pc:docMk/>
            <pc:sldMk cId="2832698402" sldId="288"/>
            <ac:spMk id="3" creationId="{DF4E0BB9-EBE6-06E4-A00F-1022900BEA3B}"/>
          </ac:spMkLst>
        </pc:spChg>
        <pc:spChg chg="add mod">
          <ac:chgData name="Ward, Reagan" userId="27291eb4-8241-4961-9e69-8c66e34cc5b0" providerId="ADAL" clId="{0A22DDD6-CBFF-4C12-B187-DF0885D1CFDD}" dt="2024-10-22T15:03:30.373" v="14045" actId="20577"/>
          <ac:spMkLst>
            <pc:docMk/>
            <pc:sldMk cId="2832698402" sldId="288"/>
            <ac:spMk id="5" creationId="{D47E45E9-6ECB-ED46-8BCC-C7ED370FDCDA}"/>
          </ac:spMkLst>
        </pc:spChg>
      </pc:sldChg>
      <pc:sldChg chg="addSp delSp modSp new mod">
        <pc:chgData name="Ward, Reagan" userId="27291eb4-8241-4961-9e69-8c66e34cc5b0" providerId="ADAL" clId="{0A22DDD6-CBFF-4C12-B187-DF0885D1CFDD}" dt="2024-10-22T15:04:49.103" v="14192" actId="113"/>
        <pc:sldMkLst>
          <pc:docMk/>
          <pc:sldMk cId="2967699290" sldId="289"/>
        </pc:sldMkLst>
        <pc:spChg chg="mod">
          <ac:chgData name="Ward, Reagan" userId="27291eb4-8241-4961-9e69-8c66e34cc5b0" providerId="ADAL" clId="{0A22DDD6-CBFF-4C12-B187-DF0885D1CFDD}" dt="2024-10-21T20:53:23.470" v="1984" actId="20577"/>
          <ac:spMkLst>
            <pc:docMk/>
            <pc:sldMk cId="2967699290" sldId="289"/>
            <ac:spMk id="2" creationId="{D0539BA2-0FEF-E792-880A-C3C78D874DD1}"/>
          </ac:spMkLst>
        </pc:spChg>
        <pc:spChg chg="del">
          <ac:chgData name="Ward, Reagan" userId="27291eb4-8241-4961-9e69-8c66e34cc5b0" providerId="ADAL" clId="{0A22DDD6-CBFF-4C12-B187-DF0885D1CFDD}" dt="2024-10-22T14:58:45.024" v="13965"/>
          <ac:spMkLst>
            <pc:docMk/>
            <pc:sldMk cId="2967699290" sldId="289"/>
            <ac:spMk id="3" creationId="{D0759600-320A-93FD-CD05-B1B981D8DBC9}"/>
          </ac:spMkLst>
        </pc:spChg>
        <pc:spChg chg="add mod">
          <ac:chgData name="Ward, Reagan" userId="27291eb4-8241-4961-9e69-8c66e34cc5b0" providerId="ADAL" clId="{0A22DDD6-CBFF-4C12-B187-DF0885D1CFDD}" dt="2024-10-22T15:04:49.103" v="14192" actId="113"/>
          <ac:spMkLst>
            <pc:docMk/>
            <pc:sldMk cId="2967699290" sldId="289"/>
            <ac:spMk id="5" creationId="{55A1C9B4-D159-D66A-7183-6B8121EF0E03}"/>
          </ac:spMkLst>
        </pc:spChg>
      </pc:sldChg>
      <pc:sldChg chg="addSp modSp new mod">
        <pc:chgData name="Ward, Reagan" userId="27291eb4-8241-4961-9e69-8c66e34cc5b0" providerId="ADAL" clId="{0A22DDD6-CBFF-4C12-B187-DF0885D1CFDD}" dt="2024-10-22T16:02:56.004" v="19714" actId="1076"/>
        <pc:sldMkLst>
          <pc:docMk/>
          <pc:sldMk cId="2929942175" sldId="290"/>
        </pc:sldMkLst>
        <pc:spChg chg="mod">
          <ac:chgData name="Ward, Reagan" userId="27291eb4-8241-4961-9e69-8c66e34cc5b0" providerId="ADAL" clId="{0A22DDD6-CBFF-4C12-B187-DF0885D1CFDD}" dt="2024-10-21T20:53:46.194" v="2025" actId="20577"/>
          <ac:spMkLst>
            <pc:docMk/>
            <pc:sldMk cId="2929942175" sldId="290"/>
            <ac:spMk id="2" creationId="{4F749BAF-010B-B172-C097-6328E6F8EE88}"/>
          </ac:spMkLst>
        </pc:spChg>
        <pc:spChg chg="mod">
          <ac:chgData name="Ward, Reagan" userId="27291eb4-8241-4961-9e69-8c66e34cc5b0" providerId="ADAL" clId="{0A22DDD6-CBFF-4C12-B187-DF0885D1CFDD}" dt="2024-10-22T15:17:17.176" v="15937" actId="113"/>
          <ac:spMkLst>
            <pc:docMk/>
            <pc:sldMk cId="2929942175" sldId="290"/>
            <ac:spMk id="3" creationId="{13EC8087-068B-8975-B0B5-B98A92D26729}"/>
          </ac:spMkLst>
        </pc:spChg>
        <pc:spChg chg="add mod">
          <ac:chgData name="Ward, Reagan" userId="27291eb4-8241-4961-9e69-8c66e34cc5b0" providerId="ADAL" clId="{0A22DDD6-CBFF-4C12-B187-DF0885D1CFDD}" dt="2024-10-22T16:02:56.004" v="19714" actId="1076"/>
          <ac:spMkLst>
            <pc:docMk/>
            <pc:sldMk cId="2929942175" sldId="290"/>
            <ac:spMk id="5" creationId="{779EDA68-4B88-ADE7-2F53-6BD6E19025C8}"/>
          </ac:spMkLst>
        </pc:spChg>
      </pc:sldChg>
      <pc:sldChg chg="addSp modSp new mod">
        <pc:chgData name="Ward, Reagan" userId="27291eb4-8241-4961-9e69-8c66e34cc5b0" providerId="ADAL" clId="{0A22DDD6-CBFF-4C12-B187-DF0885D1CFDD}" dt="2024-10-22T16:03:04.049" v="19715" actId="207"/>
        <pc:sldMkLst>
          <pc:docMk/>
          <pc:sldMk cId="511447991" sldId="291"/>
        </pc:sldMkLst>
        <pc:spChg chg="mod">
          <ac:chgData name="Ward, Reagan" userId="27291eb4-8241-4961-9e69-8c66e34cc5b0" providerId="ADAL" clId="{0A22DDD6-CBFF-4C12-B187-DF0885D1CFDD}" dt="2024-10-21T20:53:56.083" v="2049" actId="20577"/>
          <ac:spMkLst>
            <pc:docMk/>
            <pc:sldMk cId="511447991" sldId="291"/>
            <ac:spMk id="2" creationId="{DFE44F47-2DAE-558C-7077-EAAECA89C9F0}"/>
          </ac:spMkLst>
        </pc:spChg>
        <pc:spChg chg="mod">
          <ac:chgData name="Ward, Reagan" userId="27291eb4-8241-4961-9e69-8c66e34cc5b0" providerId="ADAL" clId="{0A22DDD6-CBFF-4C12-B187-DF0885D1CFDD}" dt="2024-10-22T15:33:04.213" v="18149" actId="6549"/>
          <ac:spMkLst>
            <pc:docMk/>
            <pc:sldMk cId="511447991" sldId="291"/>
            <ac:spMk id="3" creationId="{5BDA9D70-F00B-8C6B-6CFC-B9E292509198}"/>
          </ac:spMkLst>
        </pc:spChg>
        <pc:spChg chg="add mod">
          <ac:chgData name="Ward, Reagan" userId="27291eb4-8241-4961-9e69-8c66e34cc5b0" providerId="ADAL" clId="{0A22DDD6-CBFF-4C12-B187-DF0885D1CFDD}" dt="2024-10-22T16:03:04.049" v="19715" actId="207"/>
          <ac:spMkLst>
            <pc:docMk/>
            <pc:sldMk cId="511447991" sldId="291"/>
            <ac:spMk id="5" creationId="{7CD65920-E96D-03BE-0541-2D7AACA0AC68}"/>
          </ac:spMkLst>
        </pc:spChg>
      </pc:sldChg>
      <pc:sldChg chg="addSp delSp modSp new mod modClrScheme chgLayout">
        <pc:chgData name="Ward, Reagan" userId="27291eb4-8241-4961-9e69-8c66e34cc5b0" providerId="ADAL" clId="{0A22DDD6-CBFF-4C12-B187-DF0885D1CFDD}" dt="2024-10-22T16:04:01.395" v="19722" actId="13244"/>
        <pc:sldMkLst>
          <pc:docMk/>
          <pc:sldMk cId="2773683171" sldId="292"/>
        </pc:sldMkLst>
        <pc:spChg chg="del mod ord">
          <ac:chgData name="Ward, Reagan" userId="27291eb4-8241-4961-9e69-8c66e34cc5b0" providerId="ADAL" clId="{0A22DDD6-CBFF-4C12-B187-DF0885D1CFDD}" dt="2024-10-21T21:46:35.364" v="5060" actId="700"/>
          <ac:spMkLst>
            <pc:docMk/>
            <pc:sldMk cId="2773683171" sldId="292"/>
            <ac:spMk id="2" creationId="{B5BF8145-BA27-327F-5E21-58A9AC7AA356}"/>
          </ac:spMkLst>
        </pc:spChg>
        <pc:spChg chg="mod ord">
          <ac:chgData name="Ward, Reagan" userId="27291eb4-8241-4961-9e69-8c66e34cc5b0" providerId="ADAL" clId="{0A22DDD6-CBFF-4C12-B187-DF0885D1CFDD}" dt="2024-10-22T16:03:57.224" v="19721" actId="13244"/>
          <ac:spMkLst>
            <pc:docMk/>
            <pc:sldMk cId="2773683171" sldId="292"/>
            <ac:spMk id="3" creationId="{F06F351B-8B6C-250D-6FE7-FC0A6B29E0EC}"/>
          </ac:spMkLst>
        </pc:spChg>
        <pc:spChg chg="del mod ord">
          <ac:chgData name="Ward, Reagan" userId="27291eb4-8241-4961-9e69-8c66e34cc5b0" providerId="ADAL" clId="{0A22DDD6-CBFF-4C12-B187-DF0885D1CFDD}" dt="2024-10-21T21:46:35.364" v="5060" actId="700"/>
          <ac:spMkLst>
            <pc:docMk/>
            <pc:sldMk cId="2773683171" sldId="292"/>
            <ac:spMk id="4" creationId="{ACB0D705-17FF-E86E-5145-AE7AB5A95968}"/>
          </ac:spMkLst>
        </pc:spChg>
        <pc:spChg chg="del">
          <ac:chgData name="Ward, Reagan" userId="27291eb4-8241-4961-9e69-8c66e34cc5b0" providerId="ADAL" clId="{0A22DDD6-CBFF-4C12-B187-DF0885D1CFDD}" dt="2024-10-21T21:46:35.364" v="5060" actId="700"/>
          <ac:spMkLst>
            <pc:docMk/>
            <pc:sldMk cId="2773683171" sldId="292"/>
            <ac:spMk id="5" creationId="{EBB97AE1-71B5-6F87-E792-293EC0D3891F}"/>
          </ac:spMkLst>
        </pc:spChg>
        <pc:spChg chg="del">
          <ac:chgData name="Ward, Reagan" userId="27291eb4-8241-4961-9e69-8c66e34cc5b0" providerId="ADAL" clId="{0A22DDD6-CBFF-4C12-B187-DF0885D1CFDD}" dt="2024-10-21T21:46:35.364" v="5060" actId="700"/>
          <ac:spMkLst>
            <pc:docMk/>
            <pc:sldMk cId="2773683171" sldId="292"/>
            <ac:spMk id="6" creationId="{ED3B0263-57D2-445B-9E8D-83E62FC785DB}"/>
          </ac:spMkLst>
        </pc:spChg>
        <pc:spChg chg="add mod ord">
          <ac:chgData name="Ward, Reagan" userId="27291eb4-8241-4961-9e69-8c66e34cc5b0" providerId="ADAL" clId="{0A22DDD6-CBFF-4C12-B187-DF0885D1CFDD}" dt="2024-10-21T21:46:50.222" v="5097" actId="700"/>
          <ac:spMkLst>
            <pc:docMk/>
            <pc:sldMk cId="2773683171" sldId="292"/>
            <ac:spMk id="7" creationId="{25D72EDB-DB91-3843-3F7E-75F749FBE178}"/>
          </ac:spMkLst>
        </pc:spChg>
        <pc:spChg chg="add del mod ord">
          <ac:chgData name="Ward, Reagan" userId="27291eb4-8241-4961-9e69-8c66e34cc5b0" providerId="ADAL" clId="{0A22DDD6-CBFF-4C12-B187-DF0885D1CFDD}" dt="2024-10-21T21:46:50.222" v="5097" actId="700"/>
          <ac:spMkLst>
            <pc:docMk/>
            <pc:sldMk cId="2773683171" sldId="292"/>
            <ac:spMk id="8" creationId="{70093720-7F3C-EAC1-3C1A-289D8D00FF58}"/>
          </ac:spMkLst>
        </pc:spChg>
        <pc:spChg chg="add mod ord">
          <ac:chgData name="Ward, Reagan" userId="27291eb4-8241-4961-9e69-8c66e34cc5b0" providerId="ADAL" clId="{0A22DDD6-CBFF-4C12-B187-DF0885D1CFDD}" dt="2024-10-21T22:14:06.043" v="5932" actId="27636"/>
          <ac:spMkLst>
            <pc:docMk/>
            <pc:sldMk cId="2773683171" sldId="292"/>
            <ac:spMk id="9" creationId="{D2307E97-C38C-8674-B015-69200C183CA8}"/>
          </ac:spMkLst>
        </pc:spChg>
        <pc:spChg chg="add mod ord">
          <ac:chgData name="Ward, Reagan" userId="27291eb4-8241-4961-9e69-8c66e34cc5b0" providerId="ADAL" clId="{0A22DDD6-CBFF-4C12-B187-DF0885D1CFDD}" dt="2024-10-21T22:18:31.263" v="6435" actId="27636"/>
          <ac:spMkLst>
            <pc:docMk/>
            <pc:sldMk cId="2773683171" sldId="292"/>
            <ac:spMk id="10" creationId="{C9A4238E-2208-C641-5E43-96EA339555C4}"/>
          </ac:spMkLst>
        </pc:spChg>
        <pc:spChg chg="add del mod ord">
          <ac:chgData name="Ward, Reagan" userId="27291eb4-8241-4961-9e69-8c66e34cc5b0" providerId="ADAL" clId="{0A22DDD6-CBFF-4C12-B187-DF0885D1CFDD}" dt="2024-10-21T21:46:57.140" v="5098"/>
          <ac:spMkLst>
            <pc:docMk/>
            <pc:sldMk cId="2773683171" sldId="292"/>
            <ac:spMk id="11" creationId="{16AD0B68-61D3-97A4-2F7A-41DB057CEDC9}"/>
          </ac:spMkLst>
        </pc:spChg>
        <pc:spChg chg="add del mod">
          <ac:chgData name="Ward, Reagan" userId="27291eb4-8241-4961-9e69-8c66e34cc5b0" providerId="ADAL" clId="{0A22DDD6-CBFF-4C12-B187-DF0885D1CFDD}" dt="2024-10-21T22:02:40.297" v="5573"/>
          <ac:spMkLst>
            <pc:docMk/>
            <pc:sldMk cId="2773683171" sldId="292"/>
            <ac:spMk id="14" creationId="{8883BD5D-4E22-3471-3AFB-48EF7661FFE1}"/>
          </ac:spMkLst>
        </pc:spChg>
        <pc:spChg chg="add del mod">
          <ac:chgData name="Ward, Reagan" userId="27291eb4-8241-4961-9e69-8c66e34cc5b0" providerId="ADAL" clId="{0A22DDD6-CBFF-4C12-B187-DF0885D1CFDD}" dt="2024-10-21T22:06:56.734" v="5815" actId="478"/>
          <ac:spMkLst>
            <pc:docMk/>
            <pc:sldMk cId="2773683171" sldId="292"/>
            <ac:spMk id="17" creationId="{3CC4D5C6-1A2A-B030-95AE-9A481A87F630}"/>
          </ac:spMkLst>
        </pc:spChg>
        <pc:picChg chg="add del mod">
          <ac:chgData name="Ward, Reagan" userId="27291eb4-8241-4961-9e69-8c66e34cc5b0" providerId="ADAL" clId="{0A22DDD6-CBFF-4C12-B187-DF0885D1CFDD}" dt="2024-10-21T21:47:24.438" v="5101" actId="478"/>
          <ac:picMkLst>
            <pc:docMk/>
            <pc:sldMk cId="2773683171" sldId="292"/>
            <ac:picMk id="12" creationId="{4DE5EA8B-1572-1468-06DB-5ACE40D35A13}"/>
          </ac:picMkLst>
        </pc:picChg>
        <pc:picChg chg="add del mod">
          <ac:chgData name="Ward, Reagan" userId="27291eb4-8241-4961-9e69-8c66e34cc5b0" providerId="ADAL" clId="{0A22DDD6-CBFF-4C12-B187-DF0885D1CFDD}" dt="2024-10-21T22:05:45.127" v="5796" actId="21"/>
          <ac:picMkLst>
            <pc:docMk/>
            <pc:sldMk cId="2773683171" sldId="292"/>
            <ac:picMk id="15" creationId="{1BBB93B8-2EE8-4777-7637-46870492F547}"/>
          </ac:picMkLst>
        </pc:picChg>
        <pc:picChg chg="add del mod">
          <ac:chgData name="Ward, Reagan" userId="27291eb4-8241-4961-9e69-8c66e34cc5b0" providerId="ADAL" clId="{0A22DDD6-CBFF-4C12-B187-DF0885D1CFDD}" dt="2024-10-21T22:07:52.912" v="5918" actId="478"/>
          <ac:picMkLst>
            <pc:docMk/>
            <pc:sldMk cId="2773683171" sldId="292"/>
            <ac:picMk id="18" creationId="{6C7B71F6-85DA-44AF-00EA-27BE2FFAFC7C}"/>
          </ac:picMkLst>
        </pc:picChg>
        <pc:picChg chg="add mod ord">
          <ac:chgData name="Ward, Reagan" userId="27291eb4-8241-4961-9e69-8c66e34cc5b0" providerId="ADAL" clId="{0A22DDD6-CBFF-4C12-B187-DF0885D1CFDD}" dt="2024-10-22T16:04:01.395" v="19722" actId="13244"/>
          <ac:picMkLst>
            <pc:docMk/>
            <pc:sldMk cId="2773683171" sldId="292"/>
            <ac:picMk id="20" creationId="{691DE576-3170-D82F-BB86-3B08F8841274}"/>
          </ac:picMkLst>
        </pc:picChg>
        <pc:picChg chg="add mod">
          <ac:chgData name="Ward, Reagan" userId="27291eb4-8241-4961-9e69-8c66e34cc5b0" providerId="ADAL" clId="{0A22DDD6-CBFF-4C12-B187-DF0885D1CFDD}" dt="2024-10-21T22:18:33.579" v="6436" actId="1076"/>
          <ac:picMkLst>
            <pc:docMk/>
            <pc:sldMk cId="2773683171" sldId="292"/>
            <ac:picMk id="22" creationId="{8FC0603D-0F6B-1EF1-EEDD-154BA8E43F3C}"/>
          </ac:picMkLst>
        </pc:picChg>
      </pc:sldChg>
      <pc:sldChg chg="addSp delSp modSp add mod">
        <pc:chgData name="Ward, Reagan" userId="27291eb4-8241-4961-9e69-8c66e34cc5b0" providerId="ADAL" clId="{0A22DDD6-CBFF-4C12-B187-DF0885D1CFDD}" dt="2024-10-22T16:06:53.287" v="20610" actId="113"/>
        <pc:sldMkLst>
          <pc:docMk/>
          <pc:sldMk cId="3817902052" sldId="5128"/>
        </pc:sldMkLst>
        <pc:spChg chg="mod">
          <ac:chgData name="Ward, Reagan" userId="27291eb4-8241-4961-9e69-8c66e34cc5b0" providerId="ADAL" clId="{0A22DDD6-CBFF-4C12-B187-DF0885D1CFDD}" dt="2024-10-21T22:28:11.599" v="7131" actId="14100"/>
          <ac:spMkLst>
            <pc:docMk/>
            <pc:sldMk cId="3817902052" sldId="5128"/>
            <ac:spMk id="2" creationId="{5F5E84B7-B9C7-ABE0-8F9A-29DE99953B0A}"/>
          </ac:spMkLst>
        </pc:spChg>
        <pc:spChg chg="add del mod">
          <ac:chgData name="Ward, Reagan" userId="27291eb4-8241-4961-9e69-8c66e34cc5b0" providerId="ADAL" clId="{0A22DDD6-CBFF-4C12-B187-DF0885D1CFDD}" dt="2024-10-21T22:30:27.186" v="7197" actId="1032"/>
          <ac:spMkLst>
            <pc:docMk/>
            <pc:sldMk cId="3817902052" sldId="5128"/>
            <ac:spMk id="5" creationId="{A0D956BC-131A-FC7A-0B5D-12D04C12BBEC}"/>
          </ac:spMkLst>
        </pc:spChg>
        <pc:graphicFrameChg chg="add mod modGraphic">
          <ac:chgData name="Ward, Reagan" userId="27291eb4-8241-4961-9e69-8c66e34cc5b0" providerId="ADAL" clId="{0A22DDD6-CBFF-4C12-B187-DF0885D1CFDD}" dt="2024-10-22T16:06:53.287" v="20610" actId="113"/>
          <ac:graphicFrameMkLst>
            <pc:docMk/>
            <pc:sldMk cId="3817902052" sldId="5128"/>
            <ac:graphicFrameMk id="6" creationId="{E5F5D315-2A1C-78B9-73AC-7EA939120D29}"/>
          </ac:graphicFrameMkLst>
        </pc:graphicFrameChg>
        <pc:graphicFrameChg chg="del mod">
          <ac:chgData name="Ward, Reagan" userId="27291eb4-8241-4961-9e69-8c66e34cc5b0" providerId="ADAL" clId="{0A22DDD6-CBFF-4C12-B187-DF0885D1CFDD}" dt="2024-10-21T22:30:09.959" v="7196" actId="478"/>
          <ac:graphicFrameMkLst>
            <pc:docMk/>
            <pc:sldMk cId="3817902052" sldId="5128"/>
            <ac:graphicFrameMk id="10" creationId="{4365EE79-938D-DCE9-787B-C3BD82BDD8AA}"/>
          </ac:graphicFrameMkLst>
        </pc:graphicFrameChg>
      </pc:sldChg>
      <pc:sldChg chg="addSp delSp modSp add mod modClrScheme chgLayout">
        <pc:chgData name="Ward, Reagan" userId="27291eb4-8241-4961-9e69-8c66e34cc5b0" providerId="ADAL" clId="{0A22DDD6-CBFF-4C12-B187-DF0885D1CFDD}" dt="2024-10-22T15:39:11.670" v="18397" actId="20577"/>
        <pc:sldMkLst>
          <pc:docMk/>
          <pc:sldMk cId="3427125851" sldId="5131"/>
        </pc:sldMkLst>
        <pc:spChg chg="mod ord">
          <ac:chgData name="Ward, Reagan" userId="27291eb4-8241-4961-9e69-8c66e34cc5b0" providerId="ADAL" clId="{0A22DDD6-CBFF-4C12-B187-DF0885D1CFDD}" dt="2024-10-22T15:37:21.343" v="18212" actId="700"/>
          <ac:spMkLst>
            <pc:docMk/>
            <pc:sldMk cId="3427125851" sldId="5131"/>
            <ac:spMk id="3" creationId="{A4C6EFE8-EF8E-F866-6F5A-FB5C304BFEE4}"/>
          </ac:spMkLst>
        </pc:spChg>
        <pc:spChg chg="mod ord">
          <ac:chgData name="Ward, Reagan" userId="27291eb4-8241-4961-9e69-8c66e34cc5b0" providerId="ADAL" clId="{0A22DDD6-CBFF-4C12-B187-DF0885D1CFDD}" dt="2024-10-22T15:39:11.670" v="18397" actId="20577"/>
          <ac:spMkLst>
            <pc:docMk/>
            <pc:sldMk cId="3427125851" sldId="5131"/>
            <ac:spMk id="4" creationId="{F7630D62-BE4C-6EF1-3ACF-2173C6694522}"/>
          </ac:spMkLst>
        </pc:spChg>
        <pc:spChg chg="mod ord">
          <ac:chgData name="Ward, Reagan" userId="27291eb4-8241-4961-9e69-8c66e34cc5b0" providerId="ADAL" clId="{0A22DDD6-CBFF-4C12-B187-DF0885D1CFDD}" dt="2024-10-22T15:38:56.569" v="18369" actId="20577"/>
          <ac:spMkLst>
            <pc:docMk/>
            <pc:sldMk cId="3427125851" sldId="5131"/>
            <ac:spMk id="5" creationId="{AE321ED2-5EB3-8F9B-CD15-4486D2FD04E6}"/>
          </ac:spMkLst>
        </pc:spChg>
        <pc:spChg chg="add del mod">
          <ac:chgData name="Ward, Reagan" userId="27291eb4-8241-4961-9e69-8c66e34cc5b0" providerId="ADAL" clId="{0A22DDD6-CBFF-4C12-B187-DF0885D1CFDD}" dt="2024-10-22T15:37:18.861" v="18211" actId="478"/>
          <ac:spMkLst>
            <pc:docMk/>
            <pc:sldMk cId="3427125851" sldId="5131"/>
            <ac:spMk id="6" creationId="{B169AEDC-7D40-656E-BBD4-935621DBE5D6}"/>
          </ac:spMkLst>
        </pc:spChg>
        <pc:picChg chg="del">
          <ac:chgData name="Ward, Reagan" userId="27291eb4-8241-4961-9e69-8c66e34cc5b0" providerId="ADAL" clId="{0A22DDD6-CBFF-4C12-B187-DF0885D1CFDD}" dt="2024-10-22T15:37:15.247" v="18210" actId="478"/>
          <ac:picMkLst>
            <pc:docMk/>
            <pc:sldMk cId="3427125851" sldId="5131"/>
            <ac:picMk id="8" creationId="{DB8BDD63-AC19-FC9D-7C1A-632CFEBF1845}"/>
          </ac:picMkLst>
        </pc:picChg>
      </pc:sldChg>
      <pc:sldChg chg="addSp delSp modSp add mod modClrScheme chgLayout">
        <pc:chgData name="Ward, Reagan" userId="27291eb4-8241-4961-9e69-8c66e34cc5b0" providerId="ADAL" clId="{0A22DDD6-CBFF-4C12-B187-DF0885D1CFDD}" dt="2024-10-21T22:51:51.841" v="8174" actId="20577"/>
        <pc:sldMkLst>
          <pc:docMk/>
          <pc:sldMk cId="4185970133" sldId="5136"/>
        </pc:sldMkLst>
        <pc:spChg chg="mod ord">
          <ac:chgData name="Ward, Reagan" userId="27291eb4-8241-4961-9e69-8c66e34cc5b0" providerId="ADAL" clId="{0A22DDD6-CBFF-4C12-B187-DF0885D1CFDD}" dt="2024-10-21T22:50:13.618" v="7970" actId="700"/>
          <ac:spMkLst>
            <pc:docMk/>
            <pc:sldMk cId="4185970133" sldId="5136"/>
            <ac:spMk id="2" creationId="{48972121-C069-7E27-155C-BF30032D37DF}"/>
          </ac:spMkLst>
        </pc:spChg>
        <pc:spChg chg="add del mod">
          <ac:chgData name="Ward, Reagan" userId="27291eb4-8241-4961-9e69-8c66e34cc5b0" providerId="ADAL" clId="{0A22DDD6-CBFF-4C12-B187-DF0885D1CFDD}" dt="2024-10-21T22:50:13.618" v="7970" actId="700"/>
          <ac:spMkLst>
            <pc:docMk/>
            <pc:sldMk cId="4185970133" sldId="5136"/>
            <ac:spMk id="4" creationId="{7077FAB5-DD2C-2F78-7F7C-E2271BE0151D}"/>
          </ac:spMkLst>
        </pc:spChg>
        <pc:spChg chg="mod ord">
          <ac:chgData name="Ward, Reagan" userId="27291eb4-8241-4961-9e69-8c66e34cc5b0" providerId="ADAL" clId="{0A22DDD6-CBFF-4C12-B187-DF0885D1CFDD}" dt="2024-10-21T22:50:13.618" v="7970" actId="700"/>
          <ac:spMkLst>
            <pc:docMk/>
            <pc:sldMk cId="4185970133" sldId="5136"/>
            <ac:spMk id="5" creationId="{5B1E53C3-E9A8-C3B0-A84A-ED070D2DF64D}"/>
          </ac:spMkLst>
        </pc:spChg>
        <pc:spChg chg="mod ord">
          <ac:chgData name="Ward, Reagan" userId="27291eb4-8241-4961-9e69-8c66e34cc5b0" providerId="ADAL" clId="{0A22DDD6-CBFF-4C12-B187-DF0885D1CFDD}" dt="2024-10-21T22:51:51.841" v="8174" actId="20577"/>
          <ac:spMkLst>
            <pc:docMk/>
            <pc:sldMk cId="4185970133" sldId="5136"/>
            <ac:spMk id="6" creationId="{2E012735-D876-C004-C169-90284BB85BC8}"/>
          </ac:spMkLst>
        </pc:spChg>
        <pc:picChg chg="del">
          <ac:chgData name="Ward, Reagan" userId="27291eb4-8241-4961-9e69-8c66e34cc5b0" providerId="ADAL" clId="{0A22DDD6-CBFF-4C12-B187-DF0885D1CFDD}" dt="2024-10-21T22:49:43.277" v="7967" actId="478"/>
          <ac:picMkLst>
            <pc:docMk/>
            <pc:sldMk cId="4185970133" sldId="5136"/>
            <ac:picMk id="13" creationId="{0CCD3798-A17F-4AB1-26B9-06DF037174DF}"/>
          </ac:picMkLst>
        </pc:picChg>
      </pc:sldChg>
      <pc:sldChg chg="addSp delSp modSp add mod modClrScheme chgLayout">
        <pc:chgData name="Ward, Reagan" userId="27291eb4-8241-4961-9e69-8c66e34cc5b0" providerId="ADAL" clId="{0A22DDD6-CBFF-4C12-B187-DF0885D1CFDD}" dt="2024-10-21T22:53:13.168" v="8262" actId="20577"/>
        <pc:sldMkLst>
          <pc:docMk/>
          <pc:sldMk cId="431045008" sldId="5137"/>
        </pc:sldMkLst>
        <pc:spChg chg="mod ord">
          <ac:chgData name="Ward, Reagan" userId="27291eb4-8241-4961-9e69-8c66e34cc5b0" providerId="ADAL" clId="{0A22DDD6-CBFF-4C12-B187-DF0885D1CFDD}" dt="2024-10-21T22:52:16.892" v="8176" actId="700"/>
          <ac:spMkLst>
            <pc:docMk/>
            <pc:sldMk cId="431045008" sldId="5137"/>
            <ac:spMk id="2" creationId="{48972121-C069-7E27-155C-BF30032D37DF}"/>
          </ac:spMkLst>
        </pc:spChg>
        <pc:spChg chg="add del mod">
          <ac:chgData name="Ward, Reagan" userId="27291eb4-8241-4961-9e69-8c66e34cc5b0" providerId="ADAL" clId="{0A22DDD6-CBFF-4C12-B187-DF0885D1CFDD}" dt="2024-10-21T22:52:16.892" v="8176" actId="700"/>
          <ac:spMkLst>
            <pc:docMk/>
            <pc:sldMk cId="431045008" sldId="5137"/>
            <ac:spMk id="4" creationId="{2394A590-7CDA-4612-3387-1C1E5D9E3817}"/>
          </ac:spMkLst>
        </pc:spChg>
        <pc:spChg chg="mod ord">
          <ac:chgData name="Ward, Reagan" userId="27291eb4-8241-4961-9e69-8c66e34cc5b0" providerId="ADAL" clId="{0A22DDD6-CBFF-4C12-B187-DF0885D1CFDD}" dt="2024-10-21T22:52:16.892" v="8176" actId="700"/>
          <ac:spMkLst>
            <pc:docMk/>
            <pc:sldMk cId="431045008" sldId="5137"/>
            <ac:spMk id="5" creationId="{5B1E53C3-E9A8-C3B0-A84A-ED070D2DF64D}"/>
          </ac:spMkLst>
        </pc:spChg>
        <pc:spChg chg="mod ord">
          <ac:chgData name="Ward, Reagan" userId="27291eb4-8241-4961-9e69-8c66e34cc5b0" providerId="ADAL" clId="{0A22DDD6-CBFF-4C12-B187-DF0885D1CFDD}" dt="2024-10-21T22:53:13.168" v="8262" actId="20577"/>
          <ac:spMkLst>
            <pc:docMk/>
            <pc:sldMk cId="431045008" sldId="5137"/>
            <ac:spMk id="6" creationId="{2E012735-D876-C004-C169-90284BB85BC8}"/>
          </ac:spMkLst>
        </pc:spChg>
        <pc:spChg chg="del mod">
          <ac:chgData name="Ward, Reagan" userId="27291eb4-8241-4961-9e69-8c66e34cc5b0" providerId="ADAL" clId="{0A22DDD6-CBFF-4C12-B187-DF0885D1CFDD}" dt="2024-10-21T22:52:55.098" v="8182" actId="478"/>
          <ac:spMkLst>
            <pc:docMk/>
            <pc:sldMk cId="431045008" sldId="5137"/>
            <ac:spMk id="9" creationId="{3EDACCA2-3A59-55D6-48B6-1D4C274357EF}"/>
          </ac:spMkLst>
        </pc:spChg>
        <pc:picChg chg="del">
          <ac:chgData name="Ward, Reagan" userId="27291eb4-8241-4961-9e69-8c66e34cc5b0" providerId="ADAL" clId="{0A22DDD6-CBFF-4C12-B187-DF0885D1CFDD}" dt="2024-10-21T22:52:13.137" v="8175" actId="478"/>
          <ac:picMkLst>
            <pc:docMk/>
            <pc:sldMk cId="431045008" sldId="5137"/>
            <ac:picMk id="8" creationId="{EF7716EE-97E9-CAB6-DDEE-F5B8682BB766}"/>
          </ac:picMkLst>
        </pc:picChg>
      </pc:sldChg>
      <pc:sldChg chg="addSp delSp modSp new add del mod modClrScheme chgLayout">
        <pc:chgData name="Ward, Reagan" userId="27291eb4-8241-4961-9e69-8c66e34cc5b0" providerId="ADAL" clId="{0A22DDD6-CBFF-4C12-B187-DF0885D1CFDD}" dt="2024-10-21T23:03:55.531" v="10093" actId="27636"/>
        <pc:sldMkLst>
          <pc:docMk/>
          <pc:sldMk cId="4080373588" sldId="5138"/>
        </pc:sldMkLst>
        <pc:spChg chg="del mod ord">
          <ac:chgData name="Ward, Reagan" userId="27291eb4-8241-4961-9e69-8c66e34cc5b0" providerId="ADAL" clId="{0A22DDD6-CBFF-4C12-B187-DF0885D1CFDD}" dt="2024-10-21T22:53:20.701" v="8263" actId="700"/>
          <ac:spMkLst>
            <pc:docMk/>
            <pc:sldMk cId="4080373588" sldId="5138"/>
            <ac:spMk id="2" creationId="{4576B937-3EC6-83C8-97E1-87D64742938D}"/>
          </ac:spMkLst>
        </pc:spChg>
        <pc:spChg chg="del">
          <ac:chgData name="Ward, Reagan" userId="27291eb4-8241-4961-9e69-8c66e34cc5b0" providerId="ADAL" clId="{0A22DDD6-CBFF-4C12-B187-DF0885D1CFDD}" dt="2024-10-21T22:53:20.701" v="8263" actId="700"/>
          <ac:spMkLst>
            <pc:docMk/>
            <pc:sldMk cId="4080373588" sldId="5138"/>
            <ac:spMk id="3" creationId="{1E895562-8E14-B1A4-0A78-C176163DC080}"/>
          </ac:spMkLst>
        </pc:spChg>
        <pc:spChg chg="mod ord">
          <ac:chgData name="Ward, Reagan" userId="27291eb4-8241-4961-9e69-8c66e34cc5b0" providerId="ADAL" clId="{0A22DDD6-CBFF-4C12-B187-DF0885D1CFDD}" dt="2024-10-21T22:53:20.701" v="8263" actId="700"/>
          <ac:spMkLst>
            <pc:docMk/>
            <pc:sldMk cId="4080373588" sldId="5138"/>
            <ac:spMk id="4" creationId="{FDFCBB24-CEA6-3366-0F6E-FE84F7B253F4}"/>
          </ac:spMkLst>
        </pc:spChg>
        <pc:spChg chg="mod ord">
          <ac:chgData name="Ward, Reagan" userId="27291eb4-8241-4961-9e69-8c66e34cc5b0" providerId="ADAL" clId="{0A22DDD6-CBFF-4C12-B187-DF0885D1CFDD}" dt="2024-10-21T22:53:20.701" v="8263" actId="700"/>
          <ac:spMkLst>
            <pc:docMk/>
            <pc:sldMk cId="4080373588" sldId="5138"/>
            <ac:spMk id="5" creationId="{AE4F3D23-9220-B564-27CE-38901A21F077}"/>
          </ac:spMkLst>
        </pc:spChg>
        <pc:spChg chg="add mod ord">
          <ac:chgData name="Ward, Reagan" userId="27291eb4-8241-4961-9e69-8c66e34cc5b0" providerId="ADAL" clId="{0A22DDD6-CBFF-4C12-B187-DF0885D1CFDD}" dt="2024-10-21T23:03:55.531" v="10093" actId="27636"/>
          <ac:spMkLst>
            <pc:docMk/>
            <pc:sldMk cId="4080373588" sldId="5138"/>
            <ac:spMk id="6" creationId="{1F89B61A-F7DF-9E48-87FE-DE55F3A13979}"/>
          </ac:spMkLst>
        </pc:spChg>
      </pc:sldChg>
      <pc:sldChg chg="modSp add mod">
        <pc:chgData name="Ward, Reagan" userId="27291eb4-8241-4961-9e69-8c66e34cc5b0" providerId="ADAL" clId="{0A22DDD6-CBFF-4C12-B187-DF0885D1CFDD}" dt="2024-10-22T15:01:48.744" v="14030" actId="20577"/>
        <pc:sldMkLst>
          <pc:docMk/>
          <pc:sldMk cId="1875280967" sldId="5139"/>
        </pc:sldMkLst>
        <pc:spChg chg="mod">
          <ac:chgData name="Ward, Reagan" userId="27291eb4-8241-4961-9e69-8c66e34cc5b0" providerId="ADAL" clId="{0A22DDD6-CBFF-4C12-B187-DF0885D1CFDD}" dt="2024-10-22T14:43:35.042" v="13074" actId="20577"/>
          <ac:spMkLst>
            <pc:docMk/>
            <pc:sldMk cId="1875280967" sldId="5139"/>
            <ac:spMk id="2" creationId="{ED4952CF-A1DA-D77F-FA24-56EE260FD279}"/>
          </ac:spMkLst>
        </pc:spChg>
        <pc:spChg chg="mod">
          <ac:chgData name="Ward, Reagan" userId="27291eb4-8241-4961-9e69-8c66e34cc5b0" providerId="ADAL" clId="{0A22DDD6-CBFF-4C12-B187-DF0885D1CFDD}" dt="2024-10-22T15:01:48.744" v="14030" actId="20577"/>
          <ac:spMkLst>
            <pc:docMk/>
            <pc:sldMk cId="1875280967" sldId="5139"/>
            <ac:spMk id="3" creationId="{B140043E-AFF7-5EE2-0E2F-B14421BB77E4}"/>
          </ac:spMkLst>
        </pc:spChg>
        <pc:spChg chg="mod">
          <ac:chgData name="Ward, Reagan" userId="27291eb4-8241-4961-9e69-8c66e34cc5b0" providerId="ADAL" clId="{0A22DDD6-CBFF-4C12-B187-DF0885D1CFDD}" dt="2024-10-22T14:47:43.423" v="13315" actId="14100"/>
          <ac:spMkLst>
            <pc:docMk/>
            <pc:sldMk cId="1875280967" sldId="5139"/>
            <ac:spMk id="5" creationId="{9E0EB6B9-6D05-1314-73E6-896F51724829}"/>
          </ac:spMkLst>
        </pc:spChg>
      </pc:sldChg>
      <pc:sldChg chg="addSp delSp modSp add mod modClrScheme chgLayout">
        <pc:chgData name="Ward, Reagan" userId="27291eb4-8241-4961-9e69-8c66e34cc5b0" providerId="ADAL" clId="{0A22DDD6-CBFF-4C12-B187-DF0885D1CFDD}" dt="2024-10-22T15:43:46.517" v="18560" actId="20577"/>
        <pc:sldMkLst>
          <pc:docMk/>
          <pc:sldMk cId="3240480465" sldId="5140"/>
        </pc:sldMkLst>
        <pc:spChg chg="mod ord">
          <ac:chgData name="Ward, Reagan" userId="27291eb4-8241-4961-9e69-8c66e34cc5b0" providerId="ADAL" clId="{0A22DDD6-CBFF-4C12-B187-DF0885D1CFDD}" dt="2024-10-22T15:43:19.923" v="18432" actId="700"/>
          <ac:spMkLst>
            <pc:docMk/>
            <pc:sldMk cId="3240480465" sldId="5140"/>
            <ac:spMk id="2" creationId="{8645FF76-9EA4-F904-91D5-13D75CF2DE75}"/>
          </ac:spMkLst>
        </pc:spChg>
        <pc:spChg chg="mod ord">
          <ac:chgData name="Ward, Reagan" userId="27291eb4-8241-4961-9e69-8c66e34cc5b0" providerId="ADAL" clId="{0A22DDD6-CBFF-4C12-B187-DF0885D1CFDD}" dt="2024-10-22T15:43:46.517" v="18560" actId="20577"/>
          <ac:spMkLst>
            <pc:docMk/>
            <pc:sldMk cId="3240480465" sldId="5140"/>
            <ac:spMk id="3" creationId="{828C611E-B3F0-ACC8-58E0-9D6F9790DE9C}"/>
          </ac:spMkLst>
        </pc:spChg>
        <pc:spChg chg="mod ord">
          <ac:chgData name="Ward, Reagan" userId="27291eb4-8241-4961-9e69-8c66e34cc5b0" providerId="ADAL" clId="{0A22DDD6-CBFF-4C12-B187-DF0885D1CFDD}" dt="2024-10-22T15:43:19.923" v="18432" actId="700"/>
          <ac:spMkLst>
            <pc:docMk/>
            <pc:sldMk cId="3240480465" sldId="5140"/>
            <ac:spMk id="4" creationId="{11B6C199-2A05-4ED3-E757-89A40F320D96}"/>
          </ac:spMkLst>
        </pc:spChg>
        <pc:spChg chg="add del mod">
          <ac:chgData name="Ward, Reagan" userId="27291eb4-8241-4961-9e69-8c66e34cc5b0" providerId="ADAL" clId="{0A22DDD6-CBFF-4C12-B187-DF0885D1CFDD}" dt="2024-10-22T15:43:19.923" v="18432" actId="700"/>
          <ac:spMkLst>
            <pc:docMk/>
            <pc:sldMk cId="3240480465" sldId="5140"/>
            <ac:spMk id="6" creationId="{EF9F45A4-B308-E26B-A8D4-25DDDA323EFA}"/>
          </ac:spMkLst>
        </pc:spChg>
        <pc:picChg chg="del mod">
          <ac:chgData name="Ward, Reagan" userId="27291eb4-8241-4961-9e69-8c66e34cc5b0" providerId="ADAL" clId="{0A22DDD6-CBFF-4C12-B187-DF0885D1CFDD}" dt="2024-10-22T15:43:16.646" v="18431" actId="478"/>
          <ac:picMkLst>
            <pc:docMk/>
            <pc:sldMk cId="3240480465" sldId="5140"/>
            <ac:picMk id="7" creationId="{158A7D8A-AD07-4CDD-5734-62D5512D077E}"/>
          </ac:picMkLst>
        </pc:picChg>
      </pc:sldChg>
      <pc:sldChg chg="modSp add mod">
        <pc:chgData name="Ward, Reagan" userId="27291eb4-8241-4961-9e69-8c66e34cc5b0" providerId="ADAL" clId="{0A22DDD6-CBFF-4C12-B187-DF0885D1CFDD}" dt="2024-10-23T19:36:03.739" v="20798" actId="13926"/>
        <pc:sldMkLst>
          <pc:docMk/>
          <pc:sldMk cId="796407817" sldId="5141"/>
        </pc:sldMkLst>
        <pc:spChg chg="mod">
          <ac:chgData name="Ward, Reagan" userId="27291eb4-8241-4961-9e69-8c66e34cc5b0" providerId="ADAL" clId="{0A22DDD6-CBFF-4C12-B187-DF0885D1CFDD}" dt="2024-10-23T19:33:41.319" v="20634" actId="20577"/>
          <ac:spMkLst>
            <pc:docMk/>
            <pc:sldMk cId="796407817" sldId="5141"/>
            <ac:spMk id="5" creationId="{AE4F3D23-9220-B564-27CE-38901A21F077}"/>
          </ac:spMkLst>
        </pc:spChg>
        <pc:spChg chg="mod">
          <ac:chgData name="Ward, Reagan" userId="27291eb4-8241-4961-9e69-8c66e34cc5b0" providerId="ADAL" clId="{0A22DDD6-CBFF-4C12-B187-DF0885D1CFDD}" dt="2024-10-23T19:36:03.739" v="20798" actId="13926"/>
          <ac:spMkLst>
            <pc:docMk/>
            <pc:sldMk cId="796407817" sldId="5141"/>
            <ac:spMk id="6" creationId="{1F89B61A-F7DF-9E48-87FE-DE55F3A13979}"/>
          </ac:spMkLst>
        </pc:spChg>
      </pc:sldChg>
    </pc:docChg>
  </pc:docChgLst>
  <pc:docChgLst>
    <pc:chgData name="Ward, Reagan" userId="27291eb4-8241-4961-9e69-8c66e34cc5b0" providerId="ADAL" clId="{9E3ADAC7-032D-4760-95D1-62C019E8741E}"/>
    <pc:docChg chg="modSld">
      <pc:chgData name="Ward, Reagan" userId="27291eb4-8241-4961-9e69-8c66e34cc5b0" providerId="ADAL" clId="{9E3ADAC7-032D-4760-95D1-62C019E8741E}" dt="2024-05-09T20:03:07.305" v="6" actId="20577"/>
      <pc:docMkLst>
        <pc:docMk/>
      </pc:docMkLst>
      <pc:sldChg chg="modSp mod">
        <pc:chgData name="Ward, Reagan" userId="27291eb4-8241-4961-9e69-8c66e34cc5b0" providerId="ADAL" clId="{9E3ADAC7-032D-4760-95D1-62C019E8741E}" dt="2024-05-09T20:03:07.305" v="6" actId="20577"/>
        <pc:sldMkLst>
          <pc:docMk/>
          <pc:sldMk cId="2748458431" sldId="274"/>
        </pc:sldMkLst>
        <pc:spChg chg="mod">
          <ac:chgData name="Ward, Reagan" userId="27291eb4-8241-4961-9e69-8c66e34cc5b0" providerId="ADAL" clId="{9E3ADAC7-032D-4760-95D1-62C019E8741E}" dt="2024-05-09T20:03:07.305" v="6" actId="20577"/>
          <ac:spMkLst>
            <pc:docMk/>
            <pc:sldMk cId="2748458431" sldId="274"/>
            <ac:spMk id="5" creationId="{F4B32CA7-0A34-544C-18D1-7AFA7490E8C7}"/>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28.png"/><Relationship Id="rId18" Type="http://schemas.openxmlformats.org/officeDocument/2006/relationships/image" Target="../media/image33.sv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17" Type="http://schemas.openxmlformats.org/officeDocument/2006/relationships/image" Target="../media/image32.png"/><Relationship Id="rId2" Type="http://schemas.openxmlformats.org/officeDocument/2006/relationships/image" Target="../media/image17.svg"/><Relationship Id="rId16" Type="http://schemas.openxmlformats.org/officeDocument/2006/relationships/image" Target="../media/image31.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 Id="rId1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3.svg"/><Relationship Id="rId13" Type="http://schemas.openxmlformats.org/officeDocument/2006/relationships/image" Target="../media/image28.png"/><Relationship Id="rId18" Type="http://schemas.openxmlformats.org/officeDocument/2006/relationships/image" Target="../media/image33.svg"/><Relationship Id="rId3" Type="http://schemas.openxmlformats.org/officeDocument/2006/relationships/image" Target="../media/image18.png"/><Relationship Id="rId7" Type="http://schemas.openxmlformats.org/officeDocument/2006/relationships/image" Target="../media/image22.png"/><Relationship Id="rId12" Type="http://schemas.openxmlformats.org/officeDocument/2006/relationships/image" Target="../media/image27.svg"/><Relationship Id="rId17" Type="http://schemas.openxmlformats.org/officeDocument/2006/relationships/image" Target="../media/image32.png"/><Relationship Id="rId2" Type="http://schemas.openxmlformats.org/officeDocument/2006/relationships/image" Target="../media/image17.svg"/><Relationship Id="rId16" Type="http://schemas.openxmlformats.org/officeDocument/2006/relationships/image" Target="../media/image31.svg"/><Relationship Id="rId1" Type="http://schemas.openxmlformats.org/officeDocument/2006/relationships/image" Target="../media/image16.png"/><Relationship Id="rId6" Type="http://schemas.openxmlformats.org/officeDocument/2006/relationships/image" Target="../media/image21.svg"/><Relationship Id="rId11" Type="http://schemas.openxmlformats.org/officeDocument/2006/relationships/image" Target="../media/image26.png"/><Relationship Id="rId5" Type="http://schemas.openxmlformats.org/officeDocument/2006/relationships/image" Target="../media/image20.png"/><Relationship Id="rId15" Type="http://schemas.openxmlformats.org/officeDocument/2006/relationships/image" Target="../media/image3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 Id="rId1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4E504-232A-4645-A89E-1737E5C09166}" type="doc">
      <dgm:prSet loTypeId="urn:microsoft.com/office/officeart/2009/layout/CirclePictureHierarchy" loCatId="hierarchy" qsTypeId="urn:microsoft.com/office/officeart/2005/8/quickstyle/simple1" qsCatId="simple" csTypeId="urn:microsoft.com/office/officeart/2005/8/colors/accent1_1" csCatId="accent1" phldr="1"/>
      <dgm:spPr/>
      <dgm:t>
        <a:bodyPr/>
        <a:lstStyle/>
        <a:p>
          <a:endParaRPr lang="en-US"/>
        </a:p>
      </dgm:t>
    </dgm:pt>
    <dgm:pt modelId="{9B78981E-F324-45D6-9804-A99838A95616}">
      <dgm:prSet phldrT="[Text]"/>
      <dgm:spPr/>
      <dgm:t>
        <a:bodyPr/>
        <a:lstStyle/>
        <a:p>
          <a:r>
            <a:rPr lang="en-US" dirty="0"/>
            <a:t>Data Issue</a:t>
          </a:r>
        </a:p>
      </dgm:t>
    </dgm:pt>
    <dgm:pt modelId="{BE406B32-4280-4591-B8FC-D8FE65E22557}" type="parTrans" cxnId="{5672F558-B459-4371-B44C-587DC289D464}">
      <dgm:prSet/>
      <dgm:spPr/>
      <dgm:t>
        <a:bodyPr/>
        <a:lstStyle/>
        <a:p>
          <a:endParaRPr lang="en-US"/>
        </a:p>
      </dgm:t>
    </dgm:pt>
    <dgm:pt modelId="{D64EE764-FC10-4303-A513-D2A61AA937A0}" type="sibTrans" cxnId="{5672F558-B459-4371-B44C-587DC289D464}">
      <dgm:prSet/>
      <dgm:spPr/>
      <dgm:t>
        <a:bodyPr/>
        <a:lstStyle/>
        <a:p>
          <a:endParaRPr lang="en-US"/>
        </a:p>
      </dgm:t>
    </dgm:pt>
    <dgm:pt modelId="{29F9ED65-4509-4881-9DA7-026317EB24F0}">
      <dgm:prSet phldrT="[Text]"/>
      <dgm:spPr/>
      <dgm:t>
        <a:bodyPr/>
        <a:lstStyle/>
        <a:p>
          <a:r>
            <a:rPr lang="en-US" dirty="0"/>
            <a:t>SE900 error</a:t>
          </a:r>
        </a:p>
      </dgm:t>
    </dgm:pt>
    <dgm:pt modelId="{5A011FAB-9D60-4F3B-9B11-F24B6C8A05F0}" type="parTrans" cxnId="{FDF34142-38E3-4306-8A26-F5B9B1782B3A}">
      <dgm:prSet/>
      <dgm:spPr/>
      <dgm:t>
        <a:bodyPr/>
        <a:lstStyle/>
        <a:p>
          <a:endParaRPr lang="en-US"/>
        </a:p>
      </dgm:t>
    </dgm:pt>
    <dgm:pt modelId="{7AAF8C82-6B1B-448B-BA5C-D4C2923BD578}" type="sibTrans" cxnId="{FDF34142-38E3-4306-8A26-F5B9B1782B3A}">
      <dgm:prSet/>
      <dgm:spPr/>
      <dgm:t>
        <a:bodyPr/>
        <a:lstStyle/>
        <a:p>
          <a:endParaRPr lang="en-US"/>
        </a:p>
      </dgm:t>
    </dgm:pt>
    <dgm:pt modelId="{5FE660FA-5485-4EE9-9DE6-68CD0FB95747}">
      <dgm:prSet phldrT="[Text]"/>
      <dgm:spPr/>
      <dgm:t>
        <a:bodyPr/>
        <a:lstStyle/>
        <a:p>
          <a:r>
            <a:rPr lang="en-US" dirty="0"/>
            <a:t>Submit </a:t>
          </a:r>
          <a:r>
            <a:rPr lang="en-US" b="1" i="1" dirty="0"/>
            <a:t>Post-Cross LEA Data Change Request</a:t>
          </a:r>
        </a:p>
      </dgm:t>
    </dgm:pt>
    <dgm:pt modelId="{84C00EDF-D82D-4C1F-950E-8AF8864A2A3B}" type="parTrans" cxnId="{D4F3BCCD-05A3-4870-9383-4C36ADE8BC56}">
      <dgm:prSet/>
      <dgm:spPr/>
      <dgm:t>
        <a:bodyPr/>
        <a:lstStyle/>
        <a:p>
          <a:endParaRPr lang="en-US"/>
        </a:p>
      </dgm:t>
    </dgm:pt>
    <dgm:pt modelId="{D5459747-B9F7-4496-B81F-CF2E05B26DBA}" type="sibTrans" cxnId="{D4F3BCCD-05A3-4870-9383-4C36ADE8BC56}">
      <dgm:prSet/>
      <dgm:spPr/>
      <dgm:t>
        <a:bodyPr/>
        <a:lstStyle/>
        <a:p>
          <a:endParaRPr lang="en-US"/>
        </a:p>
      </dgm:t>
    </dgm:pt>
    <dgm:pt modelId="{24873CA1-54FA-4809-A249-03B371A41610}">
      <dgm:prSet phldrT="[Text]"/>
      <dgm:spPr/>
      <dgm:t>
        <a:bodyPr/>
        <a:lstStyle/>
        <a:p>
          <a:r>
            <a:rPr lang="en-US" dirty="0"/>
            <a:t>Data is accurate as reported</a:t>
          </a:r>
        </a:p>
      </dgm:t>
    </dgm:pt>
    <dgm:pt modelId="{A258EA52-A4A2-436A-8207-E54DCC34420F}" type="parTrans" cxnId="{8ABDA516-E0A5-4AF3-9167-FBFAB915A7A8}">
      <dgm:prSet/>
      <dgm:spPr/>
      <dgm:t>
        <a:bodyPr/>
        <a:lstStyle/>
        <a:p>
          <a:endParaRPr lang="en-US"/>
        </a:p>
      </dgm:t>
    </dgm:pt>
    <dgm:pt modelId="{A597806F-1F0E-42AE-A0D4-8A1562312EE4}" type="sibTrans" cxnId="{8ABDA516-E0A5-4AF3-9167-FBFAB915A7A8}">
      <dgm:prSet/>
      <dgm:spPr/>
      <dgm:t>
        <a:bodyPr/>
        <a:lstStyle/>
        <a:p>
          <a:endParaRPr lang="en-US"/>
        </a:p>
      </dgm:t>
    </dgm:pt>
    <dgm:pt modelId="{07B60D8E-A075-443E-B091-6D531ED11A47}">
      <dgm:prSet phldrT="[Text]"/>
      <dgm:spPr/>
      <dgm:t>
        <a:bodyPr/>
        <a:lstStyle/>
        <a:p>
          <a:r>
            <a:rPr lang="en-US" dirty="0"/>
            <a:t>Data is incorrect and must be updated</a:t>
          </a:r>
        </a:p>
      </dgm:t>
    </dgm:pt>
    <dgm:pt modelId="{0F55084C-9F59-4845-BA19-C1F4D5CBB065}" type="parTrans" cxnId="{F87B67B5-376C-4AA7-A686-9F25C5820652}">
      <dgm:prSet/>
      <dgm:spPr/>
      <dgm:t>
        <a:bodyPr/>
        <a:lstStyle/>
        <a:p>
          <a:endParaRPr lang="en-US"/>
        </a:p>
      </dgm:t>
    </dgm:pt>
    <dgm:pt modelId="{5F960D5B-1D6C-494B-BBF1-89413252C495}" type="sibTrans" cxnId="{F87B67B5-376C-4AA7-A686-9F25C5820652}">
      <dgm:prSet/>
      <dgm:spPr/>
      <dgm:t>
        <a:bodyPr/>
        <a:lstStyle/>
        <a:p>
          <a:endParaRPr lang="en-US"/>
        </a:p>
      </dgm:t>
    </dgm:pt>
    <dgm:pt modelId="{5EFD4924-D605-4450-8F10-0C9C47D0C5F8}">
      <dgm:prSet phldrT="[Text]"/>
      <dgm:spPr/>
      <dgm:t>
        <a:bodyPr/>
        <a:lstStyle/>
        <a:p>
          <a:r>
            <a:rPr lang="en-US" dirty="0"/>
            <a:t>Manually edit SSA data field</a:t>
          </a:r>
          <a:br>
            <a:rPr lang="en-US" dirty="0"/>
          </a:br>
          <a:r>
            <a:rPr lang="en-US" dirty="0"/>
            <a:t>(DEM updates, contact SEY first)</a:t>
          </a:r>
        </a:p>
      </dgm:t>
    </dgm:pt>
    <dgm:pt modelId="{A55BD8BC-C190-4EA3-812D-AC5AE2FCA98E}" type="parTrans" cxnId="{3E094645-E9C5-40E0-99A9-04415F8931C8}">
      <dgm:prSet/>
      <dgm:spPr/>
      <dgm:t>
        <a:bodyPr/>
        <a:lstStyle/>
        <a:p>
          <a:endParaRPr lang="en-US"/>
        </a:p>
      </dgm:t>
    </dgm:pt>
    <dgm:pt modelId="{118BA66D-8DBC-4E5D-90D7-E78A9937C799}" type="sibTrans" cxnId="{3E094645-E9C5-40E0-99A9-04415F8931C8}">
      <dgm:prSet/>
      <dgm:spPr/>
      <dgm:t>
        <a:bodyPr/>
        <a:lstStyle/>
        <a:p>
          <a:endParaRPr lang="en-US"/>
        </a:p>
      </dgm:t>
    </dgm:pt>
    <dgm:pt modelId="{743F146F-86E9-4973-8162-7EE2B17175D6}">
      <dgm:prSet phldrT="[Text]"/>
      <dgm:spPr/>
      <dgm:t>
        <a:bodyPr/>
        <a:lstStyle/>
        <a:p>
          <a:r>
            <a:rPr lang="en-US" dirty="0"/>
            <a:t>Submit </a:t>
          </a:r>
          <a:r>
            <a:rPr lang="en-US" b="1" i="1" dirty="0"/>
            <a:t>Exception Request</a:t>
          </a:r>
          <a:br>
            <a:rPr lang="en-US" i="1" dirty="0"/>
          </a:br>
          <a:br>
            <a:rPr lang="en-US" i="1" dirty="0"/>
          </a:br>
          <a:r>
            <a:rPr lang="en-US" i="0" dirty="0"/>
            <a:t>Note: SE900 errors require a copy of the student’s adequate documentation to be included as supporting evidence</a:t>
          </a:r>
        </a:p>
      </dgm:t>
    </dgm:pt>
    <dgm:pt modelId="{59D2301D-915B-4782-9249-53484CB9B7DF}" type="parTrans" cxnId="{584E3D68-EAF6-41AC-8EF1-B6A008093196}">
      <dgm:prSet/>
      <dgm:spPr/>
      <dgm:t>
        <a:bodyPr/>
        <a:lstStyle/>
        <a:p>
          <a:endParaRPr lang="en-US"/>
        </a:p>
      </dgm:t>
    </dgm:pt>
    <dgm:pt modelId="{B7EA4444-5BAB-4EB0-9510-82120ADFB97E}" type="sibTrans" cxnId="{584E3D68-EAF6-41AC-8EF1-B6A008093196}">
      <dgm:prSet/>
      <dgm:spPr/>
      <dgm:t>
        <a:bodyPr/>
        <a:lstStyle/>
        <a:p>
          <a:endParaRPr lang="en-US"/>
        </a:p>
      </dgm:t>
    </dgm:pt>
    <dgm:pt modelId="{A31FEBD7-C916-4A21-8E95-DBE8F992C23E}">
      <dgm:prSet phldrT="[Text]"/>
      <dgm:spPr/>
      <dgm:t>
        <a:bodyPr/>
        <a:lstStyle/>
        <a:p>
          <a:r>
            <a:rPr lang="en-US" dirty="0"/>
            <a:t>Manually edit </a:t>
          </a:r>
          <a:r>
            <a:rPr lang="en-US" b="1" dirty="0"/>
            <a:t>school exit type </a:t>
          </a:r>
          <a:r>
            <a:rPr lang="en-US" dirty="0"/>
            <a:t>on SSA file</a:t>
          </a:r>
        </a:p>
      </dgm:t>
    </dgm:pt>
    <dgm:pt modelId="{95DD0FB1-0771-4E85-A4DC-3CFC924F6807}" type="parTrans" cxnId="{83525B95-8600-425A-9734-750E4EC7F947}">
      <dgm:prSet/>
      <dgm:spPr/>
      <dgm:t>
        <a:bodyPr/>
        <a:lstStyle/>
        <a:p>
          <a:endParaRPr lang="en-US"/>
        </a:p>
      </dgm:t>
    </dgm:pt>
    <dgm:pt modelId="{F983F471-15AB-4971-934A-4AA726F31453}" type="sibTrans" cxnId="{83525B95-8600-425A-9734-750E4EC7F947}">
      <dgm:prSet/>
      <dgm:spPr/>
      <dgm:t>
        <a:bodyPr/>
        <a:lstStyle/>
        <a:p>
          <a:endParaRPr lang="en-US"/>
        </a:p>
      </dgm:t>
    </dgm:pt>
    <dgm:pt modelId="{28996764-6867-4CBB-AF03-562FE73582D6}">
      <dgm:prSet phldrT="[Text]"/>
      <dgm:spPr/>
      <dgm:t>
        <a:bodyPr/>
        <a:lstStyle/>
        <a:p>
          <a:r>
            <a:rPr lang="en-US" dirty="0"/>
            <a:t>Update SEY Snapshot</a:t>
          </a:r>
        </a:p>
      </dgm:t>
    </dgm:pt>
    <dgm:pt modelId="{15A1538D-7FCB-4D5D-84CA-C1C32D88E0A5}" type="parTrans" cxnId="{51CC4FAC-F0FA-4BB2-9C85-7C8391DCD731}">
      <dgm:prSet/>
      <dgm:spPr/>
      <dgm:t>
        <a:bodyPr/>
        <a:lstStyle/>
        <a:p>
          <a:endParaRPr lang="en-US"/>
        </a:p>
      </dgm:t>
    </dgm:pt>
    <dgm:pt modelId="{1E95AFE9-F2B7-42DB-B008-19CE3C3EC3D6}" type="sibTrans" cxnId="{51CC4FAC-F0FA-4BB2-9C85-7C8391DCD731}">
      <dgm:prSet/>
      <dgm:spPr/>
      <dgm:t>
        <a:bodyPr/>
        <a:lstStyle/>
        <a:p>
          <a:endParaRPr lang="en-US"/>
        </a:p>
      </dgm:t>
    </dgm:pt>
    <dgm:pt modelId="{0AA9EAA3-6885-44E8-A892-6641BE39ED04}" type="pres">
      <dgm:prSet presAssocID="{47B4E504-232A-4645-A89E-1737E5C09166}" presName="hierChild1" presStyleCnt="0">
        <dgm:presLayoutVars>
          <dgm:chPref val="1"/>
          <dgm:dir/>
          <dgm:animOne val="branch"/>
          <dgm:animLvl val="lvl"/>
          <dgm:resizeHandles/>
        </dgm:presLayoutVars>
      </dgm:prSet>
      <dgm:spPr/>
    </dgm:pt>
    <dgm:pt modelId="{EFAC4135-3F3C-4D95-B5C4-85DCB3D97FC3}" type="pres">
      <dgm:prSet presAssocID="{9B78981E-F324-45D6-9804-A99838A95616}" presName="hierRoot1" presStyleCnt="0"/>
      <dgm:spPr/>
    </dgm:pt>
    <dgm:pt modelId="{CD7643FA-B7FC-4B18-B910-5BC8C186D7BB}" type="pres">
      <dgm:prSet presAssocID="{9B78981E-F324-45D6-9804-A99838A95616}" presName="composite" presStyleCnt="0"/>
      <dgm:spPr/>
    </dgm:pt>
    <dgm:pt modelId="{5822219B-D1CA-43F4-88E8-689D7B6250B0}" type="pres">
      <dgm:prSet presAssocID="{9B78981E-F324-45D6-9804-A99838A95616}" presName="image" presStyleLbl="node0"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Warning with solid fill"/>
        </a:ext>
      </dgm:extLst>
    </dgm:pt>
    <dgm:pt modelId="{4E516948-77E0-4796-B951-3E2EC257291F}" type="pres">
      <dgm:prSet presAssocID="{9B78981E-F324-45D6-9804-A99838A95616}" presName="text" presStyleLbl="revTx" presStyleIdx="0" presStyleCnt="9">
        <dgm:presLayoutVars>
          <dgm:chPref val="3"/>
        </dgm:presLayoutVars>
      </dgm:prSet>
      <dgm:spPr/>
    </dgm:pt>
    <dgm:pt modelId="{1B88358A-0DA3-4348-92D2-D7C4E8FDECBA}" type="pres">
      <dgm:prSet presAssocID="{9B78981E-F324-45D6-9804-A99838A95616}" presName="hierChild2" presStyleCnt="0"/>
      <dgm:spPr/>
    </dgm:pt>
    <dgm:pt modelId="{998AEFC2-C374-4F87-A021-B3F8860F6C39}" type="pres">
      <dgm:prSet presAssocID="{5A011FAB-9D60-4F3B-9B11-F24B6C8A05F0}" presName="Name10" presStyleLbl="parChTrans1D2" presStyleIdx="0" presStyleCnt="3"/>
      <dgm:spPr/>
    </dgm:pt>
    <dgm:pt modelId="{E84ADB52-C6DB-4483-A12B-8C0C472D8941}" type="pres">
      <dgm:prSet presAssocID="{29F9ED65-4509-4881-9DA7-026317EB24F0}" presName="hierRoot2" presStyleCnt="0"/>
      <dgm:spPr/>
    </dgm:pt>
    <dgm:pt modelId="{37297A68-FDB5-4A3D-8A08-491854A3D5B7}" type="pres">
      <dgm:prSet presAssocID="{29F9ED65-4509-4881-9DA7-026317EB24F0}" presName="composite2" presStyleCnt="0"/>
      <dgm:spPr/>
    </dgm:pt>
    <dgm:pt modelId="{B0C89558-E1B0-458C-B382-A2F68795993C}" type="pres">
      <dgm:prSet presAssocID="{29F9ED65-4509-4881-9DA7-026317EB24F0}" presName="image2" presStyleLbl="node2" presStyleIdx="0" presStyleCnt="3"/>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lose with solid fill"/>
        </a:ext>
      </dgm:extLst>
    </dgm:pt>
    <dgm:pt modelId="{17B3E523-A947-4CE1-987C-9D3E6E426F6B}" type="pres">
      <dgm:prSet presAssocID="{29F9ED65-4509-4881-9DA7-026317EB24F0}" presName="text2" presStyleLbl="revTx" presStyleIdx="1" presStyleCnt="9">
        <dgm:presLayoutVars>
          <dgm:chPref val="3"/>
        </dgm:presLayoutVars>
      </dgm:prSet>
      <dgm:spPr/>
    </dgm:pt>
    <dgm:pt modelId="{A64673A9-54AD-4AC5-89F3-CC67EFBE5EC2}" type="pres">
      <dgm:prSet presAssocID="{29F9ED65-4509-4881-9DA7-026317EB24F0}" presName="hierChild3" presStyleCnt="0"/>
      <dgm:spPr/>
    </dgm:pt>
    <dgm:pt modelId="{A1AD15DC-48EA-4F46-8F0A-061096027E88}" type="pres">
      <dgm:prSet presAssocID="{95DD0FB1-0771-4E85-A4DC-3CFC924F6807}" presName="Name17" presStyleLbl="parChTrans1D3" presStyleIdx="0" presStyleCnt="3"/>
      <dgm:spPr/>
    </dgm:pt>
    <dgm:pt modelId="{2F2CB0A9-12BD-4647-BA84-26369A3AF08F}" type="pres">
      <dgm:prSet presAssocID="{A31FEBD7-C916-4A21-8E95-DBE8F992C23E}" presName="hierRoot3" presStyleCnt="0"/>
      <dgm:spPr/>
    </dgm:pt>
    <dgm:pt modelId="{AC15F135-29BE-438C-A3F7-D751CF4832C6}" type="pres">
      <dgm:prSet presAssocID="{A31FEBD7-C916-4A21-8E95-DBE8F992C23E}" presName="composite3" presStyleCnt="0"/>
      <dgm:spPr/>
    </dgm:pt>
    <dgm:pt modelId="{5B05AE66-A45B-4854-9027-493473A83588}" type="pres">
      <dgm:prSet presAssocID="{A31FEBD7-C916-4A21-8E95-DBE8F992C23E}" presName="image3" presStyleLbl="node3" presStyleIdx="0" presStyleCnt="3"/>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Pencil with solid fill"/>
        </a:ext>
      </dgm:extLst>
    </dgm:pt>
    <dgm:pt modelId="{125AAE08-B6E0-4A3B-A851-CFD8D6F330A7}" type="pres">
      <dgm:prSet presAssocID="{A31FEBD7-C916-4A21-8E95-DBE8F992C23E}" presName="text3" presStyleLbl="revTx" presStyleIdx="2" presStyleCnt="9">
        <dgm:presLayoutVars>
          <dgm:chPref val="3"/>
        </dgm:presLayoutVars>
      </dgm:prSet>
      <dgm:spPr/>
    </dgm:pt>
    <dgm:pt modelId="{CF01D4A7-6DF3-42ED-866D-A2364CAC2B7B}" type="pres">
      <dgm:prSet presAssocID="{A31FEBD7-C916-4A21-8E95-DBE8F992C23E}" presName="hierChild4" presStyleCnt="0"/>
      <dgm:spPr/>
    </dgm:pt>
    <dgm:pt modelId="{AC6FF601-297D-43A2-9670-A00EF6FE3D3A}" type="pres">
      <dgm:prSet presAssocID="{15A1538D-7FCB-4D5D-84CA-C1C32D88E0A5}" presName="Name23" presStyleLbl="parChTrans1D4" presStyleIdx="0" presStyleCnt="2"/>
      <dgm:spPr/>
    </dgm:pt>
    <dgm:pt modelId="{2C5593E1-5465-47E3-A5C2-E91EDEBE3E20}" type="pres">
      <dgm:prSet presAssocID="{28996764-6867-4CBB-AF03-562FE73582D6}" presName="hierRoot4" presStyleCnt="0"/>
      <dgm:spPr/>
    </dgm:pt>
    <dgm:pt modelId="{4B99FE70-CED1-43A7-845E-09921151D0CE}" type="pres">
      <dgm:prSet presAssocID="{28996764-6867-4CBB-AF03-562FE73582D6}" presName="composite4" presStyleCnt="0"/>
      <dgm:spPr/>
    </dgm:pt>
    <dgm:pt modelId="{2F10680B-67A2-4395-BE1F-59D55AB7B7F1}" type="pres">
      <dgm:prSet presAssocID="{28996764-6867-4CBB-AF03-562FE73582D6}" presName="image4" presStyleLbl="node4" presStyleIdx="0" presStyleCnt="2"/>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Refresh with solid fill"/>
        </a:ext>
      </dgm:extLst>
    </dgm:pt>
    <dgm:pt modelId="{F65F79CA-4D48-42AC-B7CD-7DA6A66B0A3A}" type="pres">
      <dgm:prSet presAssocID="{28996764-6867-4CBB-AF03-562FE73582D6}" presName="text4" presStyleLbl="revTx" presStyleIdx="3" presStyleCnt="9">
        <dgm:presLayoutVars>
          <dgm:chPref val="3"/>
        </dgm:presLayoutVars>
      </dgm:prSet>
      <dgm:spPr/>
    </dgm:pt>
    <dgm:pt modelId="{174AF063-19E3-4D9C-A283-5507A3401BDA}" type="pres">
      <dgm:prSet presAssocID="{28996764-6867-4CBB-AF03-562FE73582D6}" presName="hierChild5" presStyleCnt="0"/>
      <dgm:spPr/>
    </dgm:pt>
    <dgm:pt modelId="{606D5375-4951-4697-A9F5-8B32427D6CCE}" type="pres">
      <dgm:prSet presAssocID="{A258EA52-A4A2-436A-8207-E54DCC34420F}" presName="Name10" presStyleLbl="parChTrans1D2" presStyleIdx="1" presStyleCnt="3"/>
      <dgm:spPr/>
    </dgm:pt>
    <dgm:pt modelId="{E585821B-2761-4BB7-9CCD-7BD953A49400}" type="pres">
      <dgm:prSet presAssocID="{24873CA1-54FA-4809-A249-03B371A41610}" presName="hierRoot2" presStyleCnt="0"/>
      <dgm:spPr/>
    </dgm:pt>
    <dgm:pt modelId="{6B72AAE5-C601-4DFE-BE87-EEA0DB5932E4}" type="pres">
      <dgm:prSet presAssocID="{24873CA1-54FA-4809-A249-03B371A41610}" presName="composite2" presStyleCnt="0"/>
      <dgm:spPr/>
    </dgm:pt>
    <dgm:pt modelId="{CD07C9A5-D962-47FF-B723-470F31CAB866}" type="pres">
      <dgm:prSet presAssocID="{24873CA1-54FA-4809-A249-03B371A41610}" presName="image2" presStyleLbl="node2" presStyleIdx="1" presStyleCnt="3"/>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heckbox Checked with solid fill"/>
        </a:ext>
      </dgm:extLst>
    </dgm:pt>
    <dgm:pt modelId="{E36E92C3-431A-401C-944E-22A6B93FF480}" type="pres">
      <dgm:prSet presAssocID="{24873CA1-54FA-4809-A249-03B371A41610}" presName="text2" presStyleLbl="revTx" presStyleIdx="4" presStyleCnt="9">
        <dgm:presLayoutVars>
          <dgm:chPref val="3"/>
        </dgm:presLayoutVars>
      </dgm:prSet>
      <dgm:spPr/>
    </dgm:pt>
    <dgm:pt modelId="{C74039D1-5D56-42E4-B90B-F0A981A9843F}" type="pres">
      <dgm:prSet presAssocID="{24873CA1-54FA-4809-A249-03B371A41610}" presName="hierChild3" presStyleCnt="0"/>
      <dgm:spPr/>
    </dgm:pt>
    <dgm:pt modelId="{2309AA28-5D85-40D1-902D-5E728C26160A}" type="pres">
      <dgm:prSet presAssocID="{59D2301D-915B-4782-9249-53484CB9B7DF}" presName="Name17" presStyleLbl="parChTrans1D3" presStyleIdx="1" presStyleCnt="3"/>
      <dgm:spPr/>
    </dgm:pt>
    <dgm:pt modelId="{3EB1A6A9-920A-4E63-A8D0-F1468BDABB9F}" type="pres">
      <dgm:prSet presAssocID="{743F146F-86E9-4973-8162-7EE2B17175D6}" presName="hierRoot3" presStyleCnt="0"/>
      <dgm:spPr/>
    </dgm:pt>
    <dgm:pt modelId="{924810C3-6EC0-4C03-9C2D-D9088C5E6FDA}" type="pres">
      <dgm:prSet presAssocID="{743F146F-86E9-4973-8162-7EE2B17175D6}" presName="composite3" presStyleCnt="0"/>
      <dgm:spPr/>
    </dgm:pt>
    <dgm:pt modelId="{2B08139A-A9FC-468E-8F26-21C48899612D}" type="pres">
      <dgm:prSet presAssocID="{743F146F-86E9-4973-8162-7EE2B17175D6}" presName="image3" presStyleLbl="node3" presStyleIdx="1" presStyleCnt="3"/>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Paper with solid fill"/>
        </a:ext>
      </dgm:extLst>
    </dgm:pt>
    <dgm:pt modelId="{CC9E2FFF-A26B-4E80-81D9-CF1F077661A3}" type="pres">
      <dgm:prSet presAssocID="{743F146F-86E9-4973-8162-7EE2B17175D6}" presName="text3" presStyleLbl="revTx" presStyleIdx="5" presStyleCnt="9" custScaleY="203367">
        <dgm:presLayoutVars>
          <dgm:chPref val="3"/>
        </dgm:presLayoutVars>
      </dgm:prSet>
      <dgm:spPr/>
    </dgm:pt>
    <dgm:pt modelId="{A1344452-96AA-4614-ABBB-4AE5C58C236C}" type="pres">
      <dgm:prSet presAssocID="{743F146F-86E9-4973-8162-7EE2B17175D6}" presName="hierChild4" presStyleCnt="0"/>
      <dgm:spPr/>
    </dgm:pt>
    <dgm:pt modelId="{306ACC70-E10F-47F0-BF51-BD5450C2C731}" type="pres">
      <dgm:prSet presAssocID="{0F55084C-9F59-4845-BA19-C1F4D5CBB065}" presName="Name10" presStyleLbl="parChTrans1D2" presStyleIdx="2" presStyleCnt="3"/>
      <dgm:spPr/>
    </dgm:pt>
    <dgm:pt modelId="{46633298-4651-4B07-9208-BC91AA881C09}" type="pres">
      <dgm:prSet presAssocID="{07B60D8E-A075-443E-B091-6D531ED11A47}" presName="hierRoot2" presStyleCnt="0"/>
      <dgm:spPr/>
    </dgm:pt>
    <dgm:pt modelId="{DBF95EAB-A17F-4632-89C0-2A8834286162}" type="pres">
      <dgm:prSet presAssocID="{07B60D8E-A075-443E-B091-6D531ED11A47}" presName="composite2" presStyleCnt="0"/>
      <dgm:spPr/>
    </dgm:pt>
    <dgm:pt modelId="{1F608715-B689-4977-8136-FCFE91380C57}" type="pres">
      <dgm:prSet presAssocID="{07B60D8E-A075-443E-B091-6D531ED11A47}" presName="image2" presStyleLbl="node2" presStyleIdx="2" presStyleCnt="3"/>
      <dgm:spPr>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Transfer with solid fill"/>
        </a:ext>
      </dgm:extLst>
    </dgm:pt>
    <dgm:pt modelId="{27BA4598-1BD1-4756-9922-DEBB24B21396}" type="pres">
      <dgm:prSet presAssocID="{07B60D8E-A075-443E-B091-6D531ED11A47}" presName="text2" presStyleLbl="revTx" presStyleIdx="6" presStyleCnt="9">
        <dgm:presLayoutVars>
          <dgm:chPref val="3"/>
        </dgm:presLayoutVars>
      </dgm:prSet>
      <dgm:spPr/>
    </dgm:pt>
    <dgm:pt modelId="{FE3CBD62-83B9-45AE-8F6F-5BF60241AD30}" type="pres">
      <dgm:prSet presAssocID="{07B60D8E-A075-443E-B091-6D531ED11A47}" presName="hierChild3" presStyleCnt="0"/>
      <dgm:spPr/>
    </dgm:pt>
    <dgm:pt modelId="{00EE9E9C-2875-4477-8B01-0BBEE5EFBA1B}" type="pres">
      <dgm:prSet presAssocID="{A55BD8BC-C190-4EA3-812D-AC5AE2FCA98E}" presName="Name17" presStyleLbl="parChTrans1D3" presStyleIdx="2" presStyleCnt="3"/>
      <dgm:spPr/>
    </dgm:pt>
    <dgm:pt modelId="{5F310C27-6698-4600-B1A0-BA950123CEEB}" type="pres">
      <dgm:prSet presAssocID="{5EFD4924-D605-4450-8F10-0C9C47D0C5F8}" presName="hierRoot3" presStyleCnt="0"/>
      <dgm:spPr/>
    </dgm:pt>
    <dgm:pt modelId="{61DFF7CA-F749-4996-9044-B53AEB4A1ADA}" type="pres">
      <dgm:prSet presAssocID="{5EFD4924-D605-4450-8F10-0C9C47D0C5F8}" presName="composite3" presStyleCnt="0"/>
      <dgm:spPr/>
    </dgm:pt>
    <dgm:pt modelId="{43DEFE32-17BF-46D0-AB45-ABDE887EC21B}" type="pres">
      <dgm:prSet presAssocID="{5EFD4924-D605-4450-8F10-0C9C47D0C5F8}" presName="image3" presStyleLbl="node3" presStyleIdx="2" presStyleCnt="3"/>
      <dgm:spPr>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dgm:spPr>
      <dgm:extLst>
        <a:ext uri="{E40237B7-FDA0-4F09-8148-C483321AD2D9}">
          <dgm14:cNvPr xmlns:dgm14="http://schemas.microsoft.com/office/drawing/2010/diagram" id="0" name="" descr="Pencil with solid fill"/>
        </a:ext>
      </dgm:extLst>
    </dgm:pt>
    <dgm:pt modelId="{549694D3-C946-4B5F-820C-CC78712DC9EF}" type="pres">
      <dgm:prSet presAssocID="{5EFD4924-D605-4450-8F10-0C9C47D0C5F8}" presName="text3" presStyleLbl="revTx" presStyleIdx="7" presStyleCnt="9">
        <dgm:presLayoutVars>
          <dgm:chPref val="3"/>
        </dgm:presLayoutVars>
      </dgm:prSet>
      <dgm:spPr/>
    </dgm:pt>
    <dgm:pt modelId="{73EAE4A0-693B-453A-A8CB-06B1C7CEB73E}" type="pres">
      <dgm:prSet presAssocID="{5EFD4924-D605-4450-8F10-0C9C47D0C5F8}" presName="hierChild4" presStyleCnt="0"/>
      <dgm:spPr/>
    </dgm:pt>
    <dgm:pt modelId="{9CF84A37-F1E0-4D40-A2EE-741E1E6EAFAD}" type="pres">
      <dgm:prSet presAssocID="{84C00EDF-D82D-4C1F-950E-8AF8864A2A3B}" presName="Name23" presStyleLbl="parChTrans1D4" presStyleIdx="1" presStyleCnt="2"/>
      <dgm:spPr/>
    </dgm:pt>
    <dgm:pt modelId="{1B395B33-80B9-440E-855C-6F65353C1857}" type="pres">
      <dgm:prSet presAssocID="{5FE660FA-5485-4EE9-9DE6-68CD0FB95747}" presName="hierRoot4" presStyleCnt="0"/>
      <dgm:spPr/>
    </dgm:pt>
    <dgm:pt modelId="{133A158B-F52C-4FDC-9FD8-0B257AABD21D}" type="pres">
      <dgm:prSet presAssocID="{5FE660FA-5485-4EE9-9DE6-68CD0FB95747}" presName="composite4" presStyleCnt="0"/>
      <dgm:spPr/>
    </dgm:pt>
    <dgm:pt modelId="{4BE35E3B-715A-4180-90D4-2E1566EFE6BB}" type="pres">
      <dgm:prSet presAssocID="{5FE660FA-5485-4EE9-9DE6-68CD0FB95747}" presName="image4" presStyleLbl="node4" presStyleIdx="1" presStyleCnt="2"/>
      <dgm:spPr>
        <a:blipFill>
          <a:blip xmlns:r="http://schemas.openxmlformats.org/officeDocument/2006/relationships" r:embed="rId17">
            <a:extLst>
              <a:ext uri="{96DAC541-7B7A-43D3-8B79-37D633B846F1}">
                <asvg:svgBlip xmlns:asvg="http://schemas.microsoft.com/office/drawing/2016/SVG/main" r:embed="rId18"/>
              </a:ext>
            </a:extLst>
          </a:blip>
          <a:srcRect/>
          <a:stretch>
            <a:fillRect/>
          </a:stretch>
        </a:blipFill>
      </dgm:spPr>
      <dgm:extLst>
        <a:ext uri="{E40237B7-FDA0-4F09-8148-C483321AD2D9}">
          <dgm14:cNvPr xmlns:dgm14="http://schemas.microsoft.com/office/drawing/2010/diagram" id="0" name="" descr="Document with solid fill"/>
        </a:ext>
      </dgm:extLst>
    </dgm:pt>
    <dgm:pt modelId="{8AD02E57-4D32-450A-B4AF-3B31E40D3E08}" type="pres">
      <dgm:prSet presAssocID="{5FE660FA-5485-4EE9-9DE6-68CD0FB95747}" presName="text4" presStyleLbl="revTx" presStyleIdx="8" presStyleCnt="9">
        <dgm:presLayoutVars>
          <dgm:chPref val="3"/>
        </dgm:presLayoutVars>
      </dgm:prSet>
      <dgm:spPr/>
    </dgm:pt>
    <dgm:pt modelId="{6D3F0487-E81C-4933-B004-BE04A7EEB563}" type="pres">
      <dgm:prSet presAssocID="{5FE660FA-5485-4EE9-9DE6-68CD0FB95747}" presName="hierChild5" presStyleCnt="0"/>
      <dgm:spPr/>
    </dgm:pt>
  </dgm:ptLst>
  <dgm:cxnLst>
    <dgm:cxn modelId="{8ABDA516-E0A5-4AF3-9167-FBFAB915A7A8}" srcId="{9B78981E-F324-45D6-9804-A99838A95616}" destId="{24873CA1-54FA-4809-A249-03B371A41610}" srcOrd="1" destOrd="0" parTransId="{A258EA52-A4A2-436A-8207-E54DCC34420F}" sibTransId="{A597806F-1F0E-42AE-A0D4-8A1562312EE4}"/>
    <dgm:cxn modelId="{92E3221F-8349-4880-89EF-3BCDD2569C18}" type="presOf" srcId="{0F55084C-9F59-4845-BA19-C1F4D5CBB065}" destId="{306ACC70-E10F-47F0-BF51-BD5450C2C731}" srcOrd="0" destOrd="0" presId="urn:microsoft.com/office/officeart/2009/layout/CirclePictureHierarchy"/>
    <dgm:cxn modelId="{5EBAF120-1A15-452D-BDD1-6B099F9D64CA}" type="presOf" srcId="{A55BD8BC-C190-4EA3-812D-AC5AE2FCA98E}" destId="{00EE9E9C-2875-4477-8B01-0BBEE5EFBA1B}" srcOrd="0" destOrd="0" presId="urn:microsoft.com/office/officeart/2009/layout/CirclePictureHierarchy"/>
    <dgm:cxn modelId="{593FAC61-D73C-442D-BE1E-D8DAF4F66380}" type="presOf" srcId="{A31FEBD7-C916-4A21-8E95-DBE8F992C23E}" destId="{125AAE08-B6E0-4A3B-A851-CFD8D6F330A7}" srcOrd="0" destOrd="0" presId="urn:microsoft.com/office/officeart/2009/layout/CirclePictureHierarchy"/>
    <dgm:cxn modelId="{FDF34142-38E3-4306-8A26-F5B9B1782B3A}" srcId="{9B78981E-F324-45D6-9804-A99838A95616}" destId="{29F9ED65-4509-4881-9DA7-026317EB24F0}" srcOrd="0" destOrd="0" parTransId="{5A011FAB-9D60-4F3B-9B11-F24B6C8A05F0}" sibTransId="{7AAF8C82-6B1B-448B-BA5C-D4C2923BD578}"/>
    <dgm:cxn modelId="{3E094645-E9C5-40E0-99A9-04415F8931C8}" srcId="{07B60D8E-A075-443E-B091-6D531ED11A47}" destId="{5EFD4924-D605-4450-8F10-0C9C47D0C5F8}" srcOrd="0" destOrd="0" parTransId="{A55BD8BC-C190-4EA3-812D-AC5AE2FCA98E}" sibTransId="{118BA66D-8DBC-4E5D-90D7-E78A9937C799}"/>
    <dgm:cxn modelId="{B3FD8365-6804-4CB4-8BBD-251C7D1E573B}" type="presOf" srcId="{9B78981E-F324-45D6-9804-A99838A95616}" destId="{4E516948-77E0-4796-B951-3E2EC257291F}" srcOrd="0" destOrd="0" presId="urn:microsoft.com/office/officeart/2009/layout/CirclePictureHierarchy"/>
    <dgm:cxn modelId="{584E3D68-EAF6-41AC-8EF1-B6A008093196}" srcId="{24873CA1-54FA-4809-A249-03B371A41610}" destId="{743F146F-86E9-4973-8162-7EE2B17175D6}" srcOrd="0" destOrd="0" parTransId="{59D2301D-915B-4782-9249-53484CB9B7DF}" sibTransId="{B7EA4444-5BAB-4EB0-9510-82120ADFB97E}"/>
    <dgm:cxn modelId="{5534CD68-AB2F-499F-B19F-430BD6AA7970}" type="presOf" srcId="{47B4E504-232A-4645-A89E-1737E5C09166}" destId="{0AA9EAA3-6885-44E8-A892-6641BE39ED04}" srcOrd="0" destOrd="0" presId="urn:microsoft.com/office/officeart/2009/layout/CirclePictureHierarchy"/>
    <dgm:cxn modelId="{754CB369-9361-4E41-AF91-BCD6522E3DB4}" type="presOf" srcId="{5FE660FA-5485-4EE9-9DE6-68CD0FB95747}" destId="{8AD02E57-4D32-450A-B4AF-3B31E40D3E08}" srcOrd="0" destOrd="0" presId="urn:microsoft.com/office/officeart/2009/layout/CirclePictureHierarchy"/>
    <dgm:cxn modelId="{AF30AD4C-1238-4CD5-9E8A-8BB4E96D5F93}" type="presOf" srcId="{15A1538D-7FCB-4D5D-84CA-C1C32D88E0A5}" destId="{AC6FF601-297D-43A2-9670-A00EF6FE3D3A}" srcOrd="0" destOrd="0" presId="urn:microsoft.com/office/officeart/2009/layout/CirclePictureHierarchy"/>
    <dgm:cxn modelId="{F5ECCF4C-5F51-4F24-9572-99A994A6CC16}" type="presOf" srcId="{59D2301D-915B-4782-9249-53484CB9B7DF}" destId="{2309AA28-5D85-40D1-902D-5E728C26160A}" srcOrd="0" destOrd="0" presId="urn:microsoft.com/office/officeart/2009/layout/CirclePictureHierarchy"/>
    <dgm:cxn modelId="{A087274D-ABE5-4A20-BEE9-542C25F3E7C0}" type="presOf" srcId="{29F9ED65-4509-4881-9DA7-026317EB24F0}" destId="{17B3E523-A947-4CE1-987C-9D3E6E426F6B}" srcOrd="0" destOrd="0" presId="urn:microsoft.com/office/officeart/2009/layout/CirclePictureHierarchy"/>
    <dgm:cxn modelId="{5672F558-B459-4371-B44C-587DC289D464}" srcId="{47B4E504-232A-4645-A89E-1737E5C09166}" destId="{9B78981E-F324-45D6-9804-A99838A95616}" srcOrd="0" destOrd="0" parTransId="{BE406B32-4280-4591-B8FC-D8FE65E22557}" sibTransId="{D64EE764-FC10-4303-A513-D2A61AA937A0}"/>
    <dgm:cxn modelId="{B0B71259-EEC1-4117-8753-A0B104637875}" type="presOf" srcId="{743F146F-86E9-4973-8162-7EE2B17175D6}" destId="{CC9E2FFF-A26B-4E80-81D9-CF1F077661A3}" srcOrd="0" destOrd="0" presId="urn:microsoft.com/office/officeart/2009/layout/CirclePictureHierarchy"/>
    <dgm:cxn modelId="{4517C38A-9F49-4B4D-826C-EE6B71EAABFE}" type="presOf" srcId="{28996764-6867-4CBB-AF03-562FE73582D6}" destId="{F65F79CA-4D48-42AC-B7CD-7DA6A66B0A3A}" srcOrd="0" destOrd="0" presId="urn:microsoft.com/office/officeart/2009/layout/CirclePictureHierarchy"/>
    <dgm:cxn modelId="{83525B95-8600-425A-9734-750E4EC7F947}" srcId="{29F9ED65-4509-4881-9DA7-026317EB24F0}" destId="{A31FEBD7-C916-4A21-8E95-DBE8F992C23E}" srcOrd="0" destOrd="0" parTransId="{95DD0FB1-0771-4E85-A4DC-3CFC924F6807}" sibTransId="{F983F471-15AB-4971-934A-4AA726F31453}"/>
    <dgm:cxn modelId="{33E7D09E-E870-4962-992B-1D02279EAC0A}" type="presOf" srcId="{24873CA1-54FA-4809-A249-03B371A41610}" destId="{E36E92C3-431A-401C-944E-22A6B93FF480}" srcOrd="0" destOrd="0" presId="urn:microsoft.com/office/officeart/2009/layout/CirclePictureHierarchy"/>
    <dgm:cxn modelId="{098C0DAA-28C0-4A06-BA62-4B8DA1AE2D2A}" type="presOf" srcId="{A258EA52-A4A2-436A-8207-E54DCC34420F}" destId="{606D5375-4951-4697-A9F5-8B32427D6CCE}" srcOrd="0" destOrd="0" presId="urn:microsoft.com/office/officeart/2009/layout/CirclePictureHierarchy"/>
    <dgm:cxn modelId="{51CC4FAC-F0FA-4BB2-9C85-7C8391DCD731}" srcId="{A31FEBD7-C916-4A21-8E95-DBE8F992C23E}" destId="{28996764-6867-4CBB-AF03-562FE73582D6}" srcOrd="0" destOrd="0" parTransId="{15A1538D-7FCB-4D5D-84CA-C1C32D88E0A5}" sibTransId="{1E95AFE9-F2B7-42DB-B008-19CE3C3EC3D6}"/>
    <dgm:cxn modelId="{F87B67B5-376C-4AA7-A686-9F25C5820652}" srcId="{9B78981E-F324-45D6-9804-A99838A95616}" destId="{07B60D8E-A075-443E-B091-6D531ED11A47}" srcOrd="2" destOrd="0" parTransId="{0F55084C-9F59-4845-BA19-C1F4D5CBB065}" sibTransId="{5F960D5B-1D6C-494B-BBF1-89413252C495}"/>
    <dgm:cxn modelId="{DFBAA7C7-A249-42B3-812B-973951A5355F}" type="presOf" srcId="{95DD0FB1-0771-4E85-A4DC-3CFC924F6807}" destId="{A1AD15DC-48EA-4F46-8F0A-061096027E88}" srcOrd="0" destOrd="0" presId="urn:microsoft.com/office/officeart/2009/layout/CirclePictureHierarchy"/>
    <dgm:cxn modelId="{8628F9C9-B972-4C40-AF49-0DD023511E9C}" type="presOf" srcId="{5A011FAB-9D60-4F3B-9B11-F24B6C8A05F0}" destId="{998AEFC2-C374-4F87-A021-B3F8860F6C39}" srcOrd="0" destOrd="0" presId="urn:microsoft.com/office/officeart/2009/layout/CirclePictureHierarchy"/>
    <dgm:cxn modelId="{D4F3BCCD-05A3-4870-9383-4C36ADE8BC56}" srcId="{5EFD4924-D605-4450-8F10-0C9C47D0C5F8}" destId="{5FE660FA-5485-4EE9-9DE6-68CD0FB95747}" srcOrd="0" destOrd="0" parTransId="{84C00EDF-D82D-4C1F-950E-8AF8864A2A3B}" sibTransId="{D5459747-B9F7-4496-B81F-CF2E05B26DBA}"/>
    <dgm:cxn modelId="{0CEB05D5-E633-45E4-8867-920F69C4DDAE}" type="presOf" srcId="{07B60D8E-A075-443E-B091-6D531ED11A47}" destId="{27BA4598-1BD1-4756-9922-DEBB24B21396}" srcOrd="0" destOrd="0" presId="urn:microsoft.com/office/officeart/2009/layout/CirclePictureHierarchy"/>
    <dgm:cxn modelId="{8425C2E3-3435-4937-8462-EC6B33E74E3D}" type="presOf" srcId="{5EFD4924-D605-4450-8F10-0C9C47D0C5F8}" destId="{549694D3-C946-4B5F-820C-CC78712DC9EF}" srcOrd="0" destOrd="0" presId="urn:microsoft.com/office/officeart/2009/layout/CirclePictureHierarchy"/>
    <dgm:cxn modelId="{91691CEA-47DD-471F-A695-F8E59656652C}" type="presOf" srcId="{84C00EDF-D82D-4C1F-950E-8AF8864A2A3B}" destId="{9CF84A37-F1E0-4D40-A2EE-741E1E6EAFAD}" srcOrd="0" destOrd="0" presId="urn:microsoft.com/office/officeart/2009/layout/CirclePictureHierarchy"/>
    <dgm:cxn modelId="{3F39CBD8-57E6-467C-8F2E-E37294B211A3}" type="presParOf" srcId="{0AA9EAA3-6885-44E8-A892-6641BE39ED04}" destId="{EFAC4135-3F3C-4D95-B5C4-85DCB3D97FC3}" srcOrd="0" destOrd="0" presId="urn:microsoft.com/office/officeart/2009/layout/CirclePictureHierarchy"/>
    <dgm:cxn modelId="{90190EC8-6446-434F-8C70-63E930915EC4}" type="presParOf" srcId="{EFAC4135-3F3C-4D95-B5C4-85DCB3D97FC3}" destId="{CD7643FA-B7FC-4B18-B910-5BC8C186D7BB}" srcOrd="0" destOrd="0" presId="urn:microsoft.com/office/officeart/2009/layout/CirclePictureHierarchy"/>
    <dgm:cxn modelId="{64B0F300-3280-4392-83F3-A7188FB81C29}" type="presParOf" srcId="{CD7643FA-B7FC-4B18-B910-5BC8C186D7BB}" destId="{5822219B-D1CA-43F4-88E8-689D7B6250B0}" srcOrd="0" destOrd="0" presId="urn:microsoft.com/office/officeart/2009/layout/CirclePictureHierarchy"/>
    <dgm:cxn modelId="{657F259D-E158-4A12-A6E8-171836BF31B0}" type="presParOf" srcId="{CD7643FA-B7FC-4B18-B910-5BC8C186D7BB}" destId="{4E516948-77E0-4796-B951-3E2EC257291F}" srcOrd="1" destOrd="0" presId="urn:microsoft.com/office/officeart/2009/layout/CirclePictureHierarchy"/>
    <dgm:cxn modelId="{03A70E5C-0105-479C-9DBE-2ACA1F5ABA38}" type="presParOf" srcId="{EFAC4135-3F3C-4D95-B5C4-85DCB3D97FC3}" destId="{1B88358A-0DA3-4348-92D2-D7C4E8FDECBA}" srcOrd="1" destOrd="0" presId="urn:microsoft.com/office/officeart/2009/layout/CirclePictureHierarchy"/>
    <dgm:cxn modelId="{2AEFA24D-8E5F-45D6-A4F2-E966E2C48B67}" type="presParOf" srcId="{1B88358A-0DA3-4348-92D2-D7C4E8FDECBA}" destId="{998AEFC2-C374-4F87-A021-B3F8860F6C39}" srcOrd="0" destOrd="0" presId="urn:microsoft.com/office/officeart/2009/layout/CirclePictureHierarchy"/>
    <dgm:cxn modelId="{A0339062-CD0D-446C-B23B-3297182BE0C8}" type="presParOf" srcId="{1B88358A-0DA3-4348-92D2-D7C4E8FDECBA}" destId="{E84ADB52-C6DB-4483-A12B-8C0C472D8941}" srcOrd="1" destOrd="0" presId="urn:microsoft.com/office/officeart/2009/layout/CirclePictureHierarchy"/>
    <dgm:cxn modelId="{416A3E26-2A8F-41C1-A89E-277B6085013F}" type="presParOf" srcId="{E84ADB52-C6DB-4483-A12B-8C0C472D8941}" destId="{37297A68-FDB5-4A3D-8A08-491854A3D5B7}" srcOrd="0" destOrd="0" presId="urn:microsoft.com/office/officeart/2009/layout/CirclePictureHierarchy"/>
    <dgm:cxn modelId="{259185E4-5276-42A4-B731-0F16EB3299D3}" type="presParOf" srcId="{37297A68-FDB5-4A3D-8A08-491854A3D5B7}" destId="{B0C89558-E1B0-458C-B382-A2F68795993C}" srcOrd="0" destOrd="0" presId="urn:microsoft.com/office/officeart/2009/layout/CirclePictureHierarchy"/>
    <dgm:cxn modelId="{3D975460-36A8-47DB-8281-04144B28E8DC}" type="presParOf" srcId="{37297A68-FDB5-4A3D-8A08-491854A3D5B7}" destId="{17B3E523-A947-4CE1-987C-9D3E6E426F6B}" srcOrd="1" destOrd="0" presId="urn:microsoft.com/office/officeart/2009/layout/CirclePictureHierarchy"/>
    <dgm:cxn modelId="{07237311-D8AE-4C7F-ACA6-BF3B1C66BD0B}" type="presParOf" srcId="{E84ADB52-C6DB-4483-A12B-8C0C472D8941}" destId="{A64673A9-54AD-4AC5-89F3-CC67EFBE5EC2}" srcOrd="1" destOrd="0" presId="urn:microsoft.com/office/officeart/2009/layout/CirclePictureHierarchy"/>
    <dgm:cxn modelId="{973451E5-E4CA-4CD4-8FAA-E283C34E3B1C}" type="presParOf" srcId="{A64673A9-54AD-4AC5-89F3-CC67EFBE5EC2}" destId="{A1AD15DC-48EA-4F46-8F0A-061096027E88}" srcOrd="0" destOrd="0" presId="urn:microsoft.com/office/officeart/2009/layout/CirclePictureHierarchy"/>
    <dgm:cxn modelId="{7AA123FB-9A54-4F9E-B698-142AB8CE4675}" type="presParOf" srcId="{A64673A9-54AD-4AC5-89F3-CC67EFBE5EC2}" destId="{2F2CB0A9-12BD-4647-BA84-26369A3AF08F}" srcOrd="1" destOrd="0" presId="urn:microsoft.com/office/officeart/2009/layout/CirclePictureHierarchy"/>
    <dgm:cxn modelId="{B5E7CD0F-AAD7-4D91-B19B-D519F499E8EB}" type="presParOf" srcId="{2F2CB0A9-12BD-4647-BA84-26369A3AF08F}" destId="{AC15F135-29BE-438C-A3F7-D751CF4832C6}" srcOrd="0" destOrd="0" presId="urn:microsoft.com/office/officeart/2009/layout/CirclePictureHierarchy"/>
    <dgm:cxn modelId="{B4CF6373-8D68-41C0-B0D3-B15AB76A3CB0}" type="presParOf" srcId="{AC15F135-29BE-438C-A3F7-D751CF4832C6}" destId="{5B05AE66-A45B-4854-9027-493473A83588}" srcOrd="0" destOrd="0" presId="urn:microsoft.com/office/officeart/2009/layout/CirclePictureHierarchy"/>
    <dgm:cxn modelId="{B209A37B-728A-4132-BD70-DF8195108B66}" type="presParOf" srcId="{AC15F135-29BE-438C-A3F7-D751CF4832C6}" destId="{125AAE08-B6E0-4A3B-A851-CFD8D6F330A7}" srcOrd="1" destOrd="0" presId="urn:microsoft.com/office/officeart/2009/layout/CirclePictureHierarchy"/>
    <dgm:cxn modelId="{66C9A6AC-02F5-495F-8CC1-10B47B846D05}" type="presParOf" srcId="{2F2CB0A9-12BD-4647-BA84-26369A3AF08F}" destId="{CF01D4A7-6DF3-42ED-866D-A2364CAC2B7B}" srcOrd="1" destOrd="0" presId="urn:microsoft.com/office/officeart/2009/layout/CirclePictureHierarchy"/>
    <dgm:cxn modelId="{F7CE2732-2C98-41D1-82E6-24A175F7211B}" type="presParOf" srcId="{CF01D4A7-6DF3-42ED-866D-A2364CAC2B7B}" destId="{AC6FF601-297D-43A2-9670-A00EF6FE3D3A}" srcOrd="0" destOrd="0" presId="urn:microsoft.com/office/officeart/2009/layout/CirclePictureHierarchy"/>
    <dgm:cxn modelId="{8C3AB4C0-3D30-40EF-9F4D-EEB1F0E37D8D}" type="presParOf" srcId="{CF01D4A7-6DF3-42ED-866D-A2364CAC2B7B}" destId="{2C5593E1-5465-47E3-A5C2-E91EDEBE3E20}" srcOrd="1" destOrd="0" presId="urn:microsoft.com/office/officeart/2009/layout/CirclePictureHierarchy"/>
    <dgm:cxn modelId="{643A3DF4-314A-4FE7-A302-A3C1F49DB76A}" type="presParOf" srcId="{2C5593E1-5465-47E3-A5C2-E91EDEBE3E20}" destId="{4B99FE70-CED1-43A7-845E-09921151D0CE}" srcOrd="0" destOrd="0" presId="urn:microsoft.com/office/officeart/2009/layout/CirclePictureHierarchy"/>
    <dgm:cxn modelId="{6A29023B-D7E1-4F31-A534-A0A68CE91FFC}" type="presParOf" srcId="{4B99FE70-CED1-43A7-845E-09921151D0CE}" destId="{2F10680B-67A2-4395-BE1F-59D55AB7B7F1}" srcOrd="0" destOrd="0" presId="urn:microsoft.com/office/officeart/2009/layout/CirclePictureHierarchy"/>
    <dgm:cxn modelId="{0ED1AD35-3FD0-43F4-82E6-749C9017BBE1}" type="presParOf" srcId="{4B99FE70-CED1-43A7-845E-09921151D0CE}" destId="{F65F79CA-4D48-42AC-B7CD-7DA6A66B0A3A}" srcOrd="1" destOrd="0" presId="urn:microsoft.com/office/officeart/2009/layout/CirclePictureHierarchy"/>
    <dgm:cxn modelId="{373B037C-A025-42AF-B666-967A49592D79}" type="presParOf" srcId="{2C5593E1-5465-47E3-A5C2-E91EDEBE3E20}" destId="{174AF063-19E3-4D9C-A283-5507A3401BDA}" srcOrd="1" destOrd="0" presId="urn:microsoft.com/office/officeart/2009/layout/CirclePictureHierarchy"/>
    <dgm:cxn modelId="{A93B147C-5112-404B-83D0-4C86F2BDFE2C}" type="presParOf" srcId="{1B88358A-0DA3-4348-92D2-D7C4E8FDECBA}" destId="{606D5375-4951-4697-A9F5-8B32427D6CCE}" srcOrd="2" destOrd="0" presId="urn:microsoft.com/office/officeart/2009/layout/CirclePictureHierarchy"/>
    <dgm:cxn modelId="{7E51AE28-9064-43EA-BC90-5B5CFA46F94C}" type="presParOf" srcId="{1B88358A-0DA3-4348-92D2-D7C4E8FDECBA}" destId="{E585821B-2761-4BB7-9CCD-7BD953A49400}" srcOrd="3" destOrd="0" presId="urn:microsoft.com/office/officeart/2009/layout/CirclePictureHierarchy"/>
    <dgm:cxn modelId="{2399191C-9F8D-4085-8626-DC43BEEC282C}" type="presParOf" srcId="{E585821B-2761-4BB7-9CCD-7BD953A49400}" destId="{6B72AAE5-C601-4DFE-BE87-EEA0DB5932E4}" srcOrd="0" destOrd="0" presId="urn:microsoft.com/office/officeart/2009/layout/CirclePictureHierarchy"/>
    <dgm:cxn modelId="{BEDD1F29-4D11-4EA3-8A95-2D4622AFF730}" type="presParOf" srcId="{6B72AAE5-C601-4DFE-BE87-EEA0DB5932E4}" destId="{CD07C9A5-D962-47FF-B723-470F31CAB866}" srcOrd="0" destOrd="0" presId="urn:microsoft.com/office/officeart/2009/layout/CirclePictureHierarchy"/>
    <dgm:cxn modelId="{D79C0C98-E9E5-49FC-914A-F1A2E33C4F4E}" type="presParOf" srcId="{6B72AAE5-C601-4DFE-BE87-EEA0DB5932E4}" destId="{E36E92C3-431A-401C-944E-22A6B93FF480}" srcOrd="1" destOrd="0" presId="urn:microsoft.com/office/officeart/2009/layout/CirclePictureHierarchy"/>
    <dgm:cxn modelId="{BF7AA333-1250-4FF4-A2F3-3D9B4A743590}" type="presParOf" srcId="{E585821B-2761-4BB7-9CCD-7BD953A49400}" destId="{C74039D1-5D56-42E4-B90B-F0A981A9843F}" srcOrd="1" destOrd="0" presId="urn:microsoft.com/office/officeart/2009/layout/CirclePictureHierarchy"/>
    <dgm:cxn modelId="{6FD54CBD-64CA-4506-98D1-FA7990FF7037}" type="presParOf" srcId="{C74039D1-5D56-42E4-B90B-F0A981A9843F}" destId="{2309AA28-5D85-40D1-902D-5E728C26160A}" srcOrd="0" destOrd="0" presId="urn:microsoft.com/office/officeart/2009/layout/CirclePictureHierarchy"/>
    <dgm:cxn modelId="{9803F4A8-44A6-4224-A43E-3ABB6AFE01F2}" type="presParOf" srcId="{C74039D1-5D56-42E4-B90B-F0A981A9843F}" destId="{3EB1A6A9-920A-4E63-A8D0-F1468BDABB9F}" srcOrd="1" destOrd="0" presId="urn:microsoft.com/office/officeart/2009/layout/CirclePictureHierarchy"/>
    <dgm:cxn modelId="{82A5590C-2920-406E-B678-EB44B29E4B10}" type="presParOf" srcId="{3EB1A6A9-920A-4E63-A8D0-F1468BDABB9F}" destId="{924810C3-6EC0-4C03-9C2D-D9088C5E6FDA}" srcOrd="0" destOrd="0" presId="urn:microsoft.com/office/officeart/2009/layout/CirclePictureHierarchy"/>
    <dgm:cxn modelId="{9588794B-3DC3-4EDA-A0E0-0F8107FB8A3D}" type="presParOf" srcId="{924810C3-6EC0-4C03-9C2D-D9088C5E6FDA}" destId="{2B08139A-A9FC-468E-8F26-21C48899612D}" srcOrd="0" destOrd="0" presId="urn:microsoft.com/office/officeart/2009/layout/CirclePictureHierarchy"/>
    <dgm:cxn modelId="{2D4212CC-00F7-4F3D-857A-4562121D1B1D}" type="presParOf" srcId="{924810C3-6EC0-4C03-9C2D-D9088C5E6FDA}" destId="{CC9E2FFF-A26B-4E80-81D9-CF1F077661A3}" srcOrd="1" destOrd="0" presId="urn:microsoft.com/office/officeart/2009/layout/CirclePictureHierarchy"/>
    <dgm:cxn modelId="{B25C9072-E501-483C-A23C-A9BA1724A25B}" type="presParOf" srcId="{3EB1A6A9-920A-4E63-A8D0-F1468BDABB9F}" destId="{A1344452-96AA-4614-ABBB-4AE5C58C236C}" srcOrd="1" destOrd="0" presId="urn:microsoft.com/office/officeart/2009/layout/CirclePictureHierarchy"/>
    <dgm:cxn modelId="{40CB979B-E455-44F6-AF53-F38ECB0469E1}" type="presParOf" srcId="{1B88358A-0DA3-4348-92D2-D7C4E8FDECBA}" destId="{306ACC70-E10F-47F0-BF51-BD5450C2C731}" srcOrd="4" destOrd="0" presId="urn:microsoft.com/office/officeart/2009/layout/CirclePictureHierarchy"/>
    <dgm:cxn modelId="{91407843-F356-4B26-9607-1BD1918D01D9}" type="presParOf" srcId="{1B88358A-0DA3-4348-92D2-D7C4E8FDECBA}" destId="{46633298-4651-4B07-9208-BC91AA881C09}" srcOrd="5" destOrd="0" presId="urn:microsoft.com/office/officeart/2009/layout/CirclePictureHierarchy"/>
    <dgm:cxn modelId="{DC8AEF74-C4B6-4552-917D-698FE5DD28BE}" type="presParOf" srcId="{46633298-4651-4B07-9208-BC91AA881C09}" destId="{DBF95EAB-A17F-4632-89C0-2A8834286162}" srcOrd="0" destOrd="0" presId="urn:microsoft.com/office/officeart/2009/layout/CirclePictureHierarchy"/>
    <dgm:cxn modelId="{EA513E35-13D3-4B3D-BCD6-1984341BBF93}" type="presParOf" srcId="{DBF95EAB-A17F-4632-89C0-2A8834286162}" destId="{1F608715-B689-4977-8136-FCFE91380C57}" srcOrd="0" destOrd="0" presId="urn:microsoft.com/office/officeart/2009/layout/CirclePictureHierarchy"/>
    <dgm:cxn modelId="{1E2E2AFA-3F83-43A8-B003-4C0ADFF2BD0C}" type="presParOf" srcId="{DBF95EAB-A17F-4632-89C0-2A8834286162}" destId="{27BA4598-1BD1-4756-9922-DEBB24B21396}" srcOrd="1" destOrd="0" presId="urn:microsoft.com/office/officeart/2009/layout/CirclePictureHierarchy"/>
    <dgm:cxn modelId="{4234FF6F-0ACC-40A0-BD67-0FF4C1D723FB}" type="presParOf" srcId="{46633298-4651-4B07-9208-BC91AA881C09}" destId="{FE3CBD62-83B9-45AE-8F6F-5BF60241AD30}" srcOrd="1" destOrd="0" presId="urn:microsoft.com/office/officeart/2009/layout/CirclePictureHierarchy"/>
    <dgm:cxn modelId="{CCC30D6E-8408-4384-999E-4D3F9A314F0D}" type="presParOf" srcId="{FE3CBD62-83B9-45AE-8F6F-5BF60241AD30}" destId="{00EE9E9C-2875-4477-8B01-0BBEE5EFBA1B}" srcOrd="0" destOrd="0" presId="urn:microsoft.com/office/officeart/2009/layout/CirclePictureHierarchy"/>
    <dgm:cxn modelId="{90AFF39B-65F5-4766-8BC1-6AAE2214E4D6}" type="presParOf" srcId="{FE3CBD62-83B9-45AE-8F6F-5BF60241AD30}" destId="{5F310C27-6698-4600-B1A0-BA950123CEEB}" srcOrd="1" destOrd="0" presId="urn:microsoft.com/office/officeart/2009/layout/CirclePictureHierarchy"/>
    <dgm:cxn modelId="{3DF4763E-D6E1-4A6C-A584-DF550E931CA0}" type="presParOf" srcId="{5F310C27-6698-4600-B1A0-BA950123CEEB}" destId="{61DFF7CA-F749-4996-9044-B53AEB4A1ADA}" srcOrd="0" destOrd="0" presId="urn:microsoft.com/office/officeart/2009/layout/CirclePictureHierarchy"/>
    <dgm:cxn modelId="{A673B039-79A3-48F2-86FC-8593E6492654}" type="presParOf" srcId="{61DFF7CA-F749-4996-9044-B53AEB4A1ADA}" destId="{43DEFE32-17BF-46D0-AB45-ABDE887EC21B}" srcOrd="0" destOrd="0" presId="urn:microsoft.com/office/officeart/2009/layout/CirclePictureHierarchy"/>
    <dgm:cxn modelId="{75A6DD7A-FFD8-4FA8-AFA7-9A808F05EE6C}" type="presParOf" srcId="{61DFF7CA-F749-4996-9044-B53AEB4A1ADA}" destId="{549694D3-C946-4B5F-820C-CC78712DC9EF}" srcOrd="1" destOrd="0" presId="urn:microsoft.com/office/officeart/2009/layout/CirclePictureHierarchy"/>
    <dgm:cxn modelId="{E030C57B-C163-4680-A4B1-28309E716BB7}" type="presParOf" srcId="{5F310C27-6698-4600-B1A0-BA950123CEEB}" destId="{73EAE4A0-693B-453A-A8CB-06B1C7CEB73E}" srcOrd="1" destOrd="0" presId="urn:microsoft.com/office/officeart/2009/layout/CirclePictureHierarchy"/>
    <dgm:cxn modelId="{072887EA-5B93-464C-B668-AAE81B82D711}" type="presParOf" srcId="{73EAE4A0-693B-453A-A8CB-06B1C7CEB73E}" destId="{9CF84A37-F1E0-4D40-A2EE-741E1E6EAFAD}" srcOrd="0" destOrd="0" presId="urn:microsoft.com/office/officeart/2009/layout/CirclePictureHierarchy"/>
    <dgm:cxn modelId="{15BF6A2A-BFE7-4C6A-86C2-48BA4E888340}" type="presParOf" srcId="{73EAE4A0-693B-453A-A8CB-06B1C7CEB73E}" destId="{1B395B33-80B9-440E-855C-6F65353C1857}" srcOrd="1" destOrd="0" presId="urn:microsoft.com/office/officeart/2009/layout/CirclePictureHierarchy"/>
    <dgm:cxn modelId="{9950777E-CDC4-4ED3-BAB9-08F183995DB3}" type="presParOf" srcId="{1B395B33-80B9-440E-855C-6F65353C1857}" destId="{133A158B-F52C-4FDC-9FD8-0B257AABD21D}" srcOrd="0" destOrd="0" presId="urn:microsoft.com/office/officeart/2009/layout/CirclePictureHierarchy"/>
    <dgm:cxn modelId="{A29C49DB-704B-4332-8549-D2FE1CA01089}" type="presParOf" srcId="{133A158B-F52C-4FDC-9FD8-0B257AABD21D}" destId="{4BE35E3B-715A-4180-90D4-2E1566EFE6BB}" srcOrd="0" destOrd="0" presId="urn:microsoft.com/office/officeart/2009/layout/CirclePictureHierarchy"/>
    <dgm:cxn modelId="{EA4D555F-3A83-4C99-8EE9-A68ECC6A33E3}" type="presParOf" srcId="{133A158B-F52C-4FDC-9FD8-0B257AABD21D}" destId="{8AD02E57-4D32-450A-B4AF-3B31E40D3E08}" srcOrd="1" destOrd="0" presId="urn:microsoft.com/office/officeart/2009/layout/CirclePictureHierarchy"/>
    <dgm:cxn modelId="{845A23F5-C60E-4D22-9DD9-F79A3EDC5002}" type="presParOf" srcId="{1B395B33-80B9-440E-855C-6F65353C1857}" destId="{6D3F0487-E81C-4933-B004-BE04A7EEB563}" srcOrd="1" destOrd="0" presId="urn:microsoft.com/office/officeart/2009/layout/CirclePicture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84A37-F1E0-4D40-A2EE-741E1E6EAFAD}">
      <dsp:nvSpPr>
        <dsp:cNvPr id="0" name=""/>
        <dsp:cNvSpPr/>
      </dsp:nvSpPr>
      <dsp:spPr>
        <a:xfrm>
          <a:off x="8012787" y="4030929"/>
          <a:ext cx="91440" cy="345099"/>
        </a:xfrm>
        <a:custGeom>
          <a:avLst/>
          <a:gdLst/>
          <a:ahLst/>
          <a:cxnLst/>
          <a:rect l="0" t="0" r="0" b="0"/>
          <a:pathLst>
            <a:path>
              <a:moveTo>
                <a:pt x="45720" y="0"/>
              </a:moveTo>
              <a:lnTo>
                <a:pt x="45720" y="34509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0EE9E9C-2875-4477-8B01-0BBEE5EFBA1B}">
      <dsp:nvSpPr>
        <dsp:cNvPr id="0" name=""/>
        <dsp:cNvSpPr/>
      </dsp:nvSpPr>
      <dsp:spPr>
        <a:xfrm>
          <a:off x="8012787" y="2590276"/>
          <a:ext cx="91440" cy="345099"/>
        </a:xfrm>
        <a:custGeom>
          <a:avLst/>
          <a:gdLst/>
          <a:ahLst/>
          <a:cxnLst/>
          <a:rect l="0" t="0" r="0" b="0"/>
          <a:pathLst>
            <a:path>
              <a:moveTo>
                <a:pt x="45720" y="0"/>
              </a:moveTo>
              <a:lnTo>
                <a:pt x="45720" y="34509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ACC70-E10F-47F0-BF51-BD5450C2C731}">
      <dsp:nvSpPr>
        <dsp:cNvPr id="0" name=""/>
        <dsp:cNvSpPr/>
      </dsp:nvSpPr>
      <dsp:spPr>
        <a:xfrm>
          <a:off x="5045734" y="1149623"/>
          <a:ext cx="3012772" cy="345099"/>
        </a:xfrm>
        <a:custGeom>
          <a:avLst/>
          <a:gdLst/>
          <a:ahLst/>
          <a:cxnLst/>
          <a:rect l="0" t="0" r="0" b="0"/>
          <a:pathLst>
            <a:path>
              <a:moveTo>
                <a:pt x="0" y="0"/>
              </a:moveTo>
              <a:lnTo>
                <a:pt x="0" y="173919"/>
              </a:lnTo>
              <a:lnTo>
                <a:pt x="3012772" y="173919"/>
              </a:lnTo>
              <a:lnTo>
                <a:pt x="3012772" y="3450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09AA28-5D85-40D1-902D-5E728C26160A}">
      <dsp:nvSpPr>
        <dsp:cNvPr id="0" name=""/>
        <dsp:cNvSpPr/>
      </dsp:nvSpPr>
      <dsp:spPr>
        <a:xfrm>
          <a:off x="5000014" y="2590276"/>
          <a:ext cx="91440" cy="911319"/>
        </a:xfrm>
        <a:custGeom>
          <a:avLst/>
          <a:gdLst/>
          <a:ahLst/>
          <a:cxnLst/>
          <a:rect l="0" t="0" r="0" b="0"/>
          <a:pathLst>
            <a:path>
              <a:moveTo>
                <a:pt x="45720" y="0"/>
              </a:moveTo>
              <a:lnTo>
                <a:pt x="45720" y="91131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6D5375-4951-4697-A9F5-8B32427D6CCE}">
      <dsp:nvSpPr>
        <dsp:cNvPr id="0" name=""/>
        <dsp:cNvSpPr/>
      </dsp:nvSpPr>
      <dsp:spPr>
        <a:xfrm>
          <a:off x="5000014" y="1149623"/>
          <a:ext cx="91440" cy="345099"/>
        </a:xfrm>
        <a:custGeom>
          <a:avLst/>
          <a:gdLst/>
          <a:ahLst/>
          <a:cxnLst/>
          <a:rect l="0" t="0" r="0" b="0"/>
          <a:pathLst>
            <a:path>
              <a:moveTo>
                <a:pt x="45720" y="0"/>
              </a:moveTo>
              <a:lnTo>
                <a:pt x="45720" y="3450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6FF601-297D-43A2-9670-A00EF6FE3D3A}">
      <dsp:nvSpPr>
        <dsp:cNvPr id="0" name=""/>
        <dsp:cNvSpPr/>
      </dsp:nvSpPr>
      <dsp:spPr>
        <a:xfrm>
          <a:off x="1987242" y="4030929"/>
          <a:ext cx="91440" cy="345099"/>
        </a:xfrm>
        <a:custGeom>
          <a:avLst/>
          <a:gdLst/>
          <a:ahLst/>
          <a:cxnLst/>
          <a:rect l="0" t="0" r="0" b="0"/>
          <a:pathLst>
            <a:path>
              <a:moveTo>
                <a:pt x="45720" y="0"/>
              </a:moveTo>
              <a:lnTo>
                <a:pt x="45720" y="34509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1AD15DC-48EA-4F46-8F0A-061096027E88}">
      <dsp:nvSpPr>
        <dsp:cNvPr id="0" name=""/>
        <dsp:cNvSpPr/>
      </dsp:nvSpPr>
      <dsp:spPr>
        <a:xfrm>
          <a:off x="1987242" y="2590276"/>
          <a:ext cx="91440" cy="345099"/>
        </a:xfrm>
        <a:custGeom>
          <a:avLst/>
          <a:gdLst/>
          <a:ahLst/>
          <a:cxnLst/>
          <a:rect l="0" t="0" r="0" b="0"/>
          <a:pathLst>
            <a:path>
              <a:moveTo>
                <a:pt x="45720" y="0"/>
              </a:moveTo>
              <a:lnTo>
                <a:pt x="45720" y="34509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8AEFC2-C374-4F87-A021-B3F8860F6C39}">
      <dsp:nvSpPr>
        <dsp:cNvPr id="0" name=""/>
        <dsp:cNvSpPr/>
      </dsp:nvSpPr>
      <dsp:spPr>
        <a:xfrm>
          <a:off x="2032962" y="1149623"/>
          <a:ext cx="3012772" cy="345099"/>
        </a:xfrm>
        <a:custGeom>
          <a:avLst/>
          <a:gdLst/>
          <a:ahLst/>
          <a:cxnLst/>
          <a:rect l="0" t="0" r="0" b="0"/>
          <a:pathLst>
            <a:path>
              <a:moveTo>
                <a:pt x="3012772" y="0"/>
              </a:moveTo>
              <a:lnTo>
                <a:pt x="3012772" y="173919"/>
              </a:lnTo>
              <a:lnTo>
                <a:pt x="0" y="173919"/>
              </a:lnTo>
              <a:lnTo>
                <a:pt x="0" y="3450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22219B-D1CA-43F4-88E8-689D7B6250B0}">
      <dsp:nvSpPr>
        <dsp:cNvPr id="0" name=""/>
        <dsp:cNvSpPr/>
      </dsp:nvSpPr>
      <dsp:spPr>
        <a:xfrm>
          <a:off x="4497958" y="54069"/>
          <a:ext cx="1095553" cy="1095553"/>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516948-77E0-4796-B951-3E2EC257291F}">
      <dsp:nvSpPr>
        <dsp:cNvPr id="0" name=""/>
        <dsp:cNvSpPr/>
      </dsp:nvSpPr>
      <dsp:spPr>
        <a:xfrm>
          <a:off x="5593511" y="51330"/>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Data Issue</a:t>
          </a:r>
        </a:p>
      </dsp:txBody>
      <dsp:txXfrm>
        <a:off x="5593511" y="51330"/>
        <a:ext cx="1643330" cy="1095553"/>
      </dsp:txXfrm>
    </dsp:sp>
    <dsp:sp modelId="{B0C89558-E1B0-458C-B382-A2F68795993C}">
      <dsp:nvSpPr>
        <dsp:cNvPr id="0" name=""/>
        <dsp:cNvSpPr/>
      </dsp:nvSpPr>
      <dsp:spPr>
        <a:xfrm>
          <a:off x="1485185" y="1494722"/>
          <a:ext cx="1095553" cy="1095553"/>
        </a:xfrm>
        <a:prstGeom prst="ellipse">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B3E523-A947-4CE1-987C-9D3E6E426F6B}">
      <dsp:nvSpPr>
        <dsp:cNvPr id="0" name=""/>
        <dsp:cNvSpPr/>
      </dsp:nvSpPr>
      <dsp:spPr>
        <a:xfrm>
          <a:off x="2580739" y="1491983"/>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SE900 error</a:t>
          </a:r>
        </a:p>
      </dsp:txBody>
      <dsp:txXfrm>
        <a:off x="2580739" y="1491983"/>
        <a:ext cx="1643330" cy="1095553"/>
      </dsp:txXfrm>
    </dsp:sp>
    <dsp:sp modelId="{5B05AE66-A45B-4854-9027-493473A83588}">
      <dsp:nvSpPr>
        <dsp:cNvPr id="0" name=""/>
        <dsp:cNvSpPr/>
      </dsp:nvSpPr>
      <dsp:spPr>
        <a:xfrm>
          <a:off x="1485185" y="2935375"/>
          <a:ext cx="1095553" cy="1095553"/>
        </a:xfrm>
        <a:prstGeom prst="ellipse">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5AAE08-B6E0-4A3B-A851-CFD8D6F330A7}">
      <dsp:nvSpPr>
        <dsp:cNvPr id="0" name=""/>
        <dsp:cNvSpPr/>
      </dsp:nvSpPr>
      <dsp:spPr>
        <a:xfrm>
          <a:off x="2580739" y="2932636"/>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Manually edit </a:t>
          </a:r>
          <a:r>
            <a:rPr lang="en-US" sz="1400" b="1" kern="1200" dirty="0"/>
            <a:t>school exit type </a:t>
          </a:r>
          <a:r>
            <a:rPr lang="en-US" sz="1400" kern="1200" dirty="0"/>
            <a:t>on SSA file</a:t>
          </a:r>
        </a:p>
      </dsp:txBody>
      <dsp:txXfrm>
        <a:off x="2580739" y="2932636"/>
        <a:ext cx="1643330" cy="1095553"/>
      </dsp:txXfrm>
    </dsp:sp>
    <dsp:sp modelId="{2F10680B-67A2-4395-BE1F-59D55AB7B7F1}">
      <dsp:nvSpPr>
        <dsp:cNvPr id="0" name=""/>
        <dsp:cNvSpPr/>
      </dsp:nvSpPr>
      <dsp:spPr>
        <a:xfrm>
          <a:off x="1485185" y="4376028"/>
          <a:ext cx="1095553" cy="1095553"/>
        </a:xfrm>
        <a:prstGeom prst="ellipse">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5F79CA-4D48-42AC-B7CD-7DA6A66B0A3A}">
      <dsp:nvSpPr>
        <dsp:cNvPr id="0" name=""/>
        <dsp:cNvSpPr/>
      </dsp:nvSpPr>
      <dsp:spPr>
        <a:xfrm>
          <a:off x="2580739" y="4373289"/>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Update SEY Snapshot</a:t>
          </a:r>
        </a:p>
      </dsp:txBody>
      <dsp:txXfrm>
        <a:off x="2580739" y="4373289"/>
        <a:ext cx="1643330" cy="1095553"/>
      </dsp:txXfrm>
    </dsp:sp>
    <dsp:sp modelId="{CD07C9A5-D962-47FF-B723-470F31CAB866}">
      <dsp:nvSpPr>
        <dsp:cNvPr id="0" name=""/>
        <dsp:cNvSpPr/>
      </dsp:nvSpPr>
      <dsp:spPr>
        <a:xfrm>
          <a:off x="4497958" y="1494722"/>
          <a:ext cx="1095553" cy="1095553"/>
        </a:xfrm>
        <a:prstGeom prst="ellipse">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6E92C3-431A-401C-944E-22A6B93FF480}">
      <dsp:nvSpPr>
        <dsp:cNvPr id="0" name=""/>
        <dsp:cNvSpPr/>
      </dsp:nvSpPr>
      <dsp:spPr>
        <a:xfrm>
          <a:off x="5593511" y="1491983"/>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Data is accurate as reported</a:t>
          </a:r>
        </a:p>
      </dsp:txBody>
      <dsp:txXfrm>
        <a:off x="5593511" y="1491983"/>
        <a:ext cx="1643330" cy="1095553"/>
      </dsp:txXfrm>
    </dsp:sp>
    <dsp:sp modelId="{2B08139A-A9FC-468E-8F26-21C48899612D}">
      <dsp:nvSpPr>
        <dsp:cNvPr id="0" name=""/>
        <dsp:cNvSpPr/>
      </dsp:nvSpPr>
      <dsp:spPr>
        <a:xfrm>
          <a:off x="4497958" y="3501596"/>
          <a:ext cx="1095553" cy="1095553"/>
        </a:xfrm>
        <a:prstGeom prst="ellipse">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C9E2FFF-A26B-4E80-81D9-CF1F077661A3}">
      <dsp:nvSpPr>
        <dsp:cNvPr id="0" name=""/>
        <dsp:cNvSpPr/>
      </dsp:nvSpPr>
      <dsp:spPr>
        <a:xfrm>
          <a:off x="5593511" y="2932636"/>
          <a:ext cx="1643330" cy="22279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Submit </a:t>
          </a:r>
          <a:r>
            <a:rPr lang="en-US" sz="1400" b="1" i="1" kern="1200" dirty="0"/>
            <a:t>Exception Request</a:t>
          </a:r>
          <a:br>
            <a:rPr lang="en-US" sz="1400" i="1" kern="1200" dirty="0"/>
          </a:br>
          <a:br>
            <a:rPr lang="en-US" sz="1400" i="1" kern="1200" dirty="0"/>
          </a:br>
          <a:r>
            <a:rPr lang="en-US" sz="1400" i="0" kern="1200" dirty="0"/>
            <a:t>Note: SE900 errors require a copy of the student’s adequate documentation to be included as supporting evidence</a:t>
          </a:r>
        </a:p>
      </dsp:txBody>
      <dsp:txXfrm>
        <a:off x="5593511" y="2932636"/>
        <a:ext cx="1643330" cy="2227994"/>
      </dsp:txXfrm>
    </dsp:sp>
    <dsp:sp modelId="{1F608715-B689-4977-8136-FCFE91380C57}">
      <dsp:nvSpPr>
        <dsp:cNvPr id="0" name=""/>
        <dsp:cNvSpPr/>
      </dsp:nvSpPr>
      <dsp:spPr>
        <a:xfrm>
          <a:off x="7510730" y="1494722"/>
          <a:ext cx="1095553" cy="1095553"/>
        </a:xfrm>
        <a:prstGeom prst="ellipse">
          <a:avLst/>
        </a:prstGeom>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BA4598-1BD1-4756-9922-DEBB24B21396}">
      <dsp:nvSpPr>
        <dsp:cNvPr id="0" name=""/>
        <dsp:cNvSpPr/>
      </dsp:nvSpPr>
      <dsp:spPr>
        <a:xfrm>
          <a:off x="8606283" y="1491983"/>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Data is incorrect and must be updated</a:t>
          </a:r>
        </a:p>
      </dsp:txBody>
      <dsp:txXfrm>
        <a:off x="8606283" y="1491983"/>
        <a:ext cx="1643330" cy="1095553"/>
      </dsp:txXfrm>
    </dsp:sp>
    <dsp:sp modelId="{43DEFE32-17BF-46D0-AB45-ABDE887EC21B}">
      <dsp:nvSpPr>
        <dsp:cNvPr id="0" name=""/>
        <dsp:cNvSpPr/>
      </dsp:nvSpPr>
      <dsp:spPr>
        <a:xfrm>
          <a:off x="7510730" y="2935375"/>
          <a:ext cx="1095553" cy="1095553"/>
        </a:xfrm>
        <a:prstGeom prst="ellipse">
          <a:avLst/>
        </a:prstGeom>
        <a:blipFill>
          <a:blip xmlns:r="http://schemas.openxmlformats.org/officeDocument/2006/relationships" r:embed="rId15">
            <a:extLst>
              <a:ext uri="{96DAC541-7B7A-43D3-8B79-37D633B846F1}">
                <asvg:svgBlip xmlns:asvg="http://schemas.microsoft.com/office/drawing/2016/SVG/main" r:embed="rId16"/>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49694D3-C946-4B5F-820C-CC78712DC9EF}">
      <dsp:nvSpPr>
        <dsp:cNvPr id="0" name=""/>
        <dsp:cNvSpPr/>
      </dsp:nvSpPr>
      <dsp:spPr>
        <a:xfrm>
          <a:off x="8606283" y="2932636"/>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Manually edit SSA data field</a:t>
          </a:r>
          <a:br>
            <a:rPr lang="en-US" sz="1400" kern="1200" dirty="0"/>
          </a:br>
          <a:r>
            <a:rPr lang="en-US" sz="1400" kern="1200" dirty="0"/>
            <a:t>(DEM updates, contact SEY first)</a:t>
          </a:r>
        </a:p>
      </dsp:txBody>
      <dsp:txXfrm>
        <a:off x="8606283" y="2932636"/>
        <a:ext cx="1643330" cy="1095553"/>
      </dsp:txXfrm>
    </dsp:sp>
    <dsp:sp modelId="{4BE35E3B-715A-4180-90D4-2E1566EFE6BB}">
      <dsp:nvSpPr>
        <dsp:cNvPr id="0" name=""/>
        <dsp:cNvSpPr/>
      </dsp:nvSpPr>
      <dsp:spPr>
        <a:xfrm>
          <a:off x="7510730" y="4376028"/>
          <a:ext cx="1095553" cy="1095553"/>
        </a:xfrm>
        <a:prstGeom prst="ellipse">
          <a:avLst/>
        </a:prstGeom>
        <a:blipFill>
          <a:blip xmlns:r="http://schemas.openxmlformats.org/officeDocument/2006/relationships" r:embed="rId17">
            <a:extLst>
              <a:ext uri="{96DAC541-7B7A-43D3-8B79-37D633B846F1}">
                <asvg:svgBlip xmlns:asvg="http://schemas.microsoft.com/office/drawing/2016/SVG/main" r:embed="rId18"/>
              </a:ext>
            </a:extLst>
          </a:blip>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D02E57-4D32-450A-B4AF-3B31E40D3E08}">
      <dsp:nvSpPr>
        <dsp:cNvPr id="0" name=""/>
        <dsp:cNvSpPr/>
      </dsp:nvSpPr>
      <dsp:spPr>
        <a:xfrm>
          <a:off x="8606283" y="4373289"/>
          <a:ext cx="1643330" cy="1095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Submit </a:t>
          </a:r>
          <a:r>
            <a:rPr lang="en-US" sz="1400" b="1" i="1" kern="1200" dirty="0"/>
            <a:t>Post-Cross LEA Data Change Request</a:t>
          </a:r>
        </a:p>
      </dsp:txBody>
      <dsp:txXfrm>
        <a:off x="8606283" y="4373289"/>
        <a:ext cx="1643330" cy="1095553"/>
      </dsp:txXfrm>
    </dsp:sp>
  </dsp:spTree>
</dsp:drawing>
</file>

<file path=ppt/diagrams/layout1.xml><?xml version="1.0" encoding="utf-8"?>
<dgm:layoutDef xmlns:dgm="http://schemas.openxmlformats.org/drawingml/2006/diagram" xmlns:a="http://schemas.openxmlformats.org/drawingml/2006/main" uniqueId="urn:microsoft.com/office/officeart/2009/layout/CirclePictureHierarchy">
  <dgm:title val=""/>
  <dgm:desc val=""/>
  <dgm:catLst>
    <dgm:cat type="hierarchy" pri="1750"/>
    <dgm:cat type="picture" pri="23000"/>
    <dgm:cat type="pictureconvert" pri="2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5"/>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h" for="ch" forName="image" refType="h" fact="0.8"/>
              <dgm:constr type="w" for="ch" forName="image" refType="h" refFor="ch" refForName="image"/>
              <dgm:constr type="t" for="ch" forName="image" refType="h" fact="0.1"/>
              <dgm:constr type="l" for="ch" forName="image"/>
              <dgm:constr type="w" for="ch" forName="text" refType="w" fact="0.6"/>
              <dgm:constr type="h" for="ch" forName="text" refType="h" fact="0.8"/>
              <dgm:constr type="t" for="ch" forName="text" refType="w" fact="0.04"/>
              <dgm:constr type="l" for="ch" forName="text" refType="w" fact="0.4"/>
            </dgm:constrLst>
            <dgm:ruleLst/>
            <dgm:layoutNode name="image" styleLbl="node0">
              <dgm:alg type="sp"/>
              <dgm:shape xmlns:r="http://schemas.openxmlformats.org/officeDocument/2006/relationships" type="ellipse" r:blip="" blipPhldr="1">
                <dgm:adjLst/>
              </dgm:shape>
              <dgm:presOf/>
              <dgm:constrLst/>
              <dgm:ruleLst/>
            </dgm:layoutNode>
            <dgm:layoutNode name="text"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image"/>
                    <dgm:param type="dstNode" val="image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h" for="ch" forName="image2" refType="h" fact="0.8"/>
                      <dgm:constr type="w" for="ch" forName="image2" refType="h" refFor="ch" refForName="image2"/>
                      <dgm:constr type="t" for="ch" forName="image2" refType="h" fact="0.1"/>
                      <dgm:constr type="l" for="ch" forName="image2"/>
                      <dgm:constr type="w" for="ch" forName="text2" refType="w" fact="0.6"/>
                      <dgm:constr type="h" for="ch" forName="text2" refType="h" fact="0.8"/>
                      <dgm:constr type="t" for="ch" forName="text2" refType="w" fact="0.04"/>
                      <dgm:constr type="l" for="ch" forName="text2" refType="w" fact="0.4"/>
                    </dgm:constrLst>
                    <dgm:ruleLst/>
                    <dgm:layoutNode name="image2">
                      <dgm:alg type="sp"/>
                      <dgm:shape xmlns:r="http://schemas.openxmlformats.org/officeDocument/2006/relationships" type="ellipse" r:blip="" blipPhldr="1">
                        <dgm:adjLst/>
                      </dgm:shape>
                      <dgm:presOf/>
                      <dgm:constrLst/>
                      <dgm:ruleLst/>
                    </dgm:layoutNode>
                    <dgm:layoutNode name="text2"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image2"/>
                            <dgm:param type="dstNode" val="image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h" for="ch" forName="image3" refType="h" fact="0.8"/>
                              <dgm:constr type="w" for="ch" forName="image3" refType="h" refFor="ch" refForName="image3"/>
                              <dgm:constr type="t" for="ch" forName="image3" refType="h" fact="0.1"/>
                              <dgm:constr type="l" for="ch" forName="image3"/>
                              <dgm:constr type="w" for="ch" forName="text3" refType="w" fact="0.6"/>
                              <dgm:constr type="h" for="ch" forName="text3" refType="h" fact="0.8"/>
                              <dgm:constr type="t" for="ch" forName="text3" refType="w" fact="0.04"/>
                              <dgm:constr type="l" for="ch" forName="text3" refType="w" fact="0.4"/>
                            </dgm:constrLst>
                            <dgm:ruleLst/>
                            <dgm:layoutNode name="image3">
                              <dgm:alg type="sp"/>
                              <dgm:shape xmlns:r="http://schemas.openxmlformats.org/officeDocument/2006/relationships" type="ellipse" r:blip="" blipPhldr="1">
                                <dgm:adjLst/>
                              </dgm:shape>
                              <dgm:presOf/>
                              <dgm:constrLst/>
                              <dgm:ruleLst/>
                            </dgm:layoutNode>
                            <dgm:layoutNode name="text3"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image3"/>
                                        <dgm:param type="dstNode" val="image4"/>
                                      </dgm:alg>
                                    </dgm:if>
                                    <dgm:else name="Name26">
                                      <dgm:alg type="conn">
                                        <dgm:param type="dim" val="1D"/>
                                        <dgm:param type="endSty" val="noArr"/>
                                        <dgm:param type="connRout" val="bend"/>
                                        <dgm:param type="bendPt" val="end"/>
                                        <dgm:param type="begPts" val="bCtr"/>
                                        <dgm:param type="endPts" val="tCtr"/>
                                        <dgm:param type="srcNode" val="image4"/>
                                        <dgm:param type="dstNode" val="image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h" for="ch" forName="image4" refType="h" fact="0.8"/>
                                      <dgm:constr type="w" for="ch" forName="image4" refType="h" refFor="ch" refForName="image4"/>
                                      <dgm:constr type="t" for="ch" forName="image4" refType="h" fact="0.1"/>
                                      <dgm:constr type="l" for="ch" forName="image4"/>
                                      <dgm:constr type="w" for="ch" forName="text4" refType="w" fact="0.6"/>
                                      <dgm:constr type="h" for="ch" forName="text4" refType="h" fact="0.8"/>
                                      <dgm:constr type="t" for="ch" forName="text4" refType="w" fact="0.04"/>
                                      <dgm:constr type="l" for="ch" forName="text4" refType="w" fact="0.4"/>
                                    </dgm:constrLst>
                                    <dgm:ruleLst/>
                                    <dgm:layoutNode name="image4">
                                      <dgm:alg type="sp"/>
                                      <dgm:shape xmlns:r="http://schemas.openxmlformats.org/officeDocument/2006/relationships" type="ellipse" r:blip="" blipPhldr="1">
                                        <dgm:adjLst/>
                                      </dgm:shape>
                                      <dgm:presOf/>
                                      <dgm:constrLst/>
                                      <dgm:ruleLst/>
                                    </dgm:layoutNode>
                                    <dgm:layoutNode name="text4" styleLbl="revTx">
                                      <dgm:varLst>
                                        <dgm:chPref val="3"/>
                                      </dgm:varLst>
                                      <dgm:alg type="tx">
                                        <dgm:param type="parTxLTRAlign" val="l"/>
                                        <dgm:param type="parTxRTLAlign" val="r"/>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10/23/2024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a student withdraws, districts are authorized to request information from the parent or guardian about the specific type of educational </a:t>
            </a:r>
            <a:r>
              <a:rPr lang="en-US" dirty="0" err="1"/>
              <a:t>enviornment</a:t>
            </a:r>
            <a:r>
              <a:rPr lang="en-US" dirty="0"/>
              <a:t> that a student is transferring to in order to monitor compliance with the School Attendance Law. [section 22-33-104 (1), C.R.S.]</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25</a:t>
            </a:fld>
            <a:endParaRPr lang="en-US"/>
          </a:p>
        </p:txBody>
      </p:sp>
    </p:spTree>
    <p:extLst>
      <p:ext uri="{BB962C8B-B14F-4D97-AF65-F5344CB8AC3E}">
        <p14:creationId xmlns:p14="http://schemas.microsoft.com/office/powerpoint/2010/main" val="28385480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bg1"/>
                </a:solidFill>
              </a:defRPr>
            </a:lvl1pPr>
          </a:lstStyle>
          <a:p>
            <a:fld id="{C479D5F6-EDCB-402A-AC08-4943A1820E8F}"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2C338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78395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Section 1">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3" name="Title 1"/>
          <p:cNvSpPr>
            <a:spLocks noGrp="1"/>
          </p:cNvSpPr>
          <p:nvPr>
            <p:ph type="ctrTitle"/>
          </p:nvPr>
        </p:nvSpPr>
        <p:spPr>
          <a:xfrm>
            <a:off x="-1" y="2595716"/>
            <a:ext cx="12192627"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2" name="Picture 1">
            <a:extLst>
              <a:ext uri="{FF2B5EF4-FFF2-40B4-BE49-F238E27FC236}">
                <a16:creationId xmlns:a16="http://schemas.microsoft.com/office/drawing/2014/main" id="{EC61A3C0-0628-4B30-9BC0-4E5DF5B7903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4840" y="6181346"/>
            <a:ext cx="1143055" cy="486318"/>
          </a:xfrm>
          <a:prstGeom prst="rect">
            <a:avLst/>
          </a:prstGeom>
        </p:spPr>
      </p:pic>
    </p:spTree>
    <p:extLst>
      <p:ext uri="{BB962C8B-B14F-4D97-AF65-F5344CB8AC3E}">
        <p14:creationId xmlns:p14="http://schemas.microsoft.com/office/powerpoint/2010/main" val="4389188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5" name="Picture 4">
            <a:extLst>
              <a:ext uri="{FF2B5EF4-FFF2-40B4-BE49-F238E27FC236}">
                <a16:creationId xmlns:a16="http://schemas.microsoft.com/office/drawing/2014/main" id="{A0DE45B8-4104-734B-5D8C-74D4C3DAB2A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54840" y="6181346"/>
            <a:ext cx="1143055" cy="486318"/>
          </a:xfrm>
          <a:prstGeom prst="rect">
            <a:avLst/>
          </a:prstGeom>
        </p:spPr>
      </p:pic>
    </p:spTree>
    <p:extLst>
      <p:ext uri="{BB962C8B-B14F-4D97-AF65-F5344CB8AC3E}">
        <p14:creationId xmlns:p14="http://schemas.microsoft.com/office/powerpoint/2010/main" val="3427922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5" name="Picture 4">
            <a:extLst>
              <a:ext uri="{FF2B5EF4-FFF2-40B4-BE49-F238E27FC236}">
                <a16:creationId xmlns:a16="http://schemas.microsoft.com/office/drawing/2014/main" id="{8E0CA229-D329-D0A1-9C9F-E2D37D2122E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63984" y="6181346"/>
            <a:ext cx="1143055" cy="486318"/>
          </a:xfrm>
          <a:prstGeom prst="rect">
            <a:avLst/>
          </a:prstGeom>
        </p:spPr>
      </p:pic>
    </p:spTree>
    <p:extLst>
      <p:ext uri="{BB962C8B-B14F-4D97-AF65-F5344CB8AC3E}">
        <p14:creationId xmlns:p14="http://schemas.microsoft.com/office/powerpoint/2010/main" val="109088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D26ED14-2BD0-1302-BB78-7F559CA9B3C9}"/>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24F05C4-7EF6-1DBA-9EDA-A79F7EED07E2}"/>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F7CB22F-1EEF-76B4-D058-2C8D1512DC3F}"/>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8111DAE-27D6-E8EB-7F3A-92F0C6DC2511}"/>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A61BC74-E299-BDBE-E2F5-0DE41B357E36}"/>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_BO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3F0CF0-9A4D-5A40-7958-86C4AAF7DEDC}"/>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4" name="Title 1">
            <a:extLst>
              <a:ext uri="{FF2B5EF4-FFF2-40B4-BE49-F238E27FC236}">
                <a16:creationId xmlns:a16="http://schemas.microsoft.com/office/drawing/2014/main" id="{9E9498A2-0359-E912-13BB-57F236A92EBE}"/>
              </a:ext>
            </a:extLst>
          </p:cNvPr>
          <p:cNvSpPr>
            <a:spLocks noGrp="1"/>
          </p:cNvSpPr>
          <p:nvPr>
            <p:ph type="title"/>
          </p:nvPr>
        </p:nvSpPr>
        <p:spPr>
          <a:xfrm>
            <a:off x="843379" y="0"/>
            <a:ext cx="3435658" cy="6858000"/>
          </a:xfrm>
          <a:solidFill>
            <a:srgbClr val="5A5B76"/>
          </a:solidFill>
          <a:ln>
            <a:noFill/>
          </a:ln>
        </p:spPr>
        <p:txBody>
          <a:bodyPr lIns="0" tIns="0" rIns="0" bIns="0" anchor="ctr" anchorCtr="0">
            <a:normAutofit/>
          </a:bodyPr>
          <a:lstStyle>
            <a:lvl1pPr marL="230188" indent="0" algn="ctr">
              <a:defRPr sz="3200">
                <a:solidFill>
                  <a:schemeClr val="bg1"/>
                </a:solidFill>
                <a:latin typeface="Museo Slab 500" panose="02000000000000000000" pitchFamily="50" charset="0"/>
              </a:defRPr>
            </a:lvl1pPr>
          </a:lstStyle>
          <a:p>
            <a:r>
              <a:rPr lang="en-US" dirty="0"/>
              <a:t>Click to edit Master title style</a:t>
            </a:r>
          </a:p>
        </p:txBody>
      </p:sp>
      <p:sp>
        <p:nvSpPr>
          <p:cNvPr id="5" name="Content Placeholder 2">
            <a:extLst>
              <a:ext uri="{FF2B5EF4-FFF2-40B4-BE49-F238E27FC236}">
                <a16:creationId xmlns:a16="http://schemas.microsoft.com/office/drawing/2014/main" id="{09F1CAE9-4692-3FA7-D90D-F566F9267B76}"/>
              </a:ext>
            </a:extLst>
          </p:cNvPr>
          <p:cNvSpPr>
            <a:spLocks noGrp="1"/>
          </p:cNvSpPr>
          <p:nvPr>
            <p:ph sz="half" idx="1"/>
          </p:nvPr>
        </p:nvSpPr>
        <p:spPr>
          <a:xfrm>
            <a:off x="4500980" y="1520031"/>
            <a:ext cx="7066624"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74463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15" name="Picture 14"/>
          <p:cNvPicPr>
            <a:picLocks noChangeAspect="1"/>
          </p:cNvPicPr>
          <p:nvPr userDrawn="1"/>
        </p:nvPicPr>
        <p:blipFill>
          <a:blip r:embed="rId3">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6"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_Horizontal">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26D05B-385B-3357-30B3-32C3362F87F7}"/>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C16E57BF-FBD9-BF44-FF8C-BAB1508DF784}"/>
              </a:ext>
            </a:extLst>
          </p:cNvPr>
          <p:cNvSpPr>
            <a:spLocks noGrp="1"/>
          </p:cNvSpPr>
          <p:nvPr>
            <p:ph sz="half" idx="1"/>
          </p:nvPr>
        </p:nvSpPr>
        <p:spPr>
          <a:xfrm>
            <a:off x="838200" y="1554480"/>
            <a:ext cx="10515600" cy="2057400"/>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C2E57FBF-6B51-1D66-7A47-824EBABAFBFE}"/>
              </a:ext>
            </a:extLst>
          </p:cNvPr>
          <p:cNvSpPr>
            <a:spLocks noGrp="1"/>
          </p:cNvSpPr>
          <p:nvPr>
            <p:ph sz="half" idx="2"/>
          </p:nvPr>
        </p:nvSpPr>
        <p:spPr>
          <a:xfrm>
            <a:off x="838199" y="3664022"/>
            <a:ext cx="10515600" cy="2057400"/>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78605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179F89-EECC-D27E-DFD4-7EED03F0D33C}"/>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dirty="0"/>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2CFD084-1219-B541-414E-A585CD7CF5FE}"/>
              </a:ext>
            </a:extLst>
          </p:cNvPr>
          <p:cNvSpPr/>
          <p:nvPr userDrawn="1"/>
        </p:nvSpPr>
        <p:spPr>
          <a:xfrm rot="16200000">
            <a:off x="7091086" y="1757083"/>
            <a:ext cx="6858000" cy="3343834"/>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dirty="0"/>
              <a:t>Click to edit Master title style</a:t>
            </a:r>
          </a:p>
        </p:txBody>
      </p:sp>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227916" y="6489679"/>
            <a:ext cx="772748" cy="279444"/>
          </a:xfrm>
        </p:spPr>
        <p:txBody>
          <a:bodyPr/>
          <a:lstStyle>
            <a:lvl1pPr algn="l">
              <a:defRPr sz="1600">
                <a:solidFill>
                  <a:schemeClr val="tx1">
                    <a:lumMod val="65000"/>
                    <a:lumOff val="35000"/>
                  </a:schemeClr>
                </a:solidFill>
              </a:defRPr>
            </a:lvl1pPr>
          </a:lstStyle>
          <a:p>
            <a:fld id="{C479D5F6-EDCB-402A-AC08-4943A1820E8F}" type="slidenum">
              <a:rPr lang="en-US" smtClean="0"/>
              <a:pPr/>
              <a:t>‹#›</a:t>
            </a:fld>
            <a:endParaRPr lang="en-US" dirty="0"/>
          </a:p>
        </p:txBody>
      </p:sp>
      <p:pic>
        <p:nvPicPr>
          <p:cNvPr id="6" name="Picture 5">
            <a:extLst>
              <a:ext uri="{FF2B5EF4-FFF2-40B4-BE49-F238E27FC236}">
                <a16:creationId xmlns:a16="http://schemas.microsoft.com/office/drawing/2014/main" id="{7C2C3F48-008E-F77B-912F-6301136FBD2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2" name="Content Placeholder 11">
            <a:extLst>
              <a:ext uri="{FF2B5EF4-FFF2-40B4-BE49-F238E27FC236}">
                <a16:creationId xmlns:a16="http://schemas.microsoft.com/office/drawing/2014/main" id="{FCE6C516-C179-126C-DF9F-FB239BE5BC36}"/>
              </a:ext>
            </a:extLst>
          </p:cNvPr>
          <p:cNvSpPr>
            <a:spLocks noGrp="1"/>
          </p:cNvSpPr>
          <p:nvPr>
            <p:ph sz="quarter" idx="15"/>
          </p:nvPr>
        </p:nvSpPr>
        <p:spPr>
          <a:xfrm>
            <a:off x="227916" y="224405"/>
            <a:ext cx="571500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1">
            <a:extLst>
              <a:ext uri="{FF2B5EF4-FFF2-40B4-BE49-F238E27FC236}">
                <a16:creationId xmlns:a16="http://schemas.microsoft.com/office/drawing/2014/main" id="{679F0B30-A3D8-5FAB-79BF-FAFB7DF5CD73}"/>
              </a:ext>
            </a:extLst>
          </p:cNvPr>
          <p:cNvSpPr>
            <a:spLocks noGrp="1"/>
          </p:cNvSpPr>
          <p:nvPr>
            <p:ph sz="quarter" idx="16"/>
          </p:nvPr>
        </p:nvSpPr>
        <p:spPr>
          <a:xfrm>
            <a:off x="6096000" y="237619"/>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11">
            <a:extLst>
              <a:ext uri="{FF2B5EF4-FFF2-40B4-BE49-F238E27FC236}">
                <a16:creationId xmlns:a16="http://schemas.microsoft.com/office/drawing/2014/main" id="{59C40B87-34B1-0D57-986A-C0117BA534FB}"/>
              </a:ext>
            </a:extLst>
          </p:cNvPr>
          <p:cNvSpPr>
            <a:spLocks noGrp="1"/>
          </p:cNvSpPr>
          <p:nvPr>
            <p:ph sz="quarter" idx="17"/>
          </p:nvPr>
        </p:nvSpPr>
        <p:spPr>
          <a:xfrm>
            <a:off x="6096000" y="2967605"/>
            <a:ext cx="5715000" cy="2514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3027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EE3657-431A-0B70-6FEF-BFE6498F520A}"/>
              </a:ext>
            </a:extLst>
          </p:cNvPr>
          <p:cNvPicPr>
            <a:picLocks noChangeAspect="1"/>
          </p:cNvPicPr>
          <p:nvPr userDrawn="1"/>
        </p:nvPicPr>
        <p:blipFill>
          <a:blip r:embed="rId2">
            <a:duotone>
              <a:prstClr val="black"/>
              <a:srgbClr val="2C3384">
                <a:tint val="45000"/>
                <a:satMod val="400000"/>
              </a:srgbClr>
            </a:duotone>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dirty="0"/>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2C3384"/>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dirty="0"/>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dirty="0"/>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1375654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rebuchet MS" panose="020B0603020202020204" pitchFamily="34" charset="0"/>
              </a:defRPr>
            </a:lvl1pPr>
          </a:lstStyle>
          <a:p>
            <a:fld id="{BDADCBF6-49E3-4515-B284-83B33249404E}" type="datetime1">
              <a:rPr lang="en-US" smtClean="0"/>
              <a:pPr/>
              <a:t>10/23/2024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rebuchet MS" panose="020B0603020202020204" pitchFamily="34"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rebuchet MS" panose="020B0603020202020204" pitchFamily="34" charset="0"/>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9" r:id="rId3"/>
    <p:sldLayoutId id="2147483680" r:id="rId4"/>
    <p:sldLayoutId id="2147483701" r:id="rId5"/>
    <p:sldLayoutId id="2147483697" r:id="rId6"/>
    <p:sldLayoutId id="2147483700" r:id="rId7"/>
    <p:sldLayoutId id="2147483682" r:id="rId8"/>
    <p:sldLayoutId id="2147483688" r:id="rId9"/>
    <p:sldLayoutId id="2147483698" r:id="rId10"/>
    <p:sldLayoutId id="2147483689" r:id="rId11"/>
    <p:sldLayoutId id="2147483696" r:id="rId12"/>
    <p:sldLayoutId id="2147483668" r:id="rId13"/>
    <p:sldLayoutId id="2147483690" r:id="rId14"/>
    <p:sldLayoutId id="2147483691" r:id="rId15"/>
    <p:sldLayoutId id="2147483692" r:id="rId16"/>
    <p:sldLayoutId id="2147483693" r:id="rId17"/>
    <p:sldLayoutId id="2147483694" r:id="rId18"/>
    <p:sldLayoutId id="2147483695"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Trebuchet MS" panose="020B06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rebuchet MS"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rebuchet MS"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rebuchet MS"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rebuchet MS"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mailto:StudentEndOfYear@cde.state.co.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de.state.co.us/datapipeline/snap_eoy" TargetMode="External"/><Relationship Id="rId2" Type="http://schemas.openxmlformats.org/officeDocument/2006/relationships/hyperlink" Target="mailto:StudentEndOfYear@cde.state.co.u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de.state.co.us/datapipeline/snap_eo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StudentEndOfYear@cde.state.co.us" TargetMode="External"/><Relationship Id="rId7" Type="http://schemas.openxmlformats.org/officeDocument/2006/relationships/hyperlink" Target="https://nces.ed.gov/surveys/pss/privateschoolsearch/" TargetMode="External"/><Relationship Id="rId2" Type="http://schemas.openxmlformats.org/officeDocument/2006/relationships/hyperlink" Target="mailto:RITS@cde.state.co.us" TargetMode="External"/><Relationship Id="rId1" Type="http://schemas.openxmlformats.org/officeDocument/2006/relationships/slideLayout" Target="../slideLayouts/slideLayout2.xml"/><Relationship Id="rId6" Type="http://schemas.openxmlformats.org/officeDocument/2006/relationships/hyperlink" Target="https://nces.ed.gov/ccd/schoolsearch/" TargetMode="External"/><Relationship Id="rId5" Type="http://schemas.openxmlformats.org/officeDocument/2006/relationships/hyperlink" Target="https://www.cde.state.co.us/datapipeline/seyadequatedocs" TargetMode="External"/><Relationship Id="rId4" Type="http://schemas.openxmlformats.org/officeDocument/2006/relationships/hyperlink" Target="https://www.cde.state.co.us/datapipeline/org_orgcod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mailto:StudentEndOfYear@cde.state.co.us" TargetMode="External"/><Relationship Id="rId2" Type="http://schemas.openxmlformats.org/officeDocument/2006/relationships/hyperlink" Target="mailto:RITS@cde.state.co.us" TargetMode="External"/><Relationship Id="rId1" Type="http://schemas.openxmlformats.org/officeDocument/2006/relationships/slideLayout" Target="../slideLayouts/slideLayout2.xml"/><Relationship Id="rId5" Type="http://schemas.openxmlformats.org/officeDocument/2006/relationships/hyperlink" Target="https://www.cde.state.co.us/datapipeline/seyadequatedocs" TargetMode="External"/><Relationship Id="rId4" Type="http://schemas.openxmlformats.org/officeDocument/2006/relationships/hyperlink" Target="https://www.cde.state.co.us/datapipeline/org_orgcod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StudentEndOfYear@cde.state.co.u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cde.state.co.us/accountability/1-ccr-301-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cde.state.co.us/datapipeline/seyadequatedocs"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StudentEndOfYear@cde.state.co.u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mailto:StudentEndOfYear@cde.state.co.us"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FE7A95-E3B7-62CE-94A0-C8CBCF4F73FD}"/>
              </a:ext>
            </a:extLst>
          </p:cNvPr>
          <p:cNvSpPr>
            <a:spLocks noGrp="1"/>
          </p:cNvSpPr>
          <p:nvPr>
            <p:ph type="ctrTitle"/>
          </p:nvPr>
        </p:nvSpPr>
        <p:spPr/>
        <p:txBody>
          <a:bodyPr>
            <a:normAutofit fontScale="90000"/>
          </a:bodyPr>
          <a:lstStyle/>
          <a:p>
            <a:r>
              <a:rPr lang="en-US" dirty="0"/>
              <a:t>Student End of Year</a:t>
            </a:r>
            <a:br>
              <a:rPr lang="en-US" dirty="0"/>
            </a:br>
            <a:r>
              <a:rPr lang="en-US" dirty="0"/>
              <a:t>Office Hours</a:t>
            </a:r>
          </a:p>
        </p:txBody>
      </p:sp>
      <p:sp>
        <p:nvSpPr>
          <p:cNvPr id="5" name="Subtitle 4">
            <a:extLst>
              <a:ext uri="{FF2B5EF4-FFF2-40B4-BE49-F238E27FC236}">
                <a16:creationId xmlns:a16="http://schemas.microsoft.com/office/drawing/2014/main" id="{F4B32CA7-0A34-544C-18D1-7AFA7490E8C7}"/>
              </a:ext>
            </a:extLst>
          </p:cNvPr>
          <p:cNvSpPr>
            <a:spLocks noGrp="1"/>
          </p:cNvSpPr>
          <p:nvPr>
            <p:ph type="subTitle" idx="1"/>
          </p:nvPr>
        </p:nvSpPr>
        <p:spPr/>
        <p:txBody>
          <a:bodyPr/>
          <a:lstStyle/>
          <a:p>
            <a:r>
              <a:rPr lang="en-US"/>
              <a:t>October </a:t>
            </a:r>
            <a:r>
              <a:rPr lang="en-US" dirty="0"/>
              <a:t>2024</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a:t>
            </a:fld>
            <a:endParaRPr lang="en-US" dirty="0"/>
          </a:p>
        </p:txBody>
      </p:sp>
    </p:spTree>
    <p:extLst>
      <p:ext uri="{BB962C8B-B14F-4D97-AF65-F5344CB8AC3E}">
        <p14:creationId xmlns:p14="http://schemas.microsoft.com/office/powerpoint/2010/main" val="274845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E84B7-B9C7-ABE0-8F9A-29DE99953B0A}"/>
              </a:ext>
            </a:extLst>
          </p:cNvPr>
          <p:cNvSpPr>
            <a:spLocks noGrp="1"/>
          </p:cNvSpPr>
          <p:nvPr>
            <p:ph type="title"/>
          </p:nvPr>
        </p:nvSpPr>
        <p:spPr>
          <a:xfrm>
            <a:off x="2725272" y="5893622"/>
            <a:ext cx="7790326" cy="898524"/>
          </a:xfrm>
        </p:spPr>
        <p:txBody>
          <a:bodyPr/>
          <a:lstStyle/>
          <a:p>
            <a:r>
              <a:rPr lang="en-US" dirty="0"/>
              <a:t>Exception Requests &amp; Data Change Requests</a:t>
            </a:r>
          </a:p>
        </p:txBody>
      </p:sp>
      <p:sp>
        <p:nvSpPr>
          <p:cNvPr id="4" name="Slide Number Placeholder 3">
            <a:extLst>
              <a:ext uri="{FF2B5EF4-FFF2-40B4-BE49-F238E27FC236}">
                <a16:creationId xmlns:a16="http://schemas.microsoft.com/office/drawing/2014/main" id="{FE6F56BF-1E4E-D2DD-7511-7CE3F8412034}"/>
              </a:ext>
            </a:extLst>
          </p:cNvPr>
          <p:cNvSpPr>
            <a:spLocks noGrp="1"/>
          </p:cNvSpPr>
          <p:nvPr>
            <p:ph type="sldNum" sz="quarter" idx="12"/>
          </p:nvPr>
        </p:nvSpPr>
        <p:spPr/>
        <p:txBody>
          <a:bodyPr/>
          <a:lstStyle/>
          <a:p>
            <a:fld id="{C479D5F6-EDCB-402A-AC08-4943A1820E8F}" type="slidenum">
              <a:rPr lang="en-US" smtClean="0"/>
              <a:pPr/>
              <a:t>10</a:t>
            </a:fld>
            <a:endParaRPr lang="en-US" dirty="0"/>
          </a:p>
        </p:txBody>
      </p:sp>
      <p:graphicFrame>
        <p:nvGraphicFramePr>
          <p:cNvPr id="6" name="Content Placeholder 5" descr="Flowchart of data issues.&#10;&#10;1. SE900 error &gt; manually edit school exit types on SSA file &gt; Update SEY snapshot&#10;2. Data is accurate as reported &gt; submit exception request, including adequate documentation if SE900 error&#10;3. Data is incorrect and must be updated &gt; Manually edit SSA data field, contacting SEY if DEM updates needed &gt; Submit post-cross LEA data change request">
            <a:extLst>
              <a:ext uri="{FF2B5EF4-FFF2-40B4-BE49-F238E27FC236}">
                <a16:creationId xmlns:a16="http://schemas.microsoft.com/office/drawing/2014/main" id="{E5F5D315-2A1C-78B9-73AC-7EA939120D29}"/>
              </a:ext>
            </a:extLst>
          </p:cNvPr>
          <p:cNvGraphicFramePr>
            <a:graphicFrameLocks noGrp="1"/>
          </p:cNvGraphicFramePr>
          <p:nvPr>
            <p:ph idx="1"/>
            <p:extLst>
              <p:ext uri="{D42A27DB-BD31-4B8C-83A1-F6EECF244321}">
                <p14:modId xmlns:p14="http://schemas.microsoft.com/office/powerpoint/2010/main" val="2163134402"/>
              </p:ext>
            </p:extLst>
          </p:nvPr>
        </p:nvGraphicFramePr>
        <p:xfrm>
          <a:off x="228600" y="228600"/>
          <a:ext cx="11734800" cy="5522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790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B1E53C3-E9A8-C3B0-A84A-ED070D2DF64D}"/>
              </a:ext>
            </a:extLst>
          </p:cNvPr>
          <p:cNvSpPr>
            <a:spLocks noGrp="1"/>
          </p:cNvSpPr>
          <p:nvPr>
            <p:ph type="title"/>
          </p:nvPr>
        </p:nvSpPr>
        <p:spPr/>
        <p:txBody>
          <a:bodyPr/>
          <a:lstStyle/>
          <a:p>
            <a:r>
              <a:rPr lang="en-US" dirty="0"/>
              <a:t>Exception Request</a:t>
            </a:r>
          </a:p>
        </p:txBody>
      </p:sp>
      <p:sp>
        <p:nvSpPr>
          <p:cNvPr id="6" name="Content Placeholder 5">
            <a:extLst>
              <a:ext uri="{FF2B5EF4-FFF2-40B4-BE49-F238E27FC236}">
                <a16:creationId xmlns:a16="http://schemas.microsoft.com/office/drawing/2014/main" id="{2E012735-D876-C004-C169-90284BB85BC8}"/>
              </a:ext>
            </a:extLst>
          </p:cNvPr>
          <p:cNvSpPr>
            <a:spLocks noGrp="1"/>
          </p:cNvSpPr>
          <p:nvPr>
            <p:ph idx="1"/>
          </p:nvPr>
        </p:nvSpPr>
        <p:spPr/>
        <p:txBody>
          <a:bodyPr>
            <a:normAutofit/>
          </a:bodyPr>
          <a:lstStyle/>
          <a:p>
            <a:r>
              <a:rPr lang="en-US" dirty="0"/>
              <a:t>Data does not change</a:t>
            </a:r>
          </a:p>
          <a:p>
            <a:r>
              <a:rPr lang="en-US" dirty="0"/>
              <a:t>Error/warning clears because the business rule has been overridden</a:t>
            </a:r>
          </a:p>
          <a:p>
            <a:r>
              <a:rPr lang="en-US" dirty="0"/>
              <a:t>Submit completed exception request template to Syncplicity</a:t>
            </a:r>
          </a:p>
          <a:p>
            <a:r>
              <a:rPr lang="en-US" dirty="0"/>
              <a:t>SE900 exceptions require LEAs to upload a copy of the adequate documentation (confirmation of enrollment &amp; attendance) </a:t>
            </a:r>
            <a:r>
              <a:rPr lang="en-US" b="1" dirty="0"/>
              <a:t>in addition to the exception request template</a:t>
            </a:r>
          </a:p>
          <a:p>
            <a:r>
              <a:rPr lang="en-US" dirty="0"/>
              <a:t>Email </a:t>
            </a:r>
            <a:r>
              <a:rPr lang="en-US" dirty="0">
                <a:hlinkClick r:id="rId2"/>
              </a:rPr>
              <a:t>StudentEndOfYear@cde.state.co.us</a:t>
            </a:r>
            <a:r>
              <a:rPr lang="en-US" dirty="0"/>
              <a:t> to notify request has been placed in Syncplicity for review</a:t>
            </a:r>
          </a:p>
          <a:p>
            <a:r>
              <a:rPr lang="en-US" i="1" dirty="0"/>
              <a:t>Exception Request Template </a:t>
            </a:r>
            <a:r>
              <a:rPr lang="en-US" dirty="0"/>
              <a:t>and </a:t>
            </a:r>
            <a:r>
              <a:rPr lang="en-US" i="1" dirty="0"/>
              <a:t>Exception Request Directions </a:t>
            </a:r>
            <a:r>
              <a:rPr lang="en-US" dirty="0"/>
              <a:t>are available on the </a:t>
            </a:r>
            <a:r>
              <a:rPr lang="en-US" dirty="0">
                <a:hlinkClick r:id="rId3"/>
              </a:rPr>
              <a:t>SEY Website</a:t>
            </a:r>
            <a:endParaRPr lang="en-US" dirty="0"/>
          </a:p>
          <a:p>
            <a:endParaRPr lang="en-US" dirty="0"/>
          </a:p>
        </p:txBody>
      </p:sp>
      <p:sp>
        <p:nvSpPr>
          <p:cNvPr id="2" name="Slide Number Placeholder 1">
            <a:extLst>
              <a:ext uri="{FF2B5EF4-FFF2-40B4-BE49-F238E27FC236}">
                <a16:creationId xmlns:a16="http://schemas.microsoft.com/office/drawing/2014/main" id="{48972121-C069-7E27-155C-BF30032D37DF}"/>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4185970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B1E53C3-E9A8-C3B0-A84A-ED070D2DF64D}"/>
              </a:ext>
            </a:extLst>
          </p:cNvPr>
          <p:cNvSpPr>
            <a:spLocks noGrp="1"/>
          </p:cNvSpPr>
          <p:nvPr>
            <p:ph type="title"/>
          </p:nvPr>
        </p:nvSpPr>
        <p:spPr/>
        <p:txBody>
          <a:bodyPr/>
          <a:lstStyle/>
          <a:p>
            <a:r>
              <a:rPr lang="en-US" dirty="0"/>
              <a:t>Post-Cross LEA Data Change Request</a:t>
            </a:r>
          </a:p>
        </p:txBody>
      </p:sp>
      <p:sp>
        <p:nvSpPr>
          <p:cNvPr id="6" name="Content Placeholder 5">
            <a:extLst>
              <a:ext uri="{FF2B5EF4-FFF2-40B4-BE49-F238E27FC236}">
                <a16:creationId xmlns:a16="http://schemas.microsoft.com/office/drawing/2014/main" id="{2E012735-D876-C004-C169-90284BB85BC8}"/>
              </a:ext>
            </a:extLst>
          </p:cNvPr>
          <p:cNvSpPr>
            <a:spLocks noGrp="1"/>
          </p:cNvSpPr>
          <p:nvPr>
            <p:ph idx="1"/>
          </p:nvPr>
        </p:nvSpPr>
        <p:spPr/>
        <p:txBody>
          <a:bodyPr>
            <a:normAutofit/>
          </a:bodyPr>
          <a:lstStyle/>
          <a:p>
            <a:r>
              <a:rPr lang="en-US" dirty="0"/>
              <a:t>Unique to Post-Cross LEA phase of SEY Collection</a:t>
            </a:r>
          </a:p>
          <a:p>
            <a:r>
              <a:rPr lang="en-US" dirty="0"/>
              <a:t>Data is changed, manually edited in pipeline using the edit record tool</a:t>
            </a:r>
          </a:p>
          <a:p>
            <a:pPr lvl="1"/>
            <a:r>
              <a:rPr lang="en-US" dirty="0"/>
              <a:t>School Exit Type</a:t>
            </a:r>
          </a:p>
          <a:p>
            <a:pPr lvl="1"/>
            <a:r>
              <a:rPr lang="en-US" dirty="0"/>
              <a:t>School Exit Date</a:t>
            </a:r>
          </a:p>
          <a:p>
            <a:pPr lvl="1"/>
            <a:r>
              <a:rPr lang="en-US" dirty="0"/>
              <a:t>Retention Code</a:t>
            </a:r>
          </a:p>
          <a:p>
            <a:pPr lvl="1"/>
            <a:r>
              <a:rPr lang="en-US" dirty="0"/>
              <a:t>Other data fields in rare circumstances</a:t>
            </a:r>
          </a:p>
          <a:p>
            <a:r>
              <a:rPr lang="en-US" dirty="0"/>
              <a:t>Error/warning clears due to corrected data</a:t>
            </a:r>
          </a:p>
          <a:p>
            <a:r>
              <a:rPr lang="en-US" dirty="0"/>
              <a:t>Email </a:t>
            </a:r>
            <a:r>
              <a:rPr lang="en-US" dirty="0">
                <a:hlinkClick r:id="rId2"/>
              </a:rPr>
              <a:t>StudentEndOfYear@cde.state.co.us</a:t>
            </a:r>
            <a:r>
              <a:rPr lang="en-US" dirty="0"/>
              <a:t> to notify request has been placed in Syncplicity for review</a:t>
            </a:r>
          </a:p>
          <a:p>
            <a:r>
              <a:rPr lang="en-US" i="1" dirty="0"/>
              <a:t>Post-Cross LEA Data Change Request Template </a:t>
            </a:r>
            <a:r>
              <a:rPr lang="en-US" dirty="0"/>
              <a:t>and </a:t>
            </a:r>
            <a:r>
              <a:rPr lang="en-US" i="1" dirty="0"/>
              <a:t>Post-Cross LEA Data Change Request Directions </a:t>
            </a:r>
            <a:r>
              <a:rPr lang="en-US" dirty="0"/>
              <a:t>are available on the </a:t>
            </a:r>
            <a:r>
              <a:rPr lang="en-US" dirty="0">
                <a:hlinkClick r:id="rId3"/>
              </a:rPr>
              <a:t>SEY Website</a:t>
            </a:r>
            <a:endParaRPr lang="en-US" dirty="0"/>
          </a:p>
          <a:p>
            <a:endParaRPr lang="en-US" dirty="0"/>
          </a:p>
          <a:p>
            <a:endParaRPr lang="en-US" dirty="0"/>
          </a:p>
        </p:txBody>
      </p:sp>
      <p:sp>
        <p:nvSpPr>
          <p:cNvPr id="2" name="Slide Number Placeholder 1">
            <a:extLst>
              <a:ext uri="{FF2B5EF4-FFF2-40B4-BE49-F238E27FC236}">
                <a16:creationId xmlns:a16="http://schemas.microsoft.com/office/drawing/2014/main" id="{48972121-C069-7E27-155C-BF30032D37DF}"/>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43104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4F3D23-9220-B564-27CE-38901A21F077}"/>
              </a:ext>
            </a:extLst>
          </p:cNvPr>
          <p:cNvSpPr>
            <a:spLocks noGrp="1"/>
          </p:cNvSpPr>
          <p:nvPr>
            <p:ph type="title"/>
          </p:nvPr>
        </p:nvSpPr>
        <p:spPr/>
        <p:txBody>
          <a:bodyPr/>
          <a:lstStyle/>
          <a:p>
            <a:r>
              <a:rPr lang="en-US" dirty="0"/>
              <a:t>SASID Merges in Post-Cross Phase</a:t>
            </a:r>
          </a:p>
        </p:txBody>
      </p:sp>
      <p:sp>
        <p:nvSpPr>
          <p:cNvPr id="6" name="Content Placeholder 5">
            <a:extLst>
              <a:ext uri="{FF2B5EF4-FFF2-40B4-BE49-F238E27FC236}">
                <a16:creationId xmlns:a16="http://schemas.microsoft.com/office/drawing/2014/main" id="{1F89B61A-F7DF-9E48-87FE-DE55F3A13979}"/>
              </a:ext>
            </a:extLst>
          </p:cNvPr>
          <p:cNvSpPr>
            <a:spLocks noGrp="1"/>
          </p:cNvSpPr>
          <p:nvPr>
            <p:ph idx="1"/>
          </p:nvPr>
        </p:nvSpPr>
        <p:spPr>
          <a:xfrm>
            <a:off x="838200" y="1554480"/>
            <a:ext cx="10515600" cy="4801870"/>
          </a:xfrm>
        </p:spPr>
        <p:txBody>
          <a:bodyPr>
            <a:normAutofit fontScale="92500" lnSpcReduction="20000"/>
          </a:bodyPr>
          <a:lstStyle/>
          <a:p>
            <a:r>
              <a:rPr lang="en-US" dirty="0"/>
              <a:t>LEA will receive a SE500 error indicating the old and new SASIDs when a SASID merge is required</a:t>
            </a:r>
          </a:p>
          <a:p>
            <a:pPr lvl="1"/>
            <a:r>
              <a:rPr lang="en-US" dirty="0"/>
              <a:t>Rare situations, typically found when researching SE903 errors</a:t>
            </a:r>
          </a:p>
          <a:p>
            <a:r>
              <a:rPr lang="en-US" dirty="0"/>
              <a:t>Must be handled precisely as directions provided by SEY collection lead dictate due to unique nature of this phase</a:t>
            </a:r>
          </a:p>
          <a:p>
            <a:pPr lvl="1"/>
            <a:r>
              <a:rPr lang="en-US" dirty="0"/>
              <a:t>Post-Cross SASID merge directions posted on </a:t>
            </a:r>
            <a:r>
              <a:rPr lang="en-US" dirty="0">
                <a:hlinkClick r:id="rId2"/>
              </a:rPr>
              <a:t>SEY Website </a:t>
            </a:r>
            <a:r>
              <a:rPr lang="en-US" dirty="0"/>
              <a:t>in the Post-Cross LEA Phase section</a:t>
            </a:r>
          </a:p>
          <a:p>
            <a:r>
              <a:rPr lang="en-US" dirty="0"/>
              <a:t>General Steps:</a:t>
            </a:r>
          </a:p>
          <a:p>
            <a:pPr marL="914400" lvl="1" indent="-457200">
              <a:buFont typeface="+mj-lt"/>
              <a:buAutoNum type="arabicPeriod"/>
            </a:pPr>
            <a:r>
              <a:rPr lang="en-US" dirty="0">
                <a:highlight>
                  <a:srgbClr val="FFFFCC"/>
                </a:highlight>
              </a:rPr>
              <a:t>Upload a single ‘append’ record to the DEM file for the single impacted SASID</a:t>
            </a:r>
          </a:p>
          <a:p>
            <a:pPr lvl="2"/>
            <a:r>
              <a:rPr lang="en-US" b="1" dirty="0">
                <a:highlight>
                  <a:srgbClr val="FFFFCC"/>
                </a:highlight>
              </a:rPr>
              <a:t>DO NOT delete or alter the original ‘old’ SASID record for this student</a:t>
            </a:r>
          </a:p>
          <a:p>
            <a:pPr lvl="2"/>
            <a:r>
              <a:rPr lang="en-US" b="1" dirty="0">
                <a:highlight>
                  <a:srgbClr val="FFFFCC"/>
                </a:highlight>
              </a:rPr>
              <a:t>DO NOT use the ‘replace’ function, this overwrites your entire DEM file</a:t>
            </a:r>
          </a:p>
          <a:p>
            <a:pPr marL="914400" lvl="1" indent="-457200">
              <a:buFont typeface="+mj-lt"/>
              <a:buAutoNum type="arabicPeriod"/>
            </a:pPr>
            <a:r>
              <a:rPr lang="en-US" dirty="0"/>
              <a:t>Manually edit the SSA file to reflect the updated SASID</a:t>
            </a:r>
          </a:p>
          <a:p>
            <a:pPr marL="914400" lvl="1" indent="-457200">
              <a:buFont typeface="+mj-lt"/>
              <a:buAutoNum type="arabicPeriod"/>
            </a:pPr>
            <a:r>
              <a:rPr lang="en-US" dirty="0"/>
              <a:t>Correct GG records</a:t>
            </a:r>
          </a:p>
          <a:p>
            <a:pPr lvl="2"/>
            <a:r>
              <a:rPr lang="en-US" dirty="0"/>
              <a:t>Correct source GG file and upload, replace, GG file containing all student records </a:t>
            </a:r>
          </a:p>
          <a:p>
            <a:pPr marL="914400" lvl="1" indent="-457200">
              <a:buFont typeface="+mj-lt"/>
              <a:buAutoNum type="arabicPeriod"/>
            </a:pPr>
            <a:r>
              <a:rPr lang="en-US" dirty="0"/>
              <a:t>Submit Post Cross Data Change Request</a:t>
            </a:r>
          </a:p>
          <a:p>
            <a:pPr marL="914400" lvl="1" indent="-457200">
              <a:buFont typeface="+mj-lt"/>
              <a:buAutoNum type="arabicPeriod"/>
            </a:pPr>
            <a:r>
              <a:rPr lang="en-US" dirty="0"/>
              <a:t>After receive notification from SEY Collection Lead, update snapshot and use CEDAR/COGNOS report </a:t>
            </a:r>
            <a:r>
              <a:rPr lang="en-US" i="1" dirty="0"/>
              <a:t>SASID Lookup: SEY and OCT record (prior, current, subsequent year)</a:t>
            </a:r>
            <a:r>
              <a:rPr lang="en-US" dirty="0"/>
              <a:t> to verify new SASID has pulled into snapshot</a:t>
            </a:r>
          </a:p>
        </p:txBody>
      </p:sp>
      <p:sp>
        <p:nvSpPr>
          <p:cNvPr id="4" name="Slide Number Placeholder 3">
            <a:extLst>
              <a:ext uri="{FF2B5EF4-FFF2-40B4-BE49-F238E27FC236}">
                <a16:creationId xmlns:a16="http://schemas.microsoft.com/office/drawing/2014/main" id="{FDFCBB24-CEA6-3366-0F6E-FE84F7B253F4}"/>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4080373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E4F3D23-9220-B564-27CE-38901A21F077}"/>
              </a:ext>
            </a:extLst>
          </p:cNvPr>
          <p:cNvSpPr>
            <a:spLocks noGrp="1"/>
          </p:cNvSpPr>
          <p:nvPr>
            <p:ph type="title"/>
          </p:nvPr>
        </p:nvSpPr>
        <p:spPr/>
        <p:txBody>
          <a:bodyPr/>
          <a:lstStyle/>
          <a:p>
            <a:r>
              <a:rPr lang="en-US" dirty="0"/>
              <a:t>Adding Records in Post-Cross Phase</a:t>
            </a:r>
          </a:p>
        </p:txBody>
      </p:sp>
      <p:sp>
        <p:nvSpPr>
          <p:cNvPr id="6" name="Content Placeholder 5">
            <a:extLst>
              <a:ext uri="{FF2B5EF4-FFF2-40B4-BE49-F238E27FC236}">
                <a16:creationId xmlns:a16="http://schemas.microsoft.com/office/drawing/2014/main" id="{1F89B61A-F7DF-9E48-87FE-DE55F3A13979}"/>
              </a:ext>
            </a:extLst>
          </p:cNvPr>
          <p:cNvSpPr>
            <a:spLocks noGrp="1"/>
          </p:cNvSpPr>
          <p:nvPr>
            <p:ph idx="1"/>
          </p:nvPr>
        </p:nvSpPr>
        <p:spPr>
          <a:xfrm>
            <a:off x="838200" y="1554480"/>
            <a:ext cx="10515600" cy="4801870"/>
          </a:xfrm>
        </p:spPr>
        <p:txBody>
          <a:bodyPr>
            <a:normAutofit fontScale="92500" lnSpcReduction="10000"/>
          </a:bodyPr>
          <a:lstStyle/>
          <a:p>
            <a:r>
              <a:rPr lang="en-US" dirty="0"/>
              <a:t>LEA will receive a SE500 error indicating they may need to add a record for a missing student, </a:t>
            </a:r>
            <a:r>
              <a:rPr lang="en-US" b="1" i="1" dirty="0"/>
              <a:t>or</a:t>
            </a:r>
            <a:r>
              <a:rPr lang="en-US" dirty="0"/>
              <a:t> they may determine this through their own data review</a:t>
            </a:r>
          </a:p>
          <a:p>
            <a:pPr lvl="1"/>
            <a:r>
              <a:rPr lang="en-US" dirty="0"/>
              <a:t>Rare situations, typically found when researching SE903 errors</a:t>
            </a:r>
          </a:p>
          <a:p>
            <a:r>
              <a:rPr lang="en-US" dirty="0"/>
              <a:t>Must be handled precisely as directions provided by SEY collection lead dictate due to unique nature of this phase</a:t>
            </a:r>
          </a:p>
          <a:p>
            <a:pPr lvl="1"/>
            <a:r>
              <a:rPr lang="en-US" dirty="0"/>
              <a:t>Post-Cross adding records directions posted on </a:t>
            </a:r>
            <a:r>
              <a:rPr lang="en-US" dirty="0">
                <a:hlinkClick r:id="rId2"/>
              </a:rPr>
              <a:t>SEY Website </a:t>
            </a:r>
            <a:r>
              <a:rPr lang="en-US" dirty="0"/>
              <a:t>in the Post-Cross LEA Phase section</a:t>
            </a:r>
          </a:p>
          <a:p>
            <a:r>
              <a:rPr lang="en-US" dirty="0"/>
              <a:t>General Steps:</a:t>
            </a:r>
          </a:p>
          <a:p>
            <a:pPr marL="914400" lvl="1" indent="-457200">
              <a:buFont typeface="+mj-lt"/>
              <a:buAutoNum type="arabicPeriod"/>
            </a:pPr>
            <a:r>
              <a:rPr lang="en-US" dirty="0"/>
              <a:t>Upload a single </a:t>
            </a:r>
            <a:r>
              <a:rPr lang="en-US" dirty="0">
                <a:highlight>
                  <a:srgbClr val="FFFFCC"/>
                </a:highlight>
              </a:rPr>
              <a:t>‘append’ </a:t>
            </a:r>
            <a:r>
              <a:rPr lang="en-US" dirty="0"/>
              <a:t>record to the DEM file for the single impacted student</a:t>
            </a:r>
          </a:p>
          <a:p>
            <a:pPr marL="914400" lvl="1" indent="-457200">
              <a:buFont typeface="+mj-lt"/>
              <a:buAutoNum type="arabicPeriod"/>
            </a:pPr>
            <a:r>
              <a:rPr lang="en-US" dirty="0"/>
              <a:t>Upload a single </a:t>
            </a:r>
            <a:r>
              <a:rPr lang="en-US" dirty="0">
                <a:highlight>
                  <a:srgbClr val="FFFFCC"/>
                </a:highlight>
              </a:rPr>
              <a:t>‘append’ </a:t>
            </a:r>
            <a:r>
              <a:rPr lang="en-US" dirty="0"/>
              <a:t>record to the SSA file for the single impacted student</a:t>
            </a:r>
          </a:p>
          <a:p>
            <a:pPr marL="914400" lvl="1" indent="-457200">
              <a:buFont typeface="+mj-lt"/>
              <a:buAutoNum type="arabicPeriod"/>
            </a:pPr>
            <a:r>
              <a:rPr lang="en-US" dirty="0"/>
              <a:t>Correct GG records</a:t>
            </a:r>
          </a:p>
          <a:p>
            <a:pPr lvl="2"/>
            <a:r>
              <a:rPr lang="en-US" dirty="0"/>
              <a:t>Correct source GG file and upload, replace, GG file containing all student records </a:t>
            </a:r>
          </a:p>
          <a:p>
            <a:pPr marL="914400" lvl="1" indent="-457200">
              <a:buFont typeface="+mj-lt"/>
              <a:buAutoNum type="arabicPeriod"/>
            </a:pPr>
            <a:r>
              <a:rPr lang="en-US" dirty="0"/>
              <a:t>Submit </a:t>
            </a:r>
            <a:r>
              <a:rPr lang="en-US" i="1" dirty="0"/>
              <a:t>Post Cross Data Change Request</a:t>
            </a:r>
          </a:p>
          <a:p>
            <a:pPr marL="914400" lvl="1" indent="-457200">
              <a:buFont typeface="+mj-lt"/>
              <a:buAutoNum type="arabicPeriod"/>
            </a:pPr>
            <a:r>
              <a:rPr lang="en-US" dirty="0"/>
              <a:t>After receive notification from SEY Collection Lead, update snapshot and use CEDAR/COGNOS report </a:t>
            </a:r>
            <a:r>
              <a:rPr lang="en-US" i="1" dirty="0"/>
              <a:t>SASID Lookup: SEY and OCT record (prior, current, subsequent year)</a:t>
            </a:r>
            <a:r>
              <a:rPr lang="en-US" dirty="0"/>
              <a:t> to verify new SASID has pulled into snapshot</a:t>
            </a:r>
          </a:p>
        </p:txBody>
      </p:sp>
      <p:sp>
        <p:nvSpPr>
          <p:cNvPr id="4" name="Slide Number Placeholder 3">
            <a:extLst>
              <a:ext uri="{FF2B5EF4-FFF2-40B4-BE49-F238E27FC236}">
                <a16:creationId xmlns:a16="http://schemas.microsoft.com/office/drawing/2014/main" id="{FDFCBB24-CEA6-3366-0F6E-FE84F7B253F4}"/>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796407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BB01F3-0611-470B-117A-1F364746E3BA}"/>
              </a:ext>
            </a:extLst>
          </p:cNvPr>
          <p:cNvSpPr>
            <a:spLocks noGrp="1"/>
          </p:cNvSpPr>
          <p:nvPr>
            <p:ph type="ctrTitle"/>
          </p:nvPr>
        </p:nvSpPr>
        <p:spPr/>
        <p:txBody>
          <a:bodyPr/>
          <a:lstStyle/>
          <a:p>
            <a:r>
              <a:rPr lang="en-US" dirty="0"/>
              <a:t>Business Rules</a:t>
            </a:r>
          </a:p>
        </p:txBody>
      </p:sp>
      <p:sp>
        <p:nvSpPr>
          <p:cNvPr id="4" name="Slide Number Placeholder 3">
            <a:extLst>
              <a:ext uri="{FF2B5EF4-FFF2-40B4-BE49-F238E27FC236}">
                <a16:creationId xmlns:a16="http://schemas.microsoft.com/office/drawing/2014/main" id="{C5EF4046-1D6A-F729-088A-47C6CDAF25AC}"/>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3221517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7630D62-BE4C-6EF1-3ACF-2173C6694522}"/>
              </a:ext>
            </a:extLst>
          </p:cNvPr>
          <p:cNvSpPr>
            <a:spLocks noGrp="1"/>
          </p:cNvSpPr>
          <p:nvPr>
            <p:ph type="title"/>
          </p:nvPr>
        </p:nvSpPr>
        <p:spPr/>
        <p:txBody>
          <a:bodyPr/>
          <a:lstStyle/>
          <a:p>
            <a:r>
              <a:rPr lang="en-US" dirty="0"/>
              <a:t>General Information</a:t>
            </a:r>
          </a:p>
        </p:txBody>
      </p:sp>
      <p:sp>
        <p:nvSpPr>
          <p:cNvPr id="5" name="Content Placeholder 4">
            <a:extLst>
              <a:ext uri="{FF2B5EF4-FFF2-40B4-BE49-F238E27FC236}">
                <a16:creationId xmlns:a16="http://schemas.microsoft.com/office/drawing/2014/main" id="{AE321ED2-5EB3-8F9B-CD15-4486D2FD04E6}"/>
              </a:ext>
            </a:extLst>
          </p:cNvPr>
          <p:cNvSpPr>
            <a:spLocks noGrp="1"/>
          </p:cNvSpPr>
          <p:nvPr>
            <p:ph idx="1"/>
          </p:nvPr>
        </p:nvSpPr>
        <p:spPr/>
        <p:txBody>
          <a:bodyPr>
            <a:normAutofit fontScale="92500" lnSpcReduction="20000"/>
          </a:bodyPr>
          <a:lstStyle/>
          <a:p>
            <a:r>
              <a:rPr lang="en-US" dirty="0"/>
              <a:t>SE900 errors</a:t>
            </a:r>
          </a:p>
          <a:p>
            <a:pPr lvl="1"/>
            <a:r>
              <a:rPr lang="en-US" dirty="0"/>
              <a:t>LEAs can clear these by manually updating the school exit type on their SSA file then updating their snapshot.</a:t>
            </a:r>
          </a:p>
          <a:p>
            <a:pPr lvl="1"/>
            <a:r>
              <a:rPr lang="en-US" dirty="0">
                <a:highlight>
                  <a:srgbClr val="FFFFCC"/>
                </a:highlight>
              </a:rPr>
              <a:t>These are the only errors that can be addressed independently by LEAs during this phase.</a:t>
            </a:r>
          </a:p>
          <a:p>
            <a:r>
              <a:rPr lang="en-US" dirty="0"/>
              <a:t>SE900 warnings</a:t>
            </a:r>
          </a:p>
          <a:p>
            <a:pPr lvl="1"/>
            <a:r>
              <a:rPr lang="en-US" dirty="0"/>
              <a:t>Some will clear when subsequent OCT snapshot is created and then SEY snapshot is updated</a:t>
            </a:r>
          </a:p>
          <a:p>
            <a:pPr lvl="1"/>
            <a:r>
              <a:rPr lang="en-US" dirty="0"/>
              <a:t>If a change to the SEY data is needed, LEAs must request a </a:t>
            </a:r>
            <a:r>
              <a:rPr lang="en-US" i="1" dirty="0"/>
              <a:t>Post-Cross LEA Data Change</a:t>
            </a:r>
            <a:endParaRPr lang="en-US" dirty="0"/>
          </a:p>
          <a:p>
            <a:r>
              <a:rPr lang="en-US" dirty="0"/>
              <a:t>Any SE001-SE700 series errors </a:t>
            </a:r>
          </a:p>
          <a:p>
            <a:pPr lvl="1"/>
            <a:r>
              <a:rPr lang="en-US" dirty="0"/>
              <a:t>LEAs may request a </a:t>
            </a:r>
            <a:r>
              <a:rPr lang="en-US" i="1" dirty="0"/>
              <a:t>Post-Cross LEA Data Change</a:t>
            </a:r>
            <a:r>
              <a:rPr lang="en-US" dirty="0"/>
              <a:t> if they need to update student data to clear this rule.</a:t>
            </a:r>
          </a:p>
          <a:p>
            <a:pPr lvl="1"/>
            <a:r>
              <a:rPr lang="en-US" dirty="0"/>
              <a:t>LEAs may request an exception if the student is accurately coded, and the business rule needs to be ignored for this situation.</a:t>
            </a:r>
          </a:p>
          <a:p>
            <a:r>
              <a:rPr lang="en-US" dirty="0"/>
              <a:t>October 2024-2025 errors, OC173 or OC185</a:t>
            </a:r>
          </a:p>
          <a:p>
            <a:pPr lvl="1"/>
            <a:r>
              <a:rPr lang="en-US" dirty="0"/>
              <a:t>LEAs should request a </a:t>
            </a:r>
            <a:r>
              <a:rPr lang="en-US" i="1" dirty="0"/>
              <a:t>Post-Cross LEA Data Change</a:t>
            </a:r>
            <a:r>
              <a:rPr lang="en-US" dirty="0"/>
              <a:t> to correct the retention code in 2023-2024 SEY.</a:t>
            </a:r>
          </a:p>
          <a:p>
            <a:pPr marL="457200" lvl="1" indent="0">
              <a:buNone/>
            </a:pPr>
            <a:endParaRPr lang="en-US" dirty="0"/>
          </a:p>
        </p:txBody>
      </p:sp>
      <p:sp>
        <p:nvSpPr>
          <p:cNvPr id="3" name="Slide Number Placeholder 2">
            <a:extLst>
              <a:ext uri="{FF2B5EF4-FFF2-40B4-BE49-F238E27FC236}">
                <a16:creationId xmlns:a16="http://schemas.microsoft.com/office/drawing/2014/main" id="{A4C6EFE8-EF8E-F866-6F5A-FB5C304BFEE4}"/>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3427125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DCA18C-72B8-6B81-7724-AB3FE899182E}"/>
              </a:ext>
            </a:extLst>
          </p:cNvPr>
          <p:cNvSpPr>
            <a:spLocks noGrp="1"/>
          </p:cNvSpPr>
          <p:nvPr>
            <p:ph type="title"/>
          </p:nvPr>
        </p:nvSpPr>
        <p:spPr/>
        <p:txBody>
          <a:bodyPr/>
          <a:lstStyle/>
          <a:p>
            <a:r>
              <a:rPr lang="en-US" dirty="0"/>
              <a:t>SE901 Error</a:t>
            </a:r>
          </a:p>
        </p:txBody>
      </p:sp>
      <p:sp>
        <p:nvSpPr>
          <p:cNvPr id="5" name="Content Placeholder 4">
            <a:extLst>
              <a:ext uri="{FF2B5EF4-FFF2-40B4-BE49-F238E27FC236}">
                <a16:creationId xmlns:a16="http://schemas.microsoft.com/office/drawing/2014/main" id="{0A4BDAA4-818F-7C37-1B44-C56B73C6440C}"/>
              </a:ext>
            </a:extLst>
          </p:cNvPr>
          <p:cNvSpPr>
            <a:spLocks noGrp="1"/>
          </p:cNvSpPr>
          <p:nvPr>
            <p:ph idx="1"/>
          </p:nvPr>
        </p:nvSpPr>
        <p:spPr/>
        <p:txBody>
          <a:bodyPr/>
          <a:lstStyle/>
          <a:p>
            <a:r>
              <a:rPr lang="en-US" b="1" dirty="0">
                <a:solidFill>
                  <a:schemeClr val="accent1"/>
                </a:solidFill>
              </a:rPr>
              <a:t>Sending LEA: </a:t>
            </a:r>
            <a:r>
              <a:rPr lang="en-US" dirty="0"/>
              <a:t>Student has school exit type </a:t>
            </a:r>
          </a:p>
          <a:p>
            <a:pPr lvl="1"/>
            <a:r>
              <a:rPr lang="en-US" dirty="0"/>
              <a:t>40 dropped out</a:t>
            </a:r>
          </a:p>
          <a:p>
            <a:pPr lvl="1"/>
            <a:r>
              <a:rPr lang="en-US" dirty="0"/>
              <a:t>50 expelled </a:t>
            </a:r>
          </a:p>
          <a:p>
            <a:pPr lvl="1"/>
            <a:r>
              <a:rPr lang="en-US" dirty="0"/>
              <a:t>70 transfer to HSED prep program</a:t>
            </a:r>
          </a:p>
          <a:p>
            <a:r>
              <a:rPr lang="en-US" dirty="0"/>
              <a:t>Student reported attending a CO public LEA after leaving sending district </a:t>
            </a:r>
            <a:r>
              <a:rPr lang="en-US" b="1" dirty="0">
                <a:solidFill>
                  <a:schemeClr val="accent4"/>
                </a:solidFill>
              </a:rPr>
              <a:t>(receiving LEA)</a:t>
            </a:r>
          </a:p>
          <a:p>
            <a:r>
              <a:rPr lang="en-US" b="1" dirty="0">
                <a:solidFill>
                  <a:schemeClr val="accent1"/>
                </a:solidFill>
              </a:rPr>
              <a:t>Sending LEA: </a:t>
            </a:r>
            <a:r>
              <a:rPr lang="en-US" dirty="0"/>
              <a:t>Change to school exit type 13</a:t>
            </a:r>
          </a:p>
          <a:p>
            <a:endParaRPr lang="en-US" dirty="0"/>
          </a:p>
          <a:p>
            <a:r>
              <a:rPr lang="en-US" b="1" dirty="0"/>
              <a:t>Impact: </a:t>
            </a:r>
            <a:r>
              <a:rPr lang="en-US" dirty="0"/>
              <a:t>If 9</a:t>
            </a:r>
            <a:r>
              <a:rPr lang="en-US" baseline="30000" dirty="0"/>
              <a:t>th</a:t>
            </a:r>
            <a:r>
              <a:rPr lang="en-US" dirty="0"/>
              <a:t>-12</a:t>
            </a:r>
            <a:r>
              <a:rPr lang="en-US" baseline="30000" dirty="0"/>
              <a:t>th</a:t>
            </a:r>
            <a:r>
              <a:rPr lang="en-US" dirty="0"/>
              <a:t> grade, student now belongs to AYG cohort of </a:t>
            </a:r>
            <a:r>
              <a:rPr lang="en-US" b="1" dirty="0">
                <a:solidFill>
                  <a:schemeClr val="accent4"/>
                </a:solidFill>
              </a:rPr>
              <a:t>receiving LEA </a:t>
            </a:r>
            <a:r>
              <a:rPr lang="en-US" dirty="0"/>
              <a:t>for graduation/completion rates.</a:t>
            </a:r>
            <a:endParaRPr lang="en-US" b="1" dirty="0"/>
          </a:p>
        </p:txBody>
      </p:sp>
      <p:sp>
        <p:nvSpPr>
          <p:cNvPr id="3" name="Slide Number Placeholder 2">
            <a:extLst>
              <a:ext uri="{FF2B5EF4-FFF2-40B4-BE49-F238E27FC236}">
                <a16:creationId xmlns:a16="http://schemas.microsoft.com/office/drawing/2014/main" id="{FF8A3B4C-69B4-F0BC-D94C-B5FB21171CEE}"/>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741481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6FA5-F684-F32E-94A7-29E753749A75}"/>
              </a:ext>
            </a:extLst>
          </p:cNvPr>
          <p:cNvSpPr>
            <a:spLocks noGrp="1"/>
          </p:cNvSpPr>
          <p:nvPr>
            <p:ph type="title"/>
          </p:nvPr>
        </p:nvSpPr>
        <p:spPr/>
        <p:txBody>
          <a:bodyPr/>
          <a:lstStyle/>
          <a:p>
            <a:r>
              <a:rPr lang="en-US" dirty="0"/>
              <a:t>SE902 Error</a:t>
            </a:r>
          </a:p>
        </p:txBody>
      </p:sp>
      <p:sp>
        <p:nvSpPr>
          <p:cNvPr id="3" name="Content Placeholder 2">
            <a:extLst>
              <a:ext uri="{FF2B5EF4-FFF2-40B4-BE49-F238E27FC236}">
                <a16:creationId xmlns:a16="http://schemas.microsoft.com/office/drawing/2014/main" id="{BAA13963-20DD-1AB5-32CE-009E70E26372}"/>
              </a:ext>
            </a:extLst>
          </p:cNvPr>
          <p:cNvSpPr>
            <a:spLocks noGrp="1"/>
          </p:cNvSpPr>
          <p:nvPr>
            <p:ph idx="1"/>
          </p:nvPr>
        </p:nvSpPr>
        <p:spPr/>
        <p:txBody>
          <a:bodyPr>
            <a:normAutofit fontScale="92500" lnSpcReduction="20000"/>
          </a:bodyPr>
          <a:lstStyle/>
          <a:p>
            <a:r>
              <a:rPr lang="en-US" b="1" dirty="0">
                <a:solidFill>
                  <a:schemeClr val="accent1"/>
                </a:solidFill>
              </a:rPr>
              <a:t>Sending LEA: </a:t>
            </a:r>
            <a:r>
              <a:rPr lang="en-US" dirty="0"/>
              <a:t>Student has school exit type </a:t>
            </a:r>
          </a:p>
          <a:p>
            <a:pPr lvl="1"/>
            <a:r>
              <a:rPr lang="en-US" dirty="0"/>
              <a:t>18 transfer to CTE/Vocational program not run by a CO public school district</a:t>
            </a:r>
          </a:p>
          <a:p>
            <a:pPr lvl="1"/>
            <a:r>
              <a:rPr lang="en-US" dirty="0"/>
              <a:t>19 transfer to facility school/state operated program</a:t>
            </a:r>
          </a:p>
          <a:p>
            <a:pPr lvl="1"/>
            <a:r>
              <a:rPr lang="en-US" dirty="0"/>
              <a:t>21 transfer to CO department of corrections or Division of youth corrections</a:t>
            </a:r>
          </a:p>
          <a:p>
            <a:pPr lvl="1"/>
            <a:r>
              <a:rPr lang="en-US" dirty="0"/>
              <a:t>30 illness/injury</a:t>
            </a:r>
          </a:p>
          <a:p>
            <a:r>
              <a:rPr lang="en-US" dirty="0"/>
              <a:t>Student reported attending a CO public school district after leaving sending district </a:t>
            </a:r>
            <a:r>
              <a:rPr lang="en-US" b="1" dirty="0">
                <a:solidFill>
                  <a:schemeClr val="accent4"/>
                </a:solidFill>
              </a:rPr>
              <a:t>(receiving LEA)</a:t>
            </a:r>
          </a:p>
          <a:p>
            <a:r>
              <a:rPr lang="en-US" b="1" dirty="0">
                <a:solidFill>
                  <a:schemeClr val="accent1"/>
                </a:solidFill>
              </a:rPr>
              <a:t>Sending LEA: </a:t>
            </a:r>
            <a:r>
              <a:rPr lang="en-US" dirty="0"/>
              <a:t>Change to school exit type 13</a:t>
            </a:r>
          </a:p>
          <a:p>
            <a:endParaRPr lang="en-US" dirty="0"/>
          </a:p>
          <a:p>
            <a:r>
              <a:rPr lang="en-US" b="1" dirty="0"/>
              <a:t>Impact: </a:t>
            </a:r>
            <a:r>
              <a:rPr lang="en-US" dirty="0"/>
              <a:t>If 9</a:t>
            </a:r>
            <a:r>
              <a:rPr lang="en-US" baseline="30000" dirty="0"/>
              <a:t>th</a:t>
            </a:r>
            <a:r>
              <a:rPr lang="en-US" dirty="0"/>
              <a:t>-12</a:t>
            </a:r>
            <a:r>
              <a:rPr lang="en-US" baseline="30000" dirty="0"/>
              <a:t>th</a:t>
            </a:r>
            <a:r>
              <a:rPr lang="en-US" dirty="0"/>
              <a:t> grade, student now belongs to AYG cohort of </a:t>
            </a:r>
            <a:r>
              <a:rPr lang="en-US" b="1" dirty="0">
                <a:solidFill>
                  <a:schemeClr val="accent4"/>
                </a:solidFill>
              </a:rPr>
              <a:t>receiving LEA </a:t>
            </a:r>
            <a:r>
              <a:rPr lang="en-US" dirty="0"/>
              <a:t>for graduation/completion rates.</a:t>
            </a:r>
            <a:endParaRPr lang="en-US" b="1" dirty="0"/>
          </a:p>
          <a:p>
            <a:endParaRPr lang="en-US" dirty="0"/>
          </a:p>
          <a:p>
            <a:r>
              <a:rPr lang="en-US" b="1" dirty="0"/>
              <a:t>Note: </a:t>
            </a:r>
            <a:r>
              <a:rPr lang="en-US" dirty="0"/>
              <a:t>If changing to exit type 13 causes a SE711 error, request an exception to clear the SE711 error.</a:t>
            </a:r>
          </a:p>
        </p:txBody>
      </p:sp>
      <p:sp>
        <p:nvSpPr>
          <p:cNvPr id="4" name="Slide Number Placeholder 3">
            <a:extLst>
              <a:ext uri="{FF2B5EF4-FFF2-40B4-BE49-F238E27FC236}">
                <a16:creationId xmlns:a16="http://schemas.microsoft.com/office/drawing/2014/main" id="{F000B52D-2777-9BE7-23F0-910741DD7BDA}"/>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2549952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952CF-A1DA-D77F-FA24-56EE260FD279}"/>
              </a:ext>
            </a:extLst>
          </p:cNvPr>
          <p:cNvSpPr>
            <a:spLocks noGrp="1"/>
          </p:cNvSpPr>
          <p:nvPr>
            <p:ph type="title"/>
          </p:nvPr>
        </p:nvSpPr>
        <p:spPr/>
        <p:txBody>
          <a:bodyPr/>
          <a:lstStyle/>
          <a:p>
            <a:r>
              <a:rPr lang="en-US" dirty="0"/>
              <a:t>SE903 Error</a:t>
            </a:r>
          </a:p>
        </p:txBody>
      </p:sp>
      <p:sp>
        <p:nvSpPr>
          <p:cNvPr id="3" name="Content Placeholder 2">
            <a:extLst>
              <a:ext uri="{FF2B5EF4-FFF2-40B4-BE49-F238E27FC236}">
                <a16:creationId xmlns:a16="http://schemas.microsoft.com/office/drawing/2014/main" id="{B140043E-AFF7-5EE2-0E2F-B14421BB77E4}"/>
              </a:ext>
            </a:extLst>
          </p:cNvPr>
          <p:cNvSpPr>
            <a:spLocks noGrp="1"/>
          </p:cNvSpPr>
          <p:nvPr>
            <p:ph idx="1"/>
          </p:nvPr>
        </p:nvSpPr>
        <p:spPr>
          <a:xfrm>
            <a:off x="838200" y="1554480"/>
            <a:ext cx="10515600" cy="3680908"/>
          </a:xfrm>
        </p:spPr>
        <p:txBody>
          <a:bodyPr>
            <a:normAutofit fontScale="85000" lnSpcReduction="20000"/>
          </a:bodyPr>
          <a:lstStyle/>
          <a:p>
            <a:r>
              <a:rPr lang="en-US" b="1" dirty="0">
                <a:solidFill>
                  <a:schemeClr val="accent1"/>
                </a:solidFill>
              </a:rPr>
              <a:t>Sending District: </a:t>
            </a:r>
            <a:r>
              <a:rPr lang="en-US" dirty="0"/>
              <a:t>Student has school exit type 13, transfer to CO public school</a:t>
            </a:r>
          </a:p>
          <a:p>
            <a:r>
              <a:rPr lang="en-US" dirty="0"/>
              <a:t>No other district has claimed the student after they left the sending district</a:t>
            </a:r>
            <a:endParaRPr lang="en-US" b="1" dirty="0">
              <a:solidFill>
                <a:schemeClr val="accent4"/>
              </a:solidFill>
            </a:endParaRPr>
          </a:p>
          <a:p>
            <a:r>
              <a:rPr lang="en-US" b="1" dirty="0">
                <a:solidFill>
                  <a:schemeClr val="accent1"/>
                </a:solidFill>
              </a:rPr>
              <a:t>Sending District: </a:t>
            </a:r>
            <a:r>
              <a:rPr lang="en-US" dirty="0"/>
              <a:t>Determine which outcome below is true of the student</a:t>
            </a:r>
          </a:p>
          <a:p>
            <a:pPr marL="914400" lvl="1" indent="-457200">
              <a:buFont typeface="+mj-lt"/>
              <a:buAutoNum type="arabicPeriod"/>
            </a:pPr>
            <a:r>
              <a:rPr lang="en-US" dirty="0"/>
              <a:t>Student transferred to a different educational setting. Update their school exit type accordingly.</a:t>
            </a:r>
          </a:p>
          <a:p>
            <a:pPr marL="914400" lvl="1" indent="-457200">
              <a:buFont typeface="+mj-lt"/>
              <a:buAutoNum type="arabicPeriod"/>
            </a:pPr>
            <a:r>
              <a:rPr lang="en-US" dirty="0"/>
              <a:t>No adequate documentation. Change to school exit type 40, dropped out.</a:t>
            </a:r>
          </a:p>
          <a:p>
            <a:pPr marL="914400" lvl="1" indent="-457200">
              <a:buFont typeface="+mj-lt"/>
              <a:buAutoNum type="arabicPeriod"/>
            </a:pPr>
            <a:r>
              <a:rPr lang="en-US" dirty="0"/>
              <a:t>Adequate documentation proves student attended another CO public school </a:t>
            </a:r>
            <a:r>
              <a:rPr lang="en-US" b="1" i="1" dirty="0"/>
              <a:t>and</a:t>
            </a:r>
            <a:r>
              <a:rPr lang="en-US" b="1" dirty="0"/>
              <a:t> </a:t>
            </a:r>
            <a:r>
              <a:rPr lang="en-US" dirty="0"/>
              <a:t>student was reported by the receiving district with a different SASID. Contact </a:t>
            </a:r>
            <a:r>
              <a:rPr lang="en-US" dirty="0">
                <a:hlinkClick r:id="rId2"/>
              </a:rPr>
              <a:t>RITS</a:t>
            </a:r>
            <a:r>
              <a:rPr lang="en-US" dirty="0"/>
              <a:t> and </a:t>
            </a:r>
            <a:r>
              <a:rPr lang="en-US" dirty="0">
                <a:hlinkClick r:id="rId3"/>
              </a:rPr>
              <a:t>SEY</a:t>
            </a:r>
            <a:r>
              <a:rPr lang="en-US" dirty="0"/>
              <a:t> regarding a potential SASID merge.</a:t>
            </a:r>
          </a:p>
          <a:p>
            <a:pPr marL="914400" lvl="1" indent="-457200">
              <a:buFont typeface="+mj-lt"/>
              <a:buAutoNum type="arabicPeriod"/>
            </a:pPr>
            <a:r>
              <a:rPr lang="en-US" dirty="0"/>
              <a:t>Adequate documentation shows student attended another CO school in 2023-2024 school year, but a SASID merge is not suspected. Upload copy of adequate documentation to Syncplicity and request an exception to keep student coded with exit type 13</a:t>
            </a:r>
          </a:p>
          <a:p>
            <a:pPr lvl="1"/>
            <a:endParaRPr lang="en-US" dirty="0"/>
          </a:p>
          <a:p>
            <a:r>
              <a:rPr lang="en-US" b="1" dirty="0"/>
              <a:t>Impact: </a:t>
            </a:r>
            <a:r>
              <a:rPr lang="en-US" dirty="0"/>
              <a:t>School exit type will determine if student remains in AYG cohort, is counted as a dropout, or transfers out of AYG cohort for the sending district.</a:t>
            </a:r>
          </a:p>
        </p:txBody>
      </p:sp>
      <p:sp>
        <p:nvSpPr>
          <p:cNvPr id="4" name="Slide Number Placeholder 3">
            <a:extLst>
              <a:ext uri="{FF2B5EF4-FFF2-40B4-BE49-F238E27FC236}">
                <a16:creationId xmlns:a16="http://schemas.microsoft.com/office/drawing/2014/main" id="{6DF93C88-D961-20AC-38C2-2961BD568C44}"/>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
        <p:nvSpPr>
          <p:cNvPr id="5" name="Rectangle: Rounded Corners 4">
            <a:extLst>
              <a:ext uri="{FF2B5EF4-FFF2-40B4-BE49-F238E27FC236}">
                <a16:creationId xmlns:a16="http://schemas.microsoft.com/office/drawing/2014/main" id="{9E0EB6B9-6D05-1314-73E6-896F51724829}"/>
              </a:ext>
            </a:extLst>
          </p:cNvPr>
          <p:cNvSpPr/>
          <p:nvPr/>
        </p:nvSpPr>
        <p:spPr>
          <a:xfrm>
            <a:off x="1925731" y="5053199"/>
            <a:ext cx="8340538" cy="1303151"/>
          </a:xfrm>
          <a:prstGeom prst="roundRect">
            <a:avLst/>
          </a:prstGeom>
          <a:solidFill>
            <a:schemeClr val="bg1">
              <a:lumMod val="95000"/>
            </a:schemeClr>
          </a:solidFill>
          <a:ln w="381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r>
              <a:rPr lang="en-US" sz="1600" dirty="0">
                <a:latin typeface="Trebuchet MS" panose="020B0603020202020204" pitchFamily="34" charset="0"/>
              </a:rPr>
              <a:t>Resources: </a:t>
            </a:r>
          </a:p>
          <a:p>
            <a:pPr marL="285750" indent="-285750">
              <a:buFont typeface="Arial" panose="020B0604020202020204" pitchFamily="34" charset="0"/>
              <a:buChar char="•"/>
            </a:pPr>
            <a:r>
              <a:rPr lang="en-US" sz="1600" dirty="0">
                <a:latin typeface="Trebuchet MS" panose="020B0603020202020204" pitchFamily="34" charset="0"/>
                <a:hlinkClick r:id="rId4"/>
              </a:rPr>
              <a:t>2023-2024 List of Colorado School Codes</a:t>
            </a:r>
            <a:r>
              <a:rPr lang="en-US" sz="1600" dirty="0">
                <a:latin typeface="Trebuchet MS" panose="020B0603020202020204" pitchFamily="34" charset="0"/>
              </a:rPr>
              <a:t> </a:t>
            </a:r>
            <a:r>
              <a:rPr lang="en-US" sz="1600" i="1" dirty="0">
                <a:latin typeface="Trebuchet MS" panose="020B0603020202020204" pitchFamily="34" charset="0"/>
              </a:rPr>
              <a:t>public, non-public, detention, DYS, facility</a:t>
            </a: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hlinkClick r:id="rId5"/>
              </a:rPr>
              <a:t>SEY Adequate Documentation Site</a:t>
            </a: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hlinkClick r:id="rId6"/>
              </a:rPr>
              <a:t>National – Public School Lookup (out of state)</a:t>
            </a:r>
            <a:endParaRPr lang="en-US" sz="1600" dirty="0">
              <a:latin typeface="Trebuchet MS" panose="020B0603020202020204" pitchFamily="34" charset="0"/>
            </a:endParaRPr>
          </a:p>
          <a:p>
            <a:pPr marL="285750" indent="-285750">
              <a:buFont typeface="Arial" panose="020B0604020202020204" pitchFamily="34" charset="0"/>
              <a:buChar char="•"/>
            </a:pPr>
            <a:r>
              <a:rPr lang="en-US" sz="1600" dirty="0">
                <a:latin typeface="Trebuchet MS" panose="020B0603020202020204" pitchFamily="34" charset="0"/>
                <a:hlinkClick r:id="rId7"/>
              </a:rPr>
              <a:t>National – Private School Lookup (out of state)</a:t>
            </a:r>
            <a:endParaRPr lang="en-US" sz="1600" dirty="0">
              <a:latin typeface="Trebuchet MS" panose="020B0603020202020204" pitchFamily="34" charset="0"/>
            </a:endParaRPr>
          </a:p>
        </p:txBody>
      </p:sp>
    </p:spTree>
    <p:extLst>
      <p:ext uri="{BB962C8B-B14F-4D97-AF65-F5344CB8AC3E}">
        <p14:creationId xmlns:p14="http://schemas.microsoft.com/office/powerpoint/2010/main" val="2703310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dirty="0"/>
          </a:p>
        </p:txBody>
      </p:sp>
      <p:sp>
        <p:nvSpPr>
          <p:cNvPr id="2" name="Title 1">
            <a:extLst>
              <a:ext uri="{FF2B5EF4-FFF2-40B4-BE49-F238E27FC236}">
                <a16:creationId xmlns:a16="http://schemas.microsoft.com/office/drawing/2014/main" id="{2008DB15-D60F-967C-B8ED-D12AE055A2D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6C56FC6-27D0-A61F-7990-33D227699183}"/>
              </a:ext>
            </a:extLst>
          </p:cNvPr>
          <p:cNvSpPr>
            <a:spLocks noGrp="1"/>
          </p:cNvSpPr>
          <p:nvPr>
            <p:ph sz="half" idx="1"/>
          </p:nvPr>
        </p:nvSpPr>
        <p:spPr/>
        <p:txBody>
          <a:bodyPr>
            <a:normAutofit lnSpcReduction="10000"/>
          </a:bodyPr>
          <a:lstStyle/>
          <a:p>
            <a:r>
              <a:rPr lang="en-US" dirty="0"/>
              <a:t>Timeline Review</a:t>
            </a:r>
          </a:p>
          <a:p>
            <a:r>
              <a:rPr lang="en-US" dirty="0"/>
              <a:t>Post-Cross LEA Phase</a:t>
            </a:r>
          </a:p>
          <a:p>
            <a:pPr lvl="1"/>
            <a:r>
              <a:rPr lang="en-US" dirty="0"/>
              <a:t>Overview</a:t>
            </a:r>
          </a:p>
          <a:p>
            <a:pPr lvl="1"/>
            <a:r>
              <a:rPr lang="en-US" dirty="0"/>
              <a:t>Steps</a:t>
            </a:r>
          </a:p>
          <a:p>
            <a:pPr lvl="1"/>
            <a:r>
              <a:rPr lang="en-US" dirty="0"/>
              <a:t>Phase Mechanics</a:t>
            </a:r>
          </a:p>
          <a:p>
            <a:pPr lvl="1"/>
            <a:r>
              <a:rPr lang="en-US" dirty="0"/>
              <a:t>Superintendent Verification (Sign-Off)</a:t>
            </a:r>
          </a:p>
          <a:p>
            <a:pPr lvl="1"/>
            <a:r>
              <a:rPr lang="en-US" dirty="0"/>
              <a:t>Exceptions and Post-Cross Change Request</a:t>
            </a:r>
          </a:p>
          <a:p>
            <a:r>
              <a:rPr lang="en-US" dirty="0"/>
              <a:t>Business Rules</a:t>
            </a:r>
          </a:p>
          <a:p>
            <a:r>
              <a:rPr lang="en-US" dirty="0"/>
              <a:t>SASID Merges in Post-Cross</a:t>
            </a:r>
          </a:p>
          <a:p>
            <a:r>
              <a:rPr lang="en-US" dirty="0"/>
              <a:t>New CEDAR/COGNOS Report</a:t>
            </a:r>
          </a:p>
          <a:p>
            <a:r>
              <a:rPr lang="en-US" dirty="0"/>
              <a:t>Q&amp;A</a:t>
            </a:r>
          </a:p>
          <a:p>
            <a:pPr lvl="1"/>
            <a:endParaRPr lang="en-US" dirty="0"/>
          </a:p>
        </p:txBody>
      </p:sp>
    </p:spTree>
    <p:extLst>
      <p:ext uri="{BB962C8B-B14F-4D97-AF65-F5344CB8AC3E}">
        <p14:creationId xmlns:p14="http://schemas.microsoft.com/office/powerpoint/2010/main" val="3044915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952CF-A1DA-D77F-FA24-56EE260FD279}"/>
              </a:ext>
            </a:extLst>
          </p:cNvPr>
          <p:cNvSpPr>
            <a:spLocks noGrp="1"/>
          </p:cNvSpPr>
          <p:nvPr>
            <p:ph type="title"/>
          </p:nvPr>
        </p:nvSpPr>
        <p:spPr/>
        <p:txBody>
          <a:bodyPr/>
          <a:lstStyle/>
          <a:p>
            <a:r>
              <a:rPr lang="en-US" dirty="0"/>
              <a:t>SE904 Error</a:t>
            </a:r>
          </a:p>
        </p:txBody>
      </p:sp>
      <p:sp>
        <p:nvSpPr>
          <p:cNvPr id="3" name="Content Placeholder 2">
            <a:extLst>
              <a:ext uri="{FF2B5EF4-FFF2-40B4-BE49-F238E27FC236}">
                <a16:creationId xmlns:a16="http://schemas.microsoft.com/office/drawing/2014/main" id="{B140043E-AFF7-5EE2-0E2F-B14421BB77E4}"/>
              </a:ext>
            </a:extLst>
          </p:cNvPr>
          <p:cNvSpPr>
            <a:spLocks noGrp="1"/>
          </p:cNvSpPr>
          <p:nvPr>
            <p:ph idx="1"/>
          </p:nvPr>
        </p:nvSpPr>
        <p:spPr>
          <a:xfrm>
            <a:off x="838200" y="1554480"/>
            <a:ext cx="10515600" cy="3887096"/>
          </a:xfrm>
        </p:spPr>
        <p:txBody>
          <a:bodyPr>
            <a:normAutofit fontScale="85000" lnSpcReduction="20000"/>
          </a:bodyPr>
          <a:lstStyle/>
          <a:p>
            <a:r>
              <a:rPr lang="en-US" b="1" dirty="0">
                <a:solidFill>
                  <a:schemeClr val="accent1"/>
                </a:solidFill>
              </a:rPr>
              <a:t>Sending LEA: </a:t>
            </a:r>
            <a:r>
              <a:rPr lang="en-US" dirty="0"/>
              <a:t>Student has school exit type 26, transfer to CO detention center</a:t>
            </a:r>
          </a:p>
          <a:p>
            <a:r>
              <a:rPr lang="en-US" dirty="0"/>
              <a:t>No detention center reported the student after they left the sending LEA</a:t>
            </a:r>
            <a:endParaRPr lang="en-US" b="1" dirty="0">
              <a:solidFill>
                <a:schemeClr val="accent4"/>
              </a:solidFill>
            </a:endParaRPr>
          </a:p>
          <a:p>
            <a:r>
              <a:rPr lang="en-US" b="1" dirty="0">
                <a:solidFill>
                  <a:schemeClr val="accent1"/>
                </a:solidFill>
              </a:rPr>
              <a:t>Sending LEA: </a:t>
            </a:r>
            <a:r>
              <a:rPr lang="en-US" dirty="0"/>
              <a:t>Determine which outcome below is true of the student</a:t>
            </a:r>
          </a:p>
          <a:p>
            <a:pPr marL="914400" lvl="1" indent="-457200">
              <a:buFont typeface="+mj-lt"/>
              <a:buAutoNum type="arabicPeriod"/>
            </a:pPr>
            <a:r>
              <a:rPr lang="en-US" dirty="0"/>
              <a:t>Adequate documentation shows student transferred to a different educational setting. Update their school exit type accordingly.</a:t>
            </a:r>
          </a:p>
          <a:p>
            <a:pPr lvl="2"/>
            <a:r>
              <a:rPr lang="en-US" dirty="0">
                <a:highlight>
                  <a:srgbClr val="FFFFCC"/>
                </a:highlight>
              </a:rPr>
              <a:t>Often, student transferred to DYS or facility school instead</a:t>
            </a:r>
          </a:p>
          <a:p>
            <a:pPr marL="914400" lvl="1" indent="-457200">
              <a:buFont typeface="+mj-lt"/>
              <a:buAutoNum type="arabicPeriod"/>
            </a:pPr>
            <a:r>
              <a:rPr lang="en-US" dirty="0"/>
              <a:t>No adequate documentation. Change to school exit type 40, dropped out.</a:t>
            </a:r>
          </a:p>
          <a:p>
            <a:pPr marL="914400" lvl="1" indent="-457200">
              <a:buFont typeface="+mj-lt"/>
              <a:buAutoNum type="arabicPeriod"/>
            </a:pPr>
            <a:r>
              <a:rPr lang="en-US" dirty="0"/>
              <a:t>Adequate documentation proves student attended CO detention center </a:t>
            </a:r>
            <a:r>
              <a:rPr lang="en-US" b="1" i="1" dirty="0"/>
              <a:t>and</a:t>
            </a:r>
            <a:r>
              <a:rPr lang="en-US" b="1" dirty="0"/>
              <a:t> </a:t>
            </a:r>
            <a:r>
              <a:rPr lang="en-US" dirty="0"/>
              <a:t>student was reported by the receiving detention center with a different SASID. Contact </a:t>
            </a:r>
            <a:r>
              <a:rPr lang="en-US" dirty="0">
                <a:hlinkClick r:id="rId2"/>
              </a:rPr>
              <a:t>RITS</a:t>
            </a:r>
            <a:r>
              <a:rPr lang="en-US" dirty="0"/>
              <a:t> and </a:t>
            </a:r>
            <a:r>
              <a:rPr lang="en-US" dirty="0">
                <a:hlinkClick r:id="rId3"/>
              </a:rPr>
              <a:t>SEY</a:t>
            </a:r>
            <a:r>
              <a:rPr lang="en-US" dirty="0"/>
              <a:t> regarding a potential SASID merge.</a:t>
            </a:r>
          </a:p>
          <a:p>
            <a:pPr marL="914400" lvl="1" indent="-457200">
              <a:buFont typeface="+mj-lt"/>
              <a:buAutoNum type="arabicPeriod"/>
            </a:pPr>
            <a:r>
              <a:rPr lang="en-US" dirty="0"/>
              <a:t>Adequate documentation shows student attended CO detention center in 2023-2024 school year, but a SASID merge is not suspected. Upload copy of adequate documentation to Syncplicity and request an exception to keep student coded with exit type 26</a:t>
            </a:r>
          </a:p>
          <a:p>
            <a:pPr lvl="1"/>
            <a:endParaRPr lang="en-US" dirty="0"/>
          </a:p>
          <a:p>
            <a:r>
              <a:rPr lang="en-US" b="1" dirty="0"/>
              <a:t>Impact: </a:t>
            </a:r>
            <a:r>
              <a:rPr lang="en-US" dirty="0"/>
              <a:t>School exit type will determine if student remains in AYG cohort, is counted as a dropout, or transfers out of AYG cohort for the sending LEA.</a:t>
            </a:r>
          </a:p>
        </p:txBody>
      </p:sp>
      <p:sp>
        <p:nvSpPr>
          <p:cNvPr id="4" name="Slide Number Placeholder 3">
            <a:extLst>
              <a:ext uri="{FF2B5EF4-FFF2-40B4-BE49-F238E27FC236}">
                <a16:creationId xmlns:a16="http://schemas.microsoft.com/office/drawing/2014/main" id="{6DF93C88-D961-20AC-38C2-2961BD568C44}"/>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
        <p:nvSpPr>
          <p:cNvPr id="5" name="Rectangle: Rounded Corners 4">
            <a:extLst>
              <a:ext uri="{FF2B5EF4-FFF2-40B4-BE49-F238E27FC236}">
                <a16:creationId xmlns:a16="http://schemas.microsoft.com/office/drawing/2014/main" id="{9E0EB6B9-6D05-1314-73E6-896F51724829}"/>
              </a:ext>
            </a:extLst>
          </p:cNvPr>
          <p:cNvSpPr/>
          <p:nvPr/>
        </p:nvSpPr>
        <p:spPr>
          <a:xfrm>
            <a:off x="1925731" y="5585012"/>
            <a:ext cx="8340538" cy="771338"/>
          </a:xfrm>
          <a:prstGeom prst="roundRect">
            <a:avLst/>
          </a:prstGeom>
          <a:solidFill>
            <a:schemeClr val="bg1">
              <a:lumMod val="95000"/>
            </a:schemeClr>
          </a:solidFill>
          <a:ln w="38100"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r>
              <a:rPr lang="en-US" sz="1600" dirty="0">
                <a:latin typeface="Trebuchet MS" panose="020B0603020202020204" pitchFamily="34" charset="0"/>
              </a:rPr>
              <a:t>Resources: </a:t>
            </a:r>
          </a:p>
          <a:p>
            <a:pPr marL="285750" indent="-285750">
              <a:buFont typeface="Arial" panose="020B0604020202020204" pitchFamily="34" charset="0"/>
              <a:buChar char="•"/>
            </a:pPr>
            <a:r>
              <a:rPr lang="en-US" sz="1600" dirty="0">
                <a:latin typeface="Trebuchet MS" panose="020B0603020202020204" pitchFamily="34" charset="0"/>
                <a:hlinkClick r:id="rId4"/>
              </a:rPr>
              <a:t>2023-2024 List of Colorado School Codes</a:t>
            </a:r>
            <a:r>
              <a:rPr lang="en-US" sz="1600" dirty="0">
                <a:latin typeface="Trebuchet MS" panose="020B0603020202020204" pitchFamily="34" charset="0"/>
              </a:rPr>
              <a:t> </a:t>
            </a:r>
            <a:r>
              <a:rPr lang="en-US" sz="1600" i="1" dirty="0">
                <a:latin typeface="Trebuchet MS" panose="020B0603020202020204" pitchFamily="34" charset="0"/>
              </a:rPr>
              <a:t>public, non-public, detention, DYS, facility</a:t>
            </a:r>
          </a:p>
          <a:p>
            <a:pPr marL="285750" indent="-285750">
              <a:buFont typeface="Arial" panose="020B0604020202020204" pitchFamily="34" charset="0"/>
              <a:buChar char="•"/>
            </a:pPr>
            <a:r>
              <a:rPr lang="en-US" sz="1600" dirty="0">
                <a:latin typeface="Trebuchet MS" panose="020B0603020202020204" pitchFamily="34" charset="0"/>
                <a:hlinkClick r:id="rId5"/>
              </a:rPr>
              <a:t>SEY Adequate Documentation Site</a:t>
            </a:r>
            <a:endParaRPr lang="en-US" sz="1600" dirty="0">
              <a:latin typeface="Trebuchet MS" panose="020B0603020202020204" pitchFamily="34" charset="0"/>
            </a:endParaRPr>
          </a:p>
        </p:txBody>
      </p:sp>
    </p:spTree>
    <p:extLst>
      <p:ext uri="{BB962C8B-B14F-4D97-AF65-F5344CB8AC3E}">
        <p14:creationId xmlns:p14="http://schemas.microsoft.com/office/powerpoint/2010/main" val="1875280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8AA9-C741-5CBE-3085-CC68AC74A0CD}"/>
              </a:ext>
            </a:extLst>
          </p:cNvPr>
          <p:cNvSpPr>
            <a:spLocks noGrp="1"/>
          </p:cNvSpPr>
          <p:nvPr>
            <p:ph type="title"/>
          </p:nvPr>
        </p:nvSpPr>
        <p:spPr/>
        <p:txBody>
          <a:bodyPr/>
          <a:lstStyle/>
          <a:p>
            <a:r>
              <a:rPr lang="en-US" dirty="0"/>
              <a:t>SE905 Error</a:t>
            </a:r>
          </a:p>
        </p:txBody>
      </p:sp>
      <p:sp>
        <p:nvSpPr>
          <p:cNvPr id="4" name="Slide Number Placeholder 3">
            <a:extLst>
              <a:ext uri="{FF2B5EF4-FFF2-40B4-BE49-F238E27FC236}">
                <a16:creationId xmlns:a16="http://schemas.microsoft.com/office/drawing/2014/main" id="{415B5ECC-54F0-4CC0-D046-DF396BC8BF62}"/>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
        <p:nvSpPr>
          <p:cNvPr id="5" name="Content Placeholder 2">
            <a:extLst>
              <a:ext uri="{FF2B5EF4-FFF2-40B4-BE49-F238E27FC236}">
                <a16:creationId xmlns:a16="http://schemas.microsoft.com/office/drawing/2014/main" id="{D47E45E9-6ECB-ED46-8BCC-C7ED370FDCDA}"/>
              </a:ext>
            </a:extLst>
          </p:cNvPr>
          <p:cNvSpPr>
            <a:spLocks noGrp="1"/>
          </p:cNvSpPr>
          <p:nvPr>
            <p:ph idx="1"/>
          </p:nvPr>
        </p:nvSpPr>
        <p:spPr>
          <a:xfrm>
            <a:off x="838200" y="1554163"/>
            <a:ext cx="10515600" cy="4351337"/>
          </a:xfrm>
        </p:spPr>
        <p:txBody>
          <a:bodyPr>
            <a:normAutofit/>
          </a:bodyPr>
          <a:lstStyle/>
          <a:p>
            <a:r>
              <a:rPr lang="en-US" b="1" dirty="0">
                <a:solidFill>
                  <a:schemeClr val="accent1"/>
                </a:solidFill>
              </a:rPr>
              <a:t>Sending LEA: </a:t>
            </a:r>
            <a:r>
              <a:rPr lang="en-US" dirty="0"/>
              <a:t>Student has school exit type 13, transfer to CO public school</a:t>
            </a:r>
          </a:p>
          <a:p>
            <a:r>
              <a:rPr lang="en-US" dirty="0"/>
              <a:t>No other LEA has claimed the student after they left the sending LEA</a:t>
            </a:r>
          </a:p>
          <a:p>
            <a:r>
              <a:rPr lang="en-US" dirty="0"/>
              <a:t>Student is on HSED list, indicating they received their HSED in 2023-2024</a:t>
            </a:r>
          </a:p>
          <a:p>
            <a:r>
              <a:rPr lang="en-US" b="1" dirty="0">
                <a:solidFill>
                  <a:schemeClr val="accent1"/>
                </a:solidFill>
              </a:rPr>
              <a:t>Sending LEA: </a:t>
            </a:r>
            <a:r>
              <a:rPr lang="en-US" dirty="0"/>
              <a:t>Change school exit type to one of the following</a:t>
            </a:r>
          </a:p>
          <a:p>
            <a:pPr lvl="1"/>
            <a:r>
              <a:rPr lang="en-US" dirty="0"/>
              <a:t>93 HSED recipient, program administered by reporting LEA</a:t>
            </a:r>
          </a:p>
          <a:p>
            <a:pPr lvl="1"/>
            <a:r>
              <a:rPr lang="en-US" dirty="0"/>
              <a:t>94 transferred to program </a:t>
            </a:r>
            <a:r>
              <a:rPr lang="en-US" b="1" i="1" dirty="0"/>
              <a:t>not</a:t>
            </a:r>
            <a:r>
              <a:rPr lang="en-US" i="1" dirty="0"/>
              <a:t> </a:t>
            </a:r>
            <a:r>
              <a:rPr lang="en-US" dirty="0"/>
              <a:t>run by the LEA and received HSED</a:t>
            </a:r>
          </a:p>
          <a:p>
            <a:pPr lvl="1"/>
            <a:endParaRPr lang="en-US" dirty="0"/>
          </a:p>
          <a:p>
            <a:r>
              <a:rPr lang="en-US" b="1" dirty="0"/>
              <a:t>Impact: </a:t>
            </a:r>
            <a:r>
              <a:rPr lang="en-US" dirty="0"/>
              <a:t>Student remains in the AYG cohort for sending LEA and is counted as a completer for completion rates.</a:t>
            </a:r>
          </a:p>
        </p:txBody>
      </p:sp>
    </p:spTree>
    <p:extLst>
      <p:ext uri="{BB962C8B-B14F-4D97-AF65-F5344CB8AC3E}">
        <p14:creationId xmlns:p14="http://schemas.microsoft.com/office/powerpoint/2010/main" val="2832698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39BA2-0FEF-E792-880A-C3C78D874DD1}"/>
              </a:ext>
            </a:extLst>
          </p:cNvPr>
          <p:cNvSpPr>
            <a:spLocks noGrp="1"/>
          </p:cNvSpPr>
          <p:nvPr>
            <p:ph type="title"/>
          </p:nvPr>
        </p:nvSpPr>
        <p:spPr/>
        <p:txBody>
          <a:bodyPr/>
          <a:lstStyle/>
          <a:p>
            <a:r>
              <a:rPr lang="en-US" dirty="0"/>
              <a:t>SE907 Error</a:t>
            </a:r>
          </a:p>
        </p:txBody>
      </p:sp>
      <p:sp>
        <p:nvSpPr>
          <p:cNvPr id="4" name="Slide Number Placeholder 3">
            <a:extLst>
              <a:ext uri="{FF2B5EF4-FFF2-40B4-BE49-F238E27FC236}">
                <a16:creationId xmlns:a16="http://schemas.microsoft.com/office/drawing/2014/main" id="{DB8AB06C-516A-784D-F232-57D0C2748BDB}"/>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
        <p:nvSpPr>
          <p:cNvPr id="5" name="Content Placeholder 4">
            <a:extLst>
              <a:ext uri="{FF2B5EF4-FFF2-40B4-BE49-F238E27FC236}">
                <a16:creationId xmlns:a16="http://schemas.microsoft.com/office/drawing/2014/main" id="{55A1C9B4-D159-D66A-7183-6B8121EF0E03}"/>
              </a:ext>
            </a:extLst>
          </p:cNvPr>
          <p:cNvSpPr>
            <a:spLocks noGrp="1"/>
          </p:cNvSpPr>
          <p:nvPr>
            <p:ph idx="1"/>
          </p:nvPr>
        </p:nvSpPr>
        <p:spPr>
          <a:xfrm>
            <a:off x="838200" y="1554163"/>
            <a:ext cx="10515600" cy="4351337"/>
          </a:xfrm>
        </p:spPr>
        <p:txBody>
          <a:bodyPr/>
          <a:lstStyle/>
          <a:p>
            <a:r>
              <a:rPr lang="en-US" b="1" dirty="0">
                <a:solidFill>
                  <a:schemeClr val="accent1"/>
                </a:solidFill>
              </a:rPr>
              <a:t>Sending LEA: </a:t>
            </a:r>
            <a:r>
              <a:rPr lang="en-US" dirty="0"/>
              <a:t>Student has school exit type </a:t>
            </a:r>
          </a:p>
          <a:p>
            <a:pPr lvl="1"/>
            <a:r>
              <a:rPr lang="en-US" dirty="0"/>
              <a:t>40 dropped out</a:t>
            </a:r>
          </a:p>
          <a:p>
            <a:pPr lvl="1"/>
            <a:r>
              <a:rPr lang="en-US" dirty="0"/>
              <a:t>50 expelled </a:t>
            </a:r>
          </a:p>
          <a:p>
            <a:pPr lvl="1"/>
            <a:r>
              <a:rPr lang="en-US" dirty="0"/>
              <a:t>70 transfer to HSED prep program</a:t>
            </a:r>
          </a:p>
          <a:p>
            <a:r>
              <a:rPr lang="en-US" dirty="0"/>
              <a:t>Student reported attending a CO detention center after leaving sending LEA </a:t>
            </a:r>
            <a:r>
              <a:rPr lang="en-US" b="1" dirty="0">
                <a:solidFill>
                  <a:schemeClr val="accent4"/>
                </a:solidFill>
              </a:rPr>
              <a:t>(receiving LEA/detention center)</a:t>
            </a:r>
          </a:p>
          <a:p>
            <a:r>
              <a:rPr lang="en-US" b="1" dirty="0">
                <a:solidFill>
                  <a:schemeClr val="accent1"/>
                </a:solidFill>
              </a:rPr>
              <a:t>Sending LEA: </a:t>
            </a:r>
            <a:r>
              <a:rPr lang="en-US" dirty="0"/>
              <a:t>Change to school exit type 26</a:t>
            </a:r>
          </a:p>
          <a:p>
            <a:endParaRPr lang="en-US" dirty="0"/>
          </a:p>
          <a:p>
            <a:r>
              <a:rPr lang="en-US" b="1" dirty="0"/>
              <a:t>Impact: </a:t>
            </a:r>
            <a:r>
              <a:rPr lang="en-US" dirty="0"/>
              <a:t>If 9</a:t>
            </a:r>
            <a:r>
              <a:rPr lang="en-US" baseline="30000" dirty="0"/>
              <a:t>th</a:t>
            </a:r>
            <a:r>
              <a:rPr lang="en-US" dirty="0"/>
              <a:t>-12</a:t>
            </a:r>
            <a:r>
              <a:rPr lang="en-US" baseline="30000" dirty="0"/>
              <a:t>th</a:t>
            </a:r>
            <a:r>
              <a:rPr lang="en-US" dirty="0"/>
              <a:t> grade, student remains in AYG cohort </a:t>
            </a:r>
            <a:r>
              <a:rPr lang="en-US" b="1" dirty="0">
                <a:solidFill>
                  <a:schemeClr val="accent1"/>
                </a:solidFill>
              </a:rPr>
              <a:t>sending LEA </a:t>
            </a:r>
            <a:r>
              <a:rPr lang="en-US" dirty="0"/>
              <a:t>for graduation/completion rates. Student is not counted as a dropout if changing from school exit type 40 to 26.</a:t>
            </a:r>
            <a:endParaRPr lang="en-US" b="1" dirty="0"/>
          </a:p>
        </p:txBody>
      </p:sp>
    </p:spTree>
    <p:extLst>
      <p:ext uri="{BB962C8B-B14F-4D97-AF65-F5344CB8AC3E}">
        <p14:creationId xmlns:p14="http://schemas.microsoft.com/office/powerpoint/2010/main" val="2967699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49BAF-010B-B172-C097-6328E6F8EE88}"/>
              </a:ext>
            </a:extLst>
          </p:cNvPr>
          <p:cNvSpPr>
            <a:spLocks noGrp="1"/>
          </p:cNvSpPr>
          <p:nvPr>
            <p:ph type="title"/>
          </p:nvPr>
        </p:nvSpPr>
        <p:spPr/>
        <p:txBody>
          <a:bodyPr/>
          <a:lstStyle/>
          <a:p>
            <a:r>
              <a:rPr lang="en-US" dirty="0"/>
              <a:t>SE906, SE908, SE912 Warnings</a:t>
            </a:r>
          </a:p>
        </p:txBody>
      </p:sp>
      <p:sp>
        <p:nvSpPr>
          <p:cNvPr id="3" name="Content Placeholder 2">
            <a:extLst>
              <a:ext uri="{FF2B5EF4-FFF2-40B4-BE49-F238E27FC236}">
                <a16:creationId xmlns:a16="http://schemas.microsoft.com/office/drawing/2014/main" id="{13EC8087-068B-8975-B0B5-B98A92D26729}"/>
              </a:ext>
            </a:extLst>
          </p:cNvPr>
          <p:cNvSpPr>
            <a:spLocks noGrp="1"/>
          </p:cNvSpPr>
          <p:nvPr>
            <p:ph idx="1"/>
          </p:nvPr>
        </p:nvSpPr>
        <p:spPr>
          <a:xfrm>
            <a:off x="838200" y="1554479"/>
            <a:ext cx="10515600" cy="4801871"/>
          </a:xfrm>
        </p:spPr>
        <p:txBody>
          <a:bodyPr>
            <a:normAutofit fontScale="92500" lnSpcReduction="20000"/>
          </a:bodyPr>
          <a:lstStyle/>
          <a:p>
            <a:r>
              <a:rPr lang="en-US" dirty="0"/>
              <a:t>12</a:t>
            </a:r>
            <a:r>
              <a:rPr lang="en-US" baseline="30000" dirty="0"/>
              <a:t>th</a:t>
            </a:r>
            <a:r>
              <a:rPr lang="en-US" dirty="0"/>
              <a:t> grade student has retention code in SEY 2023-2024 but does not have a record in the same LEA for October 2024-2025.</a:t>
            </a:r>
          </a:p>
          <a:p>
            <a:pPr lvl="1"/>
            <a:r>
              <a:rPr lang="en-US" dirty="0"/>
              <a:t>SE906 = any retention (grade 12 only)</a:t>
            </a:r>
          </a:p>
          <a:p>
            <a:pPr lvl="1"/>
            <a:r>
              <a:rPr lang="en-US" dirty="0"/>
              <a:t>SE908 = retention 2, postsecondary</a:t>
            </a:r>
          </a:p>
          <a:p>
            <a:pPr lvl="1"/>
            <a:r>
              <a:rPr lang="en-US" dirty="0"/>
              <a:t>SE912 = retention 3, SPED transition</a:t>
            </a:r>
          </a:p>
          <a:p>
            <a:r>
              <a:rPr lang="en-US" dirty="0"/>
              <a:t>Possible outcomes and actions:</a:t>
            </a:r>
          </a:p>
          <a:p>
            <a:pPr marL="914400" lvl="1" indent="-457200">
              <a:buFont typeface="+mj-lt"/>
              <a:buAutoNum type="arabicPeriod"/>
            </a:pPr>
            <a:r>
              <a:rPr lang="en-US" dirty="0"/>
              <a:t>Student should not have been marked retained because they completed their education in 2023-2024 and are not returning in 2024-2025. </a:t>
            </a:r>
          </a:p>
          <a:p>
            <a:pPr lvl="2"/>
            <a:r>
              <a:rPr lang="en-US" dirty="0"/>
              <a:t>Scenarios: Summer graduates/completers. Or students who planned to participate in a postsecondary program or SPED transition, then changed plan over the summer and accepted diploma instead.</a:t>
            </a:r>
          </a:p>
          <a:p>
            <a:pPr lvl="2"/>
            <a:r>
              <a:rPr lang="en-US" b="1" dirty="0"/>
              <a:t>Action: </a:t>
            </a:r>
            <a:r>
              <a:rPr lang="en-US" dirty="0"/>
              <a:t>Submit post-cross data change request to remove retention code in SEY 2024 and ensure correct school exit type/date.</a:t>
            </a:r>
          </a:p>
          <a:p>
            <a:pPr marL="914400" lvl="1" indent="-457200">
              <a:buFont typeface="+mj-lt"/>
              <a:buAutoNum type="arabicPeriod"/>
            </a:pPr>
            <a:r>
              <a:rPr lang="en-US" dirty="0"/>
              <a:t>Student was retained and met requirements to be included in OCT 2025. </a:t>
            </a:r>
          </a:p>
          <a:p>
            <a:pPr lvl="2"/>
            <a:r>
              <a:rPr lang="en-US" b="1" dirty="0"/>
              <a:t>Action: </a:t>
            </a:r>
            <a:r>
              <a:rPr lang="en-US" dirty="0"/>
              <a:t>Update OCT 2025 snapshot to include the student, then update SEY 2024 to clear warning.</a:t>
            </a:r>
          </a:p>
          <a:p>
            <a:pPr marL="914400" lvl="1" indent="-457200">
              <a:buFont typeface="+mj-lt"/>
              <a:buAutoNum type="arabicPeriod"/>
            </a:pPr>
            <a:r>
              <a:rPr lang="en-US" dirty="0"/>
              <a:t>Student was retained but did not meet requirements to be included in OCT 2025 (enrollment record with school exit date prior to 10/01/2024). </a:t>
            </a:r>
          </a:p>
          <a:p>
            <a:pPr lvl="2"/>
            <a:r>
              <a:rPr lang="en-US" b="1" dirty="0"/>
              <a:t>Action: </a:t>
            </a:r>
            <a:r>
              <a:rPr lang="en-US" dirty="0"/>
              <a:t>Ignore warning. </a:t>
            </a:r>
          </a:p>
        </p:txBody>
      </p:sp>
      <p:sp>
        <p:nvSpPr>
          <p:cNvPr id="4" name="Slide Number Placeholder 3">
            <a:extLst>
              <a:ext uri="{FF2B5EF4-FFF2-40B4-BE49-F238E27FC236}">
                <a16:creationId xmlns:a16="http://schemas.microsoft.com/office/drawing/2014/main" id="{B9096400-A6E6-2214-BCA3-294C17209134}"/>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
        <p:nvSpPr>
          <p:cNvPr id="5" name="Flowchart: Off-page Connector 4">
            <a:extLst>
              <a:ext uri="{FF2B5EF4-FFF2-40B4-BE49-F238E27FC236}">
                <a16:creationId xmlns:a16="http://schemas.microsoft.com/office/drawing/2014/main" id="{779EDA68-4B88-ADE7-2F53-6BD6E19025C8}"/>
              </a:ext>
            </a:extLst>
          </p:cNvPr>
          <p:cNvSpPr/>
          <p:nvPr/>
        </p:nvSpPr>
        <p:spPr>
          <a:xfrm>
            <a:off x="10708435" y="277227"/>
            <a:ext cx="1290730" cy="754422"/>
          </a:xfrm>
          <a:prstGeom prst="flowChartOffpageConnector">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t>New:</a:t>
            </a:r>
          </a:p>
          <a:p>
            <a:pPr algn="ctr"/>
            <a:r>
              <a:rPr lang="en-US" dirty="0"/>
              <a:t>SE912</a:t>
            </a:r>
          </a:p>
        </p:txBody>
      </p:sp>
    </p:spTree>
    <p:extLst>
      <p:ext uri="{BB962C8B-B14F-4D97-AF65-F5344CB8AC3E}">
        <p14:creationId xmlns:p14="http://schemas.microsoft.com/office/powerpoint/2010/main" val="29299421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44F47-2DAE-558C-7077-EAAECA89C9F0}"/>
              </a:ext>
            </a:extLst>
          </p:cNvPr>
          <p:cNvSpPr>
            <a:spLocks noGrp="1"/>
          </p:cNvSpPr>
          <p:nvPr>
            <p:ph type="title"/>
          </p:nvPr>
        </p:nvSpPr>
        <p:spPr/>
        <p:txBody>
          <a:bodyPr/>
          <a:lstStyle/>
          <a:p>
            <a:r>
              <a:rPr lang="en-US" dirty="0"/>
              <a:t>SE909, SE910, SE911 Warnings</a:t>
            </a:r>
          </a:p>
        </p:txBody>
      </p:sp>
      <p:sp>
        <p:nvSpPr>
          <p:cNvPr id="3" name="Content Placeholder 2">
            <a:extLst>
              <a:ext uri="{FF2B5EF4-FFF2-40B4-BE49-F238E27FC236}">
                <a16:creationId xmlns:a16="http://schemas.microsoft.com/office/drawing/2014/main" id="{5BDA9D70-F00B-8C6B-6CFC-B9E292509198}"/>
              </a:ext>
            </a:extLst>
          </p:cNvPr>
          <p:cNvSpPr>
            <a:spLocks noGrp="1"/>
          </p:cNvSpPr>
          <p:nvPr>
            <p:ph idx="1"/>
          </p:nvPr>
        </p:nvSpPr>
        <p:spPr>
          <a:xfrm>
            <a:off x="838200" y="1554479"/>
            <a:ext cx="10515600" cy="4738745"/>
          </a:xfrm>
        </p:spPr>
        <p:txBody>
          <a:bodyPr>
            <a:normAutofit fontScale="85000" lnSpcReduction="10000"/>
          </a:bodyPr>
          <a:lstStyle/>
          <a:p>
            <a:r>
              <a:rPr lang="en-US" dirty="0"/>
              <a:t>Designed to highlight specific anticipated year of graduation (AYG) circumstances.</a:t>
            </a:r>
          </a:p>
          <a:p>
            <a:pPr lvl="1"/>
            <a:r>
              <a:rPr lang="en-US" dirty="0"/>
              <a:t>AYG is set as part of the SEY collection</a:t>
            </a:r>
          </a:p>
          <a:p>
            <a:pPr lvl="1"/>
            <a:r>
              <a:rPr lang="en-US" dirty="0"/>
              <a:t>Once set, AYG does not change</a:t>
            </a:r>
          </a:p>
          <a:p>
            <a:pPr lvl="1"/>
            <a:r>
              <a:rPr lang="en-US" dirty="0"/>
              <a:t>AYG has implications for students who wish to participate in postsecondary programs in a future year as it determines if a student is eligible (5</a:t>
            </a:r>
            <a:r>
              <a:rPr lang="en-US" baseline="30000" dirty="0"/>
              <a:t>th</a:t>
            </a:r>
            <a:r>
              <a:rPr lang="en-US" dirty="0"/>
              <a:t> or 6</a:t>
            </a:r>
            <a:r>
              <a:rPr lang="en-US" baseline="30000" dirty="0"/>
              <a:t>th</a:t>
            </a:r>
            <a:r>
              <a:rPr lang="en-US" dirty="0"/>
              <a:t> year students depending on program)</a:t>
            </a:r>
          </a:p>
          <a:p>
            <a:r>
              <a:rPr lang="en-US" dirty="0"/>
              <a:t>Scenarios:</a:t>
            </a:r>
          </a:p>
          <a:p>
            <a:pPr lvl="1"/>
            <a:r>
              <a:rPr lang="en-US" dirty="0"/>
              <a:t>SE909 – Student’s AYG was reconciled across two or more enrollment records, set based upon the highest reported grade level on or after 10/1 this year.</a:t>
            </a:r>
          </a:p>
          <a:p>
            <a:pPr lvl="1"/>
            <a:r>
              <a:rPr lang="en-US" dirty="0"/>
              <a:t>SE910 – Student in grade K-8 reported as receiving an AYG. </a:t>
            </a:r>
            <a:br>
              <a:rPr lang="en-US" dirty="0"/>
            </a:br>
            <a:r>
              <a:rPr lang="en-US" dirty="0">
                <a:highlight>
                  <a:srgbClr val="FFFFCC"/>
                </a:highlight>
              </a:rPr>
              <a:t>Note: This is only expected in rare circumstances where a grade reassignment has occurred.</a:t>
            </a:r>
          </a:p>
          <a:p>
            <a:pPr lvl="1"/>
            <a:r>
              <a:rPr lang="en-US" dirty="0"/>
              <a:t>SE911 – Grade 10, 11, 12 student with entry type 05 or 14. AYG is set based upon current school year.</a:t>
            </a:r>
          </a:p>
          <a:p>
            <a:r>
              <a:rPr lang="en-US" dirty="0"/>
              <a:t>Action:</a:t>
            </a:r>
          </a:p>
          <a:p>
            <a:pPr lvl="1"/>
            <a:r>
              <a:rPr lang="en-US" dirty="0"/>
              <a:t>Review student’s enrollment records in CEDAR/COGNOS</a:t>
            </a:r>
          </a:p>
          <a:p>
            <a:pPr lvl="2"/>
            <a:r>
              <a:rPr lang="en-US" i="1" dirty="0"/>
              <a:t>SASID Lookup: SEY and OCT record (prior, current, subsequent year) </a:t>
            </a:r>
            <a:r>
              <a:rPr lang="en-US" dirty="0"/>
              <a:t>to review grade level within the LEA</a:t>
            </a:r>
          </a:p>
          <a:p>
            <a:pPr lvl="2"/>
            <a:r>
              <a:rPr lang="en-US" i="1" dirty="0"/>
              <a:t>SASID Lookup: Cross-LEA </a:t>
            </a:r>
            <a:r>
              <a:rPr lang="en-US" dirty="0"/>
              <a:t>to review grade level in another LEA</a:t>
            </a:r>
          </a:p>
          <a:p>
            <a:pPr lvl="1"/>
            <a:r>
              <a:rPr lang="en-US" dirty="0">
                <a:hlinkClick r:id="rId2"/>
              </a:rPr>
              <a:t>Contact SEY </a:t>
            </a:r>
            <a:r>
              <a:rPr lang="en-US" dirty="0"/>
              <a:t>if you believe reported grade level in your LEA is incorrect, or if you have questions/concerns.</a:t>
            </a:r>
          </a:p>
        </p:txBody>
      </p:sp>
      <p:sp>
        <p:nvSpPr>
          <p:cNvPr id="4" name="Slide Number Placeholder 3">
            <a:extLst>
              <a:ext uri="{FF2B5EF4-FFF2-40B4-BE49-F238E27FC236}">
                <a16:creationId xmlns:a16="http://schemas.microsoft.com/office/drawing/2014/main" id="{AA70CD57-5B43-C9A7-9507-A1D28A9C84D7}"/>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
        <p:nvSpPr>
          <p:cNvPr id="5" name="Flowchart: Off-page Connector 4">
            <a:extLst>
              <a:ext uri="{FF2B5EF4-FFF2-40B4-BE49-F238E27FC236}">
                <a16:creationId xmlns:a16="http://schemas.microsoft.com/office/drawing/2014/main" id="{7CD65920-E96D-03BE-0541-2D7AACA0AC68}"/>
              </a:ext>
            </a:extLst>
          </p:cNvPr>
          <p:cNvSpPr/>
          <p:nvPr/>
        </p:nvSpPr>
        <p:spPr>
          <a:xfrm>
            <a:off x="9529670" y="197457"/>
            <a:ext cx="2218765" cy="754422"/>
          </a:xfrm>
          <a:prstGeom prst="flowChartOffpageConnector">
            <a:avLst/>
          </a:prstGeom>
          <a:solidFill>
            <a:schemeClr val="accent3">
              <a:lumMod val="7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dirty="0"/>
              <a:t>New:</a:t>
            </a:r>
          </a:p>
          <a:p>
            <a:pPr algn="ctr"/>
            <a:r>
              <a:rPr lang="en-US" dirty="0"/>
              <a:t>SE909, SE910, SE911</a:t>
            </a:r>
          </a:p>
        </p:txBody>
      </p:sp>
    </p:spTree>
    <p:extLst>
      <p:ext uri="{BB962C8B-B14F-4D97-AF65-F5344CB8AC3E}">
        <p14:creationId xmlns:p14="http://schemas.microsoft.com/office/powerpoint/2010/main" val="511447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5FF76-9EA4-F904-91D5-13D75CF2DE75}"/>
              </a:ext>
            </a:extLst>
          </p:cNvPr>
          <p:cNvSpPr>
            <a:spLocks noGrp="1"/>
          </p:cNvSpPr>
          <p:nvPr>
            <p:ph type="title"/>
          </p:nvPr>
        </p:nvSpPr>
        <p:spPr/>
        <p:txBody>
          <a:bodyPr/>
          <a:lstStyle/>
          <a:p>
            <a:r>
              <a:rPr lang="en-US" dirty="0"/>
              <a:t>Adequate Documentation Reminders</a:t>
            </a:r>
          </a:p>
        </p:txBody>
      </p:sp>
      <p:sp>
        <p:nvSpPr>
          <p:cNvPr id="3" name="Content Placeholder 2">
            <a:extLst>
              <a:ext uri="{FF2B5EF4-FFF2-40B4-BE49-F238E27FC236}">
                <a16:creationId xmlns:a16="http://schemas.microsoft.com/office/drawing/2014/main" id="{828C611E-B3F0-ACC8-58E0-9D6F9790DE9C}"/>
              </a:ext>
            </a:extLst>
          </p:cNvPr>
          <p:cNvSpPr>
            <a:spLocks noGrp="1"/>
          </p:cNvSpPr>
          <p:nvPr>
            <p:ph idx="1"/>
          </p:nvPr>
        </p:nvSpPr>
        <p:spPr/>
        <p:txBody>
          <a:bodyPr>
            <a:normAutofit/>
          </a:bodyPr>
          <a:lstStyle/>
          <a:p>
            <a:r>
              <a:rPr lang="en-US" sz="2000" dirty="0"/>
              <a:t>Adequate documentation is the documentation maintained by districts/schools when students transfer out of their district</a:t>
            </a:r>
          </a:p>
          <a:p>
            <a:pPr lvl="1"/>
            <a:r>
              <a:rPr lang="en-US" sz="1800" dirty="0"/>
              <a:t>Documentation necessary to avoid incorrectly coding students as dropouts.</a:t>
            </a:r>
          </a:p>
          <a:p>
            <a:pPr lvl="1"/>
            <a:r>
              <a:rPr lang="en-US" sz="1800" dirty="0"/>
              <a:t>Documentation supports selecting the appropriate exit type for ‘verified transfers out’ of your AYG graduation cohort</a:t>
            </a:r>
          </a:p>
          <a:p>
            <a:r>
              <a:rPr lang="en-US" sz="2000" dirty="0"/>
              <a:t>Requirements are further outlined in state rule, as seen here:  </a:t>
            </a:r>
            <a:br>
              <a:rPr lang="en-US" sz="2000" dirty="0"/>
            </a:br>
            <a:r>
              <a:rPr lang="en-US" sz="1800" dirty="0">
                <a:hlinkClick r:id="rId3"/>
              </a:rPr>
              <a:t>1 CCR 301-1 Rules for the Administration of the Accreditation of School Districts</a:t>
            </a:r>
            <a:endParaRPr lang="en-US" sz="1800" dirty="0"/>
          </a:p>
          <a:p>
            <a:r>
              <a:rPr lang="en-US" sz="2000" dirty="0"/>
              <a:t>Colorado Public Schools and local education agencies are required to send transcripts or to confirm attendance when requested from another Colorado Public School or local education agency </a:t>
            </a:r>
            <a:r>
              <a:rPr lang="en-US" sz="2000" b="1" dirty="0"/>
              <a:t>within two weeks </a:t>
            </a:r>
            <a:r>
              <a:rPr lang="en-US" sz="2000" dirty="0"/>
              <a:t>of receiving the request with the exception of </a:t>
            </a:r>
            <a:r>
              <a:rPr lang="en-US" sz="2000" b="1" dirty="0"/>
              <a:t>students in out of-home placements</a:t>
            </a:r>
            <a:r>
              <a:rPr lang="en-US" sz="2000" dirty="0"/>
              <a:t> whose records must be transferred </a:t>
            </a:r>
            <a:r>
              <a:rPr lang="en-US" sz="2000" b="1" dirty="0"/>
              <a:t>within five (5) days </a:t>
            </a:r>
            <a:r>
              <a:rPr lang="en-US" sz="2000" dirty="0"/>
              <a:t>pursuant to sections 22-32-138(2)(a)(II) and (3)(a), C.R.S</a:t>
            </a:r>
          </a:p>
          <a:p>
            <a:r>
              <a:rPr lang="en-US" sz="2000" dirty="0">
                <a:hlinkClick r:id="rId4"/>
              </a:rPr>
              <a:t>More information and sample forms available on SEY Adequate Documentation site</a:t>
            </a:r>
            <a:endParaRPr lang="en-US" sz="2000" dirty="0"/>
          </a:p>
        </p:txBody>
      </p:sp>
      <p:sp>
        <p:nvSpPr>
          <p:cNvPr id="4" name="Slide Number Placeholder 3">
            <a:extLst>
              <a:ext uri="{FF2B5EF4-FFF2-40B4-BE49-F238E27FC236}">
                <a16:creationId xmlns:a16="http://schemas.microsoft.com/office/drawing/2014/main" id="{11B6C199-2A05-4ED3-E757-89A40F320D96}"/>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32404804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82E0F12-22F8-D05A-5F9B-40AE1B8D53C6}"/>
              </a:ext>
            </a:extLst>
          </p:cNvPr>
          <p:cNvSpPr>
            <a:spLocks noGrp="1"/>
          </p:cNvSpPr>
          <p:nvPr>
            <p:ph type="ctrTitle"/>
          </p:nvPr>
        </p:nvSpPr>
        <p:spPr/>
        <p:txBody>
          <a:bodyPr/>
          <a:lstStyle/>
          <a:p>
            <a:r>
              <a:rPr lang="en-US" dirty="0"/>
              <a:t>CEDAR/COGNOS Reports</a:t>
            </a:r>
          </a:p>
        </p:txBody>
      </p:sp>
      <p:sp>
        <p:nvSpPr>
          <p:cNvPr id="3" name="Slide Number Placeholder 2">
            <a:extLst>
              <a:ext uri="{FF2B5EF4-FFF2-40B4-BE49-F238E27FC236}">
                <a16:creationId xmlns:a16="http://schemas.microsoft.com/office/drawing/2014/main" id="{B2C6E01D-6542-5526-BA79-411652C1B8DE}"/>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15650267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B8F0835-41BF-A72A-119B-5C7EDF35BFE4}"/>
              </a:ext>
            </a:extLst>
          </p:cNvPr>
          <p:cNvSpPr>
            <a:spLocks noGrp="1"/>
          </p:cNvSpPr>
          <p:nvPr>
            <p:ph type="title"/>
          </p:nvPr>
        </p:nvSpPr>
        <p:spPr/>
        <p:txBody>
          <a:bodyPr/>
          <a:lstStyle/>
          <a:p>
            <a:r>
              <a:rPr lang="en-US" dirty="0"/>
              <a:t>School Summary of All Rates</a:t>
            </a:r>
          </a:p>
        </p:txBody>
      </p:sp>
      <p:sp>
        <p:nvSpPr>
          <p:cNvPr id="3" name="Slide Number Placeholder 2">
            <a:extLst>
              <a:ext uri="{FF2B5EF4-FFF2-40B4-BE49-F238E27FC236}">
                <a16:creationId xmlns:a16="http://schemas.microsoft.com/office/drawing/2014/main" id="{0F3BEF2E-35FA-AC1C-E9F1-B34769CDDA0C}"/>
              </a:ext>
            </a:extLst>
          </p:cNvPr>
          <p:cNvSpPr>
            <a:spLocks noGrp="1"/>
          </p:cNvSpPr>
          <p:nvPr>
            <p:ph type="sldNum" sz="quarter" idx="12"/>
          </p:nvPr>
        </p:nvSpPr>
        <p:spPr/>
        <p:txBody>
          <a:bodyPr/>
          <a:lstStyle/>
          <a:p>
            <a:fld id="{C479D5F6-EDCB-402A-AC08-4943A1820E8F}" type="slidenum">
              <a:rPr lang="en-US" smtClean="0"/>
              <a:pPr/>
              <a:t>27</a:t>
            </a:fld>
            <a:endParaRPr lang="en-US" dirty="0"/>
          </a:p>
        </p:txBody>
      </p:sp>
      <p:pic>
        <p:nvPicPr>
          <p:cNvPr id="9" name="Content Placeholder 8" descr="Sample image of report 'School Summary of All Rates' highlighting the last updated date at the top of the report and how rate categories show 'not applicable' if the school doesn't have the grade range needed for a given rate.">
            <a:extLst>
              <a:ext uri="{FF2B5EF4-FFF2-40B4-BE49-F238E27FC236}">
                <a16:creationId xmlns:a16="http://schemas.microsoft.com/office/drawing/2014/main" id="{785DF13C-A01A-327A-9AFB-E4DA55BF0AD2}"/>
              </a:ext>
            </a:extLst>
          </p:cNvPr>
          <p:cNvPicPr>
            <a:picLocks noGrp="1" noChangeAspect="1"/>
          </p:cNvPicPr>
          <p:nvPr>
            <p:ph sz="quarter" idx="15"/>
          </p:nvPr>
        </p:nvPicPr>
        <p:blipFill>
          <a:blip r:embed="rId2"/>
          <a:stretch>
            <a:fillRect/>
          </a:stretch>
        </p:blipFill>
        <p:spPr>
          <a:xfrm>
            <a:off x="227916" y="237617"/>
            <a:ext cx="7392084" cy="5857599"/>
          </a:xfrm>
        </p:spPr>
      </p:pic>
      <p:sp>
        <p:nvSpPr>
          <p:cNvPr id="6" name="Content Placeholder 5">
            <a:extLst>
              <a:ext uri="{FF2B5EF4-FFF2-40B4-BE49-F238E27FC236}">
                <a16:creationId xmlns:a16="http://schemas.microsoft.com/office/drawing/2014/main" id="{5EFBEE06-0E17-C92B-D1AA-E0A3439C3233}"/>
              </a:ext>
            </a:extLst>
          </p:cNvPr>
          <p:cNvSpPr>
            <a:spLocks noGrp="1"/>
          </p:cNvSpPr>
          <p:nvPr>
            <p:ph sz="quarter" idx="16"/>
          </p:nvPr>
        </p:nvSpPr>
        <p:spPr>
          <a:xfrm>
            <a:off x="7924800" y="237618"/>
            <a:ext cx="3886200" cy="5481864"/>
          </a:xfrm>
        </p:spPr>
        <p:txBody>
          <a:bodyPr>
            <a:normAutofit fontScale="85000" lnSpcReduction="10000"/>
          </a:bodyPr>
          <a:lstStyle/>
          <a:p>
            <a:r>
              <a:rPr lang="en-US" dirty="0"/>
              <a:t>District level and School Level</a:t>
            </a:r>
          </a:p>
          <a:p>
            <a:r>
              <a:rPr lang="en-US" dirty="0"/>
              <a:t>Mirrors sign-off form as a high-level overview of rates</a:t>
            </a:r>
          </a:p>
          <a:p>
            <a:pPr lvl="1"/>
            <a:r>
              <a:rPr lang="en-US" dirty="0"/>
              <a:t>Only includes ‘all students’, not student groups</a:t>
            </a:r>
          </a:p>
          <a:p>
            <a:r>
              <a:rPr lang="en-US" dirty="0"/>
              <a:t>Displays ‘not applicable’ message under that rate heading when a school does not include the grade range required for a specific type of rate</a:t>
            </a:r>
          </a:p>
          <a:p>
            <a:r>
              <a:rPr lang="en-US" dirty="0"/>
              <a:t>Shows the last updated date of the SEY snapshot</a:t>
            </a:r>
          </a:p>
          <a:p>
            <a:endParaRPr lang="en-US" dirty="0"/>
          </a:p>
        </p:txBody>
      </p:sp>
    </p:spTree>
    <p:extLst>
      <p:ext uri="{BB962C8B-B14F-4D97-AF65-F5344CB8AC3E}">
        <p14:creationId xmlns:p14="http://schemas.microsoft.com/office/powerpoint/2010/main" val="1872422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 &amp; A</a:t>
            </a:r>
          </a:p>
        </p:txBody>
      </p:sp>
      <p:sp>
        <p:nvSpPr>
          <p:cNvPr id="3" name="Slide Number Placeholder 2"/>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675032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6ED6F8C-6CC1-F42F-2A1B-B56FD889C157}"/>
              </a:ext>
            </a:extLst>
          </p:cNvPr>
          <p:cNvSpPr>
            <a:spLocks noGrp="1"/>
          </p:cNvSpPr>
          <p:nvPr>
            <p:ph type="title"/>
          </p:nvPr>
        </p:nvSpPr>
        <p:spPr/>
        <p:txBody>
          <a:bodyPr/>
          <a:lstStyle/>
          <a:p>
            <a:r>
              <a:rPr lang="en-US" dirty="0"/>
              <a:t>Timeline</a:t>
            </a:r>
          </a:p>
        </p:txBody>
      </p:sp>
      <p:graphicFrame>
        <p:nvGraphicFramePr>
          <p:cNvPr id="7" name="Content Placeholder 6">
            <a:extLst>
              <a:ext uri="{FF2B5EF4-FFF2-40B4-BE49-F238E27FC236}">
                <a16:creationId xmlns:a16="http://schemas.microsoft.com/office/drawing/2014/main" id="{1769B5A7-461B-955E-3DD6-EEAB54B28EC0}"/>
              </a:ext>
            </a:extLst>
          </p:cNvPr>
          <p:cNvGraphicFramePr>
            <a:graphicFrameLocks noGrp="1"/>
          </p:cNvGraphicFramePr>
          <p:nvPr>
            <p:ph idx="1"/>
            <p:extLst>
              <p:ext uri="{D42A27DB-BD31-4B8C-83A1-F6EECF244321}">
                <p14:modId xmlns:p14="http://schemas.microsoft.com/office/powerpoint/2010/main" val="495750410"/>
              </p:ext>
            </p:extLst>
          </p:nvPr>
        </p:nvGraphicFramePr>
        <p:xfrm>
          <a:off x="228600" y="228600"/>
          <a:ext cx="11734800" cy="5699760"/>
        </p:xfrm>
        <a:graphic>
          <a:graphicData uri="http://schemas.openxmlformats.org/drawingml/2006/table">
            <a:tbl>
              <a:tblPr firstRow="1">
                <a:tableStyleId>{B301B821-A1FF-4177-AEE7-76D212191A09}</a:tableStyleId>
              </a:tblPr>
              <a:tblGrid>
                <a:gridCol w="1555376">
                  <a:extLst>
                    <a:ext uri="{9D8B030D-6E8A-4147-A177-3AD203B41FA5}">
                      <a16:colId xmlns:a16="http://schemas.microsoft.com/office/drawing/2014/main" val="32043887"/>
                    </a:ext>
                  </a:extLst>
                </a:gridCol>
                <a:gridCol w="2268071">
                  <a:extLst>
                    <a:ext uri="{9D8B030D-6E8A-4147-A177-3AD203B41FA5}">
                      <a16:colId xmlns:a16="http://schemas.microsoft.com/office/drawing/2014/main" val="3810390193"/>
                    </a:ext>
                  </a:extLst>
                </a:gridCol>
                <a:gridCol w="7911353">
                  <a:extLst>
                    <a:ext uri="{9D8B030D-6E8A-4147-A177-3AD203B41FA5}">
                      <a16:colId xmlns:a16="http://schemas.microsoft.com/office/drawing/2014/main" val="1401167356"/>
                    </a:ext>
                  </a:extLst>
                </a:gridCol>
              </a:tblGrid>
              <a:tr h="273951">
                <a:tc>
                  <a:txBody>
                    <a:bodyPr/>
                    <a:lstStyle/>
                    <a:p>
                      <a:r>
                        <a:rPr lang="en-US" sz="1600" dirty="0">
                          <a:latin typeface="Trebuchet MS" panose="020B0603020202020204" pitchFamily="34" charset="0"/>
                        </a:rPr>
                        <a:t>Date</a:t>
                      </a:r>
                    </a:p>
                  </a:txBody>
                  <a:tcPr/>
                </a:tc>
                <a:tc>
                  <a:txBody>
                    <a:bodyPr/>
                    <a:lstStyle/>
                    <a:p>
                      <a:r>
                        <a:rPr lang="en-US" sz="1600" dirty="0">
                          <a:latin typeface="Trebuchet MS" panose="020B0603020202020204" pitchFamily="34" charset="0"/>
                        </a:rPr>
                        <a:t>Event</a:t>
                      </a:r>
                    </a:p>
                  </a:txBody>
                  <a:tcPr/>
                </a:tc>
                <a:tc>
                  <a:txBody>
                    <a:bodyPr/>
                    <a:lstStyle/>
                    <a:p>
                      <a:r>
                        <a:rPr lang="en-US" sz="1600" dirty="0">
                          <a:latin typeface="Trebuchet MS" panose="020B0603020202020204" pitchFamily="34" charset="0"/>
                        </a:rPr>
                        <a:t>Details</a:t>
                      </a:r>
                    </a:p>
                  </a:txBody>
                  <a:tcPr/>
                </a:tc>
                <a:extLst>
                  <a:ext uri="{0D108BD9-81ED-4DB2-BD59-A6C34878D82A}">
                    <a16:rowId xmlns:a16="http://schemas.microsoft.com/office/drawing/2014/main" val="3134616954"/>
                  </a:ext>
                </a:extLst>
              </a:tr>
              <a:tr h="672425">
                <a:tc>
                  <a:txBody>
                    <a:bodyPr/>
                    <a:lstStyle/>
                    <a:p>
                      <a:r>
                        <a:rPr lang="en-US" sz="1600" dirty="0">
                          <a:latin typeface="Trebuchet MS" panose="020B0603020202020204" pitchFamily="34" charset="0"/>
                        </a:rPr>
                        <a:t>10/24/2024</a:t>
                      </a:r>
                    </a:p>
                  </a:txBody>
                  <a:tcPr>
                    <a:solidFill>
                      <a:schemeClr val="bg2">
                        <a:lumMod val="20000"/>
                        <a:lumOff val="80000"/>
                      </a:schemeClr>
                    </a:solidFill>
                  </a:tcPr>
                </a:tc>
                <a:tc>
                  <a:txBody>
                    <a:bodyPr/>
                    <a:lstStyle/>
                    <a:p>
                      <a:r>
                        <a:rPr lang="en-US" sz="1600" b="1" dirty="0">
                          <a:latin typeface="Trebuchet MS" panose="020B0603020202020204" pitchFamily="34" charset="0"/>
                        </a:rPr>
                        <a:t>Post Cross LEA Open</a:t>
                      </a:r>
                    </a:p>
                  </a:txBody>
                  <a:tcPr>
                    <a:solidFill>
                      <a:schemeClr val="bg2">
                        <a:lumMod val="20000"/>
                        <a:lumOff val="80000"/>
                      </a:schemeClr>
                    </a:solidFill>
                  </a:tcPr>
                </a:tc>
                <a:tc>
                  <a:txBody>
                    <a:bodyPr/>
                    <a:lstStyle/>
                    <a:p>
                      <a:r>
                        <a:rPr lang="en-US" sz="1600" dirty="0">
                          <a:latin typeface="Trebuchet MS" panose="020B0603020202020204" pitchFamily="34" charset="0"/>
                        </a:rPr>
                        <a:t>LEAs may update snapshots to address post-cross LEA errors</a:t>
                      </a:r>
                    </a:p>
                    <a:p>
                      <a:pPr marL="285750" indent="-285750">
                        <a:buFont typeface="Arial" panose="020B0604020202020204" pitchFamily="34" charset="0"/>
                        <a:buChar char="•"/>
                      </a:pPr>
                      <a:r>
                        <a:rPr lang="en-US" sz="1600" dirty="0">
                          <a:latin typeface="Trebuchet MS" panose="020B0603020202020204" pitchFamily="34" charset="0"/>
                        </a:rPr>
                        <a:t>Note: Only records receiving SE900 series errors may be updated without an approved post-cross change request or exception request.</a:t>
                      </a:r>
                    </a:p>
                  </a:txBody>
                  <a:tcPr>
                    <a:solidFill>
                      <a:schemeClr val="bg2">
                        <a:lumMod val="20000"/>
                        <a:lumOff val="80000"/>
                      </a:schemeClr>
                    </a:solidFill>
                  </a:tcPr>
                </a:tc>
                <a:extLst>
                  <a:ext uri="{0D108BD9-81ED-4DB2-BD59-A6C34878D82A}">
                    <a16:rowId xmlns:a16="http://schemas.microsoft.com/office/drawing/2014/main" val="2997902035"/>
                  </a:ext>
                </a:extLst>
              </a:tr>
              <a:tr h="473188">
                <a:tc>
                  <a:txBody>
                    <a:bodyPr/>
                    <a:lstStyle/>
                    <a:p>
                      <a:r>
                        <a:rPr lang="en-US" sz="1600" dirty="0">
                          <a:latin typeface="Trebuchet MS" panose="020B0603020202020204" pitchFamily="34" charset="0"/>
                        </a:rPr>
                        <a:t>11/13/2024</a:t>
                      </a:r>
                    </a:p>
                  </a:txBody>
                  <a:tcPr/>
                </a:tc>
                <a:tc>
                  <a:txBody>
                    <a:bodyPr/>
                    <a:lstStyle/>
                    <a:p>
                      <a:r>
                        <a:rPr lang="en-US" sz="1600" b="1" dirty="0">
                          <a:latin typeface="Trebuchet MS" panose="020B0603020202020204" pitchFamily="34" charset="0"/>
                        </a:rPr>
                        <a:t>Interim Deadline</a:t>
                      </a:r>
                    </a:p>
                  </a:txBody>
                  <a:tcPr/>
                </a:tc>
                <a:tc>
                  <a:txBody>
                    <a:bodyPr/>
                    <a:lstStyle/>
                    <a:p>
                      <a:r>
                        <a:rPr lang="en-US" sz="1600" dirty="0">
                          <a:latin typeface="Trebuchet MS" panose="020B0603020202020204" pitchFamily="34" charset="0"/>
                        </a:rPr>
                        <a:t>Error free SEY Snapshot and responses provided to any request for adequate documentation by another LEA</a:t>
                      </a:r>
                    </a:p>
                  </a:txBody>
                  <a:tcPr/>
                </a:tc>
                <a:extLst>
                  <a:ext uri="{0D108BD9-81ED-4DB2-BD59-A6C34878D82A}">
                    <a16:rowId xmlns:a16="http://schemas.microsoft.com/office/drawing/2014/main" val="2076107046"/>
                  </a:ext>
                </a:extLst>
              </a:tr>
              <a:tr h="273951">
                <a:tc>
                  <a:txBody>
                    <a:bodyPr/>
                    <a:lstStyle/>
                    <a:p>
                      <a:r>
                        <a:rPr lang="en-US" sz="1600" dirty="0">
                          <a:latin typeface="Trebuchet MS" panose="020B0603020202020204" pitchFamily="34" charset="0"/>
                        </a:rPr>
                        <a:t>11/13/2024</a:t>
                      </a:r>
                    </a:p>
                  </a:txBody>
                  <a:tcPr/>
                </a:tc>
                <a:tc>
                  <a:txBody>
                    <a:bodyPr/>
                    <a:lstStyle/>
                    <a:p>
                      <a:r>
                        <a:rPr lang="en-US" sz="1600" b="1" dirty="0">
                          <a:latin typeface="Trebuchet MS" panose="020B0603020202020204" pitchFamily="34" charset="0"/>
                        </a:rPr>
                        <a:t>Training Event</a:t>
                      </a:r>
                    </a:p>
                  </a:txBody>
                  <a:tcPr/>
                </a:tc>
                <a:tc>
                  <a:txBody>
                    <a:bodyPr/>
                    <a:lstStyle/>
                    <a:p>
                      <a:r>
                        <a:rPr lang="en-US" sz="1600" dirty="0">
                          <a:latin typeface="Trebuchet MS" panose="020B0603020202020204" pitchFamily="34" charset="0"/>
                        </a:rPr>
                        <a:t>November SEY Office Hours: Final Dates and Data Release</a:t>
                      </a:r>
                    </a:p>
                  </a:txBody>
                  <a:tcPr/>
                </a:tc>
                <a:extLst>
                  <a:ext uri="{0D108BD9-81ED-4DB2-BD59-A6C34878D82A}">
                    <a16:rowId xmlns:a16="http://schemas.microsoft.com/office/drawing/2014/main" val="1453879804"/>
                  </a:ext>
                </a:extLst>
              </a:tr>
              <a:tr h="871662">
                <a:tc>
                  <a:txBody>
                    <a:bodyPr/>
                    <a:lstStyle/>
                    <a:p>
                      <a:r>
                        <a:rPr lang="en-US" sz="1600" dirty="0">
                          <a:latin typeface="Trebuchet MS" panose="020B0603020202020204" pitchFamily="34" charset="0"/>
                        </a:rPr>
                        <a:t>11/14/2024 to 11/19/2024</a:t>
                      </a:r>
                    </a:p>
                  </a:txBody>
                  <a:tcPr>
                    <a:solidFill>
                      <a:srgbClr val="FFFFCC"/>
                    </a:solidFill>
                  </a:tcPr>
                </a:tc>
                <a:tc>
                  <a:txBody>
                    <a:bodyPr/>
                    <a:lstStyle/>
                    <a:p>
                      <a:r>
                        <a:rPr lang="en-US" sz="1600" b="1" dirty="0">
                          <a:latin typeface="Trebuchet MS" panose="020B0603020202020204" pitchFamily="34" charset="0"/>
                        </a:rPr>
                        <a:t>Report Review</a:t>
                      </a:r>
                    </a:p>
                  </a:txBody>
                  <a:tcPr>
                    <a:solidFill>
                      <a:srgbClr val="FFFFCC"/>
                    </a:solidFill>
                  </a:tcPr>
                </a:tc>
                <a:tc>
                  <a:txBody>
                    <a:bodyPr/>
                    <a:lstStyle/>
                    <a:p>
                      <a:pPr marL="285750" indent="-285750">
                        <a:buFont typeface="Arial" panose="020B0604020202020204" pitchFamily="34" charset="0"/>
                        <a:buChar char="•"/>
                      </a:pPr>
                      <a:r>
                        <a:rPr lang="en-US" sz="1600" dirty="0">
                          <a:latin typeface="Trebuchet MS" panose="020B0603020202020204" pitchFamily="34" charset="0"/>
                        </a:rPr>
                        <a:t>Validate Student End of Year data using CEDAR/COGNOS reports. </a:t>
                      </a:r>
                    </a:p>
                    <a:p>
                      <a:pPr marL="285750" indent="-285750">
                        <a:buFont typeface="Arial" panose="020B0604020202020204" pitchFamily="34" charset="0"/>
                        <a:buChar char="•"/>
                      </a:pPr>
                      <a:r>
                        <a:rPr lang="en-US" sz="1600" dirty="0">
                          <a:latin typeface="Trebuchet MS" panose="020B0603020202020204" pitchFamily="34" charset="0"/>
                        </a:rPr>
                        <a:t>Begin submitting Superintendent Verification (sign-off) forms. </a:t>
                      </a:r>
                    </a:p>
                    <a:p>
                      <a:pPr marL="742950" lvl="1" indent="-285750">
                        <a:buFont typeface="Arial" panose="020B0604020202020204" pitchFamily="34" charset="0"/>
                        <a:buChar char="•"/>
                      </a:pPr>
                      <a:r>
                        <a:rPr lang="en-US" sz="1600" b="1" dirty="0">
                          <a:latin typeface="Trebuchet MS" panose="020B0603020202020204" pitchFamily="34" charset="0"/>
                        </a:rPr>
                        <a:t>Superintendent Verification forms will not be accepted prior to 11/14/2024 and are due 12/03/2024.</a:t>
                      </a:r>
                    </a:p>
                  </a:txBody>
                  <a:tcPr>
                    <a:solidFill>
                      <a:srgbClr val="FFFFCC"/>
                    </a:solidFill>
                  </a:tcPr>
                </a:tc>
                <a:extLst>
                  <a:ext uri="{0D108BD9-81ED-4DB2-BD59-A6C34878D82A}">
                    <a16:rowId xmlns:a16="http://schemas.microsoft.com/office/drawing/2014/main" val="276298624"/>
                  </a:ext>
                </a:extLst>
              </a:tr>
              <a:tr h="473188">
                <a:tc>
                  <a:txBody>
                    <a:bodyPr/>
                    <a:lstStyle/>
                    <a:p>
                      <a:r>
                        <a:rPr lang="en-US" sz="1600" dirty="0">
                          <a:latin typeface="Trebuchet MS" panose="020B0603020202020204" pitchFamily="34" charset="0"/>
                        </a:rPr>
                        <a:t>11/19/2024 (noon)</a:t>
                      </a:r>
                    </a:p>
                  </a:txBody>
                  <a:tcPr>
                    <a:solidFill>
                      <a:srgbClr val="FFCCCC"/>
                    </a:solidFill>
                  </a:tcPr>
                </a:tc>
                <a:tc>
                  <a:txBody>
                    <a:bodyPr/>
                    <a:lstStyle/>
                    <a:p>
                      <a:r>
                        <a:rPr lang="en-US" sz="1600" b="1" dirty="0">
                          <a:latin typeface="Trebuchet MS" panose="020B0603020202020204" pitchFamily="34" charset="0"/>
                        </a:rPr>
                        <a:t>Deadline</a:t>
                      </a:r>
                    </a:p>
                  </a:txBody>
                  <a:tcPr>
                    <a:solidFill>
                      <a:srgbClr val="FFCCCC"/>
                    </a:solidFill>
                  </a:tcPr>
                </a:tc>
                <a:tc>
                  <a:txBody>
                    <a:bodyPr/>
                    <a:lstStyle/>
                    <a:p>
                      <a:r>
                        <a:rPr lang="en-US" sz="1600" dirty="0">
                          <a:latin typeface="Trebuchet MS" panose="020B0603020202020204" pitchFamily="34" charset="0"/>
                        </a:rPr>
                        <a:t>Post-Cross Phase Ends</a:t>
                      </a:r>
                    </a:p>
                    <a:p>
                      <a:pPr marL="285750" indent="-285750">
                        <a:buFont typeface="Arial" panose="020B0604020202020204" pitchFamily="34" charset="0"/>
                        <a:buChar char="•"/>
                      </a:pPr>
                      <a:r>
                        <a:rPr lang="en-US" sz="1600" dirty="0">
                          <a:latin typeface="Trebuchet MS" panose="020B0603020202020204" pitchFamily="34" charset="0"/>
                        </a:rPr>
                        <a:t>LEAs must have error-free SEY snapshot</a:t>
                      </a:r>
                    </a:p>
                  </a:txBody>
                  <a:tcPr>
                    <a:solidFill>
                      <a:srgbClr val="FFCCCC"/>
                    </a:solidFill>
                  </a:tcPr>
                </a:tc>
                <a:extLst>
                  <a:ext uri="{0D108BD9-81ED-4DB2-BD59-A6C34878D82A}">
                    <a16:rowId xmlns:a16="http://schemas.microsoft.com/office/drawing/2014/main" val="1863339021"/>
                  </a:ext>
                </a:extLst>
              </a:tr>
              <a:tr h="672425">
                <a:tc>
                  <a:txBody>
                    <a:bodyPr/>
                    <a:lstStyle/>
                    <a:p>
                      <a:r>
                        <a:rPr lang="en-US" sz="1600" dirty="0">
                          <a:latin typeface="Trebuchet MS" panose="020B0603020202020204" pitchFamily="34" charset="0"/>
                        </a:rPr>
                        <a:t>11/22/2024 to 11/16/2024</a:t>
                      </a:r>
                    </a:p>
                  </a:txBody>
                  <a:tcPr>
                    <a:solidFill>
                      <a:srgbClr val="FFFFCC"/>
                    </a:solidFill>
                  </a:tcPr>
                </a:tc>
                <a:tc>
                  <a:txBody>
                    <a:bodyPr/>
                    <a:lstStyle/>
                    <a:p>
                      <a:r>
                        <a:rPr lang="en-US" sz="1600" b="1" dirty="0">
                          <a:latin typeface="Trebuchet MS" panose="020B0603020202020204" pitchFamily="34" charset="0"/>
                        </a:rPr>
                        <a:t>Final Report Review</a:t>
                      </a:r>
                    </a:p>
                  </a:txBody>
                  <a:tcPr>
                    <a:solidFill>
                      <a:srgbClr val="FFFFCC"/>
                    </a:solidFill>
                  </a:tcPr>
                </a:tc>
                <a:tc>
                  <a:txBody>
                    <a:bodyPr/>
                    <a:lstStyle/>
                    <a:p>
                      <a:r>
                        <a:rPr lang="en-US" sz="1600" dirty="0">
                          <a:latin typeface="Trebuchet MS" panose="020B0603020202020204" pitchFamily="34" charset="0"/>
                        </a:rPr>
                        <a:t>Final review of rates.</a:t>
                      </a:r>
                    </a:p>
                    <a:p>
                      <a:pPr marL="285750" indent="-285750">
                        <a:buFont typeface="Arial" panose="020B0604020202020204" pitchFamily="34" charset="0"/>
                        <a:buChar char="•"/>
                      </a:pPr>
                      <a:r>
                        <a:rPr lang="en-US" sz="1600" dirty="0">
                          <a:latin typeface="Trebuchet MS" panose="020B0603020202020204" pitchFamily="34" charset="0"/>
                        </a:rPr>
                        <a:t>Reconcile any issues found in CDE’s final review process (if receive notification from SEY collection lead)</a:t>
                      </a:r>
                    </a:p>
                  </a:txBody>
                  <a:tcPr>
                    <a:solidFill>
                      <a:srgbClr val="FFFFCC"/>
                    </a:solidFill>
                  </a:tcPr>
                </a:tc>
                <a:extLst>
                  <a:ext uri="{0D108BD9-81ED-4DB2-BD59-A6C34878D82A}">
                    <a16:rowId xmlns:a16="http://schemas.microsoft.com/office/drawing/2014/main" val="2756063847"/>
                  </a:ext>
                </a:extLst>
              </a:tr>
              <a:tr h="672425">
                <a:tc>
                  <a:txBody>
                    <a:bodyPr/>
                    <a:lstStyle/>
                    <a:p>
                      <a:r>
                        <a:rPr lang="en-US" sz="1600" dirty="0">
                          <a:latin typeface="Trebuchet MS" panose="020B0603020202020204" pitchFamily="34" charset="0"/>
                        </a:rPr>
                        <a:t>12/03/2024</a:t>
                      </a:r>
                    </a:p>
                  </a:txBody>
                  <a:tcPr>
                    <a:solidFill>
                      <a:srgbClr val="FFCCCC"/>
                    </a:solidFill>
                  </a:tcPr>
                </a:tc>
                <a:tc>
                  <a:txBody>
                    <a:bodyPr/>
                    <a:lstStyle/>
                    <a:p>
                      <a:r>
                        <a:rPr lang="en-US" sz="1600" b="1" dirty="0">
                          <a:latin typeface="Trebuchet MS" panose="020B0603020202020204" pitchFamily="34" charset="0"/>
                        </a:rPr>
                        <a:t>Deadline</a:t>
                      </a:r>
                    </a:p>
                  </a:txBody>
                  <a:tcPr>
                    <a:solidFill>
                      <a:srgbClr val="FFCCCC"/>
                    </a:solidFill>
                  </a:tcPr>
                </a:tc>
                <a:tc>
                  <a:txBody>
                    <a:bodyPr/>
                    <a:lstStyle/>
                    <a:p>
                      <a:r>
                        <a:rPr lang="en-US" sz="1600" dirty="0">
                          <a:latin typeface="Trebuchet MS" panose="020B0603020202020204" pitchFamily="34" charset="0"/>
                        </a:rPr>
                        <a:t>Superintendent Verification (Sign-Off) Form Due</a:t>
                      </a:r>
                    </a:p>
                    <a:p>
                      <a:pPr marL="285750" indent="-285750">
                        <a:buFont typeface="Arial" panose="020B0604020202020204" pitchFamily="34" charset="0"/>
                        <a:buChar char="•"/>
                      </a:pPr>
                      <a:r>
                        <a:rPr lang="en-US" sz="1600" dirty="0">
                          <a:latin typeface="Trebuchet MS" panose="020B0603020202020204" pitchFamily="34" charset="0"/>
                        </a:rPr>
                        <a:t>Collection Closes</a:t>
                      </a:r>
                    </a:p>
                    <a:p>
                      <a:pPr marL="285750" indent="-285750">
                        <a:buFont typeface="Arial" panose="020B0604020202020204" pitchFamily="34" charset="0"/>
                        <a:buChar char="•"/>
                      </a:pPr>
                      <a:r>
                        <a:rPr lang="en-US" sz="1600" dirty="0">
                          <a:latin typeface="Trebuchet MS" panose="020B0603020202020204" pitchFamily="34" charset="0"/>
                        </a:rPr>
                        <a:t>Data embargoed until official release in January</a:t>
                      </a:r>
                    </a:p>
                  </a:txBody>
                  <a:tcPr>
                    <a:solidFill>
                      <a:srgbClr val="FFCCCC"/>
                    </a:solidFill>
                  </a:tcPr>
                </a:tc>
                <a:extLst>
                  <a:ext uri="{0D108BD9-81ED-4DB2-BD59-A6C34878D82A}">
                    <a16:rowId xmlns:a16="http://schemas.microsoft.com/office/drawing/2014/main" val="2339297511"/>
                  </a:ext>
                </a:extLst>
              </a:tr>
              <a:tr h="273951">
                <a:tc>
                  <a:txBody>
                    <a:bodyPr/>
                    <a:lstStyle/>
                    <a:p>
                      <a:r>
                        <a:rPr lang="en-US" sz="1600" dirty="0">
                          <a:latin typeface="Trebuchet MS" panose="020B0603020202020204" pitchFamily="34" charset="0"/>
                        </a:rPr>
                        <a:t>01/14/2025</a:t>
                      </a:r>
                    </a:p>
                  </a:txBody>
                  <a:tcPr>
                    <a:solidFill>
                      <a:schemeClr val="accent3">
                        <a:lumMod val="20000"/>
                        <a:lumOff val="80000"/>
                      </a:schemeClr>
                    </a:solidFill>
                  </a:tcPr>
                </a:tc>
                <a:tc>
                  <a:txBody>
                    <a:bodyPr/>
                    <a:lstStyle/>
                    <a:p>
                      <a:r>
                        <a:rPr lang="en-US" sz="1600" b="1" dirty="0">
                          <a:latin typeface="Trebuchet MS" panose="020B0603020202020204" pitchFamily="34" charset="0"/>
                        </a:rPr>
                        <a:t>Data Release</a:t>
                      </a:r>
                    </a:p>
                  </a:txBody>
                  <a:tcPr>
                    <a:solidFill>
                      <a:schemeClr val="accent3">
                        <a:lumMod val="20000"/>
                        <a:lumOff val="80000"/>
                      </a:schemeClr>
                    </a:solidFill>
                  </a:tcPr>
                </a:tc>
                <a:tc>
                  <a:txBody>
                    <a:bodyPr/>
                    <a:lstStyle/>
                    <a:p>
                      <a:r>
                        <a:rPr lang="en-US" sz="1600" dirty="0">
                          <a:latin typeface="Trebuchet MS" panose="020B0603020202020204" pitchFamily="34" charset="0"/>
                        </a:rPr>
                        <a:t>Planned official data release and embargo lifts.</a:t>
                      </a:r>
                    </a:p>
                  </a:txBody>
                  <a:tcPr>
                    <a:solidFill>
                      <a:schemeClr val="accent3">
                        <a:lumMod val="20000"/>
                        <a:lumOff val="80000"/>
                      </a:schemeClr>
                    </a:solidFill>
                  </a:tcPr>
                </a:tc>
                <a:extLst>
                  <a:ext uri="{0D108BD9-81ED-4DB2-BD59-A6C34878D82A}">
                    <a16:rowId xmlns:a16="http://schemas.microsoft.com/office/drawing/2014/main" val="3856509721"/>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340144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7CAA76-B102-9EC3-6D53-77095C9729E3}"/>
              </a:ext>
            </a:extLst>
          </p:cNvPr>
          <p:cNvSpPr>
            <a:spLocks noGrp="1"/>
          </p:cNvSpPr>
          <p:nvPr>
            <p:ph type="ctrTitle"/>
          </p:nvPr>
        </p:nvSpPr>
        <p:spPr/>
        <p:txBody>
          <a:bodyPr/>
          <a:lstStyle/>
          <a:p>
            <a:r>
              <a:rPr lang="en-US" dirty="0"/>
              <a:t>Post-Cross LEA Phase</a:t>
            </a:r>
          </a:p>
        </p:txBody>
      </p:sp>
      <p:sp>
        <p:nvSpPr>
          <p:cNvPr id="2" name="Slide Number Placeholder 1">
            <a:extLst>
              <a:ext uri="{FF2B5EF4-FFF2-40B4-BE49-F238E27FC236}">
                <a16:creationId xmlns:a16="http://schemas.microsoft.com/office/drawing/2014/main" id="{F365CA3D-089C-9FA3-0DDE-EBF5445C92EF}"/>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307316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E3DD9D7-A70C-EE3D-43B8-EEB6508AAD6C}"/>
              </a:ext>
            </a:extLst>
          </p:cNvPr>
          <p:cNvSpPr>
            <a:spLocks noGrp="1"/>
          </p:cNvSpPr>
          <p:nvPr>
            <p:ph type="title"/>
          </p:nvPr>
        </p:nvSpPr>
        <p:spPr>
          <a:xfrm>
            <a:off x="443565" y="205176"/>
            <a:ext cx="8065168" cy="898524"/>
          </a:xfrm>
        </p:spPr>
        <p:txBody>
          <a:bodyPr/>
          <a:lstStyle/>
          <a:p>
            <a:r>
              <a:rPr lang="en-US" dirty="0"/>
              <a:t>Overview</a:t>
            </a:r>
          </a:p>
        </p:txBody>
      </p:sp>
      <p:sp>
        <p:nvSpPr>
          <p:cNvPr id="6" name="Content Placeholder 5">
            <a:extLst>
              <a:ext uri="{FF2B5EF4-FFF2-40B4-BE49-F238E27FC236}">
                <a16:creationId xmlns:a16="http://schemas.microsoft.com/office/drawing/2014/main" id="{A193413E-94CB-1172-1B0E-417CE30F1C9C}"/>
              </a:ext>
            </a:extLst>
          </p:cNvPr>
          <p:cNvSpPr>
            <a:spLocks noGrp="1"/>
          </p:cNvSpPr>
          <p:nvPr>
            <p:ph idx="1"/>
          </p:nvPr>
        </p:nvSpPr>
        <p:spPr>
          <a:xfrm>
            <a:off x="838200" y="1554163"/>
            <a:ext cx="10515600" cy="4802187"/>
          </a:xfrm>
        </p:spPr>
        <p:txBody>
          <a:bodyPr>
            <a:normAutofit fontScale="85000" lnSpcReduction="10000"/>
          </a:bodyPr>
          <a:lstStyle/>
          <a:p>
            <a:pPr lvl="0"/>
            <a:r>
              <a:rPr lang="en-US" noProof="0" dirty="0"/>
              <a:t>Third and final phase of the Student End of Year data collection</a:t>
            </a:r>
          </a:p>
          <a:p>
            <a:r>
              <a:rPr lang="en-US" noProof="0" dirty="0"/>
              <a:t>Focus: </a:t>
            </a:r>
          </a:p>
          <a:p>
            <a:pPr lvl="1"/>
            <a:r>
              <a:rPr lang="en-US" noProof="0" dirty="0"/>
              <a:t>Grades 7-12 school exit types (enrollment records) to ensure accurate graduation, completion, and dropout rates</a:t>
            </a:r>
          </a:p>
          <a:p>
            <a:pPr lvl="1"/>
            <a:r>
              <a:rPr lang="en-US" noProof="0" dirty="0"/>
              <a:t>Interplay between SEY 2024 Retention Codes and October 2025 records</a:t>
            </a:r>
          </a:p>
          <a:p>
            <a:pPr lvl="0"/>
            <a:r>
              <a:rPr lang="en-US" noProof="0" dirty="0"/>
              <a:t>Initiated by a process run by CDE after districts submit their data for the Cross LEA Phase</a:t>
            </a:r>
          </a:p>
          <a:p>
            <a:pPr lvl="1"/>
            <a:r>
              <a:rPr lang="en-US" noProof="0" dirty="0"/>
              <a:t>Triggers SE900 series errors/warnings</a:t>
            </a:r>
          </a:p>
          <a:p>
            <a:pPr lvl="1"/>
            <a:r>
              <a:rPr lang="en-US" noProof="0" dirty="0"/>
              <a:t>Any SE001-SE700 errors that arise must also be addressed</a:t>
            </a:r>
          </a:p>
          <a:p>
            <a:pPr lvl="0"/>
            <a:r>
              <a:rPr lang="en-US" noProof="0" dirty="0">
                <a:highlight>
                  <a:srgbClr val="FFFFCC"/>
                </a:highlight>
              </a:rPr>
              <a:t>During this phase, snapshots are not unlocked, only ‘updated’</a:t>
            </a:r>
          </a:p>
          <a:p>
            <a:pPr lvl="1"/>
            <a:r>
              <a:rPr lang="en-US" b="1" noProof="0" dirty="0"/>
              <a:t>All districts must ‘update’ their snapshot at least once during this phase, even if no SE900 business rules were triggered.</a:t>
            </a:r>
          </a:p>
          <a:p>
            <a:r>
              <a:rPr lang="en-US" dirty="0"/>
              <a:t>Limited Data Updates</a:t>
            </a:r>
          </a:p>
          <a:p>
            <a:pPr lvl="1"/>
            <a:r>
              <a:rPr lang="en-US" noProof="0" dirty="0"/>
              <a:t>Independent: School exit types for students with SE900 series errors</a:t>
            </a:r>
          </a:p>
          <a:p>
            <a:pPr lvl="1"/>
            <a:r>
              <a:rPr lang="en-US" dirty="0"/>
              <a:t>Supported: Updates to correct SE001-SE700 series errors, correcting SEY retention codes in response to 2024-2025 October errors, correcting SEY data fields in response to SE900 warnings</a:t>
            </a:r>
          </a:p>
          <a:p>
            <a:r>
              <a:rPr lang="en-US" noProof="0" dirty="0"/>
              <a:t>Final opportunity for districts to validate their SEY data</a:t>
            </a:r>
          </a:p>
          <a:p>
            <a:pPr marL="0" indent="0">
              <a:buNone/>
            </a:pPr>
            <a:endParaRPr lang="en-US" dirty="0"/>
          </a:p>
        </p:txBody>
      </p:sp>
      <p:sp>
        <p:nvSpPr>
          <p:cNvPr id="4" name="Slide Number Placeholder 3"/>
          <p:cNvSpPr>
            <a:spLocks noGrp="1"/>
          </p:cNvSpPr>
          <p:nvPr>
            <p:ph type="sldNum" sz="quarter" idx="12"/>
          </p:nvPr>
        </p:nvSpPr>
        <p:spPr>
          <a:xfrm>
            <a:off x="332873" y="6356350"/>
            <a:ext cx="2743200" cy="365125"/>
          </a:xfrm>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9980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1A78A-03B4-7881-8110-6BB7476978CF}"/>
              </a:ext>
            </a:extLst>
          </p:cNvPr>
          <p:cNvSpPr>
            <a:spLocks noGrp="1"/>
          </p:cNvSpPr>
          <p:nvPr>
            <p:ph type="title"/>
          </p:nvPr>
        </p:nvSpPr>
        <p:spPr/>
        <p:txBody>
          <a:bodyPr/>
          <a:lstStyle/>
          <a:p>
            <a:r>
              <a:rPr lang="en-US" dirty="0"/>
              <a:t>Steps</a:t>
            </a:r>
          </a:p>
        </p:txBody>
      </p:sp>
      <p:sp>
        <p:nvSpPr>
          <p:cNvPr id="3" name="Content Placeholder 2">
            <a:extLst>
              <a:ext uri="{FF2B5EF4-FFF2-40B4-BE49-F238E27FC236}">
                <a16:creationId xmlns:a16="http://schemas.microsoft.com/office/drawing/2014/main" id="{54D60AB6-16B6-22D1-D5E5-9D4721C210A0}"/>
              </a:ext>
            </a:extLst>
          </p:cNvPr>
          <p:cNvSpPr>
            <a:spLocks noGrp="1"/>
          </p:cNvSpPr>
          <p:nvPr>
            <p:ph idx="1"/>
          </p:nvPr>
        </p:nvSpPr>
        <p:spPr>
          <a:xfrm>
            <a:off x="838200" y="1414620"/>
            <a:ext cx="10515600" cy="4351338"/>
          </a:xfrm>
        </p:spPr>
        <p:txBody>
          <a:bodyPr>
            <a:normAutofit lnSpcReduction="10000"/>
          </a:bodyPr>
          <a:lstStyle/>
          <a:p>
            <a:pPr marL="457200" indent="-457200">
              <a:buFont typeface="+mj-lt"/>
              <a:buAutoNum type="arabicPeriod"/>
            </a:pPr>
            <a:r>
              <a:rPr lang="en-US" b="1" dirty="0">
                <a:solidFill>
                  <a:schemeClr val="accent2"/>
                </a:solidFill>
              </a:rPr>
              <a:t>Review errors and warnings</a:t>
            </a:r>
          </a:p>
          <a:p>
            <a:pPr lvl="1"/>
            <a:r>
              <a:rPr lang="en-US" dirty="0"/>
              <a:t>SE900 series and any remaining SE001-SE700 series</a:t>
            </a:r>
          </a:p>
          <a:p>
            <a:pPr marL="457200" indent="-457200">
              <a:buFont typeface="+mj-lt"/>
              <a:buAutoNum type="arabicPeriod"/>
            </a:pPr>
            <a:r>
              <a:rPr lang="en-US" dirty="0"/>
              <a:t>Edit SSA records as needed (Data Pipeline &gt; Edit Record Screen)</a:t>
            </a:r>
          </a:p>
          <a:p>
            <a:pPr lvl="1"/>
            <a:r>
              <a:rPr lang="en-US" dirty="0"/>
              <a:t>Notes: </a:t>
            </a:r>
          </a:p>
          <a:p>
            <a:pPr lvl="2"/>
            <a:r>
              <a:rPr lang="en-US" dirty="0"/>
              <a:t>Contact SEY collection lead before making Student Demographic changes</a:t>
            </a:r>
          </a:p>
          <a:p>
            <a:pPr lvl="2"/>
            <a:r>
              <a:rPr lang="en-US" dirty="0"/>
              <a:t>Graduation Guidelines and Adjustment Files still use the ‘file upload’ option</a:t>
            </a:r>
          </a:p>
          <a:p>
            <a:pPr marL="457200" indent="-457200">
              <a:buFont typeface="+mj-lt"/>
              <a:buAutoNum type="arabicPeriod"/>
            </a:pPr>
            <a:r>
              <a:rPr lang="en-US" b="1" dirty="0">
                <a:solidFill>
                  <a:schemeClr val="accent2"/>
                </a:solidFill>
              </a:rPr>
              <a:t>Update SEY snapshot, </a:t>
            </a:r>
            <a:r>
              <a:rPr lang="en-US" dirty="0"/>
              <a:t>repeating steps 1 through 3 as needed</a:t>
            </a:r>
          </a:p>
          <a:p>
            <a:pPr marL="457200" indent="-457200">
              <a:buFont typeface="+mj-lt"/>
              <a:buAutoNum type="arabicPeriod"/>
            </a:pPr>
            <a:r>
              <a:rPr lang="en-US" b="1" dirty="0">
                <a:solidFill>
                  <a:schemeClr val="accent2"/>
                </a:solidFill>
              </a:rPr>
              <a:t>Review SEY Data using CEDAR/COGNOS reports</a:t>
            </a:r>
          </a:p>
          <a:p>
            <a:pPr marL="457200" indent="-457200">
              <a:buFont typeface="+mj-lt"/>
              <a:buAutoNum type="arabicPeriod"/>
            </a:pPr>
            <a:r>
              <a:rPr lang="en-US" b="1" dirty="0">
                <a:solidFill>
                  <a:schemeClr val="accent2"/>
                </a:solidFill>
              </a:rPr>
              <a:t>Submit Superintendent Sign-Off Form</a:t>
            </a:r>
          </a:p>
          <a:p>
            <a:pPr lvl="1"/>
            <a:r>
              <a:rPr lang="en-US" dirty="0"/>
              <a:t>LEA Approver role required to download form</a:t>
            </a:r>
          </a:p>
          <a:p>
            <a:pPr lvl="1"/>
            <a:r>
              <a:rPr lang="en-US" dirty="0"/>
              <a:t>Forms accepted November 14</a:t>
            </a:r>
            <a:r>
              <a:rPr lang="en-US" baseline="30000" dirty="0"/>
              <a:t>th</a:t>
            </a:r>
            <a:r>
              <a:rPr lang="en-US" dirty="0"/>
              <a:t> through December 3</a:t>
            </a:r>
            <a:r>
              <a:rPr lang="en-US" baseline="30000" dirty="0"/>
              <a:t>rd</a:t>
            </a:r>
            <a:r>
              <a:rPr lang="en-US" dirty="0"/>
              <a:t> only</a:t>
            </a:r>
          </a:p>
          <a:p>
            <a:pPr lvl="1"/>
            <a:r>
              <a:rPr lang="en-US" dirty="0"/>
              <a:t>Email signed forms to </a:t>
            </a:r>
            <a:r>
              <a:rPr lang="en-US" dirty="0">
                <a:hlinkClick r:id="rId2"/>
              </a:rPr>
              <a:t>StudentEndOfYear@cde.state.co.us</a:t>
            </a:r>
            <a:r>
              <a:rPr lang="en-US" dirty="0"/>
              <a:t> or upload signed form to Syncplicity and notify </a:t>
            </a:r>
            <a:r>
              <a:rPr lang="en-US" dirty="0">
                <a:hlinkClick r:id="rId2"/>
              </a:rPr>
              <a:t>StudentEndOfYear@cde.state.co.us</a:t>
            </a:r>
            <a:r>
              <a:rPr lang="en-US" dirty="0"/>
              <a:t> </a:t>
            </a:r>
          </a:p>
          <a:p>
            <a:endParaRPr lang="en-US" dirty="0"/>
          </a:p>
        </p:txBody>
      </p:sp>
      <p:sp>
        <p:nvSpPr>
          <p:cNvPr id="9" name="Rectangle: Rounded Corners 8">
            <a:extLst>
              <a:ext uri="{FF2B5EF4-FFF2-40B4-BE49-F238E27FC236}">
                <a16:creationId xmlns:a16="http://schemas.microsoft.com/office/drawing/2014/main" id="{7F09F6AA-07E4-A3F0-EDDB-63215892A5A9}"/>
              </a:ext>
            </a:extLst>
          </p:cNvPr>
          <p:cNvSpPr/>
          <p:nvPr/>
        </p:nvSpPr>
        <p:spPr>
          <a:xfrm>
            <a:off x="838200" y="5765958"/>
            <a:ext cx="10515600" cy="365126"/>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dirty="0"/>
              <a:t>Note: Steps 1, 3, 4, and 5 are required for all LEAs, even if they are error free at the beginning of this phase</a:t>
            </a:r>
          </a:p>
        </p:txBody>
      </p:sp>
      <p:sp>
        <p:nvSpPr>
          <p:cNvPr id="4" name="Slide Number Placeholder 3">
            <a:extLst>
              <a:ext uri="{FF2B5EF4-FFF2-40B4-BE49-F238E27FC236}">
                <a16:creationId xmlns:a16="http://schemas.microsoft.com/office/drawing/2014/main" id="{5874F2BC-7071-C6C9-A292-7B90E89B69F1}"/>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69071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9F906-6A69-0011-E6F2-4FFE670AABA4}"/>
              </a:ext>
            </a:extLst>
          </p:cNvPr>
          <p:cNvSpPr>
            <a:spLocks noGrp="1"/>
          </p:cNvSpPr>
          <p:nvPr>
            <p:ph type="title"/>
          </p:nvPr>
        </p:nvSpPr>
        <p:spPr/>
        <p:txBody>
          <a:bodyPr/>
          <a:lstStyle/>
          <a:p>
            <a:r>
              <a:rPr lang="en-US" dirty="0"/>
              <a:t>Phase Mechanics</a:t>
            </a:r>
          </a:p>
        </p:txBody>
      </p:sp>
      <p:sp>
        <p:nvSpPr>
          <p:cNvPr id="5" name="Content Placeholder 4">
            <a:extLst>
              <a:ext uri="{FF2B5EF4-FFF2-40B4-BE49-F238E27FC236}">
                <a16:creationId xmlns:a16="http://schemas.microsoft.com/office/drawing/2014/main" id="{46B7B901-BBBD-B136-99B7-CE5A7D67D696}"/>
              </a:ext>
            </a:extLst>
          </p:cNvPr>
          <p:cNvSpPr>
            <a:spLocks noGrp="1"/>
          </p:cNvSpPr>
          <p:nvPr>
            <p:ph sz="quarter" idx="15"/>
          </p:nvPr>
        </p:nvSpPr>
        <p:spPr>
          <a:xfrm>
            <a:off x="227916" y="224404"/>
            <a:ext cx="5715000" cy="3204595"/>
          </a:xfrm>
        </p:spPr>
        <p:txBody>
          <a:bodyPr>
            <a:normAutofit fontScale="70000" lnSpcReduction="20000"/>
          </a:bodyPr>
          <a:lstStyle/>
          <a:p>
            <a:r>
              <a:rPr lang="en-US" dirty="0"/>
              <a:t>Snapshots are NOT unlocked, only updated</a:t>
            </a:r>
          </a:p>
          <a:p>
            <a:r>
              <a:rPr lang="en-US" dirty="0"/>
              <a:t>Limited Data Changes</a:t>
            </a:r>
          </a:p>
          <a:p>
            <a:pPr lvl="1"/>
            <a:r>
              <a:rPr lang="en-US" dirty="0"/>
              <a:t>School exit types for SASIDs with SE900 errors</a:t>
            </a:r>
          </a:p>
          <a:p>
            <a:pPr lvl="1"/>
            <a:r>
              <a:rPr lang="en-US" dirty="0"/>
              <a:t>Approved post-cross LEA data changes</a:t>
            </a:r>
          </a:p>
          <a:p>
            <a:r>
              <a:rPr lang="en-US" dirty="0"/>
              <a:t>SSA updates completed manually through the edit record screen in pipeline</a:t>
            </a:r>
          </a:p>
          <a:p>
            <a:r>
              <a:rPr lang="en-US" dirty="0"/>
              <a:t>DEM updates: Talk to SEY collection lead first</a:t>
            </a:r>
          </a:p>
          <a:p>
            <a:r>
              <a:rPr lang="en-US" dirty="0"/>
              <a:t>GG &amp; Adj files: continue to use the file upload screen in pipeline</a:t>
            </a:r>
          </a:p>
        </p:txBody>
      </p:sp>
      <p:sp>
        <p:nvSpPr>
          <p:cNvPr id="10" name="Content Placeholder 9">
            <a:extLst>
              <a:ext uri="{FF2B5EF4-FFF2-40B4-BE49-F238E27FC236}">
                <a16:creationId xmlns:a16="http://schemas.microsoft.com/office/drawing/2014/main" id="{710E0221-2A3B-E2CC-91B6-0285ABEE69ED}"/>
              </a:ext>
            </a:extLst>
          </p:cNvPr>
          <p:cNvSpPr>
            <a:spLocks noGrp="1"/>
          </p:cNvSpPr>
          <p:nvPr>
            <p:ph sz="quarter" idx="16"/>
          </p:nvPr>
        </p:nvSpPr>
        <p:spPr>
          <a:xfrm>
            <a:off x="6096000" y="237618"/>
            <a:ext cx="5715000" cy="3428947"/>
          </a:xfrm>
        </p:spPr>
        <p:txBody>
          <a:bodyPr>
            <a:normAutofit fontScale="85000" lnSpcReduction="20000"/>
          </a:bodyPr>
          <a:lstStyle/>
          <a:p>
            <a:pPr marL="0" indent="0">
              <a:buNone/>
            </a:pPr>
            <a:r>
              <a:rPr lang="en-US" b="1" dirty="0"/>
              <a:t>Update Snapshot:</a:t>
            </a:r>
          </a:p>
          <a:p>
            <a:pPr lvl="1"/>
            <a:r>
              <a:rPr lang="en-US" dirty="0"/>
              <a:t>Pulls in exit types to clear SE900 errors</a:t>
            </a:r>
          </a:p>
          <a:p>
            <a:pPr lvl="1"/>
            <a:r>
              <a:rPr lang="en-US" dirty="0"/>
              <a:t>Recognizes approved exceptions for SE900 errors</a:t>
            </a:r>
          </a:p>
          <a:p>
            <a:pPr lvl="1"/>
            <a:r>
              <a:rPr lang="en-US" dirty="0"/>
              <a:t>Recognizes approved exceptions for other rules</a:t>
            </a:r>
          </a:p>
          <a:p>
            <a:pPr lvl="1"/>
            <a:r>
              <a:rPr lang="en-US" dirty="0"/>
              <a:t>Pulls in data changes for approved post-cross changes</a:t>
            </a:r>
          </a:p>
          <a:p>
            <a:pPr lvl="1"/>
            <a:r>
              <a:rPr lang="en-US" dirty="0"/>
              <a:t>Checks SE900 warnings against most recent OCT snapshot</a:t>
            </a:r>
          </a:p>
          <a:p>
            <a:pPr lvl="1"/>
            <a:r>
              <a:rPr lang="en-US" dirty="0"/>
              <a:t>Rechecks all business rules</a:t>
            </a:r>
          </a:p>
          <a:p>
            <a:pPr lvl="1"/>
            <a:r>
              <a:rPr lang="en-US" dirty="0"/>
              <a:t>Rechecks AYG</a:t>
            </a:r>
          </a:p>
        </p:txBody>
      </p:sp>
      <p:pic>
        <p:nvPicPr>
          <p:cNvPr id="12" name="Content Placeholder 6" descr="Update Snapshot screen in pipeline">
            <a:extLst>
              <a:ext uri="{FF2B5EF4-FFF2-40B4-BE49-F238E27FC236}">
                <a16:creationId xmlns:a16="http://schemas.microsoft.com/office/drawing/2014/main" id="{9863E991-E251-9C07-BCEC-41D15CFB73E6}"/>
              </a:ext>
            </a:extLst>
          </p:cNvPr>
          <p:cNvPicPr>
            <a:picLocks noGrp="1" noChangeAspect="1"/>
          </p:cNvPicPr>
          <p:nvPr>
            <p:ph sz="quarter" idx="17"/>
          </p:nvPr>
        </p:nvPicPr>
        <p:blipFill>
          <a:blip r:embed="rId2"/>
          <a:stretch>
            <a:fillRect/>
          </a:stretch>
        </p:blipFill>
        <p:spPr>
          <a:xfrm>
            <a:off x="2198921" y="3431779"/>
            <a:ext cx="7487989" cy="2699409"/>
          </a:xfrm>
          <a:prstGeom prst="rect">
            <a:avLst/>
          </a:prstGeom>
        </p:spPr>
      </p:pic>
      <p:sp>
        <p:nvSpPr>
          <p:cNvPr id="4" name="Slide Number Placeholder 3">
            <a:extLst>
              <a:ext uri="{FF2B5EF4-FFF2-40B4-BE49-F238E27FC236}">
                <a16:creationId xmlns:a16="http://schemas.microsoft.com/office/drawing/2014/main" id="{6E63BD4C-44D0-4A41-0425-78529A1D6BC2}"/>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246356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D72EDB-DB91-3843-3F7E-75F749FBE178}"/>
              </a:ext>
            </a:extLst>
          </p:cNvPr>
          <p:cNvSpPr>
            <a:spLocks noGrp="1"/>
          </p:cNvSpPr>
          <p:nvPr>
            <p:ph type="title"/>
          </p:nvPr>
        </p:nvSpPr>
        <p:spPr/>
        <p:txBody>
          <a:bodyPr/>
          <a:lstStyle/>
          <a:p>
            <a:r>
              <a:rPr lang="en-US" dirty="0"/>
              <a:t>Editing SSA Records in Data Pipeline</a:t>
            </a:r>
          </a:p>
        </p:txBody>
      </p:sp>
      <p:sp>
        <p:nvSpPr>
          <p:cNvPr id="9" name="Content Placeholder 8">
            <a:extLst>
              <a:ext uri="{FF2B5EF4-FFF2-40B4-BE49-F238E27FC236}">
                <a16:creationId xmlns:a16="http://schemas.microsoft.com/office/drawing/2014/main" id="{D2307E97-C38C-8674-B015-69200C183CA8}"/>
              </a:ext>
            </a:extLst>
          </p:cNvPr>
          <p:cNvSpPr>
            <a:spLocks noGrp="1"/>
          </p:cNvSpPr>
          <p:nvPr>
            <p:ph sz="quarter" idx="15"/>
          </p:nvPr>
        </p:nvSpPr>
        <p:spPr>
          <a:xfrm>
            <a:off x="227916" y="286091"/>
            <a:ext cx="5392955" cy="2932238"/>
          </a:xfrm>
        </p:spPr>
        <p:txBody>
          <a:bodyPr>
            <a:normAutofit fontScale="92500" lnSpcReduction="10000"/>
          </a:bodyPr>
          <a:lstStyle/>
          <a:p>
            <a:pPr marL="514350" indent="-514350">
              <a:buFont typeface="+mj-lt"/>
              <a:buAutoNum type="arabicPeriod"/>
            </a:pPr>
            <a:r>
              <a:rPr lang="en-US" sz="2400" dirty="0"/>
              <a:t>Login to Data Pipeline</a:t>
            </a:r>
          </a:p>
          <a:p>
            <a:pPr marL="514350" indent="-514350">
              <a:buFont typeface="+mj-lt"/>
              <a:buAutoNum type="arabicPeriod"/>
            </a:pPr>
            <a:r>
              <a:rPr lang="en-US" sz="2400" dirty="0"/>
              <a:t>Select </a:t>
            </a:r>
            <a:r>
              <a:rPr lang="en-US" sz="2400" i="1" dirty="0"/>
              <a:t>Student Profile</a:t>
            </a:r>
          </a:p>
          <a:p>
            <a:pPr marL="514350" indent="-514350">
              <a:buFont typeface="+mj-lt"/>
              <a:buAutoNum type="arabicPeriod"/>
            </a:pPr>
            <a:r>
              <a:rPr lang="en-US" sz="2400" dirty="0"/>
              <a:t>Select </a:t>
            </a:r>
            <a:r>
              <a:rPr lang="en-US" sz="2400" i="1" dirty="0"/>
              <a:t>Edit Record</a:t>
            </a:r>
          </a:p>
          <a:p>
            <a:pPr marL="514350" indent="-514350">
              <a:buFont typeface="+mj-lt"/>
              <a:buAutoNum type="arabicPeriod"/>
            </a:pPr>
            <a:r>
              <a:rPr lang="en-US" sz="2400" dirty="0"/>
              <a:t>Complete drop-down menus</a:t>
            </a:r>
          </a:p>
          <a:p>
            <a:pPr lvl="1"/>
            <a:r>
              <a:rPr lang="en-US" sz="2000" dirty="0"/>
              <a:t>File Type: Student School Association</a:t>
            </a:r>
          </a:p>
          <a:p>
            <a:pPr lvl="1"/>
            <a:r>
              <a:rPr lang="en-US" sz="2000" dirty="0"/>
              <a:t>School Year: 2023-2024</a:t>
            </a:r>
          </a:p>
          <a:p>
            <a:pPr lvl="1"/>
            <a:r>
              <a:rPr lang="en-US" sz="2000" dirty="0"/>
              <a:t>SASID: enter applicable SASID</a:t>
            </a:r>
          </a:p>
          <a:p>
            <a:pPr marL="514350" indent="-514350">
              <a:buFont typeface="+mj-lt"/>
              <a:buAutoNum type="arabicPeriod"/>
            </a:pPr>
            <a:r>
              <a:rPr lang="en-US" sz="2400" dirty="0"/>
              <a:t>Select </a:t>
            </a:r>
            <a:r>
              <a:rPr lang="en-US" sz="2400" i="1" dirty="0"/>
              <a:t>Search</a:t>
            </a:r>
            <a:endParaRPr lang="en-US" sz="2400" dirty="0"/>
          </a:p>
        </p:txBody>
      </p:sp>
      <p:pic>
        <p:nvPicPr>
          <p:cNvPr id="20" name="Picture 19" descr="Image showing the steps to find the edit record screen in data pipeline">
            <a:extLst>
              <a:ext uri="{FF2B5EF4-FFF2-40B4-BE49-F238E27FC236}">
                <a16:creationId xmlns:a16="http://schemas.microsoft.com/office/drawing/2014/main" id="{691DE576-3170-D82F-BB86-3B08F8841274}"/>
              </a:ext>
            </a:extLst>
          </p:cNvPr>
          <p:cNvPicPr>
            <a:picLocks noChangeAspect="1"/>
          </p:cNvPicPr>
          <p:nvPr/>
        </p:nvPicPr>
        <p:blipFill>
          <a:blip r:embed="rId2"/>
          <a:stretch>
            <a:fillRect/>
          </a:stretch>
        </p:blipFill>
        <p:spPr>
          <a:xfrm>
            <a:off x="5024806" y="364096"/>
            <a:ext cx="6825076" cy="1921904"/>
          </a:xfrm>
          <a:prstGeom prst="rect">
            <a:avLst/>
          </a:prstGeom>
        </p:spPr>
      </p:pic>
      <p:sp>
        <p:nvSpPr>
          <p:cNvPr id="10" name="Content Placeholder 9">
            <a:extLst>
              <a:ext uri="{FF2B5EF4-FFF2-40B4-BE49-F238E27FC236}">
                <a16:creationId xmlns:a16="http://schemas.microsoft.com/office/drawing/2014/main" id="{C9A4238E-2208-C641-5E43-96EA339555C4}"/>
              </a:ext>
            </a:extLst>
          </p:cNvPr>
          <p:cNvSpPr>
            <a:spLocks noGrp="1"/>
          </p:cNvSpPr>
          <p:nvPr>
            <p:ph sz="quarter" idx="16"/>
          </p:nvPr>
        </p:nvSpPr>
        <p:spPr>
          <a:xfrm>
            <a:off x="227916" y="3429001"/>
            <a:ext cx="5715000" cy="2010026"/>
          </a:xfrm>
        </p:spPr>
        <p:txBody>
          <a:bodyPr>
            <a:normAutofit fontScale="77500" lnSpcReduction="20000"/>
          </a:bodyPr>
          <a:lstStyle/>
          <a:p>
            <a:pPr marL="0" indent="0">
              <a:buNone/>
            </a:pPr>
            <a:r>
              <a:rPr lang="en-US" b="1" dirty="0"/>
              <a:t>Tips:</a:t>
            </a:r>
          </a:p>
          <a:p>
            <a:pPr lvl="1"/>
            <a:r>
              <a:rPr lang="en-US" dirty="0"/>
              <a:t>Select ‘go to standard view’ to see more data fields</a:t>
            </a:r>
          </a:p>
          <a:p>
            <a:pPr lvl="1"/>
            <a:r>
              <a:rPr lang="en-US" dirty="0"/>
              <a:t>Don’t forget to press the check box at the beginning of the student’s row of data before saving</a:t>
            </a:r>
          </a:p>
          <a:p>
            <a:pPr lvl="1"/>
            <a:r>
              <a:rPr lang="en-US" dirty="0"/>
              <a:t>Use scroll bar at the bottom to scroll across data fields</a:t>
            </a:r>
          </a:p>
          <a:p>
            <a:pPr lvl="1"/>
            <a:endParaRPr lang="en-US" dirty="0"/>
          </a:p>
        </p:txBody>
      </p:sp>
      <p:pic>
        <p:nvPicPr>
          <p:cNvPr id="22" name="Picture 21" descr="sample edit record screen highlighting the checkbox, go to standard view button, bottom scroll bar, and save button">
            <a:extLst>
              <a:ext uri="{FF2B5EF4-FFF2-40B4-BE49-F238E27FC236}">
                <a16:creationId xmlns:a16="http://schemas.microsoft.com/office/drawing/2014/main" id="{8FC0603D-0F6B-1EF1-EEDD-154BA8E43F3C}"/>
              </a:ext>
            </a:extLst>
          </p:cNvPr>
          <p:cNvPicPr>
            <a:picLocks noChangeAspect="1"/>
          </p:cNvPicPr>
          <p:nvPr/>
        </p:nvPicPr>
        <p:blipFill>
          <a:blip r:embed="rId3"/>
          <a:stretch>
            <a:fillRect/>
          </a:stretch>
        </p:blipFill>
        <p:spPr>
          <a:xfrm>
            <a:off x="6329084" y="3308357"/>
            <a:ext cx="5278751" cy="2251313"/>
          </a:xfrm>
          <a:prstGeom prst="rect">
            <a:avLst/>
          </a:prstGeom>
        </p:spPr>
      </p:pic>
      <p:sp>
        <p:nvSpPr>
          <p:cNvPr id="3" name="Slide Number Placeholder 2">
            <a:extLst>
              <a:ext uri="{FF2B5EF4-FFF2-40B4-BE49-F238E27FC236}">
                <a16:creationId xmlns:a16="http://schemas.microsoft.com/office/drawing/2014/main" id="{F06F351B-8B6C-250D-6FE7-FC0A6B29E0EC}"/>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773683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D1A50-ECB2-82E1-A150-9ACD8570AD70}"/>
              </a:ext>
            </a:extLst>
          </p:cNvPr>
          <p:cNvSpPr>
            <a:spLocks noGrp="1"/>
          </p:cNvSpPr>
          <p:nvPr>
            <p:ph type="title"/>
          </p:nvPr>
        </p:nvSpPr>
        <p:spPr>
          <a:xfrm>
            <a:off x="3318236" y="5893622"/>
            <a:ext cx="7197362" cy="898524"/>
          </a:xfrm>
        </p:spPr>
        <p:txBody>
          <a:bodyPr/>
          <a:lstStyle/>
          <a:p>
            <a:r>
              <a:rPr lang="en-US" dirty="0"/>
              <a:t>Superintendent Verification (Sign-Off)</a:t>
            </a:r>
          </a:p>
        </p:txBody>
      </p:sp>
      <p:sp>
        <p:nvSpPr>
          <p:cNvPr id="5" name="Content Placeholder 4">
            <a:extLst>
              <a:ext uri="{FF2B5EF4-FFF2-40B4-BE49-F238E27FC236}">
                <a16:creationId xmlns:a16="http://schemas.microsoft.com/office/drawing/2014/main" id="{BE6E229D-87B7-C7CF-7A63-5DF1FE156318}"/>
              </a:ext>
            </a:extLst>
          </p:cNvPr>
          <p:cNvSpPr>
            <a:spLocks noGrp="1"/>
          </p:cNvSpPr>
          <p:nvPr>
            <p:ph idx="1"/>
          </p:nvPr>
        </p:nvSpPr>
        <p:spPr>
          <a:xfrm>
            <a:off x="227916" y="228600"/>
            <a:ext cx="11736168" cy="3521364"/>
          </a:xfrm>
        </p:spPr>
        <p:txBody>
          <a:bodyPr>
            <a:normAutofit fontScale="92500" lnSpcReduction="10000"/>
          </a:bodyPr>
          <a:lstStyle/>
          <a:p>
            <a:pPr marL="342900" indent="-342900">
              <a:buFont typeface="Arial" panose="020B0604020202020204" pitchFamily="34" charset="0"/>
              <a:buChar char="•"/>
            </a:pPr>
            <a:r>
              <a:rPr lang="en-US" dirty="0"/>
              <a:t>Downloaded from data pipeline ‘Status Dashboard’ screen by LEA Approver</a:t>
            </a:r>
          </a:p>
          <a:p>
            <a:pPr marL="1028700" lvl="1" indent="-342900"/>
            <a:r>
              <a:rPr lang="en-US" dirty="0"/>
              <a:t>Must be error free</a:t>
            </a:r>
          </a:p>
          <a:p>
            <a:pPr marL="1028700" lvl="1" indent="-342900"/>
            <a:r>
              <a:rPr lang="en-US" dirty="0"/>
              <a:t>Must have updated snapshot at least once during Post-Cross Phase</a:t>
            </a:r>
          </a:p>
          <a:p>
            <a:pPr marL="1028700" lvl="1" indent="-342900"/>
            <a:r>
              <a:rPr lang="en-US" dirty="0"/>
              <a:t>Cannot have a snapshot update in process</a:t>
            </a:r>
          </a:p>
          <a:p>
            <a:pPr marL="342900" indent="-342900">
              <a:buFont typeface="Arial" panose="020B0604020202020204" pitchFamily="34" charset="0"/>
              <a:buChar char="•"/>
            </a:pPr>
            <a:r>
              <a:rPr lang="en-US" dirty="0"/>
              <a:t>Signed by Superintendent</a:t>
            </a:r>
          </a:p>
          <a:p>
            <a:pPr lvl="1"/>
            <a:r>
              <a:rPr lang="en-US" dirty="0"/>
              <a:t>Certifies SEY and Graduation Guidelines data is accurate and complete</a:t>
            </a:r>
          </a:p>
          <a:p>
            <a:pPr lvl="1"/>
            <a:r>
              <a:rPr lang="en-US" dirty="0"/>
              <a:t>Acknowledgment that this data is used in district/school accountability frameworks</a:t>
            </a:r>
          </a:p>
          <a:p>
            <a:pPr lvl="1"/>
            <a:r>
              <a:rPr lang="en-US" dirty="0"/>
              <a:t>Dated after the last updated date of your SEY snapshot as shown on the SEY status dashboard</a:t>
            </a:r>
          </a:p>
          <a:p>
            <a:pPr lvl="2"/>
            <a:r>
              <a:rPr lang="en-US" dirty="0"/>
              <a:t>New sign-off form required if snapshot updated after it has been signed</a:t>
            </a:r>
          </a:p>
          <a:p>
            <a:pPr marL="342900" indent="-342900">
              <a:buFont typeface="Arial" panose="020B0604020202020204" pitchFamily="34" charset="0"/>
              <a:buChar char="•"/>
            </a:pPr>
            <a:r>
              <a:rPr lang="en-US" dirty="0"/>
              <a:t>Scan and email to SEY Collection lead, </a:t>
            </a:r>
            <a:r>
              <a:rPr lang="en-US" dirty="0">
                <a:hlinkClick r:id="rId2"/>
              </a:rPr>
              <a:t>StudentEndOfYear@cde.state.co.us</a:t>
            </a:r>
            <a:r>
              <a:rPr lang="en-US" dirty="0"/>
              <a:t> </a:t>
            </a:r>
            <a:r>
              <a:rPr lang="en-US" b="1" dirty="0"/>
              <a:t>OR</a:t>
            </a:r>
            <a:r>
              <a:rPr lang="en-US" dirty="0"/>
              <a:t> upload to your LEA’s student Syncplicity folder</a:t>
            </a:r>
          </a:p>
          <a:p>
            <a:pPr marL="1028700" lvl="1" indent="-342900"/>
            <a:endParaRPr lang="en-US" dirty="0"/>
          </a:p>
        </p:txBody>
      </p:sp>
      <p:pic>
        <p:nvPicPr>
          <p:cNvPr id="6" name="Picture 5" descr="SEY Status Dashboard, highlighting last updated date and download sign-off form button">
            <a:extLst>
              <a:ext uri="{FF2B5EF4-FFF2-40B4-BE49-F238E27FC236}">
                <a16:creationId xmlns:a16="http://schemas.microsoft.com/office/drawing/2014/main" id="{42238944-13B9-46BB-5861-89057C1F0B16}"/>
              </a:ext>
            </a:extLst>
          </p:cNvPr>
          <p:cNvPicPr>
            <a:picLocks noChangeAspect="1"/>
          </p:cNvPicPr>
          <p:nvPr/>
        </p:nvPicPr>
        <p:blipFill>
          <a:blip r:embed="rId3"/>
          <a:stretch>
            <a:fillRect/>
          </a:stretch>
        </p:blipFill>
        <p:spPr>
          <a:xfrm>
            <a:off x="910759" y="3812986"/>
            <a:ext cx="6006158" cy="2379798"/>
          </a:xfrm>
          <a:prstGeom prst="rect">
            <a:avLst/>
          </a:prstGeom>
        </p:spPr>
      </p:pic>
      <p:sp>
        <p:nvSpPr>
          <p:cNvPr id="7" name="Rectangle: Rounded Corners 6">
            <a:extLst>
              <a:ext uri="{FF2B5EF4-FFF2-40B4-BE49-F238E27FC236}">
                <a16:creationId xmlns:a16="http://schemas.microsoft.com/office/drawing/2014/main" id="{18733F94-31C0-BD6E-9C51-2D6E50599F0F}"/>
              </a:ext>
            </a:extLst>
          </p:cNvPr>
          <p:cNvSpPr/>
          <p:nvPr/>
        </p:nvSpPr>
        <p:spPr>
          <a:xfrm>
            <a:off x="8408894" y="4051244"/>
            <a:ext cx="3185150" cy="1541098"/>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Begin submitting 11/14/24</a:t>
            </a:r>
          </a:p>
          <a:p>
            <a:pPr algn="ctr"/>
            <a:r>
              <a:rPr lang="en-US" dirty="0"/>
              <a:t>*will not be accepted early*</a:t>
            </a:r>
          </a:p>
          <a:p>
            <a:pPr algn="ctr"/>
            <a:endParaRPr lang="en-US" dirty="0"/>
          </a:p>
          <a:p>
            <a:pPr algn="ctr"/>
            <a:r>
              <a:rPr lang="en-US" dirty="0"/>
              <a:t>Due 12/3/2024</a:t>
            </a:r>
          </a:p>
        </p:txBody>
      </p:sp>
      <p:sp>
        <p:nvSpPr>
          <p:cNvPr id="4" name="Slide Number Placeholder 3">
            <a:extLst>
              <a:ext uri="{FF2B5EF4-FFF2-40B4-BE49-F238E27FC236}">
                <a16:creationId xmlns:a16="http://schemas.microsoft.com/office/drawing/2014/main" id="{21714A7C-2088-5F15-140C-447F0E05228A}"/>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3377156980"/>
      </p:ext>
    </p:extLst>
  </p:cSld>
  <p:clrMapOvr>
    <a:masterClrMapping/>
  </p:clrMapOvr>
</p:sld>
</file>

<file path=ppt/theme/theme1.xml><?xml version="1.0" encoding="utf-8"?>
<a:theme xmlns:a="http://schemas.openxmlformats.org/drawingml/2006/main" name="Office Theme">
  <a:themeElements>
    <a:clrScheme name="CDE Blue Green">
      <a:dk1>
        <a:sysClr val="windowText" lastClr="000000"/>
      </a:dk1>
      <a:lt1>
        <a:sysClr val="window" lastClr="FFFFFF"/>
      </a:lt1>
      <a:dk2>
        <a:srgbClr val="5D6770"/>
      </a:dk2>
      <a:lt2>
        <a:srgbClr val="90C8E7"/>
      </a:lt2>
      <a:accent1>
        <a:srgbClr val="232C67"/>
      </a:accent1>
      <a:accent2>
        <a:srgbClr val="235E39"/>
      </a:accent2>
      <a:accent3>
        <a:srgbClr val="26B351"/>
      </a:accent3>
      <a:accent4>
        <a:srgbClr val="825474"/>
      </a:accent4>
      <a:accent5>
        <a:srgbClr val="7C98AC"/>
      </a:accent5>
      <a:accent6>
        <a:srgbClr val="D2D3D3"/>
      </a:accent6>
      <a:hlink>
        <a:srgbClr val="0070C0"/>
      </a:hlink>
      <a:folHlink>
        <a:srgbClr val="F8B333"/>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9B7027DE1D1C4E977647345B5DE593" ma:contentTypeVersion="17" ma:contentTypeDescription="Create a new document." ma:contentTypeScope="" ma:versionID="f42e4636b8d0e23f691f9abd54cc9c43">
  <xsd:schema xmlns:xsd="http://www.w3.org/2001/XMLSchema" xmlns:xs="http://www.w3.org/2001/XMLSchema" xmlns:p="http://schemas.microsoft.com/office/2006/metadata/properties" xmlns:ns2="c21e8cdb-1625-4fb9-abda-5a8e0a245cd4" xmlns:ns3="f2d644fe-f34c-46d7-b237-4b16324a78fb" targetNamespace="http://schemas.microsoft.com/office/2006/metadata/properties" ma:root="true" ma:fieldsID="25cfe85102d867910bd70caa318e39ee" ns2:_="" ns3:_="">
    <xsd:import namespace="c21e8cdb-1625-4fb9-abda-5a8e0a245cd4"/>
    <xsd:import namespace="f2d644fe-f34c-46d7-b237-4b16324a78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LengthInSecond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1e8cdb-1625-4fb9-abda-5a8e0a245c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d644fe-f34c-46d7-b237-4b16324a78f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ff242ec-c9a4-4c7d-a564-b6ace1d258b5}" ma:internalName="TaxCatchAll" ma:showField="CatchAllData" ma:web="f2d644fe-f34c-46d7-b237-4b16324a78f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21e8cdb-1625-4fb9-abda-5a8e0a245cd4">
      <Terms xmlns="http://schemas.microsoft.com/office/infopath/2007/PartnerControls"/>
    </lcf76f155ced4ddcb4097134ff3c332f>
    <TaxCatchAll xmlns="f2d644fe-f34c-46d7-b237-4b16324a78fb" xsi:nil="true"/>
  </documentManagement>
</p:properties>
</file>

<file path=customXml/itemProps1.xml><?xml version="1.0" encoding="utf-8"?>
<ds:datastoreItem xmlns:ds="http://schemas.openxmlformats.org/officeDocument/2006/customXml" ds:itemID="{4D3F14C3-E535-4912-B362-4B0146C25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1e8cdb-1625-4fb9-abda-5a8e0a245cd4"/>
    <ds:schemaRef ds:uri="f2d644fe-f34c-46d7-b237-4b16324a78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886E16-889F-4E62-B4E4-BF8A27E7BF67}">
  <ds:schemaRefs>
    <ds:schemaRef ds:uri="http://schemas.microsoft.com/sharepoint/v3/contenttype/forms"/>
  </ds:schemaRefs>
</ds:datastoreItem>
</file>

<file path=customXml/itemProps3.xml><?xml version="1.0" encoding="utf-8"?>
<ds:datastoreItem xmlns:ds="http://schemas.openxmlformats.org/officeDocument/2006/customXml" ds:itemID="{5B4ECD8B-0322-4F8A-93AE-DB7361CB8A33}">
  <ds:schemaRefs>
    <ds:schemaRef ds:uri="http://schemas.microsoft.com/office/2006/metadata/properties"/>
    <ds:schemaRef ds:uri="http://schemas.microsoft.com/office/infopath/2007/PartnerControls"/>
    <ds:schemaRef ds:uri="658e932f-8c42-4f93-8fc3-67d3de176e61"/>
    <ds:schemaRef ds:uri="4c96849b-d583-4314-bdb6-16a0c6e34719"/>
    <ds:schemaRef ds:uri="c21e8cdb-1625-4fb9-abda-5a8e0a245cd4"/>
    <ds:schemaRef ds:uri="f2d644fe-f34c-46d7-b237-4b16324a78fb"/>
  </ds:schemaRefs>
</ds:datastoreItem>
</file>

<file path=docProps/app.xml><?xml version="1.0" encoding="utf-8"?>
<Properties xmlns="http://schemas.openxmlformats.org/officeDocument/2006/extended-properties" xmlns:vt="http://schemas.openxmlformats.org/officeDocument/2006/docPropsVTypes">
  <Template>Office Theme</Template>
  <TotalTime>1548</TotalTime>
  <Words>3128</Words>
  <Application>Microsoft Office PowerPoint</Application>
  <PresentationFormat>Widescreen</PresentationFormat>
  <Paragraphs>332</Paragraphs>
  <Slides>28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Museo Slab 500</vt:lpstr>
      <vt:lpstr>Trebuchet MS</vt:lpstr>
      <vt:lpstr>Office Theme</vt:lpstr>
      <vt:lpstr>Student End of Year Office Hours</vt:lpstr>
      <vt:lpstr>Agenda</vt:lpstr>
      <vt:lpstr>Timeline</vt:lpstr>
      <vt:lpstr>Post-Cross LEA Phase</vt:lpstr>
      <vt:lpstr>Overview</vt:lpstr>
      <vt:lpstr>Steps</vt:lpstr>
      <vt:lpstr>Phase Mechanics</vt:lpstr>
      <vt:lpstr>Editing SSA Records in Data Pipeline</vt:lpstr>
      <vt:lpstr>Superintendent Verification (Sign-Off)</vt:lpstr>
      <vt:lpstr>Exception Requests &amp; Data Change Requests</vt:lpstr>
      <vt:lpstr>Exception Request</vt:lpstr>
      <vt:lpstr>Post-Cross LEA Data Change Request</vt:lpstr>
      <vt:lpstr>SASID Merges in Post-Cross Phase</vt:lpstr>
      <vt:lpstr>Adding Records in Post-Cross Phase</vt:lpstr>
      <vt:lpstr>Business Rules</vt:lpstr>
      <vt:lpstr>General Information</vt:lpstr>
      <vt:lpstr>SE901 Error</vt:lpstr>
      <vt:lpstr>SE902 Error</vt:lpstr>
      <vt:lpstr>SE903 Error</vt:lpstr>
      <vt:lpstr>SE904 Error</vt:lpstr>
      <vt:lpstr>SE905 Error</vt:lpstr>
      <vt:lpstr>SE907 Error</vt:lpstr>
      <vt:lpstr>SE906, SE908, SE912 Warnings</vt:lpstr>
      <vt:lpstr>SE909, SE910, SE911 Warnings</vt:lpstr>
      <vt:lpstr>Adequate Documentation Reminders</vt:lpstr>
      <vt:lpstr>CEDAR/COGNOS Reports</vt:lpstr>
      <vt:lpstr>School Summary of All Rates</vt:lpstr>
      <vt:lpstr>Q &amp; A</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Ward, Reagan</cp:lastModifiedBy>
  <cp:revision>23</cp:revision>
  <dcterms:created xsi:type="dcterms:W3CDTF">2019-06-25T17:30:52Z</dcterms:created>
  <dcterms:modified xsi:type="dcterms:W3CDTF">2024-10-23T19:36:05Z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0x010100C29B7027DE1D1C4E977647345B5DE593</vt:lpwstr>
  </property>
</Properties>
</file>