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5"/>
  </p:notesMasterIdLst>
  <p:sldIdLst>
    <p:sldId id="274" r:id="rId5"/>
    <p:sldId id="256" r:id="rId6"/>
    <p:sldId id="264" r:id="rId7"/>
    <p:sldId id="265" r:id="rId8"/>
    <p:sldId id="276" r:id="rId9"/>
    <p:sldId id="267" r:id="rId10"/>
    <p:sldId id="279" r:id="rId11"/>
    <p:sldId id="280" r:id="rId12"/>
    <p:sldId id="533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5A5B76"/>
    <a:srgbClr val="2C3384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55457-6577-492F-8D03-46E88C618EC1}" v="57" dt="2024-05-14T21:11:08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3" autoAdjust="0"/>
    <p:restoredTop sz="94673" autoAdjust="0"/>
  </p:normalViewPr>
  <p:slideViewPr>
    <p:cSldViewPr snapToGrid="0">
      <p:cViewPr varScale="1">
        <p:scale>
          <a:sx n="101" d="100"/>
          <a:sy n="101" d="100"/>
        </p:scale>
        <p:origin x="2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3F755457-6577-492F-8D03-46E88C618EC1}"/>
    <pc:docChg chg="undo custSel addSld delSld modSld">
      <pc:chgData name="Ward, Reagan" userId="27291eb4-8241-4961-9e69-8c66e34cc5b0" providerId="ADAL" clId="{3F755457-6577-492F-8D03-46E88C618EC1}" dt="2024-05-14T21:12:05.342" v="10058" actId="13244"/>
      <pc:docMkLst>
        <pc:docMk/>
      </pc:docMkLst>
      <pc:sldChg chg="addSp delSp modSp mod modClrScheme chgLayout">
        <pc:chgData name="Ward, Reagan" userId="27291eb4-8241-4961-9e69-8c66e34cc5b0" providerId="ADAL" clId="{3F755457-6577-492F-8D03-46E88C618EC1}" dt="2024-05-14T15:28:10.104" v="9690" actId="6549"/>
        <pc:sldMkLst>
          <pc:docMk/>
          <pc:sldMk cId="3044915438" sldId="256"/>
        </pc:sldMkLst>
        <pc:spChg chg="add mod ord">
          <ac:chgData name="Ward, Reagan" userId="27291eb4-8241-4961-9e69-8c66e34cc5b0" providerId="ADAL" clId="{3F755457-6577-492F-8D03-46E88C618EC1}" dt="2024-05-09T19:56:45.966" v="73" actId="20577"/>
          <ac:spMkLst>
            <pc:docMk/>
            <pc:sldMk cId="3044915438" sldId="256"/>
            <ac:spMk id="2" creationId="{2008DB15-D60F-967C-B8ED-D12AE055A2D1}"/>
          </ac:spMkLst>
        </pc:spChg>
        <pc:spChg chg="add mod ord">
          <ac:chgData name="Ward, Reagan" userId="27291eb4-8241-4961-9e69-8c66e34cc5b0" providerId="ADAL" clId="{3F755457-6577-492F-8D03-46E88C618EC1}" dt="2024-05-14T15:28:10.104" v="9690" actId="6549"/>
          <ac:spMkLst>
            <pc:docMk/>
            <pc:sldMk cId="3044915438" sldId="256"/>
            <ac:spMk id="3" creationId="{16C56FC6-27D0-A61F-7990-33D227699183}"/>
          </ac:spMkLst>
        </pc:spChg>
        <pc:spChg chg="mod ord">
          <ac:chgData name="Ward, Reagan" userId="27291eb4-8241-4961-9e69-8c66e34cc5b0" providerId="ADAL" clId="{3F755457-6577-492F-8D03-46E88C618EC1}" dt="2024-05-09T19:56:43.899" v="67" actId="700"/>
          <ac:spMkLst>
            <pc:docMk/>
            <pc:sldMk cId="3044915438" sldId="256"/>
            <ac:spMk id="4" creationId="{00000000-0000-0000-0000-000000000000}"/>
          </ac:spMkLst>
        </pc:spChg>
        <pc:spChg chg="del mod ord">
          <ac:chgData name="Ward, Reagan" userId="27291eb4-8241-4961-9e69-8c66e34cc5b0" providerId="ADAL" clId="{3F755457-6577-492F-8D03-46E88C618EC1}" dt="2024-05-09T19:56:43.899" v="67" actId="700"/>
          <ac:spMkLst>
            <pc:docMk/>
            <pc:sldMk cId="3044915438" sldId="256"/>
            <ac:spMk id="11" creationId="{90200158-1ED1-7D9D-B2FA-101A27E5ABEE}"/>
          </ac:spMkLst>
        </pc:spChg>
        <pc:spChg chg="del mod ord">
          <ac:chgData name="Ward, Reagan" userId="27291eb4-8241-4961-9e69-8c66e34cc5b0" providerId="ADAL" clId="{3F755457-6577-492F-8D03-46E88C618EC1}" dt="2024-05-09T19:56:43.899" v="67" actId="700"/>
          <ac:spMkLst>
            <pc:docMk/>
            <pc:sldMk cId="3044915438" sldId="256"/>
            <ac:spMk id="12" creationId="{D0A38FE9-F5A0-E695-2C5D-E6F8B0392F3E}"/>
          </ac:spMkLst>
        </pc:spChg>
        <pc:spChg chg="del">
          <ac:chgData name="Ward, Reagan" userId="27291eb4-8241-4961-9e69-8c66e34cc5b0" providerId="ADAL" clId="{3F755457-6577-492F-8D03-46E88C618EC1}" dt="2024-05-09T19:56:43.899" v="67" actId="700"/>
          <ac:spMkLst>
            <pc:docMk/>
            <pc:sldMk cId="3044915438" sldId="256"/>
            <ac:spMk id="13" creationId="{B617DC6C-CA20-4F6D-C800-AA22D042985E}"/>
          </ac:spMkLst>
        </pc:spChg>
        <pc:spChg chg="del">
          <ac:chgData name="Ward, Reagan" userId="27291eb4-8241-4961-9e69-8c66e34cc5b0" providerId="ADAL" clId="{3F755457-6577-492F-8D03-46E88C618EC1}" dt="2024-05-09T19:56:43.899" v="67" actId="700"/>
          <ac:spMkLst>
            <pc:docMk/>
            <pc:sldMk cId="3044915438" sldId="256"/>
            <ac:spMk id="14" creationId="{8CE2C3E0-32F6-B7DE-D2D1-BDBC192230BE}"/>
          </ac:spMkLst>
        </pc:spChg>
        <pc:spChg chg="del">
          <ac:chgData name="Ward, Reagan" userId="27291eb4-8241-4961-9e69-8c66e34cc5b0" providerId="ADAL" clId="{3F755457-6577-492F-8D03-46E88C618EC1}" dt="2024-05-09T19:56:43.899" v="67" actId="700"/>
          <ac:spMkLst>
            <pc:docMk/>
            <pc:sldMk cId="3044915438" sldId="256"/>
            <ac:spMk id="15" creationId="{D144BBFE-FD9B-A398-D49D-3A7A7E33C65C}"/>
          </ac:spMkLst>
        </pc:spChg>
      </pc:sldChg>
      <pc:sldChg chg="addSp delSp modSp mod modClrScheme chgLayout">
        <pc:chgData name="Ward, Reagan" userId="27291eb4-8241-4961-9e69-8c66e34cc5b0" providerId="ADAL" clId="{3F755457-6577-492F-8D03-46E88C618EC1}" dt="2024-05-14T15:28:54.283" v="9746" actId="20577"/>
        <pc:sldMkLst>
          <pc:docMk/>
          <pc:sldMk cId="3401448192" sldId="264"/>
        </pc:sldMkLst>
        <pc:spChg chg="del mod ord">
          <ac:chgData name="Ward, Reagan" userId="27291eb4-8241-4961-9e69-8c66e34cc5b0" providerId="ADAL" clId="{3F755457-6577-492F-8D03-46E88C618EC1}" dt="2024-05-09T19:57:11.930" v="74" actId="700"/>
          <ac:spMkLst>
            <pc:docMk/>
            <pc:sldMk cId="3401448192" sldId="264"/>
            <ac:spMk id="2" creationId="{00000000-0000-0000-0000-000000000000}"/>
          </ac:spMkLst>
        </pc:spChg>
        <pc:spChg chg="del mod ord">
          <ac:chgData name="Ward, Reagan" userId="27291eb4-8241-4961-9e69-8c66e34cc5b0" providerId="ADAL" clId="{3F755457-6577-492F-8D03-46E88C618EC1}" dt="2024-05-09T19:57:11.930" v="74" actId="700"/>
          <ac:spMkLst>
            <pc:docMk/>
            <pc:sldMk cId="3401448192" sldId="264"/>
            <ac:spMk id="3" creationId="{00000000-0000-0000-0000-000000000000}"/>
          </ac:spMkLst>
        </pc:spChg>
        <pc:spChg chg="mod ord">
          <ac:chgData name="Ward, Reagan" userId="27291eb4-8241-4961-9e69-8c66e34cc5b0" providerId="ADAL" clId="{3F755457-6577-492F-8D03-46E88C618EC1}" dt="2024-05-14T15:18:48.845" v="9507" actId="13244"/>
          <ac:spMkLst>
            <pc:docMk/>
            <pc:sldMk cId="3401448192" sldId="264"/>
            <ac:spMk id="4" creationId="{00000000-0000-0000-0000-000000000000}"/>
          </ac:spMkLst>
        </pc:spChg>
        <pc:spChg chg="add mod ord">
          <ac:chgData name="Ward, Reagan" userId="27291eb4-8241-4961-9e69-8c66e34cc5b0" providerId="ADAL" clId="{3F755457-6577-492F-8D03-46E88C618EC1}" dt="2024-05-09T20:14:42.250" v="213" actId="20577"/>
          <ac:spMkLst>
            <pc:docMk/>
            <pc:sldMk cId="3401448192" sldId="264"/>
            <ac:spMk id="5" creationId="{46ED6F8C-6CC1-F42F-2A1B-B56FD889C157}"/>
          </ac:spMkLst>
        </pc:spChg>
        <pc:spChg chg="add del mod ord">
          <ac:chgData name="Ward, Reagan" userId="27291eb4-8241-4961-9e69-8c66e34cc5b0" providerId="ADAL" clId="{3F755457-6577-492F-8D03-46E88C618EC1}" dt="2024-05-09T19:57:22.167" v="83" actId="3680"/>
          <ac:spMkLst>
            <pc:docMk/>
            <pc:sldMk cId="3401448192" sldId="264"/>
            <ac:spMk id="6" creationId="{B244C3D3-2B37-B2F0-0A4B-76AF3D7CCB4C}"/>
          </ac:spMkLst>
        </pc:spChg>
        <pc:graphicFrameChg chg="add mod ord modGraphic">
          <ac:chgData name="Ward, Reagan" userId="27291eb4-8241-4961-9e69-8c66e34cc5b0" providerId="ADAL" clId="{3F755457-6577-492F-8D03-46E88C618EC1}" dt="2024-05-14T15:28:54.283" v="9746" actId="20577"/>
          <ac:graphicFrameMkLst>
            <pc:docMk/>
            <pc:sldMk cId="3401448192" sldId="264"/>
            <ac:graphicFrameMk id="7" creationId="{1769B5A7-461B-955E-3DD6-EEAB54B28EC0}"/>
          </ac:graphicFrameMkLst>
        </pc:graphicFrameChg>
      </pc:sldChg>
      <pc:sldChg chg="addSp delSp modSp mod modClrScheme chgLayout">
        <pc:chgData name="Ward, Reagan" userId="27291eb4-8241-4961-9e69-8c66e34cc5b0" providerId="ADAL" clId="{3F755457-6577-492F-8D03-46E88C618EC1}" dt="2024-05-14T21:12:05.342" v="10058" actId="13244"/>
        <pc:sldMkLst>
          <pc:docMk/>
          <pc:sldMk cId="299803553" sldId="265"/>
        </pc:sldMkLst>
        <pc:spChg chg="del mod ord">
          <ac:chgData name="Ward, Reagan" userId="27291eb4-8241-4961-9e69-8c66e34cc5b0" providerId="ADAL" clId="{3F755457-6577-492F-8D03-46E88C618EC1}" dt="2024-05-09T19:58:52.443" v="110" actId="700"/>
          <ac:spMkLst>
            <pc:docMk/>
            <pc:sldMk cId="299803553" sldId="265"/>
            <ac:spMk id="2" creationId="{00000000-0000-0000-0000-000000000000}"/>
          </ac:spMkLst>
        </pc:spChg>
        <pc:spChg chg="add mod ord">
          <ac:chgData name="Ward, Reagan" userId="27291eb4-8241-4961-9e69-8c66e34cc5b0" providerId="ADAL" clId="{3F755457-6577-492F-8D03-46E88C618EC1}" dt="2024-05-14T15:19:17.430" v="9510" actId="27636"/>
          <ac:spMkLst>
            <pc:docMk/>
            <pc:sldMk cId="299803553" sldId="265"/>
            <ac:spMk id="2" creationId="{42E191FE-3083-4602-D3E6-81B2771DF1D0}"/>
          </ac:spMkLst>
        </pc:spChg>
        <pc:spChg chg="del mod ord">
          <ac:chgData name="Ward, Reagan" userId="27291eb4-8241-4961-9e69-8c66e34cc5b0" providerId="ADAL" clId="{3F755457-6577-492F-8D03-46E88C618EC1}" dt="2024-05-09T19:58:52.443" v="110" actId="700"/>
          <ac:spMkLst>
            <pc:docMk/>
            <pc:sldMk cId="299803553" sldId="265"/>
            <ac:spMk id="3" creationId="{00000000-0000-0000-0000-000000000000}"/>
          </ac:spMkLst>
        </pc:spChg>
        <pc:spChg chg="add mod">
          <ac:chgData name="Ward, Reagan" userId="27291eb4-8241-4961-9e69-8c66e34cc5b0" providerId="ADAL" clId="{3F755457-6577-492F-8D03-46E88C618EC1}" dt="2024-05-14T21:11:53.315" v="10057" actId="1076"/>
          <ac:spMkLst>
            <pc:docMk/>
            <pc:sldMk cId="299803553" sldId="265"/>
            <ac:spMk id="3" creationId="{40A83C26-8358-E79D-A7B9-6FF03E96CCE9}"/>
          </ac:spMkLst>
        </pc:spChg>
        <pc:spChg chg="mod ord">
          <ac:chgData name="Ward, Reagan" userId="27291eb4-8241-4961-9e69-8c66e34cc5b0" providerId="ADAL" clId="{3F755457-6577-492F-8D03-46E88C618EC1}" dt="2024-05-14T21:12:05.342" v="10058" actId="13244"/>
          <ac:spMkLst>
            <pc:docMk/>
            <pc:sldMk cId="299803553" sldId="265"/>
            <ac:spMk id="4" creationId="{00000000-0000-0000-0000-000000000000}"/>
          </ac:spMkLst>
        </pc:spChg>
        <pc:spChg chg="add mod ord">
          <ac:chgData name="Ward, Reagan" userId="27291eb4-8241-4961-9e69-8c66e34cc5b0" providerId="ADAL" clId="{3F755457-6577-492F-8D03-46E88C618EC1}" dt="2024-05-14T15:18:57.522" v="9508" actId="13244"/>
          <ac:spMkLst>
            <pc:docMk/>
            <pc:sldMk cId="299803553" sldId="265"/>
            <ac:spMk id="5" creationId="{6E3DD9D7-A70C-EE3D-43B8-EEB6508AAD6C}"/>
          </ac:spMkLst>
        </pc:spChg>
        <pc:spChg chg="add mod ord">
          <ac:chgData name="Ward, Reagan" userId="27291eb4-8241-4961-9e69-8c66e34cc5b0" providerId="ADAL" clId="{3F755457-6577-492F-8D03-46E88C618EC1}" dt="2024-05-14T15:22:53.931" v="9645" actId="20577"/>
          <ac:spMkLst>
            <pc:docMk/>
            <pc:sldMk cId="299803553" sldId="265"/>
            <ac:spMk id="6" creationId="{A193413E-94CB-1172-1B0E-417CE30F1C9C}"/>
          </ac:spMkLst>
        </pc:spChg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2124329511" sldId="266"/>
        </pc:sldMkLst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939137873" sldId="267"/>
        </pc:sldMkLst>
      </pc:sldChg>
      <pc:sldChg chg="addSp delSp modSp add mod modClrScheme chgLayout">
        <pc:chgData name="Ward, Reagan" userId="27291eb4-8241-4961-9e69-8c66e34cc5b0" providerId="ADAL" clId="{3F755457-6577-492F-8D03-46E88C618EC1}" dt="2024-05-14T15:24:53.051" v="9667" actId="13244"/>
        <pc:sldMkLst>
          <pc:docMk/>
          <pc:sldMk cId="2498757945" sldId="267"/>
        </pc:sldMkLst>
        <pc:spChg chg="mod ord">
          <ac:chgData name="Ward, Reagan" userId="27291eb4-8241-4961-9e69-8c66e34cc5b0" providerId="ADAL" clId="{3F755457-6577-492F-8D03-46E88C618EC1}" dt="2024-05-13T21:54:23.157" v="4143" actId="6549"/>
          <ac:spMkLst>
            <pc:docMk/>
            <pc:sldMk cId="2498757945" sldId="267"/>
            <ac:spMk id="2" creationId="{3B012773-7A1C-E3D0-5532-21BEB7E235A4}"/>
          </ac:spMkLst>
        </pc:spChg>
        <pc:spChg chg="mod">
          <ac:chgData name="Ward, Reagan" userId="27291eb4-8241-4961-9e69-8c66e34cc5b0" providerId="ADAL" clId="{3F755457-6577-492F-8D03-46E88C618EC1}" dt="2024-05-13T21:56:05.390" v="4160" actId="14100"/>
          <ac:spMkLst>
            <pc:docMk/>
            <pc:sldMk cId="2498757945" sldId="267"/>
            <ac:spMk id="3" creationId="{AA6C0716-00B8-9883-EA98-57B9C98DB365}"/>
          </ac:spMkLst>
        </pc:spChg>
        <pc:spChg chg="mod ord">
          <ac:chgData name="Ward, Reagan" userId="27291eb4-8241-4961-9e69-8c66e34cc5b0" providerId="ADAL" clId="{3F755457-6577-492F-8D03-46E88C618EC1}" dt="2024-05-14T15:23:25.305" v="9649" actId="13244"/>
          <ac:spMkLst>
            <pc:docMk/>
            <pc:sldMk cId="2498757945" sldId="267"/>
            <ac:spMk id="4" creationId="{696E7D39-0297-D8DC-5548-51DDD07FD96D}"/>
          </ac:spMkLst>
        </pc:spChg>
        <pc:spChg chg="del">
          <ac:chgData name="Ward, Reagan" userId="27291eb4-8241-4961-9e69-8c66e34cc5b0" providerId="ADAL" clId="{3F755457-6577-492F-8D03-46E88C618EC1}" dt="2024-05-13T21:53:47.043" v="4117" actId="478"/>
          <ac:spMkLst>
            <pc:docMk/>
            <pc:sldMk cId="2498757945" sldId="267"/>
            <ac:spMk id="6" creationId="{C4255DEE-9E00-B933-3053-1DE638A08089}"/>
          </ac:spMkLst>
        </pc:spChg>
        <pc:spChg chg="del">
          <ac:chgData name="Ward, Reagan" userId="27291eb4-8241-4961-9e69-8c66e34cc5b0" providerId="ADAL" clId="{3F755457-6577-492F-8D03-46E88C618EC1}" dt="2024-05-13T21:53:50.166" v="4120" actId="478"/>
          <ac:spMkLst>
            <pc:docMk/>
            <pc:sldMk cId="2498757945" sldId="267"/>
            <ac:spMk id="7" creationId="{AC6E4A18-C2B9-1D96-B11B-3CDAAFC3BC7C}"/>
          </ac:spMkLst>
        </pc:spChg>
        <pc:spChg chg="add del mod">
          <ac:chgData name="Ward, Reagan" userId="27291eb4-8241-4961-9e69-8c66e34cc5b0" providerId="ADAL" clId="{3F755457-6577-492F-8D03-46E88C618EC1}" dt="2024-05-13T21:53:48.826" v="4119" actId="478"/>
          <ac:spMkLst>
            <pc:docMk/>
            <pc:sldMk cId="2498757945" sldId="267"/>
            <ac:spMk id="9" creationId="{46503C13-E915-0BE5-CA59-4EA084E3877D}"/>
          </ac:spMkLst>
        </pc:spChg>
        <pc:spChg chg="add del mod">
          <ac:chgData name="Ward, Reagan" userId="27291eb4-8241-4961-9e69-8c66e34cc5b0" providerId="ADAL" clId="{3F755457-6577-492F-8D03-46E88C618EC1}" dt="2024-05-13T21:53:51.756" v="4122" actId="478"/>
          <ac:spMkLst>
            <pc:docMk/>
            <pc:sldMk cId="2498757945" sldId="267"/>
            <ac:spMk id="11" creationId="{87470B1D-3FD7-85C0-66FE-DFB64F2CAD43}"/>
          </ac:spMkLst>
        </pc:spChg>
        <pc:spChg chg="mod topLvl">
          <ac:chgData name="Ward, Reagan" userId="27291eb4-8241-4961-9e69-8c66e34cc5b0" providerId="ADAL" clId="{3F755457-6577-492F-8D03-46E88C618EC1}" dt="2024-05-14T15:23:52.260" v="9652" actId="962"/>
          <ac:spMkLst>
            <pc:docMk/>
            <pc:sldMk cId="2498757945" sldId="267"/>
            <ac:spMk id="13" creationId="{2A744F31-C95B-6396-FF87-99769D5AB62A}"/>
          </ac:spMkLst>
        </pc:spChg>
        <pc:spChg chg="mod topLvl">
          <ac:chgData name="Ward, Reagan" userId="27291eb4-8241-4961-9e69-8c66e34cc5b0" providerId="ADAL" clId="{3F755457-6577-492F-8D03-46E88C618EC1}" dt="2024-05-14T15:23:53.073" v="9653" actId="962"/>
          <ac:spMkLst>
            <pc:docMk/>
            <pc:sldMk cId="2498757945" sldId="267"/>
            <ac:spMk id="14" creationId="{2D87CA84-21AB-48C8-C82D-521A885EFE21}"/>
          </ac:spMkLst>
        </pc:spChg>
        <pc:spChg chg="mod topLvl">
          <ac:chgData name="Ward, Reagan" userId="27291eb4-8241-4961-9e69-8c66e34cc5b0" providerId="ADAL" clId="{3F755457-6577-492F-8D03-46E88C618EC1}" dt="2024-05-14T15:23:54.446" v="9654" actId="962"/>
          <ac:spMkLst>
            <pc:docMk/>
            <pc:sldMk cId="2498757945" sldId="267"/>
            <ac:spMk id="15" creationId="{F0BB5861-C908-5CAE-597C-D6CA8B1469B9}"/>
          </ac:spMkLst>
        </pc:spChg>
        <pc:spChg chg="mod topLvl">
          <ac:chgData name="Ward, Reagan" userId="27291eb4-8241-4961-9e69-8c66e34cc5b0" providerId="ADAL" clId="{3F755457-6577-492F-8D03-46E88C618EC1}" dt="2024-05-14T15:23:56.222" v="9655" actId="962"/>
          <ac:spMkLst>
            <pc:docMk/>
            <pc:sldMk cId="2498757945" sldId="267"/>
            <ac:spMk id="16" creationId="{630E649F-82D3-F583-FB16-035A9EBE6FFD}"/>
          </ac:spMkLst>
        </pc:spChg>
        <pc:spChg chg="mod topLvl">
          <ac:chgData name="Ward, Reagan" userId="27291eb4-8241-4961-9e69-8c66e34cc5b0" providerId="ADAL" clId="{3F755457-6577-492F-8D03-46E88C618EC1}" dt="2024-05-14T15:23:57.275" v="9656" actId="962"/>
          <ac:spMkLst>
            <pc:docMk/>
            <pc:sldMk cId="2498757945" sldId="267"/>
            <ac:spMk id="17" creationId="{6F39D9E8-624D-89CD-00E4-C4F3EE8F8747}"/>
          </ac:spMkLst>
        </pc:spChg>
        <pc:spChg chg="mod topLvl">
          <ac:chgData name="Ward, Reagan" userId="27291eb4-8241-4961-9e69-8c66e34cc5b0" providerId="ADAL" clId="{3F755457-6577-492F-8D03-46E88C618EC1}" dt="2024-05-14T15:23:57.985" v="9657" actId="962"/>
          <ac:spMkLst>
            <pc:docMk/>
            <pc:sldMk cId="2498757945" sldId="267"/>
            <ac:spMk id="18" creationId="{14311277-5AA1-2471-D59E-922FC0854E7E}"/>
          </ac:spMkLst>
        </pc:spChg>
        <pc:spChg chg="mod topLvl">
          <ac:chgData name="Ward, Reagan" userId="27291eb4-8241-4961-9e69-8c66e34cc5b0" providerId="ADAL" clId="{3F755457-6577-492F-8D03-46E88C618EC1}" dt="2024-05-14T15:23:58.595" v="9658" actId="962"/>
          <ac:spMkLst>
            <pc:docMk/>
            <pc:sldMk cId="2498757945" sldId="267"/>
            <ac:spMk id="19" creationId="{3E3B7BD3-5BD5-BE77-12EB-302B7A14064F}"/>
          </ac:spMkLst>
        </pc:spChg>
        <pc:spChg chg="mod topLvl">
          <ac:chgData name="Ward, Reagan" userId="27291eb4-8241-4961-9e69-8c66e34cc5b0" providerId="ADAL" clId="{3F755457-6577-492F-8D03-46E88C618EC1}" dt="2024-05-14T15:23:59.657" v="9659" actId="962"/>
          <ac:spMkLst>
            <pc:docMk/>
            <pc:sldMk cId="2498757945" sldId="267"/>
            <ac:spMk id="20" creationId="{3D14BB2E-A381-EC47-C7EB-3D1491A62626}"/>
          </ac:spMkLst>
        </pc:spChg>
        <pc:spChg chg="mod topLvl">
          <ac:chgData name="Ward, Reagan" userId="27291eb4-8241-4961-9e69-8c66e34cc5b0" providerId="ADAL" clId="{3F755457-6577-492F-8D03-46E88C618EC1}" dt="2024-05-14T15:24:00.968" v="9660" actId="962"/>
          <ac:spMkLst>
            <pc:docMk/>
            <pc:sldMk cId="2498757945" sldId="267"/>
            <ac:spMk id="21" creationId="{9CEDF0B9-DAB2-CE20-A9E7-8D8EE8CB312D}"/>
          </ac:spMkLst>
        </pc:spChg>
        <pc:spChg chg="mod topLvl">
          <ac:chgData name="Ward, Reagan" userId="27291eb4-8241-4961-9e69-8c66e34cc5b0" providerId="ADAL" clId="{3F755457-6577-492F-8D03-46E88C618EC1}" dt="2024-05-14T15:24:02.453" v="9661" actId="962"/>
          <ac:spMkLst>
            <pc:docMk/>
            <pc:sldMk cId="2498757945" sldId="267"/>
            <ac:spMk id="22" creationId="{D3989186-1127-7F87-07A5-F93DBF4CD58C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3" creationId="{537D444B-E677-6150-759A-62F04C41A8FF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4" creationId="{84A44534-AF59-51C5-CE58-0F97613F4EF9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5" creationId="{B0D0630B-AC95-6E07-4223-6BDF05B5C7E6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6" creationId="{4DC4C0DD-84AB-6E2C-EC1B-6CBDC179528E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7" creationId="{EA6B4399-5B97-BD78-EF01-AF1BDF0EDD18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8" creationId="{30C81CB0-920A-D2F8-C58F-FBF320D8CB4D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29" creationId="{1A83932B-C746-3D37-8628-6C26712CBF35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0" creationId="{AC7E2D7F-A058-1F31-336A-52A8169BB27D}"/>
          </ac:spMkLst>
        </pc:spChg>
        <pc:spChg chg="mod ord topLvl">
          <ac:chgData name="Ward, Reagan" userId="27291eb4-8241-4961-9e69-8c66e34cc5b0" providerId="ADAL" clId="{3F755457-6577-492F-8D03-46E88C618EC1}" dt="2024-05-14T15:24:26.856" v="9662" actId="13244"/>
          <ac:spMkLst>
            <pc:docMk/>
            <pc:sldMk cId="2498757945" sldId="267"/>
            <ac:spMk id="31" creationId="{FAC2D89E-0DF0-B5E2-F023-CC7827160D40}"/>
          </ac:spMkLst>
        </pc:spChg>
        <pc:spChg chg="mod ord topLvl">
          <ac:chgData name="Ward, Reagan" userId="27291eb4-8241-4961-9e69-8c66e34cc5b0" providerId="ADAL" clId="{3F755457-6577-492F-8D03-46E88C618EC1}" dt="2024-05-14T15:24:28.336" v="9663" actId="13244"/>
          <ac:spMkLst>
            <pc:docMk/>
            <pc:sldMk cId="2498757945" sldId="267"/>
            <ac:spMk id="32" creationId="{1741E73B-473B-2510-4E27-4876EAEAA4CC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3" creationId="{C6193128-3F5C-CC0C-48ED-5341006A4E29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4" creationId="{17B70A5B-9BC4-254F-04B2-BBF4F1D6EE08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5" creationId="{10B64211-8760-1E49-B0E7-4677CB22F223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6" creationId="{E3B2932C-8085-FF4A-1C5C-6DF4A726AE4B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7" creationId="{F7111AB0-7902-CF21-43DD-F2933058CAC6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8" creationId="{88F33948-61F3-9272-D57D-400BF39CF5BD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39" creationId="{13BEA655-3300-E047-31DB-A2803F4D8D95}"/>
          </ac:spMkLst>
        </pc:spChg>
        <pc:spChg chg="mod ord topLvl">
          <ac:chgData name="Ward, Reagan" userId="27291eb4-8241-4961-9e69-8c66e34cc5b0" providerId="ADAL" clId="{3F755457-6577-492F-8D03-46E88C618EC1}" dt="2024-05-14T15:24:50.623" v="9666" actId="13244"/>
          <ac:spMkLst>
            <pc:docMk/>
            <pc:sldMk cId="2498757945" sldId="267"/>
            <ac:spMk id="40" creationId="{AF1B13DC-A42D-5067-2DDF-AF5B5903476F}"/>
          </ac:spMkLst>
        </pc:spChg>
        <pc:spChg chg="mod ord topLvl">
          <ac:chgData name="Ward, Reagan" userId="27291eb4-8241-4961-9e69-8c66e34cc5b0" providerId="ADAL" clId="{3F755457-6577-492F-8D03-46E88C618EC1}" dt="2024-05-14T15:24:45.252" v="9664" actId="13244"/>
          <ac:spMkLst>
            <pc:docMk/>
            <pc:sldMk cId="2498757945" sldId="267"/>
            <ac:spMk id="41" creationId="{D2AEBD7C-CEFA-7D04-DE81-67ACFC1EB09C}"/>
          </ac:spMkLst>
        </pc:spChg>
        <pc:spChg chg="mod ord topLvl">
          <ac:chgData name="Ward, Reagan" userId="27291eb4-8241-4961-9e69-8c66e34cc5b0" providerId="ADAL" clId="{3F755457-6577-492F-8D03-46E88C618EC1}" dt="2024-05-14T15:24:53.051" v="9667" actId="13244"/>
          <ac:spMkLst>
            <pc:docMk/>
            <pc:sldMk cId="2498757945" sldId="267"/>
            <ac:spMk id="42" creationId="{92CB1325-6C1B-8850-CAAA-231E6A078C2A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43" creationId="{DEB33CFC-F3B6-C05D-1280-ED6E30A2A853}"/>
          </ac:spMkLst>
        </pc:spChg>
        <pc:spChg chg="mod topLvl">
          <ac:chgData name="Ward, Reagan" userId="27291eb4-8241-4961-9e69-8c66e34cc5b0" providerId="ADAL" clId="{3F755457-6577-492F-8D03-46E88C618EC1}" dt="2024-05-14T15:23:39.775" v="9651" actId="165"/>
          <ac:spMkLst>
            <pc:docMk/>
            <pc:sldMk cId="2498757945" sldId="267"/>
            <ac:spMk id="44" creationId="{40FD5D86-C21F-0A13-8574-462ED0DCE2AC}"/>
          </ac:spMkLst>
        </pc:spChg>
        <pc:grpChg chg="del mod">
          <ac:chgData name="Ward, Reagan" userId="27291eb4-8241-4961-9e69-8c66e34cc5b0" providerId="ADAL" clId="{3F755457-6577-492F-8D03-46E88C618EC1}" dt="2024-05-14T15:23:39.775" v="9651" actId="165"/>
          <ac:grpSpMkLst>
            <pc:docMk/>
            <pc:sldMk cId="2498757945" sldId="267"/>
            <ac:grpSpMk id="12" creationId="{03BC8DA6-812F-DC01-7034-2D714395F660}"/>
          </ac:grpSpMkLst>
        </pc:grpChg>
        <pc:graphicFrameChg chg="del mod ord modGraphic">
          <ac:chgData name="Ward, Reagan" userId="27291eb4-8241-4961-9e69-8c66e34cc5b0" providerId="ADAL" clId="{3F755457-6577-492F-8D03-46E88C618EC1}" dt="2024-05-14T15:23:33.373" v="9650" actId="18245"/>
          <ac:graphicFrameMkLst>
            <pc:docMk/>
            <pc:sldMk cId="2498757945" sldId="267"/>
            <ac:graphicFrameMk id="5" creationId="{98895010-8D34-A404-03BF-339124892326}"/>
          </ac:graphicFrameMkLst>
        </pc:graphicFrameChg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906607081" sldId="268"/>
        </pc:sldMkLst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1895379267" sldId="269"/>
        </pc:sldMkLst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812090992" sldId="270"/>
        </pc:sldMkLst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3613651240" sldId="271"/>
        </pc:sldMkLst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1153159124" sldId="272"/>
        </pc:sldMkLst>
      </pc:sldChg>
      <pc:sldChg chg="del">
        <pc:chgData name="Ward, Reagan" userId="27291eb4-8241-4961-9e69-8c66e34cc5b0" providerId="ADAL" clId="{3F755457-6577-492F-8D03-46E88C618EC1}" dt="2024-05-09T19:58:56.934" v="111" actId="47"/>
        <pc:sldMkLst>
          <pc:docMk/>
          <pc:sldMk cId="550158751" sldId="273"/>
        </pc:sldMkLst>
      </pc:sldChg>
      <pc:sldChg chg="addSp delSp modSp mod">
        <pc:chgData name="Ward, Reagan" userId="27291eb4-8241-4961-9e69-8c66e34cc5b0" providerId="ADAL" clId="{3F755457-6577-492F-8D03-46E88C618EC1}" dt="2024-05-09T20:04:15.645" v="133" actId="22"/>
        <pc:sldMkLst>
          <pc:docMk/>
          <pc:sldMk cId="2748458431" sldId="274"/>
        </pc:sldMkLst>
        <pc:spChg chg="mod">
          <ac:chgData name="Ward, Reagan" userId="27291eb4-8241-4961-9e69-8c66e34cc5b0" providerId="ADAL" clId="{3F755457-6577-492F-8D03-46E88C618EC1}" dt="2024-05-09T19:32:45.569" v="66" actId="20577"/>
          <ac:spMkLst>
            <pc:docMk/>
            <pc:sldMk cId="2748458431" sldId="274"/>
            <ac:spMk id="4" creationId="{DFFE7A95-E3B7-62CE-94A0-C8CBCF4F73FD}"/>
          </ac:spMkLst>
        </pc:spChg>
        <pc:spChg chg="mod">
          <ac:chgData name="Ward, Reagan" userId="27291eb4-8241-4961-9e69-8c66e34cc5b0" providerId="ADAL" clId="{3F755457-6577-492F-8D03-46E88C618EC1}" dt="2024-05-09T19:32:38.402" v="52" actId="20577"/>
          <ac:spMkLst>
            <pc:docMk/>
            <pc:sldMk cId="2748458431" sldId="274"/>
            <ac:spMk id="5" creationId="{F4B32CA7-0A34-544C-18D1-7AFA7490E8C7}"/>
          </ac:spMkLst>
        </pc:spChg>
        <pc:spChg chg="add del">
          <ac:chgData name="Ward, Reagan" userId="27291eb4-8241-4961-9e69-8c66e34cc5b0" providerId="ADAL" clId="{3F755457-6577-492F-8D03-46E88C618EC1}" dt="2024-05-09T20:04:15.645" v="133" actId="22"/>
          <ac:spMkLst>
            <pc:docMk/>
            <pc:sldMk cId="2748458431" sldId="274"/>
            <ac:spMk id="6" creationId="{0213A796-8137-C717-8B99-CC13D5D96964}"/>
          </ac:spMkLst>
        </pc:spChg>
      </pc:sldChg>
      <pc:sldChg chg="modSp mod">
        <pc:chgData name="Ward, Reagan" userId="27291eb4-8241-4961-9e69-8c66e34cc5b0" providerId="ADAL" clId="{3F755457-6577-492F-8D03-46E88C618EC1}" dt="2024-05-09T20:00:54.184" v="131" actId="20577"/>
        <pc:sldMkLst>
          <pc:docMk/>
          <pc:sldMk cId="675032686" sldId="275"/>
        </pc:sldMkLst>
        <pc:spChg chg="mod">
          <ac:chgData name="Ward, Reagan" userId="27291eb4-8241-4961-9e69-8c66e34cc5b0" providerId="ADAL" clId="{3F755457-6577-492F-8D03-46E88C618EC1}" dt="2024-05-09T20:00:54.184" v="131" actId="20577"/>
          <ac:spMkLst>
            <pc:docMk/>
            <pc:sldMk cId="675032686" sldId="275"/>
            <ac:spMk id="2" creationId="{00000000-0000-0000-0000-000000000000}"/>
          </ac:spMkLst>
        </pc:spChg>
      </pc:sldChg>
      <pc:sldChg chg="addSp delSp modSp new mod modClrScheme chgLayout">
        <pc:chgData name="Ward, Reagan" userId="27291eb4-8241-4961-9e69-8c66e34cc5b0" providerId="ADAL" clId="{3F755457-6577-492F-8D03-46E88C618EC1}" dt="2024-05-14T15:23:16.585" v="9648" actId="13244"/>
        <pc:sldMkLst>
          <pc:docMk/>
          <pc:sldMk cId="2921094689" sldId="276"/>
        </pc:sldMkLst>
        <pc:spChg chg="mod ord">
          <ac:chgData name="Ward, Reagan" userId="27291eb4-8241-4961-9e69-8c66e34cc5b0" providerId="ADAL" clId="{3F755457-6577-492F-8D03-46E88C618EC1}" dt="2024-05-13T22:25:25.675" v="5157" actId="700"/>
          <ac:spMkLst>
            <pc:docMk/>
            <pc:sldMk cId="2921094689" sldId="276"/>
            <ac:spMk id="2" creationId="{0C2BADA1-15F9-A1F4-309C-E006CE77BA32}"/>
          </ac:spMkLst>
        </pc:spChg>
        <pc:spChg chg="del mod ord">
          <ac:chgData name="Ward, Reagan" userId="27291eb4-8241-4961-9e69-8c66e34cc5b0" providerId="ADAL" clId="{3F755457-6577-492F-8D03-46E88C618EC1}" dt="2024-05-13T22:25:25.675" v="5157" actId="700"/>
          <ac:spMkLst>
            <pc:docMk/>
            <pc:sldMk cId="2921094689" sldId="276"/>
            <ac:spMk id="3" creationId="{43A420EC-9ED8-1291-CD3F-BD79A1075359}"/>
          </ac:spMkLst>
        </pc:spChg>
        <pc:spChg chg="mod ord">
          <ac:chgData name="Ward, Reagan" userId="27291eb4-8241-4961-9e69-8c66e34cc5b0" providerId="ADAL" clId="{3F755457-6577-492F-8D03-46E88C618EC1}" dt="2024-05-14T15:23:11.419" v="9646" actId="13244"/>
          <ac:spMkLst>
            <pc:docMk/>
            <pc:sldMk cId="2921094689" sldId="276"/>
            <ac:spMk id="4" creationId="{D9C77E76-7EE2-9B5F-BE71-DAF5467FC656}"/>
          </ac:spMkLst>
        </pc:spChg>
        <pc:spChg chg="add mod ord">
          <ac:chgData name="Ward, Reagan" userId="27291eb4-8241-4961-9e69-8c66e34cc5b0" providerId="ADAL" clId="{3F755457-6577-492F-8D03-46E88C618EC1}" dt="2024-05-13T22:31:32.790" v="6371" actId="20577"/>
          <ac:spMkLst>
            <pc:docMk/>
            <pc:sldMk cId="2921094689" sldId="276"/>
            <ac:spMk id="5" creationId="{AFFF0023-5365-49CA-B22C-B3CB10F83201}"/>
          </ac:spMkLst>
        </pc:spChg>
        <pc:spChg chg="add mod ord">
          <ac:chgData name="Ward, Reagan" userId="27291eb4-8241-4961-9e69-8c66e34cc5b0" providerId="ADAL" clId="{3F755457-6577-492F-8D03-46E88C618EC1}" dt="2024-05-13T22:30:24.354" v="6333" actId="20577"/>
          <ac:spMkLst>
            <pc:docMk/>
            <pc:sldMk cId="2921094689" sldId="276"/>
            <ac:spMk id="6" creationId="{F3373D0A-2D7D-A1BA-87AA-963DAC351B5D}"/>
          </ac:spMkLst>
        </pc:spChg>
        <pc:spChg chg="add mod ord">
          <ac:chgData name="Ward, Reagan" userId="27291eb4-8241-4961-9e69-8c66e34cc5b0" providerId="ADAL" clId="{3F755457-6577-492F-8D03-46E88C618EC1}" dt="2024-05-14T15:23:15.060" v="9647" actId="13244"/>
          <ac:spMkLst>
            <pc:docMk/>
            <pc:sldMk cId="2921094689" sldId="276"/>
            <ac:spMk id="7" creationId="{36B640CC-E747-04ED-C34A-7B2ABD933953}"/>
          </ac:spMkLst>
        </pc:spChg>
        <pc:spChg chg="add mod ord">
          <ac:chgData name="Ward, Reagan" userId="27291eb4-8241-4961-9e69-8c66e34cc5b0" providerId="ADAL" clId="{3F755457-6577-492F-8D03-46E88C618EC1}" dt="2024-05-14T15:23:16.585" v="9648" actId="13244"/>
          <ac:spMkLst>
            <pc:docMk/>
            <pc:sldMk cId="2921094689" sldId="276"/>
            <ac:spMk id="8" creationId="{A34C2EE1-2223-BE59-B383-40FF7A53ECE3}"/>
          </ac:spMkLst>
        </pc:spChg>
      </pc:sldChg>
      <pc:sldChg chg="addSp delSp modSp new del mod modClrScheme chgLayout">
        <pc:chgData name="Ward, Reagan" userId="27291eb4-8241-4961-9e69-8c66e34cc5b0" providerId="ADAL" clId="{3F755457-6577-492F-8D03-46E88C618EC1}" dt="2024-05-13T21:59:51.945" v="4161" actId="47"/>
        <pc:sldMkLst>
          <pc:docMk/>
          <pc:sldMk cId="1385624696" sldId="277"/>
        </pc:sldMkLst>
        <pc:spChg chg="mod ord">
          <ac:chgData name="Ward, Reagan" userId="27291eb4-8241-4961-9e69-8c66e34cc5b0" providerId="ADAL" clId="{3F755457-6577-492F-8D03-46E88C618EC1}" dt="2024-05-13T21:49:42.868" v="4112" actId="20577"/>
          <ac:spMkLst>
            <pc:docMk/>
            <pc:sldMk cId="1385624696" sldId="277"/>
            <ac:spMk id="2" creationId="{ACFE5962-C8D0-B1AC-AA22-869E77C81FE5}"/>
          </ac:spMkLst>
        </pc:spChg>
        <pc:spChg chg="del mod ord">
          <ac:chgData name="Ward, Reagan" userId="27291eb4-8241-4961-9e69-8c66e34cc5b0" providerId="ADAL" clId="{3F755457-6577-492F-8D03-46E88C618EC1}" dt="2024-05-13T21:47:29.313" v="4084" actId="700"/>
          <ac:spMkLst>
            <pc:docMk/>
            <pc:sldMk cId="1385624696" sldId="277"/>
            <ac:spMk id="3" creationId="{12C0119D-8986-0083-B4A6-C8FFDC598889}"/>
          </ac:spMkLst>
        </pc:spChg>
        <pc:spChg chg="mod ord">
          <ac:chgData name="Ward, Reagan" userId="27291eb4-8241-4961-9e69-8c66e34cc5b0" providerId="ADAL" clId="{3F755457-6577-492F-8D03-46E88C618EC1}" dt="2024-05-13T21:47:29.313" v="4084" actId="700"/>
          <ac:spMkLst>
            <pc:docMk/>
            <pc:sldMk cId="1385624696" sldId="277"/>
            <ac:spMk id="4" creationId="{CFFCDE38-244E-6681-ECB5-481544773CD0}"/>
          </ac:spMkLst>
        </pc:spChg>
        <pc:spChg chg="add del mod ord">
          <ac:chgData name="Ward, Reagan" userId="27291eb4-8241-4961-9e69-8c66e34cc5b0" providerId="ADAL" clId="{3F755457-6577-492F-8D03-46E88C618EC1}" dt="2024-05-13T21:47:35.278" v="4085"/>
          <ac:spMkLst>
            <pc:docMk/>
            <pc:sldMk cId="1385624696" sldId="277"/>
            <ac:spMk id="5" creationId="{6A0318CC-E98C-64D5-AED6-9F6DFCD09A5A}"/>
          </ac:spMkLst>
        </pc:spChg>
        <pc:graphicFrameChg chg="add mod">
          <ac:chgData name="Ward, Reagan" userId="27291eb4-8241-4961-9e69-8c66e34cc5b0" providerId="ADAL" clId="{3F755457-6577-492F-8D03-46E88C618EC1}" dt="2024-05-13T21:50:53.448" v="4114" actId="14100"/>
          <ac:graphicFrameMkLst>
            <pc:docMk/>
            <pc:sldMk cId="1385624696" sldId="277"/>
            <ac:graphicFrameMk id="6" creationId="{E8E60D0C-4DBB-AC71-709B-07BD7DDB4CA7}"/>
          </ac:graphicFrameMkLst>
        </pc:graphicFrameChg>
      </pc:sldChg>
      <pc:sldChg chg="modSp del mod">
        <pc:chgData name="Ward, Reagan" userId="27291eb4-8241-4961-9e69-8c66e34cc5b0" providerId="ADAL" clId="{3F755457-6577-492F-8D03-46E88C618EC1}" dt="2024-05-13T22:25:10.194" v="5156" actId="47"/>
        <pc:sldMkLst>
          <pc:docMk/>
          <pc:sldMk cId="3950405410" sldId="278"/>
        </pc:sldMkLst>
        <pc:spChg chg="mod">
          <ac:chgData name="Ward, Reagan" userId="27291eb4-8241-4961-9e69-8c66e34cc5b0" providerId="ADAL" clId="{3F755457-6577-492F-8D03-46E88C618EC1}" dt="2024-05-13T21:51:36.195" v="4115" actId="27636"/>
          <ac:spMkLst>
            <pc:docMk/>
            <pc:sldMk cId="3950405410" sldId="278"/>
            <ac:spMk id="6" creationId="{784680E3-74FC-16F9-CC9E-F786A6228F4D}"/>
          </ac:spMkLst>
        </pc:spChg>
      </pc:sldChg>
      <pc:sldChg chg="addSp delSp modSp new mod modClrScheme chgLayout">
        <pc:chgData name="Ward, Reagan" userId="27291eb4-8241-4961-9e69-8c66e34cc5b0" providerId="ADAL" clId="{3F755457-6577-492F-8D03-46E88C618EC1}" dt="2024-05-14T15:25:24.786" v="9671" actId="13244"/>
        <pc:sldMkLst>
          <pc:docMk/>
          <pc:sldMk cId="1782957433" sldId="279"/>
        </pc:sldMkLst>
        <pc:spChg chg="del mod ord">
          <ac:chgData name="Ward, Reagan" userId="27291eb4-8241-4961-9e69-8c66e34cc5b0" providerId="ADAL" clId="{3F755457-6577-492F-8D03-46E88C618EC1}" dt="2024-05-13T22:00:08.062" v="4163" actId="700"/>
          <ac:spMkLst>
            <pc:docMk/>
            <pc:sldMk cId="1782957433" sldId="279"/>
            <ac:spMk id="2" creationId="{2332CD2F-22B6-8A00-99F2-205542FDC071}"/>
          </ac:spMkLst>
        </pc:spChg>
        <pc:spChg chg="del mod ord">
          <ac:chgData name="Ward, Reagan" userId="27291eb4-8241-4961-9e69-8c66e34cc5b0" providerId="ADAL" clId="{3F755457-6577-492F-8D03-46E88C618EC1}" dt="2024-05-13T22:00:08.062" v="4163" actId="700"/>
          <ac:spMkLst>
            <pc:docMk/>
            <pc:sldMk cId="1782957433" sldId="279"/>
            <ac:spMk id="3" creationId="{6E100033-D296-8356-8821-CE70449C616F}"/>
          </ac:spMkLst>
        </pc:spChg>
        <pc:spChg chg="mod ord">
          <ac:chgData name="Ward, Reagan" userId="27291eb4-8241-4961-9e69-8c66e34cc5b0" providerId="ADAL" clId="{3F755457-6577-492F-8D03-46E88C618EC1}" dt="2024-05-14T15:25:05.863" v="9668" actId="13244"/>
          <ac:spMkLst>
            <pc:docMk/>
            <pc:sldMk cId="1782957433" sldId="279"/>
            <ac:spMk id="4" creationId="{A03D77B1-BFB7-AB81-D77B-392E824ED13D}"/>
          </ac:spMkLst>
        </pc:spChg>
        <pc:spChg chg="del mod ord">
          <ac:chgData name="Ward, Reagan" userId="27291eb4-8241-4961-9e69-8c66e34cc5b0" providerId="ADAL" clId="{3F755457-6577-492F-8D03-46E88C618EC1}" dt="2024-05-13T22:00:08.062" v="4163" actId="700"/>
          <ac:spMkLst>
            <pc:docMk/>
            <pc:sldMk cId="1782957433" sldId="279"/>
            <ac:spMk id="5" creationId="{3F91934E-2843-69E4-2834-736A96D02908}"/>
          </ac:spMkLst>
        </pc:spChg>
        <pc:spChg chg="add mod ord">
          <ac:chgData name="Ward, Reagan" userId="27291eb4-8241-4961-9e69-8c66e34cc5b0" providerId="ADAL" clId="{3F755457-6577-492F-8D03-46E88C618EC1}" dt="2024-05-13T22:11:14.462" v="4877" actId="20577"/>
          <ac:spMkLst>
            <pc:docMk/>
            <pc:sldMk cId="1782957433" sldId="279"/>
            <ac:spMk id="6" creationId="{9DAC55EA-8426-4CC0-A37A-58B084065C0E}"/>
          </ac:spMkLst>
        </pc:spChg>
        <pc:spChg chg="add del mod ord">
          <ac:chgData name="Ward, Reagan" userId="27291eb4-8241-4961-9e69-8c66e34cc5b0" providerId="ADAL" clId="{3F755457-6577-492F-8D03-46E88C618EC1}" dt="2024-05-13T22:01:28.370" v="4165" actId="3680"/>
          <ac:spMkLst>
            <pc:docMk/>
            <pc:sldMk cId="1782957433" sldId="279"/>
            <ac:spMk id="7" creationId="{C7F15E24-5C66-F6E9-DE8F-C1E8FAFA1138}"/>
          </ac:spMkLst>
        </pc:spChg>
        <pc:spChg chg="add mod ord">
          <ac:chgData name="Ward, Reagan" userId="27291eb4-8241-4961-9e69-8c66e34cc5b0" providerId="ADAL" clId="{3F755457-6577-492F-8D03-46E88C618EC1}" dt="2024-05-13T22:23:12.158" v="5145" actId="1076"/>
          <ac:spMkLst>
            <pc:docMk/>
            <pc:sldMk cId="1782957433" sldId="279"/>
            <ac:spMk id="8" creationId="{8C87C979-D476-170B-B53C-97362E414168}"/>
          </ac:spMkLst>
        </pc:spChg>
        <pc:spChg chg="add mod ord">
          <ac:chgData name="Ward, Reagan" userId="27291eb4-8241-4961-9e69-8c66e34cc5b0" providerId="ADAL" clId="{3F755457-6577-492F-8D03-46E88C618EC1}" dt="2024-05-14T15:25:10.177" v="9669" actId="13244"/>
          <ac:spMkLst>
            <pc:docMk/>
            <pc:sldMk cId="1782957433" sldId="279"/>
            <ac:spMk id="13" creationId="{83B0DF61-6E43-C076-820F-BCEEEFDA5AEF}"/>
          </ac:spMkLst>
        </pc:spChg>
        <pc:spChg chg="add mod ord">
          <ac:chgData name="Ward, Reagan" userId="27291eb4-8241-4961-9e69-8c66e34cc5b0" providerId="ADAL" clId="{3F755457-6577-492F-8D03-46E88C618EC1}" dt="2024-05-14T15:25:24.786" v="9671" actId="13244"/>
          <ac:spMkLst>
            <pc:docMk/>
            <pc:sldMk cId="1782957433" sldId="279"/>
            <ac:spMk id="14" creationId="{55EDBBCD-DEDA-5D9E-D18F-B93F7AE3A701}"/>
          </ac:spMkLst>
        </pc:spChg>
        <pc:graphicFrameChg chg="add mod ord modGraphic">
          <ac:chgData name="Ward, Reagan" userId="27291eb4-8241-4961-9e69-8c66e34cc5b0" providerId="ADAL" clId="{3F755457-6577-492F-8D03-46E88C618EC1}" dt="2024-05-13T22:22:23.504" v="5122"/>
          <ac:graphicFrameMkLst>
            <pc:docMk/>
            <pc:sldMk cId="1782957433" sldId="279"/>
            <ac:graphicFrameMk id="9" creationId="{1D10D192-57CA-98B7-ECF7-A04B12A24936}"/>
          </ac:graphicFrameMkLst>
        </pc:graphicFrameChg>
        <pc:graphicFrameChg chg="add del mod modGraphic">
          <ac:chgData name="Ward, Reagan" userId="27291eb4-8241-4961-9e69-8c66e34cc5b0" providerId="ADAL" clId="{3F755457-6577-492F-8D03-46E88C618EC1}" dt="2024-05-13T22:22:31.939" v="5123" actId="478"/>
          <ac:graphicFrameMkLst>
            <pc:docMk/>
            <pc:sldMk cId="1782957433" sldId="279"/>
            <ac:graphicFrameMk id="10" creationId="{96F1D514-709F-44CC-EBB6-C26E99A20A1D}"/>
          </ac:graphicFrameMkLst>
        </pc:graphicFrameChg>
        <pc:graphicFrameChg chg="add mod modGraphic">
          <ac:chgData name="Ward, Reagan" userId="27291eb4-8241-4961-9e69-8c66e34cc5b0" providerId="ADAL" clId="{3F755457-6577-492F-8D03-46E88C618EC1}" dt="2024-05-13T22:23:30.496" v="5150" actId="20577"/>
          <ac:graphicFrameMkLst>
            <pc:docMk/>
            <pc:sldMk cId="1782957433" sldId="279"/>
            <ac:graphicFrameMk id="11" creationId="{9A230534-3443-E1CD-01D3-66063E64CFBF}"/>
          </ac:graphicFrameMkLst>
        </pc:graphicFrameChg>
        <pc:graphicFrameChg chg="add mod modGraphic">
          <ac:chgData name="Ward, Reagan" userId="27291eb4-8241-4961-9e69-8c66e34cc5b0" providerId="ADAL" clId="{3F755457-6577-492F-8D03-46E88C618EC1}" dt="2024-05-13T22:23:35.012" v="5155" actId="20577"/>
          <ac:graphicFrameMkLst>
            <pc:docMk/>
            <pc:sldMk cId="1782957433" sldId="279"/>
            <ac:graphicFrameMk id="12" creationId="{32585E8A-EA39-02A7-D4DC-5292E13CDBF6}"/>
          </ac:graphicFrameMkLst>
        </pc:graphicFrameChg>
        <pc:graphicFrameChg chg="add mod ord modGraphic">
          <ac:chgData name="Ward, Reagan" userId="27291eb4-8241-4961-9e69-8c66e34cc5b0" providerId="ADAL" clId="{3F755457-6577-492F-8D03-46E88C618EC1}" dt="2024-05-14T15:25:19.287" v="9670" actId="13244"/>
          <ac:graphicFrameMkLst>
            <pc:docMk/>
            <pc:sldMk cId="1782957433" sldId="279"/>
            <ac:graphicFrameMk id="15" creationId="{A0A74733-5A9E-934C-4EA1-D43B6ACEEC7E}"/>
          </ac:graphicFrameMkLst>
        </pc:graphicFrameChg>
      </pc:sldChg>
      <pc:sldChg chg="addSp delSp modSp new mod">
        <pc:chgData name="Ward, Reagan" userId="27291eb4-8241-4961-9e69-8c66e34cc5b0" providerId="ADAL" clId="{3F755457-6577-492F-8D03-46E88C618EC1}" dt="2024-05-14T15:34:14.181" v="9900" actId="20577"/>
        <pc:sldMkLst>
          <pc:docMk/>
          <pc:sldMk cId="2935172865" sldId="280"/>
        </pc:sldMkLst>
        <pc:spChg chg="ord">
          <ac:chgData name="Ward, Reagan" userId="27291eb4-8241-4961-9e69-8c66e34cc5b0" providerId="ADAL" clId="{3F755457-6577-492F-8D03-46E88C618EC1}" dt="2024-05-14T15:26:04.933" v="9672" actId="13244"/>
          <ac:spMkLst>
            <pc:docMk/>
            <pc:sldMk cId="2935172865" sldId="280"/>
            <ac:spMk id="2" creationId="{B58EB6C8-929F-2E8E-4EA9-FFFDF37806B8}"/>
          </ac:spMkLst>
        </pc:spChg>
        <pc:spChg chg="mod">
          <ac:chgData name="Ward, Reagan" userId="27291eb4-8241-4961-9e69-8c66e34cc5b0" providerId="ADAL" clId="{3F755457-6577-492F-8D03-46E88C618EC1}" dt="2024-05-13T22:32:48.893" v="6407" actId="20577"/>
          <ac:spMkLst>
            <pc:docMk/>
            <pc:sldMk cId="2935172865" sldId="280"/>
            <ac:spMk id="3" creationId="{A5002D84-1611-9179-EDE7-70DD104FFA25}"/>
          </ac:spMkLst>
        </pc:spChg>
        <pc:spChg chg="mod">
          <ac:chgData name="Ward, Reagan" userId="27291eb4-8241-4961-9e69-8c66e34cc5b0" providerId="ADAL" clId="{3F755457-6577-492F-8D03-46E88C618EC1}" dt="2024-05-14T15:32:51.164" v="9865" actId="20577"/>
          <ac:spMkLst>
            <pc:docMk/>
            <pc:sldMk cId="2935172865" sldId="280"/>
            <ac:spMk id="4" creationId="{4F30A030-8ABC-4BB1-16D9-52671A398919}"/>
          </ac:spMkLst>
        </pc:spChg>
        <pc:spChg chg="del">
          <ac:chgData name="Ward, Reagan" userId="27291eb4-8241-4961-9e69-8c66e34cc5b0" providerId="ADAL" clId="{3F755457-6577-492F-8D03-46E88C618EC1}" dt="2024-05-13T22:36:15" v="6847" actId="3680"/>
          <ac:spMkLst>
            <pc:docMk/>
            <pc:sldMk cId="2935172865" sldId="280"/>
            <ac:spMk id="5" creationId="{229FCB2A-8E7B-10F2-F830-C5461DB44E5D}"/>
          </ac:spMkLst>
        </pc:spChg>
        <pc:spChg chg="add mod">
          <ac:chgData name="Ward, Reagan" userId="27291eb4-8241-4961-9e69-8c66e34cc5b0" providerId="ADAL" clId="{3F755457-6577-492F-8D03-46E88C618EC1}" dt="2024-05-14T15:34:14.181" v="9900" actId="20577"/>
          <ac:spMkLst>
            <pc:docMk/>
            <pc:sldMk cId="2935172865" sldId="280"/>
            <ac:spMk id="7" creationId="{CA3F3509-658E-5D2A-BD60-D6F469F8342D}"/>
          </ac:spMkLst>
        </pc:spChg>
        <pc:graphicFrameChg chg="add mod ord modGraphic">
          <ac:chgData name="Ward, Reagan" userId="27291eb4-8241-4961-9e69-8c66e34cc5b0" providerId="ADAL" clId="{3F755457-6577-492F-8D03-46E88C618EC1}" dt="2024-05-13T22:40:51.822" v="7265" actId="1076"/>
          <ac:graphicFrameMkLst>
            <pc:docMk/>
            <pc:sldMk cId="2935172865" sldId="280"/>
            <ac:graphicFrameMk id="6" creationId="{DE055BD9-FE2A-1BEA-957B-C40661254806}"/>
          </ac:graphicFrameMkLst>
        </pc:graphicFrameChg>
      </pc:sldChg>
      <pc:sldChg chg="addSp delSp modSp add mod modClrScheme chgLayout">
        <pc:chgData name="Ward, Reagan" userId="27291eb4-8241-4961-9e69-8c66e34cc5b0" providerId="ADAL" clId="{3F755457-6577-492F-8D03-46E88C618EC1}" dt="2024-05-14T15:26:15.349" v="9673" actId="13244"/>
        <pc:sldMkLst>
          <pc:docMk/>
          <pc:sldMk cId="4126184294" sldId="5337"/>
        </pc:sldMkLst>
        <pc:spChg chg="mod ord">
          <ac:chgData name="Ward, Reagan" userId="27291eb4-8241-4961-9e69-8c66e34cc5b0" providerId="ADAL" clId="{3F755457-6577-492F-8D03-46E88C618EC1}" dt="2024-05-14T14:38:00.479" v="8212" actId="27636"/>
          <ac:spMkLst>
            <pc:docMk/>
            <pc:sldMk cId="4126184294" sldId="5337"/>
            <ac:spMk id="2" creationId="{24622648-86AE-E4AB-F191-9AF4A6A8E562}"/>
          </ac:spMkLst>
        </pc:spChg>
        <pc:spChg chg="add del mod">
          <ac:chgData name="Ward, Reagan" userId="27291eb4-8241-4961-9e69-8c66e34cc5b0" providerId="ADAL" clId="{3F755457-6577-492F-8D03-46E88C618EC1}" dt="2024-05-14T14:33:51.863" v="7980" actId="478"/>
          <ac:spMkLst>
            <pc:docMk/>
            <pc:sldMk cId="4126184294" sldId="5337"/>
            <ac:spMk id="4" creationId="{A510CAFA-1E53-849F-B0FC-EFE6F0D5F03C}"/>
          </ac:spMkLst>
        </pc:spChg>
        <pc:spChg chg="mod ord">
          <ac:chgData name="Ward, Reagan" userId="27291eb4-8241-4961-9e69-8c66e34cc5b0" providerId="ADAL" clId="{3F755457-6577-492F-8D03-46E88C618EC1}" dt="2024-05-14T15:26:15.349" v="9673" actId="13244"/>
          <ac:spMkLst>
            <pc:docMk/>
            <pc:sldMk cId="4126184294" sldId="5337"/>
            <ac:spMk id="5" creationId="{C1A8E5BC-B388-CD90-5204-037C2FE26413}"/>
          </ac:spMkLst>
        </pc:spChg>
        <pc:spChg chg="add del mod">
          <ac:chgData name="Ward, Reagan" userId="27291eb4-8241-4961-9e69-8c66e34cc5b0" providerId="ADAL" clId="{3F755457-6577-492F-8D03-46E88C618EC1}" dt="2024-05-14T14:33:54.036" v="7983" actId="478"/>
          <ac:spMkLst>
            <pc:docMk/>
            <pc:sldMk cId="4126184294" sldId="5337"/>
            <ac:spMk id="7" creationId="{F203C4B4-9B28-2A65-5D84-E32D37F93FFD}"/>
          </ac:spMkLst>
        </pc:spChg>
        <pc:spChg chg="add del mod ord">
          <ac:chgData name="Ward, Reagan" userId="27291eb4-8241-4961-9e69-8c66e34cc5b0" providerId="ADAL" clId="{3F755457-6577-492F-8D03-46E88C618EC1}" dt="2024-05-14T14:34:00.540" v="7986" actId="478"/>
          <ac:spMkLst>
            <pc:docMk/>
            <pc:sldMk cId="4126184294" sldId="5337"/>
            <ac:spMk id="8" creationId="{991A39CC-0B77-ECB8-4B7A-F4853664AEC1}"/>
          </ac:spMkLst>
        </pc:spChg>
        <pc:spChg chg="add del mod">
          <ac:chgData name="Ward, Reagan" userId="27291eb4-8241-4961-9e69-8c66e34cc5b0" providerId="ADAL" clId="{3F755457-6577-492F-8D03-46E88C618EC1}" dt="2024-05-14T14:36:01.561" v="8128" actId="478"/>
          <ac:spMkLst>
            <pc:docMk/>
            <pc:sldMk cId="4126184294" sldId="5337"/>
            <ac:spMk id="9" creationId="{D032C101-D832-A55D-916E-2F41597C2D43}"/>
          </ac:spMkLst>
        </pc:spChg>
        <pc:spChg chg="add del mod">
          <ac:chgData name="Ward, Reagan" userId="27291eb4-8241-4961-9e69-8c66e34cc5b0" providerId="ADAL" clId="{3F755457-6577-492F-8D03-46E88C618EC1}" dt="2024-05-14T14:36:03.395" v="8129" actId="6264"/>
          <ac:spMkLst>
            <pc:docMk/>
            <pc:sldMk cId="4126184294" sldId="5337"/>
            <ac:spMk id="10" creationId="{8EB654B0-DA79-10B8-1648-87C5510AE4F3}"/>
          </ac:spMkLst>
        </pc:spChg>
        <pc:spChg chg="add del mod">
          <ac:chgData name="Ward, Reagan" userId="27291eb4-8241-4961-9e69-8c66e34cc5b0" providerId="ADAL" clId="{3F755457-6577-492F-8D03-46E88C618EC1}" dt="2024-05-14T14:36:03.395" v="8129" actId="6264"/>
          <ac:spMkLst>
            <pc:docMk/>
            <pc:sldMk cId="4126184294" sldId="5337"/>
            <ac:spMk id="11" creationId="{F816DCC4-46A7-3DB8-E2D7-42133E0F133B}"/>
          </ac:spMkLst>
        </pc:spChg>
        <pc:spChg chg="add del mod">
          <ac:chgData name="Ward, Reagan" userId="27291eb4-8241-4961-9e69-8c66e34cc5b0" providerId="ADAL" clId="{3F755457-6577-492F-8D03-46E88C618EC1}" dt="2024-05-14T14:36:03.395" v="8129" actId="6264"/>
          <ac:spMkLst>
            <pc:docMk/>
            <pc:sldMk cId="4126184294" sldId="5337"/>
            <ac:spMk id="12" creationId="{5BB53C6F-856D-07E3-B0FA-45A0E2318420}"/>
          </ac:spMkLst>
        </pc:spChg>
        <pc:spChg chg="add del mod">
          <ac:chgData name="Ward, Reagan" userId="27291eb4-8241-4961-9e69-8c66e34cc5b0" providerId="ADAL" clId="{3F755457-6577-492F-8D03-46E88C618EC1}" dt="2024-05-14T14:36:03.395" v="8129" actId="6264"/>
          <ac:spMkLst>
            <pc:docMk/>
            <pc:sldMk cId="4126184294" sldId="5337"/>
            <ac:spMk id="13" creationId="{0EF09BB0-6839-48DF-6ABD-4D2E9DD8943A}"/>
          </ac:spMkLst>
        </pc:spChg>
        <pc:spChg chg="mod ord">
          <ac:chgData name="Ward, Reagan" userId="27291eb4-8241-4961-9e69-8c66e34cc5b0" providerId="ADAL" clId="{3F755457-6577-492F-8D03-46E88C618EC1}" dt="2024-05-14T15:17:48.733" v="9506" actId="27636"/>
          <ac:spMkLst>
            <pc:docMk/>
            <pc:sldMk cId="4126184294" sldId="5337"/>
            <ac:spMk id="14" creationId="{9CD0834F-E866-379D-D0E8-10E269FD3DD6}"/>
          </ac:spMkLst>
        </pc:spChg>
        <pc:spChg chg="add del mod ord">
          <ac:chgData name="Ward, Reagan" userId="27291eb4-8241-4961-9e69-8c66e34cc5b0" providerId="ADAL" clId="{3F755457-6577-492F-8D03-46E88C618EC1}" dt="2024-05-14T14:36:22.832" v="8133" actId="3680"/>
          <ac:spMkLst>
            <pc:docMk/>
            <pc:sldMk cId="4126184294" sldId="5337"/>
            <ac:spMk id="15" creationId="{CC9F9426-699F-8FD4-7701-CC3FA0A74784}"/>
          </ac:spMkLst>
        </pc:spChg>
        <pc:spChg chg="del">
          <ac:chgData name="Ward, Reagan" userId="27291eb4-8241-4961-9e69-8c66e34cc5b0" providerId="ADAL" clId="{3F755457-6577-492F-8D03-46E88C618EC1}" dt="2024-05-14T14:33:50.198" v="7978" actId="478"/>
          <ac:spMkLst>
            <pc:docMk/>
            <pc:sldMk cId="4126184294" sldId="5337"/>
            <ac:spMk id="22" creationId="{0B15C5F8-C631-86C8-77B0-FA7946143AC4}"/>
          </ac:spMkLst>
        </pc:spChg>
        <pc:spChg chg="del">
          <ac:chgData name="Ward, Reagan" userId="27291eb4-8241-4961-9e69-8c66e34cc5b0" providerId="ADAL" clId="{3F755457-6577-492F-8D03-46E88C618EC1}" dt="2024-05-14T14:33:52.840" v="7981" actId="478"/>
          <ac:spMkLst>
            <pc:docMk/>
            <pc:sldMk cId="4126184294" sldId="5337"/>
            <ac:spMk id="23" creationId="{4AC5D882-A46A-E8FA-C8E5-1031CAAA5BBC}"/>
          </ac:spMkLst>
        </pc:spChg>
        <pc:graphicFrameChg chg="add mod ord modGraphic">
          <ac:chgData name="Ward, Reagan" userId="27291eb4-8241-4961-9e69-8c66e34cc5b0" providerId="ADAL" clId="{3F755457-6577-492F-8D03-46E88C618EC1}" dt="2024-05-14T15:09:10.213" v="9390" actId="5793"/>
          <ac:graphicFrameMkLst>
            <pc:docMk/>
            <pc:sldMk cId="4126184294" sldId="5337"/>
            <ac:graphicFrameMk id="16" creationId="{CEF736AF-8E1B-E559-5193-1A75C05FCD74}"/>
          </ac:graphicFrameMkLst>
        </pc:graphicFrameChg>
        <pc:picChg chg="mod ord">
          <ac:chgData name="Ward, Reagan" userId="27291eb4-8241-4961-9e69-8c66e34cc5b0" providerId="ADAL" clId="{3F755457-6577-492F-8D03-46E88C618EC1}" dt="2024-05-14T14:37:18.516" v="8185" actId="1076"/>
          <ac:picMkLst>
            <pc:docMk/>
            <pc:sldMk cId="4126184294" sldId="5337"/>
            <ac:picMk id="21" creationId="{03DC43D2-C525-FCDB-BC49-8EB7FB01487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0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PAI Codes (on the SSA file):</a:t>
            </a:r>
          </a:p>
          <a:p>
            <a:endParaRPr lang="en-US"/>
          </a:p>
          <a:p>
            <a:r>
              <a:rPr lang="en-US"/>
              <a:t>Group A = Pupils attending an educational program operated by the reporting district</a:t>
            </a:r>
          </a:p>
          <a:p>
            <a:endParaRPr lang="en-US"/>
          </a:p>
          <a:p>
            <a:r>
              <a:rPr lang="en-US"/>
              <a:t>Group B = Resident Pupils attending an educational program </a:t>
            </a:r>
            <a:r>
              <a:rPr lang="en-US" b="1" i="1" u="sng"/>
              <a:t>not</a:t>
            </a:r>
            <a:r>
              <a:rPr lang="en-US" b="0" i="0" u="none"/>
              <a:t> operated by the reporting district</a:t>
            </a:r>
          </a:p>
          <a:p>
            <a:endParaRPr lang="en-US" b="0" i="0" u="none"/>
          </a:p>
          <a:p>
            <a:endParaRPr lang="en-US" b="0" i="0" u="none"/>
          </a:p>
          <a:p>
            <a:r>
              <a:rPr lang="en-US" b="0" i="0" u="none"/>
              <a:t>Special Education PAI Codes:</a:t>
            </a:r>
          </a:p>
          <a:p>
            <a:r>
              <a:rPr lang="en-US" b="0" i="0" u="none"/>
              <a:t>See the Special Education IEP Interchange – Child Participation file layout for information</a:t>
            </a:r>
          </a:p>
          <a:p>
            <a:r>
              <a:rPr lang="en-US" b="0" i="0" u="none"/>
              <a:t>Based upon students within the Administrative Unit (AU) – which means codes may vary from the PAI codes used on the SSA file since those are based upon district level information</a:t>
            </a:r>
          </a:p>
          <a:p>
            <a:endParaRPr lang="en-US" b="0" i="0" u="none"/>
          </a:p>
          <a:p>
            <a:r>
              <a:rPr lang="en-US" b="0" i="0" u="none"/>
              <a:t>District providing educational services is the district accountable to the student for graduation/completion &amp; dropout rates</a:t>
            </a:r>
          </a:p>
          <a:p>
            <a:endParaRPr lang="en-US" b="0" i="0" u="none"/>
          </a:p>
          <a:p>
            <a:r>
              <a:rPr lang="en-US" b="0" i="0" u="none"/>
              <a:t>OCT coding ensures district of residence is funded because they are paying the Contract BOCES/District school for the services. Contract/BOCES district is not receiving funding.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02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2C33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2595716"/>
            <a:ext cx="12192627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61A3C0-0628-4B30-9BC0-4E5DF5B790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0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18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DE45B8-4104-734B-5D8C-74D4C3DAB2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0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0CA229-D329-D0A1-9C9F-E2D37D2122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984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26ED14-2BD0-1302-BB78-7F559CA9B3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4F05C4-7EF6-1DBA-9EDA-A79F7EED0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7CB22F-1EEF-76B4-D058-2C8D1512DC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111DAE-27D6-E8EB-7F3A-92F0C6DC25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61BC74-E299-BDBE-E2F5-0DE41B357E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598"/>
            <a:ext cx="11736168" cy="5599169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Insert Image or Smart Art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FE5AAC4-D503-DE2F-957E-CD76F95873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7916" y="5917147"/>
            <a:ext cx="3559079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B6D9F0B-816F-6497-C8C6-0A9E11D6900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27916" y="6210235"/>
            <a:ext cx="3559080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</p:spTree>
    <p:extLst>
      <p:ext uri="{BB962C8B-B14F-4D97-AF65-F5344CB8AC3E}">
        <p14:creationId xmlns:p14="http://schemas.microsoft.com/office/powerpoint/2010/main" val="4185233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FE5AAC4-D503-DE2F-957E-CD76F95873A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7916" y="5917147"/>
            <a:ext cx="3559079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name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B6D9F0B-816F-6497-C8C6-0A9E11D6900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27916" y="6210235"/>
            <a:ext cx="3559080" cy="279444"/>
          </a:xfrm>
        </p:spPr>
        <p:txBody>
          <a:bodyPr/>
          <a:lstStyle>
            <a:lvl1pPr marL="0" indent="0">
              <a:buNone/>
              <a:defRPr 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add collection email address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CE6C516-C179-126C-DF9F-FB239BE5BC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27916" y="224405"/>
            <a:ext cx="5715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679F0B30-A3D8-5FAB-79BF-FAFB7DF5CD7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96000" y="237619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59C40B87-34B1-0D57-986A-C0117BA534F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96000" y="2967605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167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3F0CF0-9A4D-5A40-7958-86C4AAF7D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9498A2-0359-E912-13BB-57F236A9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79" y="0"/>
            <a:ext cx="3435658" cy="6858000"/>
          </a:xfrm>
          <a:solidFill>
            <a:srgbClr val="5A5B76"/>
          </a:solidFill>
          <a:ln>
            <a:noFill/>
          </a:ln>
        </p:spPr>
        <p:txBody>
          <a:bodyPr lIns="0" tIns="0" rIns="0" bIns="0" anchor="ctr" anchorCtr="0">
            <a:normAutofit/>
          </a:bodyPr>
          <a:lstStyle>
            <a:lvl1pPr marL="230188" indent="0" algn="ctr"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F1CAE9-4692-3FA7-D90D-F566F9267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0980" y="1520031"/>
            <a:ext cx="7066624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446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26D05B-385B-3357-30B3-32C3362F8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16E57BF-FBD9-BF44-FF8C-BAB1508DF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2E57FBF-6B51-1D66-7A47-824EBABAF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3664022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8605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179F89-EECC-D27E-DFD4-7EED03F0D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CFD084-1219-B541-414E-A585CD7CF5FE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CE6C516-C179-126C-DF9F-FB239BE5BC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27916" y="224405"/>
            <a:ext cx="5715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679F0B30-A3D8-5FAB-79BF-FAFB7DF5CD7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96000" y="237619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59C40B87-34B1-0D57-986A-C0117BA534F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96000" y="2967605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027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EE3657-431A-0B70-6FEF-BFE6498F5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600"/>
            <a:ext cx="11736168" cy="5522976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Insert Image or Smart 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BDADCBF6-49E3-4515-B284-83B33249404E}" type="datetime1">
              <a:rPr lang="en-US" smtClean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9" r:id="rId3"/>
    <p:sldLayoutId id="2147483680" r:id="rId4"/>
    <p:sldLayoutId id="2147483701" r:id="rId5"/>
    <p:sldLayoutId id="2147483697" r:id="rId6"/>
    <p:sldLayoutId id="2147483700" r:id="rId7"/>
    <p:sldLayoutId id="2147483682" r:id="rId8"/>
    <p:sldLayoutId id="2147483688" r:id="rId9"/>
    <p:sldLayoutId id="2147483698" r:id="rId10"/>
    <p:sldLayoutId id="2147483689" r:id="rId11"/>
    <p:sldLayoutId id="2147483696" r:id="rId12"/>
    <p:sldLayoutId id="2147483668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702" r:id="rId20"/>
    <p:sldLayoutId id="2147483703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accountability/accountability-resources#2023accountabilityresour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svg"/><Relationship Id="rId11" Type="http://schemas.openxmlformats.org/officeDocument/2006/relationships/image" Target="../media/image20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FE7A95-E3B7-62CE-94A0-C8CBCF4F73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End of Year</a:t>
            </a:r>
            <a:br>
              <a:rPr lang="en-US" dirty="0"/>
            </a:br>
            <a:r>
              <a:rPr lang="en-US" dirty="0"/>
              <a:t>Office Hours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B32CA7-0A34-544C-18D1-7AFA7490E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5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B15-D60F-967C-B8ED-D12AE055A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6FC6-27D0-A61F-7990-33D2276991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Timeline Review</a:t>
            </a:r>
          </a:p>
          <a:p>
            <a:r>
              <a:rPr lang="en-US" dirty="0"/>
              <a:t>Collaborating with Program Staff</a:t>
            </a:r>
          </a:p>
          <a:p>
            <a:r>
              <a:rPr lang="en-US" dirty="0"/>
              <a:t>FRL Business Rules</a:t>
            </a:r>
          </a:p>
          <a:p>
            <a:r>
              <a:rPr lang="en-US" dirty="0"/>
              <a:t>BOCES Schools vs BOCES Programs</a:t>
            </a:r>
          </a:p>
          <a:p>
            <a:r>
              <a:rPr lang="en-US" dirty="0"/>
              <a:t>Capturing Enrollment Status Changes</a:t>
            </a:r>
          </a:p>
          <a:p>
            <a:r>
              <a:rPr lang="en-US" dirty="0"/>
              <a:t>Investigating Errors with the report </a:t>
            </a:r>
            <a:br>
              <a:rPr lang="en-US" dirty="0"/>
            </a:br>
            <a:r>
              <a:rPr lang="en-US" i="1" dirty="0"/>
              <a:t>SASID Lookup: SEY and OCT (prior, current, subsequent year)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ED6F8C-6CC1-F42F-2A1B-B56FD889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Phase Timeline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69B5A7-461B-955E-3DD6-EEAB54B28E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19096"/>
              </p:ext>
            </p:extLst>
          </p:nvPr>
        </p:nvGraphicFramePr>
        <p:xfrm>
          <a:off x="228600" y="228600"/>
          <a:ext cx="11734800" cy="529590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116106">
                  <a:extLst>
                    <a:ext uri="{9D8B030D-6E8A-4147-A177-3AD203B41FA5}">
                      <a16:colId xmlns:a16="http://schemas.microsoft.com/office/drawing/2014/main" val="32043887"/>
                    </a:ext>
                  </a:extLst>
                </a:gridCol>
                <a:gridCol w="1013012">
                  <a:extLst>
                    <a:ext uri="{9D8B030D-6E8A-4147-A177-3AD203B41FA5}">
                      <a16:colId xmlns:a16="http://schemas.microsoft.com/office/drawing/2014/main" val="3810390193"/>
                    </a:ext>
                  </a:extLst>
                </a:gridCol>
                <a:gridCol w="3092823">
                  <a:extLst>
                    <a:ext uri="{9D8B030D-6E8A-4147-A177-3AD203B41FA5}">
                      <a16:colId xmlns:a16="http://schemas.microsoft.com/office/drawing/2014/main" val="1401167356"/>
                    </a:ext>
                  </a:extLst>
                </a:gridCol>
                <a:gridCol w="6512859">
                  <a:extLst>
                    <a:ext uri="{9D8B030D-6E8A-4147-A177-3AD203B41FA5}">
                      <a16:colId xmlns:a16="http://schemas.microsoft.com/office/drawing/2014/main" val="888429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61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05/30/2024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  <a:endParaRPr lang="en-US" sz="14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initial SEY snapshot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Begin working through the errors that require the most collaboration between data staff and program staff in the district.</a:t>
                      </a:r>
                    </a:p>
                    <a:p>
                      <a:pPr marL="742950" marR="0" lvl="1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(SE301, SE170, SE209, SE181, SE182, SE183, SE284, SE293, SE300)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Collaborate with SPED staff regarding students who have or will participate in SPED Transition Services.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Collaborate with High School staff regarding students who will participate in a Postsecondary Program (ASCENT, P-Tech 5 or 6, TREP) next year.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7902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06/12/2024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free interchange files.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Demographic (DEM)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School Association (SSA)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 Guidelines (GG)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 1 (TA schools only)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Errors on the SSA or DEM file prevent the student’s record from pulling into the SEY snapshot. These may cause ‘missing record’ errors.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107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7/25/2024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any necessary reporting exceptions for review.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Especially critical for English Learner exceptions as these are a time-intensive review and may required additional documentation.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3339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8/8/2024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free SEY Snapshot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Critical date as the SEY collection is time intensive.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063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8/9/2024 to 9/5/2024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 Review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Validate Student End of Year data using CEDAR/COGNOS reports.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Submit snapshot as soon as review is complete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Collaborate with schools to review student lists.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Dropouts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AYG Cohort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40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District and School Mobility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829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9/5/2024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Deadline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SEY snapshot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users with the LEA Approver role for the SEY collection can submit the snapshot. </a:t>
                      </a: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5342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3DD9D7-A70C-EE3D-43B8-EEB6508A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Collaborating with Program Staff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93413E-94CB-1172-1B0E-417CE30F1C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District Accountability Staff</a:t>
            </a:r>
          </a:p>
          <a:p>
            <a:pPr lvl="1"/>
            <a:r>
              <a:rPr lang="en-US" dirty="0"/>
              <a:t>Dropouts</a:t>
            </a:r>
          </a:p>
          <a:p>
            <a:pPr lvl="2"/>
            <a:r>
              <a:rPr lang="en-US" dirty="0"/>
              <a:t>Student List: Dropout</a:t>
            </a:r>
          </a:p>
          <a:p>
            <a:pPr lvl="1"/>
            <a:r>
              <a:rPr lang="en-US" dirty="0"/>
              <a:t>Graduate/Completer</a:t>
            </a:r>
          </a:p>
          <a:p>
            <a:pPr lvl="2"/>
            <a:r>
              <a:rPr lang="en-US" dirty="0"/>
              <a:t>Graduation Guidelines</a:t>
            </a:r>
          </a:p>
          <a:p>
            <a:pPr lvl="2"/>
            <a:r>
              <a:rPr lang="en-US" dirty="0"/>
              <a:t>Potential Summer Grad/Completers</a:t>
            </a:r>
          </a:p>
          <a:p>
            <a:pPr lvl="3"/>
            <a:r>
              <a:rPr lang="en-US" dirty="0"/>
              <a:t>August 31, 2024, cut-off for students to be considered grad/completer of 2023-2024 school year</a:t>
            </a:r>
          </a:p>
          <a:p>
            <a:pPr lvl="2"/>
            <a:r>
              <a:rPr lang="en-US" dirty="0"/>
              <a:t>Student List: AYG Cohort</a:t>
            </a:r>
          </a:p>
          <a:p>
            <a:pPr lvl="1"/>
            <a:r>
              <a:rPr lang="en-US" dirty="0"/>
              <a:t>Mobility</a:t>
            </a:r>
          </a:p>
          <a:p>
            <a:pPr lvl="2"/>
            <a:r>
              <a:rPr lang="en-US" dirty="0"/>
              <a:t>Student List: District and School Mobility</a:t>
            </a:r>
          </a:p>
          <a:p>
            <a:r>
              <a:rPr lang="en-US" dirty="0"/>
              <a:t>Postsecondary Programs</a:t>
            </a:r>
          </a:p>
          <a:p>
            <a:pPr lvl="1"/>
            <a:r>
              <a:rPr lang="en-US" dirty="0"/>
              <a:t>Students who participated in ASCENT/P-Tech/TREP in 2023-2024</a:t>
            </a:r>
          </a:p>
          <a:p>
            <a:pPr lvl="1"/>
            <a:r>
              <a:rPr lang="en-US" dirty="0"/>
              <a:t>Students returning in 2024-2025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E191FE-3083-4602-D3E6-81B2771DF1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SPED Transition</a:t>
            </a:r>
          </a:p>
          <a:p>
            <a:pPr lvl="1"/>
            <a:r>
              <a:rPr lang="en-US" dirty="0"/>
              <a:t>Students who participated in Transition in 2023-2024</a:t>
            </a:r>
          </a:p>
          <a:p>
            <a:pPr lvl="1"/>
            <a:r>
              <a:rPr lang="en-US" dirty="0"/>
              <a:t>Students returning in 2024-2025 for Transition</a:t>
            </a:r>
          </a:p>
          <a:p>
            <a:r>
              <a:rPr lang="en-US" dirty="0"/>
              <a:t>Homeless Status</a:t>
            </a:r>
          </a:p>
          <a:p>
            <a:pPr lvl="1"/>
            <a:r>
              <a:rPr lang="en-US" dirty="0"/>
              <a:t>SE284 &amp; SE308 errors</a:t>
            </a:r>
          </a:p>
          <a:p>
            <a:r>
              <a:rPr lang="en-US" dirty="0"/>
              <a:t>Migrant Status</a:t>
            </a:r>
          </a:p>
          <a:p>
            <a:r>
              <a:rPr lang="en-US" dirty="0"/>
              <a:t>Free Reduced Lunch</a:t>
            </a:r>
          </a:p>
          <a:p>
            <a:pPr lvl="1"/>
            <a:r>
              <a:rPr lang="en-US" dirty="0"/>
              <a:t>Homeless, Migrant, or Foster + FRL errors</a:t>
            </a:r>
          </a:p>
          <a:p>
            <a:pPr lvl="1"/>
            <a:r>
              <a:rPr lang="en-US" dirty="0"/>
              <a:t>SE181/SE182/SE183 errors</a:t>
            </a:r>
          </a:p>
          <a:p>
            <a:pPr lvl="1"/>
            <a:r>
              <a:rPr lang="en-US" dirty="0"/>
              <a:t>SE282 &amp; SE283 warnings</a:t>
            </a:r>
          </a:p>
          <a:p>
            <a:r>
              <a:rPr lang="en-US" dirty="0"/>
              <a:t>English Learners</a:t>
            </a:r>
          </a:p>
          <a:p>
            <a:pPr lvl="1"/>
            <a:r>
              <a:rPr lang="en-US" dirty="0"/>
              <a:t>SE170 &amp; SE209 errors </a:t>
            </a:r>
          </a:p>
          <a:p>
            <a:pPr lvl="2"/>
            <a:r>
              <a:rPr lang="en-US" dirty="0"/>
              <a:t>Mid-Year Change form required if 2+ years of EL History</a:t>
            </a:r>
          </a:p>
          <a:p>
            <a:pPr lvl="1"/>
            <a:r>
              <a:rPr lang="en-US" dirty="0"/>
              <a:t>SE309 – new error checks students who took ACCESS must be NEP/LEP in the current year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0A83C26-8358-E79D-A7B9-6FF03E96CCE9}"/>
              </a:ext>
            </a:extLst>
          </p:cNvPr>
          <p:cNvSpPr/>
          <p:nvPr/>
        </p:nvSpPr>
        <p:spPr>
          <a:xfrm>
            <a:off x="1452311" y="5991224"/>
            <a:ext cx="9134977" cy="3651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New Resource from Accountability Unit: </a:t>
            </a:r>
            <a:r>
              <a:rPr lang="en-US" i="1" dirty="0">
                <a:hlinkClick r:id="rId3"/>
              </a:rPr>
              <a:t>Use of Data Pipeline &amp; Assessment Collections…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ADA1-15F9-A1F4-309C-E006CE77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FRL Business Rules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B640CC-E747-04ED-C34A-7B2ABD9339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School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FF0023-5365-49CA-B22C-B3CB10F832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SE181/SE182/SE183 – 10% change or more from OCT to SEY</a:t>
            </a:r>
          </a:p>
          <a:p>
            <a:pPr lvl="1"/>
            <a:r>
              <a:rPr lang="en-US" dirty="0"/>
              <a:t>Request exception if FRL status for all students in the school is reported accurately</a:t>
            </a:r>
          </a:p>
          <a:p>
            <a:pPr lvl="1"/>
            <a:r>
              <a:rPr lang="en-US" dirty="0"/>
              <a:t>May trigger when significant population change occurs for small schools</a:t>
            </a:r>
          </a:p>
          <a:p>
            <a:pPr lvl="1"/>
            <a:r>
              <a:rPr lang="en-US" dirty="0"/>
              <a:t>Exception request only includes error code, error type, district code, school code, reason for request fields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4C2EE1-2223-BE59-B383-40FF7A53EC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SASID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73D0A-2D7D-A1BA-87AA-963DAC351B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Categorical Eligibility + FRL status</a:t>
            </a:r>
          </a:p>
          <a:p>
            <a:pPr lvl="1"/>
            <a:r>
              <a:rPr lang="en-US" dirty="0"/>
              <a:t>SE234 &amp; SE235: No exceptions </a:t>
            </a:r>
          </a:p>
          <a:p>
            <a:r>
              <a:rPr lang="en-US" dirty="0"/>
              <a:t>OCT to SEY change warnings</a:t>
            </a:r>
          </a:p>
          <a:p>
            <a:pPr lvl="1"/>
            <a:r>
              <a:rPr lang="en-US" dirty="0"/>
              <a:t>SE282 &amp; SE283</a:t>
            </a:r>
          </a:p>
          <a:p>
            <a:pPr lvl="1"/>
            <a:r>
              <a:rPr lang="en-US" dirty="0"/>
              <a:t>Useful when researching school level errors</a:t>
            </a:r>
          </a:p>
          <a:p>
            <a:pPr lvl="1"/>
            <a:r>
              <a:rPr lang="en-US" dirty="0"/>
              <a:t>Reasons a change may occur:</a:t>
            </a:r>
          </a:p>
          <a:p>
            <a:pPr lvl="2"/>
            <a:r>
              <a:rPr lang="en-US" dirty="0"/>
              <a:t>FRL variance wavier allowed use of carry-over status through OCT count then Free/Reduced status elapsed without family submitting paperwork for 2023-2024 year</a:t>
            </a:r>
          </a:p>
          <a:p>
            <a:pPr lvl="2"/>
            <a:r>
              <a:rPr lang="en-US" dirty="0"/>
              <a:t>FRL verification window in November revealed student is not Free/Reduced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77E76-7EE2-9B5F-BE71-DAF5467FC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9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A6C0716-00B8-9883-EA98-57B9C98DB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4470" y="2895599"/>
            <a:ext cx="11914095" cy="1559859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012773-7A1C-E3D0-5532-21BEB7E23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BOCES Schools/Programs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A744F31-C95B-6396-FF87-99769D5AB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32302" y="4254217"/>
            <a:ext cx="91440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D87CA84-21AB-48C8-C82D-521A885EF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77939" y="2819592"/>
            <a:ext cx="1500083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3191"/>
                </a:lnTo>
                <a:lnTo>
                  <a:pt x="1500083" y="173191"/>
                </a:lnTo>
                <a:lnTo>
                  <a:pt x="1500083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0BB5861-C908-5CAE-597C-D6CA8B146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32136" y="4254217"/>
            <a:ext cx="91440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30E649F-82D3-F583-FB16-035A9EBE6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77856" y="2819592"/>
            <a:ext cx="1500083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00083" y="0"/>
                </a:moveTo>
                <a:lnTo>
                  <a:pt x="1500083" y="173191"/>
                </a:lnTo>
                <a:lnTo>
                  <a:pt x="0" y="173191"/>
                </a:lnTo>
                <a:lnTo>
                  <a:pt x="0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F39D9E8-624D-89CD-00E4-C4F3EE8F8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7772" y="1384967"/>
            <a:ext cx="3000166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3191"/>
                </a:lnTo>
                <a:lnTo>
                  <a:pt x="3000166" y="173191"/>
                </a:lnTo>
                <a:lnTo>
                  <a:pt x="3000166" y="343655"/>
                </a:lnTo>
              </a:path>
            </a:pathLst>
          </a:custGeom>
          <a:noFill/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4311277-5AA1-2471-D59E-922FC0854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31969" y="4254217"/>
            <a:ext cx="91440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E3B7BD3-5BD5-BE77-12EB-302B7A140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77606" y="2819592"/>
            <a:ext cx="1500083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3191"/>
                </a:lnTo>
                <a:lnTo>
                  <a:pt x="1500083" y="173191"/>
                </a:lnTo>
                <a:lnTo>
                  <a:pt x="1500083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D14BB2E-A381-EC47-C7EB-3D1491A62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1802" y="4254217"/>
            <a:ext cx="91440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CEDF0B9-DAB2-CE20-A9E7-8D8EE8CB3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7522" y="2819592"/>
            <a:ext cx="1500083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00083" y="0"/>
                </a:moveTo>
                <a:lnTo>
                  <a:pt x="1500083" y="173191"/>
                </a:lnTo>
                <a:lnTo>
                  <a:pt x="0" y="173191"/>
                </a:lnTo>
                <a:lnTo>
                  <a:pt x="0" y="343655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3989186-1127-7F87-07A5-F93DBF4CD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77606" y="1384967"/>
            <a:ext cx="3000166" cy="3436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00166" y="0"/>
                </a:moveTo>
                <a:lnTo>
                  <a:pt x="3000166" y="173191"/>
                </a:lnTo>
                <a:lnTo>
                  <a:pt x="0" y="173191"/>
                </a:lnTo>
                <a:lnTo>
                  <a:pt x="0" y="343655"/>
                </a:lnTo>
              </a:path>
            </a:pathLst>
          </a:custGeom>
          <a:noFill/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Oval 22" descr="Badge Question Mark with solid fill">
            <a:extLst>
              <a:ext uri="{FF2B5EF4-FFF2-40B4-BE49-F238E27FC236}">
                <a16:creationId xmlns:a16="http://schemas.microsoft.com/office/drawing/2014/main" id="{537D444B-E677-6150-759A-62F04C41A8FF}"/>
              </a:ext>
            </a:extLst>
          </p:cNvPr>
          <p:cNvSpPr/>
          <p:nvPr/>
        </p:nvSpPr>
        <p:spPr>
          <a:xfrm>
            <a:off x="4732287" y="293997"/>
            <a:ext cx="1090969" cy="1090969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A44534-AF59-51C5-CE58-0F97613F4EF9}"/>
              </a:ext>
            </a:extLst>
          </p:cNvPr>
          <p:cNvSpPr/>
          <p:nvPr/>
        </p:nvSpPr>
        <p:spPr>
          <a:xfrm>
            <a:off x="5823257" y="291270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/>
              <a:t>Contract with a BOCES or another School District?</a:t>
            </a:r>
          </a:p>
        </p:txBody>
      </p:sp>
      <p:sp>
        <p:nvSpPr>
          <p:cNvPr id="25" name="Oval 24" descr="Schoolhouse with solid fill">
            <a:extLst>
              <a:ext uri="{FF2B5EF4-FFF2-40B4-BE49-F238E27FC236}">
                <a16:creationId xmlns:a16="http://schemas.microsoft.com/office/drawing/2014/main" id="{B0D0630B-AC95-6E07-4223-6BDF05B5C7E6}"/>
              </a:ext>
            </a:extLst>
          </p:cNvPr>
          <p:cNvSpPr/>
          <p:nvPr/>
        </p:nvSpPr>
        <p:spPr>
          <a:xfrm>
            <a:off x="1732121" y="1728622"/>
            <a:ext cx="1090969" cy="1090969"/>
          </a:xfrm>
          <a:prstGeom prst="ellipse">
            <a:avLst/>
          </a:pr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DC4C0DD-84AB-6E2C-EC1B-6CBDC179528E}"/>
              </a:ext>
            </a:extLst>
          </p:cNvPr>
          <p:cNvSpPr/>
          <p:nvPr/>
        </p:nvSpPr>
        <p:spPr>
          <a:xfrm>
            <a:off x="2823090" y="1725895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School: </a:t>
            </a:r>
            <a:r>
              <a:rPr lang="en-US" sz="1400" b="0" kern="1200"/>
              <a:t>BOCES/other district </a:t>
            </a:r>
            <a:r>
              <a:rPr lang="en-US" sz="1400" kern="1200"/>
              <a:t>has their own school code</a:t>
            </a:r>
          </a:p>
        </p:txBody>
      </p:sp>
      <p:sp>
        <p:nvSpPr>
          <p:cNvPr id="27" name="Oval 26" descr="Close with solid fill">
            <a:extLst>
              <a:ext uri="{FF2B5EF4-FFF2-40B4-BE49-F238E27FC236}">
                <a16:creationId xmlns:a16="http://schemas.microsoft.com/office/drawing/2014/main" id="{EA6B4399-5B97-BD78-EF01-AF1BDF0EDD18}"/>
              </a:ext>
            </a:extLst>
          </p:cNvPr>
          <p:cNvSpPr/>
          <p:nvPr/>
        </p:nvSpPr>
        <p:spPr>
          <a:xfrm>
            <a:off x="232037" y="3163247"/>
            <a:ext cx="1090969" cy="1090969"/>
          </a:xfrm>
          <a:prstGeom prst="ellipse">
            <a:avLst/>
          </a:pr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0C81CB0-920A-D2F8-C58F-FBF320D8CB4D}"/>
              </a:ext>
            </a:extLst>
          </p:cNvPr>
          <p:cNvSpPr/>
          <p:nvPr/>
        </p:nvSpPr>
        <p:spPr>
          <a:xfrm>
            <a:off x="1323007" y="3160520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Home District: </a:t>
            </a:r>
            <a:br>
              <a:rPr lang="en-US" sz="1400" b="1" kern="1200"/>
            </a:br>
            <a:r>
              <a:rPr lang="en-US" sz="1400" kern="1200"/>
              <a:t>no SEY record, </a:t>
            </a:r>
            <a:br>
              <a:rPr lang="en-US" sz="1400" kern="1200"/>
            </a:br>
            <a:r>
              <a:rPr lang="en-US" sz="1400" kern="1200"/>
              <a:t>Group B PAI = 31 or 33</a:t>
            </a:r>
          </a:p>
        </p:txBody>
      </p:sp>
      <p:sp>
        <p:nvSpPr>
          <p:cNvPr id="31" name="Oval 30" descr="Checkmark with solid fill">
            <a:extLst>
              <a:ext uri="{FF2B5EF4-FFF2-40B4-BE49-F238E27FC236}">
                <a16:creationId xmlns:a16="http://schemas.microsoft.com/office/drawing/2014/main" id="{FAC2D89E-0DF0-B5E2-F023-CC7827160D40}"/>
              </a:ext>
            </a:extLst>
          </p:cNvPr>
          <p:cNvSpPr/>
          <p:nvPr/>
        </p:nvSpPr>
        <p:spPr>
          <a:xfrm>
            <a:off x="3232204" y="3163247"/>
            <a:ext cx="1090969" cy="1090969"/>
          </a:xfrm>
          <a:prstGeom prst="ellipse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741E73B-473B-2510-4E27-4876EAEAA4CC}"/>
              </a:ext>
            </a:extLst>
          </p:cNvPr>
          <p:cNvSpPr/>
          <p:nvPr/>
        </p:nvSpPr>
        <p:spPr>
          <a:xfrm>
            <a:off x="4323174" y="3160520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Contract District: </a:t>
            </a:r>
            <a:r>
              <a:rPr lang="en-US" sz="1400" kern="1200"/>
              <a:t>SEY record, </a:t>
            </a:r>
            <a:br>
              <a:rPr lang="en-US" sz="1400" kern="1200"/>
            </a:br>
            <a:r>
              <a:rPr lang="en-US" sz="1400" kern="1200"/>
              <a:t>Group A PAI = 02 or 04</a:t>
            </a:r>
          </a:p>
        </p:txBody>
      </p:sp>
      <p:sp>
        <p:nvSpPr>
          <p:cNvPr id="29" name="Oval 28" descr="Checkmark with solid fill">
            <a:extLst>
              <a:ext uri="{FF2B5EF4-FFF2-40B4-BE49-F238E27FC236}">
                <a16:creationId xmlns:a16="http://schemas.microsoft.com/office/drawing/2014/main" id="{1A83932B-C746-3D37-8628-6C26712CBF35}"/>
              </a:ext>
            </a:extLst>
          </p:cNvPr>
          <p:cNvSpPr/>
          <p:nvPr/>
        </p:nvSpPr>
        <p:spPr>
          <a:xfrm>
            <a:off x="232037" y="4597873"/>
            <a:ext cx="1090969" cy="1090969"/>
          </a:xfrm>
          <a:prstGeom prst="ellipse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a:blip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AC7E2D7F-A058-1F31-336A-52A8169BB27D}"/>
              </a:ext>
            </a:extLst>
          </p:cNvPr>
          <p:cNvSpPr/>
          <p:nvPr/>
        </p:nvSpPr>
        <p:spPr>
          <a:xfrm>
            <a:off x="1323007" y="4595145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 dirty="0"/>
              <a:t>Home District:</a:t>
            </a:r>
            <a:br>
              <a:rPr lang="en-US" sz="1400" b="1" kern="1200" dirty="0"/>
            </a:br>
            <a:r>
              <a:rPr lang="en-US" sz="1400" b="0" kern="1200" dirty="0"/>
              <a:t>OCT</a:t>
            </a:r>
            <a:r>
              <a:rPr lang="en-US" sz="1400" b="1" kern="1200" dirty="0"/>
              <a:t> </a:t>
            </a:r>
            <a:r>
              <a:rPr lang="en-US" sz="1400" kern="1200" dirty="0"/>
              <a:t>record, </a:t>
            </a:r>
            <a:br>
              <a:rPr lang="en-US" sz="1400" kern="1200" dirty="0"/>
            </a:br>
            <a:r>
              <a:rPr lang="en-US" sz="1400" kern="1200" dirty="0"/>
              <a:t>Group B PAI = 31 or 33,</a:t>
            </a:r>
            <a:br>
              <a:rPr lang="en-US" sz="1400" kern="1200" dirty="0"/>
            </a:br>
            <a:r>
              <a:rPr lang="en-US" sz="1400" kern="1200" dirty="0"/>
              <a:t>Funding Code = Applicable</a:t>
            </a:r>
          </a:p>
        </p:txBody>
      </p:sp>
      <p:sp>
        <p:nvSpPr>
          <p:cNvPr id="33" name="Oval 32" descr="Checkmark with solid fill">
            <a:extLst>
              <a:ext uri="{FF2B5EF4-FFF2-40B4-BE49-F238E27FC236}">
                <a16:creationId xmlns:a16="http://schemas.microsoft.com/office/drawing/2014/main" id="{C6193128-3F5C-CC0C-48ED-5341006A4E29}"/>
              </a:ext>
            </a:extLst>
          </p:cNvPr>
          <p:cNvSpPr/>
          <p:nvPr/>
        </p:nvSpPr>
        <p:spPr>
          <a:xfrm>
            <a:off x="3232204" y="4597873"/>
            <a:ext cx="1090969" cy="1090969"/>
          </a:xfrm>
          <a:prstGeom prst="ellipse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7B70A5B-9BC4-254F-04B2-BBF4F1D6EE08}"/>
              </a:ext>
            </a:extLst>
          </p:cNvPr>
          <p:cNvSpPr/>
          <p:nvPr/>
        </p:nvSpPr>
        <p:spPr>
          <a:xfrm>
            <a:off x="4323174" y="4595145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Contract District: </a:t>
            </a:r>
            <a:r>
              <a:rPr lang="en-US" sz="1400" kern="1200"/>
              <a:t>OCT record,</a:t>
            </a:r>
            <a:br>
              <a:rPr lang="en-US" sz="1400" kern="1200"/>
            </a:br>
            <a:r>
              <a:rPr lang="en-US" sz="1400" kern="1200"/>
              <a:t>Group A PAI = 02 or 04, </a:t>
            </a:r>
          </a:p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/>
              <a:t>Funding Code = not funded</a:t>
            </a:r>
          </a:p>
        </p:txBody>
      </p:sp>
      <p:sp>
        <p:nvSpPr>
          <p:cNvPr id="35" name="Oval 34" descr="Map with pin with solid fill">
            <a:extLst>
              <a:ext uri="{FF2B5EF4-FFF2-40B4-BE49-F238E27FC236}">
                <a16:creationId xmlns:a16="http://schemas.microsoft.com/office/drawing/2014/main" id="{10B64211-8760-1E49-B0E7-4677CB22F223}"/>
              </a:ext>
            </a:extLst>
          </p:cNvPr>
          <p:cNvSpPr/>
          <p:nvPr/>
        </p:nvSpPr>
        <p:spPr>
          <a:xfrm>
            <a:off x="7732454" y="1728622"/>
            <a:ext cx="1090969" cy="1090969"/>
          </a:xfrm>
          <a:prstGeom prst="ellipse">
            <a:avLst/>
          </a:prstGeom>
          <a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3B2932C-8085-FF4A-1C5C-6DF4A726AE4B}"/>
              </a:ext>
            </a:extLst>
          </p:cNvPr>
          <p:cNvSpPr/>
          <p:nvPr/>
        </p:nvSpPr>
        <p:spPr>
          <a:xfrm>
            <a:off x="8823424" y="1725895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Program: </a:t>
            </a:r>
            <a:r>
              <a:rPr lang="en-US" sz="1400" kern="1200"/>
              <a:t>BOCES/other district does NOT have a school code</a:t>
            </a:r>
          </a:p>
        </p:txBody>
      </p:sp>
      <p:sp>
        <p:nvSpPr>
          <p:cNvPr id="37" name="Oval 36" descr="Checkmark with solid fill">
            <a:extLst>
              <a:ext uri="{FF2B5EF4-FFF2-40B4-BE49-F238E27FC236}">
                <a16:creationId xmlns:a16="http://schemas.microsoft.com/office/drawing/2014/main" id="{F7111AB0-7902-CF21-43DD-F2933058CAC6}"/>
              </a:ext>
            </a:extLst>
          </p:cNvPr>
          <p:cNvSpPr/>
          <p:nvPr/>
        </p:nvSpPr>
        <p:spPr>
          <a:xfrm>
            <a:off x="6232371" y="3163247"/>
            <a:ext cx="1090969" cy="1090969"/>
          </a:xfrm>
          <a:prstGeom prst="ellipse">
            <a:avLst/>
          </a:pr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8F33948-61F3-9272-D57D-400BF39CF5BD}"/>
              </a:ext>
            </a:extLst>
          </p:cNvPr>
          <p:cNvSpPr/>
          <p:nvPr/>
        </p:nvSpPr>
        <p:spPr>
          <a:xfrm>
            <a:off x="7323340" y="3160520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Home District: </a:t>
            </a:r>
            <a:r>
              <a:rPr lang="en-US" sz="1400" kern="1200"/>
              <a:t>SEY Record with Group A PAI 01-08 </a:t>
            </a:r>
            <a:r>
              <a:rPr lang="en-US" sz="1400" b="1" u="sng" kern="1200"/>
              <a:t>and</a:t>
            </a:r>
            <a:r>
              <a:rPr lang="en-US" sz="1400" b="0" u="none" kern="1200"/>
              <a:t> Non-School Program Code 03</a:t>
            </a:r>
          </a:p>
        </p:txBody>
      </p:sp>
      <p:sp>
        <p:nvSpPr>
          <p:cNvPr id="41" name="Oval 40" descr="Close with solid fill">
            <a:extLst>
              <a:ext uri="{FF2B5EF4-FFF2-40B4-BE49-F238E27FC236}">
                <a16:creationId xmlns:a16="http://schemas.microsoft.com/office/drawing/2014/main" id="{D2AEBD7C-CEFA-7D04-DE81-67ACFC1EB09C}"/>
              </a:ext>
            </a:extLst>
          </p:cNvPr>
          <p:cNvSpPr/>
          <p:nvPr/>
        </p:nvSpPr>
        <p:spPr>
          <a:xfrm>
            <a:off x="9232537" y="3163247"/>
            <a:ext cx="1090969" cy="1090969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2CB1325-6C1B-8850-CAAA-231E6A078C2A}"/>
              </a:ext>
            </a:extLst>
          </p:cNvPr>
          <p:cNvSpPr/>
          <p:nvPr/>
        </p:nvSpPr>
        <p:spPr>
          <a:xfrm>
            <a:off x="10323507" y="3160520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BOCES Program: </a:t>
            </a:r>
            <a:r>
              <a:rPr lang="en-US" sz="1400" kern="1200"/>
              <a:t>no state reporting, including SEY</a:t>
            </a:r>
          </a:p>
        </p:txBody>
      </p:sp>
      <p:sp>
        <p:nvSpPr>
          <p:cNvPr id="39" name="Oval 38" descr="Checkmark with solid fill">
            <a:extLst>
              <a:ext uri="{FF2B5EF4-FFF2-40B4-BE49-F238E27FC236}">
                <a16:creationId xmlns:a16="http://schemas.microsoft.com/office/drawing/2014/main" id="{13BEA655-3300-E047-31DB-A2803F4D8D95}"/>
              </a:ext>
            </a:extLst>
          </p:cNvPr>
          <p:cNvSpPr/>
          <p:nvPr/>
        </p:nvSpPr>
        <p:spPr>
          <a:xfrm>
            <a:off x="6232371" y="4597873"/>
            <a:ext cx="1090969" cy="1090969"/>
          </a:xfrm>
          <a:prstGeom prst="ellipse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F1B13DC-A42D-5067-2DDF-AF5B5903476F}"/>
              </a:ext>
            </a:extLst>
          </p:cNvPr>
          <p:cNvSpPr/>
          <p:nvPr/>
        </p:nvSpPr>
        <p:spPr>
          <a:xfrm>
            <a:off x="7323340" y="4595145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Home District: </a:t>
            </a:r>
            <a:r>
              <a:rPr lang="en-US" sz="1400" kern="1200"/>
              <a:t>OCT Record with Group A PAI 01-08 </a:t>
            </a:r>
            <a:r>
              <a:rPr lang="en-US" sz="1400" b="1" u="sng" kern="1200"/>
              <a:t>and</a:t>
            </a:r>
            <a:r>
              <a:rPr lang="en-US" sz="1400" b="0" u="none" kern="1200"/>
              <a:t> Non-School Program Code 03</a:t>
            </a:r>
          </a:p>
        </p:txBody>
      </p:sp>
      <p:sp>
        <p:nvSpPr>
          <p:cNvPr id="43" name="Oval 42" descr="Close with solid fill">
            <a:extLst>
              <a:ext uri="{FF2B5EF4-FFF2-40B4-BE49-F238E27FC236}">
                <a16:creationId xmlns:a16="http://schemas.microsoft.com/office/drawing/2014/main" id="{DEB33CFC-F3B6-C05D-1280-ED6E30A2A853}"/>
              </a:ext>
            </a:extLst>
          </p:cNvPr>
          <p:cNvSpPr/>
          <p:nvPr/>
        </p:nvSpPr>
        <p:spPr>
          <a:xfrm>
            <a:off x="9232537" y="4597873"/>
            <a:ext cx="1090969" cy="1090969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40FD5D86-C21F-0A13-8574-462ED0DCE2AC}"/>
              </a:ext>
            </a:extLst>
          </p:cNvPr>
          <p:cNvSpPr/>
          <p:nvPr/>
        </p:nvSpPr>
        <p:spPr>
          <a:xfrm>
            <a:off x="10323507" y="4595145"/>
            <a:ext cx="1636454" cy="1090969"/>
          </a:xfrm>
          <a:custGeom>
            <a:avLst/>
            <a:gdLst>
              <a:gd name="connsiteX0" fmla="*/ 0 w 1636454"/>
              <a:gd name="connsiteY0" fmla="*/ 0 h 1090969"/>
              <a:gd name="connsiteX1" fmla="*/ 1636454 w 1636454"/>
              <a:gd name="connsiteY1" fmla="*/ 0 h 1090969"/>
              <a:gd name="connsiteX2" fmla="*/ 1636454 w 1636454"/>
              <a:gd name="connsiteY2" fmla="*/ 1090969 h 1090969"/>
              <a:gd name="connsiteX3" fmla="*/ 0 w 1636454"/>
              <a:gd name="connsiteY3" fmla="*/ 1090969 h 1090969"/>
              <a:gd name="connsiteX4" fmla="*/ 0 w 1636454"/>
              <a:gd name="connsiteY4" fmla="*/ 0 h 109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6454" h="1090969">
                <a:moveTo>
                  <a:pt x="0" y="0"/>
                </a:moveTo>
                <a:lnTo>
                  <a:pt x="1636454" y="0"/>
                </a:lnTo>
                <a:lnTo>
                  <a:pt x="1636454" y="1090969"/>
                </a:lnTo>
                <a:lnTo>
                  <a:pt x="0" y="10909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b="1" kern="1200"/>
              <a:t>BOCES Program: </a:t>
            </a:r>
            <a:r>
              <a:rPr lang="en-US" sz="1400" kern="1200"/>
              <a:t>no state reporting, including OCT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E7D39-0297-D8DC-5548-51DDD07F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5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AC55EA-8426-4CC0-A37A-58B084065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Exiting to BOCES School Example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B0DF61-6E43-C076-820F-BCEEEFDA5AEF}"/>
              </a:ext>
            </a:extLst>
          </p:cNvPr>
          <p:cNvSpPr txBox="1"/>
          <p:nvPr/>
        </p:nvSpPr>
        <p:spPr>
          <a:xfrm>
            <a:off x="284190" y="1546077"/>
            <a:ext cx="553998" cy="19338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400" b="1" dirty="0"/>
              <a:t>Home District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D10D192-57CA-98B7-ECF7-A04B12A2493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8173728"/>
              </p:ext>
            </p:extLst>
          </p:nvPr>
        </p:nvGraphicFramePr>
        <p:xfrm>
          <a:off x="838199" y="1554163"/>
          <a:ext cx="10515435" cy="111252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3859307">
                  <a:extLst>
                    <a:ext uri="{9D8B030D-6E8A-4147-A177-3AD203B41FA5}">
                      <a16:colId xmlns:a16="http://schemas.microsoft.com/office/drawing/2014/main" val="3716984299"/>
                    </a:ext>
                  </a:extLst>
                </a:gridCol>
                <a:gridCol w="1244301">
                  <a:extLst>
                    <a:ext uri="{9D8B030D-6E8A-4147-A177-3AD203B41FA5}">
                      <a16:colId xmlns:a16="http://schemas.microsoft.com/office/drawing/2014/main" val="1985375729"/>
                    </a:ext>
                  </a:extLst>
                </a:gridCol>
                <a:gridCol w="878541">
                  <a:extLst>
                    <a:ext uri="{9D8B030D-6E8A-4147-A177-3AD203B41FA5}">
                      <a16:colId xmlns:a16="http://schemas.microsoft.com/office/drawing/2014/main" val="2459141568"/>
                    </a:ext>
                  </a:extLst>
                </a:gridCol>
                <a:gridCol w="1138518">
                  <a:extLst>
                    <a:ext uri="{9D8B030D-6E8A-4147-A177-3AD203B41FA5}">
                      <a16:colId xmlns:a16="http://schemas.microsoft.com/office/drawing/2014/main" val="178618131"/>
                    </a:ext>
                  </a:extLst>
                </a:gridCol>
                <a:gridCol w="1165412">
                  <a:extLst>
                    <a:ext uri="{9D8B030D-6E8A-4147-A177-3AD203B41FA5}">
                      <a16:colId xmlns:a16="http://schemas.microsoft.com/office/drawing/2014/main" val="4164294507"/>
                    </a:ext>
                  </a:extLst>
                </a:gridCol>
                <a:gridCol w="977153">
                  <a:extLst>
                    <a:ext uri="{9D8B030D-6E8A-4147-A177-3AD203B41FA5}">
                      <a16:colId xmlns:a16="http://schemas.microsoft.com/office/drawing/2014/main" val="1999097304"/>
                    </a:ext>
                  </a:extLst>
                </a:gridCol>
                <a:gridCol w="1252203">
                  <a:extLst>
                    <a:ext uri="{9D8B030D-6E8A-4147-A177-3AD203B41FA5}">
                      <a16:colId xmlns:a16="http://schemas.microsoft.com/office/drawing/2014/main" val="3286657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Current Year 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Date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4164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Attending district school (SEY/Attendance)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1234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01-08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08/15/2023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02/01/2024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782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Attending BOCES School (OCT/DEC)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31 or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02/02/2024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00/00/0000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65322218"/>
                  </a:ext>
                </a:extLst>
              </a:tr>
            </a:tbl>
          </a:graphicData>
        </a:graphic>
      </p:graphicFrame>
      <p:graphicFrame>
        <p:nvGraphicFramePr>
          <p:cNvPr id="15" name="Content Placeholder 8">
            <a:extLst>
              <a:ext uri="{FF2B5EF4-FFF2-40B4-BE49-F238E27FC236}">
                <a16:creationId xmlns:a16="http://schemas.microsoft.com/office/drawing/2014/main" id="{A0A74733-5A9E-934C-4EA1-D43B6ACEEC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4691"/>
              </p:ext>
            </p:extLst>
          </p:nvPr>
        </p:nvGraphicFramePr>
        <p:xfrm>
          <a:off x="838188" y="2748771"/>
          <a:ext cx="10515435" cy="74168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3859307">
                  <a:extLst>
                    <a:ext uri="{9D8B030D-6E8A-4147-A177-3AD203B41FA5}">
                      <a16:colId xmlns:a16="http://schemas.microsoft.com/office/drawing/2014/main" val="3716984299"/>
                    </a:ext>
                  </a:extLst>
                </a:gridCol>
                <a:gridCol w="1244301">
                  <a:extLst>
                    <a:ext uri="{9D8B030D-6E8A-4147-A177-3AD203B41FA5}">
                      <a16:colId xmlns:a16="http://schemas.microsoft.com/office/drawing/2014/main" val="1985375729"/>
                    </a:ext>
                  </a:extLst>
                </a:gridCol>
                <a:gridCol w="878541">
                  <a:extLst>
                    <a:ext uri="{9D8B030D-6E8A-4147-A177-3AD203B41FA5}">
                      <a16:colId xmlns:a16="http://schemas.microsoft.com/office/drawing/2014/main" val="2459141568"/>
                    </a:ext>
                  </a:extLst>
                </a:gridCol>
                <a:gridCol w="1138518">
                  <a:extLst>
                    <a:ext uri="{9D8B030D-6E8A-4147-A177-3AD203B41FA5}">
                      <a16:colId xmlns:a16="http://schemas.microsoft.com/office/drawing/2014/main" val="178618131"/>
                    </a:ext>
                  </a:extLst>
                </a:gridCol>
                <a:gridCol w="1165412">
                  <a:extLst>
                    <a:ext uri="{9D8B030D-6E8A-4147-A177-3AD203B41FA5}">
                      <a16:colId xmlns:a16="http://schemas.microsoft.com/office/drawing/2014/main" val="4164294507"/>
                    </a:ext>
                  </a:extLst>
                </a:gridCol>
                <a:gridCol w="977153">
                  <a:extLst>
                    <a:ext uri="{9D8B030D-6E8A-4147-A177-3AD203B41FA5}">
                      <a16:colId xmlns:a16="http://schemas.microsoft.com/office/drawing/2014/main" val="1999097304"/>
                    </a:ext>
                  </a:extLst>
                </a:gridCol>
                <a:gridCol w="1252203">
                  <a:extLst>
                    <a:ext uri="{9D8B030D-6E8A-4147-A177-3AD203B41FA5}">
                      <a16:colId xmlns:a16="http://schemas.microsoft.com/office/drawing/2014/main" val="3286657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Subsequent Year 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64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Attending BOCES School (OCT/DEC)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31 or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08/16/2024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00/00/0000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22218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C87C979-D476-170B-B53C-97362E414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88" y="3550320"/>
            <a:ext cx="10515600" cy="3651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*Any entry type is permissible since entry type for SSA records with group B PAI codes does not pull into any collection.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EDBBCD-DEDA-5D9E-D18F-B93F7AE3A701}"/>
              </a:ext>
            </a:extLst>
          </p:cNvPr>
          <p:cNvSpPr txBox="1"/>
          <p:nvPr/>
        </p:nvSpPr>
        <p:spPr>
          <a:xfrm>
            <a:off x="332873" y="4071941"/>
            <a:ext cx="553998" cy="19338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400" b="1" dirty="0"/>
              <a:t>BOCES District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9A230534-3443-E1CD-01D3-66063E64CF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546759"/>
              </p:ext>
            </p:extLst>
          </p:nvPr>
        </p:nvGraphicFramePr>
        <p:xfrm>
          <a:off x="838188" y="4297173"/>
          <a:ext cx="10515603" cy="74168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2998695">
                  <a:extLst>
                    <a:ext uri="{9D8B030D-6E8A-4147-A177-3AD203B41FA5}">
                      <a16:colId xmlns:a16="http://schemas.microsoft.com/office/drawing/2014/main" val="3716984299"/>
                    </a:ext>
                  </a:extLst>
                </a:gridCol>
                <a:gridCol w="1389530">
                  <a:extLst>
                    <a:ext uri="{9D8B030D-6E8A-4147-A177-3AD203B41FA5}">
                      <a16:colId xmlns:a16="http://schemas.microsoft.com/office/drawing/2014/main" val="1985375729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459141568"/>
                    </a:ext>
                  </a:extLst>
                </a:gridCol>
                <a:gridCol w="1165411">
                  <a:extLst>
                    <a:ext uri="{9D8B030D-6E8A-4147-A177-3AD203B41FA5}">
                      <a16:colId xmlns:a16="http://schemas.microsoft.com/office/drawing/2014/main" val="178618131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4164294507"/>
                    </a:ext>
                  </a:extLst>
                </a:gridCol>
                <a:gridCol w="1021338">
                  <a:extLst>
                    <a:ext uri="{9D8B030D-6E8A-4147-A177-3AD203B41FA5}">
                      <a16:colId xmlns:a16="http://schemas.microsoft.com/office/drawing/2014/main" val="19990973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286657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Current Year 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64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BOCES School 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01-08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02/02/2024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00/00/0000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22218"/>
                  </a:ext>
                </a:extLst>
              </a:tr>
            </a:tbl>
          </a:graphicData>
        </a:graphic>
      </p:graphicFrame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id="{32585E8A-EA39-02A7-D4DC-5292E13CDB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39113"/>
              </p:ext>
            </p:extLst>
          </p:nvPr>
        </p:nvGraphicFramePr>
        <p:xfrm>
          <a:off x="838193" y="5164207"/>
          <a:ext cx="10515603" cy="741680"/>
        </p:xfrm>
        <a:graphic>
          <a:graphicData uri="http://schemas.openxmlformats.org/drawingml/2006/table">
            <a:tbl>
              <a:tblPr firstRow="1">
                <a:tableStyleId>{1E171933-4619-4E11-9A3F-F7608DF75F80}</a:tableStyleId>
              </a:tblPr>
              <a:tblGrid>
                <a:gridCol w="2998695">
                  <a:extLst>
                    <a:ext uri="{9D8B030D-6E8A-4147-A177-3AD203B41FA5}">
                      <a16:colId xmlns:a16="http://schemas.microsoft.com/office/drawing/2014/main" val="3716984299"/>
                    </a:ext>
                  </a:extLst>
                </a:gridCol>
                <a:gridCol w="1389530">
                  <a:extLst>
                    <a:ext uri="{9D8B030D-6E8A-4147-A177-3AD203B41FA5}">
                      <a16:colId xmlns:a16="http://schemas.microsoft.com/office/drawing/2014/main" val="1985375729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459141568"/>
                    </a:ext>
                  </a:extLst>
                </a:gridCol>
                <a:gridCol w="1165411">
                  <a:extLst>
                    <a:ext uri="{9D8B030D-6E8A-4147-A177-3AD203B41FA5}">
                      <a16:colId xmlns:a16="http://schemas.microsoft.com/office/drawing/2014/main" val="178618131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val="4164294507"/>
                    </a:ext>
                  </a:extLst>
                </a:gridCol>
                <a:gridCol w="1021338">
                  <a:extLst>
                    <a:ext uri="{9D8B030D-6E8A-4147-A177-3AD203B41FA5}">
                      <a16:colId xmlns:a16="http://schemas.microsoft.com/office/drawing/2014/main" val="19990973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286657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Subsequent Year 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Exit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64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BOCES School 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01-08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08/16/2024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00/00/0000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2221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D77B1-BFB7-AB81-D77B-392E824E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5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5002D84-1611-9179-EDE7-70DD104F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Capturing Enrollment Status Changes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30A030-8ABC-4BB1-16D9-52671A3989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Scenario: student remains enrolled in the same school code, but one of the SSA enrollment fields has changed mid-year</a:t>
            </a:r>
          </a:p>
          <a:p>
            <a:pPr lvl="1"/>
            <a:r>
              <a:rPr lang="en-US" dirty="0"/>
              <a:t>Non-school program, homebased education, postsecondary program enrollment, ILOP, expelled education (may be exit/entry 56 instead)</a:t>
            </a:r>
          </a:p>
          <a:p>
            <a:r>
              <a:rPr lang="en-US" dirty="0"/>
              <a:t>Using back-to-back exit/entry dates at the same school code ensures this is not considered an instance of mobility</a:t>
            </a:r>
          </a:p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055BD9-FE2A-1BEA-957B-C4066125480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49565299"/>
              </p:ext>
            </p:extLst>
          </p:nvPr>
        </p:nvGraphicFramePr>
        <p:xfrm>
          <a:off x="838200" y="3566160"/>
          <a:ext cx="10515600" cy="13208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89729">
                  <a:extLst>
                    <a:ext uri="{9D8B030D-6E8A-4147-A177-3AD203B41FA5}">
                      <a16:colId xmlns:a16="http://schemas.microsoft.com/office/drawing/2014/main" val="4270596913"/>
                    </a:ext>
                  </a:extLst>
                </a:gridCol>
                <a:gridCol w="869577">
                  <a:extLst>
                    <a:ext uri="{9D8B030D-6E8A-4147-A177-3AD203B41FA5}">
                      <a16:colId xmlns:a16="http://schemas.microsoft.com/office/drawing/2014/main" val="1057686647"/>
                    </a:ext>
                  </a:extLst>
                </a:gridCol>
                <a:gridCol w="1210235">
                  <a:extLst>
                    <a:ext uri="{9D8B030D-6E8A-4147-A177-3AD203B41FA5}">
                      <a16:colId xmlns:a16="http://schemas.microsoft.com/office/drawing/2014/main" val="1735417955"/>
                    </a:ext>
                  </a:extLst>
                </a:gridCol>
                <a:gridCol w="1111624">
                  <a:extLst>
                    <a:ext uri="{9D8B030D-6E8A-4147-A177-3AD203B41FA5}">
                      <a16:colId xmlns:a16="http://schemas.microsoft.com/office/drawing/2014/main" val="1807939097"/>
                    </a:ext>
                  </a:extLst>
                </a:gridCol>
                <a:gridCol w="1326776">
                  <a:extLst>
                    <a:ext uri="{9D8B030D-6E8A-4147-A177-3AD203B41FA5}">
                      <a16:colId xmlns:a16="http://schemas.microsoft.com/office/drawing/2014/main" val="601843386"/>
                    </a:ext>
                  </a:extLst>
                </a:gridCol>
                <a:gridCol w="986118">
                  <a:extLst>
                    <a:ext uri="{9D8B030D-6E8A-4147-A177-3AD203B41FA5}">
                      <a16:colId xmlns:a16="http://schemas.microsoft.com/office/drawing/2014/main" val="3941297793"/>
                    </a:ext>
                  </a:extLst>
                </a:gridCol>
                <a:gridCol w="1192306">
                  <a:extLst>
                    <a:ext uri="{9D8B030D-6E8A-4147-A177-3AD203B41FA5}">
                      <a16:colId xmlns:a16="http://schemas.microsoft.com/office/drawing/2014/main" val="506864099"/>
                    </a:ext>
                  </a:extLst>
                </a:gridCol>
                <a:gridCol w="829235">
                  <a:extLst>
                    <a:ext uri="{9D8B030D-6E8A-4147-A177-3AD203B41FA5}">
                      <a16:colId xmlns:a16="http://schemas.microsoft.com/office/drawing/2014/main" val="2559945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SSA Record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School 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Entry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Entry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Exit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Exit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Homebased Education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PAI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203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#1: Point ___ status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8765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08/15/2023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10/15/2023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01 – 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705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#2: new ___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8765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10/16/2023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00/00/0000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01 – 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732457"/>
                  </a:ext>
                </a:extLst>
              </a:tr>
            </a:tbl>
          </a:graphicData>
        </a:graphic>
      </p:graphicFrame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A3F3509-658E-5D2A-BD60-D6F469F8342D}"/>
              </a:ext>
            </a:extLst>
          </p:cNvPr>
          <p:cNvSpPr txBox="1">
            <a:spLocks/>
          </p:cNvSpPr>
          <p:nvPr/>
        </p:nvSpPr>
        <p:spPr>
          <a:xfrm>
            <a:off x="838200" y="5142491"/>
            <a:ext cx="10515600" cy="9583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Note: </a:t>
            </a:r>
            <a:r>
              <a:rPr lang="en-US" dirty="0"/>
              <a:t>Postsecondary Program Enrollment newly moved to SSA file in 2023-2024. Best practice is to have enrollment records showing status change when PS status changes but may require some transition for districts. 2023-2024 business rules only check for ASCENT/PTECH/TREP in OCT compared to SEY.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8EB6C8-929F-2E8E-4EA9-FFFDF3780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7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2648-86AE-E4AB-F191-9AF4A6A8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494" y="5894388"/>
            <a:ext cx="9879107" cy="898525"/>
          </a:xfrm>
        </p:spPr>
        <p:txBody>
          <a:bodyPr>
            <a:normAutofit/>
          </a:bodyPr>
          <a:lstStyle/>
          <a:p>
            <a:r>
              <a:rPr lang="en-US" dirty="0"/>
              <a:t>Investigating Errors</a:t>
            </a:r>
            <a:br>
              <a:rPr lang="en-US" dirty="0"/>
            </a:br>
            <a:r>
              <a:rPr lang="en-US" sz="2200" i="1" dirty="0"/>
              <a:t>SASID Lookup: SEY and OCT record (prior, current, subsequent year)</a:t>
            </a:r>
            <a:endParaRPr lang="en-US" i="1" dirty="0"/>
          </a:p>
        </p:txBody>
      </p:sp>
      <p:pic>
        <p:nvPicPr>
          <p:cNvPr id="21" name="Content Placeholder 20" descr="Sample SEY and OCT SASID lookup report highlighting the school code, grade level, exit date/type, and entry date/type data fields.">
            <a:extLst>
              <a:ext uri="{FF2B5EF4-FFF2-40B4-BE49-F238E27FC236}">
                <a16:creationId xmlns:a16="http://schemas.microsoft.com/office/drawing/2014/main" id="{03DC43D2-C525-FCDB-BC49-8EB7FB01487D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3"/>
          <a:stretch>
            <a:fillRect/>
          </a:stretch>
        </p:blipFill>
        <p:spPr>
          <a:xfrm>
            <a:off x="156882" y="236259"/>
            <a:ext cx="7287710" cy="3512545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9CD0834F-E866-379D-D0E8-10E269FD3DD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6882" y="4078940"/>
            <a:ext cx="7212106" cy="16321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Best report to research cross collection errors related to prior SEY or OCT data. </a:t>
            </a:r>
          </a:p>
          <a:p>
            <a:pPr marL="0" indent="0">
              <a:buNone/>
            </a:pPr>
            <a:r>
              <a:rPr lang="en-US" dirty="0"/>
              <a:t>During post-cross phase, use to research errors related to next year OCT.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CEF736AF-8E1B-E559-5193-1A75C05FCD74}"/>
              </a:ext>
            </a:extLst>
          </p:cNvPr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1961793694"/>
              </p:ext>
            </p:extLst>
          </p:nvPr>
        </p:nvGraphicFramePr>
        <p:xfrm>
          <a:off x="7727576" y="313485"/>
          <a:ext cx="4173070" cy="539496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896471">
                  <a:extLst>
                    <a:ext uri="{9D8B030D-6E8A-4147-A177-3AD203B41FA5}">
                      <a16:colId xmlns:a16="http://schemas.microsoft.com/office/drawing/2014/main" val="3862533664"/>
                    </a:ext>
                  </a:extLst>
                </a:gridCol>
                <a:gridCol w="3276599">
                  <a:extLst>
                    <a:ext uri="{9D8B030D-6E8A-4147-A177-3AD203B41FA5}">
                      <a16:colId xmlns:a16="http://schemas.microsoft.com/office/drawing/2014/main" val="26938307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Issue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520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SE049/</a:t>
                      </a:r>
                    </a:p>
                    <a:p>
                      <a:r>
                        <a:rPr lang="en-US" sz="1400" dirty="0"/>
                        <a:t>SE057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SEY record for student with OCT rec in current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203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SE102/ SE105/ SE109/ SE115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Exit type prior year + entry type/school code current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031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SE113/ SE117/ SE242/ SE243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Grade level &amp; retention code prior year + current year grade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28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SE404/ SE292/ SE293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Record: Student included in prior year with exit type 00 (or retention 2 or 3) should have record in current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32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OCT record when SEY shows enrollment on OCT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47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 year exit type expects another record with matching entry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991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SPED Transition 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151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Postsecondary Program 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989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OCT compared to SEY demographic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64088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8E5BC-B388-CD90-5204-037C2FE2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8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 Blue Green">
      <a:dk1>
        <a:sysClr val="windowText" lastClr="000000"/>
      </a:dk1>
      <a:lt1>
        <a:sysClr val="window" lastClr="FFFFFF"/>
      </a:lt1>
      <a:dk2>
        <a:srgbClr val="5D6770"/>
      </a:dk2>
      <a:lt2>
        <a:srgbClr val="90C8E7"/>
      </a:lt2>
      <a:accent1>
        <a:srgbClr val="232C67"/>
      </a:accent1>
      <a:accent2>
        <a:srgbClr val="235E39"/>
      </a:accent2>
      <a:accent3>
        <a:srgbClr val="26B351"/>
      </a:accent3>
      <a:accent4>
        <a:srgbClr val="825474"/>
      </a:accent4>
      <a:accent5>
        <a:srgbClr val="7C98AC"/>
      </a:accent5>
      <a:accent6>
        <a:srgbClr val="D2D3D3"/>
      </a:accent6>
      <a:hlink>
        <a:srgbClr val="0070C0"/>
      </a:hlink>
      <a:folHlink>
        <a:srgbClr val="F8B33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1e8cdb-1625-4fb9-abda-5a8e0a245cd4">
      <Terms xmlns="http://schemas.microsoft.com/office/infopath/2007/PartnerControls"/>
    </lcf76f155ced4ddcb4097134ff3c332f>
    <TaxCatchAll xmlns="f2d644fe-f34c-46d7-b237-4b16324a78f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9B7027DE1D1C4E977647345B5DE593" ma:contentTypeVersion="17" ma:contentTypeDescription="Create a new document." ma:contentTypeScope="" ma:versionID="f42e4636b8d0e23f691f9abd54cc9c43">
  <xsd:schema xmlns:xsd="http://www.w3.org/2001/XMLSchema" xmlns:xs="http://www.w3.org/2001/XMLSchema" xmlns:p="http://schemas.microsoft.com/office/2006/metadata/properties" xmlns:ns2="c21e8cdb-1625-4fb9-abda-5a8e0a245cd4" xmlns:ns3="f2d644fe-f34c-46d7-b237-4b16324a78fb" targetNamespace="http://schemas.microsoft.com/office/2006/metadata/properties" ma:root="true" ma:fieldsID="25cfe85102d867910bd70caa318e39ee" ns2:_="" ns3:_="">
    <xsd:import namespace="c21e8cdb-1625-4fb9-abda-5a8e0a245cd4"/>
    <xsd:import namespace="f2d644fe-f34c-46d7-b237-4b16324a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e8cdb-1625-4fb9-abda-5a8e0a245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644fe-f34c-46d7-b237-4b16324a7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f242ec-c9a4-4c7d-a564-b6ace1d258b5}" ma:internalName="TaxCatchAll" ma:showField="CatchAllData" ma:web="f2d644fe-f34c-46d7-b237-4b16324a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4ECD8B-0322-4F8A-93AE-DB7361CB8A33}">
  <ds:schemaRefs>
    <ds:schemaRef ds:uri="http://schemas.microsoft.com/office/2006/metadata/properties"/>
    <ds:schemaRef ds:uri="http://schemas.microsoft.com/office/infopath/2007/PartnerControls"/>
    <ds:schemaRef ds:uri="658e932f-8c42-4f93-8fc3-67d3de176e61"/>
    <ds:schemaRef ds:uri="4c96849b-d583-4314-bdb6-16a0c6e34719"/>
    <ds:schemaRef ds:uri="c21e8cdb-1625-4fb9-abda-5a8e0a245cd4"/>
    <ds:schemaRef ds:uri="f2d644fe-f34c-46d7-b237-4b16324a78fb"/>
  </ds:schemaRefs>
</ds:datastoreItem>
</file>

<file path=customXml/itemProps2.xml><?xml version="1.0" encoding="utf-8"?>
<ds:datastoreItem xmlns:ds="http://schemas.openxmlformats.org/officeDocument/2006/customXml" ds:itemID="{4D3F14C3-E535-4912-B362-4B0146C25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1e8cdb-1625-4fb9-abda-5a8e0a245cd4"/>
    <ds:schemaRef ds:uri="f2d644fe-f34c-46d7-b237-4b16324a7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886E16-889F-4E62-B4E4-BF8A27E7BF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</TotalTime>
  <Words>1415</Words>
  <Application>Microsoft Office PowerPoint</Application>
  <PresentationFormat>Widescreen</PresentationFormat>
  <Paragraphs>254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Museo Slab 500</vt:lpstr>
      <vt:lpstr>Symbol</vt:lpstr>
      <vt:lpstr>Trebuchet MS</vt:lpstr>
      <vt:lpstr>Office Theme</vt:lpstr>
      <vt:lpstr>Student End of Year Office Hours</vt:lpstr>
      <vt:lpstr>Agenda</vt:lpstr>
      <vt:lpstr>Regular Phase Timeline</vt:lpstr>
      <vt:lpstr>Collaborating with Program Staff</vt:lpstr>
      <vt:lpstr>FRL Business Rules</vt:lpstr>
      <vt:lpstr>BOCES Schools/Programs</vt:lpstr>
      <vt:lpstr>Exiting to BOCES School Example</vt:lpstr>
      <vt:lpstr>Capturing Enrollment Status Changes</vt:lpstr>
      <vt:lpstr>Investigating Errors SASID Lookup: SEY and OCT record (prior, current, subsequent year)</vt:lpstr>
      <vt:lpstr>Q &amp; A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Ward, Reagan</cp:lastModifiedBy>
  <cp:revision>18</cp:revision>
  <dcterms:created xsi:type="dcterms:W3CDTF">2019-06-25T17:30:52Z</dcterms:created>
  <dcterms:modified xsi:type="dcterms:W3CDTF">2024-05-14T21:12:06Z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0x010100C29B7027DE1D1C4E977647345B5DE593</vt:lpwstr>
  </property>
</Properties>
</file>