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25"/>
  </p:notesMasterIdLst>
  <p:sldIdLst>
    <p:sldId id="274" r:id="rId5"/>
    <p:sldId id="256" r:id="rId6"/>
    <p:sldId id="276" r:id="rId7"/>
    <p:sldId id="272" r:id="rId8"/>
    <p:sldId id="273" r:id="rId9"/>
    <p:sldId id="265" r:id="rId10"/>
    <p:sldId id="277" r:id="rId11"/>
    <p:sldId id="278" r:id="rId12"/>
    <p:sldId id="279" r:id="rId13"/>
    <p:sldId id="280" r:id="rId14"/>
    <p:sldId id="287" r:id="rId15"/>
    <p:sldId id="281" r:id="rId16"/>
    <p:sldId id="288" r:id="rId17"/>
    <p:sldId id="282" r:id="rId18"/>
    <p:sldId id="283" r:id="rId19"/>
    <p:sldId id="284" r:id="rId20"/>
    <p:sldId id="285" r:id="rId21"/>
    <p:sldId id="286" r:id="rId22"/>
    <p:sldId id="289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B76"/>
    <a:srgbClr val="2C3384"/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DEDFB-CEB2-42DE-ACDD-7897C5E7296E}" v="128" dt="2024-08-14T16:01:16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3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3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d, Reagan" userId="27291eb4-8241-4961-9e69-8c66e34cc5b0" providerId="ADAL" clId="{9CDDEDFB-CEB2-42DE-ACDD-7897C5E7296E}"/>
    <pc:docChg chg="undo custSel addSld delSld modSld sldOrd">
      <pc:chgData name="Ward, Reagan" userId="27291eb4-8241-4961-9e69-8c66e34cc5b0" providerId="ADAL" clId="{9CDDEDFB-CEB2-42DE-ACDD-7897C5E7296E}" dt="2024-08-14T16:01:26.229" v="7622" actId="1076"/>
      <pc:docMkLst>
        <pc:docMk/>
      </pc:docMkLst>
      <pc:sldChg chg="modSp mod">
        <pc:chgData name="Ward, Reagan" userId="27291eb4-8241-4961-9e69-8c66e34cc5b0" providerId="ADAL" clId="{9CDDEDFB-CEB2-42DE-ACDD-7897C5E7296E}" dt="2024-08-14T15:57:30.387" v="7394" actId="33524"/>
        <pc:sldMkLst>
          <pc:docMk/>
          <pc:sldMk cId="3044915438" sldId="256"/>
        </pc:sldMkLst>
        <pc:spChg chg="mod">
          <ac:chgData name="Ward, Reagan" userId="27291eb4-8241-4961-9e69-8c66e34cc5b0" providerId="ADAL" clId="{9CDDEDFB-CEB2-42DE-ACDD-7897C5E7296E}" dt="2024-08-14T15:57:30.387" v="7394" actId="33524"/>
          <ac:spMkLst>
            <pc:docMk/>
            <pc:sldMk cId="3044915438" sldId="256"/>
            <ac:spMk id="3" creationId="{16C56FC6-27D0-A61F-7990-33D227699183}"/>
          </ac:spMkLst>
        </pc:spChg>
      </pc:sldChg>
      <pc:sldChg chg="del">
        <pc:chgData name="Ward, Reagan" userId="27291eb4-8241-4961-9e69-8c66e34cc5b0" providerId="ADAL" clId="{9CDDEDFB-CEB2-42DE-ACDD-7897C5E7296E}" dt="2024-08-14T13:44:32.058" v="355" actId="47"/>
        <pc:sldMkLst>
          <pc:docMk/>
          <pc:sldMk cId="3401448192" sldId="264"/>
        </pc:sldMkLst>
      </pc:sldChg>
      <pc:sldChg chg="addSp modSp mod">
        <pc:chgData name="Ward, Reagan" userId="27291eb4-8241-4961-9e69-8c66e34cc5b0" providerId="ADAL" clId="{9CDDEDFB-CEB2-42DE-ACDD-7897C5E7296E}" dt="2024-08-14T16:01:26.229" v="7622" actId="1076"/>
        <pc:sldMkLst>
          <pc:docMk/>
          <pc:sldMk cId="299803553" sldId="265"/>
        </pc:sldMkLst>
        <pc:spChg chg="ord">
          <ac:chgData name="Ward, Reagan" userId="27291eb4-8241-4961-9e69-8c66e34cc5b0" providerId="ADAL" clId="{9CDDEDFB-CEB2-42DE-ACDD-7897C5E7296E}" dt="2024-08-14T16:01:09.787" v="7617" actId="13244"/>
          <ac:spMkLst>
            <pc:docMk/>
            <pc:sldMk cId="299803553" sldId="265"/>
            <ac:spMk id="4" creationId="{00000000-0000-0000-0000-000000000000}"/>
          </ac:spMkLst>
        </pc:spChg>
        <pc:spChg chg="mod">
          <ac:chgData name="Ward, Reagan" userId="27291eb4-8241-4961-9e69-8c66e34cc5b0" providerId="ADAL" clId="{9CDDEDFB-CEB2-42DE-ACDD-7897C5E7296E}" dt="2024-08-14T13:59:26.036" v="662" actId="20577"/>
          <ac:spMkLst>
            <pc:docMk/>
            <pc:sldMk cId="299803553" sldId="265"/>
            <ac:spMk id="5" creationId="{6E3DD9D7-A70C-EE3D-43B8-EEB6508AAD6C}"/>
          </ac:spMkLst>
        </pc:spChg>
        <pc:spChg chg="mod">
          <ac:chgData name="Ward, Reagan" userId="27291eb4-8241-4961-9e69-8c66e34cc5b0" providerId="ADAL" clId="{9CDDEDFB-CEB2-42DE-ACDD-7897C5E7296E}" dt="2024-08-14T15:12:51.720" v="5961" actId="20577"/>
          <ac:spMkLst>
            <pc:docMk/>
            <pc:sldMk cId="299803553" sldId="265"/>
            <ac:spMk id="6" creationId="{A193413E-94CB-1172-1B0E-417CE30F1C9C}"/>
          </ac:spMkLst>
        </pc:spChg>
        <pc:picChg chg="add mod">
          <ac:chgData name="Ward, Reagan" userId="27291eb4-8241-4961-9e69-8c66e34cc5b0" providerId="ADAL" clId="{9CDDEDFB-CEB2-42DE-ACDD-7897C5E7296E}" dt="2024-08-14T15:13:04.217" v="5966" actId="962"/>
          <ac:picMkLst>
            <pc:docMk/>
            <pc:sldMk cId="299803553" sldId="265"/>
            <ac:picMk id="2" creationId="{04D1D929-CB5C-3C2C-F1FB-3B5F5F137261}"/>
          </ac:picMkLst>
        </pc:picChg>
        <pc:picChg chg="add mod">
          <ac:chgData name="Ward, Reagan" userId="27291eb4-8241-4961-9e69-8c66e34cc5b0" providerId="ADAL" clId="{9CDDEDFB-CEB2-42DE-ACDD-7897C5E7296E}" dt="2024-08-14T16:01:15.122" v="7618" actId="962"/>
          <ac:picMkLst>
            <pc:docMk/>
            <pc:sldMk cId="299803553" sldId="265"/>
            <ac:picMk id="3" creationId="{9518B1CE-32FA-E09F-11A2-1D69FE349F1A}"/>
          </ac:picMkLst>
        </pc:picChg>
        <pc:picChg chg="add mod ord">
          <ac:chgData name="Ward, Reagan" userId="27291eb4-8241-4961-9e69-8c66e34cc5b0" providerId="ADAL" clId="{9CDDEDFB-CEB2-42DE-ACDD-7897C5E7296E}" dt="2024-08-14T16:00:31.990" v="7432" actId="13244"/>
          <ac:picMkLst>
            <pc:docMk/>
            <pc:sldMk cId="299803553" sldId="265"/>
            <ac:picMk id="7" creationId="{B877768D-BD68-19D4-FC5D-EF1AD0745DD9}"/>
          </ac:picMkLst>
        </pc:picChg>
        <pc:picChg chg="add mod ord">
          <ac:chgData name="Ward, Reagan" userId="27291eb4-8241-4961-9e69-8c66e34cc5b0" providerId="ADAL" clId="{9CDDEDFB-CEB2-42DE-ACDD-7897C5E7296E}" dt="2024-08-14T16:01:26.229" v="7622" actId="1076"/>
          <ac:picMkLst>
            <pc:docMk/>
            <pc:sldMk cId="299803553" sldId="265"/>
            <ac:picMk id="8" creationId="{31243092-EDCA-D23C-F01B-BDDE0A45690A}"/>
          </ac:picMkLst>
        </pc:picChg>
        <pc:picChg chg="add mod">
          <ac:chgData name="Ward, Reagan" userId="27291eb4-8241-4961-9e69-8c66e34cc5b0" providerId="ADAL" clId="{9CDDEDFB-CEB2-42DE-ACDD-7897C5E7296E}" dt="2024-08-14T16:01:15.618" v="7619" actId="962"/>
          <ac:picMkLst>
            <pc:docMk/>
            <pc:sldMk cId="299803553" sldId="265"/>
            <ac:picMk id="1026" creationId="{35603992-9EE6-6AC4-9491-C8960AF1297B}"/>
          </ac:picMkLst>
        </pc:picChg>
        <pc:picChg chg="add mod">
          <ac:chgData name="Ward, Reagan" userId="27291eb4-8241-4961-9e69-8c66e34cc5b0" providerId="ADAL" clId="{9CDDEDFB-CEB2-42DE-ACDD-7897C5E7296E}" dt="2024-08-14T16:01:16.089" v="7620" actId="962"/>
          <ac:picMkLst>
            <pc:docMk/>
            <pc:sldMk cId="299803553" sldId="265"/>
            <ac:picMk id="1027" creationId="{75D38C56-D30F-8B9F-307A-E1B0722C8327}"/>
          </ac:picMkLst>
        </pc:picChg>
      </pc:sldChg>
      <pc:sldChg chg="modSp mod">
        <pc:chgData name="Ward, Reagan" userId="27291eb4-8241-4961-9e69-8c66e34cc5b0" providerId="ADAL" clId="{9CDDEDFB-CEB2-42DE-ACDD-7897C5E7296E}" dt="2024-08-14T13:49:51.765" v="472" actId="5793"/>
        <pc:sldMkLst>
          <pc:docMk/>
          <pc:sldMk cId="1153159124" sldId="272"/>
        </pc:sldMkLst>
        <pc:spChg chg="mod">
          <ac:chgData name="Ward, Reagan" userId="27291eb4-8241-4961-9e69-8c66e34cc5b0" providerId="ADAL" clId="{9CDDEDFB-CEB2-42DE-ACDD-7897C5E7296E}" dt="2024-08-14T13:48:08.811" v="412" actId="20577"/>
          <ac:spMkLst>
            <pc:docMk/>
            <pc:sldMk cId="1153159124" sldId="272"/>
            <ac:spMk id="2" creationId="{00000000-0000-0000-0000-000000000000}"/>
          </ac:spMkLst>
        </pc:spChg>
        <pc:spChg chg="mod">
          <ac:chgData name="Ward, Reagan" userId="27291eb4-8241-4961-9e69-8c66e34cc5b0" providerId="ADAL" clId="{9CDDEDFB-CEB2-42DE-ACDD-7897C5E7296E}" dt="2024-08-14T13:49:51.765" v="472" actId="5793"/>
          <ac:spMkLst>
            <pc:docMk/>
            <pc:sldMk cId="1153159124" sldId="272"/>
            <ac:spMk id="9" creationId="{AFC97D72-DCFA-1EF3-A6F9-303E51F2AA1C}"/>
          </ac:spMkLst>
        </pc:spChg>
        <pc:grpChg chg="mod">
          <ac:chgData name="Ward, Reagan" userId="27291eb4-8241-4961-9e69-8c66e34cc5b0" providerId="ADAL" clId="{9CDDEDFB-CEB2-42DE-ACDD-7897C5E7296E}" dt="2024-08-14T13:49:03.385" v="470" actId="14100"/>
          <ac:grpSpMkLst>
            <pc:docMk/>
            <pc:sldMk cId="1153159124" sldId="272"/>
            <ac:grpSpMk id="14" creationId="{74CE6C69-1A70-BCC8-7343-6BD6B596E53A}"/>
          </ac:grpSpMkLst>
        </pc:grpChg>
      </pc:sldChg>
      <pc:sldChg chg="addSp modSp mod modClrScheme chgLayout">
        <pc:chgData name="Ward, Reagan" userId="27291eb4-8241-4961-9e69-8c66e34cc5b0" providerId="ADAL" clId="{9CDDEDFB-CEB2-42DE-ACDD-7897C5E7296E}" dt="2024-08-14T15:57:47.084" v="7397" actId="13244"/>
        <pc:sldMkLst>
          <pc:docMk/>
          <pc:sldMk cId="550158751" sldId="273"/>
        </pc:sldMkLst>
        <pc:spChg chg="mod ord">
          <ac:chgData name="Ward, Reagan" userId="27291eb4-8241-4961-9e69-8c66e34cc5b0" providerId="ADAL" clId="{9CDDEDFB-CEB2-42DE-ACDD-7897C5E7296E}" dt="2024-08-14T13:50:21.239" v="475" actId="700"/>
          <ac:spMkLst>
            <pc:docMk/>
            <pc:sldMk cId="550158751" sldId="273"/>
            <ac:spMk id="2" creationId="{C2F0F859-82E2-3E76-24A3-40A7153DF151}"/>
          </ac:spMkLst>
        </pc:spChg>
        <pc:spChg chg="mod ord">
          <ac:chgData name="Ward, Reagan" userId="27291eb4-8241-4961-9e69-8c66e34cc5b0" providerId="ADAL" clId="{9CDDEDFB-CEB2-42DE-ACDD-7897C5E7296E}" dt="2024-08-14T15:57:42.313" v="7395" actId="13244"/>
          <ac:spMkLst>
            <pc:docMk/>
            <pc:sldMk cId="550158751" sldId="273"/>
            <ac:spMk id="3" creationId="{13678744-27C8-913F-1D48-09C0974B802A}"/>
          </ac:spMkLst>
        </pc:spChg>
        <pc:spChg chg="add mod ord">
          <ac:chgData name="Ward, Reagan" userId="27291eb4-8241-4961-9e69-8c66e34cc5b0" providerId="ADAL" clId="{9CDDEDFB-CEB2-42DE-ACDD-7897C5E7296E}" dt="2024-08-14T15:57:45.656" v="7396" actId="13244"/>
          <ac:spMkLst>
            <pc:docMk/>
            <pc:sldMk cId="550158751" sldId="273"/>
            <ac:spMk id="4" creationId="{86132DD9-2DD8-4CD7-0496-D15CF298C304}"/>
          </ac:spMkLst>
        </pc:spChg>
        <pc:spChg chg="add mod ord">
          <ac:chgData name="Ward, Reagan" userId="27291eb4-8241-4961-9e69-8c66e34cc5b0" providerId="ADAL" clId="{9CDDEDFB-CEB2-42DE-ACDD-7897C5E7296E}" dt="2024-08-14T15:57:47.084" v="7397" actId="13244"/>
          <ac:spMkLst>
            <pc:docMk/>
            <pc:sldMk cId="550158751" sldId="273"/>
            <ac:spMk id="5" creationId="{3A4B3942-CB26-D856-5E96-3BADD69273D1}"/>
          </ac:spMkLst>
        </pc:spChg>
        <pc:spChg chg="mod ord">
          <ac:chgData name="Ward, Reagan" userId="27291eb4-8241-4961-9e69-8c66e34cc5b0" providerId="ADAL" clId="{9CDDEDFB-CEB2-42DE-ACDD-7897C5E7296E}" dt="2024-08-14T13:54:00.271" v="636" actId="20577"/>
          <ac:spMkLst>
            <pc:docMk/>
            <pc:sldMk cId="550158751" sldId="273"/>
            <ac:spMk id="8" creationId="{2BFF0F41-07C1-D363-AAD9-42B6DAB15F5E}"/>
          </ac:spMkLst>
        </pc:spChg>
        <pc:spChg chg="mod ord">
          <ac:chgData name="Ward, Reagan" userId="27291eb4-8241-4961-9e69-8c66e34cc5b0" providerId="ADAL" clId="{9CDDEDFB-CEB2-42DE-ACDD-7897C5E7296E}" dt="2024-08-14T13:53:26.482" v="557" actId="6549"/>
          <ac:spMkLst>
            <pc:docMk/>
            <pc:sldMk cId="550158751" sldId="273"/>
            <ac:spMk id="9" creationId="{284FE954-5020-3BF6-18AE-42A8EA435AFB}"/>
          </ac:spMkLst>
        </pc:spChg>
      </pc:sldChg>
      <pc:sldChg chg="modSp add mod">
        <pc:chgData name="Ward, Reagan" userId="27291eb4-8241-4961-9e69-8c66e34cc5b0" providerId="ADAL" clId="{9CDDEDFB-CEB2-42DE-ACDD-7897C5E7296E}" dt="2024-08-13T22:30:42.385" v="320" actId="2165"/>
        <pc:sldMkLst>
          <pc:docMk/>
          <pc:sldMk cId="2105496626" sldId="276"/>
        </pc:sldMkLst>
        <pc:graphicFrameChg chg="modGraphic">
          <ac:chgData name="Ward, Reagan" userId="27291eb4-8241-4961-9e69-8c66e34cc5b0" providerId="ADAL" clId="{9CDDEDFB-CEB2-42DE-ACDD-7897C5E7296E}" dt="2024-08-13T22:30:42.385" v="320" actId="2165"/>
          <ac:graphicFrameMkLst>
            <pc:docMk/>
            <pc:sldMk cId="2105496626" sldId="276"/>
            <ac:graphicFrameMk id="6" creationId="{6CBA8768-CCA4-435E-DF33-DDBF5511D0BF}"/>
          </ac:graphicFrameMkLst>
        </pc:graphicFrameChg>
      </pc:sldChg>
      <pc:sldChg chg="addSp delSp modSp new mod modClrScheme chgLayout">
        <pc:chgData name="Ward, Reagan" userId="27291eb4-8241-4961-9e69-8c66e34cc5b0" providerId="ADAL" clId="{9CDDEDFB-CEB2-42DE-ACDD-7897C5E7296E}" dt="2024-08-14T14:06:46.495" v="1526" actId="20577"/>
        <pc:sldMkLst>
          <pc:docMk/>
          <pc:sldMk cId="1941167634" sldId="277"/>
        </pc:sldMkLst>
        <pc:spChg chg="del mod ord">
          <ac:chgData name="Ward, Reagan" userId="27291eb4-8241-4961-9e69-8c66e34cc5b0" providerId="ADAL" clId="{9CDDEDFB-CEB2-42DE-ACDD-7897C5E7296E}" dt="2024-08-14T14:06:42.705" v="1507" actId="700"/>
          <ac:spMkLst>
            <pc:docMk/>
            <pc:sldMk cId="1941167634" sldId="277"/>
            <ac:spMk id="2" creationId="{CD8BB5A2-21F6-71B0-8208-EF72EC30CCDB}"/>
          </ac:spMkLst>
        </pc:spChg>
        <pc:spChg chg="del">
          <ac:chgData name="Ward, Reagan" userId="27291eb4-8241-4961-9e69-8c66e34cc5b0" providerId="ADAL" clId="{9CDDEDFB-CEB2-42DE-ACDD-7897C5E7296E}" dt="2024-08-14T14:06:42.705" v="1507" actId="700"/>
          <ac:spMkLst>
            <pc:docMk/>
            <pc:sldMk cId="1941167634" sldId="277"/>
            <ac:spMk id="3" creationId="{4832E8FD-01F2-CFBD-37AB-7F57C8C3B033}"/>
          </ac:spMkLst>
        </pc:spChg>
        <pc:spChg chg="mod ord">
          <ac:chgData name="Ward, Reagan" userId="27291eb4-8241-4961-9e69-8c66e34cc5b0" providerId="ADAL" clId="{9CDDEDFB-CEB2-42DE-ACDD-7897C5E7296E}" dt="2024-08-14T14:06:42.705" v="1507" actId="700"/>
          <ac:spMkLst>
            <pc:docMk/>
            <pc:sldMk cId="1941167634" sldId="277"/>
            <ac:spMk id="4" creationId="{D7D14A64-8CDF-EFBB-D774-5C9E84662C49}"/>
          </ac:spMkLst>
        </pc:spChg>
        <pc:spChg chg="add mod ord">
          <ac:chgData name="Ward, Reagan" userId="27291eb4-8241-4961-9e69-8c66e34cc5b0" providerId="ADAL" clId="{9CDDEDFB-CEB2-42DE-ACDD-7897C5E7296E}" dt="2024-08-14T14:06:46.495" v="1526" actId="20577"/>
          <ac:spMkLst>
            <pc:docMk/>
            <pc:sldMk cId="1941167634" sldId="277"/>
            <ac:spMk id="5" creationId="{5204D49C-480A-1BE2-C561-315CB54D5DF7}"/>
          </ac:spMkLst>
        </pc:spChg>
      </pc:sldChg>
      <pc:sldChg chg="addSp delSp modSp new mod ord modClrScheme chgLayout">
        <pc:chgData name="Ward, Reagan" userId="27291eb4-8241-4961-9e69-8c66e34cc5b0" providerId="ADAL" clId="{9CDDEDFB-CEB2-42DE-ACDD-7897C5E7296E}" dt="2024-08-14T15:59:55.766" v="7417" actId="13244"/>
        <pc:sldMkLst>
          <pc:docMk/>
          <pc:sldMk cId="945519077" sldId="278"/>
        </pc:sldMkLst>
        <pc:spChg chg="del mod ord">
          <ac:chgData name="Ward, Reagan" userId="27291eb4-8241-4961-9e69-8c66e34cc5b0" providerId="ADAL" clId="{9CDDEDFB-CEB2-42DE-ACDD-7897C5E7296E}" dt="2024-08-14T14:06:52.621" v="1528" actId="700"/>
          <ac:spMkLst>
            <pc:docMk/>
            <pc:sldMk cId="945519077" sldId="278"/>
            <ac:spMk id="2" creationId="{7843BC2D-D5D2-276A-FDA4-BDB6782902D7}"/>
          </ac:spMkLst>
        </pc:spChg>
        <pc:spChg chg="mod ord">
          <ac:chgData name="Ward, Reagan" userId="27291eb4-8241-4961-9e69-8c66e34cc5b0" providerId="ADAL" clId="{9CDDEDFB-CEB2-42DE-ACDD-7897C5E7296E}" dt="2024-08-14T15:59:55.766" v="7417" actId="13244"/>
          <ac:spMkLst>
            <pc:docMk/>
            <pc:sldMk cId="945519077" sldId="278"/>
            <ac:spMk id="3" creationId="{F973B79D-F627-BA8C-B3CD-4D5CAF128E2F}"/>
          </ac:spMkLst>
        </pc:spChg>
        <pc:spChg chg="add del mod ord">
          <ac:chgData name="Ward, Reagan" userId="27291eb4-8241-4961-9e69-8c66e34cc5b0" providerId="ADAL" clId="{9CDDEDFB-CEB2-42DE-ACDD-7897C5E7296E}" dt="2024-08-14T14:19:11.974" v="2922" actId="700"/>
          <ac:spMkLst>
            <pc:docMk/>
            <pc:sldMk cId="945519077" sldId="278"/>
            <ac:spMk id="4" creationId="{E923B109-11AB-F656-B20E-BAA1BFFDBFF8}"/>
          </ac:spMkLst>
        </pc:spChg>
        <pc:spChg chg="add del mod ord">
          <ac:chgData name="Ward, Reagan" userId="27291eb4-8241-4961-9e69-8c66e34cc5b0" providerId="ADAL" clId="{9CDDEDFB-CEB2-42DE-ACDD-7897C5E7296E}" dt="2024-08-14T14:19:11.974" v="2922" actId="700"/>
          <ac:spMkLst>
            <pc:docMk/>
            <pc:sldMk cId="945519077" sldId="278"/>
            <ac:spMk id="5" creationId="{852167EF-7838-9452-DF78-29E1264D58F7}"/>
          </ac:spMkLst>
        </pc:spChg>
        <pc:spChg chg="add mod ord">
          <ac:chgData name="Ward, Reagan" userId="27291eb4-8241-4961-9e69-8c66e34cc5b0" providerId="ADAL" clId="{9CDDEDFB-CEB2-42DE-ACDD-7897C5E7296E}" dt="2024-08-14T14:20:09.104" v="2978" actId="20577"/>
          <ac:spMkLst>
            <pc:docMk/>
            <pc:sldMk cId="945519077" sldId="278"/>
            <ac:spMk id="6" creationId="{4E88D159-DCDE-6719-FCB3-35C318225BDE}"/>
          </ac:spMkLst>
        </pc:spChg>
        <pc:spChg chg="add mod ord">
          <ac:chgData name="Ward, Reagan" userId="27291eb4-8241-4961-9e69-8c66e34cc5b0" providerId="ADAL" clId="{9CDDEDFB-CEB2-42DE-ACDD-7897C5E7296E}" dt="2024-08-14T14:22:23.320" v="3325" actId="27636"/>
          <ac:spMkLst>
            <pc:docMk/>
            <pc:sldMk cId="945519077" sldId="278"/>
            <ac:spMk id="7" creationId="{84D5AF8A-7FA9-8A3C-A0AB-8CACDD311AA6}"/>
          </ac:spMkLst>
        </pc:spChg>
        <pc:spChg chg="add mod ord">
          <ac:chgData name="Ward, Reagan" userId="27291eb4-8241-4961-9e69-8c66e34cc5b0" providerId="ADAL" clId="{9CDDEDFB-CEB2-42DE-ACDD-7897C5E7296E}" dt="2024-08-14T14:22:06.204" v="3283" actId="113"/>
          <ac:spMkLst>
            <pc:docMk/>
            <pc:sldMk cId="945519077" sldId="278"/>
            <ac:spMk id="8" creationId="{B632CFE3-64DE-BB2C-8C58-E2DE52A0505B}"/>
          </ac:spMkLst>
        </pc:spChg>
        <pc:spChg chg="add del mod ord">
          <ac:chgData name="Ward, Reagan" userId="27291eb4-8241-4961-9e69-8c66e34cc5b0" providerId="ADAL" clId="{9CDDEDFB-CEB2-42DE-ACDD-7897C5E7296E}" dt="2024-08-14T14:20:16.238" v="2979"/>
          <ac:spMkLst>
            <pc:docMk/>
            <pc:sldMk cId="945519077" sldId="278"/>
            <ac:spMk id="9" creationId="{A0874F0B-ECD9-0E48-179A-D67C2A1DF16C}"/>
          </ac:spMkLst>
        </pc:spChg>
        <pc:picChg chg="add mod">
          <ac:chgData name="Ward, Reagan" userId="27291eb4-8241-4961-9e69-8c66e34cc5b0" providerId="ADAL" clId="{9CDDEDFB-CEB2-42DE-ACDD-7897C5E7296E}" dt="2024-08-14T14:22:55.274" v="3327" actId="962"/>
          <ac:picMkLst>
            <pc:docMk/>
            <pc:sldMk cId="945519077" sldId="278"/>
            <ac:picMk id="10" creationId="{6C8ED047-5437-C21F-F634-6365A4EF7AAD}"/>
          </ac:picMkLst>
        </pc:picChg>
      </pc:sldChg>
      <pc:sldChg chg="addSp delSp modSp new mod ord modClrScheme chgLayout">
        <pc:chgData name="Ward, Reagan" userId="27291eb4-8241-4961-9e69-8c66e34cc5b0" providerId="ADAL" clId="{9CDDEDFB-CEB2-42DE-ACDD-7897C5E7296E}" dt="2024-08-14T15:59:50.371" v="7416" actId="13244"/>
        <pc:sldMkLst>
          <pc:docMk/>
          <pc:sldMk cId="4173467125" sldId="279"/>
        </pc:sldMkLst>
        <pc:spChg chg="mod ord">
          <ac:chgData name="Ward, Reagan" userId="27291eb4-8241-4961-9e69-8c66e34cc5b0" providerId="ADAL" clId="{9CDDEDFB-CEB2-42DE-ACDD-7897C5E7296E}" dt="2024-08-14T15:59:50.371" v="7416" actId="13244"/>
          <ac:spMkLst>
            <pc:docMk/>
            <pc:sldMk cId="4173467125" sldId="279"/>
            <ac:spMk id="2" creationId="{54A8A28E-5E4F-332B-8DD5-2253B9407ACE}"/>
          </ac:spMkLst>
        </pc:spChg>
        <pc:spChg chg="del mod ord">
          <ac:chgData name="Ward, Reagan" userId="27291eb4-8241-4961-9e69-8c66e34cc5b0" providerId="ADAL" clId="{9CDDEDFB-CEB2-42DE-ACDD-7897C5E7296E}" dt="2024-08-14T14:19:14.637" v="2923" actId="700"/>
          <ac:spMkLst>
            <pc:docMk/>
            <pc:sldMk cId="4173467125" sldId="279"/>
            <ac:spMk id="3" creationId="{2E2BCBE5-CF49-F636-DC86-1010DE4202C2}"/>
          </ac:spMkLst>
        </pc:spChg>
        <pc:spChg chg="del mod ord">
          <ac:chgData name="Ward, Reagan" userId="27291eb4-8241-4961-9e69-8c66e34cc5b0" providerId="ADAL" clId="{9CDDEDFB-CEB2-42DE-ACDD-7897C5E7296E}" dt="2024-08-14T14:19:14.637" v="2923" actId="700"/>
          <ac:spMkLst>
            <pc:docMk/>
            <pc:sldMk cId="4173467125" sldId="279"/>
            <ac:spMk id="4" creationId="{032EE043-889A-6CE5-F83C-56ADCA54E536}"/>
          </ac:spMkLst>
        </pc:spChg>
        <pc:spChg chg="add del mod ord">
          <ac:chgData name="Ward, Reagan" userId="27291eb4-8241-4961-9e69-8c66e34cc5b0" providerId="ADAL" clId="{9CDDEDFB-CEB2-42DE-ACDD-7897C5E7296E}" dt="2024-08-14T14:19:55.325" v="2926" actId="700"/>
          <ac:spMkLst>
            <pc:docMk/>
            <pc:sldMk cId="4173467125" sldId="279"/>
            <ac:spMk id="5" creationId="{C4DE2FB1-812A-B326-6B6D-F5F4B1352225}"/>
          </ac:spMkLst>
        </pc:spChg>
        <pc:spChg chg="add del mod ord">
          <ac:chgData name="Ward, Reagan" userId="27291eb4-8241-4961-9e69-8c66e34cc5b0" providerId="ADAL" clId="{9CDDEDFB-CEB2-42DE-ACDD-7897C5E7296E}" dt="2024-08-14T14:19:55.325" v="2926" actId="700"/>
          <ac:spMkLst>
            <pc:docMk/>
            <pc:sldMk cId="4173467125" sldId="279"/>
            <ac:spMk id="6" creationId="{E9071D1F-BB26-28F1-D191-F07399C05D50}"/>
          </ac:spMkLst>
        </pc:spChg>
        <pc:spChg chg="add del mod ord">
          <ac:chgData name="Ward, Reagan" userId="27291eb4-8241-4961-9e69-8c66e34cc5b0" providerId="ADAL" clId="{9CDDEDFB-CEB2-42DE-ACDD-7897C5E7296E}" dt="2024-08-14T14:19:55.325" v="2926" actId="700"/>
          <ac:spMkLst>
            <pc:docMk/>
            <pc:sldMk cId="4173467125" sldId="279"/>
            <ac:spMk id="7" creationId="{8B552A68-809E-B0FC-46FE-F4A0E8456805}"/>
          </ac:spMkLst>
        </pc:spChg>
        <pc:spChg chg="add del mod ord">
          <ac:chgData name="Ward, Reagan" userId="27291eb4-8241-4961-9e69-8c66e34cc5b0" providerId="ADAL" clId="{9CDDEDFB-CEB2-42DE-ACDD-7897C5E7296E}" dt="2024-08-14T14:19:55.325" v="2926" actId="700"/>
          <ac:spMkLst>
            <pc:docMk/>
            <pc:sldMk cId="4173467125" sldId="279"/>
            <ac:spMk id="8" creationId="{C50EE858-505E-4B0E-4C76-5317CE72307A}"/>
          </ac:spMkLst>
        </pc:spChg>
        <pc:spChg chg="add del mod ord">
          <ac:chgData name="Ward, Reagan" userId="27291eb4-8241-4961-9e69-8c66e34cc5b0" providerId="ADAL" clId="{9CDDEDFB-CEB2-42DE-ACDD-7897C5E7296E}" dt="2024-08-14T14:19:55.325" v="2926" actId="700"/>
          <ac:spMkLst>
            <pc:docMk/>
            <pc:sldMk cId="4173467125" sldId="279"/>
            <ac:spMk id="9" creationId="{B6E494AA-9A6B-18C0-BDD8-B5BE96E4DA46}"/>
          </ac:spMkLst>
        </pc:spChg>
        <pc:spChg chg="add mod ord">
          <ac:chgData name="Ward, Reagan" userId="27291eb4-8241-4961-9e69-8c66e34cc5b0" providerId="ADAL" clId="{9CDDEDFB-CEB2-42DE-ACDD-7897C5E7296E}" dt="2024-08-14T14:23:08.144" v="3349" actId="20577"/>
          <ac:spMkLst>
            <pc:docMk/>
            <pc:sldMk cId="4173467125" sldId="279"/>
            <ac:spMk id="10" creationId="{43A0F523-95DF-4369-78FE-FC2E27F180D1}"/>
          </ac:spMkLst>
        </pc:spChg>
        <pc:spChg chg="add mod ord">
          <ac:chgData name="Ward, Reagan" userId="27291eb4-8241-4961-9e69-8c66e34cc5b0" providerId="ADAL" clId="{9CDDEDFB-CEB2-42DE-ACDD-7897C5E7296E}" dt="2024-08-14T14:31:27.426" v="3707" actId="313"/>
          <ac:spMkLst>
            <pc:docMk/>
            <pc:sldMk cId="4173467125" sldId="279"/>
            <ac:spMk id="11" creationId="{54B6BDB8-A4F9-6041-8CE0-E73982C078AA}"/>
          </ac:spMkLst>
        </pc:spChg>
        <pc:spChg chg="add mod ord">
          <ac:chgData name="Ward, Reagan" userId="27291eb4-8241-4961-9e69-8c66e34cc5b0" providerId="ADAL" clId="{9CDDEDFB-CEB2-42DE-ACDD-7897C5E7296E}" dt="2024-08-14T14:23:56.819" v="3479" actId="20577"/>
          <ac:spMkLst>
            <pc:docMk/>
            <pc:sldMk cId="4173467125" sldId="279"/>
            <ac:spMk id="12" creationId="{5797247D-9D67-004D-D4D2-FBF5E3F20BF7}"/>
          </ac:spMkLst>
        </pc:spChg>
        <pc:spChg chg="add del mod ord">
          <ac:chgData name="Ward, Reagan" userId="27291eb4-8241-4961-9e69-8c66e34cc5b0" providerId="ADAL" clId="{9CDDEDFB-CEB2-42DE-ACDD-7897C5E7296E}" dt="2024-08-14T14:23:14.316" v="3350"/>
          <ac:spMkLst>
            <pc:docMk/>
            <pc:sldMk cId="4173467125" sldId="279"/>
            <ac:spMk id="13" creationId="{53440C7E-CA05-6A88-8129-FE60AC972BEF}"/>
          </ac:spMkLst>
        </pc:spChg>
        <pc:picChg chg="add mod">
          <ac:chgData name="Ward, Reagan" userId="27291eb4-8241-4961-9e69-8c66e34cc5b0" providerId="ADAL" clId="{9CDDEDFB-CEB2-42DE-ACDD-7897C5E7296E}" dt="2024-08-14T14:24:07.783" v="3484" actId="962"/>
          <ac:picMkLst>
            <pc:docMk/>
            <pc:sldMk cId="4173467125" sldId="279"/>
            <ac:picMk id="14" creationId="{25FC3417-D622-60DC-F3AB-EA62A107C30A}"/>
          </ac:picMkLst>
        </pc:picChg>
      </pc:sldChg>
      <pc:sldChg chg="addSp delSp modSp new mod ord modClrScheme chgLayout">
        <pc:chgData name="Ward, Reagan" userId="27291eb4-8241-4961-9e69-8c66e34cc5b0" providerId="ADAL" clId="{9CDDEDFB-CEB2-42DE-ACDD-7897C5E7296E}" dt="2024-08-14T15:59:45.311" v="7415" actId="13244"/>
        <pc:sldMkLst>
          <pc:docMk/>
          <pc:sldMk cId="2036653939" sldId="280"/>
        </pc:sldMkLst>
        <pc:spChg chg="mod ord">
          <ac:chgData name="Ward, Reagan" userId="27291eb4-8241-4961-9e69-8c66e34cc5b0" providerId="ADAL" clId="{9CDDEDFB-CEB2-42DE-ACDD-7897C5E7296E}" dt="2024-08-14T15:59:45.311" v="7415" actId="13244"/>
          <ac:spMkLst>
            <pc:docMk/>
            <pc:sldMk cId="2036653939" sldId="280"/>
            <ac:spMk id="2" creationId="{DC0A1C81-EF7B-2030-AAEC-B37300603D40}"/>
          </ac:spMkLst>
        </pc:spChg>
        <pc:spChg chg="mod ord">
          <ac:chgData name="Ward, Reagan" userId="27291eb4-8241-4961-9e69-8c66e34cc5b0" providerId="ADAL" clId="{9CDDEDFB-CEB2-42DE-ACDD-7897C5E7296E}" dt="2024-08-14T14:07:32.833" v="1555" actId="700"/>
          <ac:spMkLst>
            <pc:docMk/>
            <pc:sldMk cId="2036653939" sldId="280"/>
            <ac:spMk id="3" creationId="{B11EAD96-C5FE-D893-B039-EEC6FD114D84}"/>
          </ac:spMkLst>
        </pc:spChg>
        <pc:spChg chg="del mod ord">
          <ac:chgData name="Ward, Reagan" userId="27291eb4-8241-4961-9e69-8c66e34cc5b0" providerId="ADAL" clId="{9CDDEDFB-CEB2-42DE-ACDD-7897C5E7296E}" dt="2024-08-14T14:07:32.833" v="1555" actId="700"/>
          <ac:spMkLst>
            <pc:docMk/>
            <pc:sldMk cId="2036653939" sldId="280"/>
            <ac:spMk id="4" creationId="{A96D0889-0C60-AFA0-6BEA-DD3A5D8508F4}"/>
          </ac:spMkLst>
        </pc:spChg>
        <pc:spChg chg="add del mod ord">
          <ac:chgData name="Ward, Reagan" userId="27291eb4-8241-4961-9e69-8c66e34cc5b0" providerId="ADAL" clId="{9CDDEDFB-CEB2-42DE-ACDD-7897C5E7296E}" dt="2024-08-14T14:12:15.840" v="2119" actId="113"/>
          <ac:spMkLst>
            <pc:docMk/>
            <pc:sldMk cId="2036653939" sldId="280"/>
            <ac:spMk id="5" creationId="{BC6CCC65-CCC8-2570-B0BB-E36ECF6B503B}"/>
          </ac:spMkLst>
        </pc:spChg>
        <pc:spChg chg="add del mod ord">
          <ac:chgData name="Ward, Reagan" userId="27291eb4-8241-4961-9e69-8c66e34cc5b0" providerId="ADAL" clId="{9CDDEDFB-CEB2-42DE-ACDD-7897C5E7296E}" dt="2024-08-14T14:13:13.871" v="2403" actId="20577"/>
          <ac:spMkLst>
            <pc:docMk/>
            <pc:sldMk cId="2036653939" sldId="280"/>
            <ac:spMk id="6" creationId="{47F5C6AE-1FEB-EDBA-0CBA-7D0B7934D245}"/>
          </ac:spMkLst>
        </pc:spChg>
        <pc:spChg chg="add del mod ord">
          <ac:chgData name="Ward, Reagan" userId="27291eb4-8241-4961-9e69-8c66e34cc5b0" providerId="ADAL" clId="{9CDDEDFB-CEB2-42DE-ACDD-7897C5E7296E}" dt="2024-08-14T14:08:20.073" v="1570"/>
          <ac:spMkLst>
            <pc:docMk/>
            <pc:sldMk cId="2036653939" sldId="280"/>
            <ac:spMk id="7" creationId="{B9389740-3D07-497C-9EF7-E50501D0F4CC}"/>
          </ac:spMkLst>
        </pc:spChg>
        <pc:picChg chg="add mod">
          <ac:chgData name="Ward, Reagan" userId="27291eb4-8241-4961-9e69-8c66e34cc5b0" providerId="ADAL" clId="{9CDDEDFB-CEB2-42DE-ACDD-7897C5E7296E}" dt="2024-08-14T14:07:38.725" v="1557"/>
          <ac:picMkLst>
            <pc:docMk/>
            <pc:sldMk cId="2036653939" sldId="280"/>
            <ac:picMk id="8" creationId="{BD85588F-B77B-DCA1-5F1F-742E96203550}"/>
          </ac:picMkLst>
        </pc:picChg>
        <pc:picChg chg="add mod">
          <ac:chgData name="Ward, Reagan" userId="27291eb4-8241-4961-9e69-8c66e34cc5b0" providerId="ADAL" clId="{9CDDEDFB-CEB2-42DE-ACDD-7897C5E7296E}" dt="2024-08-14T14:07:42.896" v="1559"/>
          <ac:picMkLst>
            <pc:docMk/>
            <pc:sldMk cId="2036653939" sldId="280"/>
            <ac:picMk id="9" creationId="{3061F4EA-5FE8-CFA6-D684-DCF9B92D8D5A}"/>
          </ac:picMkLst>
        </pc:picChg>
        <pc:picChg chg="add mod">
          <ac:chgData name="Ward, Reagan" userId="27291eb4-8241-4961-9e69-8c66e34cc5b0" providerId="ADAL" clId="{9CDDEDFB-CEB2-42DE-ACDD-7897C5E7296E}" dt="2024-08-14T14:07:55.504" v="1561"/>
          <ac:picMkLst>
            <pc:docMk/>
            <pc:sldMk cId="2036653939" sldId="280"/>
            <ac:picMk id="10" creationId="{71429685-97F0-9D75-BE49-EA6067CDE8AF}"/>
          </ac:picMkLst>
        </pc:picChg>
        <pc:picChg chg="add mod">
          <ac:chgData name="Ward, Reagan" userId="27291eb4-8241-4961-9e69-8c66e34cc5b0" providerId="ADAL" clId="{9CDDEDFB-CEB2-42DE-ACDD-7897C5E7296E}" dt="2024-08-14T14:08:17.217" v="1569"/>
          <ac:picMkLst>
            <pc:docMk/>
            <pc:sldMk cId="2036653939" sldId="280"/>
            <ac:picMk id="11" creationId="{9E6DFBF3-7EA1-8E7F-7964-84CD7F12A8F1}"/>
          </ac:picMkLst>
        </pc:picChg>
        <pc:picChg chg="add mod">
          <ac:chgData name="Ward, Reagan" userId="27291eb4-8241-4961-9e69-8c66e34cc5b0" providerId="ADAL" clId="{9CDDEDFB-CEB2-42DE-ACDD-7897C5E7296E}" dt="2024-08-14T14:19:34.496" v="2925" actId="1076"/>
          <ac:picMkLst>
            <pc:docMk/>
            <pc:sldMk cId="2036653939" sldId="280"/>
            <ac:picMk id="12" creationId="{75D327BC-91F1-F4F4-6546-56E7462E4527}"/>
          </ac:picMkLst>
        </pc:picChg>
      </pc:sldChg>
      <pc:sldChg chg="addSp delSp modSp new mod">
        <pc:chgData name="Ward, Reagan" userId="27291eb4-8241-4961-9e69-8c66e34cc5b0" providerId="ADAL" clId="{9CDDEDFB-CEB2-42DE-ACDD-7897C5E7296E}" dt="2024-08-14T15:59:21.065" v="7413" actId="13244"/>
        <pc:sldMkLst>
          <pc:docMk/>
          <pc:sldMk cId="1936798655" sldId="281"/>
        </pc:sldMkLst>
        <pc:spChg chg="mod">
          <ac:chgData name="Ward, Reagan" userId="27291eb4-8241-4961-9e69-8c66e34cc5b0" providerId="ADAL" clId="{9CDDEDFB-CEB2-42DE-ACDD-7897C5E7296E}" dt="2024-08-14T14:14:44.210" v="2449" actId="20577"/>
          <ac:spMkLst>
            <pc:docMk/>
            <pc:sldMk cId="1936798655" sldId="281"/>
            <ac:spMk id="2" creationId="{71733716-DDB7-6F80-A6D3-32BDB2FEDAC7}"/>
          </ac:spMkLst>
        </pc:spChg>
        <pc:spChg chg="ord">
          <ac:chgData name="Ward, Reagan" userId="27291eb4-8241-4961-9e69-8c66e34cc5b0" providerId="ADAL" clId="{9CDDEDFB-CEB2-42DE-ACDD-7897C5E7296E}" dt="2024-08-14T15:59:21.065" v="7413" actId="13244"/>
          <ac:spMkLst>
            <pc:docMk/>
            <pc:sldMk cId="1936798655" sldId="281"/>
            <ac:spMk id="3" creationId="{E3E36B42-AD8C-E8B0-04DF-A4C30A30A64E}"/>
          </ac:spMkLst>
        </pc:spChg>
        <pc:spChg chg="mod">
          <ac:chgData name="Ward, Reagan" userId="27291eb4-8241-4961-9e69-8c66e34cc5b0" providerId="ADAL" clId="{9CDDEDFB-CEB2-42DE-ACDD-7897C5E7296E}" dt="2024-08-14T14:18:02.581" v="2914" actId="5793"/>
          <ac:spMkLst>
            <pc:docMk/>
            <pc:sldMk cId="1936798655" sldId="281"/>
            <ac:spMk id="4" creationId="{FD4859B8-1252-5863-C9E9-47F3A0780283}"/>
          </ac:spMkLst>
        </pc:spChg>
        <pc:spChg chg="mod">
          <ac:chgData name="Ward, Reagan" userId="27291eb4-8241-4961-9e69-8c66e34cc5b0" providerId="ADAL" clId="{9CDDEDFB-CEB2-42DE-ACDD-7897C5E7296E}" dt="2024-08-14T14:18:57.353" v="2921" actId="20577"/>
          <ac:spMkLst>
            <pc:docMk/>
            <pc:sldMk cId="1936798655" sldId="281"/>
            <ac:spMk id="5" creationId="{6C64C630-C751-6D87-830E-A982ADBF7335}"/>
          </ac:spMkLst>
        </pc:spChg>
        <pc:spChg chg="del">
          <ac:chgData name="Ward, Reagan" userId="27291eb4-8241-4961-9e69-8c66e34cc5b0" providerId="ADAL" clId="{9CDDEDFB-CEB2-42DE-ACDD-7897C5E7296E}" dt="2024-08-14T14:14:51.306" v="2450"/>
          <ac:spMkLst>
            <pc:docMk/>
            <pc:sldMk cId="1936798655" sldId="281"/>
            <ac:spMk id="6" creationId="{21603912-7D49-2508-E9E7-B978830CD787}"/>
          </ac:spMkLst>
        </pc:spChg>
        <pc:picChg chg="add mod">
          <ac:chgData name="Ward, Reagan" userId="27291eb4-8241-4961-9e69-8c66e34cc5b0" providerId="ADAL" clId="{9CDDEDFB-CEB2-42DE-ACDD-7897C5E7296E}" dt="2024-08-14T14:19:25.624" v="2924" actId="962"/>
          <ac:picMkLst>
            <pc:docMk/>
            <pc:sldMk cId="1936798655" sldId="281"/>
            <ac:picMk id="7" creationId="{F5B1FD2E-FB2C-7B10-289F-63005A588857}"/>
          </ac:picMkLst>
        </pc:picChg>
      </pc:sldChg>
      <pc:sldChg chg="addSp delSp modSp new mod modClrScheme chgLayout">
        <pc:chgData name="Ward, Reagan" userId="27291eb4-8241-4961-9e69-8c66e34cc5b0" providerId="ADAL" clId="{9CDDEDFB-CEB2-42DE-ACDD-7897C5E7296E}" dt="2024-08-14T14:49:30.359" v="3788" actId="20577"/>
        <pc:sldMkLst>
          <pc:docMk/>
          <pc:sldMk cId="1137781079" sldId="282"/>
        </pc:sldMkLst>
        <pc:spChg chg="del mod ord">
          <ac:chgData name="Ward, Reagan" userId="27291eb4-8241-4961-9e69-8c66e34cc5b0" providerId="ADAL" clId="{9CDDEDFB-CEB2-42DE-ACDD-7897C5E7296E}" dt="2024-08-14T14:48:11.823" v="3709" actId="700"/>
          <ac:spMkLst>
            <pc:docMk/>
            <pc:sldMk cId="1137781079" sldId="282"/>
            <ac:spMk id="2" creationId="{69E6D2BB-4EFE-7B5B-53FB-A38BC84647E9}"/>
          </ac:spMkLst>
        </pc:spChg>
        <pc:spChg chg="mod ord">
          <ac:chgData name="Ward, Reagan" userId="27291eb4-8241-4961-9e69-8c66e34cc5b0" providerId="ADAL" clId="{9CDDEDFB-CEB2-42DE-ACDD-7897C5E7296E}" dt="2024-08-14T14:48:11.823" v="3709" actId="700"/>
          <ac:spMkLst>
            <pc:docMk/>
            <pc:sldMk cId="1137781079" sldId="282"/>
            <ac:spMk id="3" creationId="{162D3218-1A54-CE14-54C7-9DA8E6BA7D22}"/>
          </ac:spMkLst>
        </pc:spChg>
        <pc:spChg chg="del">
          <ac:chgData name="Ward, Reagan" userId="27291eb4-8241-4961-9e69-8c66e34cc5b0" providerId="ADAL" clId="{9CDDEDFB-CEB2-42DE-ACDD-7897C5E7296E}" dt="2024-08-14T14:48:11.823" v="3709" actId="700"/>
          <ac:spMkLst>
            <pc:docMk/>
            <pc:sldMk cId="1137781079" sldId="282"/>
            <ac:spMk id="4" creationId="{CCB8FDFA-DE15-FBC5-DB8C-487A66260AEE}"/>
          </ac:spMkLst>
        </pc:spChg>
        <pc:spChg chg="del">
          <ac:chgData name="Ward, Reagan" userId="27291eb4-8241-4961-9e69-8c66e34cc5b0" providerId="ADAL" clId="{9CDDEDFB-CEB2-42DE-ACDD-7897C5E7296E}" dt="2024-08-14T14:48:11.823" v="3709" actId="700"/>
          <ac:spMkLst>
            <pc:docMk/>
            <pc:sldMk cId="1137781079" sldId="282"/>
            <ac:spMk id="5" creationId="{258ABBC6-789A-D0D1-41A1-395A2F2A6550}"/>
          </ac:spMkLst>
        </pc:spChg>
        <pc:spChg chg="del">
          <ac:chgData name="Ward, Reagan" userId="27291eb4-8241-4961-9e69-8c66e34cc5b0" providerId="ADAL" clId="{9CDDEDFB-CEB2-42DE-ACDD-7897C5E7296E}" dt="2024-08-14T14:48:11.823" v="3709" actId="700"/>
          <ac:spMkLst>
            <pc:docMk/>
            <pc:sldMk cId="1137781079" sldId="282"/>
            <ac:spMk id="6" creationId="{D1E25804-FC8D-79E8-030D-A5979FF89CC8}"/>
          </ac:spMkLst>
        </pc:spChg>
        <pc:spChg chg="add mod ord">
          <ac:chgData name="Ward, Reagan" userId="27291eb4-8241-4961-9e69-8c66e34cc5b0" providerId="ADAL" clId="{9CDDEDFB-CEB2-42DE-ACDD-7897C5E7296E}" dt="2024-08-14T14:49:30.359" v="3788" actId="20577"/>
          <ac:spMkLst>
            <pc:docMk/>
            <pc:sldMk cId="1137781079" sldId="282"/>
            <ac:spMk id="7" creationId="{08136CDF-5C5A-7C55-2187-B3E6E0A92863}"/>
          </ac:spMkLst>
        </pc:spChg>
      </pc:sldChg>
      <pc:sldChg chg="addSp delSp modSp new mod modClrScheme chgLayout">
        <pc:chgData name="Ward, Reagan" userId="27291eb4-8241-4961-9e69-8c66e34cc5b0" providerId="ADAL" clId="{9CDDEDFB-CEB2-42DE-ACDD-7897C5E7296E}" dt="2024-08-14T15:58:36.873" v="7404" actId="13244"/>
        <pc:sldMkLst>
          <pc:docMk/>
          <pc:sldMk cId="3575554659" sldId="283"/>
        </pc:sldMkLst>
        <pc:spChg chg="del mod ord">
          <ac:chgData name="Ward, Reagan" userId="27291eb4-8241-4961-9e69-8c66e34cc5b0" providerId="ADAL" clId="{9CDDEDFB-CEB2-42DE-ACDD-7897C5E7296E}" dt="2024-08-14T14:49:38.354" v="3790" actId="700"/>
          <ac:spMkLst>
            <pc:docMk/>
            <pc:sldMk cId="3575554659" sldId="283"/>
            <ac:spMk id="2" creationId="{B61E0479-7F0C-0472-8387-ACCC1CBA113C}"/>
          </ac:spMkLst>
        </pc:spChg>
        <pc:spChg chg="mod ord">
          <ac:chgData name="Ward, Reagan" userId="27291eb4-8241-4961-9e69-8c66e34cc5b0" providerId="ADAL" clId="{9CDDEDFB-CEB2-42DE-ACDD-7897C5E7296E}" dt="2024-08-14T15:58:32.857" v="7403" actId="13244"/>
          <ac:spMkLst>
            <pc:docMk/>
            <pc:sldMk cId="3575554659" sldId="283"/>
            <ac:spMk id="3" creationId="{1F4F9B12-D8CE-9D40-FD12-32368E64DCFE}"/>
          </ac:spMkLst>
        </pc:spChg>
        <pc:spChg chg="add mod ord">
          <ac:chgData name="Ward, Reagan" userId="27291eb4-8241-4961-9e69-8c66e34cc5b0" providerId="ADAL" clId="{9CDDEDFB-CEB2-42DE-ACDD-7897C5E7296E}" dt="2024-08-14T14:49:57.112" v="3838" actId="20577"/>
          <ac:spMkLst>
            <pc:docMk/>
            <pc:sldMk cId="3575554659" sldId="283"/>
            <ac:spMk id="4" creationId="{FA6162D7-2562-D061-09E4-AE0A3239C7FE}"/>
          </ac:spMkLst>
        </pc:spChg>
        <pc:spChg chg="add mod ord">
          <ac:chgData name="Ward, Reagan" userId="27291eb4-8241-4961-9e69-8c66e34cc5b0" providerId="ADAL" clId="{9CDDEDFB-CEB2-42DE-ACDD-7897C5E7296E}" dt="2024-08-14T15:51:02.005" v="7122" actId="20577"/>
          <ac:spMkLst>
            <pc:docMk/>
            <pc:sldMk cId="3575554659" sldId="283"/>
            <ac:spMk id="5" creationId="{CDB6CAF0-BCE6-1C4D-481D-D8E86D62CE2E}"/>
          </ac:spMkLst>
        </pc:spChg>
        <pc:spChg chg="add mod ord">
          <ac:chgData name="Ward, Reagan" userId="27291eb4-8241-4961-9e69-8c66e34cc5b0" providerId="ADAL" clId="{9CDDEDFB-CEB2-42DE-ACDD-7897C5E7296E}" dt="2024-08-14T15:10:59.465" v="5675" actId="20577"/>
          <ac:spMkLst>
            <pc:docMk/>
            <pc:sldMk cId="3575554659" sldId="283"/>
            <ac:spMk id="6" creationId="{36174A42-0672-6AB4-D82F-2FE0C8E15EA2}"/>
          </ac:spMkLst>
        </pc:spChg>
        <pc:spChg chg="add del mod ord">
          <ac:chgData name="Ward, Reagan" userId="27291eb4-8241-4961-9e69-8c66e34cc5b0" providerId="ADAL" clId="{9CDDEDFB-CEB2-42DE-ACDD-7897C5E7296E}" dt="2024-08-14T15:05:11.487" v="5074"/>
          <ac:spMkLst>
            <pc:docMk/>
            <pc:sldMk cId="3575554659" sldId="283"/>
            <ac:spMk id="7" creationId="{BD3DEB2B-5C00-2033-135F-0009B71238A1}"/>
          </ac:spMkLst>
        </pc:spChg>
        <pc:picChg chg="add mod ord">
          <ac:chgData name="Ward, Reagan" userId="27291eb4-8241-4961-9e69-8c66e34cc5b0" providerId="ADAL" clId="{9CDDEDFB-CEB2-42DE-ACDD-7897C5E7296E}" dt="2024-08-14T15:58:36.873" v="7404" actId="13244"/>
          <ac:picMkLst>
            <pc:docMk/>
            <pc:sldMk cId="3575554659" sldId="283"/>
            <ac:picMk id="8" creationId="{E048518B-ADC6-735D-7FAE-96464F6E27E5}"/>
          </ac:picMkLst>
        </pc:picChg>
      </pc:sldChg>
      <pc:sldChg chg="addSp delSp modSp new mod">
        <pc:chgData name="Ward, Reagan" userId="27291eb4-8241-4961-9e69-8c66e34cc5b0" providerId="ADAL" clId="{9CDDEDFB-CEB2-42DE-ACDD-7897C5E7296E}" dt="2024-08-14T15:58:48.572" v="7407" actId="13244"/>
        <pc:sldMkLst>
          <pc:docMk/>
          <pc:sldMk cId="1580630947" sldId="284"/>
        </pc:sldMkLst>
        <pc:spChg chg="mod">
          <ac:chgData name="Ward, Reagan" userId="27291eb4-8241-4961-9e69-8c66e34cc5b0" providerId="ADAL" clId="{9CDDEDFB-CEB2-42DE-ACDD-7897C5E7296E}" dt="2024-08-14T14:50:04.489" v="3872" actId="20577"/>
          <ac:spMkLst>
            <pc:docMk/>
            <pc:sldMk cId="1580630947" sldId="284"/>
            <ac:spMk id="2" creationId="{F37D01F2-6645-F4FD-7F2C-E8BE48D79CEF}"/>
          </ac:spMkLst>
        </pc:spChg>
        <pc:spChg chg="ord">
          <ac:chgData name="Ward, Reagan" userId="27291eb4-8241-4961-9e69-8c66e34cc5b0" providerId="ADAL" clId="{9CDDEDFB-CEB2-42DE-ACDD-7897C5E7296E}" dt="2024-08-14T15:58:43.472" v="7405" actId="13244"/>
          <ac:spMkLst>
            <pc:docMk/>
            <pc:sldMk cId="1580630947" sldId="284"/>
            <ac:spMk id="3" creationId="{A0CF09D6-595F-1C4F-EE0E-D2024889503F}"/>
          </ac:spMkLst>
        </pc:spChg>
        <pc:spChg chg="del mod">
          <ac:chgData name="Ward, Reagan" userId="27291eb4-8241-4961-9e69-8c66e34cc5b0" providerId="ADAL" clId="{9CDDEDFB-CEB2-42DE-ACDD-7897C5E7296E}" dt="2024-08-14T15:17:20.941" v="6182"/>
          <ac:spMkLst>
            <pc:docMk/>
            <pc:sldMk cId="1580630947" sldId="284"/>
            <ac:spMk id="4" creationId="{BF63AF38-7D39-0BF0-C8EC-5CA20FA7DC2F}"/>
          </ac:spMkLst>
        </pc:spChg>
        <pc:spChg chg="del mod">
          <ac:chgData name="Ward, Reagan" userId="27291eb4-8241-4961-9e69-8c66e34cc5b0" providerId="ADAL" clId="{9CDDEDFB-CEB2-42DE-ACDD-7897C5E7296E}" dt="2024-08-14T15:19:05.086" v="6348"/>
          <ac:spMkLst>
            <pc:docMk/>
            <pc:sldMk cId="1580630947" sldId="284"/>
            <ac:spMk id="5" creationId="{FC2BE152-F37F-C109-3864-77FC4A193D62}"/>
          </ac:spMkLst>
        </pc:spChg>
        <pc:spChg chg="del">
          <ac:chgData name="Ward, Reagan" userId="27291eb4-8241-4961-9e69-8c66e34cc5b0" providerId="ADAL" clId="{9CDDEDFB-CEB2-42DE-ACDD-7897C5E7296E}" dt="2024-08-14T15:16:23.990" v="6171"/>
          <ac:spMkLst>
            <pc:docMk/>
            <pc:sldMk cId="1580630947" sldId="284"/>
            <ac:spMk id="6" creationId="{177A09D2-9843-A21A-5033-4645FB2DF5A4}"/>
          </ac:spMkLst>
        </pc:spChg>
        <pc:spChg chg="add mod ord">
          <ac:chgData name="Ward, Reagan" userId="27291eb4-8241-4961-9e69-8c66e34cc5b0" providerId="ADAL" clId="{9CDDEDFB-CEB2-42DE-ACDD-7897C5E7296E}" dt="2024-08-14T15:58:47.204" v="7406" actId="13244"/>
          <ac:spMkLst>
            <pc:docMk/>
            <pc:sldMk cId="1580630947" sldId="284"/>
            <ac:spMk id="8" creationId="{E791824A-AFA7-2BC4-5114-9EB625D6209D}"/>
          </ac:spMkLst>
        </pc:spChg>
        <pc:spChg chg="add mod ord">
          <ac:chgData name="Ward, Reagan" userId="27291eb4-8241-4961-9e69-8c66e34cc5b0" providerId="ADAL" clId="{9CDDEDFB-CEB2-42DE-ACDD-7897C5E7296E}" dt="2024-08-14T15:58:48.572" v="7407" actId="13244"/>
          <ac:spMkLst>
            <pc:docMk/>
            <pc:sldMk cId="1580630947" sldId="284"/>
            <ac:spMk id="9" creationId="{FA861F52-3848-AD08-7981-E5C524739340}"/>
          </ac:spMkLst>
        </pc:spChg>
        <pc:picChg chg="add mod modCrop">
          <ac:chgData name="Ward, Reagan" userId="27291eb4-8241-4961-9e69-8c66e34cc5b0" providerId="ADAL" clId="{9CDDEDFB-CEB2-42DE-ACDD-7897C5E7296E}" dt="2024-08-14T15:58:17.080" v="7402" actId="962"/>
          <ac:picMkLst>
            <pc:docMk/>
            <pc:sldMk cId="1580630947" sldId="284"/>
            <ac:picMk id="7" creationId="{8E657A96-5D06-AAEA-2D28-B8F0D541ABA5}"/>
          </ac:picMkLst>
        </pc:picChg>
      </pc:sldChg>
      <pc:sldChg chg="addSp delSp modSp new mod">
        <pc:chgData name="Ward, Reagan" userId="27291eb4-8241-4961-9e69-8c66e34cc5b0" providerId="ADAL" clId="{9CDDEDFB-CEB2-42DE-ACDD-7897C5E7296E}" dt="2024-08-14T15:58:59.706" v="7410" actId="13244"/>
        <pc:sldMkLst>
          <pc:docMk/>
          <pc:sldMk cId="3105839186" sldId="285"/>
        </pc:sldMkLst>
        <pc:spChg chg="mod">
          <ac:chgData name="Ward, Reagan" userId="27291eb4-8241-4961-9e69-8c66e34cc5b0" providerId="ADAL" clId="{9CDDEDFB-CEB2-42DE-ACDD-7897C5E7296E}" dt="2024-08-14T14:50:21.241" v="3940" actId="20577"/>
          <ac:spMkLst>
            <pc:docMk/>
            <pc:sldMk cId="3105839186" sldId="285"/>
            <ac:spMk id="2" creationId="{5FACC4E6-2AD5-4C67-7507-087E3D8C1BDC}"/>
          </ac:spMkLst>
        </pc:spChg>
        <pc:spChg chg="ord">
          <ac:chgData name="Ward, Reagan" userId="27291eb4-8241-4961-9e69-8c66e34cc5b0" providerId="ADAL" clId="{9CDDEDFB-CEB2-42DE-ACDD-7897C5E7296E}" dt="2024-08-14T15:58:55.874" v="7408" actId="13244"/>
          <ac:spMkLst>
            <pc:docMk/>
            <pc:sldMk cId="3105839186" sldId="285"/>
            <ac:spMk id="3" creationId="{B17A4491-EFF3-0AD8-C58E-A54B43FB788B}"/>
          </ac:spMkLst>
        </pc:spChg>
        <pc:spChg chg="del mod">
          <ac:chgData name="Ward, Reagan" userId="27291eb4-8241-4961-9e69-8c66e34cc5b0" providerId="ADAL" clId="{9CDDEDFB-CEB2-42DE-ACDD-7897C5E7296E}" dt="2024-08-14T15:21:23.187" v="6388"/>
          <ac:spMkLst>
            <pc:docMk/>
            <pc:sldMk cId="3105839186" sldId="285"/>
            <ac:spMk id="4" creationId="{F1E7585C-20D6-9F6C-3DC3-757DAD3E168C}"/>
          </ac:spMkLst>
        </pc:spChg>
        <pc:spChg chg="del">
          <ac:chgData name="Ward, Reagan" userId="27291eb4-8241-4961-9e69-8c66e34cc5b0" providerId="ADAL" clId="{9CDDEDFB-CEB2-42DE-ACDD-7897C5E7296E}" dt="2024-08-14T15:21:28.375" v="6390"/>
          <ac:spMkLst>
            <pc:docMk/>
            <pc:sldMk cId="3105839186" sldId="285"/>
            <ac:spMk id="5" creationId="{4B07C374-C776-EE4E-76F4-3BB44D449D07}"/>
          </ac:spMkLst>
        </pc:spChg>
        <pc:spChg chg="del">
          <ac:chgData name="Ward, Reagan" userId="27291eb4-8241-4961-9e69-8c66e34cc5b0" providerId="ADAL" clId="{9CDDEDFB-CEB2-42DE-ACDD-7897C5E7296E}" dt="2024-08-14T15:21:05.146" v="6383"/>
          <ac:spMkLst>
            <pc:docMk/>
            <pc:sldMk cId="3105839186" sldId="285"/>
            <ac:spMk id="6" creationId="{DC5D0DE1-6045-27C7-8AED-98D430B7AC2B}"/>
          </ac:spMkLst>
        </pc:spChg>
        <pc:spChg chg="add mod ord">
          <ac:chgData name="Ward, Reagan" userId="27291eb4-8241-4961-9e69-8c66e34cc5b0" providerId="ADAL" clId="{9CDDEDFB-CEB2-42DE-ACDD-7897C5E7296E}" dt="2024-08-14T15:58:58.210" v="7409" actId="13244"/>
          <ac:spMkLst>
            <pc:docMk/>
            <pc:sldMk cId="3105839186" sldId="285"/>
            <ac:spMk id="8" creationId="{C8154EE7-A655-6E0C-9FF6-5EE54C6C94AC}"/>
          </ac:spMkLst>
        </pc:spChg>
        <pc:spChg chg="add mod ord">
          <ac:chgData name="Ward, Reagan" userId="27291eb4-8241-4961-9e69-8c66e34cc5b0" providerId="ADAL" clId="{9CDDEDFB-CEB2-42DE-ACDD-7897C5E7296E}" dt="2024-08-14T15:58:59.706" v="7410" actId="13244"/>
          <ac:spMkLst>
            <pc:docMk/>
            <pc:sldMk cId="3105839186" sldId="285"/>
            <ac:spMk id="9" creationId="{EC8F4115-E499-17CD-695E-7EC7CECD4219}"/>
          </ac:spMkLst>
        </pc:spChg>
        <pc:picChg chg="add mod modCrop">
          <ac:chgData name="Ward, Reagan" userId="27291eb4-8241-4961-9e69-8c66e34cc5b0" providerId="ADAL" clId="{9CDDEDFB-CEB2-42DE-ACDD-7897C5E7296E}" dt="2024-08-14T15:58:14.154" v="7401" actId="962"/>
          <ac:picMkLst>
            <pc:docMk/>
            <pc:sldMk cId="3105839186" sldId="285"/>
            <ac:picMk id="7" creationId="{B1C0EEAE-16F6-438D-86AE-C10A8F864FEC}"/>
          </ac:picMkLst>
        </pc:picChg>
      </pc:sldChg>
      <pc:sldChg chg="addSp delSp modSp new mod">
        <pc:chgData name="Ward, Reagan" userId="27291eb4-8241-4961-9e69-8c66e34cc5b0" providerId="ADAL" clId="{9CDDEDFB-CEB2-42DE-ACDD-7897C5E7296E}" dt="2024-08-14T15:59:05.730" v="7412" actId="13244"/>
        <pc:sldMkLst>
          <pc:docMk/>
          <pc:sldMk cId="4073798703" sldId="286"/>
        </pc:sldMkLst>
        <pc:spChg chg="mod">
          <ac:chgData name="Ward, Reagan" userId="27291eb4-8241-4961-9e69-8c66e34cc5b0" providerId="ADAL" clId="{9CDDEDFB-CEB2-42DE-ACDD-7897C5E7296E}" dt="2024-08-14T14:50:29.365" v="3984" actId="20577"/>
          <ac:spMkLst>
            <pc:docMk/>
            <pc:sldMk cId="4073798703" sldId="286"/>
            <ac:spMk id="2" creationId="{61C19455-5D71-EB2E-0486-BB838453D0D1}"/>
          </ac:spMkLst>
        </pc:spChg>
        <pc:spChg chg="ord">
          <ac:chgData name="Ward, Reagan" userId="27291eb4-8241-4961-9e69-8c66e34cc5b0" providerId="ADAL" clId="{9CDDEDFB-CEB2-42DE-ACDD-7897C5E7296E}" dt="2024-08-14T15:59:02.922" v="7411" actId="13244"/>
          <ac:spMkLst>
            <pc:docMk/>
            <pc:sldMk cId="4073798703" sldId="286"/>
            <ac:spMk id="3" creationId="{84CF4622-140C-22D8-10BD-BD0EDAF4BDB7}"/>
          </ac:spMkLst>
        </pc:spChg>
        <pc:spChg chg="mod">
          <ac:chgData name="Ward, Reagan" userId="27291eb4-8241-4961-9e69-8c66e34cc5b0" providerId="ADAL" clId="{9CDDEDFB-CEB2-42DE-ACDD-7897C5E7296E}" dt="2024-08-14T15:56:38.745" v="7392" actId="114"/>
          <ac:spMkLst>
            <pc:docMk/>
            <pc:sldMk cId="4073798703" sldId="286"/>
            <ac:spMk id="4" creationId="{79AB2489-05BB-240F-2F78-45D7B9D17E57}"/>
          </ac:spMkLst>
        </pc:spChg>
        <pc:spChg chg="del">
          <ac:chgData name="Ward, Reagan" userId="27291eb4-8241-4961-9e69-8c66e34cc5b0" providerId="ADAL" clId="{9CDDEDFB-CEB2-42DE-ACDD-7897C5E7296E}" dt="2024-08-14T15:29:44.692" v="6719"/>
          <ac:spMkLst>
            <pc:docMk/>
            <pc:sldMk cId="4073798703" sldId="286"/>
            <ac:spMk id="5" creationId="{DC148B01-8F9A-23D6-23FF-EBFA59045B61}"/>
          </ac:spMkLst>
        </pc:spChg>
        <pc:spChg chg="del">
          <ac:chgData name="Ward, Reagan" userId="27291eb4-8241-4961-9e69-8c66e34cc5b0" providerId="ADAL" clId="{9CDDEDFB-CEB2-42DE-ACDD-7897C5E7296E}" dt="2024-08-14T15:28:09.249" v="6539"/>
          <ac:spMkLst>
            <pc:docMk/>
            <pc:sldMk cId="4073798703" sldId="286"/>
            <ac:spMk id="6" creationId="{3AD6150E-DAF4-0DD0-863F-E22D1EB78A2C}"/>
          </ac:spMkLst>
        </pc:spChg>
        <pc:spChg chg="add mod ord">
          <ac:chgData name="Ward, Reagan" userId="27291eb4-8241-4961-9e69-8c66e34cc5b0" providerId="ADAL" clId="{9CDDEDFB-CEB2-42DE-ACDD-7897C5E7296E}" dt="2024-08-14T15:59:05.730" v="7412" actId="13244"/>
          <ac:spMkLst>
            <pc:docMk/>
            <pc:sldMk cId="4073798703" sldId="286"/>
            <ac:spMk id="8" creationId="{590AFF60-824A-6B76-5384-7217D528EB59}"/>
          </ac:spMkLst>
        </pc:spChg>
        <pc:picChg chg="add mod">
          <ac:chgData name="Ward, Reagan" userId="27291eb4-8241-4961-9e69-8c66e34cc5b0" providerId="ADAL" clId="{9CDDEDFB-CEB2-42DE-ACDD-7897C5E7296E}" dt="2024-08-14T15:30:14.077" v="6745" actId="962"/>
          <ac:picMkLst>
            <pc:docMk/>
            <pc:sldMk cId="4073798703" sldId="286"/>
            <ac:picMk id="7" creationId="{59780B70-6B66-27B3-09BF-8D3A87F1BB38}"/>
          </ac:picMkLst>
        </pc:picChg>
      </pc:sldChg>
      <pc:sldChg chg="delSp modSp add del mod ord">
        <pc:chgData name="Ward, Reagan" userId="27291eb4-8241-4961-9e69-8c66e34cc5b0" providerId="ADAL" clId="{9CDDEDFB-CEB2-42DE-ACDD-7897C5E7296E}" dt="2024-08-14T15:59:40.652" v="7414" actId="478"/>
        <pc:sldMkLst>
          <pc:docMk/>
          <pc:sldMk cId="2027520170" sldId="287"/>
        </pc:sldMkLst>
        <pc:spChg chg="mod">
          <ac:chgData name="Ward, Reagan" userId="27291eb4-8241-4961-9e69-8c66e34cc5b0" providerId="ADAL" clId="{9CDDEDFB-CEB2-42DE-ACDD-7897C5E7296E}" dt="2024-08-14T14:53:23.495" v="4041" actId="20577"/>
          <ac:spMkLst>
            <pc:docMk/>
            <pc:sldMk cId="2027520170" sldId="287"/>
            <ac:spMk id="3" creationId="{CBEF365F-C10A-7B98-D378-5662ED59165E}"/>
          </ac:spMkLst>
        </pc:spChg>
        <pc:spChg chg="del">
          <ac:chgData name="Ward, Reagan" userId="27291eb4-8241-4961-9e69-8c66e34cc5b0" providerId="ADAL" clId="{9CDDEDFB-CEB2-42DE-ACDD-7897C5E7296E}" dt="2024-08-14T15:59:40.652" v="7414" actId="478"/>
          <ac:spMkLst>
            <pc:docMk/>
            <pc:sldMk cId="2027520170" sldId="287"/>
            <ac:spMk id="12" creationId="{9130A169-74F9-4B96-3D76-8A9478509345}"/>
          </ac:spMkLst>
        </pc:spChg>
        <pc:graphicFrameChg chg="modGraphic">
          <ac:chgData name="Ward, Reagan" userId="27291eb4-8241-4961-9e69-8c66e34cc5b0" providerId="ADAL" clId="{9CDDEDFB-CEB2-42DE-ACDD-7897C5E7296E}" dt="2024-08-14T14:51:54.547" v="3990" actId="12385"/>
          <ac:graphicFrameMkLst>
            <pc:docMk/>
            <pc:sldMk cId="2027520170" sldId="287"/>
            <ac:graphicFrameMk id="10" creationId="{92012183-7C8E-E25F-7378-48CA9141A053}"/>
          </ac:graphicFrameMkLst>
        </pc:graphicFrameChg>
        <pc:graphicFrameChg chg="modGraphic">
          <ac:chgData name="Ward, Reagan" userId="27291eb4-8241-4961-9e69-8c66e34cc5b0" providerId="ADAL" clId="{9CDDEDFB-CEB2-42DE-ACDD-7897C5E7296E}" dt="2024-08-14T14:52:19.468" v="3994" actId="12385"/>
          <ac:graphicFrameMkLst>
            <pc:docMk/>
            <pc:sldMk cId="2027520170" sldId="287"/>
            <ac:graphicFrameMk id="11" creationId="{106E4A83-06DF-75D6-BE9B-0683F122CC79}"/>
          </ac:graphicFrameMkLst>
        </pc:graphicFrameChg>
      </pc:sldChg>
      <pc:sldChg chg="addSp delSp modSp new mod modClrScheme chgLayout">
        <pc:chgData name="Ward, Reagan" userId="27291eb4-8241-4961-9e69-8c66e34cc5b0" providerId="ADAL" clId="{9CDDEDFB-CEB2-42DE-ACDD-7897C5E7296E}" dt="2024-08-14T15:57:54.150" v="7398" actId="13244"/>
        <pc:sldMkLst>
          <pc:docMk/>
          <pc:sldMk cId="1660130186" sldId="288"/>
        </pc:sldMkLst>
        <pc:spChg chg="del mod ord">
          <ac:chgData name="Ward, Reagan" userId="27291eb4-8241-4961-9e69-8c66e34cc5b0" providerId="ADAL" clId="{9CDDEDFB-CEB2-42DE-ACDD-7897C5E7296E}" dt="2024-08-14T14:52:31.524" v="3996" actId="700"/>
          <ac:spMkLst>
            <pc:docMk/>
            <pc:sldMk cId="1660130186" sldId="288"/>
            <ac:spMk id="2" creationId="{1B12F127-C93C-AFE3-601E-4778DDB5B0AA}"/>
          </ac:spMkLst>
        </pc:spChg>
        <pc:spChg chg="mod ord">
          <ac:chgData name="Ward, Reagan" userId="27291eb4-8241-4961-9e69-8c66e34cc5b0" providerId="ADAL" clId="{9CDDEDFB-CEB2-42DE-ACDD-7897C5E7296E}" dt="2024-08-14T15:57:54.150" v="7398" actId="13244"/>
          <ac:spMkLst>
            <pc:docMk/>
            <pc:sldMk cId="1660130186" sldId="288"/>
            <ac:spMk id="3" creationId="{E9C7ACD3-394E-C79D-0EA4-85EF46BB4A5E}"/>
          </ac:spMkLst>
        </pc:spChg>
        <pc:spChg chg="del mod ord">
          <ac:chgData name="Ward, Reagan" userId="27291eb4-8241-4961-9e69-8c66e34cc5b0" providerId="ADAL" clId="{9CDDEDFB-CEB2-42DE-ACDD-7897C5E7296E}" dt="2024-08-14T14:52:31.524" v="3996" actId="700"/>
          <ac:spMkLst>
            <pc:docMk/>
            <pc:sldMk cId="1660130186" sldId="288"/>
            <ac:spMk id="4" creationId="{25783FBC-01DF-FA2D-EA7F-ADE453DAFAA4}"/>
          </ac:spMkLst>
        </pc:spChg>
        <pc:spChg chg="del">
          <ac:chgData name="Ward, Reagan" userId="27291eb4-8241-4961-9e69-8c66e34cc5b0" providerId="ADAL" clId="{9CDDEDFB-CEB2-42DE-ACDD-7897C5E7296E}" dt="2024-08-14T14:52:31.524" v="3996" actId="700"/>
          <ac:spMkLst>
            <pc:docMk/>
            <pc:sldMk cId="1660130186" sldId="288"/>
            <ac:spMk id="5" creationId="{68703701-8C83-C440-DC91-55EC1D025C76}"/>
          </ac:spMkLst>
        </pc:spChg>
        <pc:spChg chg="del">
          <ac:chgData name="Ward, Reagan" userId="27291eb4-8241-4961-9e69-8c66e34cc5b0" providerId="ADAL" clId="{9CDDEDFB-CEB2-42DE-ACDD-7897C5E7296E}" dt="2024-08-14T14:52:31.524" v="3996" actId="700"/>
          <ac:spMkLst>
            <pc:docMk/>
            <pc:sldMk cId="1660130186" sldId="288"/>
            <ac:spMk id="6" creationId="{F1D994F3-62CD-C72D-8693-D5F4D8E80F39}"/>
          </ac:spMkLst>
        </pc:spChg>
        <pc:spChg chg="add mod ord">
          <ac:chgData name="Ward, Reagan" userId="27291eb4-8241-4961-9e69-8c66e34cc5b0" providerId="ADAL" clId="{9CDDEDFB-CEB2-42DE-ACDD-7897C5E7296E}" dt="2024-08-14T14:52:37.157" v="4028" actId="20577"/>
          <ac:spMkLst>
            <pc:docMk/>
            <pc:sldMk cId="1660130186" sldId="288"/>
            <ac:spMk id="7" creationId="{25B4F16F-CB78-16D0-C206-76D4DDD8E2A5}"/>
          </ac:spMkLst>
        </pc:spChg>
        <pc:spChg chg="add del mod ord">
          <ac:chgData name="Ward, Reagan" userId="27291eb4-8241-4961-9e69-8c66e34cc5b0" providerId="ADAL" clId="{9CDDEDFB-CEB2-42DE-ACDD-7897C5E7296E}" dt="2024-08-14T14:54:14.595" v="4042" actId="3680"/>
          <ac:spMkLst>
            <pc:docMk/>
            <pc:sldMk cId="1660130186" sldId="288"/>
            <ac:spMk id="8" creationId="{2B552481-ABD9-10C1-ED07-9DA3F9FF8407}"/>
          </ac:spMkLst>
        </pc:spChg>
        <pc:spChg chg="add mod">
          <ac:chgData name="Ward, Reagan" userId="27291eb4-8241-4961-9e69-8c66e34cc5b0" providerId="ADAL" clId="{9CDDEDFB-CEB2-42DE-ACDD-7897C5E7296E}" dt="2024-08-14T14:59:22.390" v="5070" actId="403"/>
          <ac:spMkLst>
            <pc:docMk/>
            <pc:sldMk cId="1660130186" sldId="288"/>
            <ac:spMk id="10" creationId="{BEFC9050-60E3-A03A-D6DD-0089503A90C3}"/>
          </ac:spMkLst>
        </pc:spChg>
        <pc:graphicFrameChg chg="add mod ord modGraphic">
          <ac:chgData name="Ward, Reagan" userId="27291eb4-8241-4961-9e69-8c66e34cc5b0" providerId="ADAL" clId="{9CDDEDFB-CEB2-42DE-ACDD-7897C5E7296E}" dt="2024-08-14T15:03:06.317" v="5073" actId="12385"/>
          <ac:graphicFrameMkLst>
            <pc:docMk/>
            <pc:sldMk cId="1660130186" sldId="288"/>
            <ac:graphicFrameMk id="9" creationId="{559134A0-45CA-0E30-8215-8A246CDEFCDE}"/>
          </ac:graphicFrameMkLst>
        </pc:graphicFrameChg>
      </pc:sldChg>
      <pc:sldChg chg="addSp delSp modSp new mod">
        <pc:chgData name="Ward, Reagan" userId="27291eb4-8241-4961-9e69-8c66e34cc5b0" providerId="ADAL" clId="{9CDDEDFB-CEB2-42DE-ACDD-7897C5E7296E}" dt="2024-08-14T15:58:08.685" v="7400" actId="962"/>
        <pc:sldMkLst>
          <pc:docMk/>
          <pc:sldMk cId="2979308571" sldId="289"/>
        </pc:sldMkLst>
        <pc:spChg chg="mod">
          <ac:chgData name="Ward, Reagan" userId="27291eb4-8241-4961-9e69-8c66e34cc5b0" providerId="ADAL" clId="{9CDDEDFB-CEB2-42DE-ACDD-7897C5E7296E}" dt="2024-08-14T15:49:27.707" v="7010" actId="20577"/>
          <ac:spMkLst>
            <pc:docMk/>
            <pc:sldMk cId="2979308571" sldId="289"/>
            <ac:spMk id="2" creationId="{823C9B60-7F0C-6904-CB47-90288177F07F}"/>
          </ac:spMkLst>
        </pc:spChg>
        <pc:spChg chg="ord">
          <ac:chgData name="Ward, Reagan" userId="27291eb4-8241-4961-9e69-8c66e34cc5b0" providerId="ADAL" clId="{9CDDEDFB-CEB2-42DE-ACDD-7897C5E7296E}" dt="2024-08-14T15:58:01.091" v="7399" actId="13244"/>
          <ac:spMkLst>
            <pc:docMk/>
            <pc:sldMk cId="2979308571" sldId="289"/>
            <ac:spMk id="3" creationId="{BF1053AB-A659-4CA4-DA92-F5E867C726D7}"/>
          </ac:spMkLst>
        </pc:spChg>
        <pc:spChg chg="add del mod">
          <ac:chgData name="Ward, Reagan" userId="27291eb4-8241-4961-9e69-8c66e34cc5b0" providerId="ADAL" clId="{9CDDEDFB-CEB2-42DE-ACDD-7897C5E7296E}" dt="2024-08-14T15:56:43.944" v="7393" actId="114"/>
          <ac:spMkLst>
            <pc:docMk/>
            <pc:sldMk cId="2979308571" sldId="289"/>
            <ac:spMk id="4" creationId="{5EA77346-911A-26C8-81E9-EB09A12296FF}"/>
          </ac:spMkLst>
        </pc:spChg>
        <pc:spChg chg="mod">
          <ac:chgData name="Ward, Reagan" userId="27291eb4-8241-4961-9e69-8c66e34cc5b0" providerId="ADAL" clId="{9CDDEDFB-CEB2-42DE-ACDD-7897C5E7296E}" dt="2024-08-14T15:52:18.568" v="7327" actId="27636"/>
          <ac:spMkLst>
            <pc:docMk/>
            <pc:sldMk cId="2979308571" sldId="289"/>
            <ac:spMk id="5" creationId="{76201632-49BC-EB0D-ACEC-91FB33CA9692}"/>
          </ac:spMkLst>
        </pc:spChg>
        <pc:spChg chg="del">
          <ac:chgData name="Ward, Reagan" userId="27291eb4-8241-4961-9e69-8c66e34cc5b0" providerId="ADAL" clId="{9CDDEDFB-CEB2-42DE-ACDD-7897C5E7296E}" dt="2024-08-14T15:48:53.574" v="6956"/>
          <ac:spMkLst>
            <pc:docMk/>
            <pc:sldMk cId="2979308571" sldId="289"/>
            <ac:spMk id="6" creationId="{FDBDF434-1656-17D1-1E1C-AE0400EFA80C}"/>
          </ac:spMkLst>
        </pc:spChg>
        <pc:picChg chg="add mod">
          <ac:chgData name="Ward, Reagan" userId="27291eb4-8241-4961-9e69-8c66e34cc5b0" providerId="ADAL" clId="{9CDDEDFB-CEB2-42DE-ACDD-7897C5E7296E}" dt="2024-08-14T15:48:51.296" v="6955"/>
          <ac:picMkLst>
            <pc:docMk/>
            <pc:sldMk cId="2979308571" sldId="289"/>
            <ac:picMk id="7" creationId="{74A0DF57-7257-1E58-8527-DF39EF4C072F}"/>
          </ac:picMkLst>
        </pc:picChg>
        <pc:picChg chg="add mod">
          <ac:chgData name="Ward, Reagan" userId="27291eb4-8241-4961-9e69-8c66e34cc5b0" providerId="ADAL" clId="{9CDDEDFB-CEB2-42DE-ACDD-7897C5E7296E}" dt="2024-08-14T15:58:08.685" v="7400" actId="962"/>
          <ac:picMkLst>
            <pc:docMk/>
            <pc:sldMk cId="2979308571" sldId="289"/>
            <ac:picMk id="8" creationId="{BDD88BFA-1B60-5DBA-B08D-9A688BB785B0}"/>
          </ac:picMkLst>
        </pc:picChg>
      </pc:sldChg>
    </pc:docChg>
  </pc:docChgLst>
  <pc:docChgLst>
    <pc:chgData name="Ward, Reagan" userId="27291eb4-8241-4961-9e69-8c66e34cc5b0" providerId="ADAL" clId="{CA7FFE37-98F9-4A6A-A308-8FC199FFAAE5}"/>
    <pc:docChg chg="modSld">
      <pc:chgData name="Ward, Reagan" userId="27291eb4-8241-4961-9e69-8c66e34cc5b0" providerId="ADAL" clId="{CA7FFE37-98F9-4A6A-A308-8FC199FFAAE5}" dt="2024-05-09T20:02:29.926" v="5" actId="20577"/>
      <pc:docMkLst>
        <pc:docMk/>
      </pc:docMkLst>
      <pc:sldChg chg="modSp mod">
        <pc:chgData name="Ward, Reagan" userId="27291eb4-8241-4961-9e69-8c66e34cc5b0" providerId="ADAL" clId="{CA7FFE37-98F9-4A6A-A308-8FC199FFAAE5}" dt="2024-05-09T20:02:29.926" v="5" actId="20577"/>
        <pc:sldMkLst>
          <pc:docMk/>
          <pc:sldMk cId="2748458431" sldId="274"/>
        </pc:sldMkLst>
        <pc:spChg chg="mod">
          <ac:chgData name="Ward, Reagan" userId="27291eb4-8241-4961-9e69-8c66e34cc5b0" providerId="ADAL" clId="{CA7FFE37-98F9-4A6A-A308-8FC199FFAAE5}" dt="2024-05-09T20:02:29.926" v="5" actId="20577"/>
          <ac:spMkLst>
            <pc:docMk/>
            <pc:sldMk cId="2748458431" sldId="274"/>
            <ac:spMk id="5" creationId="{F4B32CA7-0A34-544C-18D1-7AFA7490E8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eoyadequatedoctransfe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2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Some districts will receive new errors/warnings to address</a:t>
            </a:r>
          </a:p>
          <a:p>
            <a:pPr lvl="2"/>
            <a:r>
              <a:rPr lang="en-US" dirty="0"/>
              <a:t>SE700/SE800 series are the primary focus</a:t>
            </a:r>
          </a:p>
          <a:p>
            <a:pPr lvl="2"/>
            <a:r>
              <a:rPr lang="en-US" dirty="0"/>
              <a:t>Any SE001-SE400 series error that arises must also be addressed</a:t>
            </a:r>
          </a:p>
          <a:p>
            <a:pPr lvl="1"/>
            <a:r>
              <a:rPr lang="en-US" dirty="0"/>
              <a:t>Districts with errors/warnings to address make modifications to student records as needed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graduation base represents all students with the same AYG assignment in a given calculation group (state/district/school)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AYG Cohort initially built based upon students entering 9th grade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Transfers in are added to the AYG cohort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Verified transfers out are removed from the AYG Cohort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Graduation &amp; Completion rates use the AYG cohort as the denominator when calculating rates for a given group (state/district/school)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Verified Transfer Out: A Student who has left your district and transferred to another educational </a:t>
            </a:r>
            <a:r>
              <a:rPr lang="en-US" dirty="0" err="1"/>
              <a:t>enviornment</a:t>
            </a:r>
            <a:r>
              <a:rPr lang="en-US" dirty="0"/>
              <a:t> that is providing educational services that lead to a regular high school diploma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</a:t>
            </a:r>
            <a:r>
              <a:rPr lang="en-US" dirty="0">
                <a:hlinkClick r:id="rId3"/>
              </a:rPr>
              <a:t>adequate documentation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Exit Types: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02 – Death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05 – Transfer to another country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13 – Transfer to another Colorado district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Student enters the AYG cohort for their new district/school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14 – Transfer to another state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15 – Transfer to a non-public school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16 – Transfer to home-based education (homeschool)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2C33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2C3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2595716"/>
            <a:ext cx="12192627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1A3C0-0628-4B30-9BC0-4E5DF5B79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0" y="6181346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808D28-DD34-AD62-EC9D-C14DBCA4E7AA}"/>
              </a:ext>
            </a:extLst>
          </p:cNvPr>
          <p:cNvSpPr/>
          <p:nvPr userDrawn="1"/>
        </p:nvSpPr>
        <p:spPr>
          <a:xfrm>
            <a:off x="0" y="1587260"/>
            <a:ext cx="12192000" cy="3657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1837765"/>
            <a:ext cx="12192627" cy="318247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E45B8-4104-734B-5D8C-74D4C3DAB2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0" y="6181346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91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CA229-D329-D0A1-9C9F-E2D37D212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984" y="6181346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6ED14-2BD0-1302-BB78-7F559CA9B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F05C4-7EF6-1DBA-9EDA-A79F7EED0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7CB22F-1EEF-76B4-D058-2C8D1512D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11DAE-27D6-E8EB-7F3A-92F0C6DC2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1BC74-E299-BDBE-E2F5-0DE41B357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F0CF0-9A4D-5A40-7958-86C4AAF7D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498A2-0359-E912-13BB-57F236A9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79" y="0"/>
            <a:ext cx="3435658" cy="6858000"/>
          </a:xfrm>
          <a:solidFill>
            <a:srgbClr val="5A5B76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230188" indent="0" algn="ctr"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F1CAE9-4692-3FA7-D90D-F566F9267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0980" y="1520031"/>
            <a:ext cx="7066624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446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6D05B-385B-3357-30B3-32C3362F8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6E57BF-FBD9-BF44-FF8C-BAB1508DF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10515600" cy="205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2E57FBF-6B51-1D66-7A47-824EBABAF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664022"/>
            <a:ext cx="10515600" cy="205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605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79F89-EECC-D27E-DFD4-7EED03F0D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CFD084-1219-B541-414E-A585CD7CF5FE}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2C33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E6C516-C179-126C-DF9F-FB239BE5BC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79F0B30-A3D8-5FAB-79BF-FAFB7DF5CD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7619"/>
            <a:ext cx="5715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59C40B87-34B1-0D57-986A-C0117BA534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2967605"/>
            <a:ext cx="5715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27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EE3657-431A-0B70-6FEF-BFE6498F5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C33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2C33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600"/>
            <a:ext cx="11736168" cy="5522976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Insert Image or Smart 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DADCBF6-49E3-4515-B284-83B33249404E}" type="datetime1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9" r:id="rId3"/>
    <p:sldLayoutId id="2147483680" r:id="rId4"/>
    <p:sldLayoutId id="2147483701" r:id="rId5"/>
    <p:sldLayoutId id="2147483697" r:id="rId6"/>
    <p:sldLayoutId id="2147483700" r:id="rId7"/>
    <p:sldLayoutId id="2147483682" r:id="rId8"/>
    <p:sldLayoutId id="2147483688" r:id="rId9"/>
    <p:sldLayoutId id="2147483698" r:id="rId10"/>
    <p:sldLayoutId id="2147483689" r:id="rId11"/>
    <p:sldLayoutId id="2147483696" r:id="rId12"/>
    <p:sldLayoutId id="2147483668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cde.state.co.us/cdereval/mobility-stabilitycurren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de.state.co.us/cdereval/dropoutcurren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de.state.co.us/cdereval/gradratecurren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cde.state.co.us/cdereval/gradratecurren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cde.state.co.us/idm/cedar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FE7A95-E3B7-62CE-94A0-C8CBCF4F7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End of Year</a:t>
            </a:r>
            <a:br>
              <a:rPr lang="en-US" dirty="0"/>
            </a:br>
            <a:r>
              <a:rPr lang="en-US" dirty="0"/>
              <a:t>Office Hours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B32CA7-0A34-544C-18D1-7AFA7490E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August </a:t>
            </a:r>
            <a:r>
              <a:rPr lang="en-US" dirty="0"/>
              <a:t>2024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5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1EAD96-C5FE-D893-B039-EEC6FD11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List: AYG Cohort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CCC65-CCC8-2570-B0BB-E36ECF6B50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25278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Lists all students in an AYG Cohort (Graduation Base) for a given AYG and IPST category</a:t>
            </a:r>
          </a:p>
          <a:p>
            <a:r>
              <a:rPr lang="en-US" dirty="0"/>
              <a:t>Applicable lists for SEY 2024</a:t>
            </a:r>
          </a:p>
          <a:p>
            <a:pPr lvl="1"/>
            <a:r>
              <a:rPr lang="en-US" dirty="0"/>
              <a:t>AYG 2025, 3 years in cohort</a:t>
            </a:r>
          </a:p>
          <a:p>
            <a:pPr lvl="1"/>
            <a:r>
              <a:rPr lang="en-US" b="1" dirty="0"/>
              <a:t>AYG 2024, 4 years in cohort</a:t>
            </a:r>
          </a:p>
          <a:p>
            <a:pPr lvl="1"/>
            <a:r>
              <a:rPr lang="en-US" dirty="0"/>
              <a:t>AYG 2023, 5 years in cohort</a:t>
            </a:r>
          </a:p>
          <a:p>
            <a:pPr lvl="1"/>
            <a:r>
              <a:rPr lang="en-US" dirty="0"/>
              <a:t>AYG 2022, 6 years in cohort</a:t>
            </a:r>
          </a:p>
          <a:p>
            <a:pPr lvl="1"/>
            <a:r>
              <a:rPr lang="en-US" dirty="0"/>
              <a:t>AYG 2021, 7 years in cohort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5C6AE-1FEB-EDBA-0CBA-7D0B7934D24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Last Reported School Year</a:t>
            </a:r>
          </a:p>
          <a:p>
            <a:r>
              <a:rPr lang="en-US" dirty="0"/>
              <a:t>School Exit Type/Adjustment Justification Code</a:t>
            </a:r>
          </a:p>
          <a:p>
            <a:r>
              <a:rPr lang="en-US" dirty="0"/>
              <a:t>Status (Graduate, HSED Recipient, Other Transfer, etc.)</a:t>
            </a:r>
          </a:p>
          <a:p>
            <a:pPr lvl="1"/>
            <a:r>
              <a:rPr lang="en-US" dirty="0"/>
              <a:t>Reminder: Students indicated as alternate assessment participants who are also shown as graduates on this report are counted as completers for </a:t>
            </a:r>
            <a:r>
              <a:rPr lang="en-US" b="1" i="1" dirty="0"/>
              <a:t>FEDERAL</a:t>
            </a:r>
            <a:r>
              <a:rPr lang="en-US" dirty="0"/>
              <a:t> graduation rate purposes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5D327BC-91F1-F4F4-6546-56E7462E4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458848" y="2987004"/>
            <a:ext cx="9274303" cy="29066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A1C81-EF7B-2030-AAEC-B3730060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5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EF365F-C10A-7B98-D378-5662ED59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Types that remain in the AYG Cohort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012183-7C8E-E25F-7378-48CA9141A0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3283990"/>
              </p:ext>
            </p:extLst>
          </p:nvPr>
        </p:nvGraphicFramePr>
        <p:xfrm>
          <a:off x="838200" y="1554163"/>
          <a:ext cx="5175380" cy="4511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920015409"/>
                    </a:ext>
                  </a:extLst>
                </a:gridCol>
                <a:gridCol w="4489580">
                  <a:extLst>
                    <a:ext uri="{9D8B030D-6E8A-4147-A177-3AD203B41FA5}">
                      <a16:colId xmlns:a16="http://schemas.microsoft.com/office/drawing/2014/main" val="2913621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School Exit Type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06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 did not 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70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Reached maximum age for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1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Dropped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48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Transfer to a detention center within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51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Transfer to a detention center (out of district)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58531"/>
                  </a:ext>
                </a:extLst>
              </a:tr>
              <a:tr h="185446">
                <a:tc>
                  <a:txBody>
                    <a:bodyPr/>
                    <a:lstStyle/>
                    <a:p>
                      <a:r>
                        <a:rPr lang="en-US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Transfer to a Career and Technical (vocational) Education program not administered by a CO district/BOCES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98793"/>
                  </a:ext>
                </a:extLst>
              </a:tr>
              <a:tr h="130903"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Transfer to a Licensed Eligible Approved Facility School or State Operated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89612"/>
                  </a:ext>
                </a:extLst>
              </a:tr>
              <a:tr h="130903"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Transfer to a facility operated by the Colorado Department or Division of Youth Corrections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8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Illness/Injury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138764"/>
                  </a:ext>
                </a:extLst>
              </a:tr>
              <a:tr h="130903"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Expulsion (not receiving educational services and did not return before end of the reported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103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HSED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1761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106E4A83-06DF-75D6-BE9B-0683F122CC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2263729"/>
              </p:ext>
            </p:extLst>
          </p:nvPr>
        </p:nvGraphicFramePr>
        <p:xfrm>
          <a:off x="6172200" y="1554163"/>
          <a:ext cx="5175504" cy="2987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920015409"/>
                    </a:ext>
                  </a:extLst>
                </a:gridCol>
                <a:gridCol w="4489704">
                  <a:extLst>
                    <a:ext uri="{9D8B030D-6E8A-4147-A177-3AD203B41FA5}">
                      <a16:colId xmlns:a16="http://schemas.microsoft.com/office/drawing/2014/main" val="2913621580"/>
                    </a:ext>
                  </a:extLst>
                </a:gridCol>
              </a:tblGrid>
              <a:tr h="14334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School Exit Type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06878"/>
                  </a:ext>
                </a:extLst>
              </a:tr>
              <a:tr h="143345">
                <a:tc>
                  <a:txBody>
                    <a:bodyPr/>
                    <a:lstStyle/>
                    <a:p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Graduated with a regular high school diploma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70749"/>
                  </a:ext>
                </a:extLst>
              </a:tr>
              <a:tr h="143345">
                <a:tc>
                  <a:txBody>
                    <a:bodyPr/>
                    <a:lstStyle/>
                    <a:p>
                      <a:r>
                        <a:rPr lang="en-US" sz="1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Completer (non-diploma certificate)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1389"/>
                  </a:ext>
                </a:extLst>
              </a:tr>
              <a:tr h="143345"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School Equivalency Diploma (HSED)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51743"/>
                  </a:ext>
                </a:extLst>
              </a:tr>
              <a:tr h="245734">
                <a:tc>
                  <a:txBody>
                    <a:bodyPr/>
                    <a:lstStyle/>
                    <a:p>
                      <a:r>
                        <a:rPr lang="en-US" sz="14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Transferred to non-district HSED program AND received HSED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58531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r>
                        <a:rPr lang="en-US" sz="1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Received regular diploma in the current year after being reported as a HSED recipient by the reporting district in a prior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98793"/>
                  </a:ext>
                </a:extLst>
              </a:tr>
              <a:tr h="245734">
                <a:tc>
                  <a:txBody>
                    <a:bodyPr/>
                    <a:lstStyle/>
                    <a:p>
                      <a:r>
                        <a:rPr lang="en-US" sz="14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Graduated and completed a Postsecondary Program (ASCENT, P-TECH, TREP)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6905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6687C-C740-5B59-803E-11EE36C6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201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3716-DDB7-6F80-A6D3-32BDB2FE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List: AYG Cohort Adjustments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859B8-1252-5863-C9E9-47F3A07802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List students with an adjustment record for in the selected school year</a:t>
            </a:r>
          </a:p>
          <a:p>
            <a:pPr lvl="1"/>
            <a:r>
              <a:rPr lang="en-US" dirty="0"/>
              <a:t>Only LEAs who have uploaded an Adjustment file will have data in this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64C630-C751-6D87-830E-A982ADBF733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AYG cohort impacted</a:t>
            </a:r>
          </a:p>
          <a:p>
            <a:r>
              <a:rPr lang="en-US" dirty="0"/>
              <a:t>Adjustment School Year</a:t>
            </a:r>
          </a:p>
          <a:p>
            <a:r>
              <a:rPr lang="en-US" dirty="0"/>
              <a:t>Adjustment Justification Code</a:t>
            </a:r>
          </a:p>
          <a:p>
            <a:r>
              <a:rPr lang="en-US" dirty="0"/>
              <a:t>Year Adjustment Made (reported)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B1FD2E-FB2C-7B10-289F-63005A588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875617" y="2853305"/>
            <a:ext cx="10134597" cy="27462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36B42-AD8C-E8B0-04DF-A4C30A30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9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B4F16F-CB78-16D0-C206-76D4DDD8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 Justification Codes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59134A0-45CA-0E30-8215-8A246CDEF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51744"/>
              </p:ext>
            </p:extLst>
          </p:nvPr>
        </p:nvGraphicFramePr>
        <p:xfrm>
          <a:off x="838200" y="1554163"/>
          <a:ext cx="10515598" cy="37084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731982">
                  <a:extLst>
                    <a:ext uri="{9D8B030D-6E8A-4147-A177-3AD203B41FA5}">
                      <a16:colId xmlns:a16="http://schemas.microsoft.com/office/drawing/2014/main" val="2124682952"/>
                    </a:ext>
                  </a:extLst>
                </a:gridCol>
                <a:gridCol w="5067299">
                  <a:extLst>
                    <a:ext uri="{9D8B030D-6E8A-4147-A177-3AD203B41FA5}">
                      <a16:colId xmlns:a16="http://schemas.microsoft.com/office/drawing/2014/main" val="608129490"/>
                    </a:ext>
                  </a:extLst>
                </a:gridCol>
                <a:gridCol w="4716317">
                  <a:extLst>
                    <a:ext uri="{9D8B030D-6E8A-4147-A177-3AD203B41FA5}">
                      <a16:colId xmlns:a16="http://schemas.microsoft.com/office/drawing/2014/main" val="1096798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to AYG Cohort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4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Dropout: No documentation of reenrollment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 in AYG cohort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7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 Dropout: Requests for transcripts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Removed from AYG cohort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 Dropout: Received HSED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 in AYG cohort, counted as completer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1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 Expulsion: Requests for transcripts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Removed from AYG cohort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2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 Expulsion: Received HSED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 in AYG cohort, counted as completer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96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 HSED Transfer: Request for transcripts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Removed from AYG cohort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9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Prior HSED Transfer: Received HSED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 in AYG cohort, counted as completer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698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*Misreported Graduate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 in AYG cohort, counted as 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17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*Misreported Graduate Postsecondary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 in AYG cohort, counted as 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4574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FC9050-60E3-A03A-D6DD-0089503A90C3}"/>
              </a:ext>
            </a:extLst>
          </p:cNvPr>
          <p:cNvSpPr txBox="1"/>
          <p:nvPr/>
        </p:nvSpPr>
        <p:spPr>
          <a:xfrm>
            <a:off x="838200" y="5403273"/>
            <a:ext cx="1051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*It is better (and easier) to include a one-day record to count a student as a graduate than use the adjustment file to handle misreported graduates because of the graduation guidelines error checks.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7ACD3-394E-C79D-0EA4-85EF46BB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36CDF-5C5A-7C55-2187-B3E6E0A92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Reports to Preview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D3218-1A54-CE14-54C7-9DA8E6BA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8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6162D7-2562-D061-09E4-AE0A3239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Mobility: District and School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B6CAF0-BCE6-1C4D-481D-D8E86D62CE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29551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Preview mobility and stability rates that will be publicly posted on </a:t>
            </a:r>
            <a:r>
              <a:rPr lang="en-US" dirty="0">
                <a:hlinkClick r:id="rId2"/>
              </a:rPr>
              <a:t>Mobility/Stability Statistics site</a:t>
            </a:r>
            <a:r>
              <a:rPr lang="en-US" dirty="0"/>
              <a:t> in January 2025.</a:t>
            </a:r>
          </a:p>
          <a:p>
            <a:r>
              <a:rPr lang="en-US" dirty="0"/>
              <a:t>SEY 2024 update:</a:t>
            </a:r>
          </a:p>
          <a:p>
            <a:pPr lvl="1"/>
            <a:r>
              <a:rPr lang="en-US" dirty="0"/>
              <a:t>Moved to a wide report in similar format as publicly posted spreadsheets</a:t>
            </a:r>
          </a:p>
          <a:p>
            <a:r>
              <a:rPr lang="en-US" dirty="0"/>
              <a:t>Former Report Name: </a:t>
            </a:r>
          </a:p>
          <a:p>
            <a:pPr lvl="1"/>
            <a:r>
              <a:rPr lang="en-US" i="1" dirty="0"/>
              <a:t>EOY Mobility Rates by School, Grade, Race/Ethnicity, Gender, and IPST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74A42-0672-6AB4-D82F-2FE0C8E15E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7619"/>
            <a:ext cx="5715000" cy="29396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UNSUPPRESSED</a:t>
            </a:r>
          </a:p>
          <a:p>
            <a:pPr lvl="1"/>
            <a:r>
              <a:rPr lang="en-US" dirty="0"/>
              <a:t>Note: All publicly posted rates will have data privacy applied</a:t>
            </a:r>
          </a:p>
          <a:p>
            <a:r>
              <a:rPr lang="en-US" dirty="0"/>
              <a:t>Student Groups</a:t>
            </a:r>
          </a:p>
          <a:p>
            <a:pPr lvl="1"/>
            <a:r>
              <a:rPr lang="en-US" dirty="0"/>
              <a:t>All students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Race/Ethnicity</a:t>
            </a:r>
          </a:p>
          <a:p>
            <a:pPr lvl="1"/>
            <a:r>
              <a:rPr lang="en-US" dirty="0"/>
              <a:t>IPST category</a:t>
            </a:r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48518B-ADC6-735D-7FAE-96464F6E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346055" y="3429000"/>
            <a:ext cx="11193722" cy="19551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F9B12-D8CE-9D40-FD12-32368E64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01F2-6645-F4FD-7F2C-E8BE48D7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Dropout: District and School Rates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791824A-AFA7-2BC4-5114-9EB625D620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223838"/>
            <a:ext cx="5715000" cy="27799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Preview dropout rates that will be publicly posted on </a:t>
            </a:r>
            <a:r>
              <a:rPr lang="en-US" dirty="0">
                <a:hlinkClick r:id="rId2"/>
              </a:rPr>
              <a:t>Dropout Statistics site </a:t>
            </a:r>
            <a:r>
              <a:rPr lang="en-US" dirty="0"/>
              <a:t>in January 2025.</a:t>
            </a:r>
          </a:p>
          <a:p>
            <a:r>
              <a:rPr lang="en-US" dirty="0"/>
              <a:t>SEY 2024 update:</a:t>
            </a:r>
          </a:p>
          <a:p>
            <a:pPr lvl="1"/>
            <a:r>
              <a:rPr lang="en-US" dirty="0"/>
              <a:t>Moved to a wide report in similar format as publicly posted spreadsheets</a:t>
            </a:r>
          </a:p>
          <a:p>
            <a:pPr lvl="1"/>
            <a:r>
              <a:rPr lang="en-US" dirty="0"/>
              <a:t>Consolidated dropout reports</a:t>
            </a:r>
          </a:p>
          <a:p>
            <a:r>
              <a:rPr lang="en-US" dirty="0"/>
              <a:t>Former Report Name: </a:t>
            </a:r>
          </a:p>
          <a:p>
            <a:pPr lvl="1"/>
            <a:r>
              <a:rPr lang="en-US" i="1" dirty="0"/>
              <a:t>EOY Students Dropout Rates by School and IPST</a:t>
            </a:r>
          </a:p>
          <a:p>
            <a:pPr lvl="1"/>
            <a:r>
              <a:rPr lang="en-US" i="1" dirty="0"/>
              <a:t>EOY Student Dropout Counts by School and Grade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A861F52-3848-AD08-7981-E5C5247393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8125"/>
            <a:ext cx="5715000" cy="27638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UNSUPPRESSED</a:t>
            </a:r>
          </a:p>
          <a:p>
            <a:pPr lvl="1"/>
            <a:r>
              <a:rPr lang="en-US" dirty="0"/>
              <a:t>Note: All publicly posted rates will have data privacy applied</a:t>
            </a:r>
          </a:p>
          <a:p>
            <a:r>
              <a:rPr lang="en-US" dirty="0"/>
              <a:t>Student Groups</a:t>
            </a:r>
          </a:p>
          <a:p>
            <a:pPr lvl="1"/>
            <a:r>
              <a:rPr lang="en-US" dirty="0"/>
              <a:t>All students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Race/Ethnicity</a:t>
            </a:r>
          </a:p>
          <a:p>
            <a:pPr lvl="1"/>
            <a:r>
              <a:rPr lang="en-US" dirty="0"/>
              <a:t>IPST category</a:t>
            </a:r>
          </a:p>
          <a:p>
            <a:pPr lvl="1"/>
            <a:r>
              <a:rPr lang="en-US" dirty="0"/>
              <a:t>Grade level (internal use only)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657A96-5D06-AAEA-2D28-B8F0D541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3"/>
          <a:srcRect t="21035"/>
          <a:stretch/>
        </p:blipFill>
        <p:spPr>
          <a:xfrm>
            <a:off x="2180880" y="3071271"/>
            <a:ext cx="8136411" cy="3089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F09D6-595F-1C4F-EE0E-D2024889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3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C4E6-2AD5-4C67-7507-087E3D8C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Graduation: 3-,4-,5-,6-,7- year Rates by School Year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8154EE7-A655-6E0C-9FF6-5EE54C6C94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223838"/>
            <a:ext cx="5715000" cy="2996538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/>
              <a:t>Preview dropout rates that will be publicly posted on </a:t>
            </a:r>
            <a:r>
              <a:rPr lang="en-US" sz="3300" dirty="0">
                <a:hlinkClick r:id="rId2"/>
              </a:rPr>
              <a:t>Graduation/Completion Statistics site</a:t>
            </a:r>
            <a:r>
              <a:rPr lang="en-US" sz="3300" dirty="0"/>
              <a:t> in January 2025.</a:t>
            </a:r>
          </a:p>
          <a:p>
            <a:r>
              <a:rPr lang="en-US" sz="3300" dirty="0"/>
              <a:t>SEY 2024 update:</a:t>
            </a:r>
          </a:p>
          <a:p>
            <a:pPr lvl="1"/>
            <a:r>
              <a:rPr lang="en-US" sz="2900" dirty="0"/>
              <a:t>Moved to a wide report in similar format as publicly posted spreadsheets</a:t>
            </a:r>
          </a:p>
          <a:p>
            <a:pPr lvl="1"/>
            <a:r>
              <a:rPr lang="en-US" sz="2900" dirty="0"/>
              <a:t>Consolidated graduation reports</a:t>
            </a:r>
          </a:p>
          <a:p>
            <a:r>
              <a:rPr lang="en-US" sz="3300" dirty="0"/>
              <a:t>Former Report Name: </a:t>
            </a:r>
          </a:p>
          <a:p>
            <a:pPr lvl="1"/>
            <a:r>
              <a:rPr lang="en-US" sz="2200" i="1" dirty="0"/>
              <a:t>EOY On-Time Graduation and Completion Rates</a:t>
            </a:r>
          </a:p>
          <a:p>
            <a:pPr lvl="1"/>
            <a:r>
              <a:rPr lang="en-US" sz="2200" i="1" dirty="0"/>
              <a:t>EOY On-Time Graduation Rate by IPST Category for the Current AYG</a:t>
            </a:r>
          </a:p>
          <a:p>
            <a:pPr lvl="1"/>
            <a:r>
              <a:rPr lang="en-US" sz="2200" i="1" dirty="0"/>
              <a:t>EOY On-Time Graduation Rates by Race/Ethnicity and Gender or the Current AYG</a:t>
            </a:r>
          </a:p>
          <a:p>
            <a:pPr lvl="1"/>
            <a:r>
              <a:rPr lang="en-US" sz="2200" i="1" dirty="0"/>
              <a:t>EOY On-Time High School Graduates and Other Completers by Race/Ethnicity and Gender for the Current AYG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C8F4115-E499-17CD-695E-7EC7CECD421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8125"/>
            <a:ext cx="5715000" cy="2982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UNSUPPRESSED</a:t>
            </a:r>
          </a:p>
          <a:p>
            <a:pPr lvl="1"/>
            <a:r>
              <a:rPr lang="en-US" dirty="0"/>
              <a:t>Note: All publicly posted rates will have data privacy applied</a:t>
            </a:r>
          </a:p>
          <a:p>
            <a:r>
              <a:rPr lang="en-US" dirty="0"/>
              <a:t>All applicable AYG cohorts for given school year in one report</a:t>
            </a:r>
          </a:p>
          <a:p>
            <a:r>
              <a:rPr lang="en-US" dirty="0"/>
              <a:t>Student Groups</a:t>
            </a:r>
          </a:p>
          <a:p>
            <a:pPr lvl="1"/>
            <a:r>
              <a:rPr lang="en-US" dirty="0"/>
              <a:t>All students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Race/Ethnicity</a:t>
            </a:r>
          </a:p>
          <a:p>
            <a:pPr lvl="1"/>
            <a:r>
              <a:rPr lang="en-US" dirty="0"/>
              <a:t>IPST category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C0EEAE-16F6-438D-86AE-C10A8F864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 rotWithShape="1">
          <a:blip r:embed="rId3"/>
          <a:srcRect t="12210"/>
          <a:stretch/>
        </p:blipFill>
        <p:spPr>
          <a:xfrm>
            <a:off x="1676403" y="3238329"/>
            <a:ext cx="9167657" cy="26732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A4491-EFF3-0AD8-C58E-A54B43FB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3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9455-5D71-EB2E-0486-BB838453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Rates: District and School by AYG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B2489-05BB-240F-2F78-45D7B9D17E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25278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Review graduation rates for a specific AYG</a:t>
            </a:r>
          </a:p>
          <a:p>
            <a:r>
              <a:rPr lang="en-US" dirty="0"/>
              <a:t>Shows data over time</a:t>
            </a:r>
          </a:p>
          <a:p>
            <a:r>
              <a:rPr lang="en-US" dirty="0"/>
              <a:t>0.0% shown when an AYG cohort has not yet reached this year in high school or if the student group</a:t>
            </a:r>
          </a:p>
          <a:p>
            <a:r>
              <a:rPr lang="en-US" dirty="0"/>
              <a:t>Former Report Name:</a:t>
            </a:r>
          </a:p>
          <a:p>
            <a:pPr lvl="1"/>
            <a:r>
              <a:rPr lang="en-US" i="1" dirty="0"/>
              <a:t>EOY All Graduation and Completion Rates for AYG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90AFF60-824A-6B76-5384-7217D528EB5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8125"/>
            <a:ext cx="57150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UNSUPPRESSED</a:t>
            </a:r>
          </a:p>
          <a:p>
            <a:pPr lvl="1"/>
            <a:r>
              <a:rPr lang="en-US" dirty="0"/>
              <a:t>Note: All publicly posted rates will have data privacy applied</a:t>
            </a:r>
          </a:p>
          <a:p>
            <a:r>
              <a:rPr lang="en-US" dirty="0"/>
              <a:t>Student Groups</a:t>
            </a:r>
          </a:p>
          <a:p>
            <a:pPr lvl="1"/>
            <a:r>
              <a:rPr lang="en-US" dirty="0"/>
              <a:t>All students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Race/Ethnicity</a:t>
            </a:r>
          </a:p>
          <a:p>
            <a:pPr lvl="1"/>
            <a:r>
              <a:rPr lang="en-US" dirty="0"/>
              <a:t>IPST category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780B70-6B66-27B3-09BF-8D3A87F1B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155111" y="2885863"/>
            <a:ext cx="7881777" cy="2874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F4622-140C-22D8-10BD-BD0EDAF4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9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9B60-7F0C-6904-CB47-90288177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Enrolled Rates: District and School by AYG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77346-911A-26C8-81E9-EB09A12296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2775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Only 4-year still enrolled rates (AYG 2024) will be publicly available on the </a:t>
            </a:r>
            <a:r>
              <a:rPr lang="en-US" sz="2800" dirty="0">
                <a:hlinkClick r:id="rId2"/>
              </a:rPr>
              <a:t>Graduation/Completion Statistics site</a:t>
            </a:r>
            <a:r>
              <a:rPr lang="en-US" sz="2800" dirty="0"/>
              <a:t> in January 2025.</a:t>
            </a:r>
          </a:p>
          <a:p>
            <a:r>
              <a:rPr lang="en-US" dirty="0"/>
              <a:t>Former Report Name: </a:t>
            </a:r>
          </a:p>
          <a:p>
            <a:pPr lvl="1"/>
            <a:r>
              <a:rPr lang="en-US" i="1" dirty="0"/>
              <a:t>EOY Students Still Enrolled in Current AYG Cohort Group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01632-49BC-EB0D-ACEC-91FB33CA96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7619"/>
            <a:ext cx="5715000" cy="2760780"/>
          </a:xfrm>
        </p:spPr>
        <p:txBody>
          <a:bodyPr>
            <a:normAutofit fontScale="92500"/>
          </a:bodyPr>
          <a:lstStyle/>
          <a:p>
            <a:r>
              <a:rPr lang="en-US" dirty="0"/>
              <a:t>Number of students with Exit Type 00 divided by AYG cohort size</a:t>
            </a:r>
          </a:p>
          <a:p>
            <a:r>
              <a:rPr lang="en-US" dirty="0"/>
              <a:t>Student Groups</a:t>
            </a:r>
          </a:p>
          <a:p>
            <a:pPr lvl="1"/>
            <a:r>
              <a:rPr lang="en-US" dirty="0"/>
              <a:t>All students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Race/Ethnicity</a:t>
            </a:r>
          </a:p>
          <a:p>
            <a:pPr lvl="1"/>
            <a:r>
              <a:rPr lang="en-US" dirty="0"/>
              <a:t>IPST category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D88BFA-1B60-5DBA-B08D-9A688BB78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3898916" y="3207316"/>
            <a:ext cx="4361145" cy="24083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053AB-A659-4CA4-DA92-F5E867C7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0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8DB15-D60F-967C-B8ED-D12AE055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6FC6-27D0-A61F-7990-33D2276991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 Review</a:t>
            </a:r>
          </a:p>
          <a:p>
            <a:pPr lvl="1"/>
            <a:r>
              <a:rPr lang="en-US" dirty="0"/>
              <a:t>Completing the Regular Phase: Submitting Snapshot</a:t>
            </a:r>
          </a:p>
          <a:p>
            <a:pPr lvl="1"/>
            <a:r>
              <a:rPr lang="en-US" dirty="0"/>
              <a:t>Looking ahead to the Cross-LEA Phase</a:t>
            </a:r>
          </a:p>
          <a:p>
            <a:r>
              <a:rPr lang="en-US" dirty="0"/>
              <a:t>CEDAR/COGNOS Basics</a:t>
            </a:r>
          </a:p>
          <a:p>
            <a:r>
              <a:rPr lang="en-US" dirty="0"/>
              <a:t>Operational Reports (Student Lists)</a:t>
            </a:r>
          </a:p>
          <a:p>
            <a:r>
              <a:rPr lang="en-US" dirty="0"/>
              <a:t>Reports to Preview Rates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3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ED6F8C-6CC1-F42F-2A1B-B56FD889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6" name="Content Placeholder 6" descr="Timeline Table">
            <a:extLst>
              <a:ext uri="{FF2B5EF4-FFF2-40B4-BE49-F238E27FC236}">
                <a16:creationId xmlns:a16="http://schemas.microsoft.com/office/drawing/2014/main" id="{6CBA8768-CCA4-435E-DF33-DDBF5511D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189035"/>
              </p:ext>
            </p:extLst>
          </p:nvPr>
        </p:nvGraphicFramePr>
        <p:xfrm>
          <a:off x="228600" y="228600"/>
          <a:ext cx="11734800" cy="48648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val="3204388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810390193"/>
                    </a:ext>
                  </a:extLst>
                </a:gridCol>
                <a:gridCol w="2558143">
                  <a:extLst>
                    <a:ext uri="{9D8B030D-6E8A-4147-A177-3AD203B41FA5}">
                      <a16:colId xmlns:a16="http://schemas.microsoft.com/office/drawing/2014/main" val="1401167356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888429140"/>
                    </a:ext>
                  </a:extLst>
                </a:gridCol>
              </a:tblGrid>
              <a:tr h="19092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rebuchet MS" panose="020B0603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rebuchet MS" panose="020B0603020202020204" pitchFamily="34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rebuchet MS" panose="020B0603020202020204" pitchFamily="34" charset="0"/>
                        </a:rPr>
                        <a:t>Event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rebuchet MS" panose="020B0603020202020204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616954"/>
                  </a:ext>
                </a:extLst>
              </a:tr>
              <a:tr h="10640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8/9/2024 to 9/5/2024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Review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Validate Student End of Year data using CEDAR/COGNOS reports.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Submit snapshot as soon as review is complete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Collaborate with schools to review student lists.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35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List: Dropouts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35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List: AYG Cohort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35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List: District and School Mobility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028825" algn="l"/>
                        </a:tabLst>
                      </a:pPr>
                      <a:r>
                        <a:rPr lang="en-US" sz="1350" i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initial rates.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35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Graduation: 3-,4-,5-,6-,7-year rates by School Year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35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Graduation Rates: District and School by AYG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35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Dropout: District and School Rates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350" i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Mobility: District and School Rates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29542"/>
                  </a:ext>
                </a:extLst>
              </a:tr>
              <a:tr h="229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9/5/2024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Deadline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 SEY snapshot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users with the LEA Approver role for the SEY collection can submit the snapshot. 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53425"/>
                  </a:ext>
                </a:extLst>
              </a:tr>
              <a:tr h="349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9/19/2024 to 10/17/2024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Phase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 LEA Phase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of two clean-up phases focused on data validation (SE700 series rules).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opportunity to correct most data fields, especially student demographic coding.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8935"/>
                  </a:ext>
                </a:extLst>
              </a:tr>
              <a:tr h="349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10/24/2024 to 11/19/2024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Phase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Post-Cross LEA Phase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clean-up phase focused on data validation (SE900 series rules).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 references Student October 2024-2025.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Extremely limited changes, mostly school exit type/date.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58458"/>
                  </a:ext>
                </a:extLst>
              </a:tr>
              <a:tr h="229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11/22/2024 to 12/3/2024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Phase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report review and sign-off forms due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review of graduation/completion, dropout, and mobility/stability rates.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lead works with LEAs impacted by CDE’s final review.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70295"/>
                  </a:ext>
                </a:extLst>
              </a:tr>
              <a:tr h="229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1/14/2025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Release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SEY Public Data Release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SEY data is embargoed until CDE’s press release on this date.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35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respondents will receive notification when the embargo lifts.</a:t>
                      </a: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2172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9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 dirty="0"/>
              <a:t>Timeline Review:</a:t>
            </a:r>
            <a:br>
              <a:rPr lang="en-US" dirty="0"/>
            </a:br>
            <a:r>
              <a:rPr lang="en-US" dirty="0"/>
              <a:t>Complete the Regular Phase</a:t>
            </a:r>
          </a:p>
        </p:txBody>
      </p:sp>
      <p:grpSp>
        <p:nvGrpSpPr>
          <p:cNvPr id="14" name="Group 13" descr="Login to Data Pipeline&#10;Select Student Profile&#10;Select Status Dashboard&#10;Complete the drop-down menus&#10;File Type = desired file (Student, Student School Association, Graduation Guidelines, Adjustments, Student End of Year)&#10;School Year = current year&#10;Organization/LEA = your district&#10;Select Search&#10;Select Submit to CDE&#10;">
            <a:extLst>
              <a:ext uri="{FF2B5EF4-FFF2-40B4-BE49-F238E27FC236}">
                <a16:creationId xmlns:a16="http://schemas.microsoft.com/office/drawing/2014/main" id="{74CE6C69-1A70-BCC8-7343-6BD6B596E53A}"/>
              </a:ext>
            </a:extLst>
          </p:cNvPr>
          <p:cNvGrpSpPr/>
          <p:nvPr/>
        </p:nvGrpSpPr>
        <p:grpSpPr>
          <a:xfrm>
            <a:off x="330631" y="1598996"/>
            <a:ext cx="5689169" cy="3959121"/>
            <a:chOff x="201706" y="1415450"/>
            <a:chExt cx="6858000" cy="45126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0AC6A6-FDFE-9593-4854-BCAC0704E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06" y="1415450"/>
              <a:ext cx="6858000" cy="154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AA957F-D68A-005C-972F-3DFBA562B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706" y="3075022"/>
              <a:ext cx="6858000" cy="2853055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C97D72-DCFA-1EF3-A6F9-303E51F2A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LEA Approvers: </a:t>
            </a:r>
            <a:br>
              <a:rPr lang="en-US" b="1" dirty="0"/>
            </a:br>
            <a:r>
              <a:rPr lang="en-US" b="1" dirty="0"/>
              <a:t>Submit your SEY Snapshot</a:t>
            </a:r>
          </a:p>
          <a:p>
            <a:pPr lvl="1"/>
            <a:r>
              <a:rPr lang="en-US" dirty="0"/>
              <a:t>Is your data error free?</a:t>
            </a:r>
          </a:p>
          <a:p>
            <a:pPr lvl="1"/>
            <a:r>
              <a:rPr lang="en-US" dirty="0"/>
              <a:t>Have you updated the exit type for any summer graduate/completers?</a:t>
            </a:r>
          </a:p>
          <a:p>
            <a:pPr lvl="1"/>
            <a:r>
              <a:rPr lang="en-US" dirty="0"/>
              <a:t>Have you checked for any newly retained or unanticipated retained students and updated their 2023-2024 retention code accordingly?</a:t>
            </a:r>
          </a:p>
          <a:p>
            <a:pPr lvl="1"/>
            <a:r>
              <a:rPr lang="en-US" dirty="0"/>
              <a:t>Have you reviewed your rates?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5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F859-82E2-3E76-24A3-40A7153D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 to the Cross-LEA Phase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32DD9-2DD8-4CD7-0496-D15CF298C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FF0F41-07C1-D363-AAD9-42B6DAB15F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Second phase of SEY collection</a:t>
            </a:r>
          </a:p>
          <a:p>
            <a:r>
              <a:rPr lang="en-US" dirty="0"/>
              <a:t>CDE runs a process to cross validate student educational history across all school districts/BOCES</a:t>
            </a:r>
          </a:p>
          <a:p>
            <a:pPr lvl="1"/>
            <a:r>
              <a:rPr lang="en-US" dirty="0"/>
              <a:t>SE700 series errors/warnings are triggered</a:t>
            </a:r>
          </a:p>
          <a:p>
            <a:r>
              <a:rPr lang="en-US" dirty="0"/>
              <a:t>Ensures accuracy of education statistics</a:t>
            </a:r>
          </a:p>
          <a:p>
            <a:pPr lvl="1"/>
            <a:r>
              <a:rPr lang="en-US" dirty="0"/>
              <a:t>Graduate/completers</a:t>
            </a:r>
          </a:p>
          <a:p>
            <a:pPr lvl="1"/>
            <a:r>
              <a:rPr lang="en-US" dirty="0"/>
              <a:t>Dropouts</a:t>
            </a:r>
          </a:p>
          <a:p>
            <a:pPr lvl="1"/>
            <a:r>
              <a:rPr lang="en-US" dirty="0"/>
              <a:t>Exit one district and recovered by another</a:t>
            </a:r>
          </a:p>
          <a:p>
            <a:pPr lvl="1"/>
            <a:r>
              <a:rPr lang="en-US" dirty="0"/>
              <a:t>Completed HSED</a:t>
            </a:r>
          </a:p>
          <a:p>
            <a:r>
              <a:rPr lang="en-US" dirty="0"/>
              <a:t>Expect updated CEDAR/COGNOS report for Cross LEA errors/warnings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B3942-CB26-D856-5E96-3BADD6927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Required LEA Tasks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4FE954-5020-3BF6-18AE-42A8EA435A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errors/warnings</a:t>
            </a:r>
          </a:p>
          <a:p>
            <a:r>
              <a:rPr lang="en-US" dirty="0"/>
              <a:t>Create at least one SEY snapshot</a:t>
            </a:r>
          </a:p>
          <a:p>
            <a:r>
              <a:rPr lang="en-US" dirty="0"/>
              <a:t>Resubmit by October 17, 2024</a:t>
            </a:r>
          </a:p>
          <a:p>
            <a:r>
              <a:rPr lang="en-US" dirty="0"/>
              <a:t>Review data, making updates as needed</a:t>
            </a:r>
          </a:p>
          <a:p>
            <a:pPr lvl="1"/>
            <a:r>
              <a:rPr lang="en-US" dirty="0"/>
              <a:t>All data fields may be corrected during this phase</a:t>
            </a:r>
          </a:p>
          <a:p>
            <a:pPr lvl="1"/>
            <a:r>
              <a:rPr lang="en-US" dirty="0"/>
              <a:t>Last chance to correct any miscoded student demographic information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78744-27C8-913F-1D48-09C0974B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5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DD9D7-A70C-EE3D-43B8-EEB6508A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CEDAR/COGNOS Basics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3413E-94CB-1172-1B0E-417CE30F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C</a:t>
            </a:r>
            <a:r>
              <a:rPr lang="en-US" dirty="0"/>
              <a:t>olorado </a:t>
            </a:r>
            <a:r>
              <a:rPr lang="en-US" b="1" dirty="0"/>
              <a:t>E</a:t>
            </a:r>
            <a:r>
              <a:rPr lang="en-US" dirty="0"/>
              <a:t>ducation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A</a:t>
            </a:r>
            <a:r>
              <a:rPr lang="en-US" dirty="0"/>
              <a:t>nalysis and </a:t>
            </a:r>
            <a:r>
              <a:rPr lang="en-US" b="1" dirty="0"/>
              <a:t>R</a:t>
            </a:r>
            <a:r>
              <a:rPr lang="en-US" dirty="0"/>
              <a:t>eporting system, CEDAR, is also known as COGNOS</a:t>
            </a:r>
          </a:p>
          <a:p>
            <a:r>
              <a:rPr lang="en-US" dirty="0"/>
              <a:t>Based on </a:t>
            </a:r>
            <a:r>
              <a:rPr lang="en-US" dirty="0" err="1"/>
              <a:t>IdM</a:t>
            </a:r>
            <a:r>
              <a:rPr lang="en-US" dirty="0"/>
              <a:t> permissions, aligned to data pipeline roles</a:t>
            </a:r>
          </a:p>
          <a:p>
            <a:r>
              <a:rPr lang="en-US" dirty="0"/>
              <a:t>Access via link on </a:t>
            </a:r>
            <a:r>
              <a:rPr lang="en-US" dirty="0" err="1">
                <a:hlinkClick r:id="rId2"/>
              </a:rPr>
              <a:t>IdM</a:t>
            </a:r>
            <a:r>
              <a:rPr lang="en-US" dirty="0">
                <a:hlinkClick r:id="rId2"/>
              </a:rPr>
              <a:t> website</a:t>
            </a:r>
            <a:r>
              <a:rPr lang="en-US" dirty="0"/>
              <a:t> or from the </a:t>
            </a:r>
            <a:r>
              <a:rPr lang="en-US" dirty="0" err="1"/>
              <a:t>cognos</a:t>
            </a:r>
            <a:r>
              <a:rPr lang="en-US" dirty="0"/>
              <a:t> report link on the bottom of your left menu bar when logged into Data Pipeline</a:t>
            </a:r>
          </a:p>
          <a:p>
            <a:r>
              <a:rPr lang="en-US" dirty="0"/>
              <a:t>Navigate reports using the left menu bar while in CEDAR</a:t>
            </a:r>
          </a:p>
          <a:p>
            <a:pPr lvl="1"/>
            <a:r>
              <a:rPr lang="en-US" dirty="0"/>
              <a:t>Pipeline Reports Folder</a:t>
            </a:r>
          </a:p>
          <a:p>
            <a:pPr lvl="1"/>
            <a:r>
              <a:rPr lang="en-US" dirty="0"/>
              <a:t>Select desired reports category</a:t>
            </a:r>
          </a:p>
          <a:p>
            <a:pPr lvl="2"/>
            <a:r>
              <a:rPr lang="en-US" dirty="0"/>
              <a:t>Student Profile</a:t>
            </a:r>
          </a:p>
          <a:p>
            <a:pPr lvl="2"/>
            <a:r>
              <a:rPr lang="en-US" dirty="0"/>
              <a:t>Student End of Year</a:t>
            </a:r>
          </a:p>
          <a:p>
            <a:pPr lvl="1"/>
            <a:r>
              <a:rPr lang="en-US" dirty="0"/>
              <a:t>Select desired report </a:t>
            </a:r>
          </a:p>
          <a:p>
            <a:r>
              <a:rPr lang="en-US" dirty="0"/>
              <a:t>Tip: download reports to excel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4D1D929-CB5C-3C2C-F1FB-3B5F5F137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156" y="2668990"/>
            <a:ext cx="2066022" cy="284215"/>
          </a:xfrm>
          <a:prstGeom prst="rect">
            <a:avLst/>
          </a:prstGeom>
        </p:spPr>
      </p:pic>
      <p:pic>
        <p:nvPicPr>
          <p:cNvPr id="3" name="image6.png">
            <a:extLst>
              <a:ext uri="{FF2B5EF4-FFF2-40B4-BE49-F238E27FC236}">
                <a16:creationId xmlns:a16="http://schemas.microsoft.com/office/drawing/2014/main" id="{9518B1CE-32FA-E09F-11A2-1D69FE349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29" y="3688644"/>
            <a:ext cx="1500505" cy="2813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5603992-9EE6-6AC4-9491-C8960AF12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12" y="4042854"/>
            <a:ext cx="646313" cy="35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5D38C56-D30F-8B9F-307A-E1B0722C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32" y="4676072"/>
            <a:ext cx="480234" cy="4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un menu in CEDAR showing Run Excel, Run Excel Data, Reset Prompts and Run">
            <a:extLst>
              <a:ext uri="{FF2B5EF4-FFF2-40B4-BE49-F238E27FC236}">
                <a16:creationId xmlns:a16="http://schemas.microsoft.com/office/drawing/2014/main" id="{31243092-EDCA-D23C-F01B-BDDE0A4569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268" y="4458497"/>
            <a:ext cx="1096645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7768D-BD68-19D4-FC5D-EF1AD074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7551" y="3822474"/>
            <a:ext cx="4154750" cy="14731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04D49C-480A-1BE2-C561-315CB54D5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Operational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14A64-8CDF-EFBB-D774-5C9E8466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6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88D159-DCDE-6719-FCB3-35C31822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List: District and School Mobility Instances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D5AF8A-7FA9-8A3C-A0AB-8CACDD311A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Lists all students with their mobility status at the district and school level</a:t>
            </a:r>
          </a:p>
          <a:p>
            <a:pPr lvl="1"/>
            <a:r>
              <a:rPr lang="en-US" dirty="0"/>
              <a:t>One record per school attended during the year</a:t>
            </a:r>
          </a:p>
          <a:p>
            <a:pPr lvl="1"/>
            <a:r>
              <a:rPr lang="en-US" dirty="0"/>
              <a:t>Includes count of mobility incidents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32CFE3-64DE-BB2C-8C58-E2DE52A0505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School Mobility: </a:t>
            </a:r>
            <a:r>
              <a:rPr lang="en-US" dirty="0"/>
              <a:t>movement in/out of a school with a gap of 10+ days after 10/1</a:t>
            </a:r>
          </a:p>
          <a:p>
            <a:r>
              <a:rPr lang="en-US" b="1" dirty="0"/>
              <a:t>District Mobility: </a:t>
            </a:r>
            <a:r>
              <a:rPr lang="en-US" dirty="0"/>
              <a:t>movement in/out of the LEA with a gap of 10+ days after 10/1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8ED047-5437-C21F-F634-6365A4EF7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432791" y="2901660"/>
            <a:ext cx="9326418" cy="2816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3B79D-F627-BA8C-B3CD-4D5CAF12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3A0F523-95DF-4369-78FE-FC2E27F1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List: Dropouts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B6BDB8-A4F9-6041-8CE0-E73982C078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25278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List of students counted as dropouts for the given school year</a:t>
            </a:r>
          </a:p>
          <a:p>
            <a:pPr lvl="1"/>
            <a:r>
              <a:rPr lang="en-US" dirty="0"/>
              <a:t>Pending update: Students with the summer </a:t>
            </a:r>
            <a:r>
              <a:rPr lang="en-US" i="1" dirty="0"/>
              <a:t>district</a:t>
            </a:r>
            <a:r>
              <a:rPr lang="en-US" dirty="0"/>
              <a:t> dropout coding pattern listed under school code ‘0000’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797247D-9D67-004D-D4D2-FBF5E3F20BF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School Exit Type (40 or 01)</a:t>
            </a:r>
          </a:p>
          <a:p>
            <a:r>
              <a:rPr lang="en-US" dirty="0"/>
              <a:t>Adjustment Justification Code (40)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5FC3417-D622-60DC-F3AB-EA62A107C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52549" y="3059013"/>
            <a:ext cx="10686901" cy="25278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8A28E-5E4F-332B-8DD5-2253B940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6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 Blue Green">
      <a:dk1>
        <a:sysClr val="windowText" lastClr="000000"/>
      </a:dk1>
      <a:lt1>
        <a:sysClr val="window" lastClr="FFFFFF"/>
      </a:lt1>
      <a:dk2>
        <a:srgbClr val="5D6770"/>
      </a:dk2>
      <a:lt2>
        <a:srgbClr val="90C8E7"/>
      </a:lt2>
      <a:accent1>
        <a:srgbClr val="232C67"/>
      </a:accent1>
      <a:accent2>
        <a:srgbClr val="235E39"/>
      </a:accent2>
      <a:accent3>
        <a:srgbClr val="26B351"/>
      </a:accent3>
      <a:accent4>
        <a:srgbClr val="825474"/>
      </a:accent4>
      <a:accent5>
        <a:srgbClr val="7C98AC"/>
      </a:accent5>
      <a:accent6>
        <a:srgbClr val="D2D3D3"/>
      </a:accent6>
      <a:hlink>
        <a:srgbClr val="0070C0"/>
      </a:hlink>
      <a:folHlink>
        <a:srgbClr val="F8B33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e8cdb-1625-4fb9-abda-5a8e0a245cd4">
      <Terms xmlns="http://schemas.microsoft.com/office/infopath/2007/PartnerControls"/>
    </lcf76f155ced4ddcb4097134ff3c332f>
    <TaxCatchAll xmlns="f2d644fe-f34c-46d7-b237-4b16324a78f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B7027DE1D1C4E977647345B5DE593" ma:contentTypeVersion="17" ma:contentTypeDescription="Create a new document." ma:contentTypeScope="" ma:versionID="f42e4636b8d0e23f691f9abd54cc9c43">
  <xsd:schema xmlns:xsd="http://www.w3.org/2001/XMLSchema" xmlns:xs="http://www.w3.org/2001/XMLSchema" xmlns:p="http://schemas.microsoft.com/office/2006/metadata/properties" xmlns:ns2="c21e8cdb-1625-4fb9-abda-5a8e0a245cd4" xmlns:ns3="f2d644fe-f34c-46d7-b237-4b16324a78fb" targetNamespace="http://schemas.microsoft.com/office/2006/metadata/properties" ma:root="true" ma:fieldsID="25cfe85102d867910bd70caa318e39ee" ns2:_="" ns3:_="">
    <xsd:import namespace="c21e8cdb-1625-4fb9-abda-5a8e0a245cd4"/>
    <xsd:import namespace="f2d644fe-f34c-46d7-b237-4b16324a7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e8cdb-1625-4fb9-abda-5a8e0a245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644fe-f34c-46d7-b237-4b16324a7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f242ec-c9a4-4c7d-a564-b6ace1d258b5}" ma:internalName="TaxCatchAll" ma:showField="CatchAllData" ma:web="f2d644fe-f34c-46d7-b237-4b16324a7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4ECD8B-0322-4F8A-93AE-DB7361CB8A33}">
  <ds:schemaRefs>
    <ds:schemaRef ds:uri="http://schemas.microsoft.com/office/2006/metadata/properties"/>
    <ds:schemaRef ds:uri="http://schemas.microsoft.com/office/infopath/2007/PartnerControls"/>
    <ds:schemaRef ds:uri="658e932f-8c42-4f93-8fc3-67d3de176e61"/>
    <ds:schemaRef ds:uri="4c96849b-d583-4314-bdb6-16a0c6e34719"/>
    <ds:schemaRef ds:uri="c21e8cdb-1625-4fb9-abda-5a8e0a245cd4"/>
    <ds:schemaRef ds:uri="f2d644fe-f34c-46d7-b237-4b16324a78fb"/>
  </ds:schemaRefs>
</ds:datastoreItem>
</file>

<file path=customXml/itemProps2.xml><?xml version="1.0" encoding="utf-8"?>
<ds:datastoreItem xmlns:ds="http://schemas.openxmlformats.org/officeDocument/2006/customXml" ds:itemID="{4D3F14C3-E535-4912-B362-4B0146C25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e8cdb-1625-4fb9-abda-5a8e0a245cd4"/>
    <ds:schemaRef ds:uri="f2d644fe-f34c-46d7-b237-4b16324a7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886E16-889F-4E62-B4E4-BF8A27E7BF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1879</Words>
  <Application>Microsoft Office PowerPoint</Application>
  <PresentationFormat>Widescreen</PresentationFormat>
  <Paragraphs>305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Museo Slab 500</vt:lpstr>
      <vt:lpstr>Trebuchet MS</vt:lpstr>
      <vt:lpstr>Office Theme</vt:lpstr>
      <vt:lpstr>Student End of Year Office Hours</vt:lpstr>
      <vt:lpstr>Agenda</vt:lpstr>
      <vt:lpstr>Timeline</vt:lpstr>
      <vt:lpstr>Timeline Review: Complete the Regular Phase</vt:lpstr>
      <vt:lpstr>Looking ahead to the Cross-LEA Phase</vt:lpstr>
      <vt:lpstr>CEDAR/COGNOS Basics</vt:lpstr>
      <vt:lpstr>Operational Reports</vt:lpstr>
      <vt:lpstr>Student List: District and School Mobility Instances</vt:lpstr>
      <vt:lpstr>Student List: Dropouts</vt:lpstr>
      <vt:lpstr>Student List: AYG Cohort</vt:lpstr>
      <vt:lpstr>Exit Types that remain in the AYG Cohort</vt:lpstr>
      <vt:lpstr>Student List: AYG Cohort Adjustments</vt:lpstr>
      <vt:lpstr>Adjustment Justification Codes</vt:lpstr>
      <vt:lpstr>Reports to Preview Rates</vt:lpstr>
      <vt:lpstr>Mobility: District and School Rates</vt:lpstr>
      <vt:lpstr>Dropout: District and School Rates</vt:lpstr>
      <vt:lpstr>Graduation: 3-,4-,5-,6-,7- year Rates by School Year</vt:lpstr>
      <vt:lpstr>Graduation Rates: District and School by AYG</vt:lpstr>
      <vt:lpstr>Still Enrolled Rates: District and School by AYG</vt:lpstr>
      <vt:lpstr>Q &amp; A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Ward, Reagan</cp:lastModifiedBy>
  <cp:revision>21</cp:revision>
  <dcterms:created xsi:type="dcterms:W3CDTF">2019-06-25T17:30:52Z</dcterms:created>
  <dcterms:modified xsi:type="dcterms:W3CDTF">2024-08-14T16:01:27Z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0x010100C29B7027DE1D1C4E977647345B5DE593</vt:lpwstr>
  </property>
</Properties>
</file>