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4"/>
  </p:sldMasterIdLst>
  <p:notesMasterIdLst>
    <p:notesMasterId r:id="rId39"/>
  </p:notesMasterIdLst>
  <p:sldIdLst>
    <p:sldId id="256" r:id="rId5"/>
    <p:sldId id="264" r:id="rId6"/>
    <p:sldId id="315" r:id="rId7"/>
    <p:sldId id="311" r:id="rId8"/>
    <p:sldId id="310" r:id="rId9"/>
    <p:sldId id="3094" r:id="rId10"/>
    <p:sldId id="3095" r:id="rId11"/>
    <p:sldId id="277" r:id="rId12"/>
    <p:sldId id="316" r:id="rId13"/>
    <p:sldId id="326" r:id="rId14"/>
    <p:sldId id="325" r:id="rId15"/>
    <p:sldId id="321" r:id="rId16"/>
    <p:sldId id="305" r:id="rId17"/>
    <p:sldId id="3098" r:id="rId18"/>
    <p:sldId id="322" r:id="rId19"/>
    <p:sldId id="327" r:id="rId20"/>
    <p:sldId id="306" r:id="rId21"/>
    <p:sldId id="307" r:id="rId22"/>
    <p:sldId id="3097" r:id="rId23"/>
    <p:sldId id="3096" r:id="rId24"/>
    <p:sldId id="328" r:id="rId25"/>
    <p:sldId id="329" r:id="rId26"/>
    <p:sldId id="265" r:id="rId27"/>
    <p:sldId id="331" r:id="rId28"/>
    <p:sldId id="337" r:id="rId29"/>
    <p:sldId id="3092" r:id="rId30"/>
    <p:sldId id="338" r:id="rId31"/>
    <p:sldId id="332" r:id="rId32"/>
    <p:sldId id="334" r:id="rId33"/>
    <p:sldId id="336" r:id="rId34"/>
    <p:sldId id="333" r:id="rId35"/>
    <p:sldId id="335" r:id="rId36"/>
    <p:sldId id="317" r:id="rId37"/>
    <p:sldId id="320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BB83C28-0615-EB0F-A9A6-BF593ECD37A0}" name="Lott, Gail Ed. D." initials="LD" userId="S::lott_g@cde.state.co.us::3aa96a7c-ada9-4077-abda-2e63bc52890b" providerId="AD"/>
  <p188:author id="{94B83F80-3CAC-25C8-14B0-78D471DD376C}" name="Ward, Reagan" initials="RW" userId="S::Ward_r@cde.state.co.us::27291eb4-8241-4961-9e69-8c66e34cc5b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8BC9"/>
    <a:srgbClr val="2C3384"/>
    <a:srgbClr val="498FCC"/>
    <a:srgbClr val="EF75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56DAF5-C0CF-46E3-A791-DE795EB32F94}" v="122" dt="2024-04-22T14:30:14.6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356" autoAdjust="0"/>
  </p:normalViewPr>
  <p:slideViewPr>
    <p:cSldViewPr snapToGrid="0">
      <p:cViewPr varScale="1">
        <p:scale>
          <a:sx n="86" d="100"/>
          <a:sy n="86" d="100"/>
        </p:scale>
        <p:origin x="14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microsoft.com/office/2018/10/relationships/authors" Target="authors.xml"/><Relationship Id="rId20" Type="http://schemas.openxmlformats.org/officeDocument/2006/relationships/slide" Target="slides/slide16.xml"/><Relationship Id="rId4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tt, Gail Ed. D." userId="S::lott_g@cde.state.co.us::3aa96a7c-ada9-4077-abda-2e63bc52890b" providerId="AD" clId="Web-{78C424F9-DCA6-EA38-6326-AFCCDE725A5E}"/>
    <pc:docChg chg="modSld">
      <pc:chgData name="Lott, Gail Ed. D." userId="S::lott_g@cde.state.co.us::3aa96a7c-ada9-4077-abda-2e63bc52890b" providerId="AD" clId="Web-{78C424F9-DCA6-EA38-6326-AFCCDE725A5E}" dt="2024-04-19T19:27:12.555" v="3" actId="1076"/>
      <pc:docMkLst>
        <pc:docMk/>
      </pc:docMkLst>
      <pc:sldChg chg="modSp">
        <pc:chgData name="Lott, Gail Ed. D." userId="S::lott_g@cde.state.co.us::3aa96a7c-ada9-4077-abda-2e63bc52890b" providerId="AD" clId="Web-{78C424F9-DCA6-EA38-6326-AFCCDE725A5E}" dt="2024-04-19T19:27:12.555" v="3" actId="1076"/>
        <pc:sldMkLst>
          <pc:docMk/>
          <pc:sldMk cId="706556095" sldId="277"/>
        </pc:sldMkLst>
        <pc:spChg chg="mod">
          <ac:chgData name="Lott, Gail Ed. D." userId="S::lott_g@cde.state.co.us::3aa96a7c-ada9-4077-abda-2e63bc52890b" providerId="AD" clId="Web-{78C424F9-DCA6-EA38-6326-AFCCDE725A5E}" dt="2024-04-19T19:26:42.195" v="0" actId="14100"/>
          <ac:spMkLst>
            <pc:docMk/>
            <pc:sldMk cId="706556095" sldId="277"/>
            <ac:spMk id="5" creationId="{191F253F-1771-0730-751F-B00B3E4C44BD}"/>
          </ac:spMkLst>
        </pc:spChg>
        <pc:spChg chg="mod">
          <ac:chgData name="Lott, Gail Ed. D." userId="S::lott_g@cde.state.co.us::3aa96a7c-ada9-4077-abda-2e63bc52890b" providerId="AD" clId="Web-{78C424F9-DCA6-EA38-6326-AFCCDE725A5E}" dt="2024-04-19T19:26:56.524" v="1" actId="1076"/>
          <ac:spMkLst>
            <pc:docMk/>
            <pc:sldMk cId="706556095" sldId="277"/>
            <ac:spMk id="7" creationId="{B265B125-DC5E-9823-7F75-178657B48884}"/>
          </ac:spMkLst>
        </pc:spChg>
        <pc:spChg chg="mod">
          <ac:chgData name="Lott, Gail Ed. D." userId="S::lott_g@cde.state.co.us::3aa96a7c-ada9-4077-abda-2e63bc52890b" providerId="AD" clId="Web-{78C424F9-DCA6-EA38-6326-AFCCDE725A5E}" dt="2024-04-19T19:27:12.555" v="3" actId="1076"/>
          <ac:spMkLst>
            <pc:docMk/>
            <pc:sldMk cId="706556095" sldId="277"/>
            <ac:spMk id="8" creationId="{C360862D-633E-8924-C5B9-5B128166FDD5}"/>
          </ac:spMkLst>
        </pc:spChg>
      </pc:sldChg>
    </pc:docChg>
  </pc:docChgLst>
  <pc:docChgLst>
    <pc:chgData name="Ward, Reagan" userId="27291eb4-8241-4961-9e69-8c66e34cc5b0" providerId="ADAL" clId="{FC56DAF5-C0CF-46E3-A791-DE795EB32F94}"/>
    <pc:docChg chg="undo custSel addSld delSld modSld sldOrd">
      <pc:chgData name="Ward, Reagan" userId="27291eb4-8241-4961-9e69-8c66e34cc5b0" providerId="ADAL" clId="{FC56DAF5-C0CF-46E3-A791-DE795EB32F94}" dt="2024-04-22T14:33:50.909" v="2277" actId="47"/>
      <pc:docMkLst>
        <pc:docMk/>
      </pc:docMkLst>
      <pc:sldChg chg="modSp mod">
        <pc:chgData name="Ward, Reagan" userId="27291eb4-8241-4961-9e69-8c66e34cc5b0" providerId="ADAL" clId="{FC56DAF5-C0CF-46E3-A791-DE795EB32F94}" dt="2024-04-16T18:42:58.098" v="34" actId="20577"/>
        <pc:sldMkLst>
          <pc:docMk/>
          <pc:sldMk cId="3044915438" sldId="256"/>
        </pc:sldMkLst>
        <pc:spChg chg="mod">
          <ac:chgData name="Ward, Reagan" userId="27291eb4-8241-4961-9e69-8c66e34cc5b0" providerId="ADAL" clId="{FC56DAF5-C0CF-46E3-A791-DE795EB32F94}" dt="2024-04-16T18:42:53.936" v="24" actId="20577"/>
          <ac:spMkLst>
            <pc:docMk/>
            <pc:sldMk cId="3044915438" sldId="256"/>
            <ac:spMk id="2" creationId="{00000000-0000-0000-0000-000000000000}"/>
          </ac:spMkLst>
        </pc:spChg>
        <pc:spChg chg="mod">
          <ac:chgData name="Ward, Reagan" userId="27291eb4-8241-4961-9e69-8c66e34cc5b0" providerId="ADAL" clId="{FC56DAF5-C0CF-46E3-A791-DE795EB32F94}" dt="2024-04-16T18:42:58.098" v="34" actId="20577"/>
          <ac:spMkLst>
            <pc:docMk/>
            <pc:sldMk cId="3044915438" sldId="256"/>
            <ac:spMk id="3" creationId="{00000000-0000-0000-0000-000000000000}"/>
          </ac:spMkLst>
        </pc:spChg>
      </pc:sldChg>
      <pc:sldChg chg="modSp mod">
        <pc:chgData name="Ward, Reagan" userId="27291eb4-8241-4961-9e69-8c66e34cc5b0" providerId="ADAL" clId="{FC56DAF5-C0CF-46E3-A791-DE795EB32F94}" dt="2024-04-19T19:47:55.607" v="443" actId="403"/>
        <pc:sldMkLst>
          <pc:docMk/>
          <pc:sldMk cId="3401448192" sldId="264"/>
        </pc:sldMkLst>
        <pc:spChg chg="mod">
          <ac:chgData name="Ward, Reagan" userId="27291eb4-8241-4961-9e69-8c66e34cc5b0" providerId="ADAL" clId="{FC56DAF5-C0CF-46E3-A791-DE795EB32F94}" dt="2024-04-19T19:47:55.607" v="443" actId="403"/>
          <ac:spMkLst>
            <pc:docMk/>
            <pc:sldMk cId="3401448192" sldId="264"/>
            <ac:spMk id="3" creationId="{00000000-0000-0000-0000-000000000000}"/>
          </ac:spMkLst>
        </pc:spChg>
      </pc:sldChg>
      <pc:sldChg chg="modSp mod">
        <pc:chgData name="Ward, Reagan" userId="27291eb4-8241-4961-9e69-8c66e34cc5b0" providerId="ADAL" clId="{FC56DAF5-C0CF-46E3-A791-DE795EB32F94}" dt="2024-04-17T20:40:32.964" v="326" actId="27636"/>
        <pc:sldMkLst>
          <pc:docMk/>
          <pc:sldMk cId="1663427470" sldId="265"/>
        </pc:sldMkLst>
        <pc:spChg chg="mod">
          <ac:chgData name="Ward, Reagan" userId="27291eb4-8241-4961-9e69-8c66e34cc5b0" providerId="ADAL" clId="{FC56DAF5-C0CF-46E3-A791-DE795EB32F94}" dt="2024-04-17T20:40:32.964" v="326" actId="27636"/>
          <ac:spMkLst>
            <pc:docMk/>
            <pc:sldMk cId="1663427470" sldId="265"/>
            <ac:spMk id="5" creationId="{7A84E00B-631E-147B-0BDE-703DC4BBB2D8}"/>
          </ac:spMkLst>
        </pc:spChg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3613651240" sldId="271"/>
        </pc:sldMkLst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1153159124" sldId="272"/>
        </pc:sldMkLst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675032686" sldId="275"/>
        </pc:sldMkLst>
      </pc:sldChg>
      <pc:sldChg chg="addSp delSp modSp del mod delCm modCm chgLayout modNotesTx">
        <pc:chgData name="Ward, Reagan" userId="27291eb4-8241-4961-9e69-8c66e34cc5b0" providerId="ADAL" clId="{FC56DAF5-C0CF-46E3-A791-DE795EB32F94}" dt="2024-04-22T14:20:53.470" v="1540" actId="20577"/>
        <pc:sldMkLst>
          <pc:docMk/>
          <pc:sldMk cId="706556095" sldId="277"/>
        </pc:sldMkLst>
        <pc:spChg chg="mod ord">
          <ac:chgData name="Ward, Reagan" userId="27291eb4-8241-4961-9e69-8c66e34cc5b0" providerId="ADAL" clId="{FC56DAF5-C0CF-46E3-A791-DE795EB32F94}" dt="2024-04-19T19:59:09.073" v="465" actId="6264"/>
          <ac:spMkLst>
            <pc:docMk/>
            <pc:sldMk cId="706556095" sldId="277"/>
            <ac:spMk id="2" creationId="{2B41C46B-5AE1-59D6-4D25-9998F4EEBBE5}"/>
          </ac:spMkLst>
        </pc:spChg>
        <pc:spChg chg="mod">
          <ac:chgData name="Ward, Reagan" userId="27291eb4-8241-4961-9e69-8c66e34cc5b0" providerId="ADAL" clId="{FC56DAF5-C0CF-46E3-A791-DE795EB32F94}" dt="2024-04-19T19:59:25.060" v="468" actId="1076"/>
          <ac:spMkLst>
            <pc:docMk/>
            <pc:sldMk cId="706556095" sldId="277"/>
            <ac:spMk id="3" creationId="{4401AD66-4B29-8073-08F4-CF2867E28B5D}"/>
          </ac:spMkLst>
        </pc:spChg>
        <pc:spChg chg="mod ord">
          <ac:chgData name="Ward, Reagan" userId="27291eb4-8241-4961-9e69-8c66e34cc5b0" providerId="ADAL" clId="{FC56DAF5-C0CF-46E3-A791-DE795EB32F94}" dt="2024-04-19T21:24:57.303" v="1521" actId="13244"/>
          <ac:spMkLst>
            <pc:docMk/>
            <pc:sldMk cId="706556095" sldId="277"/>
            <ac:spMk id="4" creationId="{808F7532-3458-BFFC-BD03-519FCEEDB053}"/>
          </ac:spMkLst>
        </pc:spChg>
        <pc:spChg chg="mod ord">
          <ac:chgData name="Ward, Reagan" userId="27291eb4-8241-4961-9e69-8c66e34cc5b0" providerId="ADAL" clId="{FC56DAF5-C0CF-46E3-A791-DE795EB32F94}" dt="2024-04-19T19:59:20.357" v="467" actId="1076"/>
          <ac:spMkLst>
            <pc:docMk/>
            <pc:sldMk cId="706556095" sldId="277"/>
            <ac:spMk id="5" creationId="{191F253F-1771-0730-751F-B00B3E4C44BD}"/>
          </ac:spMkLst>
        </pc:spChg>
        <pc:spChg chg="mod ord">
          <ac:chgData name="Ward, Reagan" userId="27291eb4-8241-4961-9e69-8c66e34cc5b0" providerId="ADAL" clId="{FC56DAF5-C0CF-46E3-A791-DE795EB32F94}" dt="2024-04-19T19:59:20.357" v="467" actId="1076"/>
          <ac:spMkLst>
            <pc:docMk/>
            <pc:sldMk cId="706556095" sldId="277"/>
            <ac:spMk id="6" creationId="{0D41ACFA-A2E8-EBFD-5359-12E9A685CDAB}"/>
          </ac:spMkLst>
        </pc:spChg>
        <pc:spChg chg="mod ord">
          <ac:chgData name="Ward, Reagan" userId="27291eb4-8241-4961-9e69-8c66e34cc5b0" providerId="ADAL" clId="{FC56DAF5-C0CF-46E3-A791-DE795EB32F94}" dt="2024-04-19T21:25:01.199" v="1522" actId="13244"/>
          <ac:spMkLst>
            <pc:docMk/>
            <pc:sldMk cId="706556095" sldId="277"/>
            <ac:spMk id="7" creationId="{B265B125-DC5E-9823-7F75-178657B48884}"/>
          </ac:spMkLst>
        </pc:spChg>
        <pc:spChg chg="mod ord">
          <ac:chgData name="Ward, Reagan" userId="27291eb4-8241-4961-9e69-8c66e34cc5b0" providerId="ADAL" clId="{FC56DAF5-C0CF-46E3-A791-DE795EB32F94}" dt="2024-04-19T21:25:02.424" v="1523" actId="13244"/>
          <ac:spMkLst>
            <pc:docMk/>
            <pc:sldMk cId="706556095" sldId="277"/>
            <ac:spMk id="8" creationId="{C360862D-633E-8924-C5B9-5B128166FDD5}"/>
          </ac:spMkLst>
        </pc:spChg>
        <pc:spChg chg="add del mod">
          <ac:chgData name="Ward, Reagan" userId="27291eb4-8241-4961-9e69-8c66e34cc5b0" providerId="ADAL" clId="{FC56DAF5-C0CF-46E3-A791-DE795EB32F94}" dt="2024-04-19T19:59:09.073" v="465" actId="6264"/>
          <ac:spMkLst>
            <pc:docMk/>
            <pc:sldMk cId="706556095" sldId="277"/>
            <ac:spMk id="9" creationId="{B6E622A4-6E78-E738-4958-0D95F0F0696C}"/>
          </ac:spMkLst>
        </pc:spChg>
        <pc:spChg chg="add del mod">
          <ac:chgData name="Ward, Reagan" userId="27291eb4-8241-4961-9e69-8c66e34cc5b0" providerId="ADAL" clId="{FC56DAF5-C0CF-46E3-A791-DE795EB32F94}" dt="2024-04-19T19:59:09.073" v="465" actId="6264"/>
          <ac:spMkLst>
            <pc:docMk/>
            <pc:sldMk cId="706556095" sldId="277"/>
            <ac:spMk id="10" creationId="{EBFEC73E-FE33-B51A-5EFE-24818CEC4B6D}"/>
          </ac:spMkLst>
        </pc:spChg>
        <pc:spChg chg="add del mod">
          <ac:chgData name="Ward, Reagan" userId="27291eb4-8241-4961-9e69-8c66e34cc5b0" providerId="ADAL" clId="{FC56DAF5-C0CF-46E3-A791-DE795EB32F94}" dt="2024-04-19T19:59:09.073" v="465" actId="6264"/>
          <ac:spMkLst>
            <pc:docMk/>
            <pc:sldMk cId="706556095" sldId="277"/>
            <ac:spMk id="11" creationId="{FB9220BD-41C7-0106-A42D-BDDF3BEADA55}"/>
          </ac:spMkLst>
        </pc:spChg>
        <pc:spChg chg="add del mod">
          <ac:chgData name="Ward, Reagan" userId="27291eb4-8241-4961-9e69-8c66e34cc5b0" providerId="ADAL" clId="{FC56DAF5-C0CF-46E3-A791-DE795EB32F94}" dt="2024-04-19T19:59:09.073" v="465" actId="6264"/>
          <ac:spMkLst>
            <pc:docMk/>
            <pc:sldMk cId="706556095" sldId="277"/>
            <ac:spMk id="12" creationId="{5D0787DB-4A10-EBB0-FAF0-6D35A5B86BB5}"/>
          </ac:spMkLst>
        </pc:spChg>
        <pc:spChg chg="add del mod">
          <ac:chgData name="Ward, Reagan" userId="27291eb4-8241-4961-9e69-8c66e34cc5b0" providerId="ADAL" clId="{FC56DAF5-C0CF-46E3-A791-DE795EB32F94}" dt="2024-04-19T19:59:09.073" v="465" actId="6264"/>
          <ac:spMkLst>
            <pc:docMk/>
            <pc:sldMk cId="706556095" sldId="277"/>
            <ac:spMk id="13" creationId="{BEA18D9E-2CFA-2894-8BB7-3AE6B71EC97F}"/>
          </ac:spMkLst>
        </pc:spChg>
        <pc:spChg chg="add del mod">
          <ac:chgData name="Ward, Reagan" userId="27291eb4-8241-4961-9e69-8c66e34cc5b0" providerId="ADAL" clId="{FC56DAF5-C0CF-46E3-A791-DE795EB32F94}" dt="2024-04-19T19:59:09.073" v="465" actId="6264"/>
          <ac:spMkLst>
            <pc:docMk/>
            <pc:sldMk cId="706556095" sldId="277"/>
            <ac:spMk id="14" creationId="{0824834F-35F6-ABF2-120D-5154EEBB021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Ward, Reagan" userId="27291eb4-8241-4961-9e69-8c66e34cc5b0" providerId="ADAL" clId="{FC56DAF5-C0CF-46E3-A791-DE795EB32F94}" dt="2024-04-19T19:35:49.293" v="435"/>
              <pc2:cmMkLst xmlns:pc2="http://schemas.microsoft.com/office/powerpoint/2019/9/main/command">
                <pc:docMk/>
                <pc:sldMk cId="706556095" sldId="277"/>
                <pc2:cmMk id="{DE14667A-E7EF-422C-B6C7-8E99716F3CFA}"/>
              </pc2:cmMkLst>
              <pc226:cmRplyChg chg="add">
                <pc226:chgData name="Ward, Reagan" userId="27291eb4-8241-4961-9e69-8c66e34cc5b0" providerId="ADAL" clId="{FC56DAF5-C0CF-46E3-A791-DE795EB32F94}" dt="2024-04-17T13:44:39.950" v="252"/>
                <pc2:cmRplyMkLst xmlns:pc2="http://schemas.microsoft.com/office/powerpoint/2019/9/main/command">
                  <pc:docMk/>
                  <pc:sldMk cId="706556095" sldId="277"/>
                  <pc2:cmMk id="{DE14667A-E7EF-422C-B6C7-8E99716F3CFA}"/>
                  <pc2:cmRplyMk id="{D5D597AE-91C2-4424-B432-D8323CB5335B}"/>
                </pc2:cmRplyMkLst>
              </pc226:cmRplyChg>
            </pc226:cmChg>
          </p:ext>
        </pc:extLst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3792766512" sldId="278"/>
        </pc:sldMkLst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1984651557" sldId="279"/>
        </pc:sldMkLst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1640071236" sldId="280"/>
        </pc:sldMkLst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2807555130" sldId="281"/>
        </pc:sldMkLst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1252814913" sldId="282"/>
        </pc:sldMkLst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2129299179" sldId="298"/>
        </pc:sldMkLst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458955733" sldId="299"/>
        </pc:sldMkLst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527539020" sldId="303"/>
        </pc:sldMkLst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3188673233" sldId="304"/>
        </pc:sldMkLst>
      </pc:sldChg>
      <pc:sldChg chg="addSp delSp modSp mod modClrScheme chgLayout">
        <pc:chgData name="Ward, Reagan" userId="27291eb4-8241-4961-9e69-8c66e34cc5b0" providerId="ADAL" clId="{FC56DAF5-C0CF-46E3-A791-DE795EB32F94}" dt="2024-04-22T14:23:15.733" v="1553" actId="115"/>
        <pc:sldMkLst>
          <pc:docMk/>
          <pc:sldMk cId="2678447829" sldId="305"/>
        </pc:sldMkLst>
        <pc:spChg chg="add del mod ord">
          <ac:chgData name="Ward, Reagan" userId="27291eb4-8241-4961-9e69-8c66e34cc5b0" providerId="ADAL" clId="{FC56DAF5-C0CF-46E3-A791-DE795EB32F94}" dt="2024-04-19T20:00:44.535" v="482" actId="478"/>
          <ac:spMkLst>
            <pc:docMk/>
            <pc:sldMk cId="2678447829" sldId="305"/>
            <ac:spMk id="2" creationId="{2CCC868C-5103-0EAE-4487-7DC93EF4B0F5}"/>
          </ac:spMkLst>
        </pc:spChg>
        <pc:spChg chg="add del mod">
          <ac:chgData name="Ward, Reagan" userId="27291eb4-8241-4961-9e69-8c66e34cc5b0" providerId="ADAL" clId="{FC56DAF5-C0CF-46E3-A791-DE795EB32F94}" dt="2024-04-17T20:28:45.721" v="263" actId="6264"/>
          <ac:spMkLst>
            <pc:docMk/>
            <pc:sldMk cId="2678447829" sldId="305"/>
            <ac:spMk id="2" creationId="{E893D05F-26BB-2970-D2AE-9A3D49F6DCC3}"/>
          </ac:spMkLst>
        </pc:spChg>
        <pc:spChg chg="mod ord">
          <ac:chgData name="Ward, Reagan" userId="27291eb4-8241-4961-9e69-8c66e34cc5b0" providerId="ADAL" clId="{FC56DAF5-C0CF-46E3-A791-DE795EB32F94}" dt="2024-04-19T21:25:11.015" v="1524" actId="13244"/>
          <ac:spMkLst>
            <pc:docMk/>
            <pc:sldMk cId="2678447829" sldId="305"/>
            <ac:spMk id="3" creationId="{7BDFED21-2530-E010-FA68-0464255AB9C9}"/>
          </ac:spMkLst>
        </pc:spChg>
        <pc:spChg chg="mod ord">
          <ac:chgData name="Ward, Reagan" userId="27291eb4-8241-4961-9e69-8c66e34cc5b0" providerId="ADAL" clId="{FC56DAF5-C0CF-46E3-A791-DE795EB32F94}" dt="2024-04-19T20:00:41.298" v="481" actId="700"/>
          <ac:spMkLst>
            <pc:docMk/>
            <pc:sldMk cId="2678447829" sldId="305"/>
            <ac:spMk id="4" creationId="{420B5621-8EBB-92D4-CD37-AE3BA328E4AF}"/>
          </ac:spMkLst>
        </pc:spChg>
        <pc:spChg chg="mod ord">
          <ac:chgData name="Ward, Reagan" userId="27291eb4-8241-4961-9e69-8c66e34cc5b0" providerId="ADAL" clId="{FC56DAF5-C0CF-46E3-A791-DE795EB32F94}" dt="2024-04-22T14:23:15.733" v="1553" actId="115"/>
          <ac:spMkLst>
            <pc:docMk/>
            <pc:sldMk cId="2678447829" sldId="305"/>
            <ac:spMk id="5" creationId="{D2492F96-F3B0-755D-A6B8-1BE53F04ABBE}"/>
          </ac:spMkLst>
        </pc:spChg>
        <pc:spChg chg="add del mod">
          <ac:chgData name="Ward, Reagan" userId="27291eb4-8241-4961-9e69-8c66e34cc5b0" providerId="ADAL" clId="{FC56DAF5-C0CF-46E3-A791-DE795EB32F94}" dt="2024-04-17T20:28:45.721" v="263" actId="6264"/>
          <ac:spMkLst>
            <pc:docMk/>
            <pc:sldMk cId="2678447829" sldId="305"/>
            <ac:spMk id="6" creationId="{440F02C2-4B33-8EEF-EB09-8009B81CFB68}"/>
          </ac:spMkLst>
        </pc:spChg>
        <pc:spChg chg="add del mod">
          <ac:chgData name="Ward, Reagan" userId="27291eb4-8241-4961-9e69-8c66e34cc5b0" providerId="ADAL" clId="{FC56DAF5-C0CF-46E3-A791-DE795EB32F94}" dt="2024-04-17T20:28:45.721" v="263" actId="6264"/>
          <ac:spMkLst>
            <pc:docMk/>
            <pc:sldMk cId="2678447829" sldId="305"/>
            <ac:spMk id="7" creationId="{FD601D96-59DD-4393-8E42-2CC118210E50}"/>
          </ac:spMkLst>
        </pc:spChg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2451545259" sldId="306"/>
        </pc:sldMkLst>
      </pc:sldChg>
      <pc:sldChg chg="addSp delSp modSp mod modClrScheme chgLayout">
        <pc:chgData name="Ward, Reagan" userId="27291eb4-8241-4961-9e69-8c66e34cc5b0" providerId="ADAL" clId="{FC56DAF5-C0CF-46E3-A791-DE795EB32F94}" dt="2024-04-22T14:33:06.225" v="2267" actId="207"/>
        <pc:sldMkLst>
          <pc:docMk/>
          <pc:sldMk cId="2702930998" sldId="306"/>
        </pc:sldMkLst>
        <pc:spChg chg="mod ord">
          <ac:chgData name="Ward, Reagan" userId="27291eb4-8241-4961-9e69-8c66e34cc5b0" providerId="ADAL" clId="{FC56DAF5-C0CF-46E3-A791-DE795EB32F94}" dt="2024-04-19T20:03:55.496" v="522" actId="6549"/>
          <ac:spMkLst>
            <pc:docMk/>
            <pc:sldMk cId="2702930998" sldId="306"/>
            <ac:spMk id="2" creationId="{1E06DCF7-35CB-094B-0F59-5B4098C57435}"/>
          </ac:spMkLst>
        </pc:spChg>
        <pc:spChg chg="add del mod ord">
          <ac:chgData name="Ward, Reagan" userId="27291eb4-8241-4961-9e69-8c66e34cc5b0" providerId="ADAL" clId="{FC56DAF5-C0CF-46E3-A791-DE795EB32F94}" dt="2024-04-17T20:43:59.734" v="337" actId="478"/>
          <ac:spMkLst>
            <pc:docMk/>
            <pc:sldMk cId="2702930998" sldId="306"/>
            <ac:spMk id="3" creationId="{D193F83F-AA5A-FFF3-38A6-1A952C4E2C19}"/>
          </ac:spMkLst>
        </pc:spChg>
        <pc:spChg chg="mod ord">
          <ac:chgData name="Ward, Reagan" userId="27291eb4-8241-4961-9e69-8c66e34cc5b0" providerId="ADAL" clId="{FC56DAF5-C0CF-46E3-A791-DE795EB32F94}" dt="2024-04-19T21:26:20.549" v="1528" actId="13244"/>
          <ac:spMkLst>
            <pc:docMk/>
            <pc:sldMk cId="2702930998" sldId="306"/>
            <ac:spMk id="4" creationId="{42008DA7-996F-4638-EB9F-F5AA34706526}"/>
          </ac:spMkLst>
        </pc:spChg>
        <pc:spChg chg="del mod">
          <ac:chgData name="Ward, Reagan" userId="27291eb4-8241-4961-9e69-8c66e34cc5b0" providerId="ADAL" clId="{FC56DAF5-C0CF-46E3-A791-DE795EB32F94}" dt="2024-04-17T20:43:59.736" v="339"/>
          <ac:spMkLst>
            <pc:docMk/>
            <pc:sldMk cId="2702930998" sldId="306"/>
            <ac:spMk id="6" creationId="{B3C89263-6463-9554-663F-8AA7C1696461}"/>
          </ac:spMkLst>
        </pc:spChg>
        <pc:spChg chg="add mod ord">
          <ac:chgData name="Ward, Reagan" userId="27291eb4-8241-4961-9e69-8c66e34cc5b0" providerId="ADAL" clId="{FC56DAF5-C0CF-46E3-A791-DE795EB32F94}" dt="2024-04-19T20:04:45.670" v="537" actId="27636"/>
          <ac:spMkLst>
            <pc:docMk/>
            <pc:sldMk cId="2702930998" sldId="306"/>
            <ac:spMk id="7" creationId="{456B1B2A-7F1F-39D8-27B7-B2EFB4E45D32}"/>
          </ac:spMkLst>
        </pc:spChg>
        <pc:spChg chg="add del mod">
          <ac:chgData name="Ward, Reagan" userId="27291eb4-8241-4961-9e69-8c66e34cc5b0" providerId="ADAL" clId="{FC56DAF5-C0CF-46E3-A791-DE795EB32F94}" dt="2024-04-17T20:44:07.045" v="343" actId="6264"/>
          <ac:spMkLst>
            <pc:docMk/>
            <pc:sldMk cId="2702930998" sldId="306"/>
            <ac:spMk id="8" creationId="{6070084E-748F-9B56-440A-E0A70DC071B3}"/>
          </ac:spMkLst>
        </pc:spChg>
        <pc:spChg chg="add del mod">
          <ac:chgData name="Ward, Reagan" userId="27291eb4-8241-4961-9e69-8c66e34cc5b0" providerId="ADAL" clId="{FC56DAF5-C0CF-46E3-A791-DE795EB32F94}" dt="2024-04-17T20:44:07.045" v="343" actId="6264"/>
          <ac:spMkLst>
            <pc:docMk/>
            <pc:sldMk cId="2702930998" sldId="306"/>
            <ac:spMk id="9" creationId="{6A58529A-C38B-282A-5FD3-9ED5DA1996D4}"/>
          </ac:spMkLst>
        </pc:spChg>
        <pc:spChg chg="add del mod">
          <ac:chgData name="Ward, Reagan" userId="27291eb4-8241-4961-9e69-8c66e34cc5b0" providerId="ADAL" clId="{FC56DAF5-C0CF-46E3-A791-DE795EB32F94}" dt="2024-04-17T20:44:07.045" v="343" actId="6264"/>
          <ac:spMkLst>
            <pc:docMk/>
            <pc:sldMk cId="2702930998" sldId="306"/>
            <ac:spMk id="10" creationId="{11A88882-80CD-A154-772C-90E7747BF572}"/>
          </ac:spMkLst>
        </pc:spChg>
        <pc:spChg chg="add del mod">
          <ac:chgData name="Ward, Reagan" userId="27291eb4-8241-4961-9e69-8c66e34cc5b0" providerId="ADAL" clId="{FC56DAF5-C0CF-46E3-A791-DE795EB32F94}" dt="2024-04-17T20:44:07.045" v="343" actId="6264"/>
          <ac:spMkLst>
            <pc:docMk/>
            <pc:sldMk cId="2702930998" sldId="306"/>
            <ac:spMk id="11" creationId="{1A451C3F-12FF-BA90-F90D-959C56DE2F6E}"/>
          </ac:spMkLst>
        </pc:spChg>
        <pc:graphicFrameChg chg="mod ord modGraphic">
          <ac:chgData name="Ward, Reagan" userId="27291eb4-8241-4961-9e69-8c66e34cc5b0" providerId="ADAL" clId="{FC56DAF5-C0CF-46E3-A791-DE795EB32F94}" dt="2024-04-22T14:33:06.225" v="2267" actId="207"/>
          <ac:graphicFrameMkLst>
            <pc:docMk/>
            <pc:sldMk cId="2702930998" sldId="306"/>
            <ac:graphicFrameMk id="5" creationId="{6A3CE1FB-0A80-72A6-935A-093EB22BCC16}"/>
          </ac:graphicFrameMkLst>
        </pc:graphicFrameChg>
      </pc:sldChg>
      <pc:sldChg chg="addSp delSp modSp mod modClrScheme chgLayout">
        <pc:chgData name="Ward, Reagan" userId="27291eb4-8241-4961-9e69-8c66e34cc5b0" providerId="ADAL" clId="{FC56DAF5-C0CF-46E3-A791-DE795EB32F94}" dt="2024-04-22T14:33:17.494" v="2270" actId="207"/>
        <pc:sldMkLst>
          <pc:docMk/>
          <pc:sldMk cId="88583055" sldId="307"/>
        </pc:sldMkLst>
        <pc:spChg chg="add mod ord">
          <ac:chgData name="Ward, Reagan" userId="27291eb4-8241-4961-9e69-8c66e34cc5b0" providerId="ADAL" clId="{FC56DAF5-C0CF-46E3-A791-DE795EB32F94}" dt="2024-04-19T20:04:40.149" v="533" actId="403"/>
          <ac:spMkLst>
            <pc:docMk/>
            <pc:sldMk cId="88583055" sldId="307"/>
            <ac:spMk id="2" creationId="{7379A742-2ACF-038F-4776-7EFB52839EAF}"/>
          </ac:spMkLst>
        </pc:spChg>
        <pc:spChg chg="mod ord">
          <ac:chgData name="Ward, Reagan" userId="27291eb4-8241-4961-9e69-8c66e34cc5b0" providerId="ADAL" clId="{FC56DAF5-C0CF-46E3-A791-DE795EB32F94}" dt="2024-04-19T21:26:27.202" v="1529" actId="13244"/>
          <ac:spMkLst>
            <pc:docMk/>
            <pc:sldMk cId="88583055" sldId="307"/>
            <ac:spMk id="4" creationId="{42008DA7-996F-4638-EB9F-F5AA34706526}"/>
          </ac:spMkLst>
        </pc:spChg>
        <pc:spChg chg="mod ord">
          <ac:chgData name="Ward, Reagan" userId="27291eb4-8241-4961-9e69-8c66e34cc5b0" providerId="ADAL" clId="{FC56DAF5-C0CF-46E3-A791-DE795EB32F94}" dt="2024-04-19T21:26:32.626" v="1531" actId="27636"/>
          <ac:spMkLst>
            <pc:docMk/>
            <pc:sldMk cId="88583055" sldId="307"/>
            <ac:spMk id="9" creationId="{56D72E30-A662-C515-C6C4-7CEDEC79683B}"/>
          </ac:spMkLst>
        </pc:spChg>
        <pc:spChg chg="del mod">
          <ac:chgData name="Ward, Reagan" userId="27291eb4-8241-4961-9e69-8c66e34cc5b0" providerId="ADAL" clId="{FC56DAF5-C0CF-46E3-A791-DE795EB32F94}" dt="2024-04-17T20:44:52.126" v="368" actId="478"/>
          <ac:spMkLst>
            <pc:docMk/>
            <pc:sldMk cId="88583055" sldId="307"/>
            <ac:spMk id="13" creationId="{4A57E41E-45B3-EB43-EDD2-B21B1DE2BEF2}"/>
          </ac:spMkLst>
        </pc:spChg>
        <pc:graphicFrameChg chg="mod ord modGraphic">
          <ac:chgData name="Ward, Reagan" userId="27291eb4-8241-4961-9e69-8c66e34cc5b0" providerId="ADAL" clId="{FC56DAF5-C0CF-46E3-A791-DE795EB32F94}" dt="2024-04-22T14:33:17.494" v="2270" actId="207"/>
          <ac:graphicFrameMkLst>
            <pc:docMk/>
            <pc:sldMk cId="88583055" sldId="307"/>
            <ac:graphicFrameMk id="5" creationId="{6A3CE1FB-0A80-72A6-935A-093EB22BCC16}"/>
          </ac:graphicFrameMkLst>
        </pc:graphicFrameChg>
      </pc:sldChg>
      <pc:sldChg chg="del">
        <pc:chgData name="Ward, Reagan" userId="27291eb4-8241-4961-9e69-8c66e34cc5b0" providerId="ADAL" clId="{FC56DAF5-C0CF-46E3-A791-DE795EB32F94}" dt="2024-04-16T18:53:59.727" v="180" actId="47"/>
        <pc:sldMkLst>
          <pc:docMk/>
          <pc:sldMk cId="2573333568" sldId="309"/>
        </pc:sldMkLst>
      </pc:sldChg>
      <pc:sldChg chg="modSp mod">
        <pc:chgData name="Ward, Reagan" userId="27291eb4-8241-4961-9e69-8c66e34cc5b0" providerId="ADAL" clId="{FC56DAF5-C0CF-46E3-A791-DE795EB32F94}" dt="2024-04-19T19:48:07.595" v="444" actId="6549"/>
        <pc:sldMkLst>
          <pc:docMk/>
          <pc:sldMk cId="4223104534" sldId="310"/>
        </pc:sldMkLst>
        <pc:spChg chg="mod">
          <ac:chgData name="Ward, Reagan" userId="27291eb4-8241-4961-9e69-8c66e34cc5b0" providerId="ADAL" clId="{FC56DAF5-C0CF-46E3-A791-DE795EB32F94}" dt="2024-04-19T19:48:07.595" v="444" actId="6549"/>
          <ac:spMkLst>
            <pc:docMk/>
            <pc:sldMk cId="4223104534" sldId="310"/>
            <ac:spMk id="3" creationId="{4717DB4B-7FA7-93B8-C80A-C6CC913DD300}"/>
          </ac:spMkLst>
        </pc:spChg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2358107041" sldId="311"/>
        </pc:sldMkLst>
      </pc:sldChg>
      <pc:sldChg chg="addSp delSp modSp mod chgLayout">
        <pc:chgData name="Ward, Reagan" userId="27291eb4-8241-4961-9e69-8c66e34cc5b0" providerId="ADAL" clId="{FC56DAF5-C0CF-46E3-A791-DE795EB32F94}" dt="2024-04-16T18:44:10.584" v="53" actId="20577"/>
        <pc:sldMkLst>
          <pc:docMk/>
          <pc:sldMk cId="4123773745" sldId="311"/>
        </pc:sldMkLst>
        <pc:spChg chg="mod ord">
          <ac:chgData name="Ward, Reagan" userId="27291eb4-8241-4961-9e69-8c66e34cc5b0" providerId="ADAL" clId="{FC56DAF5-C0CF-46E3-A791-DE795EB32F94}" dt="2024-04-16T18:43:52.108" v="50" actId="6264"/>
          <ac:spMkLst>
            <pc:docMk/>
            <pc:sldMk cId="4123773745" sldId="311"/>
            <ac:spMk id="2" creationId="{95F75CCC-9D29-B09A-DC66-3E4011DCB246}"/>
          </ac:spMkLst>
        </pc:spChg>
        <pc:spChg chg="mod ord">
          <ac:chgData name="Ward, Reagan" userId="27291eb4-8241-4961-9e69-8c66e34cc5b0" providerId="ADAL" clId="{FC56DAF5-C0CF-46E3-A791-DE795EB32F94}" dt="2024-04-16T18:44:10.584" v="53" actId="20577"/>
          <ac:spMkLst>
            <pc:docMk/>
            <pc:sldMk cId="4123773745" sldId="311"/>
            <ac:spMk id="3" creationId="{C3E2E8F6-B895-E9A7-0B5B-4548C482F608}"/>
          </ac:spMkLst>
        </pc:spChg>
        <pc:spChg chg="mod ord">
          <ac:chgData name="Ward, Reagan" userId="27291eb4-8241-4961-9e69-8c66e34cc5b0" providerId="ADAL" clId="{FC56DAF5-C0CF-46E3-A791-DE795EB32F94}" dt="2024-04-16T18:43:52.108" v="50" actId="6264"/>
          <ac:spMkLst>
            <pc:docMk/>
            <pc:sldMk cId="4123773745" sldId="311"/>
            <ac:spMk id="4" creationId="{BDC2423D-1A91-0483-FA87-CC8C2BEC9CA1}"/>
          </ac:spMkLst>
        </pc:spChg>
        <pc:spChg chg="add del mod">
          <ac:chgData name="Ward, Reagan" userId="27291eb4-8241-4961-9e69-8c66e34cc5b0" providerId="ADAL" clId="{FC56DAF5-C0CF-46E3-A791-DE795EB32F94}" dt="2024-04-16T18:43:48.494" v="49" actId="6264"/>
          <ac:spMkLst>
            <pc:docMk/>
            <pc:sldMk cId="4123773745" sldId="311"/>
            <ac:spMk id="5" creationId="{7EB56C5A-0233-5FFC-B62C-843897997335}"/>
          </ac:spMkLst>
        </pc:spChg>
        <pc:spChg chg="add del mod">
          <ac:chgData name="Ward, Reagan" userId="27291eb4-8241-4961-9e69-8c66e34cc5b0" providerId="ADAL" clId="{FC56DAF5-C0CF-46E3-A791-DE795EB32F94}" dt="2024-04-16T18:43:48.494" v="49" actId="6264"/>
          <ac:spMkLst>
            <pc:docMk/>
            <pc:sldMk cId="4123773745" sldId="311"/>
            <ac:spMk id="6" creationId="{16D22418-9995-85F7-14FE-8C7E8A2A4F4F}"/>
          </ac:spMkLst>
        </pc:spChg>
        <pc:spChg chg="add del mod">
          <ac:chgData name="Ward, Reagan" userId="27291eb4-8241-4961-9e69-8c66e34cc5b0" providerId="ADAL" clId="{FC56DAF5-C0CF-46E3-A791-DE795EB32F94}" dt="2024-04-16T18:43:48.494" v="49" actId="6264"/>
          <ac:spMkLst>
            <pc:docMk/>
            <pc:sldMk cId="4123773745" sldId="311"/>
            <ac:spMk id="7" creationId="{B2EA538C-1836-EF20-756D-4652C3D84058}"/>
          </ac:spMkLst>
        </pc:spChg>
        <pc:spChg chg="add del mod">
          <ac:chgData name="Ward, Reagan" userId="27291eb4-8241-4961-9e69-8c66e34cc5b0" providerId="ADAL" clId="{FC56DAF5-C0CF-46E3-A791-DE795EB32F94}" dt="2024-04-16T18:43:52.108" v="50" actId="6264"/>
          <ac:spMkLst>
            <pc:docMk/>
            <pc:sldMk cId="4123773745" sldId="311"/>
            <ac:spMk id="8" creationId="{43CB1B45-8984-7024-4655-34A67F24A37D}"/>
          </ac:spMkLst>
        </pc:spChg>
        <pc:spChg chg="add del mod">
          <ac:chgData name="Ward, Reagan" userId="27291eb4-8241-4961-9e69-8c66e34cc5b0" providerId="ADAL" clId="{FC56DAF5-C0CF-46E3-A791-DE795EB32F94}" dt="2024-04-16T18:43:52.108" v="50" actId="6264"/>
          <ac:spMkLst>
            <pc:docMk/>
            <pc:sldMk cId="4123773745" sldId="311"/>
            <ac:spMk id="9" creationId="{9110F81D-D1BD-A83B-677E-6ED050C204E9}"/>
          </ac:spMkLst>
        </pc:spChg>
        <pc:spChg chg="add del mod">
          <ac:chgData name="Ward, Reagan" userId="27291eb4-8241-4961-9e69-8c66e34cc5b0" providerId="ADAL" clId="{FC56DAF5-C0CF-46E3-A791-DE795EB32F94}" dt="2024-04-16T18:43:52.108" v="50" actId="6264"/>
          <ac:spMkLst>
            <pc:docMk/>
            <pc:sldMk cId="4123773745" sldId="311"/>
            <ac:spMk id="10" creationId="{52120DCC-DA7D-D7BE-FD0D-84D62F945438}"/>
          </ac:spMkLst>
        </pc:spChg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1490899059" sldId="312"/>
        </pc:sldMkLst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2230169719" sldId="313"/>
        </pc:sldMkLst>
      </pc:sldChg>
      <pc:sldChg chg="ord">
        <pc:chgData name="Ward, Reagan" userId="27291eb4-8241-4961-9e69-8c66e34cc5b0" providerId="ADAL" clId="{FC56DAF5-C0CF-46E3-A791-DE795EB32F94}" dt="2024-04-19T19:27:43.514" v="429"/>
        <pc:sldMkLst>
          <pc:docMk/>
          <pc:sldMk cId="1488292968" sldId="315"/>
        </pc:sldMkLst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2286725955" sldId="315"/>
        </pc:sldMkLst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1564899865" sldId="317"/>
        </pc:sldMkLst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1556930554" sldId="318"/>
        </pc:sldMkLst>
      </pc:sldChg>
      <pc:sldChg chg="modSp mod">
        <pc:chgData name="Ward, Reagan" userId="27291eb4-8241-4961-9e69-8c66e34cc5b0" providerId="ADAL" clId="{FC56DAF5-C0CF-46E3-A791-DE795EB32F94}" dt="2024-04-19T21:21:15.471" v="1520" actId="20577"/>
        <pc:sldMkLst>
          <pc:docMk/>
          <pc:sldMk cId="2029935884" sldId="320"/>
        </pc:sldMkLst>
        <pc:spChg chg="mod">
          <ac:chgData name="Ward, Reagan" userId="27291eb4-8241-4961-9e69-8c66e34cc5b0" providerId="ADAL" clId="{FC56DAF5-C0CF-46E3-A791-DE795EB32F94}" dt="2024-04-19T21:20:39.453" v="1512" actId="20577"/>
          <ac:spMkLst>
            <pc:docMk/>
            <pc:sldMk cId="2029935884" sldId="320"/>
            <ac:spMk id="3" creationId="{63095867-A35C-B9A0-B2D4-EE7C001B0889}"/>
          </ac:spMkLst>
        </pc:spChg>
        <pc:spChg chg="mod">
          <ac:chgData name="Ward, Reagan" userId="27291eb4-8241-4961-9e69-8c66e34cc5b0" providerId="ADAL" clId="{FC56DAF5-C0CF-46E3-A791-DE795EB32F94}" dt="2024-04-19T21:21:15.471" v="1520" actId="20577"/>
          <ac:spMkLst>
            <pc:docMk/>
            <pc:sldMk cId="2029935884" sldId="320"/>
            <ac:spMk id="5" creationId="{84A35508-9E14-E52B-00D7-0126A857CC5C}"/>
          </ac:spMkLst>
        </pc:spChg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625334256" sldId="321"/>
        </pc:sldMkLst>
      </pc:sldChg>
      <pc:sldChg chg="addSp delSp modSp mod modClrScheme chgLayout">
        <pc:chgData name="Ward, Reagan" userId="27291eb4-8241-4961-9e69-8c66e34cc5b0" providerId="ADAL" clId="{FC56DAF5-C0CF-46E3-A791-DE795EB32F94}" dt="2024-04-22T14:30:40.022" v="2232" actId="13244"/>
        <pc:sldMkLst>
          <pc:docMk/>
          <pc:sldMk cId="1456414105" sldId="321"/>
        </pc:sldMkLst>
        <pc:spChg chg="add del mod ord">
          <ac:chgData name="Ward, Reagan" userId="27291eb4-8241-4961-9e69-8c66e34cc5b0" providerId="ADAL" clId="{FC56DAF5-C0CF-46E3-A791-DE795EB32F94}" dt="2024-04-22T14:22:24.028" v="1544" actId="478"/>
          <ac:spMkLst>
            <pc:docMk/>
            <pc:sldMk cId="1456414105" sldId="321"/>
            <ac:spMk id="2" creationId="{198F2710-2EC0-9B12-E17F-A06BDD2B471A}"/>
          </ac:spMkLst>
        </pc:spChg>
        <pc:spChg chg="mod ord">
          <ac:chgData name="Ward, Reagan" userId="27291eb4-8241-4961-9e69-8c66e34cc5b0" providerId="ADAL" clId="{FC56DAF5-C0CF-46E3-A791-DE795EB32F94}" dt="2024-04-22T14:30:40.022" v="2232" actId="13244"/>
          <ac:spMkLst>
            <pc:docMk/>
            <pc:sldMk cId="1456414105" sldId="321"/>
            <ac:spMk id="3" creationId="{1C762059-AC5E-1AF2-5AD7-36AF39A0747B}"/>
          </ac:spMkLst>
        </pc:spChg>
        <pc:spChg chg="mod ord">
          <ac:chgData name="Ward, Reagan" userId="27291eb4-8241-4961-9e69-8c66e34cc5b0" providerId="ADAL" clId="{FC56DAF5-C0CF-46E3-A791-DE795EB32F94}" dt="2024-04-22T14:22:17.478" v="1542" actId="700"/>
          <ac:spMkLst>
            <pc:docMk/>
            <pc:sldMk cId="1456414105" sldId="321"/>
            <ac:spMk id="4" creationId="{8FD13BEF-FBD5-28E3-D328-482FE0253319}"/>
          </ac:spMkLst>
        </pc:spChg>
        <pc:spChg chg="mod ord">
          <ac:chgData name="Ward, Reagan" userId="27291eb4-8241-4961-9e69-8c66e34cc5b0" providerId="ADAL" clId="{FC56DAF5-C0CF-46E3-A791-DE795EB32F94}" dt="2024-04-22T14:22:46.490" v="1548" actId="403"/>
          <ac:spMkLst>
            <pc:docMk/>
            <pc:sldMk cId="1456414105" sldId="321"/>
            <ac:spMk id="5" creationId="{54D48AEA-46EB-6322-FCB7-32C88B5DC287}"/>
          </ac:spMkLst>
        </pc:spChg>
        <pc:graphicFrameChg chg="mod modGraphic">
          <ac:chgData name="Ward, Reagan" userId="27291eb4-8241-4961-9e69-8c66e34cc5b0" providerId="ADAL" clId="{FC56DAF5-C0CF-46E3-A791-DE795EB32F94}" dt="2024-04-22T14:22:49.496" v="1549" actId="1076"/>
          <ac:graphicFrameMkLst>
            <pc:docMk/>
            <pc:sldMk cId="1456414105" sldId="321"/>
            <ac:graphicFrameMk id="6" creationId="{08107998-ED8A-AA7A-6745-9A1873E3AF41}"/>
          </ac:graphicFrameMkLst>
        </pc:graphicFrameChg>
      </pc:sldChg>
      <pc:sldChg chg="addSp delSp modSp mod modClrScheme chgLayout">
        <pc:chgData name="Ward, Reagan" userId="27291eb4-8241-4961-9e69-8c66e34cc5b0" providerId="ADAL" clId="{FC56DAF5-C0CF-46E3-A791-DE795EB32F94}" dt="2024-04-22T14:31:21.486" v="2238" actId="115"/>
        <pc:sldMkLst>
          <pc:docMk/>
          <pc:sldMk cId="2820029477" sldId="322"/>
        </pc:sldMkLst>
        <pc:spChg chg="mod ord">
          <ac:chgData name="Ward, Reagan" userId="27291eb4-8241-4961-9e69-8c66e34cc5b0" providerId="ADAL" clId="{FC56DAF5-C0CF-46E3-A791-DE795EB32F94}" dt="2024-04-19T20:02:39.847" v="502" actId="700"/>
          <ac:spMkLst>
            <pc:docMk/>
            <pc:sldMk cId="2820029477" sldId="322"/>
            <ac:spMk id="2" creationId="{1F49DFF8-246D-6A04-4A8B-E4A012BB57B3}"/>
          </ac:spMkLst>
        </pc:spChg>
        <pc:spChg chg="mod ord">
          <ac:chgData name="Ward, Reagan" userId="27291eb4-8241-4961-9e69-8c66e34cc5b0" providerId="ADAL" clId="{FC56DAF5-C0CF-46E3-A791-DE795EB32F94}" dt="2024-04-22T14:31:21.486" v="2238" actId="115"/>
          <ac:spMkLst>
            <pc:docMk/>
            <pc:sldMk cId="2820029477" sldId="322"/>
            <ac:spMk id="3" creationId="{AD809FA2-E057-8D27-6A2C-751EBAABBCDB}"/>
          </ac:spMkLst>
        </pc:spChg>
        <pc:spChg chg="mod ord">
          <ac:chgData name="Ward, Reagan" userId="27291eb4-8241-4961-9e69-8c66e34cc5b0" providerId="ADAL" clId="{FC56DAF5-C0CF-46E3-A791-DE795EB32F94}" dt="2024-04-19T21:25:19.550" v="1526" actId="13244"/>
          <ac:spMkLst>
            <pc:docMk/>
            <pc:sldMk cId="2820029477" sldId="322"/>
            <ac:spMk id="4" creationId="{C10706F6-C141-F4CC-7001-73E7E4242486}"/>
          </ac:spMkLst>
        </pc:spChg>
        <pc:spChg chg="add del mod ord">
          <ac:chgData name="Ward, Reagan" userId="27291eb4-8241-4961-9e69-8c66e34cc5b0" providerId="ADAL" clId="{FC56DAF5-C0CF-46E3-A791-DE795EB32F94}" dt="2024-04-19T20:02:41.889" v="503" actId="478"/>
          <ac:spMkLst>
            <pc:docMk/>
            <pc:sldMk cId="2820029477" sldId="322"/>
            <ac:spMk id="5" creationId="{37F07DE1-8BBD-0E1E-390D-C7B7CFCB15EE}"/>
          </ac:spMkLst>
        </pc:spChg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979417267" sldId="323"/>
        </pc:sldMkLst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2828665218" sldId="324"/>
        </pc:sldMkLst>
      </pc:sldChg>
      <pc:sldChg chg="addSp delSp modSp del mod modClrScheme chgLayout">
        <pc:chgData name="Ward, Reagan" userId="27291eb4-8241-4961-9e69-8c66e34cc5b0" providerId="ADAL" clId="{FC56DAF5-C0CF-46E3-A791-DE795EB32F94}" dt="2024-04-22T14:33:50.909" v="2277" actId="47"/>
        <pc:sldMkLst>
          <pc:docMk/>
          <pc:sldMk cId="3842302799" sldId="324"/>
        </pc:sldMkLst>
        <pc:spChg chg="mod ord">
          <ac:chgData name="Ward, Reagan" userId="27291eb4-8241-4961-9e69-8c66e34cc5b0" providerId="ADAL" clId="{FC56DAF5-C0CF-46E3-A791-DE795EB32F94}" dt="2024-04-19T20:02:06.854" v="497" actId="700"/>
          <ac:spMkLst>
            <pc:docMk/>
            <pc:sldMk cId="3842302799" sldId="324"/>
            <ac:spMk id="2" creationId="{C6264110-B6B0-9708-9DBC-065EB14BC8B0}"/>
          </ac:spMkLst>
        </pc:spChg>
        <pc:spChg chg="mod ord">
          <ac:chgData name="Ward, Reagan" userId="27291eb4-8241-4961-9e69-8c66e34cc5b0" providerId="ADAL" clId="{FC56DAF5-C0CF-46E3-A791-DE795EB32F94}" dt="2024-04-22T14:32:41.195" v="2264" actId="20577"/>
          <ac:spMkLst>
            <pc:docMk/>
            <pc:sldMk cId="3842302799" sldId="324"/>
            <ac:spMk id="3" creationId="{48346DA8-B98D-7707-1FA2-E37A38A13F5E}"/>
          </ac:spMkLst>
        </pc:spChg>
        <pc:spChg chg="mod ord">
          <ac:chgData name="Ward, Reagan" userId="27291eb4-8241-4961-9e69-8c66e34cc5b0" providerId="ADAL" clId="{FC56DAF5-C0CF-46E3-A791-DE795EB32F94}" dt="2024-04-19T21:26:16.643" v="1527" actId="13244"/>
          <ac:spMkLst>
            <pc:docMk/>
            <pc:sldMk cId="3842302799" sldId="324"/>
            <ac:spMk id="4" creationId="{84DB37C1-5A42-43E4-6FA0-BA9880F25406}"/>
          </ac:spMkLst>
        </pc:spChg>
        <pc:spChg chg="add del mod ord">
          <ac:chgData name="Ward, Reagan" userId="27291eb4-8241-4961-9e69-8c66e34cc5b0" providerId="ADAL" clId="{FC56DAF5-C0CF-46E3-A791-DE795EB32F94}" dt="2024-04-19T20:02:09.346" v="499" actId="478"/>
          <ac:spMkLst>
            <pc:docMk/>
            <pc:sldMk cId="3842302799" sldId="324"/>
            <ac:spMk id="5" creationId="{2587560E-30CA-DEBB-682A-0F01878A81C7}"/>
          </ac:spMkLst>
        </pc:spChg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1467658680" sldId="325"/>
        </pc:sldMkLst>
      </pc:sldChg>
      <pc:sldChg chg="modSp mod chgLayout">
        <pc:chgData name="Ward, Reagan" userId="27291eb4-8241-4961-9e69-8c66e34cc5b0" providerId="ADAL" clId="{FC56DAF5-C0CF-46E3-A791-DE795EB32F94}" dt="2024-04-19T19:50:40.703" v="449" actId="1076"/>
        <pc:sldMkLst>
          <pc:docMk/>
          <pc:sldMk cId="151853231" sldId="326"/>
        </pc:sldMkLst>
        <pc:spChg chg="mod ord">
          <ac:chgData name="Ward, Reagan" userId="27291eb4-8241-4961-9e69-8c66e34cc5b0" providerId="ADAL" clId="{FC56DAF5-C0CF-46E3-A791-DE795EB32F94}" dt="2024-04-17T20:27:41.117" v="260" actId="13244"/>
          <ac:spMkLst>
            <pc:docMk/>
            <pc:sldMk cId="151853231" sldId="326"/>
            <ac:spMk id="3" creationId="{E1BC4116-57B8-C5DE-4614-2EC0BFB26370}"/>
          </ac:spMkLst>
        </pc:spChg>
        <pc:spChg chg="mod ord">
          <ac:chgData name="Ward, Reagan" userId="27291eb4-8241-4961-9e69-8c66e34cc5b0" providerId="ADAL" clId="{FC56DAF5-C0CF-46E3-A791-DE795EB32F94}" dt="2024-04-17T20:27:33.254" v="259" actId="700"/>
          <ac:spMkLst>
            <pc:docMk/>
            <pc:sldMk cId="151853231" sldId="326"/>
            <ac:spMk id="7" creationId="{63B486C2-C045-D1B9-D1CD-5B19111E8749}"/>
          </ac:spMkLst>
        </pc:spChg>
        <pc:spChg chg="mod ord">
          <ac:chgData name="Ward, Reagan" userId="27291eb4-8241-4961-9e69-8c66e34cc5b0" providerId="ADAL" clId="{FC56DAF5-C0CF-46E3-A791-DE795EB32F94}" dt="2024-04-19T19:50:30.265" v="448" actId="27636"/>
          <ac:spMkLst>
            <pc:docMk/>
            <pc:sldMk cId="151853231" sldId="326"/>
            <ac:spMk id="8" creationId="{10BCB1F9-0127-9395-C7FA-11DA4DDC9EE1}"/>
          </ac:spMkLst>
        </pc:spChg>
        <pc:spChg chg="mod ord">
          <ac:chgData name="Ward, Reagan" userId="27291eb4-8241-4961-9e69-8c66e34cc5b0" providerId="ADAL" clId="{FC56DAF5-C0CF-46E3-A791-DE795EB32F94}" dt="2024-04-19T19:50:30.230" v="447" actId="14100"/>
          <ac:spMkLst>
            <pc:docMk/>
            <pc:sldMk cId="151853231" sldId="326"/>
            <ac:spMk id="9" creationId="{C4F2D29A-9BAE-2E7C-03DF-CD20E42671C8}"/>
          </ac:spMkLst>
        </pc:spChg>
        <pc:spChg chg="mod ord">
          <ac:chgData name="Ward, Reagan" userId="27291eb4-8241-4961-9e69-8c66e34cc5b0" providerId="ADAL" clId="{FC56DAF5-C0CF-46E3-A791-DE795EB32F94}" dt="2024-04-17T20:27:43.266" v="261" actId="13244"/>
          <ac:spMkLst>
            <pc:docMk/>
            <pc:sldMk cId="151853231" sldId="326"/>
            <ac:spMk id="10" creationId="{B5B63EF5-4149-313A-7A88-50AEB55CE246}"/>
          </ac:spMkLst>
        </pc:spChg>
        <pc:spChg chg="mod ord">
          <ac:chgData name="Ward, Reagan" userId="27291eb4-8241-4961-9e69-8c66e34cc5b0" providerId="ADAL" clId="{FC56DAF5-C0CF-46E3-A791-DE795EB32F94}" dt="2024-04-19T19:50:40.703" v="449" actId="1076"/>
          <ac:spMkLst>
            <pc:docMk/>
            <pc:sldMk cId="151853231" sldId="326"/>
            <ac:spMk id="11" creationId="{B04F9C8A-5D29-B562-559B-C8E8267C72A2}"/>
          </ac:spMkLst>
        </pc:spChg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668474015" sldId="326"/>
        </pc:sldMkLst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1525940838" sldId="327"/>
        </pc:sldMkLst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273173518" sldId="328"/>
        </pc:sldMkLst>
      </pc:sldChg>
      <pc:sldChg chg="modSp mod">
        <pc:chgData name="Ward, Reagan" userId="27291eb4-8241-4961-9e69-8c66e34cc5b0" providerId="ADAL" clId="{FC56DAF5-C0CF-46E3-A791-DE795EB32F94}" dt="2024-04-17T20:43:35.249" v="332" actId="6549"/>
        <pc:sldMkLst>
          <pc:docMk/>
          <pc:sldMk cId="2552352041" sldId="329"/>
        </pc:sldMkLst>
        <pc:spChg chg="mod">
          <ac:chgData name="Ward, Reagan" userId="27291eb4-8241-4961-9e69-8c66e34cc5b0" providerId="ADAL" clId="{FC56DAF5-C0CF-46E3-A791-DE795EB32F94}" dt="2024-04-17T20:43:35.249" v="332" actId="6549"/>
          <ac:spMkLst>
            <pc:docMk/>
            <pc:sldMk cId="2552352041" sldId="329"/>
            <ac:spMk id="5" creationId="{86C345E6-6710-E63A-012E-E30F4E261644}"/>
          </ac:spMkLst>
        </pc:spChg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4191825803" sldId="329"/>
        </pc:sldMkLst>
      </pc:sldChg>
      <pc:sldChg chg="addSp delSp modSp del mod modClrScheme chgLayout modNotesTx">
        <pc:chgData name="Ward, Reagan" userId="27291eb4-8241-4961-9e69-8c66e34cc5b0" providerId="ADAL" clId="{FC56DAF5-C0CF-46E3-A791-DE795EB32F94}" dt="2024-04-22T14:30:53.062" v="2234" actId="47"/>
        <pc:sldMkLst>
          <pc:docMk/>
          <pc:sldMk cId="1631523490" sldId="330"/>
        </pc:sldMkLst>
        <pc:spChg chg="mod ord">
          <ac:chgData name="Ward, Reagan" userId="27291eb4-8241-4961-9e69-8c66e34cc5b0" providerId="ADAL" clId="{FC56DAF5-C0CF-46E3-A791-DE795EB32F94}" dt="2024-04-19T20:01:00.827" v="485" actId="700"/>
          <ac:spMkLst>
            <pc:docMk/>
            <pc:sldMk cId="1631523490" sldId="330"/>
            <ac:spMk id="2" creationId="{5ECE9153-4D35-096D-FE3E-D31DA0AE44A3}"/>
          </ac:spMkLst>
        </pc:spChg>
        <pc:spChg chg="mod ord">
          <ac:chgData name="Ward, Reagan" userId="27291eb4-8241-4961-9e69-8c66e34cc5b0" providerId="ADAL" clId="{FC56DAF5-C0CF-46E3-A791-DE795EB32F94}" dt="2024-04-22T14:24:41.096" v="1733" actId="115"/>
          <ac:spMkLst>
            <pc:docMk/>
            <pc:sldMk cId="1631523490" sldId="330"/>
            <ac:spMk id="3" creationId="{86A8DE41-923B-7F56-04C7-5A2725617F15}"/>
          </ac:spMkLst>
        </pc:spChg>
        <pc:spChg chg="mod ord">
          <ac:chgData name="Ward, Reagan" userId="27291eb4-8241-4961-9e69-8c66e34cc5b0" providerId="ADAL" clId="{FC56DAF5-C0CF-46E3-A791-DE795EB32F94}" dt="2024-04-19T21:25:15.907" v="1525" actId="13244"/>
          <ac:spMkLst>
            <pc:docMk/>
            <pc:sldMk cId="1631523490" sldId="330"/>
            <ac:spMk id="4" creationId="{B71FD70A-9BA7-EDEA-051A-C0903AB9610E}"/>
          </ac:spMkLst>
        </pc:spChg>
        <pc:spChg chg="add del mod ord">
          <ac:chgData name="Ward, Reagan" userId="27291eb4-8241-4961-9e69-8c66e34cc5b0" providerId="ADAL" clId="{FC56DAF5-C0CF-46E3-A791-DE795EB32F94}" dt="2024-04-19T20:01:04.652" v="487" actId="478"/>
          <ac:spMkLst>
            <pc:docMk/>
            <pc:sldMk cId="1631523490" sldId="330"/>
            <ac:spMk id="5" creationId="{C4E7CF86-2733-50DC-9467-3C9DC7AAD451}"/>
          </ac:spMkLst>
        </pc:spChg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2579562275" sldId="330"/>
        </pc:sldMkLst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3059983213" sldId="331"/>
        </pc:sldMkLst>
      </pc:sldChg>
      <pc:sldChg chg="modSp mod">
        <pc:chgData name="Ward, Reagan" userId="27291eb4-8241-4961-9e69-8c66e34cc5b0" providerId="ADAL" clId="{FC56DAF5-C0CF-46E3-A791-DE795EB32F94}" dt="2024-04-17T20:43:21.008" v="327"/>
        <pc:sldMkLst>
          <pc:docMk/>
          <pc:sldMk cId="3519983926" sldId="331"/>
        </pc:sldMkLst>
        <pc:spChg chg="mod">
          <ac:chgData name="Ward, Reagan" userId="27291eb4-8241-4961-9e69-8c66e34cc5b0" providerId="ADAL" clId="{FC56DAF5-C0CF-46E3-A791-DE795EB32F94}" dt="2024-04-17T20:43:21.008" v="327"/>
          <ac:spMkLst>
            <pc:docMk/>
            <pc:sldMk cId="3519983926" sldId="331"/>
            <ac:spMk id="5" creationId="{7A84E00B-631E-147B-0BDE-703DC4BBB2D8}"/>
          </ac:spMkLst>
        </pc:spChg>
      </pc:sldChg>
      <pc:sldChg chg="modSp mod modShow">
        <pc:chgData name="Ward, Reagan" userId="27291eb4-8241-4961-9e69-8c66e34cc5b0" providerId="ADAL" clId="{FC56DAF5-C0CF-46E3-A791-DE795EB32F94}" dt="2024-04-19T20:58:06.988" v="674" actId="729"/>
        <pc:sldMkLst>
          <pc:docMk/>
          <pc:sldMk cId="1792332497" sldId="333"/>
        </pc:sldMkLst>
        <pc:spChg chg="mod">
          <ac:chgData name="Ward, Reagan" userId="27291eb4-8241-4961-9e69-8c66e34cc5b0" providerId="ADAL" clId="{FC56DAF5-C0CF-46E3-A791-DE795EB32F94}" dt="2024-04-19T20:57:59.754" v="673" actId="6549"/>
          <ac:spMkLst>
            <pc:docMk/>
            <pc:sldMk cId="1792332497" sldId="333"/>
            <ac:spMk id="2" creationId="{E1E2E3D5-3EFB-05F0-F5A9-C1681DCD1B9B}"/>
          </ac:spMkLst>
        </pc:spChg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3866353760" sldId="333"/>
        </pc:sldMkLst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3464859823" sldId="334"/>
        </pc:sldMkLst>
      </pc:sldChg>
      <pc:sldChg chg="modSp mod modShow">
        <pc:chgData name="Ward, Reagan" userId="27291eb4-8241-4961-9e69-8c66e34cc5b0" providerId="ADAL" clId="{FC56DAF5-C0CF-46E3-A791-DE795EB32F94}" dt="2024-04-19T20:47:06.385" v="574" actId="729"/>
        <pc:sldMkLst>
          <pc:docMk/>
          <pc:sldMk cId="3999774680" sldId="334"/>
        </pc:sldMkLst>
        <pc:spChg chg="mod">
          <ac:chgData name="Ward, Reagan" userId="27291eb4-8241-4961-9e69-8c66e34cc5b0" providerId="ADAL" clId="{FC56DAF5-C0CF-46E3-A791-DE795EB32F94}" dt="2024-04-19T20:47:00.950" v="573" actId="6549"/>
          <ac:spMkLst>
            <pc:docMk/>
            <pc:sldMk cId="3999774680" sldId="334"/>
            <ac:spMk id="5" creationId="{18118C4E-F67C-69C7-10C5-9DD9DA7A2F1F}"/>
          </ac:spMkLst>
        </pc:spChg>
      </pc:sldChg>
      <pc:sldChg chg="addSp delSp modSp mod modClrScheme modShow chgLayout">
        <pc:chgData name="Ward, Reagan" userId="27291eb4-8241-4961-9e69-8c66e34cc5b0" providerId="ADAL" clId="{FC56DAF5-C0CF-46E3-A791-DE795EB32F94}" dt="2024-04-19T21:18:36.133" v="1458" actId="20577"/>
        <pc:sldMkLst>
          <pc:docMk/>
          <pc:sldMk cId="3496115411" sldId="335"/>
        </pc:sldMkLst>
        <pc:spChg chg="mod ord">
          <ac:chgData name="Ward, Reagan" userId="27291eb4-8241-4961-9e69-8c66e34cc5b0" providerId="ADAL" clId="{FC56DAF5-C0CF-46E3-A791-DE795EB32F94}" dt="2024-04-19T21:17:36.660" v="1163" actId="14100"/>
          <ac:spMkLst>
            <pc:docMk/>
            <pc:sldMk cId="3496115411" sldId="335"/>
            <ac:spMk id="2" creationId="{3BB6A855-AC26-77D9-8A2F-1D72E7510A9C}"/>
          </ac:spMkLst>
        </pc:spChg>
        <pc:spChg chg="mod ord">
          <ac:chgData name="Ward, Reagan" userId="27291eb4-8241-4961-9e69-8c66e34cc5b0" providerId="ADAL" clId="{FC56DAF5-C0CF-46E3-A791-DE795EB32F94}" dt="2024-04-19T21:18:36.133" v="1458" actId="20577"/>
          <ac:spMkLst>
            <pc:docMk/>
            <pc:sldMk cId="3496115411" sldId="335"/>
            <ac:spMk id="3" creationId="{5164E94C-75E7-9F0F-D98B-AB819E7F29FA}"/>
          </ac:spMkLst>
        </pc:spChg>
        <pc:spChg chg="mod ord">
          <ac:chgData name="Ward, Reagan" userId="27291eb4-8241-4961-9e69-8c66e34cc5b0" providerId="ADAL" clId="{FC56DAF5-C0CF-46E3-A791-DE795EB32F94}" dt="2024-04-19T21:17:28.624" v="1159" actId="700"/>
          <ac:spMkLst>
            <pc:docMk/>
            <pc:sldMk cId="3496115411" sldId="335"/>
            <ac:spMk id="4" creationId="{AB34C8EB-9DAE-7D54-4D45-8A797575267D}"/>
          </ac:spMkLst>
        </pc:spChg>
        <pc:spChg chg="add del mod ord">
          <ac:chgData name="Ward, Reagan" userId="27291eb4-8241-4961-9e69-8c66e34cc5b0" providerId="ADAL" clId="{FC56DAF5-C0CF-46E3-A791-DE795EB32F94}" dt="2024-04-19T21:17:33.324" v="1162" actId="478"/>
          <ac:spMkLst>
            <pc:docMk/>
            <pc:sldMk cId="3496115411" sldId="335"/>
            <ac:spMk id="7" creationId="{EF3BEF15-5CC2-2621-6315-7B198F410BAA}"/>
          </ac:spMkLst>
        </pc:spChg>
        <pc:picChg chg="add mod">
          <ac:chgData name="Ward, Reagan" userId="27291eb4-8241-4961-9e69-8c66e34cc5b0" providerId="ADAL" clId="{FC56DAF5-C0CF-46E3-A791-DE795EB32F94}" dt="2024-04-19T21:18:15.337" v="1427" actId="962"/>
          <ac:picMkLst>
            <pc:docMk/>
            <pc:sldMk cId="3496115411" sldId="335"/>
            <ac:picMk id="6" creationId="{D6A65D91-C8F6-CCA9-77B1-A253F35F9FEC}"/>
          </ac:picMkLst>
        </pc:picChg>
        <pc:picChg chg="del">
          <ac:chgData name="Ward, Reagan" userId="27291eb4-8241-4961-9e69-8c66e34cc5b0" providerId="ADAL" clId="{FC56DAF5-C0CF-46E3-A791-DE795EB32F94}" dt="2024-04-19T20:59:52.618" v="742" actId="478"/>
          <ac:picMkLst>
            <pc:docMk/>
            <pc:sldMk cId="3496115411" sldId="335"/>
            <ac:picMk id="1026" creationId="{23601C03-E434-3F99-252F-420F74E85BAF}"/>
          </ac:picMkLst>
        </pc:picChg>
      </pc:sldChg>
      <pc:sldChg chg="modSp mod modShow">
        <pc:chgData name="Ward, Reagan" userId="27291eb4-8241-4961-9e69-8c66e34cc5b0" providerId="ADAL" clId="{FC56DAF5-C0CF-46E3-A791-DE795EB32F94}" dt="2024-04-19T20:57:34.830" v="618" actId="729"/>
        <pc:sldMkLst>
          <pc:docMk/>
          <pc:sldMk cId="3685510700" sldId="336"/>
        </pc:sldMkLst>
        <pc:spChg chg="mod">
          <ac:chgData name="Ward, Reagan" userId="27291eb4-8241-4961-9e69-8c66e34cc5b0" providerId="ADAL" clId="{FC56DAF5-C0CF-46E3-A791-DE795EB32F94}" dt="2024-04-19T20:57:24.367" v="617" actId="255"/>
          <ac:spMkLst>
            <pc:docMk/>
            <pc:sldMk cId="3685510700" sldId="336"/>
            <ac:spMk id="2" creationId="{6CE0F9C5-E41C-3CF4-786F-2A45E4DD4ADA}"/>
          </ac:spMkLst>
        </pc:spChg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2142946050" sldId="337"/>
        </pc:sldMkLst>
      </pc:sldChg>
      <pc:sldChg chg="addSp delSp modSp mod chgLayout">
        <pc:chgData name="Ward, Reagan" userId="27291eb4-8241-4961-9e69-8c66e34cc5b0" providerId="ADAL" clId="{FC56DAF5-C0CF-46E3-A791-DE795EB32F94}" dt="2024-04-19T20:41:27.601" v="566" actId="403"/>
        <pc:sldMkLst>
          <pc:docMk/>
          <pc:sldMk cId="2762215229" sldId="338"/>
        </pc:sldMkLst>
        <pc:spChg chg="add del mod">
          <ac:chgData name="Ward, Reagan" userId="27291eb4-8241-4961-9e69-8c66e34cc5b0" providerId="ADAL" clId="{FC56DAF5-C0CF-46E3-A791-DE795EB32F94}" dt="2024-04-19T20:41:02.276" v="562" actId="6264"/>
          <ac:spMkLst>
            <pc:docMk/>
            <pc:sldMk cId="2762215229" sldId="338"/>
            <ac:spMk id="2" creationId="{5F6989FF-DA81-46FE-2B2B-4C5CBE07D91C}"/>
          </ac:spMkLst>
        </pc:spChg>
        <pc:spChg chg="mod ord">
          <ac:chgData name="Ward, Reagan" userId="27291eb4-8241-4961-9e69-8c66e34cc5b0" providerId="ADAL" clId="{FC56DAF5-C0CF-46E3-A791-DE795EB32F94}" dt="2024-04-19T20:41:02.276" v="562" actId="6264"/>
          <ac:spMkLst>
            <pc:docMk/>
            <pc:sldMk cId="2762215229" sldId="338"/>
            <ac:spMk id="3" creationId="{D16A2D27-A3F8-517B-6ED1-AFD87E434249}"/>
          </ac:spMkLst>
        </pc:spChg>
        <pc:spChg chg="mod ord">
          <ac:chgData name="Ward, Reagan" userId="27291eb4-8241-4961-9e69-8c66e34cc5b0" providerId="ADAL" clId="{FC56DAF5-C0CF-46E3-A791-DE795EB32F94}" dt="2024-04-19T20:41:02.276" v="562" actId="6264"/>
          <ac:spMkLst>
            <pc:docMk/>
            <pc:sldMk cId="2762215229" sldId="338"/>
            <ac:spMk id="4" creationId="{5C2E6518-8F88-2237-F93B-AA79F63EBF68}"/>
          </ac:spMkLst>
        </pc:spChg>
        <pc:spChg chg="mod ord">
          <ac:chgData name="Ward, Reagan" userId="27291eb4-8241-4961-9e69-8c66e34cc5b0" providerId="ADAL" clId="{FC56DAF5-C0CF-46E3-A791-DE795EB32F94}" dt="2024-04-19T20:41:27.601" v="566" actId="403"/>
          <ac:spMkLst>
            <pc:docMk/>
            <pc:sldMk cId="2762215229" sldId="338"/>
            <ac:spMk id="5" creationId="{D4951D9F-0246-A023-EE43-000C364CE5B3}"/>
          </ac:spMkLst>
        </pc:spChg>
        <pc:spChg chg="add del mod">
          <ac:chgData name="Ward, Reagan" userId="27291eb4-8241-4961-9e69-8c66e34cc5b0" providerId="ADAL" clId="{FC56DAF5-C0CF-46E3-A791-DE795EB32F94}" dt="2024-04-19T20:41:02.276" v="562" actId="6264"/>
          <ac:spMkLst>
            <pc:docMk/>
            <pc:sldMk cId="2762215229" sldId="338"/>
            <ac:spMk id="6" creationId="{D310ABCA-EF12-680F-9CA4-708F96FE877F}"/>
          </ac:spMkLst>
        </pc:spChg>
        <pc:spChg chg="add del mod">
          <ac:chgData name="Ward, Reagan" userId="27291eb4-8241-4961-9e69-8c66e34cc5b0" providerId="ADAL" clId="{FC56DAF5-C0CF-46E3-A791-DE795EB32F94}" dt="2024-04-19T20:41:02.276" v="562" actId="6264"/>
          <ac:spMkLst>
            <pc:docMk/>
            <pc:sldMk cId="2762215229" sldId="338"/>
            <ac:spMk id="7" creationId="{927E0862-7B20-CFE4-3CAC-CD7FDAF9F778}"/>
          </ac:spMkLst>
        </pc:spChg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2770337581" sldId="338"/>
        </pc:sldMkLst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3444248807" sldId="339"/>
        </pc:sldMkLst>
      </pc:sldChg>
      <pc:sldChg chg="modSp mod">
        <pc:chgData name="Ward, Reagan" userId="27291eb4-8241-4961-9e69-8c66e34cc5b0" providerId="ADAL" clId="{FC56DAF5-C0CF-46E3-A791-DE795EB32F94}" dt="2024-04-19T20:40:41.850" v="560" actId="27636"/>
        <pc:sldMkLst>
          <pc:docMk/>
          <pc:sldMk cId="480689298" sldId="3092"/>
        </pc:sldMkLst>
        <pc:spChg chg="mod">
          <ac:chgData name="Ward, Reagan" userId="27291eb4-8241-4961-9e69-8c66e34cc5b0" providerId="ADAL" clId="{FC56DAF5-C0CF-46E3-A791-DE795EB32F94}" dt="2024-04-19T20:40:41.850" v="560" actId="27636"/>
          <ac:spMkLst>
            <pc:docMk/>
            <pc:sldMk cId="480689298" sldId="3092"/>
            <ac:spMk id="3" creationId="{CDDE8F7D-A751-4A17-BCBE-5840C6C2215F}"/>
          </ac:spMkLst>
        </pc:spChg>
      </pc:sldChg>
      <pc:sldChg chg="addSp delSp modSp mod chgLayout">
        <pc:chgData name="Ward, Reagan" userId="27291eb4-8241-4961-9e69-8c66e34cc5b0" providerId="ADAL" clId="{FC56DAF5-C0CF-46E3-A791-DE795EB32F94}" dt="2024-04-22T14:20:19.939" v="1535" actId="403"/>
        <pc:sldMkLst>
          <pc:docMk/>
          <pc:sldMk cId="3443588360" sldId="3094"/>
        </pc:sldMkLst>
        <pc:spChg chg="mod ord">
          <ac:chgData name="Ward, Reagan" userId="27291eb4-8241-4961-9e69-8c66e34cc5b0" providerId="ADAL" clId="{FC56DAF5-C0CF-46E3-A791-DE795EB32F94}" dt="2024-04-16T18:43:34.237" v="47" actId="6264"/>
          <ac:spMkLst>
            <pc:docMk/>
            <pc:sldMk cId="3443588360" sldId="3094"/>
            <ac:spMk id="2" creationId="{75FE532C-A1BF-FDB7-45DC-11048EB7540D}"/>
          </ac:spMkLst>
        </pc:spChg>
        <pc:spChg chg="mod ord">
          <ac:chgData name="Ward, Reagan" userId="27291eb4-8241-4961-9e69-8c66e34cc5b0" providerId="ADAL" clId="{FC56DAF5-C0CF-46E3-A791-DE795EB32F94}" dt="2024-04-22T14:20:19.939" v="1535" actId="403"/>
          <ac:spMkLst>
            <pc:docMk/>
            <pc:sldMk cId="3443588360" sldId="3094"/>
            <ac:spMk id="3" creationId="{50502CCF-A73A-0194-8C28-CCCF7B8D6EFB}"/>
          </ac:spMkLst>
        </pc:spChg>
        <pc:spChg chg="mod ord">
          <ac:chgData name="Ward, Reagan" userId="27291eb4-8241-4961-9e69-8c66e34cc5b0" providerId="ADAL" clId="{FC56DAF5-C0CF-46E3-A791-DE795EB32F94}" dt="2024-04-16T18:43:34.237" v="47" actId="6264"/>
          <ac:spMkLst>
            <pc:docMk/>
            <pc:sldMk cId="3443588360" sldId="3094"/>
            <ac:spMk id="4" creationId="{22B4A9DA-2430-58A4-7791-1AEC3684F9C8}"/>
          </ac:spMkLst>
        </pc:spChg>
        <pc:spChg chg="add del mod">
          <ac:chgData name="Ward, Reagan" userId="27291eb4-8241-4961-9e69-8c66e34cc5b0" providerId="ADAL" clId="{FC56DAF5-C0CF-46E3-A791-DE795EB32F94}" dt="2024-04-16T18:43:34.237" v="47" actId="6264"/>
          <ac:spMkLst>
            <pc:docMk/>
            <pc:sldMk cId="3443588360" sldId="3094"/>
            <ac:spMk id="5" creationId="{AD444B81-F3F0-A203-3169-7A002978AAEC}"/>
          </ac:spMkLst>
        </pc:spChg>
        <pc:spChg chg="add del mod">
          <ac:chgData name="Ward, Reagan" userId="27291eb4-8241-4961-9e69-8c66e34cc5b0" providerId="ADAL" clId="{FC56DAF5-C0CF-46E3-A791-DE795EB32F94}" dt="2024-04-16T18:43:34.237" v="47" actId="6264"/>
          <ac:spMkLst>
            <pc:docMk/>
            <pc:sldMk cId="3443588360" sldId="3094"/>
            <ac:spMk id="6" creationId="{3B82331A-CF21-958F-1EF9-FEA30B059C48}"/>
          </ac:spMkLst>
        </pc:spChg>
        <pc:spChg chg="add del mod">
          <ac:chgData name="Ward, Reagan" userId="27291eb4-8241-4961-9e69-8c66e34cc5b0" providerId="ADAL" clId="{FC56DAF5-C0CF-46E3-A791-DE795EB32F94}" dt="2024-04-16T18:43:34.237" v="47" actId="6264"/>
          <ac:spMkLst>
            <pc:docMk/>
            <pc:sldMk cId="3443588360" sldId="3094"/>
            <ac:spMk id="7" creationId="{B2676B3D-CA47-045D-4CFC-6314CA485051}"/>
          </ac:spMkLst>
        </pc:spChg>
      </pc:sldChg>
      <pc:sldChg chg="addSp delSp modSp mod modClrScheme chgLayout">
        <pc:chgData name="Ward, Reagan" userId="27291eb4-8241-4961-9e69-8c66e34cc5b0" providerId="ADAL" clId="{FC56DAF5-C0CF-46E3-A791-DE795EB32F94}" dt="2024-04-22T14:33:37.964" v="2276" actId="207"/>
        <pc:sldMkLst>
          <pc:docMk/>
          <pc:sldMk cId="19552077" sldId="3096"/>
        </pc:sldMkLst>
        <pc:spChg chg="add mod ord">
          <ac:chgData name="Ward, Reagan" userId="27291eb4-8241-4961-9e69-8c66e34cc5b0" providerId="ADAL" clId="{FC56DAF5-C0CF-46E3-A791-DE795EB32F94}" dt="2024-04-19T20:39:32.673" v="557" actId="255"/>
          <ac:spMkLst>
            <pc:docMk/>
            <pc:sldMk cId="19552077" sldId="3096"/>
            <ac:spMk id="2" creationId="{6B0323EC-1871-C498-BD8E-89BAB52BE250}"/>
          </ac:spMkLst>
        </pc:spChg>
        <pc:spChg chg="mod ord">
          <ac:chgData name="Ward, Reagan" userId="27291eb4-8241-4961-9e69-8c66e34cc5b0" providerId="ADAL" clId="{FC56DAF5-C0CF-46E3-A791-DE795EB32F94}" dt="2024-04-19T20:38:40.118" v="549" actId="700"/>
          <ac:spMkLst>
            <pc:docMk/>
            <pc:sldMk cId="19552077" sldId="3096"/>
            <ac:spMk id="4" creationId="{42008DA7-996F-4638-EB9F-F5AA34706526}"/>
          </ac:spMkLst>
        </pc:spChg>
        <pc:spChg chg="mod ord">
          <ac:chgData name="Ward, Reagan" userId="27291eb4-8241-4961-9e69-8c66e34cc5b0" providerId="ADAL" clId="{FC56DAF5-C0CF-46E3-A791-DE795EB32F94}" dt="2024-04-19T20:39:39.492" v="558" actId="14100"/>
          <ac:spMkLst>
            <pc:docMk/>
            <pc:sldMk cId="19552077" sldId="3096"/>
            <ac:spMk id="9" creationId="{56D72E30-A662-C515-C6C4-7CEDEC79683B}"/>
          </ac:spMkLst>
        </pc:spChg>
        <pc:spChg chg="del mod">
          <ac:chgData name="Ward, Reagan" userId="27291eb4-8241-4961-9e69-8c66e34cc5b0" providerId="ADAL" clId="{FC56DAF5-C0CF-46E3-A791-DE795EB32F94}" dt="2024-04-17T20:45:38.082" v="384" actId="478"/>
          <ac:spMkLst>
            <pc:docMk/>
            <pc:sldMk cId="19552077" sldId="3096"/>
            <ac:spMk id="13" creationId="{4A57E41E-45B3-EB43-EDD2-B21B1DE2BEF2}"/>
          </ac:spMkLst>
        </pc:spChg>
        <pc:graphicFrameChg chg="mod ord modGraphic">
          <ac:chgData name="Ward, Reagan" userId="27291eb4-8241-4961-9e69-8c66e34cc5b0" providerId="ADAL" clId="{FC56DAF5-C0CF-46E3-A791-DE795EB32F94}" dt="2024-04-22T14:33:37.964" v="2276" actId="207"/>
          <ac:graphicFrameMkLst>
            <pc:docMk/>
            <pc:sldMk cId="19552077" sldId="3096"/>
            <ac:graphicFrameMk id="5" creationId="{6A3CE1FB-0A80-72A6-935A-093EB22BCC16}"/>
          </ac:graphicFrameMkLst>
        </pc:graphicFrameChg>
      </pc:sldChg>
      <pc:sldChg chg="addSp delSp modSp add mod modClrScheme chgLayout">
        <pc:chgData name="Ward, Reagan" userId="27291eb4-8241-4961-9e69-8c66e34cc5b0" providerId="ADAL" clId="{FC56DAF5-C0CF-46E3-A791-DE795EB32F94}" dt="2024-04-22T14:33:27.791" v="2273" actId="207"/>
        <pc:sldMkLst>
          <pc:docMk/>
          <pc:sldMk cId="823839787" sldId="3097"/>
        </pc:sldMkLst>
        <pc:spChg chg="add mod ord">
          <ac:chgData name="Ward, Reagan" userId="27291eb4-8241-4961-9e69-8c66e34cc5b0" providerId="ADAL" clId="{FC56DAF5-C0CF-46E3-A791-DE795EB32F94}" dt="2024-04-19T20:38:28.187" v="548" actId="403"/>
          <ac:spMkLst>
            <pc:docMk/>
            <pc:sldMk cId="823839787" sldId="3097"/>
            <ac:spMk id="2" creationId="{AAEB85D5-707F-FF00-4A37-80AD685ED42F}"/>
          </ac:spMkLst>
        </pc:spChg>
        <pc:spChg chg="mod ord">
          <ac:chgData name="Ward, Reagan" userId="27291eb4-8241-4961-9e69-8c66e34cc5b0" providerId="ADAL" clId="{FC56DAF5-C0CF-46E3-A791-DE795EB32F94}" dt="2024-04-19T21:26:36.571" v="1532" actId="13244"/>
          <ac:spMkLst>
            <pc:docMk/>
            <pc:sldMk cId="823839787" sldId="3097"/>
            <ac:spMk id="4" creationId="{42008DA7-996F-4638-EB9F-F5AA34706526}"/>
          </ac:spMkLst>
        </pc:spChg>
        <pc:spChg chg="mod ord">
          <ac:chgData name="Ward, Reagan" userId="27291eb4-8241-4961-9e69-8c66e34cc5b0" providerId="ADAL" clId="{FC56DAF5-C0CF-46E3-A791-DE795EB32F94}" dt="2024-04-19T21:26:42.607" v="1533" actId="6549"/>
          <ac:spMkLst>
            <pc:docMk/>
            <pc:sldMk cId="823839787" sldId="3097"/>
            <ac:spMk id="9" creationId="{56D72E30-A662-C515-C6C4-7CEDEC79683B}"/>
          </ac:spMkLst>
        </pc:spChg>
        <pc:spChg chg="del mod">
          <ac:chgData name="Ward, Reagan" userId="27291eb4-8241-4961-9e69-8c66e34cc5b0" providerId="ADAL" clId="{FC56DAF5-C0CF-46E3-A791-DE795EB32F94}" dt="2024-04-17T20:45:22.381" v="377" actId="478"/>
          <ac:spMkLst>
            <pc:docMk/>
            <pc:sldMk cId="823839787" sldId="3097"/>
            <ac:spMk id="13" creationId="{4A57E41E-45B3-EB43-EDD2-B21B1DE2BEF2}"/>
          </ac:spMkLst>
        </pc:spChg>
        <pc:graphicFrameChg chg="mod ord modGraphic">
          <ac:chgData name="Ward, Reagan" userId="27291eb4-8241-4961-9e69-8c66e34cc5b0" providerId="ADAL" clId="{FC56DAF5-C0CF-46E3-A791-DE795EB32F94}" dt="2024-04-22T14:33:27.791" v="2273" actId="207"/>
          <ac:graphicFrameMkLst>
            <pc:docMk/>
            <pc:sldMk cId="823839787" sldId="3097"/>
            <ac:graphicFrameMk id="5" creationId="{6A3CE1FB-0A80-72A6-935A-093EB22BCC16}"/>
          </ac:graphicFrameMkLst>
        </pc:graphicFrameChg>
      </pc:sldChg>
      <pc:sldChg chg="addSp modSp add mod">
        <pc:chgData name="Ward, Reagan" userId="27291eb4-8241-4961-9e69-8c66e34cc5b0" providerId="ADAL" clId="{FC56DAF5-C0CF-46E3-A791-DE795EB32F94}" dt="2024-04-22T14:30:46.920" v="2233" actId="13244"/>
        <pc:sldMkLst>
          <pc:docMk/>
          <pc:sldMk cId="3812702047" sldId="3098"/>
        </pc:sldMkLst>
        <pc:spChg chg="mod">
          <ac:chgData name="Ward, Reagan" userId="27291eb4-8241-4961-9e69-8c66e34cc5b0" providerId="ADAL" clId="{FC56DAF5-C0CF-46E3-A791-DE795EB32F94}" dt="2024-04-22T14:25:09.545" v="1736" actId="27636"/>
          <ac:spMkLst>
            <pc:docMk/>
            <pc:sldMk cId="3812702047" sldId="3098"/>
            <ac:spMk id="3" creationId="{86A8DE41-923B-7F56-04C7-5A2725617F15}"/>
          </ac:spMkLst>
        </pc:spChg>
        <pc:spChg chg="ord">
          <ac:chgData name="Ward, Reagan" userId="27291eb4-8241-4961-9e69-8c66e34cc5b0" providerId="ADAL" clId="{FC56DAF5-C0CF-46E3-A791-DE795EB32F94}" dt="2024-04-22T14:30:46.920" v="2233" actId="13244"/>
          <ac:spMkLst>
            <pc:docMk/>
            <pc:sldMk cId="3812702047" sldId="3098"/>
            <ac:spMk id="4" creationId="{B71FD70A-9BA7-EDEA-051A-C0903AB9610E}"/>
          </ac:spMkLst>
        </pc:spChg>
        <pc:graphicFrameChg chg="add mod modGraphic">
          <ac:chgData name="Ward, Reagan" userId="27291eb4-8241-4961-9e69-8c66e34cc5b0" providerId="ADAL" clId="{FC56DAF5-C0CF-46E3-A791-DE795EB32F94}" dt="2024-04-22T14:30:27.178" v="2231" actId="14100"/>
          <ac:graphicFrameMkLst>
            <pc:docMk/>
            <pc:sldMk cId="3812702047" sldId="3098"/>
            <ac:graphicFrameMk id="5" creationId="{E80BDEFB-B9ED-9048-71EE-03A1634CDA32}"/>
          </ac:graphicFrameMkLst>
        </pc:graphicFrameChg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633743155" sldId="3297"/>
        </pc:sldMkLst>
      </pc:sldChg>
      <pc:sldChg chg="del">
        <pc:chgData name="Ward, Reagan" userId="27291eb4-8241-4961-9e69-8c66e34cc5b0" providerId="ADAL" clId="{FC56DAF5-C0CF-46E3-A791-DE795EB32F94}" dt="2024-04-16T18:43:08.500" v="35" actId="47"/>
        <pc:sldMkLst>
          <pc:docMk/>
          <pc:sldMk cId="2996574802" sldId="3323"/>
        </pc:sldMkLst>
      </pc:sldChg>
      <pc:sldMasterChg chg="delSldLayout">
        <pc:chgData name="Ward, Reagan" userId="27291eb4-8241-4961-9e69-8c66e34cc5b0" providerId="ADAL" clId="{FC56DAF5-C0CF-46E3-A791-DE795EB32F94}" dt="2024-04-16T18:43:08.500" v="35" actId="47"/>
        <pc:sldMasterMkLst>
          <pc:docMk/>
          <pc:sldMasterMk cId="2150711039" sldId="2147483676"/>
        </pc:sldMasterMkLst>
        <pc:sldLayoutChg chg="del">
          <pc:chgData name="Ward, Reagan" userId="27291eb4-8241-4961-9e69-8c66e34cc5b0" providerId="ADAL" clId="{FC56DAF5-C0CF-46E3-A791-DE795EB32F94}" dt="2024-04-16T18:43:08.500" v="35" actId="47"/>
          <pc:sldLayoutMkLst>
            <pc:docMk/>
            <pc:sldMasterMk cId="2150711039" sldId="2147483676"/>
            <pc:sldLayoutMk cId="1848796433" sldId="2147483702"/>
          </pc:sldLayoutMkLst>
        </pc:sldLayoutChg>
        <pc:sldLayoutChg chg="del">
          <pc:chgData name="Ward, Reagan" userId="27291eb4-8241-4961-9e69-8c66e34cc5b0" providerId="ADAL" clId="{FC56DAF5-C0CF-46E3-A791-DE795EB32F94}" dt="2024-04-16T18:43:08.500" v="35" actId="47"/>
          <pc:sldLayoutMkLst>
            <pc:docMk/>
            <pc:sldMasterMk cId="2150711039" sldId="2147483676"/>
            <pc:sldLayoutMk cId="3179791351" sldId="2147483703"/>
          </pc:sldLayoutMkLst>
        </pc:sldLayoutChg>
      </pc:sldMasterChg>
    </pc:docChg>
  </pc:docChgLst>
  <pc:docChgLst>
    <pc:chgData name="Lott, Gail Ed. D." userId="S::lott_g@cde.state.co.us::3aa96a7c-ada9-4077-abda-2e63bc52890b" providerId="AD" clId="Web-{ACE840ED-7894-31EB-19ED-624A688BFE43}"/>
    <pc:docChg chg="mod modSld">
      <pc:chgData name="Lott, Gail Ed. D." userId="S::lott_g@cde.state.co.us::3aa96a7c-ada9-4077-abda-2e63bc52890b" providerId="AD" clId="Web-{ACE840ED-7894-31EB-19ED-624A688BFE43}" dt="2024-04-17T12:06:58.717" v="15"/>
      <pc:docMkLst>
        <pc:docMk/>
      </pc:docMkLst>
      <pc:sldChg chg="modSp addCm">
        <pc:chgData name="Lott, Gail Ed. D." userId="S::lott_g@cde.state.co.us::3aa96a7c-ada9-4077-abda-2e63bc52890b" providerId="AD" clId="Web-{ACE840ED-7894-31EB-19ED-624A688BFE43}" dt="2024-04-17T12:06:58.717" v="15"/>
        <pc:sldMkLst>
          <pc:docMk/>
          <pc:sldMk cId="706556095" sldId="277"/>
        </pc:sldMkLst>
        <pc:spChg chg="mod">
          <ac:chgData name="Lott, Gail Ed. D." userId="S::lott_g@cde.state.co.us::3aa96a7c-ada9-4077-abda-2e63bc52890b" providerId="AD" clId="Web-{ACE840ED-7894-31EB-19ED-624A688BFE43}" dt="2024-04-17T12:05:27.121" v="13"/>
          <ac:spMkLst>
            <pc:docMk/>
            <pc:sldMk cId="706556095" sldId="277"/>
            <ac:spMk id="5" creationId="{191F253F-1771-0730-751F-B00B3E4C44BD}"/>
          </ac:spMkLst>
        </pc:spChg>
        <pc:spChg chg="mod">
          <ac:chgData name="Lott, Gail Ed. D." userId="S::lott_g@cde.state.co.us::3aa96a7c-ada9-4077-abda-2e63bc52890b" providerId="AD" clId="Web-{ACE840ED-7894-31EB-19ED-624A688BFE43}" dt="2024-04-17T12:05:11.714" v="10" actId="1076"/>
          <ac:spMkLst>
            <pc:docMk/>
            <pc:sldMk cId="706556095" sldId="277"/>
            <ac:spMk id="7" creationId="{B265B125-DC5E-9823-7F75-178657B4888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Lott, Gail Ed. D." userId="S::lott_g@cde.state.co.us::3aa96a7c-ada9-4077-abda-2e63bc52890b" providerId="AD" clId="Web-{ACE840ED-7894-31EB-19ED-624A688BFE43}" dt="2024-04-17T12:06:58.717" v="15"/>
              <pc2:cmMkLst xmlns:pc2="http://schemas.microsoft.com/office/powerpoint/2019/9/main/command">
                <pc:docMk/>
                <pc:sldMk cId="706556095" sldId="277"/>
                <pc2:cmMk id="{DE14667A-E7EF-422C-B6C7-8E99716F3CFA}"/>
              </pc2:cmMkLst>
            </pc226:cmChg>
          </p:ext>
        </pc:extLst>
      </pc:sldChg>
      <pc:sldChg chg="modSp">
        <pc:chgData name="Lott, Gail Ed. D." userId="S::lott_g@cde.state.co.us::3aa96a7c-ada9-4077-abda-2e63bc52890b" providerId="AD" clId="Web-{ACE840ED-7894-31EB-19ED-624A688BFE43}" dt="2024-04-17T12:04:33.073" v="9" actId="1076"/>
        <pc:sldMkLst>
          <pc:docMk/>
          <pc:sldMk cId="2735449249" sldId="3095"/>
        </pc:sldMkLst>
        <pc:spChg chg="mod">
          <ac:chgData name="Lott, Gail Ed. D." userId="S::lott_g@cde.state.co.us::3aa96a7c-ada9-4077-abda-2e63bc52890b" providerId="AD" clId="Web-{ACE840ED-7894-31EB-19ED-624A688BFE43}" dt="2024-04-17T12:04:33.073" v="9" actId="1076"/>
          <ac:spMkLst>
            <pc:docMk/>
            <pc:sldMk cId="2735449249" sldId="3095"/>
            <ac:spMk id="3" creationId="{3ED501E5-EA0C-D4CD-A8A7-9C321C4F32A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2E894-E0CE-40CF-8CA0-23F05C6E40C6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3E97E-4890-4915-A7C2-F3D207C5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8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Reagan &amp; Erica intro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820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HB 19-1066 Prevents students participating in 18-21 transition services from negatively affecting the 4-year on time graduation rate for the district/school.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May be counted at the end of the 4</a:t>
            </a:r>
            <a:r>
              <a:rPr lang="en-US" baseline="30000" dirty="0"/>
              <a:t>th</a:t>
            </a:r>
            <a:r>
              <a:rPr lang="en-US" dirty="0"/>
              <a:t>, 5</a:t>
            </a:r>
            <a:r>
              <a:rPr lang="en-US" baseline="30000" dirty="0"/>
              <a:t>th</a:t>
            </a:r>
            <a:r>
              <a:rPr lang="en-US" dirty="0"/>
              <a:t>, or 6</a:t>
            </a:r>
            <a:r>
              <a:rPr lang="en-US" baseline="30000" dirty="0"/>
              <a:t>th</a:t>
            </a:r>
            <a:r>
              <a:rPr lang="en-US" dirty="0"/>
              <a:t> year depending on student’s progress towards local/state graduation requirements. In this instance, counting a student for CO graduation rates is not the same as a student graduating and receiving their diploma.</a:t>
            </a:r>
            <a:endParaRPr lang="en-US" dirty="0">
              <a:cs typeface="Calibri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357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93 HSED Recipient in district program</a:t>
            </a:r>
          </a:p>
          <a:p>
            <a:r>
              <a:rPr lang="en-US" dirty="0"/>
              <a:t>94 HSED Recipient out of district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432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62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675241"/>
            <a:ext cx="12192000" cy="218276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488BC9">
                  <a:alpha val="3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3324170"/>
            <a:ext cx="10402529" cy="973464"/>
          </a:xfrm>
        </p:spPr>
        <p:txBody>
          <a:bodyPr lIns="0" tIns="0" rIns="0" bIns="0" anchor="t" anchorCtr="0">
            <a:normAutofit/>
          </a:bodyPr>
          <a:lstStyle>
            <a:lvl1pPr algn="ctr">
              <a:defRPr sz="4800"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1" y="4675240"/>
            <a:ext cx="10402529" cy="582559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994" y="632707"/>
            <a:ext cx="2822307" cy="1762383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914402" y="2772696"/>
            <a:ext cx="10402529" cy="0"/>
          </a:xfrm>
          <a:prstGeom prst="line">
            <a:avLst/>
          </a:prstGeom>
          <a:ln w="19050">
            <a:solidFill>
              <a:srgbClr val="488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928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627" cy="685835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7808D28-DD34-AD62-EC9D-C14DBCA4E7AA}"/>
              </a:ext>
            </a:extLst>
          </p:cNvPr>
          <p:cNvSpPr/>
          <p:nvPr userDrawn="1"/>
        </p:nvSpPr>
        <p:spPr>
          <a:xfrm>
            <a:off x="0" y="1587260"/>
            <a:ext cx="12192000" cy="3657600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-1" y="1837765"/>
            <a:ext cx="12192627" cy="3182470"/>
          </a:xfrm>
        </p:spPr>
        <p:txBody>
          <a:bodyPr anchor="ctr" anchorCtr="0">
            <a:normAutofit/>
          </a:bodyPr>
          <a:lstStyle>
            <a:lvl1pPr algn="ctr">
              <a:defRPr sz="40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3420" y="6427021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922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7998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0" y="2595716"/>
            <a:ext cx="121920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7916" y="6427021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88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rong Found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8"/>
            <a:ext cx="965179" cy="110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235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ll Means 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8"/>
            <a:ext cx="965178" cy="110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4042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ality Scho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8" cy="110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240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ore O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7" cy="110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6461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ducators Ma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7" cy="110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8901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xcell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6" cy="110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6876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627" cy="6858352"/>
          </a:xfrm>
          <a:prstGeom prst="rect">
            <a:avLst/>
          </a:prstGeom>
        </p:spPr>
      </p:pic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3420" y="6427021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835C5C9-4AB4-7D2B-BF12-5458ED522A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95716"/>
            <a:ext cx="121920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84717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06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E9498A2-0359-E912-13BB-57F236A92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379" y="0"/>
            <a:ext cx="3435658" cy="6858000"/>
          </a:xfrm>
          <a:solidFill>
            <a:srgbClr val="488BC9"/>
          </a:solidFill>
          <a:ln>
            <a:noFill/>
          </a:ln>
        </p:spPr>
        <p:txBody>
          <a:bodyPr lIns="0" tIns="0" rIns="0" bIns="0" anchor="ctr" anchorCtr="0">
            <a:normAutofit/>
          </a:bodyPr>
          <a:lstStyle>
            <a:lvl1pPr marL="230188" indent="0" algn="ctr">
              <a:defRPr sz="32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9F1CAE9-4692-3FA7-D90D-F566F9267B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00980" y="1520031"/>
            <a:ext cx="7066624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925754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54480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4480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5640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_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C16E57BF-FBD9-BF44-FF8C-BAB1508DF7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54480"/>
            <a:ext cx="10515600" cy="2057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2E57FBF-6B51-1D66-7A47-824EBABAFB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199" y="3664022"/>
            <a:ext cx="10515600" cy="2057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487678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/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2C3D8EA-D957-3B9A-F41F-8636A51848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86000"/>
            <a:ext cx="5181600" cy="36198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FC067E4F-601B-BBDE-C137-F40B391891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86000"/>
            <a:ext cx="5181600" cy="36198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ABCCBFA-C414-9C3D-FBCB-E7D52F5253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581408"/>
            <a:ext cx="5181600" cy="561839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Museo Slab 500" panose="02000000000000000000" pitchFamily="50" charset="0"/>
              </a:defRPr>
            </a:lvl1pPr>
            <a:lvl2pPr marL="457200" indent="0">
              <a:buNone/>
              <a:defRPr b="1">
                <a:latin typeface="Museo Slab 500" panose="02000000000000000000" pitchFamily="50" charset="0"/>
              </a:defRPr>
            </a:lvl2pPr>
            <a:lvl3pPr marL="914400" indent="0">
              <a:buNone/>
              <a:defRPr b="1">
                <a:latin typeface="Museo Slab 500" panose="02000000000000000000" pitchFamily="50" charset="0"/>
              </a:defRPr>
            </a:lvl3pPr>
            <a:lvl4pPr marL="1371600" indent="0">
              <a:buNone/>
              <a:defRPr b="1">
                <a:latin typeface="Museo Slab 500" panose="02000000000000000000" pitchFamily="50" charset="0"/>
              </a:defRPr>
            </a:lvl4pPr>
            <a:lvl5pPr marL="1828800" indent="0">
              <a:buNone/>
              <a:defRPr b="1">
                <a:latin typeface="Museo Slab 500" panose="02000000000000000000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D3F63C22-697A-4052-588F-4FE7FB02AB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72200" y="1618295"/>
            <a:ext cx="5181600" cy="55188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Museo Slab 500" panose="02000000000000000000" pitchFamily="50" charset="0"/>
              </a:defRPr>
            </a:lvl1pPr>
            <a:lvl2pPr marL="457200" indent="0">
              <a:buNone/>
              <a:defRPr b="1">
                <a:latin typeface="Museo Slab 500" panose="02000000000000000000" pitchFamily="50" charset="0"/>
              </a:defRPr>
            </a:lvl2pPr>
            <a:lvl3pPr marL="914400" indent="0">
              <a:buNone/>
              <a:defRPr b="1">
                <a:latin typeface="Museo Slab 500" panose="02000000000000000000" pitchFamily="50" charset="0"/>
              </a:defRPr>
            </a:lvl3pPr>
            <a:lvl4pPr marL="1371600" indent="0">
              <a:buNone/>
              <a:defRPr b="1">
                <a:latin typeface="Museo Slab 500" panose="02000000000000000000" pitchFamily="50" charset="0"/>
              </a:defRPr>
            </a:lvl4pPr>
            <a:lvl5pPr marL="1828800" indent="0">
              <a:buNone/>
              <a:defRPr b="1">
                <a:latin typeface="Museo Slab 500" panose="02000000000000000000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5326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BE0DAE1-72F2-85FA-36A5-4F076D2992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9BED633-71DA-7A28-29F6-99EA784F716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64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_w-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52916D9F-51D7-A833-A716-2FAD3EF16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DC6845F-9850-8381-3A98-2CE45E4AD8AC}"/>
              </a:ext>
            </a:extLst>
          </p:cNvPr>
          <p:cNvSpPr/>
          <p:nvPr userDrawn="1"/>
        </p:nvSpPr>
        <p:spPr>
          <a:xfrm rot="16200000">
            <a:off x="7091086" y="1757083"/>
            <a:ext cx="6858000" cy="334383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488BC9">
                  <a:alpha val="3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ABCA13A-BFBD-CE21-F101-EF33928F1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8916" y="5893622"/>
            <a:ext cx="6616681" cy="898524"/>
          </a:xfrm>
        </p:spPr>
        <p:txBody>
          <a:bodyPr lIns="0" tIns="0" rIns="0" bIns="0" anchor="b" anchorCtr="0">
            <a:normAutofit/>
          </a:bodyPr>
          <a:lstStyle>
            <a:lvl1pPr algn="r">
              <a:defRPr sz="2800"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86F3A1B-177F-10D9-C017-09B3705C2D7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27916" y="228600"/>
            <a:ext cx="11736168" cy="5009225"/>
          </a:xfrm>
        </p:spPr>
        <p:txBody>
          <a:bodyPr lIns="0" tIns="0" rIns="0" bIns="0"/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Insert Image or Smart Art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2C3F48-008E-F77B-912F-6301136FBD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75A5140-A1CA-DD0D-FC9D-FBE3C703301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27232" y="5246042"/>
            <a:ext cx="11736168" cy="486318"/>
          </a:xfrm>
        </p:spPr>
        <p:txBody>
          <a:bodyPr>
            <a:normAutofit/>
          </a:bodyPr>
          <a:lstStyle>
            <a:lvl1pPr marL="0" indent="0">
              <a:buNone/>
              <a:defRPr sz="1000" i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enter note</a:t>
            </a:r>
          </a:p>
        </p:txBody>
      </p:sp>
    </p:spTree>
    <p:extLst>
      <p:ext uri="{BB962C8B-B14F-4D97-AF65-F5344CB8AC3E}">
        <p14:creationId xmlns:p14="http://schemas.microsoft.com/office/powerpoint/2010/main" val="1206386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52916D9F-51D7-A833-A716-2FAD3EF16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952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fld id="{BDADCBF6-49E3-4515-B284-83B33249404E}" type="datetime1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71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700" r:id="rId3"/>
    <p:sldLayoutId id="2147483680" r:id="rId4"/>
    <p:sldLayoutId id="2147483699" r:id="rId5"/>
    <p:sldLayoutId id="2147483697" r:id="rId6"/>
    <p:sldLayoutId id="2147483682" r:id="rId7"/>
    <p:sldLayoutId id="2147483701" r:id="rId8"/>
    <p:sldLayoutId id="2147483698" r:id="rId9"/>
    <p:sldLayoutId id="2147483696" r:id="rId10"/>
    <p:sldLayoutId id="2147483668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  <p:sldLayoutId id="2147483702" r:id="rId1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state.co.us/cdesped/sped_data" TargetMode="External"/><Relationship Id="rId2" Type="http://schemas.openxmlformats.org/officeDocument/2006/relationships/hyperlink" Target="https://www.cde.state.co.us/cdereval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e.state.co.us/datapipeline/snap_sped-eoy" TargetMode="Externa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e.state.co.us/datapipeline/sey_collectionmanual" TargetMode="Externa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e.state.co.us/datapipeline/sey_collectionmanual" TargetMode="Externa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e.state.co.us/datapipeline/sey_collectionmanual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3" Type="http://schemas.openxmlformats.org/officeDocument/2006/relationships/slide" Target="slide10.xml"/><Relationship Id="rId7" Type="http://schemas.openxmlformats.org/officeDocument/2006/relationships/slide" Target="slide2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2.xml"/><Relationship Id="rId5" Type="http://schemas.openxmlformats.org/officeDocument/2006/relationships/slide" Target="slide17.xml"/><Relationship Id="rId4" Type="http://schemas.openxmlformats.org/officeDocument/2006/relationships/slide" Target="slide12.xml"/><Relationship Id="rId9" Type="http://schemas.openxmlformats.org/officeDocument/2006/relationships/slide" Target="slide3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e.state.co.us/datapipeline/sey_collectionmanual" TargetMode="Externa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e.state.co.us/datapipeline/sey_collectionmanua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state.co.us/datapipeline/sey_collectionmanua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e.state.co.us/datapipeline/sey_collectionmanua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state.co.us/datapipeline/inter_student" TargetMode="External"/><Relationship Id="rId2" Type="http://schemas.openxmlformats.org/officeDocument/2006/relationships/hyperlink" Target="https://www.cde.state.co.us/datapipeline/snap_eoy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e.state.co.us/datapipeline/eoyreportmappi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hyperlink" Target="mailto:lott_g@cde.state.co.us" TargetMode="External"/><Relationship Id="rId3" Type="http://schemas.openxmlformats.org/officeDocument/2006/relationships/hyperlink" Target="https://www.cde.state.co.us/datapipeline/inter_student" TargetMode="External"/><Relationship Id="rId7" Type="http://schemas.openxmlformats.org/officeDocument/2006/relationships/hyperlink" Target="mailto:StudentEndOfYear@cde.state.co.us" TargetMode="External"/><Relationship Id="rId2" Type="http://schemas.openxmlformats.org/officeDocument/2006/relationships/hyperlink" Target="https://www.cde.state.co.us/datapipeline/snap_eoy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cde.state.co.us/cdesped/transition_requirements" TargetMode="External"/><Relationship Id="rId5" Type="http://schemas.openxmlformats.org/officeDocument/2006/relationships/hyperlink" Target="https://www.cde.state.co.us/cdesped/transition_resources" TargetMode="External"/><Relationship Id="rId4" Type="http://schemas.openxmlformats.org/officeDocument/2006/relationships/hyperlink" Target="https://www.cde.state.co.us/cdesped/transition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pecialedconnection.com/LrpSecStoryTool/servlet/GetReg?cite=34+CFR+300.10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Collaborative Webinar: </a:t>
            </a:r>
            <a:br>
              <a:rPr lang="en-US" sz="3200" dirty="0"/>
            </a:br>
            <a:r>
              <a:rPr lang="en-US" sz="3200" dirty="0"/>
              <a:t>Secondary Transition &amp; Student End of Year Data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April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915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3B486C2-C045-D1B9-D1CD-5B19111E8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Collections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5B63EF5-4149-313A-7A88-50AEB55CE2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Student End of Year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0BCB1F9-0127-9395-C7FA-11DA4DDC9E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29522"/>
            <a:ext cx="5181600" cy="387629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Acronym: SEY</a:t>
            </a:r>
          </a:p>
          <a:p>
            <a:r>
              <a:rPr lang="en-US" dirty="0"/>
              <a:t>Sometimes referred to as ‘regular’ end of year</a:t>
            </a:r>
          </a:p>
          <a:p>
            <a:r>
              <a:rPr lang="en-US" dirty="0"/>
              <a:t>Captures student </a:t>
            </a:r>
            <a:r>
              <a:rPr lang="en-US" i="1" dirty="0"/>
              <a:t>school/district </a:t>
            </a:r>
            <a:r>
              <a:rPr lang="en-US" dirty="0"/>
              <a:t>enrollment history </a:t>
            </a:r>
          </a:p>
          <a:p>
            <a:r>
              <a:rPr lang="en-US" dirty="0"/>
              <a:t>Generates Graduation/Completion rates, Dropout rates, Mobility/Stability rates posted on the </a:t>
            </a:r>
            <a:r>
              <a:rPr lang="en-US" dirty="0">
                <a:hlinkClick r:id="rId2"/>
              </a:rPr>
              <a:t>Colorado education statistics site.</a:t>
            </a:r>
            <a:endParaRPr lang="en-US" dirty="0"/>
          </a:p>
          <a:p>
            <a:r>
              <a:rPr lang="en-US" dirty="0"/>
              <a:t>Data used for federal reporting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04F9C8A-5D29-B562-559B-C8E8267C72A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72200" y="1581408"/>
            <a:ext cx="5181600" cy="551880"/>
          </a:xfrm>
        </p:spPr>
        <p:txBody>
          <a:bodyPr/>
          <a:lstStyle/>
          <a:p>
            <a:r>
              <a:rPr lang="en-US" dirty="0"/>
              <a:t>Special Education End of Year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4F2D29A-9BAE-2E7C-03DF-CD20E4267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29522"/>
            <a:ext cx="5181600" cy="387629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Acronym: SPED EOY</a:t>
            </a:r>
          </a:p>
          <a:p>
            <a:r>
              <a:rPr lang="en-US" dirty="0"/>
              <a:t>Captures students receiving special education services throughout the school year within an Administrative Unit (AU)</a:t>
            </a:r>
          </a:p>
          <a:p>
            <a:r>
              <a:rPr lang="en-US" dirty="0"/>
              <a:t>Generates Colorado special education data posted </a:t>
            </a:r>
            <a:r>
              <a:rPr lang="en-US" dirty="0">
                <a:hlinkClick r:id="rId3"/>
              </a:rPr>
              <a:t>here</a:t>
            </a:r>
            <a:r>
              <a:rPr lang="en-US" dirty="0"/>
              <a:t>.</a:t>
            </a:r>
          </a:p>
          <a:p>
            <a:r>
              <a:rPr lang="en-US" dirty="0"/>
              <a:t>Data used for federal reporting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1BC4116-57B8-C5DE-4614-2EC0BFB26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3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E4C7B0-1BD4-C76F-C6AD-3E826DAF18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Data Fields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094066-99CF-7056-E42E-1D1FD4845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978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FD13BEF-FBD5-28E3-D328-482FE0253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Field: Special Education Transition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4D48AEA-46EB-6322-FCB7-32C88B5DC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u="sng" dirty="0"/>
              <a:t>Source File:</a:t>
            </a:r>
            <a:r>
              <a:rPr lang="en-US" sz="2800" dirty="0"/>
              <a:t> Student Demographic</a:t>
            </a:r>
          </a:p>
          <a:p>
            <a:r>
              <a:rPr lang="en-US" sz="2800" u="sng" dirty="0"/>
              <a:t>Field Definition:</a:t>
            </a:r>
            <a:r>
              <a:rPr lang="en-US" sz="2800" dirty="0"/>
              <a:t> Specifically designed for 12</a:t>
            </a:r>
            <a:r>
              <a:rPr lang="en-US" sz="2800" baseline="30000" dirty="0"/>
              <a:t>th</a:t>
            </a:r>
            <a:r>
              <a:rPr lang="en-US" sz="2800" dirty="0"/>
              <a:t> grade Special Education students aged 18-21 to move students educational environments to life skills and/or vocation.</a:t>
            </a:r>
          </a:p>
          <a:p>
            <a:pPr lvl="1"/>
            <a:r>
              <a:rPr lang="en-US" sz="2400" i="1" dirty="0"/>
              <a:t>Note: 4</a:t>
            </a:r>
            <a:r>
              <a:rPr lang="en-US" sz="2400" i="1" baseline="30000" dirty="0"/>
              <a:t>th</a:t>
            </a:r>
            <a:r>
              <a:rPr lang="en-US" sz="2400" i="1" dirty="0"/>
              <a:t> year would apply when student’s 21</a:t>
            </a:r>
            <a:r>
              <a:rPr lang="en-US" sz="2400" i="1" baseline="30000" dirty="0"/>
              <a:t>st</a:t>
            </a:r>
            <a:r>
              <a:rPr lang="en-US" sz="2400" i="1" dirty="0"/>
              <a:t> birthday falls after the school year begins (based on district’s adopted calendar) and the student will complete the semester in which they turn 21.</a:t>
            </a:r>
          </a:p>
          <a:p>
            <a:r>
              <a:rPr lang="en-US" sz="2800" u="sng" dirty="0"/>
              <a:t>Field Values: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8107998-ED8A-AA7A-6745-9A1873E3A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499588"/>
              </p:ext>
            </p:extLst>
          </p:nvPr>
        </p:nvGraphicFramePr>
        <p:xfrm>
          <a:off x="2612854" y="3090051"/>
          <a:ext cx="3761242" cy="23774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954561">
                  <a:extLst>
                    <a:ext uri="{9D8B030D-6E8A-4147-A177-3AD203B41FA5}">
                      <a16:colId xmlns:a16="http://schemas.microsoft.com/office/drawing/2014/main" val="3842491001"/>
                    </a:ext>
                  </a:extLst>
                </a:gridCol>
                <a:gridCol w="2806681">
                  <a:extLst>
                    <a:ext uri="{9D8B030D-6E8A-4147-A177-3AD203B41FA5}">
                      <a16:colId xmlns:a16="http://schemas.microsoft.com/office/drawing/2014/main" val="2760716269"/>
                    </a:ext>
                  </a:extLst>
                </a:gridCol>
              </a:tblGrid>
              <a:tr h="161693">
                <a:tc>
                  <a:txBody>
                    <a:bodyPr/>
                    <a:lstStyle/>
                    <a:p>
                      <a:r>
                        <a:rPr lang="en-US" sz="2000" b="1"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70331"/>
                  </a:ext>
                </a:extLst>
              </a:tr>
              <a:tr h="161693">
                <a:tc>
                  <a:txBody>
                    <a:bodyPr/>
                    <a:lstStyle/>
                    <a:p>
                      <a:r>
                        <a:rPr lang="en-US" sz="2000" b="1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732564"/>
                  </a:ext>
                </a:extLst>
              </a:tr>
              <a:tr h="161693">
                <a:tc>
                  <a:txBody>
                    <a:bodyPr/>
                    <a:lstStyle/>
                    <a:p>
                      <a:r>
                        <a:rPr lang="en-US" sz="2000" b="1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Year 1 of Transition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599020"/>
                  </a:ext>
                </a:extLst>
              </a:tr>
              <a:tr h="161693">
                <a:tc>
                  <a:txBody>
                    <a:bodyPr/>
                    <a:lstStyle/>
                    <a:p>
                      <a:r>
                        <a:rPr lang="en-US" sz="2000" b="1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Year 2 of Transition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5809883"/>
                  </a:ext>
                </a:extLst>
              </a:tr>
              <a:tr h="161693">
                <a:tc>
                  <a:txBody>
                    <a:bodyPr/>
                    <a:lstStyle/>
                    <a:p>
                      <a:r>
                        <a:rPr lang="en-US" sz="2000" b="1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Year 3 of Transition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293790"/>
                  </a:ext>
                </a:extLst>
              </a:tr>
              <a:tr h="161693">
                <a:tc>
                  <a:txBody>
                    <a:bodyPr/>
                    <a:lstStyle/>
                    <a:p>
                      <a:r>
                        <a:rPr lang="en-US" sz="2000" b="1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Year 4 of Transition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2124558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762059-AC5E-1AF2-5AD7-36AF39A07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414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20B5621-8EBB-92D4-CD37-AE3BA328E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Field: Retention Code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2492F96-F3B0-755D-A6B8-1BE53F04A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916" y="228600"/>
            <a:ext cx="11736168" cy="5665022"/>
          </a:xfrm>
        </p:spPr>
        <p:txBody>
          <a:bodyPr>
            <a:normAutofit/>
          </a:bodyPr>
          <a:lstStyle/>
          <a:p>
            <a:r>
              <a:rPr lang="en-US" sz="2800" u="sng" dirty="0"/>
              <a:t>Source File:</a:t>
            </a:r>
            <a:r>
              <a:rPr lang="en-US" sz="2800" dirty="0"/>
              <a:t> Student School Association</a:t>
            </a:r>
          </a:p>
          <a:p>
            <a:r>
              <a:rPr lang="en-US" sz="2800" u="sng" dirty="0"/>
              <a:t>Field Definition:</a:t>
            </a:r>
            <a:r>
              <a:rPr lang="en-US" sz="2800" dirty="0"/>
              <a:t> Indicates a student is being retained at the current grade level for the next school year.</a:t>
            </a:r>
          </a:p>
          <a:p>
            <a:r>
              <a:rPr lang="en-US" sz="2800" u="sng" dirty="0"/>
              <a:t>Expected Field Value:</a:t>
            </a:r>
            <a:r>
              <a:rPr lang="en-US" sz="2800" dirty="0"/>
              <a:t> </a:t>
            </a:r>
          </a:p>
          <a:p>
            <a:pPr lvl="1"/>
            <a:r>
              <a:rPr lang="en-US" sz="2400" b="1" dirty="0"/>
              <a:t>3</a:t>
            </a:r>
            <a:r>
              <a:rPr lang="en-US" sz="2400" dirty="0"/>
              <a:t> – Yes, 12th grader with an IEP who will return to participate in 18-21 transition services in the next year.</a:t>
            </a:r>
          </a:p>
          <a:p>
            <a:r>
              <a:rPr lang="en-US" sz="2800" u="sng" dirty="0"/>
              <a:t>Notes:</a:t>
            </a:r>
            <a:r>
              <a:rPr lang="en-US" sz="2800" dirty="0"/>
              <a:t> </a:t>
            </a:r>
          </a:p>
          <a:p>
            <a:pPr lvl="1"/>
            <a:r>
              <a:rPr lang="en-US" sz="2400" dirty="0"/>
              <a:t>Only used on the final record (latest exit date) within a school year</a:t>
            </a:r>
          </a:p>
          <a:p>
            <a:pPr lvl="1"/>
            <a:r>
              <a:rPr lang="en-US" sz="2400" dirty="0"/>
              <a:t>Do not use retention code </a:t>
            </a:r>
            <a:r>
              <a:rPr lang="en-US" sz="2400" b="1" dirty="0"/>
              <a:t>3</a:t>
            </a:r>
            <a:r>
              <a:rPr lang="en-US" sz="2400" dirty="0"/>
              <a:t> in student’s final year of transition services</a:t>
            </a:r>
          </a:p>
          <a:p>
            <a:pPr lvl="1"/>
            <a:r>
              <a:rPr lang="en-US" sz="2400" dirty="0"/>
              <a:t>Retention code </a:t>
            </a:r>
            <a:r>
              <a:rPr lang="en-US" sz="2400" b="1" dirty="0"/>
              <a:t>3</a:t>
            </a:r>
            <a:r>
              <a:rPr lang="en-US" sz="2400" dirty="0"/>
              <a:t> must be paired with one of the following School Exit Types:</a:t>
            </a:r>
          </a:p>
          <a:p>
            <a:pPr lvl="2"/>
            <a:r>
              <a:rPr lang="en-US" sz="2000" b="1" dirty="0"/>
              <a:t>00</a:t>
            </a:r>
            <a:r>
              <a:rPr lang="en-US" sz="2000" dirty="0"/>
              <a:t> – Did Not Exit</a:t>
            </a:r>
          </a:p>
          <a:p>
            <a:pPr lvl="2"/>
            <a:r>
              <a:rPr lang="en-US" sz="2000" b="1" dirty="0"/>
              <a:t>90</a:t>
            </a:r>
            <a:r>
              <a:rPr lang="en-US" sz="2000" dirty="0"/>
              <a:t> – Graduated with regular diploma</a:t>
            </a:r>
          </a:p>
          <a:p>
            <a:pPr lvl="2"/>
            <a:r>
              <a:rPr lang="en-US" sz="2000" b="1" dirty="0"/>
              <a:t>27</a:t>
            </a:r>
            <a:r>
              <a:rPr lang="en-US" sz="2000" dirty="0"/>
              <a:t> – Previously counted as Graduate and will participate in special education 18-21 transition services next year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BDFED21-2530-E010-FA68-0464255AB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447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E9153-4D35-096D-FE3E-D31DA0AE4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Field: School Exit 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8DE41-923B-7F56-04C7-5A2725617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916" y="228600"/>
            <a:ext cx="11736168" cy="5938024"/>
          </a:xfrm>
        </p:spPr>
        <p:txBody>
          <a:bodyPr>
            <a:normAutofit/>
          </a:bodyPr>
          <a:lstStyle/>
          <a:p>
            <a:r>
              <a:rPr lang="en-US" sz="2800" u="sng" dirty="0"/>
              <a:t>Source File:</a:t>
            </a:r>
            <a:r>
              <a:rPr lang="en-US" sz="2800" dirty="0"/>
              <a:t> Student School Association</a:t>
            </a:r>
          </a:p>
          <a:p>
            <a:r>
              <a:rPr lang="en-US" sz="2800" u="sng" dirty="0"/>
              <a:t>Field Definition:</a:t>
            </a:r>
            <a:r>
              <a:rPr lang="en-US" sz="2800" dirty="0"/>
              <a:t> The circumstances under which the student exited from membership.</a:t>
            </a:r>
          </a:p>
          <a:p>
            <a:r>
              <a:rPr lang="en-US" sz="2800" u="sng" dirty="0"/>
              <a:t>Expected Field Value:</a:t>
            </a:r>
            <a:r>
              <a:rPr lang="en-US" sz="2800" dirty="0"/>
              <a:t> As applicable for a student participating in Transition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80BDEFB-B9ED-9048-71EE-03A1634CDA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418093"/>
              </p:ext>
            </p:extLst>
          </p:nvPr>
        </p:nvGraphicFramePr>
        <p:xfrm>
          <a:off x="227916" y="2581919"/>
          <a:ext cx="11815401" cy="3566160"/>
        </p:xfrm>
        <a:graphic>
          <a:graphicData uri="http://schemas.openxmlformats.org/drawingml/2006/table">
            <a:tbl>
              <a:tblPr firstRow="1">
                <a:tableStyleId>{793D81CF-94F2-401A-BA57-92F5A7B2D0C5}</a:tableStyleId>
              </a:tblPr>
              <a:tblGrid>
                <a:gridCol w="719938">
                  <a:extLst>
                    <a:ext uri="{9D8B030D-6E8A-4147-A177-3AD203B41FA5}">
                      <a16:colId xmlns:a16="http://schemas.microsoft.com/office/drawing/2014/main" val="2199068393"/>
                    </a:ext>
                  </a:extLst>
                </a:gridCol>
                <a:gridCol w="4081346">
                  <a:extLst>
                    <a:ext uri="{9D8B030D-6E8A-4147-A177-3AD203B41FA5}">
                      <a16:colId xmlns:a16="http://schemas.microsoft.com/office/drawing/2014/main" val="1977649921"/>
                    </a:ext>
                  </a:extLst>
                </a:gridCol>
                <a:gridCol w="7014117">
                  <a:extLst>
                    <a:ext uri="{9D8B030D-6E8A-4147-A177-3AD203B41FA5}">
                      <a16:colId xmlns:a16="http://schemas.microsoft.com/office/drawing/2014/main" val="3430253879"/>
                    </a:ext>
                  </a:extLst>
                </a:gridCol>
              </a:tblGrid>
              <a:tr h="275506">
                <a:tc>
                  <a:txBody>
                    <a:bodyPr/>
                    <a:lstStyle/>
                    <a:p>
                      <a:r>
                        <a:rPr lang="en-US" dirty="0"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Short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004788"/>
                  </a:ext>
                </a:extLst>
              </a:tr>
              <a:tr h="482135">
                <a:tc>
                  <a:txBody>
                    <a:bodyPr/>
                    <a:lstStyle/>
                    <a:p>
                      <a:r>
                        <a:rPr lang="en-US" dirty="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Did not exit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Used when student will return the following year and </a:t>
                      </a:r>
                      <a:r>
                        <a:rPr lang="en-US" sz="1800" i="1" u="sng" dirty="0"/>
                        <a:t>has not yet</a:t>
                      </a:r>
                      <a:r>
                        <a:rPr lang="en-US" sz="1800" dirty="0"/>
                        <a:t> met graduation requirements.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663737"/>
                  </a:ext>
                </a:extLst>
              </a:tr>
              <a:tr h="482135">
                <a:tc>
                  <a:txBody>
                    <a:bodyPr/>
                    <a:lstStyle/>
                    <a:p>
                      <a:r>
                        <a:rPr lang="en-US" dirty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Graduated with Regular Diploma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Used when student </a:t>
                      </a:r>
                      <a:r>
                        <a:rPr lang="en-US" sz="1800" u="sng" dirty="0"/>
                        <a:t>has</a:t>
                      </a:r>
                      <a:r>
                        <a:rPr lang="en-US" sz="1800" dirty="0"/>
                        <a:t> met graduation requirements. Student may or may not be returning the next year.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488706"/>
                  </a:ext>
                </a:extLst>
              </a:tr>
              <a:tr h="482135"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Prior Graduate who is returning to participate in transition services next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be paired with school entry type 90 and retention code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766018"/>
                  </a:ext>
                </a:extLst>
              </a:tr>
              <a:tr h="275506">
                <a:tc>
                  <a:txBody>
                    <a:bodyPr/>
                    <a:lstStyle/>
                    <a:p>
                      <a:r>
                        <a:rPr lang="en-US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Prior graduate </a:t>
                      </a:r>
                      <a:r>
                        <a:rPr lang="en-US" u="sng" dirty="0"/>
                        <a:t>AND </a:t>
                      </a:r>
                      <a:r>
                        <a:rPr lang="en-US" u="none" dirty="0"/>
                        <a:t>completed Transition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New in 2023-2024. Must be paired with school entry type 90.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4952535"/>
                  </a:ext>
                </a:extLst>
              </a:tr>
              <a:tr h="688764">
                <a:tc>
                  <a:txBody>
                    <a:bodyPr/>
                    <a:lstStyle/>
                    <a:p>
                      <a:r>
                        <a:rPr lang="en-US" dirty="0"/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Other Completer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Used when student has met local completion criteria for a non-diploma certificate of completion (not a regular diploma) and </a:t>
                      </a:r>
                      <a:r>
                        <a:rPr lang="en-US" sz="1800" i="1" u="sng" dirty="0"/>
                        <a:t>will not</a:t>
                      </a:r>
                      <a:r>
                        <a:rPr lang="en-US" sz="1800" dirty="0"/>
                        <a:t> return the following school year (transition services complete).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15213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1FD70A-9BA7-EDEA-051A-C0903AB96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702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9DFF8-246D-6A04-4A8B-E4A012BB5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Field: SPED Basis of Exit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09FA2-E057-8D27-6A2C-751EBAABB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916" y="228600"/>
            <a:ext cx="11736168" cy="5491976"/>
          </a:xfrm>
        </p:spPr>
        <p:txBody>
          <a:bodyPr>
            <a:normAutofit/>
          </a:bodyPr>
          <a:lstStyle/>
          <a:p>
            <a:r>
              <a:rPr lang="en-US" sz="2800" u="sng" dirty="0"/>
              <a:t>Source File:</a:t>
            </a:r>
            <a:r>
              <a:rPr lang="en-US" sz="2800" dirty="0"/>
              <a:t> Special Education IEP Interchange – Participation File</a:t>
            </a:r>
          </a:p>
          <a:p>
            <a:r>
              <a:rPr lang="en-US" sz="2800" u="sng" dirty="0"/>
              <a:t>Collection Use:</a:t>
            </a:r>
            <a:r>
              <a:rPr lang="en-US" sz="2800" dirty="0"/>
              <a:t> Special Education End of Year (SPED EOY)</a:t>
            </a:r>
          </a:p>
          <a:p>
            <a:r>
              <a:rPr lang="en-US" sz="2800" u="sng" dirty="0"/>
              <a:t>Field Definition:</a:t>
            </a:r>
            <a:r>
              <a:rPr lang="en-US" sz="2800" dirty="0"/>
              <a:t> Indicate the circumstances under which the student </a:t>
            </a:r>
            <a:r>
              <a:rPr lang="en-US" sz="2800" b="1" dirty="0"/>
              <a:t>exited from Special Education services in your AU. </a:t>
            </a:r>
            <a:r>
              <a:rPr lang="en-US" sz="2800" dirty="0"/>
              <a:t>If student is still receiving Special Education services in your AU, this field </a:t>
            </a:r>
            <a:r>
              <a:rPr lang="en-US" sz="2800" u="sng" dirty="0"/>
              <a:t>must be</a:t>
            </a:r>
            <a:r>
              <a:rPr lang="en-US" sz="2800" dirty="0"/>
              <a:t> zero filled.</a:t>
            </a:r>
          </a:p>
          <a:p>
            <a:r>
              <a:rPr lang="en-US" sz="2800" u="sng" dirty="0">
                <a:solidFill>
                  <a:srgbClr val="C00000"/>
                </a:solidFill>
              </a:rPr>
              <a:t>Important Note:</a:t>
            </a:r>
            <a:r>
              <a:rPr lang="en-US" sz="2800" dirty="0">
                <a:solidFill>
                  <a:srgbClr val="C00000"/>
                </a:solidFill>
              </a:rPr>
              <a:t> When a student receiving 18-21 transition services is counted as a Colorado graduate in the Student End of Year collection per H.B. 19-1066 their SPED Basis of Exit </a:t>
            </a:r>
            <a:r>
              <a:rPr lang="en-US" sz="2800" b="1" u="sng" dirty="0">
                <a:solidFill>
                  <a:srgbClr val="C00000"/>
                </a:solidFill>
              </a:rPr>
              <a:t>may not match </a:t>
            </a:r>
            <a:r>
              <a:rPr lang="en-US" sz="2800" dirty="0">
                <a:solidFill>
                  <a:srgbClr val="C00000"/>
                </a:solidFill>
              </a:rPr>
              <a:t>their School Exit Type in the same collection year. These data collections have different purposes and rules. </a:t>
            </a:r>
          </a:p>
          <a:p>
            <a:pPr lvl="1"/>
            <a:r>
              <a:rPr lang="en-US" sz="2400" dirty="0">
                <a:solidFill>
                  <a:srgbClr val="C00000"/>
                </a:solidFill>
              </a:rPr>
              <a:t>See the </a:t>
            </a:r>
            <a:r>
              <a:rPr lang="en-US" sz="2400" dirty="0">
                <a:solidFill>
                  <a:srgbClr val="C00000"/>
                </a:solidFill>
                <a:hlinkClick r:id="rId2"/>
              </a:rPr>
              <a:t>Special Education End of Year site</a:t>
            </a:r>
            <a:r>
              <a:rPr lang="en-US" sz="2400" dirty="0">
                <a:solidFill>
                  <a:srgbClr val="C00000"/>
                </a:solidFill>
              </a:rPr>
              <a:t> for information regarding the SPED EOY collection.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706F6-C141-F4CC-7001-73E7E4242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0294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6D65882-BED1-9830-27A5-FD10FB9E57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Recommended Coding Patterns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B3ADB1-8FF0-938C-E3FC-EAEA1C825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4069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6DCF7-35CB-094B-0F59-5B4098C57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 Student: </a:t>
            </a:r>
            <a:br>
              <a:rPr lang="en-US" dirty="0"/>
            </a:br>
            <a:r>
              <a:rPr lang="en-US" dirty="0"/>
              <a:t>Graduated with regular diploma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A3CE1FB-0A80-72A6-935A-093EB22BCC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9969200"/>
              </p:ext>
            </p:extLst>
          </p:nvPr>
        </p:nvGraphicFramePr>
        <p:xfrm>
          <a:off x="228600" y="228600"/>
          <a:ext cx="11734800" cy="2468880"/>
        </p:xfrm>
        <a:graphic>
          <a:graphicData uri="http://schemas.openxmlformats.org/drawingml/2006/table">
            <a:tbl>
              <a:tblPr firstRow="1">
                <a:tableStyleId>{9DCAF9ED-07DC-4A11-8D7F-57B35C25682E}</a:tableStyleId>
              </a:tblPr>
              <a:tblGrid>
                <a:gridCol w="1955800">
                  <a:extLst>
                    <a:ext uri="{9D8B030D-6E8A-4147-A177-3AD203B41FA5}">
                      <a16:colId xmlns:a16="http://schemas.microsoft.com/office/drawing/2014/main" val="1388612509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3491794345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3296794134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718575339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4117811522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1685137354"/>
                    </a:ext>
                  </a:extLst>
                </a:gridCol>
              </a:tblGrid>
              <a:tr h="230702"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Special Education Transition (DEM)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Entry Grade Level </a:t>
                      </a:r>
                      <a:br>
                        <a:rPr lang="en-US" sz="1800">
                          <a:solidFill>
                            <a:schemeClr val="bg1"/>
                          </a:solidFill>
                        </a:rPr>
                      </a:br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(SSA)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School Entry Type </a:t>
                      </a:r>
                      <a:br>
                        <a:rPr lang="en-US" sz="1800">
                          <a:solidFill>
                            <a:schemeClr val="bg1"/>
                          </a:solidFill>
                        </a:rPr>
                      </a:br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(SSA)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School Exit Type </a:t>
                      </a:r>
                      <a:br>
                        <a:rPr lang="en-US" sz="1800">
                          <a:solidFill>
                            <a:schemeClr val="bg1"/>
                          </a:solidFill>
                        </a:rPr>
                      </a:br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(SSA)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Retention Code </a:t>
                      </a:r>
                      <a:br>
                        <a:rPr lang="en-US" sz="18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(SSA)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SPED Basis of Exit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666330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02 or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90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3451490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7191558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2806109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807191"/>
                  </a:ext>
                </a:extLst>
              </a:tr>
              <a:tr h="133565"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90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6308"/>
                  </a:ext>
                </a:extLst>
              </a:tr>
            </a:tbl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6B1B2A-7F1F-39D8-27B7-B2EFB4E45D3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7232" y="2955073"/>
            <a:ext cx="11736168" cy="27772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i="0" dirty="0"/>
              <a:t>Notes: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0" dirty="0"/>
              <a:t>School Exit Type 90 is used when a student has met state and local graduation requirements.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0" dirty="0"/>
              <a:t>School Exit Type 27 is used when a student will continue in transition services the following year.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0" dirty="0"/>
              <a:t>School Exit Type 28  is used when a student will not continue in transition services the following year.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0" dirty="0"/>
              <a:t>A student will have School Exit Type 00 (did not exit) with Retention 3 if they have yet not met local/state graduation. In this instance, their subsequent School Entry Type will be 02 or 11.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0" dirty="0">
                <a:hlinkClick r:id="rId2"/>
              </a:rPr>
              <a:t>Coding Guide: Section 5 of the SEY Collection Manual</a:t>
            </a:r>
            <a:endParaRPr lang="en-US" sz="2000" i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008DA7-996F-4638-EB9F-F5AA34706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9309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56D72E30-A662-C515-C6C4-7CEDEC796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2772" y="5893622"/>
            <a:ext cx="7582826" cy="898524"/>
          </a:xfrm>
        </p:spPr>
        <p:txBody>
          <a:bodyPr>
            <a:normAutofit/>
          </a:bodyPr>
          <a:lstStyle/>
          <a:p>
            <a:r>
              <a:rPr lang="en-US" dirty="0"/>
              <a:t>Transition Students: </a:t>
            </a:r>
            <a:br>
              <a:rPr lang="en-US" dirty="0"/>
            </a:br>
            <a:r>
              <a:rPr lang="en-US" dirty="0"/>
              <a:t>Other Completer (non-diploma certificate)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A3CE1FB-0A80-72A6-935A-093EB22BCC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8397461"/>
              </p:ext>
            </p:extLst>
          </p:nvPr>
        </p:nvGraphicFramePr>
        <p:xfrm>
          <a:off x="228600" y="228600"/>
          <a:ext cx="11734800" cy="2468880"/>
        </p:xfrm>
        <a:graphic>
          <a:graphicData uri="http://schemas.openxmlformats.org/drawingml/2006/table">
            <a:tbl>
              <a:tblPr firstRow="1">
                <a:tableStyleId>{9DCAF9ED-07DC-4A11-8D7F-57B35C25682E}</a:tableStyleId>
              </a:tblPr>
              <a:tblGrid>
                <a:gridCol w="1955800">
                  <a:extLst>
                    <a:ext uri="{9D8B030D-6E8A-4147-A177-3AD203B41FA5}">
                      <a16:colId xmlns:a16="http://schemas.microsoft.com/office/drawing/2014/main" val="1388612509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3491794345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3296794134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718575339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4117811522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2115855021"/>
                    </a:ext>
                  </a:extLst>
                </a:gridCol>
              </a:tblGrid>
              <a:tr h="481377"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Special Education Transition (DEM)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Entry Grade Level </a:t>
                      </a:r>
                      <a:br>
                        <a:rPr lang="en-US" sz="1800"/>
                      </a:br>
                      <a:r>
                        <a:rPr lang="en-US" sz="1800"/>
                        <a:t>(SSA)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School Entry Type </a:t>
                      </a:r>
                      <a:br>
                        <a:rPr lang="en-US" sz="1800"/>
                      </a:br>
                      <a:r>
                        <a:rPr lang="en-US" sz="1800"/>
                        <a:t>(SSA)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School Exit Type </a:t>
                      </a:r>
                      <a:br>
                        <a:rPr lang="en-US" sz="1800"/>
                      </a:br>
                      <a:r>
                        <a:rPr lang="en-US" sz="1800"/>
                        <a:t>(SSA)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Retention Code </a:t>
                      </a:r>
                      <a:br>
                        <a:rPr lang="en-US" sz="1800"/>
                      </a:br>
                      <a:r>
                        <a:rPr lang="en-US" sz="1800"/>
                        <a:t>(SSA)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SPED Basis of Exit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666330"/>
                  </a:ext>
                </a:extLst>
              </a:tr>
              <a:tr h="278692"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02 or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3451490"/>
                  </a:ext>
                </a:extLst>
              </a:tr>
              <a:tr h="278692"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7191558"/>
                  </a:ext>
                </a:extLst>
              </a:tr>
              <a:tr h="278692"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/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2806109"/>
                  </a:ext>
                </a:extLst>
              </a:tr>
              <a:tr h="278692"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/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807191"/>
                  </a:ext>
                </a:extLst>
              </a:tr>
              <a:tr h="278692"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92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92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6308"/>
                  </a:ext>
                </a:extLst>
              </a:tr>
            </a:tbl>
          </a:graphicData>
        </a:graphic>
      </p:graphicFrame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379A742-2ACF-038F-4776-7EFB52839EA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7232" y="2988527"/>
            <a:ext cx="11736168" cy="2743833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3943350" algn="l"/>
              </a:tabLst>
            </a:pPr>
            <a:r>
              <a:rPr lang="en-US" sz="2000" i="0" dirty="0">
                <a:ea typeface="Tahoma" panose="020B0604030504040204" pitchFamily="34" charset="0"/>
                <a:cs typeface="Tahoma" panose="020B0604030504040204" pitchFamily="34" charset="0"/>
              </a:rPr>
              <a:t>Notes: 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3943350" algn="l"/>
              </a:tabLst>
            </a:pPr>
            <a:r>
              <a:rPr lang="en-US" sz="2000" i="0" dirty="0">
                <a:ea typeface="Tahoma" panose="020B0604030504040204" pitchFamily="34" charset="0"/>
                <a:cs typeface="Tahoma" panose="020B0604030504040204" pitchFamily="34" charset="0"/>
              </a:rPr>
              <a:t>School Exit Type 92 is used when student </a:t>
            </a:r>
            <a:r>
              <a:rPr lang="en-US" sz="2000" b="1" i="0" u="sng" dirty="0">
                <a:ea typeface="Tahoma" panose="020B0604030504040204" pitchFamily="34" charset="0"/>
                <a:cs typeface="Tahoma" panose="020B0604030504040204" pitchFamily="34" charset="0"/>
              </a:rPr>
              <a:t>will not continue</a:t>
            </a:r>
            <a:r>
              <a:rPr lang="en-US" sz="2000" i="0" dirty="0">
                <a:ea typeface="Tahoma" panose="020B0604030504040204" pitchFamily="34" charset="0"/>
                <a:cs typeface="Tahoma" panose="020B0604030504040204" pitchFamily="34" charset="0"/>
              </a:rPr>
              <a:t> in transition services the following year </a:t>
            </a:r>
            <a:r>
              <a:rPr lang="en-US" sz="2000" b="1" i="0" u="sng" dirty="0"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lang="en-US" sz="2000" i="0" dirty="0">
                <a:ea typeface="Tahoma" panose="020B0604030504040204" pitchFamily="34" charset="0"/>
                <a:cs typeface="Tahoma" panose="020B0604030504040204" pitchFamily="34" charset="0"/>
              </a:rPr>
              <a:t> is receiving a non-diploma certificate of completion. 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3943350" algn="l"/>
              </a:tabLst>
            </a:pPr>
            <a:r>
              <a:rPr lang="en-US" sz="2000" i="0" dirty="0">
                <a:ea typeface="Tahoma" panose="020B0604030504040204" pitchFamily="34" charset="0"/>
                <a:cs typeface="Tahoma" panose="020B0604030504040204" pitchFamily="34" charset="0"/>
              </a:rPr>
              <a:t>SPED Basis of Exit and School Exit Type should match each collection year as these students are not impacted by H.B. 19-1066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3943350" algn="l"/>
              </a:tabLst>
            </a:pPr>
            <a:r>
              <a:rPr lang="en-US" sz="2000" i="0" dirty="0"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Coding Guide: Section 5 of the SEY Collection Manual</a:t>
            </a:r>
            <a:endParaRPr lang="en-US" sz="2000" i="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0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008DA7-996F-4638-EB9F-F5AA34706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830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56D72E30-A662-C515-C6C4-7CEDEC796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Transition Student: </a:t>
            </a:r>
            <a:br>
              <a:rPr lang="en-US" dirty="0"/>
            </a:br>
            <a:r>
              <a:rPr lang="en-US" dirty="0"/>
              <a:t>HSED Recipient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A3CE1FB-0A80-72A6-935A-093EB22BCC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5775223"/>
              </p:ext>
            </p:extLst>
          </p:nvPr>
        </p:nvGraphicFramePr>
        <p:xfrm>
          <a:off x="228600" y="228600"/>
          <a:ext cx="11734800" cy="2468880"/>
        </p:xfrm>
        <a:graphic>
          <a:graphicData uri="http://schemas.openxmlformats.org/drawingml/2006/table">
            <a:tbl>
              <a:tblPr firstRow="1">
                <a:tableStyleId>{9DCAF9ED-07DC-4A11-8D7F-57B35C25682E}</a:tableStyleId>
              </a:tblPr>
              <a:tblGrid>
                <a:gridCol w="1955800">
                  <a:extLst>
                    <a:ext uri="{9D8B030D-6E8A-4147-A177-3AD203B41FA5}">
                      <a16:colId xmlns:a16="http://schemas.microsoft.com/office/drawing/2014/main" val="1388612509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3491794345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3296794134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718575339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4117811522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2115855021"/>
                    </a:ext>
                  </a:extLst>
                </a:gridCol>
              </a:tblGrid>
              <a:tr h="481377"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Special Education Transition (DEM)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Entry Grade Level 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(SSA)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School Entry Type </a:t>
                      </a:r>
                      <a:br>
                        <a:rPr lang="en-US" sz="1800"/>
                      </a:br>
                      <a:r>
                        <a:rPr lang="en-US" sz="1800"/>
                        <a:t>(SSA)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School Exit Type </a:t>
                      </a:r>
                      <a:br>
                        <a:rPr lang="en-US" sz="1800"/>
                      </a:br>
                      <a:r>
                        <a:rPr lang="en-US" sz="1800"/>
                        <a:t>(SSA)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Retention Code </a:t>
                      </a:r>
                      <a:br>
                        <a:rPr lang="en-US" sz="1800"/>
                      </a:br>
                      <a:r>
                        <a:rPr lang="en-US" sz="1800"/>
                        <a:t>(SSA)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SPED Basis of Exit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666330"/>
                  </a:ext>
                </a:extLst>
              </a:tr>
              <a:tr h="278692"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02 or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3451490"/>
                  </a:ext>
                </a:extLst>
              </a:tr>
              <a:tr h="278692"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7191558"/>
                  </a:ext>
                </a:extLst>
              </a:tr>
              <a:tr h="278692"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/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2806109"/>
                  </a:ext>
                </a:extLst>
              </a:tr>
              <a:tr h="278692"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/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807191"/>
                  </a:ext>
                </a:extLst>
              </a:tr>
              <a:tr h="278692"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/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93 or 94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93 or 94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6308"/>
                  </a:ext>
                </a:extLst>
              </a:tr>
            </a:tbl>
          </a:graphicData>
        </a:graphic>
      </p:graphicFrame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AEB85D5-707F-FF00-4A37-80AD685ED42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7232" y="2966224"/>
            <a:ext cx="11736168" cy="2766136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3943350" algn="l"/>
              </a:tabLst>
            </a:pPr>
            <a:r>
              <a:rPr lang="en-US" sz="2000" i="0" dirty="0">
                <a:cs typeface="Traditional Arabic" panose="020F0502020204030204" pitchFamily="18" charset="-78"/>
              </a:rPr>
              <a:t>Notes: 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3943350" algn="l"/>
              </a:tabLst>
            </a:pPr>
            <a:r>
              <a:rPr lang="en-US" sz="2000" i="0" dirty="0">
                <a:cs typeface="Traditional Arabic" panose="020F0502020204030204" pitchFamily="18" charset="-78"/>
              </a:rPr>
              <a:t>School Exit Type 93 or 94 is used when student </a:t>
            </a:r>
            <a:r>
              <a:rPr lang="en-US" sz="2000" b="1" i="0" u="sng" dirty="0">
                <a:cs typeface="Traditional Arabic" panose="020F0502020204030204" pitchFamily="18" charset="-78"/>
              </a:rPr>
              <a:t>will not continue</a:t>
            </a:r>
            <a:r>
              <a:rPr lang="en-US" sz="2000" i="0" dirty="0">
                <a:cs typeface="Traditional Arabic" panose="020F0502020204030204" pitchFamily="18" charset="-78"/>
              </a:rPr>
              <a:t> in transition services the following year </a:t>
            </a:r>
            <a:r>
              <a:rPr lang="en-US" sz="2000" b="1" i="0" u="sng" dirty="0">
                <a:cs typeface="Traditional Arabic" panose="020F0502020204030204" pitchFamily="18" charset="-78"/>
              </a:rPr>
              <a:t>AND</a:t>
            </a:r>
            <a:r>
              <a:rPr lang="en-US" sz="2000" i="0" dirty="0">
                <a:cs typeface="Traditional Arabic" panose="020F0502020204030204" pitchFamily="18" charset="-78"/>
              </a:rPr>
              <a:t> received their HSED. 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3943350" algn="l"/>
              </a:tabLst>
            </a:pPr>
            <a:r>
              <a:rPr lang="en-US" sz="2000" i="0" dirty="0">
                <a:cs typeface="Traditional Arabic" panose="020F0502020204030204" pitchFamily="18" charset="-78"/>
              </a:rPr>
              <a:t>SPED Basis of Exit and School Exit Type should match each collection year as these students are not impacted by H.B. 19-1066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3943350" algn="l"/>
              </a:tabLst>
            </a:pPr>
            <a:r>
              <a:rPr lang="en-US" sz="2000" i="0" dirty="0">
                <a:cs typeface="Traditional Arabic" panose="020F0502020204030204" pitchFamily="18" charset="-78"/>
                <a:hlinkClick r:id="rId2"/>
              </a:rPr>
              <a:t>Coding Guide: Section 5 of the SEY Collection Manual</a:t>
            </a:r>
            <a:endParaRPr lang="en-US" sz="2000" i="0" dirty="0">
              <a:cs typeface="Traditional Arabic" panose="020F0502020204030204" pitchFamily="18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008DA7-996F-4638-EB9F-F5AA34706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839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hlinkClick r:id="rId2" action="ppaction://hlinksldjump"/>
              </a:rPr>
              <a:t>Special Education 18-21 Transition Services Overview</a:t>
            </a:r>
            <a:endParaRPr lang="en-US" sz="2800" dirty="0"/>
          </a:p>
          <a:p>
            <a:r>
              <a:rPr lang="en-US" sz="2800" dirty="0">
                <a:hlinkClick r:id="rId3" action="ppaction://hlinksldjump"/>
              </a:rPr>
              <a:t>Student End of Year Coding</a:t>
            </a:r>
            <a:endParaRPr lang="en-US" sz="2800" dirty="0"/>
          </a:p>
          <a:p>
            <a:pPr lvl="1"/>
            <a:r>
              <a:rPr lang="en-US" sz="2400" dirty="0">
                <a:hlinkClick r:id="rId4" action="ppaction://hlinksldjump"/>
              </a:rPr>
              <a:t>Data Fields</a:t>
            </a:r>
            <a:endParaRPr lang="en-US" sz="2400" dirty="0"/>
          </a:p>
          <a:p>
            <a:pPr lvl="1"/>
            <a:r>
              <a:rPr lang="en-US" sz="2400" dirty="0">
                <a:hlinkClick r:id="rId5" action="ppaction://hlinksldjump"/>
              </a:rPr>
              <a:t>Recommended Coding Patterns</a:t>
            </a:r>
            <a:endParaRPr lang="en-US" sz="2400" dirty="0"/>
          </a:p>
          <a:p>
            <a:pPr lvl="1"/>
            <a:r>
              <a:rPr lang="en-US" sz="2400" dirty="0">
                <a:hlinkClick r:id="rId6" action="ppaction://hlinksldjump"/>
              </a:rPr>
              <a:t>Transfer Student Coding</a:t>
            </a:r>
            <a:endParaRPr lang="en-US" sz="2400" dirty="0"/>
          </a:p>
          <a:p>
            <a:pPr lvl="1"/>
            <a:r>
              <a:rPr lang="en-US" sz="2400" dirty="0">
                <a:hlinkClick r:id="rId7" action="ppaction://hlinksldjump"/>
              </a:rPr>
              <a:t>Business Rules</a:t>
            </a:r>
            <a:endParaRPr lang="en-US" sz="2400" dirty="0"/>
          </a:p>
          <a:p>
            <a:pPr lvl="1"/>
            <a:r>
              <a:rPr lang="en-US" sz="2400" dirty="0">
                <a:hlinkClick r:id="rId8" action="ppaction://hlinksldjump"/>
              </a:rPr>
              <a:t>CEDAR/COGNOS Reports</a:t>
            </a:r>
            <a:endParaRPr lang="en-US" sz="2400" dirty="0"/>
          </a:p>
          <a:p>
            <a:r>
              <a:rPr lang="en-US" sz="2800" dirty="0">
                <a:hlinkClick r:id="rId9" action="ppaction://hlinksldjump"/>
              </a:rPr>
              <a:t>Resources &amp; Contacts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4481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008DA7-996F-4638-EB9F-F5AA34706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6D72E30-A662-C515-C6C4-7CEDEC796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972" y="5893622"/>
            <a:ext cx="9411626" cy="898524"/>
          </a:xfrm>
        </p:spPr>
        <p:txBody>
          <a:bodyPr>
            <a:normAutofit fontScale="90000"/>
          </a:bodyPr>
          <a:lstStyle/>
          <a:p>
            <a:r>
              <a:rPr lang="en-US" dirty="0"/>
              <a:t>Transition Students: </a:t>
            </a:r>
            <a:br>
              <a:rPr lang="en-US" dirty="0"/>
            </a:br>
            <a:r>
              <a:rPr lang="en-US" dirty="0"/>
              <a:t>Reached Maximum Age for Services </a:t>
            </a:r>
            <a:br>
              <a:rPr lang="en-US" dirty="0"/>
            </a:br>
            <a:r>
              <a:rPr lang="en-US" dirty="0"/>
              <a:t>without receiving Diploma </a:t>
            </a:r>
            <a:r>
              <a:rPr lang="en-US" i="1" dirty="0"/>
              <a:t>or </a:t>
            </a:r>
            <a:r>
              <a:rPr lang="en-US" dirty="0"/>
              <a:t>Non-Diploma Certificate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A3CE1FB-0A80-72A6-935A-093EB22BCC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6379762"/>
              </p:ext>
            </p:extLst>
          </p:nvPr>
        </p:nvGraphicFramePr>
        <p:xfrm>
          <a:off x="228600" y="228600"/>
          <a:ext cx="11734800" cy="2468880"/>
        </p:xfrm>
        <a:graphic>
          <a:graphicData uri="http://schemas.openxmlformats.org/drawingml/2006/table">
            <a:tbl>
              <a:tblPr firstRow="1">
                <a:tableStyleId>{9DCAF9ED-07DC-4A11-8D7F-57B35C25682E}</a:tableStyleId>
              </a:tblPr>
              <a:tblGrid>
                <a:gridCol w="1955800">
                  <a:extLst>
                    <a:ext uri="{9D8B030D-6E8A-4147-A177-3AD203B41FA5}">
                      <a16:colId xmlns:a16="http://schemas.microsoft.com/office/drawing/2014/main" val="1388612509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3491794345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3296794134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718575339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4117811522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2115855021"/>
                    </a:ext>
                  </a:extLst>
                </a:gridCol>
              </a:tblGrid>
              <a:tr h="481377"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Special Education Transition (DEM)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Entry Grade Level </a:t>
                      </a:r>
                      <a:br>
                        <a:rPr lang="en-US" sz="1800">
                          <a:solidFill>
                            <a:schemeClr val="bg1"/>
                          </a:solidFill>
                        </a:rPr>
                      </a:br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(SSA)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School Entry Type </a:t>
                      </a:r>
                      <a:br>
                        <a:rPr lang="en-US" sz="1800">
                          <a:solidFill>
                            <a:schemeClr val="bg1"/>
                          </a:solidFill>
                        </a:rPr>
                      </a:br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(SSA)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School Exit Type </a:t>
                      </a:r>
                      <a:br>
                        <a:rPr lang="en-US" sz="1800">
                          <a:solidFill>
                            <a:schemeClr val="bg1"/>
                          </a:solidFill>
                        </a:rPr>
                      </a:br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(SSA)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Retention Code </a:t>
                      </a:r>
                      <a:br>
                        <a:rPr lang="en-US" sz="1800">
                          <a:solidFill>
                            <a:schemeClr val="bg1"/>
                          </a:solidFill>
                        </a:rPr>
                      </a:br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(SSA)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SPED Basis of Exit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666330"/>
                  </a:ext>
                </a:extLst>
              </a:tr>
              <a:tr h="27869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02 or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3451490"/>
                  </a:ext>
                </a:extLst>
              </a:tr>
              <a:tr h="278692"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7191558"/>
                  </a:ext>
                </a:extLst>
              </a:tr>
              <a:tr h="278692"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2806109"/>
                  </a:ext>
                </a:extLst>
              </a:tr>
              <a:tr h="27869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/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807191"/>
                  </a:ext>
                </a:extLst>
              </a:tr>
              <a:tr h="278692"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/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01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01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6308"/>
                  </a:ext>
                </a:extLst>
              </a:tr>
            </a:tbl>
          </a:graphicData>
        </a:graphic>
      </p:graphicFrame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B0323EC-1871-C498-BD8E-89BAB52BE25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7232" y="2966224"/>
            <a:ext cx="11736168" cy="2766136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3943350" algn="l"/>
              </a:tabLst>
            </a:pPr>
            <a:r>
              <a:rPr lang="en-US" sz="2000" i="0" dirty="0">
                <a:cs typeface="Traditional Arabic" panose="02020603050405020304" pitchFamily="18" charset="-78"/>
              </a:rPr>
              <a:t>Notes: 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3943350" algn="l"/>
              </a:tabLst>
            </a:pPr>
            <a:r>
              <a:rPr lang="en-US" sz="2000" i="0" dirty="0">
                <a:cs typeface="Traditional Arabic" panose="02020603050405020304" pitchFamily="18" charset="-78"/>
              </a:rPr>
              <a:t>School Exit Type 01 is used when student </a:t>
            </a:r>
            <a:r>
              <a:rPr lang="en-US" sz="2000" b="1" i="0" u="sng" dirty="0">
                <a:cs typeface="Traditional Arabic" panose="02020603050405020304" pitchFamily="18" charset="-78"/>
              </a:rPr>
              <a:t>will not continue</a:t>
            </a:r>
            <a:r>
              <a:rPr lang="en-US" sz="2000" i="0" dirty="0">
                <a:cs typeface="Traditional Arabic" panose="02020603050405020304" pitchFamily="18" charset="-78"/>
              </a:rPr>
              <a:t> in transition services the following year </a:t>
            </a:r>
            <a:r>
              <a:rPr lang="en-US" sz="2000" b="1" i="0" u="sng" dirty="0">
                <a:cs typeface="Traditional Arabic" panose="02020603050405020304" pitchFamily="18" charset="-78"/>
              </a:rPr>
              <a:t>AND</a:t>
            </a:r>
            <a:r>
              <a:rPr lang="en-US" sz="2000" i="0" dirty="0">
                <a:cs typeface="Traditional Arabic" panose="02020603050405020304" pitchFamily="18" charset="-78"/>
              </a:rPr>
              <a:t> did not receive a regular diploma or a non-diploma certificate of completion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3943350" algn="l"/>
              </a:tabLst>
            </a:pPr>
            <a:r>
              <a:rPr lang="en-US" sz="2000" i="0" dirty="0">
                <a:cs typeface="Traditional Arabic" panose="02020603050405020304" pitchFamily="18" charset="-78"/>
              </a:rPr>
              <a:t>Students with School Exit Type 01 are counted as dropouts for dropout rate calculations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3943350" algn="l"/>
              </a:tabLst>
            </a:pPr>
            <a:r>
              <a:rPr lang="en-US" sz="2000" i="0" dirty="0">
                <a:cs typeface="Traditional Arabic" panose="02020603050405020304" pitchFamily="18" charset="-78"/>
              </a:rPr>
              <a:t>SPED Basis of Exit and School Exit Type should match each collection year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3943350" algn="l"/>
              </a:tabLst>
            </a:pPr>
            <a:r>
              <a:rPr lang="en-US" sz="2000" i="0" dirty="0">
                <a:cs typeface="Traditional Arabic" panose="02020603050405020304" pitchFamily="18" charset="-78"/>
                <a:hlinkClick r:id="rId2"/>
              </a:rPr>
              <a:t>Coding Guide: Section 5 of the SEY Collection Manual</a:t>
            </a:r>
            <a:endParaRPr lang="en-US" sz="2000" i="0" dirty="0">
              <a:cs typeface="Traditional Arabic" panose="02020603050405020304" pitchFamily="18" charset="-78"/>
            </a:endParaRPr>
          </a:p>
          <a:p>
            <a:endParaRPr lang="en-US" sz="2000" i="0" dirty="0"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5520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3AA7D9E-0AA7-07A2-ADF2-052379A45C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Transfer Student Coding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4D7B5E-9596-5370-4679-99423A60C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8261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2F7C405-6875-70C1-AEA1-6B652C24C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Museo Slab 500"/>
              </a:rPr>
              <a:t>Transfer from another educational environment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6C345E6-6710-E63A-012E-E30F4E261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Student transferred to a public LEA, </a:t>
            </a:r>
            <a:r>
              <a:rPr lang="en-US" u="sng" dirty="0"/>
              <a:t>does not have a high school diploma</a:t>
            </a:r>
            <a:r>
              <a:rPr lang="en-US" dirty="0"/>
              <a:t>, and IEP team has placed student in transition services</a:t>
            </a:r>
          </a:p>
          <a:p>
            <a:pPr lvl="1"/>
            <a:r>
              <a:rPr lang="en-US" dirty="0"/>
              <a:t>Examples:</a:t>
            </a:r>
          </a:p>
          <a:p>
            <a:pPr lvl="2"/>
            <a:r>
              <a:rPr lang="en-US" dirty="0"/>
              <a:t>Entry Type 14 (transfer from out of state)</a:t>
            </a:r>
          </a:p>
          <a:p>
            <a:pPr lvl="2"/>
            <a:r>
              <a:rPr lang="en-US" dirty="0"/>
              <a:t>Entry Type 15 (transfer from non-public school)</a:t>
            </a:r>
          </a:p>
          <a:p>
            <a:r>
              <a:rPr lang="en-US" dirty="0"/>
              <a:t>Receiving district must review transcripts upon entry and determine the coursework needed for the student to meet local &amp; state graduation requirements </a:t>
            </a:r>
          </a:p>
          <a:p>
            <a:r>
              <a:rPr lang="en-US" dirty="0"/>
              <a:t>Indicate year of Special Education Transition services on the DEM file</a:t>
            </a:r>
          </a:p>
          <a:p>
            <a:r>
              <a:rPr lang="en-US" dirty="0"/>
              <a:t>Student may be counted as a Colorado Graduate at the point they meet local &amp; state graduation requirements</a:t>
            </a:r>
          </a:p>
          <a:p>
            <a:pPr lvl="1"/>
            <a:r>
              <a:rPr lang="en-US" dirty="0"/>
              <a:t>Or, be counted as an ‘other completer’ at the end of their services if applicable</a:t>
            </a:r>
          </a:p>
          <a:p>
            <a:r>
              <a:rPr lang="en-US" dirty="0">
                <a:hlinkClick r:id="rId2"/>
              </a:rPr>
              <a:t>Coding Guide: Section 5 of the SEY Collection Manual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01AB46-13D7-AD27-D06A-2E7A4C032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520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03503-F14D-45A5-9BA5-21D274C87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564" y="205176"/>
            <a:ext cx="8837595" cy="898524"/>
          </a:xfrm>
        </p:spPr>
        <p:txBody>
          <a:bodyPr>
            <a:normAutofit/>
          </a:bodyPr>
          <a:lstStyle/>
          <a:p>
            <a:r>
              <a:rPr lang="en-US"/>
              <a:t>Colorado District Transfers (School Entry Type 13)</a:t>
            </a:r>
            <a:br>
              <a:rPr lang="en-US"/>
            </a:br>
            <a:r>
              <a:rPr lang="en-US"/>
              <a:t>Students receiving a regular high school diploma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A84E00B-631E-147B-0BDE-703DC4BBB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Districts must work together to determine which district will count the student as a graduate </a:t>
            </a:r>
            <a:r>
              <a:rPr lang="en-US" i="1" dirty="0"/>
              <a:t>and </a:t>
            </a:r>
            <a:r>
              <a:rPr lang="en-US" dirty="0"/>
              <a:t>issue a diploma upon completion of transition services.</a:t>
            </a:r>
          </a:p>
          <a:p>
            <a:r>
              <a:rPr lang="en-US" dirty="0"/>
              <a:t>Districts are strongly encouraged to ensure parents understand which district will be issuing a high school diploma for the student upon completion of transition services.</a:t>
            </a:r>
          </a:p>
          <a:p>
            <a:r>
              <a:rPr lang="en-US" dirty="0"/>
              <a:t>Student must meet local &amp; state graduation requirements in the district that will count the student as a graduate.</a:t>
            </a:r>
          </a:p>
          <a:p>
            <a:r>
              <a:rPr lang="en-US" dirty="0"/>
              <a:t>If the </a:t>
            </a:r>
            <a:r>
              <a:rPr lang="en-US" u="sng" dirty="0"/>
              <a:t>sending district</a:t>
            </a:r>
            <a:r>
              <a:rPr lang="en-US" dirty="0"/>
              <a:t> will count the student (school exit type 90), then a one-day record at the end of the student’s transition services will be needed to show student returning to the sending district and transition services ending/diploma issued (school exit type 28).</a:t>
            </a:r>
          </a:p>
          <a:p>
            <a:r>
              <a:rPr lang="en-US" dirty="0"/>
              <a:t>If the </a:t>
            </a:r>
            <a:r>
              <a:rPr lang="en-US" u="sng" dirty="0"/>
              <a:t>receiving district</a:t>
            </a:r>
            <a:r>
              <a:rPr lang="en-US" dirty="0"/>
              <a:t> will count the student (school exit type 90), then the receiving district must review transcripts upon entry and determine if coursework is needed for the student to meet local &amp; state graduation requirements. </a:t>
            </a:r>
          </a:p>
          <a:p>
            <a:r>
              <a:rPr lang="en-US" dirty="0">
                <a:hlinkClick r:id="rId3"/>
              </a:rPr>
              <a:t>Coding Guide: Section 5 of the SEY Collection Manual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F10F5E-40E6-1F72-3F12-F4B8C9AF3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4274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03503-F14D-45A5-9BA5-21D274C87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564" y="205176"/>
            <a:ext cx="11305091" cy="898524"/>
          </a:xfrm>
        </p:spPr>
        <p:txBody>
          <a:bodyPr>
            <a:normAutofit/>
          </a:bodyPr>
          <a:lstStyle/>
          <a:p>
            <a:r>
              <a:rPr lang="en-US"/>
              <a:t>Colorado District Transfers (School Entry Type 13)</a:t>
            </a:r>
            <a:br>
              <a:rPr lang="en-US"/>
            </a:br>
            <a:r>
              <a:rPr lang="en-US"/>
              <a:t>Students receiving non-diploma certificate of completion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A84E00B-631E-147B-0BDE-703DC4BBB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Student counted as an ‘other completer’ in the </a:t>
            </a:r>
            <a:r>
              <a:rPr lang="en-US" u="sng" dirty="0"/>
              <a:t>receiving district</a:t>
            </a:r>
            <a:r>
              <a:rPr lang="en-US" dirty="0"/>
              <a:t> upon completion of transition services.</a:t>
            </a:r>
          </a:p>
          <a:p>
            <a:r>
              <a:rPr lang="en-US" dirty="0"/>
              <a:t>Student must meet </a:t>
            </a:r>
            <a:r>
              <a:rPr lang="en-US" u="sng" dirty="0"/>
              <a:t>receiving district’s</a:t>
            </a:r>
            <a:r>
              <a:rPr lang="en-US" dirty="0"/>
              <a:t> local requirements for a non-diploma certificate of completion.</a:t>
            </a:r>
          </a:p>
          <a:p>
            <a:r>
              <a:rPr lang="en-US" dirty="0"/>
              <a:t>Student coded as ‘other completer’ (School Exit Type 92) in their final year of transition services.</a:t>
            </a:r>
          </a:p>
          <a:p>
            <a:r>
              <a:rPr lang="en-US" dirty="0">
                <a:hlinkClick r:id="rId2"/>
              </a:rPr>
              <a:t>Coding Guide: Section 5 of the SEY Collection Manual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F10F5E-40E6-1F72-3F12-F4B8C9AF3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9839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D76E0D0-33B5-380A-C5B4-BCE13C51B3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Business Rules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DEB5F2-897D-8985-0EF9-8E4419448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589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28D61-FF79-4B32-8137-0B331A933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Business Rules &amp; Reporting 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E8F7D-A751-4A17-BCBE-5840C6C22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80187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Business Rules </a:t>
            </a:r>
            <a:r>
              <a:rPr lang="en-US" dirty="0"/>
              <a:t>are the list of errors and warnings that are checked when an interchange file is uploaded, or snapshot is created designed to support accurate data reporting</a:t>
            </a:r>
          </a:p>
          <a:p>
            <a:pPr lvl="1"/>
            <a:r>
              <a:rPr lang="en-US" dirty="0"/>
              <a:t>List available on the </a:t>
            </a:r>
            <a:r>
              <a:rPr lang="en-US" dirty="0">
                <a:hlinkClick r:id="rId2"/>
              </a:rPr>
              <a:t>SEY Website</a:t>
            </a:r>
            <a:r>
              <a:rPr lang="en-US" dirty="0"/>
              <a:t> &amp; </a:t>
            </a:r>
            <a:r>
              <a:rPr lang="en-US" dirty="0">
                <a:hlinkClick r:id="rId3"/>
              </a:rPr>
              <a:t>Student Interchange Website</a:t>
            </a:r>
            <a:endParaRPr lang="en-US" dirty="0"/>
          </a:p>
          <a:p>
            <a:r>
              <a:rPr lang="en-US" b="1" dirty="0"/>
              <a:t>Errors: </a:t>
            </a:r>
            <a:r>
              <a:rPr lang="en-US" dirty="0"/>
              <a:t>Must be addressed to submit data during a data collection</a:t>
            </a:r>
          </a:p>
          <a:p>
            <a:pPr lvl="1"/>
            <a:r>
              <a:rPr lang="en-US" dirty="0"/>
              <a:t>Errors on the DEM or SSA files prevent record from pulling into the SEY Snapshot</a:t>
            </a:r>
          </a:p>
          <a:p>
            <a:pPr lvl="1"/>
            <a:r>
              <a:rPr lang="en-US" dirty="0"/>
              <a:t>GG errors may prevent graduating students from passing the related SEY error checks</a:t>
            </a:r>
          </a:p>
          <a:p>
            <a:r>
              <a:rPr lang="en-US" b="1" dirty="0"/>
              <a:t>Warnings: </a:t>
            </a:r>
            <a:r>
              <a:rPr lang="en-US" dirty="0"/>
              <a:t>Indicate possible data inconsistencies (data may be submitted with warnings present)</a:t>
            </a:r>
          </a:p>
          <a:p>
            <a:r>
              <a:rPr lang="en-US" b="1" dirty="0"/>
              <a:t>Reporting Exceptions: </a:t>
            </a:r>
            <a:r>
              <a:rPr lang="en-US" dirty="0"/>
              <a:t>used to clear the associated errors (without changing the data) in </a:t>
            </a:r>
            <a:r>
              <a:rPr lang="en-US" u="sng" dirty="0"/>
              <a:t>unique circumstances</a:t>
            </a:r>
            <a:r>
              <a:rPr lang="en-US" dirty="0"/>
              <a:t> where a student’s record has accurate information, but their educational history does not follow the anticipated coding patterns outlined in the business rules for an interchange file or snapshot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76272C-5938-403F-9B97-34E5F1B88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6892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C2E6518-8F88-2237-F93B-AA79F63EB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/>
          <a:lstStyle/>
          <a:p>
            <a:r>
              <a:rPr lang="en-US"/>
              <a:t>Business Rule Checks for Transition Students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4951D9F-0246-A023-EE43-000C364CE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163"/>
            <a:ext cx="10515600" cy="4802187"/>
          </a:xfrm>
        </p:spPr>
        <p:txBody>
          <a:bodyPr>
            <a:normAutofit fontScale="92500"/>
          </a:bodyPr>
          <a:lstStyle/>
          <a:p>
            <a:r>
              <a:rPr lang="en-US" dirty="0"/>
              <a:t>Grade Level check (grade 120) for students with SPED Transition 1, 2, 3, or 4</a:t>
            </a:r>
          </a:p>
          <a:p>
            <a:r>
              <a:rPr lang="en-US" dirty="0"/>
              <a:t>Primary Disability must be something other than ’00’ N/A for students with SPED Transition 1, 2, 3, 4</a:t>
            </a:r>
          </a:p>
          <a:p>
            <a:r>
              <a:rPr lang="en-US" dirty="0"/>
              <a:t>School Entry Type 90 required if student was counted as a graduate (Exit Type 90) in a prior year</a:t>
            </a:r>
          </a:p>
          <a:p>
            <a:pPr lvl="1"/>
            <a:r>
              <a:rPr lang="en-US" dirty="0">
                <a:highlight>
                  <a:srgbClr val="00FFFF"/>
                </a:highlight>
              </a:rPr>
              <a:t>If receiving district has SE240 error for incoming transfer student, request an exception</a:t>
            </a:r>
          </a:p>
          <a:p>
            <a:r>
              <a:rPr lang="en-US" dirty="0"/>
              <a:t>School Exit Type checks to ensure student is only counted as a CO graduate once</a:t>
            </a:r>
          </a:p>
          <a:p>
            <a:pPr lvl="1"/>
            <a:r>
              <a:rPr lang="en-US" dirty="0"/>
              <a:t>Includes use of appropriate School Exit Type for students previously counted as graduates</a:t>
            </a:r>
          </a:p>
          <a:p>
            <a:r>
              <a:rPr lang="en-US" dirty="0"/>
              <a:t>Retention Code 3 agreement with School Exit Type</a:t>
            </a:r>
          </a:p>
          <a:p>
            <a:r>
              <a:rPr lang="en-US" dirty="0"/>
              <a:t>School Exit Type 27 can only be used by students with SPED Transition 1, 2, 3, 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16A2D27-A3F8-517B-6ED1-AFD87E434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/>
          <a:p>
            <a:fld id="{C479D5F6-EDCB-402A-AC08-4943A1820E8F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152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1B13A72-4FF7-CC65-DA18-8DAAE51A80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CEDAR/COGNOS Reports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D049CD-3151-B33D-9915-6CCE8BE2D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6224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26F27ED-126E-B0AC-B8B5-E9CEDE390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CEDAR/COGNOS Overview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8118C4E-F67C-69C7-10C5-9DD9DA7A2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Colorado Education Data Analysis and Reporting system (CEDAR) is a private, secure system which provides student level data to authorized users. Access to student-level data is limited to educators who have need for such data. </a:t>
            </a:r>
          </a:p>
          <a:p>
            <a:pPr lvl="1"/>
            <a:r>
              <a:rPr lang="en-US" dirty="0"/>
              <a:t>Access based upon Identity Management (</a:t>
            </a:r>
            <a:r>
              <a:rPr lang="en-US" dirty="0" err="1"/>
              <a:t>IdM</a:t>
            </a:r>
            <a:r>
              <a:rPr lang="en-US" dirty="0"/>
              <a:t>) user roles</a:t>
            </a:r>
          </a:p>
          <a:p>
            <a:r>
              <a:rPr lang="en-US" dirty="0"/>
              <a:t>Reports in CEDAR/COGNOS have multiple purposes. Some are used as operational reports to assist data respondents in looking up specific information on students, file/snapshot errors, and students missing from a snapshot due to profile errors. Other reports are used to validate data when finalizing a data collection. Many reports also provide districts with a preview of data that will be published based upon specific data collections. (i.e., graduation statistics)</a:t>
            </a:r>
          </a:p>
          <a:p>
            <a:r>
              <a:rPr lang="en-US" dirty="0">
                <a:hlinkClick r:id="rId2"/>
              </a:rPr>
              <a:t>SEY CEDAR Report Guide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137AB67-80AE-4195-8BF5-7F3562D87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4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1ED6A-CC27-F0D5-0EE4-D1AE3D8A52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Special Education 18-21 Transition Services</a:t>
            </a:r>
            <a:br>
              <a:rPr lang="en-US"/>
            </a:br>
            <a:r>
              <a:rPr lang="en-US"/>
              <a:t>Overview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4333A7-2DA6-88F7-B934-B46E1DC3D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2929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0F9C5-E41C-3CF4-786F-2A45E4DD4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564" y="205176"/>
            <a:ext cx="10910235" cy="898524"/>
          </a:xfrm>
        </p:spPr>
        <p:txBody>
          <a:bodyPr>
            <a:normAutofit fontScale="90000"/>
          </a:bodyPr>
          <a:lstStyle/>
          <a:p>
            <a:r>
              <a:rPr lang="en-US" dirty="0"/>
              <a:t>Student End of Year</a:t>
            </a:r>
            <a:br>
              <a:rPr lang="en-US" dirty="0"/>
            </a:br>
            <a:r>
              <a:rPr lang="en-US" dirty="0"/>
              <a:t>SASID Lookup: SEY and OCT Record (prior, current, subsequent year)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0E84F-D473-ECBB-C7DC-27E22406C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Available to SEY Approvers, Users, and Viewers</a:t>
            </a:r>
          </a:p>
          <a:p>
            <a:r>
              <a:rPr lang="en-US" dirty="0"/>
              <a:t>Single SASID lookup</a:t>
            </a:r>
          </a:p>
          <a:p>
            <a:r>
              <a:rPr lang="en-US" b="1" dirty="0"/>
              <a:t>Reflects reported data by your school district only</a:t>
            </a:r>
          </a:p>
          <a:p>
            <a:r>
              <a:rPr lang="en-US" dirty="0"/>
              <a:t>Updates as snapshots are created</a:t>
            </a:r>
          </a:p>
          <a:p>
            <a:r>
              <a:rPr lang="en-US" dirty="0"/>
              <a:t>Designed to support business rules that cross check prior year, current year, and subsequent year data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FECBBB-BABD-2840-FB9B-4CB311CE4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5" name="Picture 2" descr="example EOY and OCT COGNOS report">
            <a:extLst>
              <a:ext uri="{FF2B5EF4-FFF2-40B4-BE49-F238E27FC236}">
                <a16:creationId xmlns:a16="http://schemas.microsoft.com/office/drawing/2014/main" id="{6BAF9E17-03E5-9FE1-7C99-8E6E87CCB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983" y="4152487"/>
            <a:ext cx="6576291" cy="2353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5107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2E3D5-3EFB-05F0-F5A9-C1681DCD1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Student End of Year</a:t>
            </a:r>
            <a:br>
              <a:rPr lang="en-US" dirty="0"/>
            </a:br>
            <a:r>
              <a:rPr lang="en-US" dirty="0"/>
              <a:t>SASID Lookup: Cross LEA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9E97B-FC2F-4A6B-175A-9380FBE94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Available to SEY Approvers, Users, and Viewers</a:t>
            </a:r>
          </a:p>
          <a:p>
            <a:r>
              <a:rPr lang="en-US" dirty="0"/>
              <a:t>Single SASID lookup</a:t>
            </a:r>
          </a:p>
          <a:p>
            <a:r>
              <a:rPr lang="en-US" dirty="0"/>
              <a:t>Only reflects data for students in your district who also have a SEY record in another district</a:t>
            </a:r>
          </a:p>
          <a:p>
            <a:pPr lvl="1"/>
            <a:r>
              <a:rPr lang="en-US" dirty="0"/>
              <a:t>Updates as districts create snapshots</a:t>
            </a:r>
          </a:p>
          <a:p>
            <a:r>
              <a:rPr lang="en-US" dirty="0"/>
              <a:t>Designed to support districts with business rules that cross check data between districts</a:t>
            </a:r>
          </a:p>
          <a:p>
            <a:pPr lvl="1"/>
            <a:r>
              <a:rPr lang="en-US" dirty="0"/>
              <a:t>Exit 13/Entry 13</a:t>
            </a:r>
          </a:p>
          <a:p>
            <a:pPr lvl="1"/>
            <a:r>
              <a:rPr lang="en-US" dirty="0"/>
              <a:t>Graduation/Completer in only one district</a:t>
            </a:r>
          </a:p>
          <a:p>
            <a:endParaRPr lang="en-US" dirty="0"/>
          </a:p>
        </p:txBody>
      </p:sp>
      <p:pic>
        <p:nvPicPr>
          <p:cNvPr id="5" name="Picture 4" descr="Sample EOY Cross LEA Lookup COGNOS headers">
            <a:extLst>
              <a:ext uri="{FF2B5EF4-FFF2-40B4-BE49-F238E27FC236}">
                <a16:creationId xmlns:a16="http://schemas.microsoft.com/office/drawing/2014/main" id="{9B433284-309B-5EEE-1A02-EAEFCF8265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647" y="4984776"/>
            <a:ext cx="10196111" cy="114630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1C9753-2650-7CFF-58DB-A1DE29159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324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34C8EB-9DAE-7D54-4D45-8A7975752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B6A855-AC26-77D9-8A2F-1D72E7510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7152" y="5893622"/>
            <a:ext cx="8218446" cy="898524"/>
          </a:xfrm>
        </p:spPr>
        <p:txBody>
          <a:bodyPr>
            <a:normAutofit fontScale="90000"/>
          </a:bodyPr>
          <a:lstStyle/>
          <a:p>
            <a:r>
              <a:rPr lang="en-US" dirty="0"/>
              <a:t>Student Profile</a:t>
            </a:r>
            <a:br>
              <a:rPr lang="en-US" dirty="0"/>
            </a:br>
            <a:r>
              <a:rPr lang="en-US" dirty="0"/>
              <a:t>Special Education Transition Historical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4E94C-75E7-9F0F-D98B-AB819E7F2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List of students on current SSA file with prior OCT and SEY coding indicating SPED Transition</a:t>
            </a:r>
          </a:p>
          <a:p>
            <a:pPr marL="1028700" lvl="1" indent="-342900"/>
            <a:r>
              <a:rPr lang="en-US" dirty="0"/>
              <a:t>Updates with SEY Collection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Includes prior school year records for students in year 2+ of transition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Includes SEY fields to support entry/exit coding</a:t>
            </a:r>
          </a:p>
        </p:txBody>
      </p:sp>
      <p:pic>
        <p:nvPicPr>
          <p:cNvPr id="6" name="Picture 5" descr="SPED Transition Historical Report showing an example with three years of history">
            <a:extLst>
              <a:ext uri="{FF2B5EF4-FFF2-40B4-BE49-F238E27FC236}">
                <a16:creationId xmlns:a16="http://schemas.microsoft.com/office/drawing/2014/main" id="{D6A65D91-C8F6-CCA9-77B1-A253F35F9F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208" y="2576313"/>
            <a:ext cx="11657518" cy="3246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1154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93B3192-3286-7700-647F-514FB26FFF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Resources &amp; Contacts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72F31E-C9BB-A806-6631-CC15A7AC6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7609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6281D-D8AF-1991-6B5F-5608244D2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 &amp; Contact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95867-A35C-B9A0-B2D4-EE7C001B088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Student End of Year Website</a:t>
            </a:r>
            <a:endParaRPr lang="en-US" dirty="0"/>
          </a:p>
          <a:p>
            <a:pPr lvl="1"/>
            <a:r>
              <a:rPr lang="en-US" dirty="0"/>
              <a:t>Training Section – PPT &amp; Recording from this webinar</a:t>
            </a:r>
          </a:p>
          <a:p>
            <a:pPr lvl="1"/>
            <a:r>
              <a:rPr lang="en-US" dirty="0"/>
              <a:t>SEY Collection Manual</a:t>
            </a:r>
          </a:p>
          <a:p>
            <a:r>
              <a:rPr lang="en-US" dirty="0">
                <a:hlinkClick r:id="rId3"/>
              </a:rPr>
              <a:t>Student Interchange Website</a:t>
            </a:r>
            <a:endParaRPr lang="en-US" dirty="0"/>
          </a:p>
          <a:p>
            <a:pPr lvl="1"/>
            <a:r>
              <a:rPr lang="en-US" dirty="0"/>
              <a:t>Student Demographic (DEM), Student School Association (SSA), and Graduation Guidelines (GG) file layouts and resources</a:t>
            </a:r>
          </a:p>
          <a:p>
            <a:r>
              <a:rPr lang="en-US" dirty="0">
                <a:hlinkClick r:id="rId4"/>
              </a:rPr>
              <a:t>Secondary Transition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Resources Page </a:t>
            </a:r>
            <a:r>
              <a:rPr lang="en-US" dirty="0"/>
              <a:t>– Technical Assistance Documents, Past Webinars</a:t>
            </a:r>
          </a:p>
          <a:p>
            <a:pPr lvl="1"/>
            <a:r>
              <a:rPr lang="en-US" dirty="0">
                <a:hlinkClick r:id="rId6"/>
              </a:rPr>
              <a:t>Requirements Page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4A35508-9E14-E52B-00D7-0126A857C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554480"/>
            <a:ext cx="5475303" cy="42959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Reagan Ward – SEY Collection Lead</a:t>
            </a:r>
          </a:p>
          <a:p>
            <a:pPr marL="0" indent="0">
              <a:buNone/>
            </a:pPr>
            <a:r>
              <a:rPr lang="en-US" dirty="0">
                <a:hlinkClick r:id="rId7"/>
              </a:rPr>
              <a:t>StudentEndOfYear@cde.state.co.us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720-484-9057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dirty="0"/>
              <a:t>Dr. Gail Lott – Secondary Transition Specialist</a:t>
            </a:r>
          </a:p>
          <a:p>
            <a:pPr marL="0" indent="0">
              <a:buNone/>
            </a:pPr>
            <a:r>
              <a:rPr lang="en-US" dirty="0">
                <a:hlinkClick r:id="rId8"/>
              </a:rPr>
              <a:t>lott_g@cde.state.co.us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303-501-0347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FB0AFF-6B65-F854-8645-63E27AE06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935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75CCC-9D29-B09A-DC66-3E4011DCB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/>
          <a:lstStyle/>
          <a:p>
            <a:r>
              <a:rPr lang="en-US"/>
              <a:t>Free Appropriate Public Education (FAPE)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2E8F6-B895-E9A7-0B5B-4548C482F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 algn="ctr">
              <a:buNone/>
            </a:pPr>
            <a:r>
              <a:rPr lang="en-US" dirty="0"/>
              <a:t>Under the IDEA, the state must ensure that FAPE is made available to all children residing in the state between the ages of 3 and 21, inclusive, including children with disabilities who have been suspended or expelled from school.</a:t>
            </a:r>
            <a:r>
              <a:rPr lang="en-US" dirty="0">
                <a:hlinkClick r:id="rId2"/>
              </a:rPr>
              <a:t> 34 CFR 300.101</a:t>
            </a:r>
            <a:r>
              <a:rPr lang="en-US" dirty="0"/>
              <a:t> (a).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The obligation to provide a FAPE does not apply to students who “have graduated from high school with a regular high school diploma.” </a:t>
            </a:r>
            <a:br>
              <a:rPr lang="en-US" dirty="0"/>
            </a:br>
            <a:r>
              <a:rPr lang="en-US" dirty="0"/>
              <a:t>Id. at § 300.102(a)(3)(</a:t>
            </a:r>
            <a:r>
              <a:rPr lang="en-US" dirty="0" err="1"/>
              <a:t>i</a:t>
            </a:r>
            <a:r>
              <a:rPr lang="en-US" dirty="0"/>
              <a:t>).</a:t>
            </a:r>
          </a:p>
          <a:p>
            <a:pPr marL="0" indent="0" algn="ctr">
              <a:buNone/>
            </a:pPr>
            <a:r>
              <a:rPr lang="en-US" dirty="0"/>
              <a:t>OR</a:t>
            </a:r>
          </a:p>
          <a:p>
            <a:pPr marL="0" indent="0" algn="ctr">
              <a:buNone/>
            </a:pPr>
            <a:r>
              <a:rPr lang="en-US" dirty="0"/>
              <a:t>Students who age out of services at age 21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C2423D-1A91-0483-FA87-CC8C2BEC9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/>
          <a:p>
            <a:fld id="{C479D5F6-EDCB-402A-AC08-4943A1820E8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773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5628C-8F65-8BD5-AC64-9670B0D67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When Does Secondary Transition Begin?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7DB4B-7FA7-93B8-C80A-C6CC913DD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/>
              <a:t>Beginning with the first IEP developed at age 15, but no later than the end of ninth grade, an IEP is required to include a transition plan. ECEA Rule 4.03(6)(d).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/>
              <a:t>Such plan must identify “appropriate measurable postsecondary goals based upon age-appropriate transition assessments related to training, education, employment and, where appropriate, independent living skills,” as well as the transition services, including a course of study, the student needs to reach those goals. Id.; see also 34 C.F.R. § 300.320(b).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B49AF9-46CB-DEEC-D62B-E39426B58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104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E532C-A1BF-FDB7-45DC-11048EB75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/>
          <a:lstStyle/>
          <a:p>
            <a:r>
              <a:rPr lang="en-US"/>
              <a:t>Transition Services: A coordinated set of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02CCF-A73A-0194-8C28-CCCF7B8D6E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The coordinated set of activities shall be based upon the individual student's needs, taking into account the student’s strengths, preferences and interests and shall include:</a:t>
            </a:r>
          </a:p>
          <a:p>
            <a:pPr lvl="1"/>
            <a:r>
              <a:rPr lang="en-US" sz="2400" dirty="0"/>
              <a:t>Instruction</a:t>
            </a:r>
          </a:p>
          <a:p>
            <a:pPr lvl="1"/>
            <a:r>
              <a:rPr lang="en-US" sz="2400" dirty="0"/>
              <a:t>Related services</a:t>
            </a:r>
          </a:p>
          <a:p>
            <a:pPr lvl="1"/>
            <a:r>
              <a:rPr lang="en-US" sz="2400" dirty="0"/>
              <a:t>Community experiences</a:t>
            </a:r>
          </a:p>
          <a:p>
            <a:pPr lvl="1"/>
            <a:r>
              <a:rPr lang="en-US" sz="2400" dirty="0"/>
              <a:t>Development of employment</a:t>
            </a:r>
          </a:p>
          <a:p>
            <a:pPr lvl="1"/>
            <a:r>
              <a:rPr lang="en-US" sz="2400" dirty="0"/>
              <a:t>Development of other post school adult living activities</a:t>
            </a:r>
          </a:p>
          <a:p>
            <a:pPr lvl="1"/>
            <a:r>
              <a:rPr lang="en-US" sz="2400" dirty="0"/>
              <a:t>Acquisition of daily living skills (when appropriate)</a:t>
            </a:r>
          </a:p>
          <a:p>
            <a:pPr lvl="1"/>
            <a:r>
              <a:rPr lang="en-US" sz="2400" dirty="0"/>
              <a:t>Functional vocational evaluation (when appropriate)</a:t>
            </a:r>
          </a:p>
          <a:p>
            <a:pPr lvl="1"/>
            <a:r>
              <a:rPr lang="en-US" sz="2400" dirty="0"/>
              <a:t>Independent living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4A9DA-2430-58A4-7791-1AEC3684F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/>
          <a:p>
            <a:fld id="{C479D5F6-EDCB-402A-AC08-4943A1820E8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588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EB63C-73A8-6703-10A9-388B209BE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are 18-21 Services? Who are they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501E5-EA0C-D4CD-A8A7-9C321C4F3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0706"/>
            <a:ext cx="10515600" cy="4351338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>
                <a:latin typeface="Trebuchet MS"/>
              </a:rPr>
              <a:t>18-21 services are a part of the continuum of transition services offered by local AUs</a:t>
            </a:r>
          </a:p>
          <a:p>
            <a:r>
              <a:rPr lang="en-US" dirty="0">
                <a:latin typeface="Trebuchet MS"/>
              </a:rPr>
              <a:t>Any student with an IEP is eligible for 18-21 services</a:t>
            </a:r>
          </a:p>
          <a:p>
            <a:r>
              <a:rPr lang="en-US" dirty="0">
                <a:latin typeface="Trebuchet MS"/>
              </a:rPr>
              <a:t>Students may have met graduation requirements but continue to have transition service needs</a:t>
            </a:r>
          </a:p>
          <a:p>
            <a:r>
              <a:rPr lang="en-US" dirty="0">
                <a:latin typeface="Trebuchet MS"/>
              </a:rPr>
              <a:t>Students are counted as graduates in the year they meet graduation requirements (H.B. 19-1066)</a:t>
            </a:r>
          </a:p>
          <a:p>
            <a:r>
              <a:rPr lang="en-US" dirty="0">
                <a:latin typeface="Trebuchet MS"/>
              </a:rPr>
              <a:t>Students participate in social graduation</a:t>
            </a:r>
          </a:p>
          <a:p>
            <a:r>
              <a:rPr lang="en-US" dirty="0">
                <a:latin typeface="Trebuchet MS"/>
              </a:rPr>
              <a:t>The AU retains the diploma until the student exits 18-21 services</a:t>
            </a:r>
          </a:p>
          <a:p>
            <a:r>
              <a:rPr lang="en-US" dirty="0">
                <a:latin typeface="Trebuchet MS"/>
              </a:rPr>
              <a:t>The diploma is awarded in the year that the student exits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C4E36B-72BE-FC83-DE08-3FA217E47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449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1C46B-5AE1-59D6-4D25-9998F4EEB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/>
          <a:lstStyle/>
          <a:p>
            <a:r>
              <a:rPr lang="en-US"/>
              <a:t>H.B. 19-1066 implications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265B125-DC5E-9823-7F75-178657B488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581408"/>
            <a:ext cx="5181600" cy="561839"/>
          </a:xfrm>
        </p:spPr>
        <p:txBody>
          <a:bodyPr/>
          <a:lstStyle/>
          <a:p>
            <a:r>
              <a:rPr lang="en-US" dirty="0"/>
              <a:t>Colorado Graduation Rates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91F253F-1771-0730-751F-B00B3E4C44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35810"/>
            <a:ext cx="5181600" cy="36195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H.B. 19-1066 allows students who return to participate in 18-21 transition services may be counted as a graduate for graduation rate purposes at the point they have met local and state graduation requirements and return for 18-21 transition services (+ receive funding).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360862D-633E-8924-C5B9-5B128166FDD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72200" y="1618295"/>
            <a:ext cx="5181600" cy="551880"/>
          </a:xfrm>
        </p:spPr>
        <p:txBody>
          <a:bodyPr/>
          <a:lstStyle/>
          <a:p>
            <a:r>
              <a:rPr lang="en-US" dirty="0"/>
              <a:t>Diploma Issued (FAPE ends)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41ACFA-A2E8-EBFD-5359-12E9A685CD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35810"/>
            <a:ext cx="5181600" cy="36195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Students participating in 18-21 transition services receive their high school diplomas at the end of their corresponding program.</a:t>
            </a:r>
          </a:p>
          <a:p>
            <a:r>
              <a:rPr lang="en-US" dirty="0"/>
              <a:t>Diplomas &amp; Transcripts reflect a student’s final exit from K-12 education as the graduation date.</a:t>
            </a:r>
          </a:p>
          <a:p>
            <a:r>
              <a:rPr lang="en-US" dirty="0"/>
              <a:t>FAPE ends when the student receives their high school diploma.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401AD66-4B29-8073-08F4-CF2867E28B5D}"/>
              </a:ext>
            </a:extLst>
          </p:cNvPr>
          <p:cNvSpPr/>
          <p:nvPr/>
        </p:nvSpPr>
        <p:spPr>
          <a:xfrm>
            <a:off x="1023178" y="5383328"/>
            <a:ext cx="9727474" cy="110847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/>
              <a:t>Note: H.B. 19-1066 </a:t>
            </a:r>
            <a:r>
              <a:rPr lang="en-US" sz="2000" b="1" u="sng" dirty="0"/>
              <a:t>does not</a:t>
            </a:r>
            <a:r>
              <a:rPr lang="en-US" sz="2000" dirty="0"/>
              <a:t> impact students who will receive non-diploma certificates of completion and counted as an ‘other completer’ with school exit type 92 for completion rate purposes.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8F7532-3458-BFFC-BD03-519FCEEDB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/>
          <a:p>
            <a:fld id="{C479D5F6-EDCB-402A-AC08-4943A1820E8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556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DF47ABF-6A73-DB97-96B1-16E95549C5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Student End of Year Coding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5D92F4B-739F-36DA-B79D-71E3C9BD2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732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DE Blue">
      <a:dk1>
        <a:sysClr val="windowText" lastClr="000000"/>
      </a:dk1>
      <a:lt1>
        <a:sysClr val="window" lastClr="FFFFFF"/>
      </a:lt1>
      <a:dk2>
        <a:srgbClr val="232C67"/>
      </a:dk2>
      <a:lt2>
        <a:srgbClr val="90C8E7"/>
      </a:lt2>
      <a:accent1>
        <a:srgbClr val="7C98AC"/>
      </a:accent1>
      <a:accent2>
        <a:srgbClr val="5D6770"/>
      </a:accent2>
      <a:accent3>
        <a:srgbClr val="488BC9"/>
      </a:accent3>
      <a:accent4>
        <a:srgbClr val="3CC1CC"/>
      </a:accent4>
      <a:accent5>
        <a:srgbClr val="077682"/>
      </a:accent5>
      <a:accent6>
        <a:srgbClr val="D2D3D3"/>
      </a:accent6>
      <a:hlink>
        <a:srgbClr val="2C3384"/>
      </a:hlink>
      <a:folHlink>
        <a:srgbClr val="EC675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21e8cdb-1625-4fb9-abda-5a8e0a245cd4">
      <Terms xmlns="http://schemas.microsoft.com/office/infopath/2007/PartnerControls"/>
    </lcf76f155ced4ddcb4097134ff3c332f>
    <TaxCatchAll xmlns="f2d644fe-f34c-46d7-b237-4b16324a78fb" xsi:nil="true"/>
    <SharedWithUsers xmlns="f2d644fe-f34c-46d7-b237-4b16324a78fb">
      <UserInfo>
        <DisplayName>Lott, Gail Ed. D.</DisplayName>
        <AccountId>49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9B7027DE1D1C4E977647345B5DE593" ma:contentTypeVersion="17" ma:contentTypeDescription="Create a new document." ma:contentTypeScope="" ma:versionID="f42e4636b8d0e23f691f9abd54cc9c43">
  <xsd:schema xmlns:xsd="http://www.w3.org/2001/XMLSchema" xmlns:xs="http://www.w3.org/2001/XMLSchema" xmlns:p="http://schemas.microsoft.com/office/2006/metadata/properties" xmlns:ns2="c21e8cdb-1625-4fb9-abda-5a8e0a245cd4" xmlns:ns3="f2d644fe-f34c-46d7-b237-4b16324a78fb" targetNamespace="http://schemas.microsoft.com/office/2006/metadata/properties" ma:root="true" ma:fieldsID="25cfe85102d867910bd70caa318e39ee" ns2:_="" ns3:_="">
    <xsd:import namespace="c21e8cdb-1625-4fb9-abda-5a8e0a245cd4"/>
    <xsd:import namespace="f2d644fe-f34c-46d7-b237-4b16324a78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1e8cdb-1625-4fb9-abda-5a8e0a245c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3d99294-4495-451a-babc-f01b43cdf9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644fe-f34c-46d7-b237-4b16324a78fb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9ff242ec-c9a4-4c7d-a564-b6ace1d258b5}" ma:internalName="TaxCatchAll" ma:showField="CatchAllData" ma:web="f2d644fe-f34c-46d7-b237-4b16324a78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80972E-D571-4992-96C3-E5252958F70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B8D346-98B4-4A38-AC1D-9DECB7E942AC}">
  <ds:schemaRefs>
    <ds:schemaRef ds:uri="c21e8cdb-1625-4fb9-abda-5a8e0a245cd4"/>
    <ds:schemaRef ds:uri="f2d644fe-f34c-46d7-b237-4b16324a78f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E3B07A8-9479-4235-A875-50933E6DDF89}">
  <ds:schemaRefs>
    <ds:schemaRef ds:uri="c21e8cdb-1625-4fb9-abda-5a8e0a245cd4"/>
    <ds:schemaRef ds:uri="f2d644fe-f34c-46d7-b237-4b16324a78f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</TotalTime>
  <Words>3066</Words>
  <Application>Microsoft Office PowerPoint</Application>
  <PresentationFormat>Widescreen</PresentationFormat>
  <Paragraphs>414</Paragraphs>
  <Slides>34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Museo Slab 500</vt:lpstr>
      <vt:lpstr>Tahoma</vt:lpstr>
      <vt:lpstr>Traditional Arabic</vt:lpstr>
      <vt:lpstr>Trebuchet MS</vt:lpstr>
      <vt:lpstr>Office Theme</vt:lpstr>
      <vt:lpstr>Collaborative Webinar:  Secondary Transition &amp; Student End of Year Data</vt:lpstr>
      <vt:lpstr>Agenda</vt:lpstr>
      <vt:lpstr>Special Education 18-21 Transition Services Overview</vt:lpstr>
      <vt:lpstr>Free Appropriate Public Education (FAPE)</vt:lpstr>
      <vt:lpstr>When Does Secondary Transition Begin?</vt:lpstr>
      <vt:lpstr>Transition Services: A coordinated set of activities</vt:lpstr>
      <vt:lpstr>What are 18-21 Services? Who are they for?</vt:lpstr>
      <vt:lpstr>H.B. 19-1066 implications</vt:lpstr>
      <vt:lpstr>Student End of Year Coding</vt:lpstr>
      <vt:lpstr>Data Collections</vt:lpstr>
      <vt:lpstr>Data Fields</vt:lpstr>
      <vt:lpstr>Field: Special Education Transition</vt:lpstr>
      <vt:lpstr>Field: Retention Code</vt:lpstr>
      <vt:lpstr>Field: School Exit Type</vt:lpstr>
      <vt:lpstr>Field: SPED Basis of Exit</vt:lpstr>
      <vt:lpstr>Recommended Coding Patterns</vt:lpstr>
      <vt:lpstr>Transition Student:  Graduated with regular diploma</vt:lpstr>
      <vt:lpstr>Transition Students:  Other Completer (non-diploma certificate)</vt:lpstr>
      <vt:lpstr>Transition Student:  HSED Recipient</vt:lpstr>
      <vt:lpstr>Transition Students:  Reached Maximum Age for Services  without receiving Diploma or Non-Diploma Certificate</vt:lpstr>
      <vt:lpstr>Transfer Student Coding</vt:lpstr>
      <vt:lpstr>Transfer from another educational environment</vt:lpstr>
      <vt:lpstr>Colorado District Transfers (School Entry Type 13) Students receiving a regular high school diploma</vt:lpstr>
      <vt:lpstr>Colorado District Transfers (School Entry Type 13) Students receiving non-diploma certificate of completion</vt:lpstr>
      <vt:lpstr>Business Rules</vt:lpstr>
      <vt:lpstr>Business Rules &amp; Reporting Exceptions</vt:lpstr>
      <vt:lpstr>Business Rule Checks for Transition Students</vt:lpstr>
      <vt:lpstr>CEDAR/COGNOS Reports</vt:lpstr>
      <vt:lpstr>CEDAR/COGNOS Overview</vt:lpstr>
      <vt:lpstr>Student End of Year SASID Lookup: SEY and OCT Record (prior, current, subsequent year)</vt:lpstr>
      <vt:lpstr>Student End of Year SASID Lookup: Cross LEA</vt:lpstr>
      <vt:lpstr>Student Profile Special Education Transition Historical Reporting</vt:lpstr>
      <vt:lpstr>Resources &amp; Contacts</vt:lpstr>
      <vt:lpstr>Resources &amp; Contact</vt:lpstr>
    </vt:vector>
  </TitlesOfParts>
  <Company>Colorado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Collaborative Webinar: SEY and Postsecondary Programs</dc:title>
  <dc:creator>Madorin, Acacia</dc:creator>
  <cp:lastModifiedBy>Ward, Reagan</cp:lastModifiedBy>
  <cp:revision>13</cp:revision>
  <dcterms:created xsi:type="dcterms:W3CDTF">2019-06-25T17:30:52Z</dcterms:created>
  <dcterms:modified xsi:type="dcterms:W3CDTF">2024-04-22T14:33:53Z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0x010100C29B7027DE1D1C4E977647345B5DE593</vt:lpwstr>
  </property>
</Properties>
</file>