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71"/>
  </p:notesMasterIdLst>
  <p:handoutMasterIdLst>
    <p:handoutMasterId r:id="rId72"/>
  </p:handoutMasterIdLst>
  <p:sldIdLst>
    <p:sldId id="588" r:id="rId2"/>
    <p:sldId id="650" r:id="rId3"/>
    <p:sldId id="718" r:id="rId4"/>
    <p:sldId id="653" r:id="rId5"/>
    <p:sldId id="704" r:id="rId6"/>
    <p:sldId id="673" r:id="rId7"/>
    <p:sldId id="674" r:id="rId8"/>
    <p:sldId id="654" r:id="rId9"/>
    <p:sldId id="672" r:id="rId10"/>
    <p:sldId id="668" r:id="rId11"/>
    <p:sldId id="655" r:id="rId12"/>
    <p:sldId id="675" r:id="rId13"/>
    <p:sldId id="662" r:id="rId14"/>
    <p:sldId id="682" r:id="rId15"/>
    <p:sldId id="680" r:id="rId16"/>
    <p:sldId id="681" r:id="rId17"/>
    <p:sldId id="677" r:id="rId18"/>
    <p:sldId id="703" r:id="rId19"/>
    <p:sldId id="601" r:id="rId20"/>
    <p:sldId id="670" r:id="rId21"/>
    <p:sldId id="716" r:id="rId22"/>
    <p:sldId id="597" r:id="rId23"/>
    <p:sldId id="598" r:id="rId24"/>
    <p:sldId id="715" r:id="rId25"/>
    <p:sldId id="595" r:id="rId26"/>
    <p:sldId id="707" r:id="rId27"/>
    <p:sldId id="709" r:id="rId28"/>
    <p:sldId id="599" r:id="rId29"/>
    <p:sldId id="676" r:id="rId30"/>
    <p:sldId id="708" r:id="rId31"/>
    <p:sldId id="661" r:id="rId32"/>
    <p:sldId id="660" r:id="rId33"/>
    <p:sldId id="663" r:id="rId34"/>
    <p:sldId id="664" r:id="rId35"/>
    <p:sldId id="684" r:id="rId36"/>
    <p:sldId id="685" r:id="rId37"/>
    <p:sldId id="712" r:id="rId38"/>
    <p:sldId id="608" r:id="rId39"/>
    <p:sldId id="713" r:id="rId40"/>
    <p:sldId id="686" r:id="rId41"/>
    <p:sldId id="688" r:id="rId42"/>
    <p:sldId id="690" r:id="rId43"/>
    <p:sldId id="719" r:id="rId44"/>
    <p:sldId id="691" r:id="rId45"/>
    <p:sldId id="692" r:id="rId46"/>
    <p:sldId id="693" r:id="rId47"/>
    <p:sldId id="694" r:id="rId48"/>
    <p:sldId id="699" r:id="rId49"/>
    <p:sldId id="696" r:id="rId50"/>
    <p:sldId id="606" r:id="rId51"/>
    <p:sldId id="697" r:id="rId52"/>
    <p:sldId id="700" r:id="rId53"/>
    <p:sldId id="720" r:id="rId54"/>
    <p:sldId id="613" r:id="rId55"/>
    <p:sldId id="717" r:id="rId56"/>
    <p:sldId id="614" r:id="rId57"/>
    <p:sldId id="615" r:id="rId58"/>
    <p:sldId id="616" r:id="rId59"/>
    <p:sldId id="617" r:id="rId60"/>
    <p:sldId id="618" r:id="rId61"/>
    <p:sldId id="619" r:id="rId62"/>
    <p:sldId id="620" r:id="rId63"/>
    <p:sldId id="621" r:id="rId64"/>
    <p:sldId id="702" r:id="rId65"/>
    <p:sldId id="580" r:id="rId66"/>
    <p:sldId id="714" r:id="rId67"/>
    <p:sldId id="647" r:id="rId68"/>
    <p:sldId id="584" r:id="rId69"/>
    <p:sldId id="649" r:id="rId7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earson, Alyssa" initials="A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2D91"/>
    <a:srgbClr val="D6C2D2"/>
    <a:srgbClr val="D969BC"/>
    <a:srgbClr val="6EC4E8"/>
    <a:srgbClr val="B97DB2"/>
    <a:srgbClr val="B90747"/>
    <a:srgbClr val="85477E"/>
    <a:srgbClr val="BA491C"/>
    <a:srgbClr val="468FB0"/>
    <a:srgbClr val="2B49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5198" autoAdjust="0"/>
  </p:normalViewPr>
  <p:slideViewPr>
    <p:cSldViewPr snapToGrid="0" showGuides="1">
      <p:cViewPr varScale="1">
        <p:scale>
          <a:sx n="97" d="100"/>
          <a:sy n="97" d="100"/>
        </p:scale>
        <p:origin x="-1022" y="-8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6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F4798D-627E-47BD-9133-2048AE4D43B1}"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en-US"/>
        </a:p>
      </dgm:t>
    </dgm:pt>
    <dgm:pt modelId="{7B318C63-3786-4694-9890-9872DF2EE34A}">
      <dgm:prSet phldrT="[Text]" custT="1"/>
      <dgm:spPr>
        <a:solidFill>
          <a:schemeClr val="bg1">
            <a:alpha val="90000"/>
          </a:schemeClr>
        </a:solidFill>
        <a:ln>
          <a:solidFill>
            <a:schemeClr val="tx1">
              <a:lumMod val="65000"/>
              <a:lumOff val="35000"/>
            </a:schemeClr>
          </a:solidFill>
        </a:ln>
      </dgm:spPr>
      <dgm:t>
        <a:bodyPr/>
        <a:lstStyle/>
        <a:p>
          <a:r>
            <a:rPr lang="en-US" sz="3200" dirty="0" smtClean="0">
              <a:latin typeface="Museo Slab 500" panose="02000000000000000000" pitchFamily="50" charset="0"/>
            </a:rPr>
            <a:t>General Overview</a:t>
          </a:r>
          <a:endParaRPr lang="en-US" sz="3200" dirty="0">
            <a:latin typeface="Museo Slab 500" panose="02000000000000000000" pitchFamily="50" charset="0"/>
          </a:endParaRPr>
        </a:p>
      </dgm:t>
    </dgm:pt>
    <dgm:pt modelId="{74C6870C-35DD-4601-9E1E-B781FBB7F23D}" type="parTrans" cxnId="{1D047424-C2B3-43E6-8399-A38FFD1040D4}">
      <dgm:prSet/>
      <dgm:spPr/>
      <dgm:t>
        <a:bodyPr/>
        <a:lstStyle/>
        <a:p>
          <a:endParaRPr lang="en-US"/>
        </a:p>
      </dgm:t>
    </dgm:pt>
    <dgm:pt modelId="{3A70024B-6BBA-47DA-A566-0C290CED4D49}" type="sibTrans" cxnId="{1D047424-C2B3-43E6-8399-A38FFD1040D4}">
      <dgm:prSet/>
      <dgm:spPr/>
      <dgm:t>
        <a:bodyPr/>
        <a:lstStyle/>
        <a:p>
          <a:endParaRPr lang="en-US"/>
        </a:p>
      </dgm:t>
    </dgm:pt>
    <dgm:pt modelId="{DD239290-1CBD-4122-A54D-16CD89B54FD4}">
      <dgm:prSet phldrT="[Text]" custT="1"/>
      <dgm:spPr/>
      <dgm:t>
        <a:bodyPr/>
        <a:lstStyle/>
        <a:p>
          <a:r>
            <a:rPr lang="en-US" sz="1400" dirty="0" smtClean="0">
              <a:latin typeface="Trebuchet MS" panose="020B0603020202020204" pitchFamily="34" charset="0"/>
            </a:rPr>
            <a:t>Purpose </a:t>
          </a:r>
          <a:endParaRPr lang="en-US" sz="1400" dirty="0">
            <a:latin typeface="Trebuchet MS" panose="020B0603020202020204" pitchFamily="34" charset="0"/>
          </a:endParaRPr>
        </a:p>
      </dgm:t>
    </dgm:pt>
    <dgm:pt modelId="{9C78F1EB-F43D-4370-8C06-ECB9443686D3}" type="parTrans" cxnId="{2C8C856B-A46D-4983-9CE2-0BD30F942021}">
      <dgm:prSet/>
      <dgm:spPr/>
      <dgm:t>
        <a:bodyPr/>
        <a:lstStyle/>
        <a:p>
          <a:endParaRPr lang="en-US"/>
        </a:p>
      </dgm:t>
    </dgm:pt>
    <dgm:pt modelId="{7A3BE0E8-1EAD-4923-8C53-6309B8694E0E}" type="sibTrans" cxnId="{2C8C856B-A46D-4983-9CE2-0BD30F942021}">
      <dgm:prSet/>
      <dgm:spPr/>
      <dgm:t>
        <a:bodyPr/>
        <a:lstStyle/>
        <a:p>
          <a:endParaRPr lang="en-US"/>
        </a:p>
      </dgm:t>
    </dgm:pt>
    <dgm:pt modelId="{1858DF97-934D-41A0-9617-FF359846032B}">
      <dgm:prSet phldrT="[Text]" custT="1"/>
      <dgm:spPr>
        <a:noFill/>
        <a:ln>
          <a:solidFill>
            <a:schemeClr val="tx1">
              <a:lumMod val="65000"/>
              <a:lumOff val="35000"/>
            </a:schemeClr>
          </a:solidFill>
        </a:ln>
      </dgm:spPr>
      <dgm:t>
        <a:bodyPr/>
        <a:lstStyle/>
        <a:p>
          <a:r>
            <a:rPr lang="en-US" sz="3200" dirty="0" smtClean="0">
              <a:latin typeface="Museo Slab 500" panose="02000000000000000000" pitchFamily="50" charset="0"/>
            </a:rPr>
            <a:t>Data Pipeline Processes</a:t>
          </a:r>
          <a:endParaRPr lang="en-US" sz="3200" dirty="0">
            <a:latin typeface="Museo Slab 500" panose="02000000000000000000" pitchFamily="50" charset="0"/>
          </a:endParaRPr>
        </a:p>
      </dgm:t>
    </dgm:pt>
    <dgm:pt modelId="{35CCB7BF-85EC-4876-AEBD-0B6943910419}" type="parTrans" cxnId="{84DFDAE3-E78A-4AD8-B0F6-DB62EE619A96}">
      <dgm:prSet/>
      <dgm:spPr/>
      <dgm:t>
        <a:bodyPr/>
        <a:lstStyle/>
        <a:p>
          <a:endParaRPr lang="en-US"/>
        </a:p>
      </dgm:t>
    </dgm:pt>
    <dgm:pt modelId="{F25F944B-CC6D-4946-8DCC-DCDE2F1290AD}" type="sibTrans" cxnId="{84DFDAE3-E78A-4AD8-B0F6-DB62EE619A96}">
      <dgm:prSet/>
      <dgm:spPr/>
      <dgm:t>
        <a:bodyPr/>
        <a:lstStyle/>
        <a:p>
          <a:endParaRPr lang="en-US"/>
        </a:p>
      </dgm:t>
    </dgm:pt>
    <dgm:pt modelId="{F7F29083-EE22-4975-A1C9-9C147D2CE835}">
      <dgm:prSet phldrT="[Text]" custT="1"/>
      <dgm:spPr/>
      <dgm:t>
        <a:bodyPr/>
        <a:lstStyle/>
        <a:p>
          <a:r>
            <a:rPr lang="en-US" sz="1400" dirty="0" smtClean="0">
              <a:latin typeface="Trebuchet MS" panose="020B0603020202020204" pitchFamily="34" charset="0"/>
            </a:rPr>
            <a:t>Accessing the Data Pipeline</a:t>
          </a:r>
          <a:endParaRPr lang="en-US" sz="1400" dirty="0">
            <a:latin typeface="Trebuchet MS" panose="020B0603020202020204" pitchFamily="34" charset="0"/>
          </a:endParaRPr>
        </a:p>
      </dgm:t>
    </dgm:pt>
    <dgm:pt modelId="{9499E8D2-38E7-4045-A2C4-BB97F0AB21F6}" type="parTrans" cxnId="{6DCB4FEC-98B9-4E72-A31D-8B9FD9C802B1}">
      <dgm:prSet/>
      <dgm:spPr/>
      <dgm:t>
        <a:bodyPr/>
        <a:lstStyle/>
        <a:p>
          <a:endParaRPr lang="en-US"/>
        </a:p>
      </dgm:t>
    </dgm:pt>
    <dgm:pt modelId="{6C225E90-E1A3-48F8-9390-CCB219884866}" type="sibTrans" cxnId="{6DCB4FEC-98B9-4E72-A31D-8B9FD9C802B1}">
      <dgm:prSet/>
      <dgm:spPr/>
      <dgm:t>
        <a:bodyPr/>
        <a:lstStyle/>
        <a:p>
          <a:endParaRPr lang="en-US"/>
        </a:p>
      </dgm:t>
    </dgm:pt>
    <dgm:pt modelId="{4A1357BA-D30F-4DBC-80B2-11E8D4ACE594}">
      <dgm:prSet phldrT="[Text]" custT="1"/>
      <dgm:spPr>
        <a:solidFill>
          <a:schemeClr val="bg1"/>
        </a:solidFill>
        <a:ln>
          <a:solidFill>
            <a:schemeClr val="bg2">
              <a:lumMod val="50000"/>
            </a:schemeClr>
          </a:solidFill>
        </a:ln>
      </dgm:spPr>
      <dgm:t>
        <a:bodyPr/>
        <a:lstStyle/>
        <a:p>
          <a:r>
            <a:rPr lang="en-US" sz="3200" dirty="0" smtClean="0">
              <a:latin typeface="Museo Slab 500" panose="02000000000000000000" pitchFamily="50" charset="0"/>
            </a:rPr>
            <a:t>Important Dates</a:t>
          </a:r>
          <a:endParaRPr lang="en-US" sz="3200" dirty="0">
            <a:latin typeface="Museo Slab 500" panose="02000000000000000000" pitchFamily="50" charset="0"/>
          </a:endParaRPr>
        </a:p>
      </dgm:t>
    </dgm:pt>
    <dgm:pt modelId="{22F31716-ECCE-4510-A625-12DB3495B20E}" type="parTrans" cxnId="{5EC09891-DFBB-46F7-9389-32ABED3C619F}">
      <dgm:prSet/>
      <dgm:spPr/>
      <dgm:t>
        <a:bodyPr/>
        <a:lstStyle/>
        <a:p>
          <a:endParaRPr lang="en-US"/>
        </a:p>
      </dgm:t>
    </dgm:pt>
    <dgm:pt modelId="{901DF7A2-01F4-40E3-955E-D70AF51ACF38}" type="sibTrans" cxnId="{5EC09891-DFBB-46F7-9389-32ABED3C619F}">
      <dgm:prSet/>
      <dgm:spPr/>
      <dgm:t>
        <a:bodyPr/>
        <a:lstStyle/>
        <a:p>
          <a:endParaRPr lang="en-US"/>
        </a:p>
      </dgm:t>
    </dgm:pt>
    <dgm:pt modelId="{C27CFCFD-E1BF-49CA-BAC9-73B8BD536148}">
      <dgm:prSet phldrT="[Text]" custT="1"/>
      <dgm:spPr/>
      <dgm:t>
        <a:bodyPr/>
        <a:lstStyle/>
        <a:p>
          <a:r>
            <a:rPr lang="en-US" sz="1400" dirty="0" smtClean="0">
              <a:latin typeface="Trebuchet MS" panose="020B0603020202020204" pitchFamily="34" charset="0"/>
            </a:rPr>
            <a:t>Data Pipeline Access – IdM</a:t>
          </a:r>
          <a:endParaRPr lang="en-US" sz="1400" dirty="0">
            <a:latin typeface="Trebuchet MS" panose="020B0603020202020204" pitchFamily="34" charset="0"/>
          </a:endParaRPr>
        </a:p>
      </dgm:t>
    </dgm:pt>
    <dgm:pt modelId="{085E0CC6-85B8-45E2-A955-FA7680370FCB}" type="parTrans" cxnId="{A0B3FE61-0351-4A57-B774-2F948B99BA01}">
      <dgm:prSet/>
      <dgm:spPr/>
      <dgm:t>
        <a:bodyPr/>
        <a:lstStyle/>
        <a:p>
          <a:endParaRPr lang="en-US"/>
        </a:p>
      </dgm:t>
    </dgm:pt>
    <dgm:pt modelId="{C1BA0B9F-7EDB-49FB-B465-9BD26854D8D2}" type="sibTrans" cxnId="{A0B3FE61-0351-4A57-B774-2F948B99BA01}">
      <dgm:prSet/>
      <dgm:spPr/>
      <dgm:t>
        <a:bodyPr/>
        <a:lstStyle/>
        <a:p>
          <a:endParaRPr lang="en-US"/>
        </a:p>
      </dgm:t>
    </dgm:pt>
    <dgm:pt modelId="{8E4CD52B-C080-4325-BEB3-AE84D73E2063}">
      <dgm:prSet phldrT="[Text]" custT="1"/>
      <dgm:spPr/>
      <dgm:t>
        <a:bodyPr/>
        <a:lstStyle/>
        <a:p>
          <a:r>
            <a:rPr lang="en-US" sz="1400" dirty="0" smtClean="0">
              <a:latin typeface="Trebuchet MS" panose="020B0603020202020204" pitchFamily="34" charset="0"/>
            </a:rPr>
            <a:t>File Upload</a:t>
          </a:r>
          <a:endParaRPr lang="en-US" sz="1400" dirty="0">
            <a:latin typeface="Trebuchet MS" panose="020B0603020202020204" pitchFamily="34" charset="0"/>
          </a:endParaRPr>
        </a:p>
      </dgm:t>
    </dgm:pt>
    <dgm:pt modelId="{00C75555-43E8-42D8-BF49-6D6C35DB8DFD}" type="parTrans" cxnId="{6E12379A-F9E8-49A3-AF9B-8D1441A1D105}">
      <dgm:prSet/>
      <dgm:spPr/>
      <dgm:t>
        <a:bodyPr/>
        <a:lstStyle/>
        <a:p>
          <a:endParaRPr lang="en-US"/>
        </a:p>
      </dgm:t>
    </dgm:pt>
    <dgm:pt modelId="{F53DEAA2-6966-4602-9A18-75574BE6AC78}" type="sibTrans" cxnId="{6E12379A-F9E8-49A3-AF9B-8D1441A1D105}">
      <dgm:prSet/>
      <dgm:spPr/>
      <dgm:t>
        <a:bodyPr/>
        <a:lstStyle/>
        <a:p>
          <a:endParaRPr lang="en-US"/>
        </a:p>
      </dgm:t>
    </dgm:pt>
    <dgm:pt modelId="{CAF95399-CAD3-4360-ADFC-634EDC02E176}">
      <dgm:prSet phldrT="[Text]" custT="1"/>
      <dgm:spPr/>
      <dgm:t>
        <a:bodyPr/>
        <a:lstStyle/>
        <a:p>
          <a:r>
            <a:rPr lang="en-US" sz="1400" dirty="0" smtClean="0">
              <a:latin typeface="Trebuchet MS" panose="020B0603020202020204" pitchFamily="34" charset="0"/>
            </a:rPr>
            <a:t>Fixing Errors</a:t>
          </a:r>
          <a:endParaRPr lang="en-US" sz="1400" dirty="0">
            <a:latin typeface="Trebuchet MS" panose="020B0603020202020204" pitchFamily="34" charset="0"/>
          </a:endParaRPr>
        </a:p>
      </dgm:t>
    </dgm:pt>
    <dgm:pt modelId="{728C4D59-0C82-4B94-94E0-DA2206356ADF}" type="parTrans" cxnId="{D1EACFDC-7438-4683-90E6-0E10C48D69DB}">
      <dgm:prSet/>
      <dgm:spPr/>
      <dgm:t>
        <a:bodyPr/>
        <a:lstStyle/>
        <a:p>
          <a:endParaRPr lang="en-US"/>
        </a:p>
      </dgm:t>
    </dgm:pt>
    <dgm:pt modelId="{E684F195-7CBA-4DEC-AD1F-FC6C8271EF0E}" type="sibTrans" cxnId="{D1EACFDC-7438-4683-90E6-0E10C48D69DB}">
      <dgm:prSet/>
      <dgm:spPr/>
      <dgm:t>
        <a:bodyPr/>
        <a:lstStyle/>
        <a:p>
          <a:endParaRPr lang="en-US"/>
        </a:p>
      </dgm:t>
    </dgm:pt>
    <dgm:pt modelId="{509349CB-0E03-4765-82DB-5D6BD78E1A98}">
      <dgm:prSet phldrT="[Text]" custT="1"/>
      <dgm:spPr/>
      <dgm:t>
        <a:bodyPr/>
        <a:lstStyle/>
        <a:p>
          <a:r>
            <a:rPr lang="en-US" sz="1400" dirty="0" smtClean="0">
              <a:latin typeface="Trebuchet MS" panose="020B0603020202020204" pitchFamily="34" charset="0"/>
            </a:rPr>
            <a:t>Timeline</a:t>
          </a:r>
          <a:endParaRPr lang="en-US" sz="1400" dirty="0">
            <a:latin typeface="Trebuchet MS" panose="020B0603020202020204" pitchFamily="34" charset="0"/>
          </a:endParaRPr>
        </a:p>
      </dgm:t>
    </dgm:pt>
    <dgm:pt modelId="{4B519FFD-A031-4FFC-92CA-7E3D2C65566C}" type="sibTrans" cxnId="{5D90B7E3-E351-4EFE-BA4A-DA7089E1B0CA}">
      <dgm:prSet/>
      <dgm:spPr/>
      <dgm:t>
        <a:bodyPr/>
        <a:lstStyle/>
        <a:p>
          <a:endParaRPr lang="en-US"/>
        </a:p>
      </dgm:t>
    </dgm:pt>
    <dgm:pt modelId="{1D9C3715-240D-4C22-B6D9-691EB365487A}" type="parTrans" cxnId="{5D90B7E3-E351-4EFE-BA4A-DA7089E1B0CA}">
      <dgm:prSet/>
      <dgm:spPr/>
      <dgm:t>
        <a:bodyPr/>
        <a:lstStyle/>
        <a:p>
          <a:endParaRPr lang="en-US"/>
        </a:p>
      </dgm:t>
    </dgm:pt>
    <dgm:pt modelId="{4871E351-C6D7-4DE1-804D-B9EB89B2EFDB}">
      <dgm:prSet phldrT="[Text]" custT="1"/>
      <dgm:spPr/>
      <dgm:t>
        <a:bodyPr/>
        <a:lstStyle/>
        <a:p>
          <a:endParaRPr lang="en-US" sz="1400" dirty="0">
            <a:latin typeface="Trebuchet MS" panose="020B0603020202020204" pitchFamily="34" charset="0"/>
          </a:endParaRPr>
        </a:p>
      </dgm:t>
    </dgm:pt>
    <dgm:pt modelId="{2299F5AA-E201-4696-8DCF-231EDFFD2D0C}" type="sibTrans" cxnId="{EDA323C2-A682-4773-AE98-1D1A19947542}">
      <dgm:prSet/>
      <dgm:spPr/>
      <dgm:t>
        <a:bodyPr/>
        <a:lstStyle/>
        <a:p>
          <a:endParaRPr lang="en-US"/>
        </a:p>
      </dgm:t>
    </dgm:pt>
    <dgm:pt modelId="{9D194488-89B4-4836-88B2-E25DAC31531C}" type="parTrans" cxnId="{EDA323C2-A682-4773-AE98-1D1A19947542}">
      <dgm:prSet/>
      <dgm:spPr/>
      <dgm:t>
        <a:bodyPr/>
        <a:lstStyle/>
        <a:p>
          <a:endParaRPr lang="en-US"/>
        </a:p>
      </dgm:t>
    </dgm:pt>
    <dgm:pt modelId="{FC1CFD82-65CF-4587-A7C9-5EEBF00C0C06}">
      <dgm:prSet phldrT="[Text]" custT="1"/>
      <dgm:spPr/>
      <dgm:t>
        <a:bodyPr/>
        <a:lstStyle/>
        <a:p>
          <a:r>
            <a:rPr lang="en-US" sz="1400" dirty="0" smtClean="0">
              <a:latin typeface="Trebuchet MS" panose="020B0603020202020204" pitchFamily="34" charset="0"/>
            </a:rPr>
            <a:t>Reports</a:t>
          </a:r>
          <a:endParaRPr lang="en-US" sz="1400" dirty="0">
            <a:latin typeface="Trebuchet MS" panose="020B0603020202020204" pitchFamily="34" charset="0"/>
          </a:endParaRPr>
        </a:p>
      </dgm:t>
    </dgm:pt>
    <dgm:pt modelId="{1CA85974-2909-41E7-9D16-867829C57EAE}" type="parTrans" cxnId="{F1125886-AFD0-4895-A541-946DBE1C12AA}">
      <dgm:prSet/>
      <dgm:spPr/>
      <dgm:t>
        <a:bodyPr/>
        <a:lstStyle/>
        <a:p>
          <a:endParaRPr lang="en-US"/>
        </a:p>
      </dgm:t>
    </dgm:pt>
    <dgm:pt modelId="{91DE9A9C-ED29-4B04-A340-05B5D9A588AF}" type="sibTrans" cxnId="{F1125886-AFD0-4895-A541-946DBE1C12AA}">
      <dgm:prSet/>
      <dgm:spPr/>
      <dgm:t>
        <a:bodyPr/>
        <a:lstStyle/>
        <a:p>
          <a:endParaRPr lang="en-US"/>
        </a:p>
      </dgm:t>
    </dgm:pt>
    <dgm:pt modelId="{C1B2883A-90F9-478F-A725-305BFFDFA9F8}">
      <dgm:prSet phldrT="[Text]" custT="1"/>
      <dgm:spPr/>
      <dgm:t>
        <a:bodyPr/>
        <a:lstStyle/>
        <a:p>
          <a:r>
            <a:rPr lang="en-US" sz="1400" dirty="0" smtClean="0">
              <a:latin typeface="Trebuchet MS" panose="020B0603020202020204" pitchFamily="34" charset="0"/>
            </a:rPr>
            <a:t>Resources</a:t>
          </a:r>
          <a:endParaRPr lang="en-US" sz="1400" dirty="0">
            <a:latin typeface="Trebuchet MS" panose="020B0603020202020204" pitchFamily="34" charset="0"/>
          </a:endParaRPr>
        </a:p>
      </dgm:t>
    </dgm:pt>
    <dgm:pt modelId="{94428DCE-380B-4834-9E8C-9400DCB22FE2}" type="parTrans" cxnId="{160338A8-8E78-4960-9EEB-F00FC638278F}">
      <dgm:prSet/>
      <dgm:spPr/>
      <dgm:t>
        <a:bodyPr/>
        <a:lstStyle/>
        <a:p>
          <a:endParaRPr lang="en-US"/>
        </a:p>
      </dgm:t>
    </dgm:pt>
    <dgm:pt modelId="{BCE913AF-D1BA-4E03-A982-648FA2A7B410}" type="sibTrans" cxnId="{160338A8-8E78-4960-9EEB-F00FC638278F}">
      <dgm:prSet/>
      <dgm:spPr/>
      <dgm:t>
        <a:bodyPr/>
        <a:lstStyle/>
        <a:p>
          <a:endParaRPr lang="en-US"/>
        </a:p>
      </dgm:t>
    </dgm:pt>
    <dgm:pt modelId="{75C639FE-035B-4508-9E01-B08E2A6F50FA}">
      <dgm:prSet phldrT="[Text]" custT="1"/>
      <dgm:spPr/>
      <dgm:t>
        <a:bodyPr/>
        <a:lstStyle/>
        <a:p>
          <a:r>
            <a:rPr lang="en-US" sz="1400" dirty="0" smtClean="0">
              <a:latin typeface="Trebuchet MS" panose="020B0603020202020204" pitchFamily="34" charset="0"/>
            </a:rPr>
            <a:t>Special Education IEP Interchange</a:t>
          </a:r>
          <a:endParaRPr lang="en-US" sz="1400" dirty="0">
            <a:latin typeface="Trebuchet MS" panose="020B0603020202020204" pitchFamily="34" charset="0"/>
          </a:endParaRPr>
        </a:p>
      </dgm:t>
    </dgm:pt>
    <dgm:pt modelId="{FEADE0BD-8852-4ED6-A601-A766A535C9FD}" type="parTrans" cxnId="{ACA9FBEA-597F-4366-B911-B933652A99F2}">
      <dgm:prSet/>
      <dgm:spPr/>
    </dgm:pt>
    <dgm:pt modelId="{3BC040B0-4612-4AF9-BB5D-AB533E6475D9}" type="sibTrans" cxnId="{ACA9FBEA-597F-4366-B911-B933652A99F2}">
      <dgm:prSet/>
      <dgm:spPr/>
    </dgm:pt>
    <dgm:pt modelId="{B9EB00C3-69DB-41A7-9EDA-0BDCC70E1C25}">
      <dgm:prSet phldrT="[Text]" custT="1"/>
      <dgm:spPr/>
      <dgm:t>
        <a:bodyPr/>
        <a:lstStyle/>
        <a:p>
          <a:r>
            <a:rPr lang="en-US" sz="1400" dirty="0" smtClean="0">
              <a:latin typeface="Trebuchet MS" panose="020B0603020202020204" pitchFamily="34" charset="0"/>
            </a:rPr>
            <a:t>Special Education EOY Snapshot</a:t>
          </a:r>
          <a:endParaRPr lang="en-US" sz="1400" dirty="0">
            <a:latin typeface="Trebuchet MS" panose="020B0603020202020204" pitchFamily="34" charset="0"/>
          </a:endParaRPr>
        </a:p>
      </dgm:t>
    </dgm:pt>
    <dgm:pt modelId="{5DD6C03F-F402-4513-842B-931230C5C69B}" type="parTrans" cxnId="{D331C9DC-BE6E-4450-A6C1-8A60AAADFA40}">
      <dgm:prSet/>
      <dgm:spPr/>
    </dgm:pt>
    <dgm:pt modelId="{0919A36D-08B7-4925-BFD1-24B661FB62FC}" type="sibTrans" cxnId="{D331C9DC-BE6E-4450-A6C1-8A60AAADFA40}">
      <dgm:prSet/>
      <dgm:spPr/>
    </dgm:pt>
    <dgm:pt modelId="{2EC01FB5-6BBD-4575-8506-D31110D9BBF7}" type="pres">
      <dgm:prSet presAssocID="{33F4798D-627E-47BD-9133-2048AE4D43B1}" presName="Name0" presStyleCnt="0">
        <dgm:presLayoutVars>
          <dgm:chMax val="7"/>
          <dgm:dir/>
          <dgm:animLvl val="lvl"/>
          <dgm:resizeHandles val="exact"/>
        </dgm:presLayoutVars>
      </dgm:prSet>
      <dgm:spPr/>
      <dgm:t>
        <a:bodyPr/>
        <a:lstStyle/>
        <a:p>
          <a:endParaRPr lang="en-US"/>
        </a:p>
      </dgm:t>
    </dgm:pt>
    <dgm:pt modelId="{2C1DDF8D-499E-4321-A4D4-B398E3AC53BF}" type="pres">
      <dgm:prSet presAssocID="{7B318C63-3786-4694-9890-9872DF2EE34A}" presName="circle1" presStyleLbl="node1" presStyleIdx="0" presStyleCnt="3">
        <dgm:style>
          <a:lnRef idx="2">
            <a:schemeClr val="accent5">
              <a:shade val="50000"/>
            </a:schemeClr>
          </a:lnRef>
          <a:fillRef idx="1">
            <a:schemeClr val="accent5"/>
          </a:fillRef>
          <a:effectRef idx="0">
            <a:schemeClr val="accent5"/>
          </a:effectRef>
          <a:fontRef idx="minor">
            <a:schemeClr val="lt1"/>
          </a:fontRef>
        </dgm:style>
      </dgm:prSet>
      <dgm:spPr>
        <a:solidFill>
          <a:srgbClr val="6EC4E8"/>
        </a:solidFill>
        <a:ln>
          <a:solidFill>
            <a:schemeClr val="bg1">
              <a:lumMod val="95000"/>
            </a:schemeClr>
          </a:solidFill>
        </a:ln>
      </dgm:spPr>
      <dgm:t>
        <a:bodyPr/>
        <a:lstStyle/>
        <a:p>
          <a:endParaRPr lang="en-US"/>
        </a:p>
      </dgm:t>
    </dgm:pt>
    <dgm:pt modelId="{59C39896-D865-445E-8EC0-9FBED15B06DC}" type="pres">
      <dgm:prSet presAssocID="{7B318C63-3786-4694-9890-9872DF2EE34A}" presName="space" presStyleCnt="0"/>
      <dgm:spPr/>
    </dgm:pt>
    <dgm:pt modelId="{D920554A-7367-4AAD-91B3-F4FC3C5A37AE}" type="pres">
      <dgm:prSet presAssocID="{7B318C63-3786-4694-9890-9872DF2EE34A}" presName="rect1" presStyleLbl="alignAcc1" presStyleIdx="0" presStyleCnt="3" custLinFactNeighborX="464" custLinFactNeighborY="429"/>
      <dgm:spPr/>
      <dgm:t>
        <a:bodyPr/>
        <a:lstStyle/>
        <a:p>
          <a:endParaRPr lang="en-US"/>
        </a:p>
      </dgm:t>
    </dgm:pt>
    <dgm:pt modelId="{01FB6F2A-8F86-4426-B4F6-AC163E0D5C95}" type="pres">
      <dgm:prSet presAssocID="{1858DF97-934D-41A0-9617-FF359846032B}" presName="vertSpace2" presStyleLbl="node1" presStyleIdx="0" presStyleCnt="3"/>
      <dgm:spPr/>
    </dgm:pt>
    <dgm:pt modelId="{6F5E86C8-7114-4149-B098-F9283EA989C9}" type="pres">
      <dgm:prSet presAssocID="{1858DF97-934D-41A0-9617-FF359846032B}" presName="circle2" presStyleLbl="node1" presStyleIdx="1" presStyleCnt="3"/>
      <dgm:spPr>
        <a:solidFill>
          <a:schemeClr val="bg2">
            <a:lumMod val="75000"/>
          </a:schemeClr>
        </a:solidFill>
      </dgm:spPr>
      <dgm:t>
        <a:bodyPr/>
        <a:lstStyle/>
        <a:p>
          <a:endParaRPr lang="en-US"/>
        </a:p>
      </dgm:t>
    </dgm:pt>
    <dgm:pt modelId="{7E55DD31-F3FC-4EE9-970D-924520440DD4}" type="pres">
      <dgm:prSet presAssocID="{1858DF97-934D-41A0-9617-FF359846032B}" presName="rect2" presStyleLbl="alignAcc1" presStyleIdx="1" presStyleCnt="3"/>
      <dgm:spPr/>
      <dgm:t>
        <a:bodyPr/>
        <a:lstStyle/>
        <a:p>
          <a:endParaRPr lang="en-US"/>
        </a:p>
      </dgm:t>
    </dgm:pt>
    <dgm:pt modelId="{4AFCC9E2-E2A0-4385-90F3-D488EB8C81E9}" type="pres">
      <dgm:prSet presAssocID="{4A1357BA-D30F-4DBC-80B2-11E8D4ACE594}" presName="vertSpace3" presStyleLbl="node1" presStyleIdx="1" presStyleCnt="3"/>
      <dgm:spPr/>
    </dgm:pt>
    <dgm:pt modelId="{07AA9A08-A220-4509-B058-2451433B7793}" type="pres">
      <dgm:prSet presAssocID="{4A1357BA-D30F-4DBC-80B2-11E8D4ACE594}" presName="circle3" presStyleLbl="node1" presStyleIdx="2" presStyleCnt="3"/>
      <dgm:spPr>
        <a:solidFill>
          <a:schemeClr val="tx1">
            <a:lumMod val="50000"/>
            <a:lumOff val="50000"/>
          </a:schemeClr>
        </a:solidFill>
      </dgm:spPr>
      <dgm:t>
        <a:bodyPr/>
        <a:lstStyle/>
        <a:p>
          <a:endParaRPr lang="en-US"/>
        </a:p>
      </dgm:t>
    </dgm:pt>
    <dgm:pt modelId="{48EBA36D-7823-4E7E-9F48-0A5849154E5E}" type="pres">
      <dgm:prSet presAssocID="{4A1357BA-D30F-4DBC-80B2-11E8D4ACE594}" presName="rect3" presStyleLbl="alignAcc1" presStyleIdx="2" presStyleCnt="3"/>
      <dgm:spPr/>
      <dgm:t>
        <a:bodyPr/>
        <a:lstStyle/>
        <a:p>
          <a:endParaRPr lang="en-US"/>
        </a:p>
      </dgm:t>
    </dgm:pt>
    <dgm:pt modelId="{70B03F04-37CB-440C-B57A-7AD82067CA39}" type="pres">
      <dgm:prSet presAssocID="{7B318C63-3786-4694-9890-9872DF2EE34A}" presName="rect1ParTx" presStyleLbl="alignAcc1" presStyleIdx="2" presStyleCnt="3">
        <dgm:presLayoutVars>
          <dgm:chMax val="1"/>
          <dgm:bulletEnabled val="1"/>
        </dgm:presLayoutVars>
      </dgm:prSet>
      <dgm:spPr/>
      <dgm:t>
        <a:bodyPr/>
        <a:lstStyle/>
        <a:p>
          <a:endParaRPr lang="en-US"/>
        </a:p>
      </dgm:t>
    </dgm:pt>
    <dgm:pt modelId="{61F52FC1-B760-455C-B77D-B80407296CE1}" type="pres">
      <dgm:prSet presAssocID="{7B318C63-3786-4694-9890-9872DF2EE34A}" presName="rect1ChTx" presStyleLbl="alignAcc1" presStyleIdx="2" presStyleCnt="3">
        <dgm:presLayoutVars>
          <dgm:bulletEnabled val="1"/>
        </dgm:presLayoutVars>
      </dgm:prSet>
      <dgm:spPr/>
      <dgm:t>
        <a:bodyPr/>
        <a:lstStyle/>
        <a:p>
          <a:endParaRPr lang="en-US"/>
        </a:p>
      </dgm:t>
    </dgm:pt>
    <dgm:pt modelId="{8D3934EC-66D5-41A8-B475-16BF1C16DE6E}" type="pres">
      <dgm:prSet presAssocID="{1858DF97-934D-41A0-9617-FF359846032B}" presName="rect2ParTx" presStyleLbl="alignAcc1" presStyleIdx="2" presStyleCnt="3">
        <dgm:presLayoutVars>
          <dgm:chMax val="1"/>
          <dgm:bulletEnabled val="1"/>
        </dgm:presLayoutVars>
      </dgm:prSet>
      <dgm:spPr/>
      <dgm:t>
        <a:bodyPr/>
        <a:lstStyle/>
        <a:p>
          <a:endParaRPr lang="en-US"/>
        </a:p>
      </dgm:t>
    </dgm:pt>
    <dgm:pt modelId="{CEEBC4A2-CB8E-4707-9583-DE3C9B743232}" type="pres">
      <dgm:prSet presAssocID="{1858DF97-934D-41A0-9617-FF359846032B}" presName="rect2ChTx" presStyleLbl="alignAcc1" presStyleIdx="2" presStyleCnt="3">
        <dgm:presLayoutVars>
          <dgm:bulletEnabled val="1"/>
        </dgm:presLayoutVars>
      </dgm:prSet>
      <dgm:spPr/>
      <dgm:t>
        <a:bodyPr/>
        <a:lstStyle/>
        <a:p>
          <a:endParaRPr lang="en-US"/>
        </a:p>
      </dgm:t>
    </dgm:pt>
    <dgm:pt modelId="{492231FA-EF3F-483C-89CD-C4E6BBC82CF9}" type="pres">
      <dgm:prSet presAssocID="{4A1357BA-D30F-4DBC-80B2-11E8D4ACE594}" presName="rect3ParTx" presStyleLbl="alignAcc1" presStyleIdx="2" presStyleCnt="3">
        <dgm:presLayoutVars>
          <dgm:chMax val="1"/>
          <dgm:bulletEnabled val="1"/>
        </dgm:presLayoutVars>
      </dgm:prSet>
      <dgm:spPr/>
      <dgm:t>
        <a:bodyPr/>
        <a:lstStyle/>
        <a:p>
          <a:endParaRPr lang="en-US"/>
        </a:p>
      </dgm:t>
    </dgm:pt>
    <dgm:pt modelId="{C4FAC389-B5F5-46B9-8335-59C8B09AFA8D}" type="pres">
      <dgm:prSet presAssocID="{4A1357BA-D30F-4DBC-80B2-11E8D4ACE594}" presName="rect3ChTx" presStyleLbl="alignAcc1" presStyleIdx="2" presStyleCnt="3">
        <dgm:presLayoutVars>
          <dgm:bulletEnabled val="1"/>
        </dgm:presLayoutVars>
      </dgm:prSet>
      <dgm:spPr/>
      <dgm:t>
        <a:bodyPr/>
        <a:lstStyle/>
        <a:p>
          <a:endParaRPr lang="en-US"/>
        </a:p>
      </dgm:t>
    </dgm:pt>
  </dgm:ptLst>
  <dgm:cxnLst>
    <dgm:cxn modelId="{5EC09891-DFBB-46F7-9389-32ABED3C619F}" srcId="{33F4798D-627E-47BD-9133-2048AE4D43B1}" destId="{4A1357BA-D30F-4DBC-80B2-11E8D4ACE594}" srcOrd="2" destOrd="0" parTransId="{22F31716-ECCE-4510-A625-12DB3495B20E}" sibTransId="{901DF7A2-01F4-40E3-955E-D70AF51ACF38}"/>
    <dgm:cxn modelId="{2BF82970-29FF-4571-8BC2-A79958BF253D}" type="presOf" srcId="{509349CB-0E03-4765-82DB-5D6BD78E1A98}" destId="{C4FAC389-B5F5-46B9-8335-59C8B09AFA8D}" srcOrd="0" destOrd="1" presId="urn:microsoft.com/office/officeart/2005/8/layout/target3"/>
    <dgm:cxn modelId="{8E66EEFF-51C6-4645-A347-5A335B7F3893}" type="presOf" srcId="{C1B2883A-90F9-478F-A725-305BFFDFA9F8}" destId="{C4FAC389-B5F5-46B9-8335-59C8B09AFA8D}" srcOrd="0" destOrd="2" presId="urn:microsoft.com/office/officeart/2005/8/layout/target3"/>
    <dgm:cxn modelId="{D1EACFDC-7438-4683-90E6-0E10C48D69DB}" srcId="{1858DF97-934D-41A0-9617-FF359846032B}" destId="{CAF95399-CAD3-4360-ADFC-634EDC02E176}" srcOrd="2" destOrd="0" parTransId="{728C4D59-0C82-4B94-94E0-DA2206356ADF}" sibTransId="{E684F195-7CBA-4DEC-AD1F-FC6C8271EF0E}"/>
    <dgm:cxn modelId="{5D90B7E3-E351-4EFE-BA4A-DA7089E1B0CA}" srcId="{4A1357BA-D30F-4DBC-80B2-11E8D4ACE594}" destId="{509349CB-0E03-4765-82DB-5D6BD78E1A98}" srcOrd="1" destOrd="0" parTransId="{1D9C3715-240D-4C22-B6D9-691EB365487A}" sibTransId="{4B519FFD-A031-4FFC-92CA-7E3D2C65566C}"/>
    <dgm:cxn modelId="{6E12379A-F9E8-49A3-AF9B-8D1441A1D105}" srcId="{1858DF97-934D-41A0-9617-FF359846032B}" destId="{8E4CD52B-C080-4325-BEB3-AE84D73E2063}" srcOrd="1" destOrd="0" parTransId="{00C75555-43E8-42D8-BF49-6D6C35DB8DFD}" sibTransId="{F53DEAA2-6966-4602-9A18-75574BE6AC78}"/>
    <dgm:cxn modelId="{D98473BD-FB8B-48AA-BF27-7CA5DEF9DD93}" type="presOf" srcId="{33F4798D-627E-47BD-9133-2048AE4D43B1}" destId="{2EC01FB5-6BBD-4575-8506-D31110D9BBF7}" srcOrd="0" destOrd="0" presId="urn:microsoft.com/office/officeart/2005/8/layout/target3"/>
    <dgm:cxn modelId="{8AAFF10B-3F25-4969-BC54-7D6733D97E49}" type="presOf" srcId="{C27CFCFD-E1BF-49CA-BAC9-73B8BD536148}" destId="{61F52FC1-B760-455C-B77D-B80407296CE1}" srcOrd="0" destOrd="1" presId="urn:microsoft.com/office/officeart/2005/8/layout/target3"/>
    <dgm:cxn modelId="{D331C9DC-BE6E-4450-A6C1-8A60AAADFA40}" srcId="{7B318C63-3786-4694-9890-9872DF2EE34A}" destId="{B9EB00C3-69DB-41A7-9EDA-0BDCC70E1C25}" srcOrd="3" destOrd="0" parTransId="{5DD6C03F-F402-4513-842B-931230C5C69B}" sibTransId="{0919A36D-08B7-4925-BFD1-24B661FB62FC}"/>
    <dgm:cxn modelId="{A80B4AC5-9DCA-48C2-AC40-17BD843E5618}" type="presOf" srcId="{4871E351-C6D7-4DE1-804D-B9EB89B2EFDB}" destId="{C4FAC389-B5F5-46B9-8335-59C8B09AFA8D}" srcOrd="0" destOrd="0" presId="urn:microsoft.com/office/officeart/2005/8/layout/target3"/>
    <dgm:cxn modelId="{4F581799-3735-4684-BC49-9A651CDED6D0}" type="presOf" srcId="{CAF95399-CAD3-4360-ADFC-634EDC02E176}" destId="{CEEBC4A2-CB8E-4707-9583-DE3C9B743232}" srcOrd="0" destOrd="2" presId="urn:microsoft.com/office/officeart/2005/8/layout/target3"/>
    <dgm:cxn modelId="{4C8C1267-59ED-4A2C-9400-996AE2C50CA1}" type="presOf" srcId="{DD239290-1CBD-4122-A54D-16CD89B54FD4}" destId="{61F52FC1-B760-455C-B77D-B80407296CE1}" srcOrd="0" destOrd="0" presId="urn:microsoft.com/office/officeart/2005/8/layout/target3"/>
    <dgm:cxn modelId="{C98B5F36-1746-4451-AE4C-2AC9914EC115}" type="presOf" srcId="{75C639FE-035B-4508-9E01-B08E2A6F50FA}" destId="{61F52FC1-B760-455C-B77D-B80407296CE1}" srcOrd="0" destOrd="2" presId="urn:microsoft.com/office/officeart/2005/8/layout/target3"/>
    <dgm:cxn modelId="{160338A8-8E78-4960-9EEB-F00FC638278F}" srcId="{4A1357BA-D30F-4DBC-80B2-11E8D4ACE594}" destId="{C1B2883A-90F9-478F-A725-305BFFDFA9F8}" srcOrd="2" destOrd="0" parTransId="{94428DCE-380B-4834-9E8C-9400DCB22FE2}" sibTransId="{BCE913AF-D1BA-4E03-A982-648FA2A7B410}"/>
    <dgm:cxn modelId="{FAAD71F4-D686-4F2E-B7C9-846226E10391}" type="presOf" srcId="{1858DF97-934D-41A0-9617-FF359846032B}" destId="{7E55DD31-F3FC-4EE9-970D-924520440DD4}" srcOrd="0" destOrd="0" presId="urn:microsoft.com/office/officeart/2005/8/layout/target3"/>
    <dgm:cxn modelId="{EDA323C2-A682-4773-AE98-1D1A19947542}" srcId="{4A1357BA-D30F-4DBC-80B2-11E8D4ACE594}" destId="{4871E351-C6D7-4DE1-804D-B9EB89B2EFDB}" srcOrd="0" destOrd="0" parTransId="{9D194488-89B4-4836-88B2-E25DAC31531C}" sibTransId="{2299F5AA-E201-4696-8DCF-231EDFFD2D0C}"/>
    <dgm:cxn modelId="{A0B3FE61-0351-4A57-B774-2F948B99BA01}" srcId="{7B318C63-3786-4694-9890-9872DF2EE34A}" destId="{C27CFCFD-E1BF-49CA-BAC9-73B8BD536148}" srcOrd="1" destOrd="0" parTransId="{085E0CC6-85B8-45E2-A955-FA7680370FCB}" sibTransId="{C1BA0B9F-7EDB-49FB-B465-9BD26854D8D2}"/>
    <dgm:cxn modelId="{89A4CAE9-A8D0-4075-8379-29E327714D91}" type="presOf" srcId="{B9EB00C3-69DB-41A7-9EDA-0BDCC70E1C25}" destId="{61F52FC1-B760-455C-B77D-B80407296CE1}" srcOrd="0" destOrd="3" presId="urn:microsoft.com/office/officeart/2005/8/layout/target3"/>
    <dgm:cxn modelId="{84DFDAE3-E78A-4AD8-B0F6-DB62EE619A96}" srcId="{33F4798D-627E-47BD-9133-2048AE4D43B1}" destId="{1858DF97-934D-41A0-9617-FF359846032B}" srcOrd="1" destOrd="0" parTransId="{35CCB7BF-85EC-4876-AEBD-0B6943910419}" sibTransId="{F25F944B-CC6D-4946-8DCC-DCDE2F1290AD}"/>
    <dgm:cxn modelId="{FFA8EC9A-0C60-4B1C-A94B-5C0358766D04}" type="presOf" srcId="{1858DF97-934D-41A0-9617-FF359846032B}" destId="{8D3934EC-66D5-41A8-B475-16BF1C16DE6E}" srcOrd="1" destOrd="0" presId="urn:microsoft.com/office/officeart/2005/8/layout/target3"/>
    <dgm:cxn modelId="{1D047424-C2B3-43E6-8399-A38FFD1040D4}" srcId="{33F4798D-627E-47BD-9133-2048AE4D43B1}" destId="{7B318C63-3786-4694-9890-9872DF2EE34A}" srcOrd="0" destOrd="0" parTransId="{74C6870C-35DD-4601-9E1E-B781FBB7F23D}" sibTransId="{3A70024B-6BBA-47DA-A566-0C290CED4D49}"/>
    <dgm:cxn modelId="{9C9586C4-E53F-4281-8109-5FF55159859E}" type="presOf" srcId="{F7F29083-EE22-4975-A1C9-9C147D2CE835}" destId="{CEEBC4A2-CB8E-4707-9583-DE3C9B743232}" srcOrd="0" destOrd="0" presId="urn:microsoft.com/office/officeart/2005/8/layout/target3"/>
    <dgm:cxn modelId="{7D096593-D2B1-454F-BE6B-DF39557D8338}" type="presOf" srcId="{8E4CD52B-C080-4325-BEB3-AE84D73E2063}" destId="{CEEBC4A2-CB8E-4707-9583-DE3C9B743232}" srcOrd="0" destOrd="1" presId="urn:microsoft.com/office/officeart/2005/8/layout/target3"/>
    <dgm:cxn modelId="{6DCB4FEC-98B9-4E72-A31D-8B9FD9C802B1}" srcId="{1858DF97-934D-41A0-9617-FF359846032B}" destId="{F7F29083-EE22-4975-A1C9-9C147D2CE835}" srcOrd="0" destOrd="0" parTransId="{9499E8D2-38E7-4045-A2C4-BB97F0AB21F6}" sibTransId="{6C225E90-E1A3-48F8-9390-CCB219884866}"/>
    <dgm:cxn modelId="{78F3A760-9C6B-4881-A0FF-B1F3B25D367B}" type="presOf" srcId="{FC1CFD82-65CF-4587-A7C9-5EEBF00C0C06}" destId="{CEEBC4A2-CB8E-4707-9583-DE3C9B743232}" srcOrd="0" destOrd="3" presId="urn:microsoft.com/office/officeart/2005/8/layout/target3"/>
    <dgm:cxn modelId="{F1125886-AFD0-4895-A541-946DBE1C12AA}" srcId="{1858DF97-934D-41A0-9617-FF359846032B}" destId="{FC1CFD82-65CF-4587-A7C9-5EEBF00C0C06}" srcOrd="3" destOrd="0" parTransId="{1CA85974-2909-41E7-9D16-867829C57EAE}" sibTransId="{91DE9A9C-ED29-4B04-A340-05B5D9A588AF}"/>
    <dgm:cxn modelId="{BCE6C864-DE5E-467A-851F-EB0F98900F0D}" type="presOf" srcId="{7B318C63-3786-4694-9890-9872DF2EE34A}" destId="{D920554A-7367-4AAD-91B3-F4FC3C5A37AE}" srcOrd="0" destOrd="0" presId="urn:microsoft.com/office/officeart/2005/8/layout/target3"/>
    <dgm:cxn modelId="{751C8F68-FD38-4D73-98A6-44B33F0C1C31}" type="presOf" srcId="{4A1357BA-D30F-4DBC-80B2-11E8D4ACE594}" destId="{48EBA36D-7823-4E7E-9F48-0A5849154E5E}" srcOrd="0" destOrd="0" presId="urn:microsoft.com/office/officeart/2005/8/layout/target3"/>
    <dgm:cxn modelId="{D2A60632-8296-4E8E-853D-11E27FDCC6EF}" type="presOf" srcId="{4A1357BA-D30F-4DBC-80B2-11E8D4ACE594}" destId="{492231FA-EF3F-483C-89CD-C4E6BBC82CF9}" srcOrd="1" destOrd="0" presId="urn:microsoft.com/office/officeart/2005/8/layout/target3"/>
    <dgm:cxn modelId="{2C8C856B-A46D-4983-9CE2-0BD30F942021}" srcId="{7B318C63-3786-4694-9890-9872DF2EE34A}" destId="{DD239290-1CBD-4122-A54D-16CD89B54FD4}" srcOrd="0" destOrd="0" parTransId="{9C78F1EB-F43D-4370-8C06-ECB9443686D3}" sibTransId="{7A3BE0E8-1EAD-4923-8C53-6309B8694E0E}"/>
    <dgm:cxn modelId="{308F79A9-E34A-418F-8E34-92BA4D4BD494}" type="presOf" srcId="{7B318C63-3786-4694-9890-9872DF2EE34A}" destId="{70B03F04-37CB-440C-B57A-7AD82067CA39}" srcOrd="1" destOrd="0" presId="urn:microsoft.com/office/officeart/2005/8/layout/target3"/>
    <dgm:cxn modelId="{ACA9FBEA-597F-4366-B911-B933652A99F2}" srcId="{7B318C63-3786-4694-9890-9872DF2EE34A}" destId="{75C639FE-035B-4508-9E01-B08E2A6F50FA}" srcOrd="2" destOrd="0" parTransId="{FEADE0BD-8852-4ED6-A601-A766A535C9FD}" sibTransId="{3BC040B0-4612-4AF9-BB5D-AB533E6475D9}"/>
    <dgm:cxn modelId="{5E5EFE00-D70B-4E8A-8818-BE43AD1800AA}" type="presParOf" srcId="{2EC01FB5-6BBD-4575-8506-D31110D9BBF7}" destId="{2C1DDF8D-499E-4321-A4D4-B398E3AC53BF}" srcOrd="0" destOrd="0" presId="urn:microsoft.com/office/officeart/2005/8/layout/target3"/>
    <dgm:cxn modelId="{BFB4D085-CB58-42B9-AD7D-D431C009CD25}" type="presParOf" srcId="{2EC01FB5-6BBD-4575-8506-D31110D9BBF7}" destId="{59C39896-D865-445E-8EC0-9FBED15B06DC}" srcOrd="1" destOrd="0" presId="urn:microsoft.com/office/officeart/2005/8/layout/target3"/>
    <dgm:cxn modelId="{9C7D9C6A-2B4F-4005-95BF-64AC76CCD8BD}" type="presParOf" srcId="{2EC01FB5-6BBD-4575-8506-D31110D9BBF7}" destId="{D920554A-7367-4AAD-91B3-F4FC3C5A37AE}" srcOrd="2" destOrd="0" presId="urn:microsoft.com/office/officeart/2005/8/layout/target3"/>
    <dgm:cxn modelId="{30EDF230-D696-44A2-ADD1-7B779C8589AA}" type="presParOf" srcId="{2EC01FB5-6BBD-4575-8506-D31110D9BBF7}" destId="{01FB6F2A-8F86-4426-B4F6-AC163E0D5C95}" srcOrd="3" destOrd="0" presId="urn:microsoft.com/office/officeart/2005/8/layout/target3"/>
    <dgm:cxn modelId="{A3357C59-6FDC-477B-AC7A-B7171797DE07}" type="presParOf" srcId="{2EC01FB5-6BBD-4575-8506-D31110D9BBF7}" destId="{6F5E86C8-7114-4149-B098-F9283EA989C9}" srcOrd="4" destOrd="0" presId="urn:microsoft.com/office/officeart/2005/8/layout/target3"/>
    <dgm:cxn modelId="{69CB641F-0FDE-4209-B6A7-F1C9E716E438}" type="presParOf" srcId="{2EC01FB5-6BBD-4575-8506-D31110D9BBF7}" destId="{7E55DD31-F3FC-4EE9-970D-924520440DD4}" srcOrd="5" destOrd="0" presId="urn:microsoft.com/office/officeart/2005/8/layout/target3"/>
    <dgm:cxn modelId="{B27E22C1-0FFE-4644-B81A-79AB5994431E}" type="presParOf" srcId="{2EC01FB5-6BBD-4575-8506-D31110D9BBF7}" destId="{4AFCC9E2-E2A0-4385-90F3-D488EB8C81E9}" srcOrd="6" destOrd="0" presId="urn:microsoft.com/office/officeart/2005/8/layout/target3"/>
    <dgm:cxn modelId="{283CAA81-31AD-4D49-A669-7481839A0A0E}" type="presParOf" srcId="{2EC01FB5-6BBD-4575-8506-D31110D9BBF7}" destId="{07AA9A08-A220-4509-B058-2451433B7793}" srcOrd="7" destOrd="0" presId="urn:microsoft.com/office/officeart/2005/8/layout/target3"/>
    <dgm:cxn modelId="{A1439B73-68A2-4D9D-99FF-637D66D7843E}" type="presParOf" srcId="{2EC01FB5-6BBD-4575-8506-D31110D9BBF7}" destId="{48EBA36D-7823-4E7E-9F48-0A5849154E5E}" srcOrd="8" destOrd="0" presId="urn:microsoft.com/office/officeart/2005/8/layout/target3"/>
    <dgm:cxn modelId="{0378A533-9E36-40FD-87DA-26FBEA200AFB}" type="presParOf" srcId="{2EC01FB5-6BBD-4575-8506-D31110D9BBF7}" destId="{70B03F04-37CB-440C-B57A-7AD82067CA39}" srcOrd="9" destOrd="0" presId="urn:microsoft.com/office/officeart/2005/8/layout/target3"/>
    <dgm:cxn modelId="{C0D6CB95-3151-4809-AD50-99D15D95CA9A}" type="presParOf" srcId="{2EC01FB5-6BBD-4575-8506-D31110D9BBF7}" destId="{61F52FC1-B760-455C-B77D-B80407296CE1}" srcOrd="10" destOrd="0" presId="urn:microsoft.com/office/officeart/2005/8/layout/target3"/>
    <dgm:cxn modelId="{C2D64100-C0C0-4B8C-B1A5-8055B2D2FBFB}" type="presParOf" srcId="{2EC01FB5-6BBD-4575-8506-D31110D9BBF7}" destId="{8D3934EC-66D5-41A8-B475-16BF1C16DE6E}" srcOrd="11" destOrd="0" presId="urn:microsoft.com/office/officeart/2005/8/layout/target3"/>
    <dgm:cxn modelId="{1F77AA54-11D5-4C3E-8008-37F948C0A85D}" type="presParOf" srcId="{2EC01FB5-6BBD-4575-8506-D31110D9BBF7}" destId="{CEEBC4A2-CB8E-4707-9583-DE3C9B743232}" srcOrd="12" destOrd="0" presId="urn:microsoft.com/office/officeart/2005/8/layout/target3"/>
    <dgm:cxn modelId="{7EA585C5-4A7B-41B9-9AEC-DDFAED30EE7C}" type="presParOf" srcId="{2EC01FB5-6BBD-4575-8506-D31110D9BBF7}" destId="{492231FA-EF3F-483C-89CD-C4E6BBC82CF9}" srcOrd="13" destOrd="0" presId="urn:microsoft.com/office/officeart/2005/8/layout/target3"/>
    <dgm:cxn modelId="{C524370E-A406-4BAD-906F-567E9B4436A3}" type="presParOf" srcId="{2EC01FB5-6BBD-4575-8506-D31110D9BBF7}" destId="{C4FAC389-B5F5-46B9-8335-59C8B09AFA8D}" srcOrd="14"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54E798-4B4A-488E-AF81-83D6D57AB297}" type="doc">
      <dgm:prSet loTypeId="urn:microsoft.com/office/officeart/2005/8/layout/hProcess10#1" loCatId="process" qsTypeId="urn:microsoft.com/office/officeart/2005/8/quickstyle/simple3" qsCatId="simple" csTypeId="urn:microsoft.com/office/officeart/2005/8/colors/colorful2" csCatId="colorful" phldr="1"/>
      <dgm:spPr/>
      <dgm:t>
        <a:bodyPr/>
        <a:lstStyle/>
        <a:p>
          <a:endParaRPr lang="en-US"/>
        </a:p>
      </dgm:t>
    </dgm:pt>
    <dgm:pt modelId="{70E94E56-C970-4207-8E8D-15E45C77F965}">
      <dgm:prSet phldrT="[Text]" custT="1"/>
      <dgm:spPr>
        <a:solidFill>
          <a:srgbClr val="00B0F0"/>
        </a:solidFill>
      </dgm:spPr>
      <dgm:t>
        <a:bodyPr/>
        <a:lstStyle/>
        <a:p>
          <a:pPr algn="ctr"/>
          <a:r>
            <a:rPr lang="en-US" sz="1600" b="1" dirty="0" smtClean="0">
              <a:latin typeface="+mn-lt"/>
            </a:rPr>
            <a:t>Schools</a:t>
          </a:r>
          <a:endParaRPr lang="en-US" sz="1600" b="1" dirty="0">
            <a:latin typeface="+mn-lt"/>
          </a:endParaRPr>
        </a:p>
      </dgm:t>
    </dgm:pt>
    <dgm:pt modelId="{BF8A3EB5-FD08-4C3D-8790-4B0887F583EB}" type="parTrans" cxnId="{CA7ECB92-BFE6-4C03-A971-594F9BF26DAF}">
      <dgm:prSet/>
      <dgm:spPr/>
      <dgm:t>
        <a:bodyPr/>
        <a:lstStyle/>
        <a:p>
          <a:endParaRPr lang="en-US">
            <a:solidFill>
              <a:srgbClr val="990033"/>
            </a:solidFill>
          </a:endParaRPr>
        </a:p>
      </dgm:t>
    </dgm:pt>
    <dgm:pt modelId="{AC59ADC2-2257-438B-AAF8-FEF0F1024115}" type="sibTrans" cxnId="{CA7ECB92-BFE6-4C03-A971-594F9BF26DAF}">
      <dgm:prSet/>
      <dgm:spPr/>
      <dgm:t>
        <a:bodyPr/>
        <a:lstStyle/>
        <a:p>
          <a:endParaRPr lang="en-US" dirty="0">
            <a:solidFill>
              <a:srgbClr val="990033"/>
            </a:solidFill>
          </a:endParaRPr>
        </a:p>
      </dgm:t>
    </dgm:pt>
    <dgm:pt modelId="{8897250D-6E29-4F99-ADEF-0D33B0562A1E}">
      <dgm:prSet phldrT="[Text]" custT="1"/>
      <dgm:spPr>
        <a:solidFill>
          <a:srgbClr val="00B0F0"/>
        </a:solidFill>
      </dgm:spPr>
      <dgm:t>
        <a:bodyPr/>
        <a:lstStyle/>
        <a:p>
          <a:pPr algn="l"/>
          <a:r>
            <a:rPr lang="en-US" sz="1600" dirty="0" smtClean="0">
              <a:latin typeface="+mn-lt"/>
            </a:rPr>
            <a:t>Track data throughout school year</a:t>
          </a:r>
          <a:endParaRPr lang="en-US" sz="1600" dirty="0">
            <a:latin typeface="+mn-lt"/>
          </a:endParaRPr>
        </a:p>
      </dgm:t>
    </dgm:pt>
    <dgm:pt modelId="{1E4697CC-0D25-41F8-8EC5-914FA4E1A0D1}" type="parTrans" cxnId="{54FC6667-0BAA-4DB2-B383-BA0DE76BE861}">
      <dgm:prSet/>
      <dgm:spPr/>
      <dgm:t>
        <a:bodyPr/>
        <a:lstStyle/>
        <a:p>
          <a:endParaRPr lang="en-US">
            <a:solidFill>
              <a:srgbClr val="990033"/>
            </a:solidFill>
          </a:endParaRPr>
        </a:p>
      </dgm:t>
    </dgm:pt>
    <dgm:pt modelId="{B0D0360D-9DD4-43AD-A141-5C0502C4B4DE}" type="sibTrans" cxnId="{54FC6667-0BAA-4DB2-B383-BA0DE76BE861}">
      <dgm:prSet/>
      <dgm:spPr/>
      <dgm:t>
        <a:bodyPr/>
        <a:lstStyle/>
        <a:p>
          <a:endParaRPr lang="en-US">
            <a:solidFill>
              <a:srgbClr val="990033"/>
            </a:solidFill>
          </a:endParaRPr>
        </a:p>
      </dgm:t>
    </dgm:pt>
    <dgm:pt modelId="{327DAF64-F1AB-4A95-8F61-6B742402153D}">
      <dgm:prSet phldrT="[Text]" custT="1"/>
      <dgm:spPr>
        <a:solidFill>
          <a:srgbClr val="FF0000">
            <a:alpha val="51000"/>
          </a:srgbClr>
        </a:solidFill>
      </dgm:spPr>
      <dgm:t>
        <a:bodyPr/>
        <a:lstStyle/>
        <a:p>
          <a:pPr algn="ctr"/>
          <a:r>
            <a:rPr lang="en-US" sz="1600" b="1" dirty="0" smtClean="0">
              <a:latin typeface="+mn-lt"/>
            </a:rPr>
            <a:t>Admin Unit/SOP</a:t>
          </a:r>
          <a:endParaRPr lang="en-US" sz="1600" b="1" dirty="0">
            <a:latin typeface="+mn-lt"/>
          </a:endParaRPr>
        </a:p>
      </dgm:t>
    </dgm:pt>
    <dgm:pt modelId="{855D9CEC-9509-4FB6-8EA2-73A0E1EFBE2F}" type="parTrans" cxnId="{6027714B-ABD3-4AFD-AC9E-859AACD6CF94}">
      <dgm:prSet/>
      <dgm:spPr/>
      <dgm:t>
        <a:bodyPr/>
        <a:lstStyle/>
        <a:p>
          <a:endParaRPr lang="en-US">
            <a:solidFill>
              <a:srgbClr val="990033"/>
            </a:solidFill>
          </a:endParaRPr>
        </a:p>
      </dgm:t>
    </dgm:pt>
    <dgm:pt modelId="{C3CAF434-51EB-4F67-81C0-B8384F5A2C4C}" type="sibTrans" cxnId="{6027714B-ABD3-4AFD-AC9E-859AACD6CF94}">
      <dgm:prSet/>
      <dgm:spPr/>
      <dgm:t>
        <a:bodyPr/>
        <a:lstStyle/>
        <a:p>
          <a:endParaRPr lang="en-US" dirty="0">
            <a:solidFill>
              <a:srgbClr val="990033"/>
            </a:solidFill>
          </a:endParaRPr>
        </a:p>
      </dgm:t>
    </dgm:pt>
    <dgm:pt modelId="{94D140E9-C9F1-409A-8E9B-2752C2C09B9F}">
      <dgm:prSet phldrT="[Text]" custT="1"/>
      <dgm:spPr>
        <a:solidFill>
          <a:srgbClr val="FF0000">
            <a:alpha val="51000"/>
          </a:srgbClr>
        </a:solidFill>
      </dgm:spPr>
      <dgm:t>
        <a:bodyPr/>
        <a:lstStyle/>
        <a:p>
          <a:pPr algn="l"/>
          <a:r>
            <a:rPr lang="en-US" sz="1600" dirty="0" smtClean="0">
              <a:latin typeface="+mn-lt"/>
            </a:rPr>
            <a:t>Combines data from schools.  Determines the appropriate coding for each record.</a:t>
          </a:r>
          <a:endParaRPr lang="en-US" sz="1600" dirty="0">
            <a:latin typeface="+mn-lt"/>
          </a:endParaRPr>
        </a:p>
      </dgm:t>
    </dgm:pt>
    <dgm:pt modelId="{870CD28B-32C9-4895-B190-57266ADD3D62}" type="parTrans" cxnId="{0EF94753-2D87-43BB-81AD-98F6334A0A78}">
      <dgm:prSet/>
      <dgm:spPr/>
      <dgm:t>
        <a:bodyPr/>
        <a:lstStyle/>
        <a:p>
          <a:endParaRPr lang="en-US">
            <a:solidFill>
              <a:srgbClr val="990033"/>
            </a:solidFill>
          </a:endParaRPr>
        </a:p>
      </dgm:t>
    </dgm:pt>
    <dgm:pt modelId="{6767315D-1632-4104-B2C2-8AE57539D44E}" type="sibTrans" cxnId="{0EF94753-2D87-43BB-81AD-98F6334A0A78}">
      <dgm:prSet/>
      <dgm:spPr/>
      <dgm:t>
        <a:bodyPr/>
        <a:lstStyle/>
        <a:p>
          <a:endParaRPr lang="en-US">
            <a:solidFill>
              <a:srgbClr val="990033"/>
            </a:solidFill>
          </a:endParaRPr>
        </a:p>
      </dgm:t>
    </dgm:pt>
    <dgm:pt modelId="{5F4A0439-A01A-4C24-A826-F2969A21B81E}">
      <dgm:prSet phldrT="[Text]" custT="1"/>
      <dgm:spPr>
        <a:solidFill>
          <a:srgbClr val="FF0000">
            <a:alpha val="51000"/>
          </a:srgbClr>
        </a:solidFill>
      </dgm:spPr>
      <dgm:t>
        <a:bodyPr/>
        <a:lstStyle/>
        <a:p>
          <a:pPr algn="l"/>
          <a:r>
            <a:rPr lang="en-US" sz="1600" dirty="0" smtClean="0">
              <a:latin typeface="+mn-lt"/>
            </a:rPr>
            <a:t>Reports data to CDE</a:t>
          </a:r>
          <a:endParaRPr lang="en-US" sz="1600" dirty="0">
            <a:latin typeface="+mn-lt"/>
          </a:endParaRPr>
        </a:p>
      </dgm:t>
    </dgm:pt>
    <dgm:pt modelId="{FA8D2572-7FB3-473D-B1C4-916A0DF06878}" type="parTrans" cxnId="{72DBB127-B186-4932-9DB1-F46469E2C969}">
      <dgm:prSet/>
      <dgm:spPr/>
      <dgm:t>
        <a:bodyPr/>
        <a:lstStyle/>
        <a:p>
          <a:endParaRPr lang="en-US">
            <a:solidFill>
              <a:srgbClr val="990033"/>
            </a:solidFill>
          </a:endParaRPr>
        </a:p>
      </dgm:t>
    </dgm:pt>
    <dgm:pt modelId="{A8A1A96C-8FD4-4A3E-A70A-F79CDD9FB900}" type="sibTrans" cxnId="{72DBB127-B186-4932-9DB1-F46469E2C969}">
      <dgm:prSet/>
      <dgm:spPr/>
      <dgm:t>
        <a:bodyPr/>
        <a:lstStyle/>
        <a:p>
          <a:endParaRPr lang="en-US">
            <a:solidFill>
              <a:srgbClr val="990033"/>
            </a:solidFill>
          </a:endParaRPr>
        </a:p>
      </dgm:t>
    </dgm:pt>
    <dgm:pt modelId="{8CBE5A4C-CDD5-4799-8BA3-526D4AA6FA60}">
      <dgm:prSet phldrT="[Text]" custT="1"/>
      <dgm:spPr>
        <a:solidFill>
          <a:srgbClr val="7030A0">
            <a:alpha val="50000"/>
          </a:srgbClr>
        </a:solidFill>
      </dgm:spPr>
      <dgm:t>
        <a:bodyPr/>
        <a:lstStyle/>
        <a:p>
          <a:pPr algn="ctr"/>
          <a:r>
            <a:rPr lang="en-US" sz="1600" b="1" dirty="0" smtClean="0">
              <a:latin typeface="+mn-lt"/>
              <a:ea typeface="Verdana" panose="020B0604030504040204" pitchFamily="34" charset="0"/>
              <a:cs typeface="Verdana" panose="020B0604030504040204" pitchFamily="34" charset="0"/>
            </a:rPr>
            <a:t>CDE via Data Pipeline</a:t>
          </a:r>
          <a:endParaRPr lang="en-US" sz="1600" b="1" dirty="0">
            <a:latin typeface="+mn-lt"/>
            <a:ea typeface="Verdana" panose="020B0604030504040204" pitchFamily="34" charset="0"/>
            <a:cs typeface="Verdana" panose="020B0604030504040204" pitchFamily="34" charset="0"/>
          </a:endParaRPr>
        </a:p>
      </dgm:t>
    </dgm:pt>
    <dgm:pt modelId="{B1BF4AA8-364D-4974-BF0A-FE8D03BBD303}" type="parTrans" cxnId="{FE4C7F25-0D5A-41D0-8C26-74D22B50113E}">
      <dgm:prSet/>
      <dgm:spPr/>
      <dgm:t>
        <a:bodyPr/>
        <a:lstStyle/>
        <a:p>
          <a:endParaRPr lang="en-US">
            <a:solidFill>
              <a:srgbClr val="990033"/>
            </a:solidFill>
          </a:endParaRPr>
        </a:p>
      </dgm:t>
    </dgm:pt>
    <dgm:pt modelId="{01E034E0-7567-4CE6-999D-3490A1DFB0ED}" type="sibTrans" cxnId="{FE4C7F25-0D5A-41D0-8C26-74D22B50113E}">
      <dgm:prSet/>
      <dgm:spPr/>
      <dgm:t>
        <a:bodyPr/>
        <a:lstStyle/>
        <a:p>
          <a:endParaRPr lang="en-US" dirty="0">
            <a:solidFill>
              <a:srgbClr val="990033"/>
            </a:solidFill>
          </a:endParaRPr>
        </a:p>
      </dgm:t>
    </dgm:pt>
    <dgm:pt modelId="{C48FD786-3ADC-410A-B8DA-9754D70D25FB}">
      <dgm:prSet phldrT="[Text]" custT="1"/>
      <dgm:spPr>
        <a:solidFill>
          <a:srgbClr val="00B0F0"/>
        </a:solidFill>
      </dgm:spPr>
      <dgm:t>
        <a:bodyPr/>
        <a:lstStyle/>
        <a:p>
          <a:pPr algn="l"/>
          <a:r>
            <a:rPr lang="en-US" sz="1600" dirty="0" smtClean="0">
              <a:latin typeface="+mn-lt"/>
            </a:rPr>
            <a:t>Provide data to Admin Unit/SOP</a:t>
          </a:r>
          <a:endParaRPr lang="en-US" sz="1600" dirty="0">
            <a:latin typeface="+mn-lt"/>
          </a:endParaRPr>
        </a:p>
      </dgm:t>
    </dgm:pt>
    <dgm:pt modelId="{D7463A18-0A61-4909-92E6-1D63475E57A5}" type="parTrans" cxnId="{9F8DA00B-8A55-4D96-8455-67B2FFBDABB7}">
      <dgm:prSet/>
      <dgm:spPr/>
      <dgm:t>
        <a:bodyPr/>
        <a:lstStyle/>
        <a:p>
          <a:endParaRPr lang="en-US">
            <a:solidFill>
              <a:srgbClr val="990033"/>
            </a:solidFill>
          </a:endParaRPr>
        </a:p>
      </dgm:t>
    </dgm:pt>
    <dgm:pt modelId="{AE019C0E-A89F-4475-90D6-7A57FF00C771}" type="sibTrans" cxnId="{9F8DA00B-8A55-4D96-8455-67B2FFBDABB7}">
      <dgm:prSet/>
      <dgm:spPr/>
      <dgm:t>
        <a:bodyPr/>
        <a:lstStyle/>
        <a:p>
          <a:endParaRPr lang="en-US">
            <a:solidFill>
              <a:srgbClr val="990033"/>
            </a:solidFill>
          </a:endParaRPr>
        </a:p>
      </dgm:t>
    </dgm:pt>
    <dgm:pt modelId="{2E0EC4F1-A63F-411D-88DC-8B2E870B6B66}">
      <dgm:prSet phldrT="[Text]" custT="1"/>
      <dgm:spPr>
        <a:solidFill>
          <a:srgbClr val="FF0000">
            <a:alpha val="51000"/>
          </a:srgbClr>
        </a:solidFill>
      </dgm:spPr>
      <dgm:t>
        <a:bodyPr/>
        <a:lstStyle/>
        <a:p>
          <a:pPr algn="l"/>
          <a:r>
            <a:rPr lang="en-US" sz="1600" dirty="0" smtClean="0">
              <a:latin typeface="+mn-lt"/>
            </a:rPr>
            <a:t>Verifies accuracy, corrects and approves data</a:t>
          </a:r>
          <a:r>
            <a:rPr lang="en-US" sz="1600" dirty="0" smtClean="0"/>
            <a:t>.</a:t>
          </a:r>
          <a:endParaRPr lang="en-US" sz="1600" dirty="0"/>
        </a:p>
      </dgm:t>
    </dgm:pt>
    <dgm:pt modelId="{71C1812B-4FE0-4D34-AE0E-ECC0E91CAA13}" type="parTrans" cxnId="{201B907A-009A-4DCD-A9BE-8A49A6F666EA}">
      <dgm:prSet/>
      <dgm:spPr/>
      <dgm:t>
        <a:bodyPr/>
        <a:lstStyle/>
        <a:p>
          <a:endParaRPr lang="en-US">
            <a:solidFill>
              <a:srgbClr val="990033"/>
            </a:solidFill>
          </a:endParaRPr>
        </a:p>
      </dgm:t>
    </dgm:pt>
    <dgm:pt modelId="{84AE3585-793A-448E-8EBE-B7267EB3A7C4}" type="sibTrans" cxnId="{201B907A-009A-4DCD-A9BE-8A49A6F666EA}">
      <dgm:prSet/>
      <dgm:spPr/>
      <dgm:t>
        <a:bodyPr/>
        <a:lstStyle/>
        <a:p>
          <a:endParaRPr lang="en-US">
            <a:solidFill>
              <a:srgbClr val="990033"/>
            </a:solidFill>
          </a:endParaRPr>
        </a:p>
      </dgm:t>
    </dgm:pt>
    <dgm:pt modelId="{A0CBDB90-D2DF-46C1-8D1E-2409B7D091F5}">
      <dgm:prSet phldrT="[Text]" custT="1"/>
      <dgm:spPr>
        <a:solidFill>
          <a:srgbClr val="7030A0">
            <a:alpha val="50000"/>
          </a:srgbClr>
        </a:solidFill>
      </dgm:spPr>
      <dgm:t>
        <a:bodyPr/>
        <a:lstStyle/>
        <a:p>
          <a:pPr algn="l"/>
          <a:r>
            <a:rPr lang="en-US" sz="1600" dirty="0" smtClean="0">
              <a:latin typeface="+mn-lt"/>
            </a:rPr>
            <a:t>Checks data for accuracy</a:t>
          </a:r>
          <a:endParaRPr lang="en-US" sz="1600" dirty="0">
            <a:latin typeface="+mn-lt"/>
          </a:endParaRPr>
        </a:p>
      </dgm:t>
    </dgm:pt>
    <dgm:pt modelId="{514696F7-EF6C-453A-B7AE-472E5F0806D8}" type="parTrans" cxnId="{9D62FD4D-A87C-42B8-92F9-2A84ED5325A9}">
      <dgm:prSet/>
      <dgm:spPr/>
      <dgm:t>
        <a:bodyPr/>
        <a:lstStyle/>
        <a:p>
          <a:endParaRPr lang="en-US">
            <a:solidFill>
              <a:srgbClr val="990033"/>
            </a:solidFill>
          </a:endParaRPr>
        </a:p>
      </dgm:t>
    </dgm:pt>
    <dgm:pt modelId="{DEACC3D8-66CA-43DA-B1C4-D0A19CD9A723}" type="sibTrans" cxnId="{9D62FD4D-A87C-42B8-92F9-2A84ED5325A9}">
      <dgm:prSet/>
      <dgm:spPr/>
      <dgm:t>
        <a:bodyPr/>
        <a:lstStyle/>
        <a:p>
          <a:endParaRPr lang="en-US">
            <a:solidFill>
              <a:srgbClr val="990033"/>
            </a:solidFill>
          </a:endParaRPr>
        </a:p>
      </dgm:t>
    </dgm:pt>
    <dgm:pt modelId="{185CE68B-9871-4056-AD0B-8C95FB78539A}">
      <dgm:prSet phldrT="[Text]" custT="1"/>
      <dgm:spPr>
        <a:solidFill>
          <a:srgbClr val="7030A0">
            <a:alpha val="50000"/>
          </a:srgbClr>
        </a:solidFill>
      </dgm:spPr>
      <dgm:t>
        <a:bodyPr/>
        <a:lstStyle/>
        <a:p>
          <a:pPr algn="l"/>
          <a:r>
            <a:rPr lang="en-US" sz="1600" dirty="0" smtClean="0">
              <a:latin typeface="+mn-lt"/>
            </a:rPr>
            <a:t>Collects data from Admin Unit/SOP</a:t>
          </a:r>
          <a:endParaRPr lang="en-US" sz="1600" dirty="0">
            <a:latin typeface="+mn-lt"/>
          </a:endParaRPr>
        </a:p>
      </dgm:t>
    </dgm:pt>
    <dgm:pt modelId="{792D74A8-4DAD-4DDF-B63E-2DC72D5431EB}" type="sibTrans" cxnId="{5FB6A72D-C9BF-4A89-AF36-7D0880BE393E}">
      <dgm:prSet/>
      <dgm:spPr/>
      <dgm:t>
        <a:bodyPr/>
        <a:lstStyle/>
        <a:p>
          <a:endParaRPr lang="en-US">
            <a:solidFill>
              <a:srgbClr val="990033"/>
            </a:solidFill>
          </a:endParaRPr>
        </a:p>
      </dgm:t>
    </dgm:pt>
    <dgm:pt modelId="{21C057D3-30FB-43F8-94F8-D1877EB809F9}" type="parTrans" cxnId="{5FB6A72D-C9BF-4A89-AF36-7D0880BE393E}">
      <dgm:prSet/>
      <dgm:spPr/>
      <dgm:t>
        <a:bodyPr/>
        <a:lstStyle/>
        <a:p>
          <a:endParaRPr lang="en-US">
            <a:solidFill>
              <a:srgbClr val="990033"/>
            </a:solidFill>
          </a:endParaRPr>
        </a:p>
      </dgm:t>
    </dgm:pt>
    <dgm:pt modelId="{7A13D6A1-6930-44D5-AB5E-3DD65655B9C7}">
      <dgm:prSet phldrT="[Text]" custT="1"/>
      <dgm:spPr>
        <a:solidFill>
          <a:srgbClr val="7030A0">
            <a:alpha val="50000"/>
          </a:srgbClr>
        </a:solidFill>
      </dgm:spPr>
      <dgm:t>
        <a:bodyPr/>
        <a:lstStyle/>
        <a:p>
          <a:pPr algn="l"/>
          <a:r>
            <a:rPr lang="en-US" sz="1600" dirty="0" smtClean="0">
              <a:latin typeface="+mn-lt"/>
            </a:rPr>
            <a:t>Edits data, all errors must be corrected</a:t>
          </a:r>
          <a:endParaRPr lang="en-US" sz="1600" dirty="0">
            <a:latin typeface="+mn-lt"/>
          </a:endParaRPr>
        </a:p>
      </dgm:t>
    </dgm:pt>
    <dgm:pt modelId="{D2AB4DB9-D1F9-4C5A-81DD-D8EC17D2970E}" type="parTrans" cxnId="{3AF306E0-4B95-4531-8743-7B095AD8C63C}">
      <dgm:prSet/>
      <dgm:spPr/>
      <dgm:t>
        <a:bodyPr/>
        <a:lstStyle/>
        <a:p>
          <a:endParaRPr lang="en-US">
            <a:solidFill>
              <a:srgbClr val="990033"/>
            </a:solidFill>
          </a:endParaRPr>
        </a:p>
      </dgm:t>
    </dgm:pt>
    <dgm:pt modelId="{91096B37-41AA-49E8-9A08-5B56AB12E011}" type="sibTrans" cxnId="{3AF306E0-4B95-4531-8743-7B095AD8C63C}">
      <dgm:prSet/>
      <dgm:spPr/>
      <dgm:t>
        <a:bodyPr/>
        <a:lstStyle/>
        <a:p>
          <a:endParaRPr lang="en-US">
            <a:solidFill>
              <a:srgbClr val="990033"/>
            </a:solidFill>
          </a:endParaRPr>
        </a:p>
      </dgm:t>
    </dgm:pt>
    <dgm:pt modelId="{A32E51CE-FE4A-46D6-8E38-769B6929759D}">
      <dgm:prSet phldrT="[Text]" custT="1"/>
      <dgm:spPr>
        <a:solidFill>
          <a:schemeClr val="tx2">
            <a:lumMod val="60000"/>
            <a:lumOff val="40000"/>
          </a:schemeClr>
        </a:solidFill>
        <a:ln>
          <a:solidFill>
            <a:schemeClr val="tx2">
              <a:lumMod val="60000"/>
              <a:lumOff val="40000"/>
            </a:schemeClr>
          </a:solidFill>
        </a:ln>
      </dgm:spPr>
      <dgm:t>
        <a:bodyPr/>
        <a:lstStyle/>
        <a:p>
          <a:pPr algn="ctr"/>
          <a:r>
            <a:rPr lang="en-US" sz="1600" b="1" dirty="0" smtClean="0">
              <a:latin typeface="+mn-lt"/>
            </a:rPr>
            <a:t>Federal Government</a:t>
          </a:r>
          <a:endParaRPr lang="en-US" sz="1600" b="1" dirty="0">
            <a:latin typeface="+mn-lt"/>
          </a:endParaRPr>
        </a:p>
      </dgm:t>
    </dgm:pt>
    <dgm:pt modelId="{95BD9133-08D8-4460-BD5C-81FBDC95765C}" type="parTrans" cxnId="{EE79F0B8-51FD-46A5-A16C-BE4B8776D2B9}">
      <dgm:prSet/>
      <dgm:spPr/>
      <dgm:t>
        <a:bodyPr/>
        <a:lstStyle/>
        <a:p>
          <a:endParaRPr lang="en-US">
            <a:solidFill>
              <a:srgbClr val="990033"/>
            </a:solidFill>
          </a:endParaRPr>
        </a:p>
      </dgm:t>
    </dgm:pt>
    <dgm:pt modelId="{B40CAE74-A9B0-4D64-85DD-33E150228EEF}" type="sibTrans" cxnId="{EE79F0B8-51FD-46A5-A16C-BE4B8776D2B9}">
      <dgm:prSet custScaleX="140942" custScaleY="127438" custLinFactY="-2285" custLinFactNeighborX="-9946" custLinFactNeighborY="-100000"/>
      <dgm:spPr/>
      <dgm:t>
        <a:bodyPr/>
        <a:lstStyle/>
        <a:p>
          <a:endParaRPr lang="en-US">
            <a:solidFill>
              <a:srgbClr val="990033"/>
            </a:solidFill>
          </a:endParaRPr>
        </a:p>
      </dgm:t>
    </dgm:pt>
    <dgm:pt modelId="{F844F96A-6FED-4F96-B2C2-05F0BBDC5785}">
      <dgm:prSet phldrT="[Text]" custT="1"/>
      <dgm:spPr>
        <a:solidFill>
          <a:schemeClr val="tx2">
            <a:lumMod val="60000"/>
            <a:lumOff val="40000"/>
          </a:schemeClr>
        </a:solidFill>
        <a:ln>
          <a:solidFill>
            <a:schemeClr val="tx2">
              <a:lumMod val="60000"/>
              <a:lumOff val="40000"/>
            </a:schemeClr>
          </a:solidFill>
        </a:ln>
      </dgm:spPr>
      <dgm:t>
        <a:bodyPr/>
        <a:lstStyle/>
        <a:p>
          <a:pPr algn="l"/>
          <a:r>
            <a:rPr lang="en-US" sz="1600" dirty="0" smtClean="0">
              <a:latin typeface="+mn-lt"/>
            </a:rPr>
            <a:t>CDE Reviews and validates data and submits to U.S. Department of Education </a:t>
          </a:r>
          <a:endParaRPr lang="en-US" sz="1600" dirty="0">
            <a:latin typeface="+mn-lt"/>
          </a:endParaRPr>
        </a:p>
      </dgm:t>
    </dgm:pt>
    <dgm:pt modelId="{B6B0BB9E-9E48-4472-BB2B-943AA586A2E8}" type="sibTrans" cxnId="{8CA95BEE-613F-46B6-A9D1-D442774463BE}">
      <dgm:prSet/>
      <dgm:spPr/>
      <dgm:t>
        <a:bodyPr/>
        <a:lstStyle/>
        <a:p>
          <a:endParaRPr lang="en-US">
            <a:solidFill>
              <a:srgbClr val="990033"/>
            </a:solidFill>
          </a:endParaRPr>
        </a:p>
      </dgm:t>
    </dgm:pt>
    <dgm:pt modelId="{A1388769-17E6-443D-A1DA-EC5547444666}" type="parTrans" cxnId="{8CA95BEE-613F-46B6-A9D1-D442774463BE}">
      <dgm:prSet/>
      <dgm:spPr/>
      <dgm:t>
        <a:bodyPr/>
        <a:lstStyle/>
        <a:p>
          <a:endParaRPr lang="en-US">
            <a:solidFill>
              <a:srgbClr val="990033"/>
            </a:solidFill>
          </a:endParaRPr>
        </a:p>
      </dgm:t>
    </dgm:pt>
    <dgm:pt modelId="{AE514E63-BD9C-4DAD-96AF-1373378F648F}">
      <dgm:prSet phldrT="[Text]" custT="1"/>
      <dgm:spPr>
        <a:solidFill>
          <a:srgbClr val="7030A0">
            <a:alpha val="50000"/>
          </a:srgbClr>
        </a:solidFill>
      </dgm:spPr>
      <dgm:t>
        <a:bodyPr/>
        <a:lstStyle/>
        <a:p>
          <a:pPr algn="l"/>
          <a:r>
            <a:rPr lang="en-US" sz="1600" dirty="0" smtClean="0">
              <a:latin typeface="+mn-lt"/>
            </a:rPr>
            <a:t>Allows approval once passed all edits</a:t>
          </a:r>
          <a:endParaRPr lang="en-US" sz="1600" dirty="0">
            <a:latin typeface="+mn-lt"/>
          </a:endParaRPr>
        </a:p>
      </dgm:t>
    </dgm:pt>
    <dgm:pt modelId="{7C1D02F6-10E3-48BA-8569-37350FCE6904}" type="parTrans" cxnId="{93E52CD4-4823-4EB9-8761-53E211EC5B04}">
      <dgm:prSet/>
      <dgm:spPr/>
      <dgm:t>
        <a:bodyPr/>
        <a:lstStyle/>
        <a:p>
          <a:endParaRPr lang="en-US"/>
        </a:p>
      </dgm:t>
    </dgm:pt>
    <dgm:pt modelId="{81F58FF7-7A8B-469E-8EB0-A6DE336539AE}" type="sibTrans" cxnId="{93E52CD4-4823-4EB9-8761-53E211EC5B04}">
      <dgm:prSet/>
      <dgm:spPr/>
      <dgm:t>
        <a:bodyPr/>
        <a:lstStyle/>
        <a:p>
          <a:endParaRPr lang="en-US"/>
        </a:p>
      </dgm:t>
    </dgm:pt>
    <dgm:pt modelId="{A6E198C7-30E9-44D5-AAEA-10054337754B}" type="pres">
      <dgm:prSet presAssocID="{5454E798-4B4A-488E-AF81-83D6D57AB297}" presName="Name0" presStyleCnt="0">
        <dgm:presLayoutVars>
          <dgm:dir/>
          <dgm:resizeHandles val="exact"/>
        </dgm:presLayoutVars>
      </dgm:prSet>
      <dgm:spPr/>
      <dgm:t>
        <a:bodyPr/>
        <a:lstStyle/>
        <a:p>
          <a:endParaRPr lang="en-US"/>
        </a:p>
      </dgm:t>
    </dgm:pt>
    <dgm:pt modelId="{B0D13CC1-FE05-48B1-BD8F-63B22FF0D041}" type="pres">
      <dgm:prSet presAssocID="{70E94E56-C970-4207-8E8D-15E45C77F965}" presName="composite" presStyleCnt="0"/>
      <dgm:spPr/>
      <dgm:t>
        <a:bodyPr/>
        <a:lstStyle/>
        <a:p>
          <a:endParaRPr lang="en-US"/>
        </a:p>
      </dgm:t>
    </dgm:pt>
    <dgm:pt modelId="{2B92CA1D-BE52-4027-B762-BDF064BCAC00}" type="pres">
      <dgm:prSet presAssocID="{70E94E56-C970-4207-8E8D-15E45C77F965}" presName="imagSh" presStyleLbl="bgImgPlace1" presStyleIdx="0" presStyleCnt="4"/>
      <dgm:spPr/>
      <dgm:t>
        <a:bodyPr/>
        <a:lstStyle/>
        <a:p>
          <a:endParaRPr lang="en-US"/>
        </a:p>
      </dgm:t>
    </dgm:pt>
    <dgm:pt modelId="{D82D00EB-4F84-417D-B8DF-D30837EAF6F8}" type="pres">
      <dgm:prSet presAssocID="{70E94E56-C970-4207-8E8D-15E45C77F965}" presName="txNode" presStyleLbl="node1" presStyleIdx="0" presStyleCnt="4" custScaleX="188566" custScaleY="304322" custLinFactNeighborX="-15258" custLinFactNeighborY="13368">
        <dgm:presLayoutVars>
          <dgm:bulletEnabled val="1"/>
        </dgm:presLayoutVars>
      </dgm:prSet>
      <dgm:spPr/>
      <dgm:t>
        <a:bodyPr/>
        <a:lstStyle/>
        <a:p>
          <a:endParaRPr lang="en-US"/>
        </a:p>
      </dgm:t>
    </dgm:pt>
    <dgm:pt modelId="{65AB778E-218B-49E6-95C8-CB61469BD6D7}" type="pres">
      <dgm:prSet presAssocID="{AC59ADC2-2257-438B-AAF8-FEF0F1024115}" presName="sibTrans" presStyleLbl="sibTrans2D1" presStyleIdx="0" presStyleCnt="3" custAng="2889270" custScaleX="229813" custScaleY="98661" custLinFactY="-200000" custLinFactNeighborX="-61634" custLinFactNeighborY="-258965"/>
      <dgm:spPr/>
      <dgm:t>
        <a:bodyPr/>
        <a:lstStyle/>
        <a:p>
          <a:endParaRPr lang="en-US"/>
        </a:p>
      </dgm:t>
    </dgm:pt>
    <dgm:pt modelId="{486A0FF0-9ED0-43CD-9A06-F19E793E69A6}" type="pres">
      <dgm:prSet presAssocID="{AC59ADC2-2257-438B-AAF8-FEF0F1024115}" presName="connTx" presStyleLbl="sibTrans2D1" presStyleIdx="0" presStyleCnt="3"/>
      <dgm:spPr/>
      <dgm:t>
        <a:bodyPr/>
        <a:lstStyle/>
        <a:p>
          <a:endParaRPr lang="en-US"/>
        </a:p>
      </dgm:t>
    </dgm:pt>
    <dgm:pt modelId="{285D4B95-9227-4026-80B4-97CDBC9DF66B}" type="pres">
      <dgm:prSet presAssocID="{327DAF64-F1AB-4A95-8F61-6B742402153D}" presName="composite" presStyleCnt="0"/>
      <dgm:spPr/>
      <dgm:t>
        <a:bodyPr/>
        <a:lstStyle/>
        <a:p>
          <a:endParaRPr lang="en-US"/>
        </a:p>
      </dgm:t>
    </dgm:pt>
    <dgm:pt modelId="{153BFA0E-3ED9-47B0-B6C1-1D7A20DFF3D8}" type="pres">
      <dgm:prSet presAssocID="{327DAF64-F1AB-4A95-8F61-6B742402153D}" presName="imagSh" presStyleLbl="bgImgPlace1" presStyleIdx="1" presStyleCnt="4" custScaleX="124919" custScaleY="94264" custLinFactY="-27897" custLinFactNeighborX="-7805" custLinFactNeighborY="-100000"/>
      <dgm:spPr>
        <a:blipFill rotWithShape="0">
          <a:blip xmlns:r="http://schemas.openxmlformats.org/officeDocument/2006/relationships" r:embed="rId1"/>
          <a:stretch>
            <a:fillRect/>
          </a:stretch>
        </a:blipFill>
      </dgm:spPr>
      <dgm:t>
        <a:bodyPr/>
        <a:lstStyle/>
        <a:p>
          <a:endParaRPr lang="en-US"/>
        </a:p>
      </dgm:t>
    </dgm:pt>
    <dgm:pt modelId="{E88F0B02-AAC4-406B-8CBC-11550AEB2268}" type="pres">
      <dgm:prSet presAssocID="{327DAF64-F1AB-4A95-8F61-6B742402153D}" presName="txNode" presStyleLbl="node1" presStyleIdx="1" presStyleCnt="4" custScaleX="219333" custScaleY="348802" custLinFactNeighborX="-23883" custLinFactNeighborY="64721">
        <dgm:presLayoutVars>
          <dgm:bulletEnabled val="1"/>
        </dgm:presLayoutVars>
      </dgm:prSet>
      <dgm:spPr/>
      <dgm:t>
        <a:bodyPr/>
        <a:lstStyle/>
        <a:p>
          <a:endParaRPr lang="en-US"/>
        </a:p>
      </dgm:t>
    </dgm:pt>
    <dgm:pt modelId="{B76CE360-138C-400D-8139-B8FBA1D7D18F}" type="pres">
      <dgm:prSet presAssocID="{C3CAF434-51EB-4F67-81C0-B8384F5A2C4C}" presName="sibTrans" presStyleLbl="sibTrans2D1" presStyleIdx="1" presStyleCnt="3" custScaleX="163843" custScaleY="101199" custLinFactNeighborX="-31981" custLinFactNeighborY="4414"/>
      <dgm:spPr/>
      <dgm:t>
        <a:bodyPr/>
        <a:lstStyle/>
        <a:p>
          <a:endParaRPr lang="en-US"/>
        </a:p>
      </dgm:t>
    </dgm:pt>
    <dgm:pt modelId="{29ACFF4D-07EC-4F76-9CEA-6BF99108D6F3}" type="pres">
      <dgm:prSet presAssocID="{C3CAF434-51EB-4F67-81C0-B8384F5A2C4C}" presName="connTx" presStyleLbl="sibTrans2D1" presStyleIdx="1" presStyleCnt="3"/>
      <dgm:spPr/>
      <dgm:t>
        <a:bodyPr/>
        <a:lstStyle/>
        <a:p>
          <a:endParaRPr lang="en-US"/>
        </a:p>
      </dgm:t>
    </dgm:pt>
    <dgm:pt modelId="{C441D7F9-855D-40C9-B76D-6A63DC5BE482}" type="pres">
      <dgm:prSet presAssocID="{8CBE5A4C-CDD5-4799-8BA3-526D4AA6FA60}" presName="composite" presStyleCnt="0"/>
      <dgm:spPr/>
      <dgm:t>
        <a:bodyPr/>
        <a:lstStyle/>
        <a:p>
          <a:endParaRPr lang="en-US"/>
        </a:p>
      </dgm:t>
    </dgm:pt>
    <dgm:pt modelId="{8DBB3D77-812E-47F8-97BB-4D3ED3940B46}" type="pres">
      <dgm:prSet presAssocID="{8CBE5A4C-CDD5-4799-8BA3-526D4AA6FA60}" presName="imagSh" presStyleLbl="bgImgPlace1" presStyleIdx="2" presStyleCnt="4" custLinFactY="-72035" custLinFactNeighborX="-25988" custLinFactNeighborY="-100000"/>
      <dgm:spPr>
        <a:blipFill rotWithShape="0">
          <a:blip xmlns:r="http://schemas.openxmlformats.org/officeDocument/2006/relationships" r:embed="rId2"/>
          <a:stretch>
            <a:fillRect/>
          </a:stretch>
        </a:blipFill>
      </dgm:spPr>
      <dgm:t>
        <a:bodyPr/>
        <a:lstStyle/>
        <a:p>
          <a:endParaRPr lang="en-US"/>
        </a:p>
      </dgm:t>
    </dgm:pt>
    <dgm:pt modelId="{F197EFE6-AB22-4D20-A95E-960259060193}" type="pres">
      <dgm:prSet presAssocID="{8CBE5A4C-CDD5-4799-8BA3-526D4AA6FA60}" presName="txNode" presStyleLbl="node1" presStyleIdx="2" presStyleCnt="4" custScaleX="200330" custScaleY="358897" custLinFactNeighborX="-15605" custLinFactNeighborY="32078">
        <dgm:presLayoutVars>
          <dgm:bulletEnabled val="1"/>
        </dgm:presLayoutVars>
      </dgm:prSet>
      <dgm:spPr/>
      <dgm:t>
        <a:bodyPr/>
        <a:lstStyle/>
        <a:p>
          <a:endParaRPr lang="en-US"/>
        </a:p>
      </dgm:t>
    </dgm:pt>
    <dgm:pt modelId="{1EBE0CB9-AA34-4B18-B758-5F9FBC5E3C9C}" type="pres">
      <dgm:prSet presAssocID="{01E034E0-7567-4CE6-999D-3490A1DFB0ED}" presName="sibTrans" presStyleLbl="sibTrans2D1" presStyleIdx="2" presStyleCnt="3" custScaleX="180827" custScaleY="125347" custLinFactNeighborX="1899" custLinFactNeighborY="-30088"/>
      <dgm:spPr/>
      <dgm:t>
        <a:bodyPr/>
        <a:lstStyle/>
        <a:p>
          <a:endParaRPr lang="en-US"/>
        </a:p>
      </dgm:t>
    </dgm:pt>
    <dgm:pt modelId="{DE196C87-A156-4E67-84D4-6C1EE50FAAC0}" type="pres">
      <dgm:prSet presAssocID="{01E034E0-7567-4CE6-999D-3490A1DFB0ED}" presName="connTx" presStyleLbl="sibTrans2D1" presStyleIdx="2" presStyleCnt="3"/>
      <dgm:spPr/>
      <dgm:t>
        <a:bodyPr/>
        <a:lstStyle/>
        <a:p>
          <a:endParaRPr lang="en-US"/>
        </a:p>
      </dgm:t>
    </dgm:pt>
    <dgm:pt modelId="{79840527-393B-4169-9F98-3152ACA602BF}" type="pres">
      <dgm:prSet presAssocID="{A32E51CE-FE4A-46D6-8E38-769B6929759D}" presName="composite" presStyleCnt="0"/>
      <dgm:spPr/>
      <dgm:t>
        <a:bodyPr/>
        <a:lstStyle/>
        <a:p>
          <a:endParaRPr lang="en-US"/>
        </a:p>
      </dgm:t>
    </dgm:pt>
    <dgm:pt modelId="{0519CEBE-8553-4F37-8BC9-B83D31B4D1CE}" type="pres">
      <dgm:prSet presAssocID="{A32E51CE-FE4A-46D6-8E38-769B6929759D}" presName="imagSh" presStyleLbl="bgImgPlace1" presStyleIdx="3" presStyleCnt="4" custLinFactNeighborX="-22027" custLinFactNeighborY="-99152"/>
      <dgm:spPr>
        <a:blipFill rotWithShape="0">
          <a:blip xmlns:r="http://schemas.openxmlformats.org/officeDocument/2006/relationships" r:embed="rId3"/>
          <a:stretch>
            <a:fillRect/>
          </a:stretch>
        </a:blipFill>
      </dgm:spPr>
      <dgm:t>
        <a:bodyPr/>
        <a:lstStyle/>
        <a:p>
          <a:endParaRPr lang="en-US"/>
        </a:p>
      </dgm:t>
    </dgm:pt>
    <dgm:pt modelId="{B11EB97F-7D71-406A-AB8C-1A459FB9BE56}" type="pres">
      <dgm:prSet presAssocID="{A32E51CE-FE4A-46D6-8E38-769B6929759D}" presName="txNode" presStyleLbl="node1" presStyleIdx="3" presStyleCnt="4" custScaleX="160274" custScaleY="276999" custLinFactNeighborX="-19662" custLinFactNeighborY="91494">
        <dgm:presLayoutVars>
          <dgm:bulletEnabled val="1"/>
        </dgm:presLayoutVars>
      </dgm:prSet>
      <dgm:spPr/>
      <dgm:t>
        <a:bodyPr/>
        <a:lstStyle/>
        <a:p>
          <a:endParaRPr lang="en-US"/>
        </a:p>
      </dgm:t>
    </dgm:pt>
  </dgm:ptLst>
  <dgm:cxnLst>
    <dgm:cxn modelId="{3B90D7B2-39BA-4F36-B595-81F46BB7F7B4}" type="presOf" srcId="{5454E798-4B4A-488E-AF81-83D6D57AB297}" destId="{A6E198C7-30E9-44D5-AAEA-10054337754B}" srcOrd="0" destOrd="0" presId="urn:microsoft.com/office/officeart/2005/8/layout/hProcess10#1"/>
    <dgm:cxn modelId="{FE583C6A-0988-4CF7-A01E-2F22AC274707}" type="presOf" srcId="{7A13D6A1-6930-44D5-AB5E-3DD65655B9C7}" destId="{F197EFE6-AB22-4D20-A95E-960259060193}" srcOrd="0" destOrd="3" presId="urn:microsoft.com/office/officeart/2005/8/layout/hProcess10#1"/>
    <dgm:cxn modelId="{23DFDC3A-9724-4EF0-AD1F-1DF71A35A3EB}" type="presOf" srcId="{AE514E63-BD9C-4DAD-96AF-1373378F648F}" destId="{F197EFE6-AB22-4D20-A95E-960259060193}" srcOrd="0" destOrd="4" presId="urn:microsoft.com/office/officeart/2005/8/layout/hProcess10#1"/>
    <dgm:cxn modelId="{5FB6A72D-C9BF-4A89-AF36-7D0880BE393E}" srcId="{8CBE5A4C-CDD5-4799-8BA3-526D4AA6FA60}" destId="{185CE68B-9871-4056-AD0B-8C95FB78539A}" srcOrd="0" destOrd="0" parTransId="{21C057D3-30FB-43F8-94F8-D1877EB809F9}" sibTransId="{792D74A8-4DAD-4DDF-B63E-2DC72D5431EB}"/>
    <dgm:cxn modelId="{FBF9BBE9-17E6-4EE8-9275-665E00EEA167}" type="presOf" srcId="{A0CBDB90-D2DF-46C1-8D1E-2409B7D091F5}" destId="{F197EFE6-AB22-4D20-A95E-960259060193}" srcOrd="0" destOrd="2" presId="urn:microsoft.com/office/officeart/2005/8/layout/hProcess10#1"/>
    <dgm:cxn modelId="{6868DE16-CE84-46EF-8F49-4B809AAF1AEF}" type="presOf" srcId="{AC59ADC2-2257-438B-AAF8-FEF0F1024115}" destId="{65AB778E-218B-49E6-95C8-CB61469BD6D7}" srcOrd="0" destOrd="0" presId="urn:microsoft.com/office/officeart/2005/8/layout/hProcess10#1"/>
    <dgm:cxn modelId="{0EF94753-2D87-43BB-81AD-98F6334A0A78}" srcId="{327DAF64-F1AB-4A95-8F61-6B742402153D}" destId="{94D140E9-C9F1-409A-8E9B-2752C2C09B9F}" srcOrd="0" destOrd="0" parTransId="{870CD28B-32C9-4895-B190-57266ADD3D62}" sibTransId="{6767315D-1632-4104-B2C2-8AE57539D44E}"/>
    <dgm:cxn modelId="{72DBB127-B186-4932-9DB1-F46469E2C969}" srcId="{327DAF64-F1AB-4A95-8F61-6B742402153D}" destId="{5F4A0439-A01A-4C24-A826-F2969A21B81E}" srcOrd="1" destOrd="0" parTransId="{FA8D2572-7FB3-473D-B1C4-916A0DF06878}" sibTransId="{A8A1A96C-8FD4-4A3E-A70A-F79CDD9FB900}"/>
    <dgm:cxn modelId="{FE4C7F25-0D5A-41D0-8C26-74D22B50113E}" srcId="{5454E798-4B4A-488E-AF81-83D6D57AB297}" destId="{8CBE5A4C-CDD5-4799-8BA3-526D4AA6FA60}" srcOrd="2" destOrd="0" parTransId="{B1BF4AA8-364D-4974-BF0A-FE8D03BBD303}" sibTransId="{01E034E0-7567-4CE6-999D-3490A1DFB0ED}"/>
    <dgm:cxn modelId="{FC9AF4D6-7B8D-49C1-9EE9-1A7F0FA9FE46}" type="presOf" srcId="{C3CAF434-51EB-4F67-81C0-B8384F5A2C4C}" destId="{B76CE360-138C-400D-8139-B8FBA1D7D18F}" srcOrd="0" destOrd="0" presId="urn:microsoft.com/office/officeart/2005/8/layout/hProcess10#1"/>
    <dgm:cxn modelId="{D9A5E6BB-7A83-4FBA-977A-CD6C75F70ECF}" type="presOf" srcId="{185CE68B-9871-4056-AD0B-8C95FB78539A}" destId="{F197EFE6-AB22-4D20-A95E-960259060193}" srcOrd="0" destOrd="1" presId="urn:microsoft.com/office/officeart/2005/8/layout/hProcess10#1"/>
    <dgm:cxn modelId="{39AD8D89-4C43-47C3-8637-045944F564F6}" type="presOf" srcId="{5F4A0439-A01A-4C24-A826-F2969A21B81E}" destId="{E88F0B02-AAC4-406B-8CBC-11550AEB2268}" srcOrd="0" destOrd="2" presId="urn:microsoft.com/office/officeart/2005/8/layout/hProcess10#1"/>
    <dgm:cxn modelId="{CC85FC16-988F-4BA9-95D7-C81D204AEDF0}" type="presOf" srcId="{327DAF64-F1AB-4A95-8F61-6B742402153D}" destId="{E88F0B02-AAC4-406B-8CBC-11550AEB2268}" srcOrd="0" destOrd="0" presId="urn:microsoft.com/office/officeart/2005/8/layout/hProcess10#1"/>
    <dgm:cxn modelId="{201B907A-009A-4DCD-A9BE-8A49A6F666EA}" srcId="{327DAF64-F1AB-4A95-8F61-6B742402153D}" destId="{2E0EC4F1-A63F-411D-88DC-8B2E870B6B66}" srcOrd="2" destOrd="0" parTransId="{71C1812B-4FE0-4D34-AE0E-ECC0E91CAA13}" sibTransId="{84AE3585-793A-448E-8EBE-B7267EB3A7C4}"/>
    <dgm:cxn modelId="{3465273F-BE33-4ECE-A8B3-0B3DB6A1A329}" type="presOf" srcId="{A32E51CE-FE4A-46D6-8E38-769B6929759D}" destId="{B11EB97F-7D71-406A-AB8C-1A459FB9BE56}" srcOrd="0" destOrd="0" presId="urn:microsoft.com/office/officeart/2005/8/layout/hProcess10#1"/>
    <dgm:cxn modelId="{51A45387-ABBD-4860-8CE4-62392C0D130F}" type="presOf" srcId="{2E0EC4F1-A63F-411D-88DC-8B2E870B6B66}" destId="{E88F0B02-AAC4-406B-8CBC-11550AEB2268}" srcOrd="0" destOrd="3" presId="urn:microsoft.com/office/officeart/2005/8/layout/hProcess10#1"/>
    <dgm:cxn modelId="{EE69E841-1267-4AD2-A2AE-C6EE18FDE8EB}" type="presOf" srcId="{01E034E0-7567-4CE6-999D-3490A1DFB0ED}" destId="{1EBE0CB9-AA34-4B18-B758-5F9FBC5E3C9C}" srcOrd="0" destOrd="0" presId="urn:microsoft.com/office/officeart/2005/8/layout/hProcess10#1"/>
    <dgm:cxn modelId="{39D85F92-4E06-421B-88B0-11D445CDF4B1}" type="presOf" srcId="{C3CAF434-51EB-4F67-81C0-B8384F5A2C4C}" destId="{29ACFF4D-07EC-4F76-9CEA-6BF99108D6F3}" srcOrd="1" destOrd="0" presId="urn:microsoft.com/office/officeart/2005/8/layout/hProcess10#1"/>
    <dgm:cxn modelId="{A9810B97-151B-4F33-8169-CEC05AFB8631}" type="presOf" srcId="{C48FD786-3ADC-410A-B8DA-9754D70D25FB}" destId="{D82D00EB-4F84-417D-B8DF-D30837EAF6F8}" srcOrd="0" destOrd="2" presId="urn:microsoft.com/office/officeart/2005/8/layout/hProcess10#1"/>
    <dgm:cxn modelId="{CA7ECB92-BFE6-4C03-A971-594F9BF26DAF}" srcId="{5454E798-4B4A-488E-AF81-83D6D57AB297}" destId="{70E94E56-C970-4207-8E8D-15E45C77F965}" srcOrd="0" destOrd="0" parTransId="{BF8A3EB5-FD08-4C3D-8790-4B0887F583EB}" sibTransId="{AC59ADC2-2257-438B-AAF8-FEF0F1024115}"/>
    <dgm:cxn modelId="{93E52CD4-4823-4EB9-8761-53E211EC5B04}" srcId="{8CBE5A4C-CDD5-4799-8BA3-526D4AA6FA60}" destId="{AE514E63-BD9C-4DAD-96AF-1373378F648F}" srcOrd="3" destOrd="0" parTransId="{7C1D02F6-10E3-48BA-8569-37350FCE6904}" sibTransId="{81F58FF7-7A8B-469E-8EB0-A6DE336539AE}"/>
    <dgm:cxn modelId="{276AEA62-C72F-42ED-B713-F022FE23C2A8}" type="presOf" srcId="{01E034E0-7567-4CE6-999D-3490A1DFB0ED}" destId="{DE196C87-A156-4E67-84D4-6C1EE50FAAC0}" srcOrd="1" destOrd="0" presId="urn:microsoft.com/office/officeart/2005/8/layout/hProcess10#1"/>
    <dgm:cxn modelId="{3AF306E0-4B95-4531-8743-7B095AD8C63C}" srcId="{8CBE5A4C-CDD5-4799-8BA3-526D4AA6FA60}" destId="{7A13D6A1-6930-44D5-AB5E-3DD65655B9C7}" srcOrd="2" destOrd="0" parTransId="{D2AB4DB9-D1F9-4C5A-81DD-D8EC17D2970E}" sibTransId="{91096B37-41AA-49E8-9A08-5B56AB12E011}"/>
    <dgm:cxn modelId="{91523874-DD0A-4E76-9DF8-96DC3CCB177F}" type="presOf" srcId="{F844F96A-6FED-4F96-B2C2-05F0BBDC5785}" destId="{B11EB97F-7D71-406A-AB8C-1A459FB9BE56}" srcOrd="0" destOrd="1" presId="urn:microsoft.com/office/officeart/2005/8/layout/hProcess10#1"/>
    <dgm:cxn modelId="{EE79F0B8-51FD-46A5-A16C-BE4B8776D2B9}" srcId="{5454E798-4B4A-488E-AF81-83D6D57AB297}" destId="{A32E51CE-FE4A-46D6-8E38-769B6929759D}" srcOrd="3" destOrd="0" parTransId="{95BD9133-08D8-4460-BD5C-81FBDC95765C}" sibTransId="{B40CAE74-A9B0-4D64-85DD-33E150228EEF}"/>
    <dgm:cxn modelId="{54FC6667-0BAA-4DB2-B383-BA0DE76BE861}" srcId="{70E94E56-C970-4207-8E8D-15E45C77F965}" destId="{8897250D-6E29-4F99-ADEF-0D33B0562A1E}" srcOrd="0" destOrd="0" parTransId="{1E4697CC-0D25-41F8-8EC5-914FA4E1A0D1}" sibTransId="{B0D0360D-9DD4-43AD-A141-5C0502C4B4DE}"/>
    <dgm:cxn modelId="{0FEA931B-CFAB-4FD3-841B-A120F9B7CABA}" type="presOf" srcId="{70E94E56-C970-4207-8E8D-15E45C77F965}" destId="{D82D00EB-4F84-417D-B8DF-D30837EAF6F8}" srcOrd="0" destOrd="0" presId="urn:microsoft.com/office/officeart/2005/8/layout/hProcess10#1"/>
    <dgm:cxn modelId="{6027714B-ABD3-4AFD-AC9E-859AACD6CF94}" srcId="{5454E798-4B4A-488E-AF81-83D6D57AB297}" destId="{327DAF64-F1AB-4A95-8F61-6B742402153D}" srcOrd="1" destOrd="0" parTransId="{855D9CEC-9509-4FB6-8EA2-73A0E1EFBE2F}" sibTransId="{C3CAF434-51EB-4F67-81C0-B8384F5A2C4C}"/>
    <dgm:cxn modelId="{29DAEF08-B20A-4869-9000-50044F7A4CA8}" type="presOf" srcId="{AC59ADC2-2257-438B-AAF8-FEF0F1024115}" destId="{486A0FF0-9ED0-43CD-9A06-F19E793E69A6}" srcOrd="1" destOrd="0" presId="urn:microsoft.com/office/officeart/2005/8/layout/hProcess10#1"/>
    <dgm:cxn modelId="{3B478EB1-D6F8-4885-860B-6E18E354D29A}" type="presOf" srcId="{8897250D-6E29-4F99-ADEF-0D33B0562A1E}" destId="{D82D00EB-4F84-417D-B8DF-D30837EAF6F8}" srcOrd="0" destOrd="1" presId="urn:microsoft.com/office/officeart/2005/8/layout/hProcess10#1"/>
    <dgm:cxn modelId="{9D62FD4D-A87C-42B8-92F9-2A84ED5325A9}" srcId="{8CBE5A4C-CDD5-4799-8BA3-526D4AA6FA60}" destId="{A0CBDB90-D2DF-46C1-8D1E-2409B7D091F5}" srcOrd="1" destOrd="0" parTransId="{514696F7-EF6C-453A-B7AE-472E5F0806D8}" sibTransId="{DEACC3D8-66CA-43DA-B1C4-D0A19CD9A723}"/>
    <dgm:cxn modelId="{1D2BB99D-189D-42BC-9E33-A004ABA44154}" type="presOf" srcId="{94D140E9-C9F1-409A-8E9B-2752C2C09B9F}" destId="{E88F0B02-AAC4-406B-8CBC-11550AEB2268}" srcOrd="0" destOrd="1" presId="urn:microsoft.com/office/officeart/2005/8/layout/hProcess10#1"/>
    <dgm:cxn modelId="{B8C1296B-3312-482A-8BB4-C58322D8BADA}" type="presOf" srcId="{8CBE5A4C-CDD5-4799-8BA3-526D4AA6FA60}" destId="{F197EFE6-AB22-4D20-A95E-960259060193}" srcOrd="0" destOrd="0" presId="urn:microsoft.com/office/officeart/2005/8/layout/hProcess10#1"/>
    <dgm:cxn modelId="{9F8DA00B-8A55-4D96-8455-67B2FFBDABB7}" srcId="{70E94E56-C970-4207-8E8D-15E45C77F965}" destId="{C48FD786-3ADC-410A-B8DA-9754D70D25FB}" srcOrd="1" destOrd="0" parTransId="{D7463A18-0A61-4909-92E6-1D63475E57A5}" sibTransId="{AE019C0E-A89F-4475-90D6-7A57FF00C771}"/>
    <dgm:cxn modelId="{8CA95BEE-613F-46B6-A9D1-D442774463BE}" srcId="{A32E51CE-FE4A-46D6-8E38-769B6929759D}" destId="{F844F96A-6FED-4F96-B2C2-05F0BBDC5785}" srcOrd="0" destOrd="0" parTransId="{A1388769-17E6-443D-A1DA-EC5547444666}" sibTransId="{B6B0BB9E-9E48-4472-BB2B-943AA586A2E8}"/>
    <dgm:cxn modelId="{C6AF93A1-12AD-4BA0-B15D-BD35B4E2962B}" type="presParOf" srcId="{A6E198C7-30E9-44D5-AAEA-10054337754B}" destId="{B0D13CC1-FE05-48B1-BD8F-63B22FF0D041}" srcOrd="0" destOrd="0" presId="urn:microsoft.com/office/officeart/2005/8/layout/hProcess10#1"/>
    <dgm:cxn modelId="{17DFE9E9-C03E-422F-ABD3-27A43B42DFBC}" type="presParOf" srcId="{B0D13CC1-FE05-48B1-BD8F-63B22FF0D041}" destId="{2B92CA1D-BE52-4027-B762-BDF064BCAC00}" srcOrd="0" destOrd="0" presId="urn:microsoft.com/office/officeart/2005/8/layout/hProcess10#1"/>
    <dgm:cxn modelId="{90835202-2FDB-4DC6-87E1-5EC668AB22A4}" type="presParOf" srcId="{B0D13CC1-FE05-48B1-BD8F-63B22FF0D041}" destId="{D82D00EB-4F84-417D-B8DF-D30837EAF6F8}" srcOrd="1" destOrd="0" presId="urn:microsoft.com/office/officeart/2005/8/layout/hProcess10#1"/>
    <dgm:cxn modelId="{0F72495B-4876-45F2-9A4E-314DA1096CCF}" type="presParOf" srcId="{A6E198C7-30E9-44D5-AAEA-10054337754B}" destId="{65AB778E-218B-49E6-95C8-CB61469BD6D7}" srcOrd="1" destOrd="0" presId="urn:microsoft.com/office/officeart/2005/8/layout/hProcess10#1"/>
    <dgm:cxn modelId="{0BB26D09-EAEB-464C-8CEB-D855A1C4A5BF}" type="presParOf" srcId="{65AB778E-218B-49E6-95C8-CB61469BD6D7}" destId="{486A0FF0-9ED0-43CD-9A06-F19E793E69A6}" srcOrd="0" destOrd="0" presId="urn:microsoft.com/office/officeart/2005/8/layout/hProcess10#1"/>
    <dgm:cxn modelId="{F0B18D28-4393-423F-BAE4-141532C5FFD7}" type="presParOf" srcId="{A6E198C7-30E9-44D5-AAEA-10054337754B}" destId="{285D4B95-9227-4026-80B4-97CDBC9DF66B}" srcOrd="2" destOrd="0" presId="urn:microsoft.com/office/officeart/2005/8/layout/hProcess10#1"/>
    <dgm:cxn modelId="{9441325D-8055-49B3-B7B9-4D5AE616C156}" type="presParOf" srcId="{285D4B95-9227-4026-80B4-97CDBC9DF66B}" destId="{153BFA0E-3ED9-47B0-B6C1-1D7A20DFF3D8}" srcOrd="0" destOrd="0" presId="urn:microsoft.com/office/officeart/2005/8/layout/hProcess10#1"/>
    <dgm:cxn modelId="{DA0653D3-F22D-4AB9-8A4E-6FF26AA366E2}" type="presParOf" srcId="{285D4B95-9227-4026-80B4-97CDBC9DF66B}" destId="{E88F0B02-AAC4-406B-8CBC-11550AEB2268}" srcOrd="1" destOrd="0" presId="urn:microsoft.com/office/officeart/2005/8/layout/hProcess10#1"/>
    <dgm:cxn modelId="{7AC558B0-1391-4B40-84D1-0DC1EA9ACD30}" type="presParOf" srcId="{A6E198C7-30E9-44D5-AAEA-10054337754B}" destId="{B76CE360-138C-400D-8139-B8FBA1D7D18F}" srcOrd="3" destOrd="0" presId="urn:microsoft.com/office/officeart/2005/8/layout/hProcess10#1"/>
    <dgm:cxn modelId="{5796C83D-7C30-41D9-9990-9EC0A45E1A2D}" type="presParOf" srcId="{B76CE360-138C-400D-8139-B8FBA1D7D18F}" destId="{29ACFF4D-07EC-4F76-9CEA-6BF99108D6F3}" srcOrd="0" destOrd="0" presId="urn:microsoft.com/office/officeart/2005/8/layout/hProcess10#1"/>
    <dgm:cxn modelId="{004FD66C-0607-4742-9C9D-418CC3F452B8}" type="presParOf" srcId="{A6E198C7-30E9-44D5-AAEA-10054337754B}" destId="{C441D7F9-855D-40C9-B76D-6A63DC5BE482}" srcOrd="4" destOrd="0" presId="urn:microsoft.com/office/officeart/2005/8/layout/hProcess10#1"/>
    <dgm:cxn modelId="{D1B444EB-DD84-4C2E-A7A6-2BE561D04AA0}" type="presParOf" srcId="{C441D7F9-855D-40C9-B76D-6A63DC5BE482}" destId="{8DBB3D77-812E-47F8-97BB-4D3ED3940B46}" srcOrd="0" destOrd="0" presId="urn:microsoft.com/office/officeart/2005/8/layout/hProcess10#1"/>
    <dgm:cxn modelId="{56D2266C-28E9-4E3B-A872-4B7A665A3B55}" type="presParOf" srcId="{C441D7F9-855D-40C9-B76D-6A63DC5BE482}" destId="{F197EFE6-AB22-4D20-A95E-960259060193}" srcOrd="1" destOrd="0" presId="urn:microsoft.com/office/officeart/2005/8/layout/hProcess10#1"/>
    <dgm:cxn modelId="{F6D7140A-4E8A-446D-8A49-1FCE7D1BF6C1}" type="presParOf" srcId="{A6E198C7-30E9-44D5-AAEA-10054337754B}" destId="{1EBE0CB9-AA34-4B18-B758-5F9FBC5E3C9C}" srcOrd="5" destOrd="0" presId="urn:microsoft.com/office/officeart/2005/8/layout/hProcess10#1"/>
    <dgm:cxn modelId="{8831EF3A-AEE6-42A9-9B52-99C089660CC9}" type="presParOf" srcId="{1EBE0CB9-AA34-4B18-B758-5F9FBC5E3C9C}" destId="{DE196C87-A156-4E67-84D4-6C1EE50FAAC0}" srcOrd="0" destOrd="0" presId="urn:microsoft.com/office/officeart/2005/8/layout/hProcess10#1"/>
    <dgm:cxn modelId="{CCE9CEDE-EE9F-4F67-B454-FB88D4BCCEE9}" type="presParOf" srcId="{A6E198C7-30E9-44D5-AAEA-10054337754B}" destId="{79840527-393B-4169-9F98-3152ACA602BF}" srcOrd="6" destOrd="0" presId="urn:microsoft.com/office/officeart/2005/8/layout/hProcess10#1"/>
    <dgm:cxn modelId="{689C7A78-0DCA-4680-8A11-FC67E1517355}" type="presParOf" srcId="{79840527-393B-4169-9F98-3152ACA602BF}" destId="{0519CEBE-8553-4F37-8BC9-B83D31B4D1CE}" srcOrd="0" destOrd="0" presId="urn:microsoft.com/office/officeart/2005/8/layout/hProcess10#1"/>
    <dgm:cxn modelId="{C27D11A5-4EE4-4736-901F-14AF85F9E2C1}" type="presParOf" srcId="{79840527-393B-4169-9F98-3152ACA602BF}" destId="{B11EB97F-7D71-406A-AB8C-1A459FB9BE56}" srcOrd="1" destOrd="0" presId="urn:microsoft.com/office/officeart/2005/8/layout/hProcess10#1"/>
  </dgm:cxnLst>
  <dgm:bg>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B9B731-4A67-48D5-BC35-02E999F7A30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95AD5FE6-A62E-41FC-900D-2677FC80D990}">
      <dgm:prSet phldrT="[Text]" custT="1"/>
      <dgm:spPr>
        <a:solidFill>
          <a:srgbClr val="7030A0"/>
        </a:solidFill>
      </dgm:spPr>
      <dgm:t>
        <a:bodyPr/>
        <a:lstStyle/>
        <a:p>
          <a:r>
            <a:rPr lang="en-US" sz="1800" dirty="0" smtClean="0"/>
            <a:t>Exits</a:t>
          </a:r>
          <a:endParaRPr lang="en-US" sz="1800" dirty="0"/>
        </a:p>
      </dgm:t>
    </dgm:pt>
    <dgm:pt modelId="{11E22C72-D1C2-43CE-B1EC-680B40356FE2}" type="parTrans" cxnId="{70E1986B-220A-4C2E-B1BD-63AD6B45EA34}">
      <dgm:prSet/>
      <dgm:spPr/>
      <dgm:t>
        <a:bodyPr/>
        <a:lstStyle/>
        <a:p>
          <a:endParaRPr lang="en-US"/>
        </a:p>
      </dgm:t>
    </dgm:pt>
    <dgm:pt modelId="{2CC57452-D332-4D9C-A7A1-37F952597530}" type="sibTrans" cxnId="{70E1986B-220A-4C2E-B1BD-63AD6B45EA34}">
      <dgm:prSet/>
      <dgm:spPr/>
      <dgm:t>
        <a:bodyPr/>
        <a:lstStyle/>
        <a:p>
          <a:endParaRPr lang="en-US"/>
        </a:p>
      </dgm:t>
    </dgm:pt>
    <dgm:pt modelId="{4FC7963A-5863-478A-AFB9-F8D94DFDC223}">
      <dgm:prSet phldrT="[Text]" custT="1"/>
      <dgm:spPr/>
      <dgm:t>
        <a:bodyPr/>
        <a:lstStyle/>
        <a:p>
          <a:endParaRPr lang="en-US" sz="1800" dirty="0"/>
        </a:p>
      </dgm:t>
    </dgm:pt>
    <dgm:pt modelId="{F0A5EB28-2324-4834-ACF7-35CA80A4D983}" type="parTrans" cxnId="{534FD6E2-43A1-4755-B1C8-4A0B3F301B9E}">
      <dgm:prSet/>
      <dgm:spPr/>
      <dgm:t>
        <a:bodyPr/>
        <a:lstStyle/>
        <a:p>
          <a:endParaRPr lang="en-US"/>
        </a:p>
      </dgm:t>
    </dgm:pt>
    <dgm:pt modelId="{6ACFB334-965E-4C77-B524-E003EC5094A2}" type="sibTrans" cxnId="{534FD6E2-43A1-4755-B1C8-4A0B3F301B9E}">
      <dgm:prSet/>
      <dgm:spPr/>
      <dgm:t>
        <a:bodyPr/>
        <a:lstStyle/>
        <a:p>
          <a:endParaRPr lang="en-US"/>
        </a:p>
      </dgm:t>
    </dgm:pt>
    <dgm:pt modelId="{407E571C-40A0-4878-88DE-A1B95486BE52}">
      <dgm:prSet phldrT="[Text]" custT="1"/>
      <dgm:spPr>
        <a:solidFill>
          <a:srgbClr val="CF43AA"/>
        </a:solidFill>
      </dgm:spPr>
      <dgm:t>
        <a:bodyPr/>
        <a:lstStyle/>
        <a:p>
          <a:r>
            <a:rPr lang="en-US" sz="1800" dirty="0" smtClean="0"/>
            <a:t>SPP Indicators</a:t>
          </a:r>
          <a:endParaRPr lang="en-US" sz="1800" dirty="0"/>
        </a:p>
      </dgm:t>
    </dgm:pt>
    <dgm:pt modelId="{D675786D-05C2-4AD5-978D-73DE4931DBB6}" type="parTrans" cxnId="{EAAA3DA0-D086-4316-BE36-EF838A97DB34}">
      <dgm:prSet/>
      <dgm:spPr/>
      <dgm:t>
        <a:bodyPr/>
        <a:lstStyle/>
        <a:p>
          <a:endParaRPr lang="en-US"/>
        </a:p>
      </dgm:t>
    </dgm:pt>
    <dgm:pt modelId="{199D5481-986D-4969-B687-B5BF3AD642B4}" type="sibTrans" cxnId="{EAAA3DA0-D086-4316-BE36-EF838A97DB34}">
      <dgm:prSet/>
      <dgm:spPr/>
      <dgm:t>
        <a:bodyPr/>
        <a:lstStyle/>
        <a:p>
          <a:endParaRPr lang="en-US"/>
        </a:p>
      </dgm:t>
    </dgm:pt>
    <dgm:pt modelId="{2D18C8DE-A7ED-450A-8B61-AD89537EBCC0}">
      <dgm:prSet phldrT="[Text]" custT="1"/>
      <dgm:spPr/>
      <dgm:t>
        <a:bodyPr/>
        <a:lstStyle/>
        <a:p>
          <a:r>
            <a:rPr lang="en-US" sz="1600" dirty="0" smtClean="0"/>
            <a:t>State Performance Plan APR Indicators 2, 11, and 12</a:t>
          </a:r>
          <a:endParaRPr lang="en-US" sz="1600" dirty="0"/>
        </a:p>
      </dgm:t>
    </dgm:pt>
    <dgm:pt modelId="{52BD7564-DE6C-42E3-880B-F79CFED4AC75}" type="parTrans" cxnId="{A0CD09B5-9039-4DA3-9D9B-0622B098E709}">
      <dgm:prSet/>
      <dgm:spPr/>
      <dgm:t>
        <a:bodyPr/>
        <a:lstStyle/>
        <a:p>
          <a:endParaRPr lang="en-US"/>
        </a:p>
      </dgm:t>
    </dgm:pt>
    <dgm:pt modelId="{97782FBF-3F8E-410E-B34C-BDB80847C75A}" type="sibTrans" cxnId="{A0CD09B5-9039-4DA3-9D9B-0622B098E709}">
      <dgm:prSet/>
      <dgm:spPr/>
      <dgm:t>
        <a:bodyPr/>
        <a:lstStyle/>
        <a:p>
          <a:endParaRPr lang="en-US"/>
        </a:p>
      </dgm:t>
    </dgm:pt>
    <dgm:pt modelId="{2BBAFB44-5D80-44BF-9DBA-2D8D34726BE3}">
      <dgm:prSet phldrT="[Text]" custT="1"/>
      <dgm:spPr>
        <a:solidFill>
          <a:srgbClr val="CC99FF"/>
        </a:solidFill>
      </dgm:spPr>
      <dgm:t>
        <a:bodyPr/>
        <a:lstStyle/>
        <a:p>
          <a:r>
            <a:rPr lang="en-US" sz="1400" dirty="0" smtClean="0"/>
            <a:t>Part C Evaluations </a:t>
          </a:r>
          <a:endParaRPr lang="en-US" sz="1400" dirty="0"/>
        </a:p>
      </dgm:t>
    </dgm:pt>
    <dgm:pt modelId="{A610ADEB-DD6C-42AC-A215-659A4BCF550F}" type="parTrans" cxnId="{F5FEF5D9-C2C9-4F0E-B945-897FBBA576FE}">
      <dgm:prSet/>
      <dgm:spPr/>
      <dgm:t>
        <a:bodyPr/>
        <a:lstStyle/>
        <a:p>
          <a:endParaRPr lang="en-US"/>
        </a:p>
      </dgm:t>
    </dgm:pt>
    <dgm:pt modelId="{DDC6397B-4A00-43FE-9889-A17FCB7017F5}" type="sibTrans" cxnId="{F5FEF5D9-C2C9-4F0E-B945-897FBBA576FE}">
      <dgm:prSet/>
      <dgm:spPr/>
      <dgm:t>
        <a:bodyPr/>
        <a:lstStyle/>
        <a:p>
          <a:endParaRPr lang="en-US"/>
        </a:p>
      </dgm:t>
    </dgm:pt>
    <dgm:pt modelId="{D2E5A310-25B9-47DD-91A6-10BAB7A955EF}">
      <dgm:prSet custT="1"/>
      <dgm:spPr/>
      <dgm:t>
        <a:bodyPr/>
        <a:lstStyle/>
        <a:p>
          <a:r>
            <a:rPr lang="en-US" sz="1600" dirty="0" smtClean="0"/>
            <a:t>Indicator 2: Dropout – percentage of youth w/ IEPs dropping out</a:t>
          </a:r>
          <a:endParaRPr lang="en-US" sz="1600" dirty="0"/>
        </a:p>
      </dgm:t>
    </dgm:pt>
    <dgm:pt modelId="{4D156729-AF94-44FC-BB9B-5BB3C51449B7}" type="parTrans" cxnId="{7387748E-4E7D-4B8F-989F-2076CE415D10}">
      <dgm:prSet/>
      <dgm:spPr/>
      <dgm:t>
        <a:bodyPr/>
        <a:lstStyle/>
        <a:p>
          <a:endParaRPr lang="en-US"/>
        </a:p>
      </dgm:t>
    </dgm:pt>
    <dgm:pt modelId="{7A5984A3-8B7A-4E94-8F67-98172750CD9D}" type="sibTrans" cxnId="{7387748E-4E7D-4B8F-989F-2076CE415D10}">
      <dgm:prSet/>
      <dgm:spPr/>
      <dgm:t>
        <a:bodyPr/>
        <a:lstStyle/>
        <a:p>
          <a:endParaRPr lang="en-US"/>
        </a:p>
      </dgm:t>
    </dgm:pt>
    <dgm:pt modelId="{F212DEA7-0F95-4FE5-9EEB-96E33F9F79B4}">
      <dgm:prSet custT="1"/>
      <dgm:spPr/>
      <dgm:t>
        <a:bodyPr/>
        <a:lstStyle/>
        <a:p>
          <a:r>
            <a:rPr lang="en-US" sz="1600" dirty="0" smtClean="0"/>
            <a:t>Indicator 11: % of children evaluated for Part B Services within 60 days</a:t>
          </a:r>
          <a:endParaRPr lang="en-US" sz="1600" dirty="0"/>
        </a:p>
      </dgm:t>
    </dgm:pt>
    <dgm:pt modelId="{159F77B9-94B5-4640-98AE-AC648F7970A5}" type="parTrans" cxnId="{599C0296-5B71-4B86-A4A3-9DD0ECABC1CF}">
      <dgm:prSet/>
      <dgm:spPr/>
      <dgm:t>
        <a:bodyPr/>
        <a:lstStyle/>
        <a:p>
          <a:endParaRPr lang="en-US"/>
        </a:p>
      </dgm:t>
    </dgm:pt>
    <dgm:pt modelId="{50F1254B-4194-4B0F-BE75-7A10A27CAA74}" type="sibTrans" cxnId="{599C0296-5B71-4B86-A4A3-9DD0ECABC1CF}">
      <dgm:prSet/>
      <dgm:spPr/>
      <dgm:t>
        <a:bodyPr/>
        <a:lstStyle/>
        <a:p>
          <a:endParaRPr lang="en-US"/>
        </a:p>
      </dgm:t>
    </dgm:pt>
    <dgm:pt modelId="{4381C665-0F6D-48B1-832C-F66C7CD6BE64}">
      <dgm:prSet custT="1"/>
      <dgm:spPr/>
      <dgm:t>
        <a:bodyPr/>
        <a:lstStyle/>
        <a:p>
          <a:r>
            <a:rPr lang="en-US" sz="1600" dirty="0" smtClean="0"/>
            <a:t>Indicator 12: Part C to B Transition - % of children with IEP by 3rd birthday</a:t>
          </a:r>
          <a:endParaRPr lang="en-US" sz="1600" dirty="0"/>
        </a:p>
      </dgm:t>
    </dgm:pt>
    <dgm:pt modelId="{A02BAAE6-716B-414C-A640-AED4B44F5FC9}" type="parTrans" cxnId="{289BD184-9286-43A5-B164-6E22A90487FA}">
      <dgm:prSet/>
      <dgm:spPr/>
      <dgm:t>
        <a:bodyPr/>
        <a:lstStyle/>
        <a:p>
          <a:endParaRPr lang="en-US"/>
        </a:p>
      </dgm:t>
    </dgm:pt>
    <dgm:pt modelId="{D917343D-D7B4-463C-86CA-CAE51A68CEBA}" type="sibTrans" cxnId="{289BD184-9286-43A5-B164-6E22A90487FA}">
      <dgm:prSet/>
      <dgm:spPr/>
      <dgm:t>
        <a:bodyPr/>
        <a:lstStyle/>
        <a:p>
          <a:endParaRPr lang="en-US"/>
        </a:p>
      </dgm:t>
    </dgm:pt>
    <dgm:pt modelId="{00B03A9F-A822-4866-A99E-6E58AD9BC7CA}">
      <dgm:prSet phldrT="[Text]" custT="1"/>
      <dgm:spPr/>
      <dgm:t>
        <a:bodyPr/>
        <a:lstStyle/>
        <a:p>
          <a:r>
            <a:rPr lang="en-US" altLang="en-US" sz="1600" dirty="0" smtClean="0"/>
            <a:t>Children ages 0-3 evaluated for Part C Services  - AUs receive </a:t>
          </a:r>
          <a:r>
            <a:rPr lang="en-US" altLang="en-US" sz="1600" b="1" dirty="0" smtClean="0"/>
            <a:t>reimbursement money </a:t>
          </a:r>
          <a:r>
            <a:rPr lang="en-US" altLang="en-US" sz="1600" dirty="0" smtClean="0"/>
            <a:t>for evaluations completed </a:t>
          </a:r>
          <a:endParaRPr lang="en-US" sz="1600" dirty="0"/>
        </a:p>
      </dgm:t>
    </dgm:pt>
    <dgm:pt modelId="{E7422C25-A046-4ADE-8C93-BFFF57BE00F0}" type="parTrans" cxnId="{D51A77C5-D677-4743-A726-B98BB23FD6E5}">
      <dgm:prSet/>
      <dgm:spPr/>
      <dgm:t>
        <a:bodyPr/>
        <a:lstStyle/>
        <a:p>
          <a:endParaRPr lang="en-US"/>
        </a:p>
      </dgm:t>
    </dgm:pt>
    <dgm:pt modelId="{908CC31A-C768-4F9D-8EB2-0AE372867EB9}" type="sibTrans" cxnId="{D51A77C5-D677-4743-A726-B98BB23FD6E5}">
      <dgm:prSet/>
      <dgm:spPr/>
      <dgm:t>
        <a:bodyPr/>
        <a:lstStyle/>
        <a:p>
          <a:endParaRPr lang="en-US"/>
        </a:p>
      </dgm:t>
    </dgm:pt>
    <dgm:pt modelId="{F7090414-F34F-44C6-984B-5B5CB60BCBA3}">
      <dgm:prSet phldrT="[Text]" custT="1"/>
      <dgm:spPr/>
      <dgm:t>
        <a:bodyPr/>
        <a:lstStyle/>
        <a:p>
          <a:r>
            <a:rPr lang="en-US" sz="1800" dirty="0" smtClean="0"/>
            <a:t>Children with Disabilities Exiting Special Education as required by IDEA statute 34 CFR §300.618    </a:t>
          </a:r>
          <a:endParaRPr lang="en-US" sz="1800" dirty="0"/>
        </a:p>
      </dgm:t>
    </dgm:pt>
    <dgm:pt modelId="{3D412D49-6BAC-477B-B7F6-B79D82388573}" type="parTrans" cxnId="{78FE2DC8-2E37-4111-B488-930306C7136F}">
      <dgm:prSet/>
      <dgm:spPr/>
      <dgm:t>
        <a:bodyPr/>
        <a:lstStyle/>
        <a:p>
          <a:endParaRPr lang="en-US"/>
        </a:p>
      </dgm:t>
    </dgm:pt>
    <dgm:pt modelId="{7A9F4D85-2AFD-43BC-9B34-0B0709F35BA2}" type="sibTrans" cxnId="{78FE2DC8-2E37-4111-B488-930306C7136F}">
      <dgm:prSet/>
      <dgm:spPr/>
      <dgm:t>
        <a:bodyPr/>
        <a:lstStyle/>
        <a:p>
          <a:endParaRPr lang="en-US"/>
        </a:p>
      </dgm:t>
    </dgm:pt>
    <dgm:pt modelId="{D3D2A6DE-74A7-4EB2-BBBF-341B0B773D71}">
      <dgm:prSet phldrT="[Text]" custT="1"/>
      <dgm:spPr/>
      <dgm:t>
        <a:bodyPr/>
        <a:lstStyle/>
        <a:p>
          <a:endParaRPr lang="en-US" sz="1800" dirty="0" smtClean="0"/>
        </a:p>
      </dgm:t>
    </dgm:pt>
    <dgm:pt modelId="{1F811459-AA22-4013-B845-4A1E8238E951}" type="parTrans" cxnId="{51AD7BE0-6B4E-4AF5-8801-59DE9A905992}">
      <dgm:prSet/>
      <dgm:spPr/>
      <dgm:t>
        <a:bodyPr/>
        <a:lstStyle/>
        <a:p>
          <a:endParaRPr lang="en-US"/>
        </a:p>
      </dgm:t>
    </dgm:pt>
    <dgm:pt modelId="{AFFD2316-1D6C-4C14-AF87-2A46EEAA9FA2}" type="sibTrans" cxnId="{51AD7BE0-6B4E-4AF5-8801-59DE9A905992}">
      <dgm:prSet/>
      <dgm:spPr/>
      <dgm:t>
        <a:bodyPr/>
        <a:lstStyle/>
        <a:p>
          <a:endParaRPr lang="en-US"/>
        </a:p>
      </dgm:t>
    </dgm:pt>
    <dgm:pt modelId="{978206FE-C741-43F4-B4F3-3E61014D9719}" type="pres">
      <dgm:prSet presAssocID="{1CB9B731-4A67-48D5-BC35-02E999F7A307}" presName="linearFlow" presStyleCnt="0">
        <dgm:presLayoutVars>
          <dgm:dir/>
          <dgm:animLvl val="lvl"/>
          <dgm:resizeHandles val="exact"/>
        </dgm:presLayoutVars>
      </dgm:prSet>
      <dgm:spPr/>
      <dgm:t>
        <a:bodyPr/>
        <a:lstStyle/>
        <a:p>
          <a:endParaRPr lang="en-US"/>
        </a:p>
      </dgm:t>
    </dgm:pt>
    <dgm:pt modelId="{E9679885-A614-43CA-AE91-C3839477FC47}" type="pres">
      <dgm:prSet presAssocID="{95AD5FE6-A62E-41FC-900D-2677FC80D990}" presName="composite" presStyleCnt="0"/>
      <dgm:spPr/>
    </dgm:pt>
    <dgm:pt modelId="{85B23013-B516-458E-9038-5E17709F56E9}" type="pres">
      <dgm:prSet presAssocID="{95AD5FE6-A62E-41FC-900D-2677FC80D990}" presName="parentText" presStyleLbl="alignNode1" presStyleIdx="0" presStyleCnt="3" custLinFactNeighborX="-2662" custLinFactNeighborY="-28517">
        <dgm:presLayoutVars>
          <dgm:chMax val="1"/>
          <dgm:bulletEnabled val="1"/>
        </dgm:presLayoutVars>
      </dgm:prSet>
      <dgm:spPr/>
      <dgm:t>
        <a:bodyPr/>
        <a:lstStyle/>
        <a:p>
          <a:endParaRPr lang="en-US"/>
        </a:p>
      </dgm:t>
    </dgm:pt>
    <dgm:pt modelId="{BD2BE51E-42DD-455E-BCAC-E484E7B0E86D}" type="pres">
      <dgm:prSet presAssocID="{95AD5FE6-A62E-41FC-900D-2677FC80D990}" presName="descendantText" presStyleLbl="alignAcc1" presStyleIdx="0" presStyleCnt="3">
        <dgm:presLayoutVars>
          <dgm:bulletEnabled val="1"/>
        </dgm:presLayoutVars>
      </dgm:prSet>
      <dgm:spPr/>
      <dgm:t>
        <a:bodyPr/>
        <a:lstStyle/>
        <a:p>
          <a:endParaRPr lang="en-US"/>
        </a:p>
      </dgm:t>
    </dgm:pt>
    <dgm:pt modelId="{94E3B8D9-17A2-46BD-847A-03CE7773447C}" type="pres">
      <dgm:prSet presAssocID="{2CC57452-D332-4D9C-A7A1-37F952597530}" presName="sp" presStyleCnt="0"/>
      <dgm:spPr/>
    </dgm:pt>
    <dgm:pt modelId="{2954B41C-6E7A-4533-BCB1-F63525CF39D0}" type="pres">
      <dgm:prSet presAssocID="{407E571C-40A0-4878-88DE-A1B95486BE52}" presName="composite" presStyleCnt="0"/>
      <dgm:spPr/>
    </dgm:pt>
    <dgm:pt modelId="{AB35238E-BFF3-4691-BC62-B2E6E50C8C74}" type="pres">
      <dgm:prSet presAssocID="{407E571C-40A0-4878-88DE-A1B95486BE52}" presName="parentText" presStyleLbl="alignNode1" presStyleIdx="1" presStyleCnt="3" custLinFactNeighborX="-1888" custLinFactNeighborY="-974">
        <dgm:presLayoutVars>
          <dgm:chMax val="1"/>
          <dgm:bulletEnabled val="1"/>
        </dgm:presLayoutVars>
      </dgm:prSet>
      <dgm:spPr/>
      <dgm:t>
        <a:bodyPr/>
        <a:lstStyle/>
        <a:p>
          <a:endParaRPr lang="en-US"/>
        </a:p>
      </dgm:t>
    </dgm:pt>
    <dgm:pt modelId="{4F7B6C04-A740-4872-B698-490C41D5631C}" type="pres">
      <dgm:prSet presAssocID="{407E571C-40A0-4878-88DE-A1B95486BE52}" presName="descendantText" presStyleLbl="alignAcc1" presStyleIdx="1" presStyleCnt="3" custScaleX="100724" custScaleY="98735">
        <dgm:presLayoutVars>
          <dgm:bulletEnabled val="1"/>
        </dgm:presLayoutVars>
      </dgm:prSet>
      <dgm:spPr/>
      <dgm:t>
        <a:bodyPr/>
        <a:lstStyle/>
        <a:p>
          <a:endParaRPr lang="en-US"/>
        </a:p>
      </dgm:t>
    </dgm:pt>
    <dgm:pt modelId="{D510CBE2-D3F5-45F4-986A-3555EF7C4EC7}" type="pres">
      <dgm:prSet presAssocID="{199D5481-986D-4969-B687-B5BF3AD642B4}" presName="sp" presStyleCnt="0"/>
      <dgm:spPr/>
    </dgm:pt>
    <dgm:pt modelId="{279EA2A4-E5EA-4F3D-9AFB-B90E3156D0F0}" type="pres">
      <dgm:prSet presAssocID="{2BBAFB44-5D80-44BF-9DBA-2D8D34726BE3}" presName="composite" presStyleCnt="0"/>
      <dgm:spPr/>
    </dgm:pt>
    <dgm:pt modelId="{44E7759D-9E08-41BA-995B-127DB66E1082}" type="pres">
      <dgm:prSet presAssocID="{2BBAFB44-5D80-44BF-9DBA-2D8D34726BE3}" presName="parentText" presStyleLbl="alignNode1" presStyleIdx="2" presStyleCnt="3">
        <dgm:presLayoutVars>
          <dgm:chMax val="1"/>
          <dgm:bulletEnabled val="1"/>
        </dgm:presLayoutVars>
      </dgm:prSet>
      <dgm:spPr/>
      <dgm:t>
        <a:bodyPr/>
        <a:lstStyle/>
        <a:p>
          <a:endParaRPr lang="en-US"/>
        </a:p>
      </dgm:t>
    </dgm:pt>
    <dgm:pt modelId="{91C9D485-0AE4-406A-A75D-DC29EC60EBCB}" type="pres">
      <dgm:prSet presAssocID="{2BBAFB44-5D80-44BF-9DBA-2D8D34726BE3}" presName="descendantText" presStyleLbl="alignAcc1" presStyleIdx="2" presStyleCnt="3" custScaleX="100285" custScaleY="99536">
        <dgm:presLayoutVars>
          <dgm:bulletEnabled val="1"/>
        </dgm:presLayoutVars>
      </dgm:prSet>
      <dgm:spPr/>
      <dgm:t>
        <a:bodyPr/>
        <a:lstStyle/>
        <a:p>
          <a:endParaRPr lang="en-US"/>
        </a:p>
      </dgm:t>
    </dgm:pt>
  </dgm:ptLst>
  <dgm:cxnLst>
    <dgm:cxn modelId="{B61FE740-572E-4867-941B-77916C3B0935}" type="presOf" srcId="{4FC7963A-5863-478A-AFB9-F8D94DFDC223}" destId="{BD2BE51E-42DD-455E-BCAC-E484E7B0E86D}" srcOrd="0" destOrd="0" presId="urn:microsoft.com/office/officeart/2005/8/layout/chevron2"/>
    <dgm:cxn modelId="{534FD6E2-43A1-4755-B1C8-4A0B3F301B9E}" srcId="{95AD5FE6-A62E-41FC-900D-2677FC80D990}" destId="{4FC7963A-5863-478A-AFB9-F8D94DFDC223}" srcOrd="0" destOrd="0" parTransId="{F0A5EB28-2324-4834-ACF7-35CA80A4D983}" sibTransId="{6ACFB334-965E-4C77-B524-E003EC5094A2}"/>
    <dgm:cxn modelId="{90502D6E-8E26-4211-ADC9-A64407BE505A}" type="presOf" srcId="{F212DEA7-0F95-4FE5-9EEB-96E33F9F79B4}" destId="{4F7B6C04-A740-4872-B698-490C41D5631C}" srcOrd="0" destOrd="2" presId="urn:microsoft.com/office/officeart/2005/8/layout/chevron2"/>
    <dgm:cxn modelId="{AE55FFCB-9C30-4165-B33C-4437CA7A55DC}" type="presOf" srcId="{00B03A9F-A822-4866-A99E-6E58AD9BC7CA}" destId="{91C9D485-0AE4-406A-A75D-DC29EC60EBCB}" srcOrd="0" destOrd="0" presId="urn:microsoft.com/office/officeart/2005/8/layout/chevron2"/>
    <dgm:cxn modelId="{EDBE5F5F-BF84-49B3-8363-C61A409E0363}" type="presOf" srcId="{F7090414-F34F-44C6-984B-5B5CB60BCBA3}" destId="{BD2BE51E-42DD-455E-BCAC-E484E7B0E86D}" srcOrd="0" destOrd="1" presId="urn:microsoft.com/office/officeart/2005/8/layout/chevron2"/>
    <dgm:cxn modelId="{BA908EF3-9FDF-40C7-98CB-BF97F0EB83D6}" type="presOf" srcId="{407E571C-40A0-4878-88DE-A1B95486BE52}" destId="{AB35238E-BFF3-4691-BC62-B2E6E50C8C74}" srcOrd="0" destOrd="0" presId="urn:microsoft.com/office/officeart/2005/8/layout/chevron2"/>
    <dgm:cxn modelId="{A0CD09B5-9039-4DA3-9D9B-0622B098E709}" srcId="{407E571C-40A0-4878-88DE-A1B95486BE52}" destId="{2D18C8DE-A7ED-450A-8B61-AD89537EBCC0}" srcOrd="0" destOrd="0" parTransId="{52BD7564-DE6C-42E3-880B-F79CFED4AC75}" sibTransId="{97782FBF-3F8E-410E-B34C-BDB80847C75A}"/>
    <dgm:cxn modelId="{D51A77C5-D677-4743-A726-B98BB23FD6E5}" srcId="{2BBAFB44-5D80-44BF-9DBA-2D8D34726BE3}" destId="{00B03A9F-A822-4866-A99E-6E58AD9BC7CA}" srcOrd="0" destOrd="0" parTransId="{E7422C25-A046-4ADE-8C93-BFFF57BE00F0}" sibTransId="{908CC31A-C768-4F9D-8EB2-0AE372867EB9}"/>
    <dgm:cxn modelId="{7387748E-4E7D-4B8F-989F-2076CE415D10}" srcId="{2D18C8DE-A7ED-450A-8B61-AD89537EBCC0}" destId="{D2E5A310-25B9-47DD-91A6-10BAB7A955EF}" srcOrd="0" destOrd="0" parTransId="{4D156729-AF94-44FC-BB9B-5BB3C51449B7}" sibTransId="{7A5984A3-8B7A-4E94-8F67-98172750CD9D}"/>
    <dgm:cxn modelId="{70E1986B-220A-4C2E-B1BD-63AD6B45EA34}" srcId="{1CB9B731-4A67-48D5-BC35-02E999F7A307}" destId="{95AD5FE6-A62E-41FC-900D-2677FC80D990}" srcOrd="0" destOrd="0" parTransId="{11E22C72-D1C2-43CE-B1EC-680B40356FE2}" sibTransId="{2CC57452-D332-4D9C-A7A1-37F952597530}"/>
    <dgm:cxn modelId="{51AD7BE0-6B4E-4AF5-8801-59DE9A905992}" srcId="{95AD5FE6-A62E-41FC-900D-2677FC80D990}" destId="{D3D2A6DE-74A7-4EB2-BBBF-341B0B773D71}" srcOrd="2" destOrd="0" parTransId="{1F811459-AA22-4013-B845-4A1E8238E951}" sibTransId="{AFFD2316-1D6C-4C14-AF87-2A46EEAA9FA2}"/>
    <dgm:cxn modelId="{A9C121CA-3272-4E72-9F5B-6B5BEC016F3D}" type="presOf" srcId="{2D18C8DE-A7ED-450A-8B61-AD89537EBCC0}" destId="{4F7B6C04-A740-4872-B698-490C41D5631C}" srcOrd="0" destOrd="0" presId="urn:microsoft.com/office/officeart/2005/8/layout/chevron2"/>
    <dgm:cxn modelId="{389087C8-40D5-478D-8113-AB159D4625DF}" type="presOf" srcId="{D2E5A310-25B9-47DD-91A6-10BAB7A955EF}" destId="{4F7B6C04-A740-4872-B698-490C41D5631C}" srcOrd="0" destOrd="1" presId="urn:microsoft.com/office/officeart/2005/8/layout/chevron2"/>
    <dgm:cxn modelId="{289BD184-9286-43A5-B164-6E22A90487FA}" srcId="{2D18C8DE-A7ED-450A-8B61-AD89537EBCC0}" destId="{4381C665-0F6D-48B1-832C-F66C7CD6BE64}" srcOrd="2" destOrd="0" parTransId="{A02BAAE6-716B-414C-A640-AED4B44F5FC9}" sibTransId="{D917343D-D7B4-463C-86CA-CAE51A68CEBA}"/>
    <dgm:cxn modelId="{FA3347EF-A9A4-4BA4-98EC-EAE27AD54E0F}" type="presOf" srcId="{1CB9B731-4A67-48D5-BC35-02E999F7A307}" destId="{978206FE-C741-43F4-B4F3-3E61014D9719}" srcOrd="0" destOrd="0" presId="urn:microsoft.com/office/officeart/2005/8/layout/chevron2"/>
    <dgm:cxn modelId="{599C0296-5B71-4B86-A4A3-9DD0ECABC1CF}" srcId="{2D18C8DE-A7ED-450A-8B61-AD89537EBCC0}" destId="{F212DEA7-0F95-4FE5-9EEB-96E33F9F79B4}" srcOrd="1" destOrd="0" parTransId="{159F77B9-94B5-4640-98AE-AC648F7970A5}" sibTransId="{50F1254B-4194-4B0F-BE75-7A10A27CAA74}"/>
    <dgm:cxn modelId="{78FE2DC8-2E37-4111-B488-930306C7136F}" srcId="{95AD5FE6-A62E-41FC-900D-2677FC80D990}" destId="{F7090414-F34F-44C6-984B-5B5CB60BCBA3}" srcOrd="1" destOrd="0" parTransId="{3D412D49-6BAC-477B-B7F6-B79D82388573}" sibTransId="{7A9F4D85-2AFD-43BC-9B34-0B0709F35BA2}"/>
    <dgm:cxn modelId="{F5FEF5D9-C2C9-4F0E-B945-897FBBA576FE}" srcId="{1CB9B731-4A67-48D5-BC35-02E999F7A307}" destId="{2BBAFB44-5D80-44BF-9DBA-2D8D34726BE3}" srcOrd="2" destOrd="0" parTransId="{A610ADEB-DD6C-42AC-A215-659A4BCF550F}" sibTransId="{DDC6397B-4A00-43FE-9889-A17FCB7017F5}"/>
    <dgm:cxn modelId="{5E06B5E3-0CAE-44C8-AF00-E77D95C9658B}" type="presOf" srcId="{D3D2A6DE-74A7-4EB2-BBBF-341B0B773D71}" destId="{BD2BE51E-42DD-455E-BCAC-E484E7B0E86D}" srcOrd="0" destOrd="2" presId="urn:microsoft.com/office/officeart/2005/8/layout/chevron2"/>
    <dgm:cxn modelId="{EBC789E3-6F5D-4193-8773-355D0731026B}" type="presOf" srcId="{2BBAFB44-5D80-44BF-9DBA-2D8D34726BE3}" destId="{44E7759D-9E08-41BA-995B-127DB66E1082}" srcOrd="0" destOrd="0" presId="urn:microsoft.com/office/officeart/2005/8/layout/chevron2"/>
    <dgm:cxn modelId="{EAAA3DA0-D086-4316-BE36-EF838A97DB34}" srcId="{1CB9B731-4A67-48D5-BC35-02E999F7A307}" destId="{407E571C-40A0-4878-88DE-A1B95486BE52}" srcOrd="1" destOrd="0" parTransId="{D675786D-05C2-4AD5-978D-73DE4931DBB6}" sibTransId="{199D5481-986D-4969-B687-B5BF3AD642B4}"/>
    <dgm:cxn modelId="{C98652FD-68D9-40B2-ACDF-691DACC58801}" type="presOf" srcId="{95AD5FE6-A62E-41FC-900D-2677FC80D990}" destId="{85B23013-B516-458E-9038-5E17709F56E9}" srcOrd="0" destOrd="0" presId="urn:microsoft.com/office/officeart/2005/8/layout/chevron2"/>
    <dgm:cxn modelId="{16B3F092-C409-4EEA-8A62-986F27F00EC0}" type="presOf" srcId="{4381C665-0F6D-48B1-832C-F66C7CD6BE64}" destId="{4F7B6C04-A740-4872-B698-490C41D5631C}" srcOrd="0" destOrd="3" presId="urn:microsoft.com/office/officeart/2005/8/layout/chevron2"/>
    <dgm:cxn modelId="{92BAD857-55EE-4533-A4CB-87EB9396CE78}" type="presParOf" srcId="{978206FE-C741-43F4-B4F3-3E61014D9719}" destId="{E9679885-A614-43CA-AE91-C3839477FC47}" srcOrd="0" destOrd="0" presId="urn:microsoft.com/office/officeart/2005/8/layout/chevron2"/>
    <dgm:cxn modelId="{F6368B61-5E78-4755-B89F-BD512844CAF8}" type="presParOf" srcId="{E9679885-A614-43CA-AE91-C3839477FC47}" destId="{85B23013-B516-458E-9038-5E17709F56E9}" srcOrd="0" destOrd="0" presId="urn:microsoft.com/office/officeart/2005/8/layout/chevron2"/>
    <dgm:cxn modelId="{4F9D93D5-747C-462B-A160-98AE550BA91F}" type="presParOf" srcId="{E9679885-A614-43CA-AE91-C3839477FC47}" destId="{BD2BE51E-42DD-455E-BCAC-E484E7B0E86D}" srcOrd="1" destOrd="0" presId="urn:microsoft.com/office/officeart/2005/8/layout/chevron2"/>
    <dgm:cxn modelId="{A0127CA1-10A2-4BCB-9D49-0E0AB491829A}" type="presParOf" srcId="{978206FE-C741-43F4-B4F3-3E61014D9719}" destId="{94E3B8D9-17A2-46BD-847A-03CE7773447C}" srcOrd="1" destOrd="0" presId="urn:microsoft.com/office/officeart/2005/8/layout/chevron2"/>
    <dgm:cxn modelId="{B9CA5D28-80B0-4EDA-9414-036B3A41AB7F}" type="presParOf" srcId="{978206FE-C741-43F4-B4F3-3E61014D9719}" destId="{2954B41C-6E7A-4533-BCB1-F63525CF39D0}" srcOrd="2" destOrd="0" presId="urn:microsoft.com/office/officeart/2005/8/layout/chevron2"/>
    <dgm:cxn modelId="{9731103E-C443-40DB-AE87-80F45453CD4B}" type="presParOf" srcId="{2954B41C-6E7A-4533-BCB1-F63525CF39D0}" destId="{AB35238E-BFF3-4691-BC62-B2E6E50C8C74}" srcOrd="0" destOrd="0" presId="urn:microsoft.com/office/officeart/2005/8/layout/chevron2"/>
    <dgm:cxn modelId="{ED0F5D06-BB50-4819-80C2-8689C569749C}" type="presParOf" srcId="{2954B41C-6E7A-4533-BCB1-F63525CF39D0}" destId="{4F7B6C04-A740-4872-B698-490C41D5631C}" srcOrd="1" destOrd="0" presId="urn:microsoft.com/office/officeart/2005/8/layout/chevron2"/>
    <dgm:cxn modelId="{58B52D00-8944-4015-A642-A868055D5492}" type="presParOf" srcId="{978206FE-C741-43F4-B4F3-3E61014D9719}" destId="{D510CBE2-D3F5-45F4-986A-3555EF7C4EC7}" srcOrd="3" destOrd="0" presId="urn:microsoft.com/office/officeart/2005/8/layout/chevron2"/>
    <dgm:cxn modelId="{51940A87-65F3-4BA7-B05B-AFEAA0ED6EAE}" type="presParOf" srcId="{978206FE-C741-43F4-B4F3-3E61014D9719}" destId="{279EA2A4-E5EA-4F3D-9AFB-B90E3156D0F0}" srcOrd="4" destOrd="0" presId="urn:microsoft.com/office/officeart/2005/8/layout/chevron2"/>
    <dgm:cxn modelId="{53DA96F9-A20F-4201-ACC8-6C8E7AB2CD37}" type="presParOf" srcId="{279EA2A4-E5EA-4F3D-9AFB-B90E3156D0F0}" destId="{44E7759D-9E08-41BA-995B-127DB66E1082}" srcOrd="0" destOrd="0" presId="urn:microsoft.com/office/officeart/2005/8/layout/chevron2"/>
    <dgm:cxn modelId="{F0849491-ADF0-4FF1-A533-901EF8385ABE}" type="presParOf" srcId="{279EA2A4-E5EA-4F3D-9AFB-B90E3156D0F0}" destId="{91C9D485-0AE4-406A-A75D-DC29EC60EBC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183CAF-F70E-4B59-8011-75F78D5B4285}"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FC07C621-D225-4C80-850B-032AF5F974AC}">
      <dgm:prSet phldrT="[Text]"/>
      <dgm:spPr>
        <a:solidFill>
          <a:srgbClr val="B52D91"/>
        </a:solidFill>
        <a:ln>
          <a:solidFill>
            <a:schemeClr val="tx1"/>
          </a:solidFill>
        </a:ln>
      </dgm:spPr>
      <dgm:t>
        <a:bodyPr/>
        <a:lstStyle/>
        <a:p>
          <a:r>
            <a:rPr lang="en-US" dirty="0" smtClean="0"/>
            <a:t>Special Education EOY Snapshot</a:t>
          </a:r>
          <a:endParaRPr lang="en-US" dirty="0"/>
        </a:p>
      </dgm:t>
    </dgm:pt>
    <dgm:pt modelId="{E4A1954E-BFAF-4AFD-9803-091770016C33}" type="parTrans" cxnId="{8DA0DEFA-3437-4DFD-8649-31843A4BD2EA}">
      <dgm:prSet/>
      <dgm:spPr/>
      <dgm:t>
        <a:bodyPr/>
        <a:lstStyle/>
        <a:p>
          <a:endParaRPr lang="en-US"/>
        </a:p>
      </dgm:t>
    </dgm:pt>
    <dgm:pt modelId="{B2DB0B67-057D-48EF-BAAB-0AC67827462F}" type="sibTrans" cxnId="{8DA0DEFA-3437-4DFD-8649-31843A4BD2EA}">
      <dgm:prSet/>
      <dgm:spPr/>
      <dgm:t>
        <a:bodyPr/>
        <a:lstStyle/>
        <a:p>
          <a:endParaRPr lang="en-US"/>
        </a:p>
      </dgm:t>
    </dgm:pt>
    <dgm:pt modelId="{34B030DD-99CC-4F70-AB5C-32D0C2CD72C5}">
      <dgm:prSet phldrT="[Text]" custT="1"/>
      <dgm:spPr>
        <a:solidFill>
          <a:srgbClr val="92D050"/>
        </a:solidFill>
        <a:ln>
          <a:solidFill>
            <a:schemeClr val="tx1"/>
          </a:solidFill>
        </a:ln>
      </dgm:spPr>
      <dgm:t>
        <a:bodyPr/>
        <a:lstStyle/>
        <a:p>
          <a:pPr algn="ctr"/>
          <a:endParaRPr lang="en-US" sz="1800" b="1" u="none" dirty="0"/>
        </a:p>
      </dgm:t>
    </dgm:pt>
    <dgm:pt modelId="{43EED106-3386-4D09-8556-20195EBB991D}" type="parTrans" cxnId="{D1F3B67F-58CC-4615-B7F8-44F0A98A48F7}">
      <dgm:prSet/>
      <dgm:spPr/>
      <dgm:t>
        <a:bodyPr/>
        <a:lstStyle/>
        <a:p>
          <a:endParaRPr lang="en-US"/>
        </a:p>
      </dgm:t>
    </dgm:pt>
    <dgm:pt modelId="{FCE7F88F-DB26-479B-B9B9-6F223EBAB128}" type="sibTrans" cxnId="{D1F3B67F-58CC-4615-B7F8-44F0A98A48F7}">
      <dgm:prSet/>
      <dgm:spPr/>
      <dgm:t>
        <a:bodyPr/>
        <a:lstStyle/>
        <a:p>
          <a:endParaRPr lang="en-US"/>
        </a:p>
      </dgm:t>
    </dgm:pt>
    <dgm:pt modelId="{0B02656A-814F-4014-B38A-6551C1A5F7FA}">
      <dgm:prSet phldrT="[Text]" custT="1"/>
      <dgm:spPr>
        <a:solidFill>
          <a:srgbClr val="29B7E9"/>
        </a:solidFill>
        <a:ln>
          <a:solidFill>
            <a:schemeClr val="tx1"/>
          </a:solidFill>
        </a:ln>
      </dgm:spPr>
      <dgm:t>
        <a:bodyPr/>
        <a:lstStyle/>
        <a:p>
          <a:pPr algn="ctr"/>
          <a:endParaRPr lang="en-US" sz="2800" b="1" u="none" dirty="0" smtClean="0">
            <a:solidFill>
              <a:srgbClr val="000000"/>
            </a:solidFill>
          </a:endParaRPr>
        </a:p>
      </dgm:t>
    </dgm:pt>
    <dgm:pt modelId="{E4DB4B5B-1809-442E-A273-77A5DE38CA63}" type="parTrans" cxnId="{1BA9DF0A-FBE4-4F02-B5FE-10517924DFC1}">
      <dgm:prSet/>
      <dgm:spPr/>
      <dgm:t>
        <a:bodyPr/>
        <a:lstStyle/>
        <a:p>
          <a:endParaRPr lang="en-US"/>
        </a:p>
      </dgm:t>
    </dgm:pt>
    <dgm:pt modelId="{2451CE39-549B-4A95-8D43-0D096B49FF8D}" type="sibTrans" cxnId="{1BA9DF0A-FBE4-4F02-B5FE-10517924DFC1}">
      <dgm:prSet/>
      <dgm:spPr/>
      <dgm:t>
        <a:bodyPr/>
        <a:lstStyle/>
        <a:p>
          <a:endParaRPr lang="en-US"/>
        </a:p>
      </dgm:t>
    </dgm:pt>
    <dgm:pt modelId="{6789C550-133F-4430-B81C-0EA7BA8012FE}" type="pres">
      <dgm:prSet presAssocID="{FF183CAF-F70E-4B59-8011-75F78D5B4285}" presName="Name0" presStyleCnt="0">
        <dgm:presLayoutVars>
          <dgm:chPref val="1"/>
          <dgm:dir/>
          <dgm:animOne val="branch"/>
          <dgm:animLvl val="lvl"/>
          <dgm:resizeHandles val="exact"/>
        </dgm:presLayoutVars>
      </dgm:prSet>
      <dgm:spPr/>
      <dgm:t>
        <a:bodyPr/>
        <a:lstStyle/>
        <a:p>
          <a:endParaRPr lang="en-US"/>
        </a:p>
      </dgm:t>
    </dgm:pt>
    <dgm:pt modelId="{2D908AB4-3D6D-4005-8CC4-C146C8ECD76E}" type="pres">
      <dgm:prSet presAssocID="{FC07C621-D225-4C80-850B-032AF5F974AC}" presName="root1" presStyleCnt="0"/>
      <dgm:spPr/>
    </dgm:pt>
    <dgm:pt modelId="{062E292B-6B32-46E5-9925-AF99100CE7C5}" type="pres">
      <dgm:prSet presAssocID="{FC07C621-D225-4C80-850B-032AF5F974AC}" presName="LevelOneTextNode" presStyleLbl="node0" presStyleIdx="0" presStyleCnt="1" custAng="5400000" custScaleX="211917" custLinFactX="244734" custLinFactNeighborX="300000" custLinFactNeighborY="3170">
        <dgm:presLayoutVars>
          <dgm:chPref val="3"/>
        </dgm:presLayoutVars>
      </dgm:prSet>
      <dgm:spPr/>
      <dgm:t>
        <a:bodyPr/>
        <a:lstStyle/>
        <a:p>
          <a:endParaRPr lang="en-US"/>
        </a:p>
      </dgm:t>
    </dgm:pt>
    <dgm:pt modelId="{E77331C0-D7F3-4A41-A4C1-2A02DDBF23EA}" type="pres">
      <dgm:prSet presAssocID="{FC07C621-D225-4C80-850B-032AF5F974AC}" presName="level2hierChild" presStyleCnt="0"/>
      <dgm:spPr/>
    </dgm:pt>
    <dgm:pt modelId="{72664FFE-C46A-4743-AD77-A6CBF73EC1FE}" type="pres">
      <dgm:prSet presAssocID="{43EED106-3386-4D09-8556-20195EBB991D}" presName="conn2-1" presStyleLbl="parChTrans1D2" presStyleIdx="0" presStyleCnt="2"/>
      <dgm:spPr/>
      <dgm:t>
        <a:bodyPr/>
        <a:lstStyle/>
        <a:p>
          <a:endParaRPr lang="en-US"/>
        </a:p>
      </dgm:t>
    </dgm:pt>
    <dgm:pt modelId="{51C14C95-73AE-4B49-878A-9CF9A344B399}" type="pres">
      <dgm:prSet presAssocID="{43EED106-3386-4D09-8556-20195EBB991D}" presName="connTx" presStyleLbl="parChTrans1D2" presStyleIdx="0" presStyleCnt="2"/>
      <dgm:spPr/>
      <dgm:t>
        <a:bodyPr/>
        <a:lstStyle/>
        <a:p>
          <a:endParaRPr lang="en-US"/>
        </a:p>
      </dgm:t>
    </dgm:pt>
    <dgm:pt modelId="{9DC83F77-8163-415E-B5D7-7494A527E15B}" type="pres">
      <dgm:prSet presAssocID="{34B030DD-99CC-4F70-AB5C-32D0C2CD72C5}" presName="root2" presStyleCnt="0"/>
      <dgm:spPr/>
    </dgm:pt>
    <dgm:pt modelId="{98D99A0C-7538-4FF7-ABA0-3170330DFE0C}" type="pres">
      <dgm:prSet presAssocID="{34B030DD-99CC-4F70-AB5C-32D0C2CD72C5}" presName="LevelTwoTextNode" presStyleLbl="node2" presStyleIdx="0" presStyleCnt="2" custAng="0" custScaleX="105856" custScaleY="257871" custLinFactX="-24591" custLinFactNeighborX="-100000" custLinFactNeighborY="-44068">
        <dgm:presLayoutVars>
          <dgm:chPref val="3"/>
        </dgm:presLayoutVars>
      </dgm:prSet>
      <dgm:spPr/>
      <dgm:t>
        <a:bodyPr/>
        <a:lstStyle/>
        <a:p>
          <a:endParaRPr lang="en-US"/>
        </a:p>
      </dgm:t>
    </dgm:pt>
    <dgm:pt modelId="{EEABE845-C4A1-4663-BFFD-FBC23A0529A8}" type="pres">
      <dgm:prSet presAssocID="{34B030DD-99CC-4F70-AB5C-32D0C2CD72C5}" presName="level3hierChild" presStyleCnt="0"/>
      <dgm:spPr/>
    </dgm:pt>
    <dgm:pt modelId="{E2F6E2EF-92BB-44AD-B785-9F4DFB81C8BE}" type="pres">
      <dgm:prSet presAssocID="{E4DB4B5B-1809-442E-A273-77A5DE38CA63}" presName="conn2-1" presStyleLbl="parChTrans1D2" presStyleIdx="1" presStyleCnt="2"/>
      <dgm:spPr/>
      <dgm:t>
        <a:bodyPr/>
        <a:lstStyle/>
        <a:p>
          <a:endParaRPr lang="en-US"/>
        </a:p>
      </dgm:t>
    </dgm:pt>
    <dgm:pt modelId="{7C1EE6C6-102B-41B1-A354-DE7DB2DADEC7}" type="pres">
      <dgm:prSet presAssocID="{E4DB4B5B-1809-442E-A273-77A5DE38CA63}" presName="connTx" presStyleLbl="parChTrans1D2" presStyleIdx="1" presStyleCnt="2"/>
      <dgm:spPr/>
      <dgm:t>
        <a:bodyPr/>
        <a:lstStyle/>
        <a:p>
          <a:endParaRPr lang="en-US"/>
        </a:p>
      </dgm:t>
    </dgm:pt>
    <dgm:pt modelId="{B97D5F44-F892-47F7-9F5A-FD34F7F4B928}" type="pres">
      <dgm:prSet presAssocID="{0B02656A-814F-4014-B38A-6551C1A5F7FA}" presName="root2" presStyleCnt="0"/>
      <dgm:spPr/>
    </dgm:pt>
    <dgm:pt modelId="{A2B6FA7B-EB93-468F-9C5C-6342B4AFADCA}" type="pres">
      <dgm:prSet presAssocID="{0B02656A-814F-4014-B38A-6551C1A5F7FA}" presName="LevelTwoTextNode" presStyleLbl="node2" presStyleIdx="1" presStyleCnt="2" custScaleX="104003" custScaleY="227579" custLinFactX="-24062" custLinFactNeighborX="-100000" custLinFactNeighborY="72804">
        <dgm:presLayoutVars>
          <dgm:chPref val="3"/>
        </dgm:presLayoutVars>
      </dgm:prSet>
      <dgm:spPr/>
      <dgm:t>
        <a:bodyPr/>
        <a:lstStyle/>
        <a:p>
          <a:endParaRPr lang="en-US"/>
        </a:p>
      </dgm:t>
    </dgm:pt>
    <dgm:pt modelId="{B2D5941C-A1C8-4E44-9F82-760C334CE88A}" type="pres">
      <dgm:prSet presAssocID="{0B02656A-814F-4014-B38A-6551C1A5F7FA}" presName="level3hierChild" presStyleCnt="0"/>
      <dgm:spPr/>
    </dgm:pt>
  </dgm:ptLst>
  <dgm:cxnLst>
    <dgm:cxn modelId="{D0940696-8E1B-41DA-8A6D-F7F7A2B58A64}" type="presOf" srcId="{E4DB4B5B-1809-442E-A273-77A5DE38CA63}" destId="{E2F6E2EF-92BB-44AD-B785-9F4DFB81C8BE}" srcOrd="0" destOrd="0" presId="urn:microsoft.com/office/officeart/2008/layout/HorizontalMultiLevelHierarchy"/>
    <dgm:cxn modelId="{038E45D3-5C51-4110-8CF0-FDDF67E84522}" type="presOf" srcId="{43EED106-3386-4D09-8556-20195EBB991D}" destId="{72664FFE-C46A-4743-AD77-A6CBF73EC1FE}" srcOrd="0" destOrd="0" presId="urn:microsoft.com/office/officeart/2008/layout/HorizontalMultiLevelHierarchy"/>
    <dgm:cxn modelId="{8DA0DEFA-3437-4DFD-8649-31843A4BD2EA}" srcId="{FF183CAF-F70E-4B59-8011-75F78D5B4285}" destId="{FC07C621-D225-4C80-850B-032AF5F974AC}" srcOrd="0" destOrd="0" parTransId="{E4A1954E-BFAF-4AFD-9803-091770016C33}" sibTransId="{B2DB0B67-057D-48EF-BAAB-0AC67827462F}"/>
    <dgm:cxn modelId="{D1F3B67F-58CC-4615-B7F8-44F0A98A48F7}" srcId="{FC07C621-D225-4C80-850B-032AF5F974AC}" destId="{34B030DD-99CC-4F70-AB5C-32D0C2CD72C5}" srcOrd="0" destOrd="0" parTransId="{43EED106-3386-4D09-8556-20195EBB991D}" sibTransId="{FCE7F88F-DB26-479B-B9B9-6F223EBAB128}"/>
    <dgm:cxn modelId="{A22948D6-B987-4AE6-87B6-7CA0B55A5F2D}" type="presOf" srcId="{0B02656A-814F-4014-B38A-6551C1A5F7FA}" destId="{A2B6FA7B-EB93-468F-9C5C-6342B4AFADCA}" srcOrd="0" destOrd="0" presId="urn:microsoft.com/office/officeart/2008/layout/HorizontalMultiLevelHierarchy"/>
    <dgm:cxn modelId="{1BA9DF0A-FBE4-4F02-B5FE-10517924DFC1}" srcId="{FC07C621-D225-4C80-850B-032AF5F974AC}" destId="{0B02656A-814F-4014-B38A-6551C1A5F7FA}" srcOrd="1" destOrd="0" parTransId="{E4DB4B5B-1809-442E-A273-77A5DE38CA63}" sibTransId="{2451CE39-549B-4A95-8D43-0D096B49FF8D}"/>
    <dgm:cxn modelId="{713F8814-22E0-4B81-9AE6-FF31D9D41F85}" type="presOf" srcId="{43EED106-3386-4D09-8556-20195EBB991D}" destId="{51C14C95-73AE-4B49-878A-9CF9A344B399}" srcOrd="1" destOrd="0" presId="urn:microsoft.com/office/officeart/2008/layout/HorizontalMultiLevelHierarchy"/>
    <dgm:cxn modelId="{918A6F28-E8F4-4F06-8BDE-D6B4269C225E}" type="presOf" srcId="{FC07C621-D225-4C80-850B-032AF5F974AC}" destId="{062E292B-6B32-46E5-9925-AF99100CE7C5}" srcOrd="0" destOrd="0" presId="urn:microsoft.com/office/officeart/2008/layout/HorizontalMultiLevelHierarchy"/>
    <dgm:cxn modelId="{D6DDBD48-888A-4070-97D7-EFD53801C7D8}" type="presOf" srcId="{FF183CAF-F70E-4B59-8011-75F78D5B4285}" destId="{6789C550-133F-4430-B81C-0EA7BA8012FE}" srcOrd="0" destOrd="0" presId="urn:microsoft.com/office/officeart/2008/layout/HorizontalMultiLevelHierarchy"/>
    <dgm:cxn modelId="{7F4F0E72-15D4-47F6-8D5B-89A00C13FB31}" type="presOf" srcId="{34B030DD-99CC-4F70-AB5C-32D0C2CD72C5}" destId="{98D99A0C-7538-4FF7-ABA0-3170330DFE0C}" srcOrd="0" destOrd="0" presId="urn:microsoft.com/office/officeart/2008/layout/HorizontalMultiLevelHierarchy"/>
    <dgm:cxn modelId="{2B331B5E-0870-4BB8-BB17-B89A50EF7B38}" type="presOf" srcId="{E4DB4B5B-1809-442E-A273-77A5DE38CA63}" destId="{7C1EE6C6-102B-41B1-A354-DE7DB2DADEC7}" srcOrd="1" destOrd="0" presId="urn:microsoft.com/office/officeart/2008/layout/HorizontalMultiLevelHierarchy"/>
    <dgm:cxn modelId="{5F5875E8-18A9-4CAC-9BEA-010BF8E02690}" type="presParOf" srcId="{6789C550-133F-4430-B81C-0EA7BA8012FE}" destId="{2D908AB4-3D6D-4005-8CC4-C146C8ECD76E}" srcOrd="0" destOrd="0" presId="urn:microsoft.com/office/officeart/2008/layout/HorizontalMultiLevelHierarchy"/>
    <dgm:cxn modelId="{5884F338-8A1C-4272-89A7-A4AC724C2FF8}" type="presParOf" srcId="{2D908AB4-3D6D-4005-8CC4-C146C8ECD76E}" destId="{062E292B-6B32-46E5-9925-AF99100CE7C5}" srcOrd="0" destOrd="0" presId="urn:microsoft.com/office/officeart/2008/layout/HorizontalMultiLevelHierarchy"/>
    <dgm:cxn modelId="{5D05C9BD-21AB-4C41-9B3C-7943A3D44471}" type="presParOf" srcId="{2D908AB4-3D6D-4005-8CC4-C146C8ECD76E}" destId="{E77331C0-D7F3-4A41-A4C1-2A02DDBF23EA}" srcOrd="1" destOrd="0" presId="urn:microsoft.com/office/officeart/2008/layout/HorizontalMultiLevelHierarchy"/>
    <dgm:cxn modelId="{0D82032F-14EA-40F3-A653-ED2C0729D339}" type="presParOf" srcId="{E77331C0-D7F3-4A41-A4C1-2A02DDBF23EA}" destId="{72664FFE-C46A-4743-AD77-A6CBF73EC1FE}" srcOrd="0" destOrd="0" presId="urn:microsoft.com/office/officeart/2008/layout/HorizontalMultiLevelHierarchy"/>
    <dgm:cxn modelId="{B80F1B02-5F53-4846-B274-E7D5848126BB}" type="presParOf" srcId="{72664FFE-C46A-4743-AD77-A6CBF73EC1FE}" destId="{51C14C95-73AE-4B49-878A-9CF9A344B399}" srcOrd="0" destOrd="0" presId="urn:microsoft.com/office/officeart/2008/layout/HorizontalMultiLevelHierarchy"/>
    <dgm:cxn modelId="{B65ADC6C-A890-4F9A-ABB5-F4427F4EE1D9}" type="presParOf" srcId="{E77331C0-D7F3-4A41-A4C1-2A02DDBF23EA}" destId="{9DC83F77-8163-415E-B5D7-7494A527E15B}" srcOrd="1" destOrd="0" presId="urn:microsoft.com/office/officeart/2008/layout/HorizontalMultiLevelHierarchy"/>
    <dgm:cxn modelId="{4ACE81E1-D33F-41DF-9784-C7D9F60710F3}" type="presParOf" srcId="{9DC83F77-8163-415E-B5D7-7494A527E15B}" destId="{98D99A0C-7538-4FF7-ABA0-3170330DFE0C}" srcOrd="0" destOrd="0" presId="urn:microsoft.com/office/officeart/2008/layout/HorizontalMultiLevelHierarchy"/>
    <dgm:cxn modelId="{812C8FCF-E01B-4B0C-B9FF-D00016A8B3C8}" type="presParOf" srcId="{9DC83F77-8163-415E-B5D7-7494A527E15B}" destId="{EEABE845-C4A1-4663-BFFD-FBC23A0529A8}" srcOrd="1" destOrd="0" presId="urn:microsoft.com/office/officeart/2008/layout/HorizontalMultiLevelHierarchy"/>
    <dgm:cxn modelId="{0CE85940-08D8-4C2E-9C04-60D2DFADFF63}" type="presParOf" srcId="{E77331C0-D7F3-4A41-A4C1-2A02DDBF23EA}" destId="{E2F6E2EF-92BB-44AD-B785-9F4DFB81C8BE}" srcOrd="2" destOrd="0" presId="urn:microsoft.com/office/officeart/2008/layout/HorizontalMultiLevelHierarchy"/>
    <dgm:cxn modelId="{9BDA4A34-73BF-4DBB-9429-D3E5BEA0C2D8}" type="presParOf" srcId="{E2F6E2EF-92BB-44AD-B785-9F4DFB81C8BE}" destId="{7C1EE6C6-102B-41B1-A354-DE7DB2DADEC7}" srcOrd="0" destOrd="0" presId="urn:microsoft.com/office/officeart/2008/layout/HorizontalMultiLevelHierarchy"/>
    <dgm:cxn modelId="{3E68F91A-B200-4CC9-9696-414488309C3C}" type="presParOf" srcId="{E77331C0-D7F3-4A41-A4C1-2A02DDBF23EA}" destId="{B97D5F44-F892-47F7-9F5A-FD34F7F4B928}" srcOrd="3" destOrd="0" presId="urn:microsoft.com/office/officeart/2008/layout/HorizontalMultiLevelHierarchy"/>
    <dgm:cxn modelId="{83461D96-1C7A-4102-A024-21946CB9ED27}" type="presParOf" srcId="{B97D5F44-F892-47F7-9F5A-FD34F7F4B928}" destId="{A2B6FA7B-EB93-468F-9C5C-6342B4AFADCA}" srcOrd="0" destOrd="0" presId="urn:microsoft.com/office/officeart/2008/layout/HorizontalMultiLevelHierarchy"/>
    <dgm:cxn modelId="{33D657CD-CFBC-4326-A59D-EBD27DEBB740}" type="presParOf" srcId="{B97D5F44-F892-47F7-9F5A-FD34F7F4B928}" destId="{B2D5941C-A1C8-4E44-9F82-760C334CE88A}"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18EE88-B64D-4F49-B6E0-E20B8B0C350C}"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36AA46D6-6BDA-4595-B5C1-C70462141AC3}">
      <dgm:prSet phldrT="[Text]"/>
      <dgm:spPr>
        <a:solidFill>
          <a:schemeClr val="accent1">
            <a:lumMod val="75000"/>
          </a:schemeClr>
        </a:solidFill>
      </dgm:spPr>
      <dgm:t>
        <a:bodyPr/>
        <a:lstStyle/>
        <a:p>
          <a:r>
            <a:rPr lang="en-US" dirty="0" smtClean="0"/>
            <a:t>AU</a:t>
          </a:r>
          <a:endParaRPr lang="en-US" dirty="0"/>
        </a:p>
      </dgm:t>
    </dgm:pt>
    <dgm:pt modelId="{E5743014-C360-4F51-9B3E-F8760DD3D4EC}" type="parTrans" cxnId="{0FAD6895-D57A-4AB2-9631-F5405709BB7C}">
      <dgm:prSet/>
      <dgm:spPr/>
      <dgm:t>
        <a:bodyPr/>
        <a:lstStyle/>
        <a:p>
          <a:endParaRPr lang="en-US"/>
        </a:p>
      </dgm:t>
    </dgm:pt>
    <dgm:pt modelId="{B353EE14-B82D-4354-AFE4-CA809B328BD5}" type="sibTrans" cxnId="{0FAD6895-D57A-4AB2-9631-F5405709BB7C}">
      <dgm:prSet/>
      <dgm:spPr/>
      <dgm:t>
        <a:bodyPr/>
        <a:lstStyle/>
        <a:p>
          <a:endParaRPr lang="en-US"/>
        </a:p>
      </dgm:t>
    </dgm:pt>
    <dgm:pt modelId="{4BE53920-8BC8-4550-B1C2-E9EC7423417A}">
      <dgm:prSet phldrT="[Text]" custT="1"/>
      <dgm:spPr>
        <a:solidFill>
          <a:srgbClr val="CF43AA"/>
        </a:solidFill>
      </dgm:spPr>
      <dgm:t>
        <a:bodyPr/>
        <a:lstStyle/>
        <a:p>
          <a:r>
            <a:rPr lang="en-US" sz="3200" dirty="0" smtClean="0"/>
            <a:t>Served</a:t>
          </a:r>
          <a:r>
            <a:rPr lang="en-US" sz="2600" dirty="0" smtClean="0"/>
            <a:t> </a:t>
          </a:r>
          <a:endParaRPr lang="en-US" sz="2600" dirty="0"/>
        </a:p>
      </dgm:t>
    </dgm:pt>
    <dgm:pt modelId="{51108710-F256-4420-9596-9741EE1521FB}" type="parTrans" cxnId="{C894541E-F259-47FC-9B6C-F0B7999A49FB}">
      <dgm:prSet/>
      <dgm:spPr/>
      <dgm:t>
        <a:bodyPr/>
        <a:lstStyle/>
        <a:p>
          <a:endParaRPr lang="en-US"/>
        </a:p>
      </dgm:t>
    </dgm:pt>
    <dgm:pt modelId="{E9491890-F179-40EA-8588-6384883F86FD}" type="sibTrans" cxnId="{C894541E-F259-47FC-9B6C-F0B7999A49FB}">
      <dgm:prSet/>
      <dgm:spPr/>
      <dgm:t>
        <a:bodyPr/>
        <a:lstStyle/>
        <a:p>
          <a:endParaRPr lang="en-US"/>
        </a:p>
      </dgm:t>
    </dgm:pt>
    <dgm:pt modelId="{19A9FCFE-0533-4EC8-BF98-FE6FB000C6DB}">
      <dgm:prSet phldrT="[Text]" custT="1"/>
      <dgm:spPr>
        <a:solidFill>
          <a:srgbClr val="29B7E9"/>
        </a:solidFill>
      </dgm:spPr>
      <dgm:t>
        <a:bodyPr/>
        <a:lstStyle/>
        <a:p>
          <a:pPr algn="r"/>
          <a:r>
            <a:rPr lang="en-US" sz="2800" dirty="0" smtClean="0"/>
            <a:t>Referred and Evaluated </a:t>
          </a:r>
          <a:endParaRPr lang="en-US" sz="2800" dirty="0"/>
        </a:p>
      </dgm:t>
    </dgm:pt>
    <dgm:pt modelId="{AB87F904-9072-4774-9492-51A26D99A8E9}" type="parTrans" cxnId="{18E09B77-BAB8-4D7C-BAE4-43E90822EB44}">
      <dgm:prSet/>
      <dgm:spPr/>
      <dgm:t>
        <a:bodyPr/>
        <a:lstStyle/>
        <a:p>
          <a:endParaRPr lang="en-US"/>
        </a:p>
      </dgm:t>
    </dgm:pt>
    <dgm:pt modelId="{21B3B16D-617B-4B67-8261-553FE161D4AE}" type="sibTrans" cxnId="{18E09B77-BAB8-4D7C-BAE4-43E90822EB44}">
      <dgm:prSet/>
      <dgm:spPr/>
      <dgm:t>
        <a:bodyPr/>
        <a:lstStyle/>
        <a:p>
          <a:endParaRPr lang="en-US"/>
        </a:p>
      </dgm:t>
    </dgm:pt>
    <dgm:pt modelId="{35BA3F59-0A11-4D19-8C16-C2AF5B72274D}">
      <dgm:prSet phldrT="[Text]"/>
      <dgm:spPr>
        <a:solidFill>
          <a:srgbClr val="7030A0"/>
        </a:solidFill>
      </dgm:spPr>
      <dgm:t>
        <a:bodyPr/>
        <a:lstStyle/>
        <a:p>
          <a:r>
            <a:rPr lang="en-US" dirty="0" smtClean="0"/>
            <a:t>Detained at Detention Center in your AU</a:t>
          </a:r>
          <a:endParaRPr lang="en-US" dirty="0"/>
        </a:p>
      </dgm:t>
    </dgm:pt>
    <dgm:pt modelId="{126DE105-8861-4CD9-A88D-8173A32E0D43}" type="parTrans" cxnId="{26FE5BA7-059C-42CE-BA65-362C7222DB7A}">
      <dgm:prSet/>
      <dgm:spPr/>
      <dgm:t>
        <a:bodyPr/>
        <a:lstStyle/>
        <a:p>
          <a:endParaRPr lang="en-US"/>
        </a:p>
      </dgm:t>
    </dgm:pt>
    <dgm:pt modelId="{1DFD1CF3-F23A-4C8A-BD67-77CF234ED3AA}" type="sibTrans" cxnId="{26FE5BA7-059C-42CE-BA65-362C7222DB7A}">
      <dgm:prSet/>
      <dgm:spPr/>
      <dgm:t>
        <a:bodyPr/>
        <a:lstStyle/>
        <a:p>
          <a:endParaRPr lang="en-US"/>
        </a:p>
      </dgm:t>
    </dgm:pt>
    <dgm:pt modelId="{501C87CA-0F76-4C71-84A9-8670F7D57242}" type="pres">
      <dgm:prSet presAssocID="{F818EE88-B64D-4F49-B6E0-E20B8B0C350C}" presName="cycle" presStyleCnt="0">
        <dgm:presLayoutVars>
          <dgm:chMax val="1"/>
          <dgm:dir/>
          <dgm:animLvl val="ctr"/>
          <dgm:resizeHandles val="exact"/>
        </dgm:presLayoutVars>
      </dgm:prSet>
      <dgm:spPr/>
      <dgm:t>
        <a:bodyPr/>
        <a:lstStyle/>
        <a:p>
          <a:endParaRPr lang="en-US"/>
        </a:p>
      </dgm:t>
    </dgm:pt>
    <dgm:pt modelId="{E2A3DB9D-09A5-4CD2-8025-94F346668E74}" type="pres">
      <dgm:prSet presAssocID="{36AA46D6-6BDA-4595-B5C1-C70462141AC3}" presName="centerShape" presStyleLbl="node0" presStyleIdx="0" presStyleCnt="1"/>
      <dgm:spPr/>
      <dgm:t>
        <a:bodyPr/>
        <a:lstStyle/>
        <a:p>
          <a:endParaRPr lang="en-US"/>
        </a:p>
      </dgm:t>
    </dgm:pt>
    <dgm:pt modelId="{8B5E3C0E-F665-42A3-B674-B73343C0AE2D}" type="pres">
      <dgm:prSet presAssocID="{51108710-F256-4420-9596-9741EE1521FB}" presName="parTrans" presStyleLbl="bgSibTrans2D1" presStyleIdx="0" presStyleCnt="3" custLinFactNeighborX="-920" custLinFactNeighborY="32294"/>
      <dgm:spPr/>
      <dgm:t>
        <a:bodyPr/>
        <a:lstStyle/>
        <a:p>
          <a:endParaRPr lang="en-US"/>
        </a:p>
      </dgm:t>
    </dgm:pt>
    <dgm:pt modelId="{17B1D29D-DDB7-4CE9-BBF2-AE989914EA87}" type="pres">
      <dgm:prSet presAssocID="{4BE53920-8BC8-4550-B1C2-E9EC7423417A}" presName="node" presStyleLbl="node1" presStyleIdx="0" presStyleCnt="3" custRadScaleRad="124439" custRadScaleInc="-21323">
        <dgm:presLayoutVars>
          <dgm:bulletEnabled val="1"/>
        </dgm:presLayoutVars>
      </dgm:prSet>
      <dgm:spPr/>
      <dgm:t>
        <a:bodyPr/>
        <a:lstStyle/>
        <a:p>
          <a:endParaRPr lang="en-US"/>
        </a:p>
      </dgm:t>
    </dgm:pt>
    <dgm:pt modelId="{FE6642AB-22AB-49D9-A0E2-E78A5C97A26B}" type="pres">
      <dgm:prSet presAssocID="{AB87F904-9072-4774-9492-51A26D99A8E9}" presName="parTrans" presStyleLbl="bgSibTrans2D1" presStyleIdx="1" presStyleCnt="3"/>
      <dgm:spPr/>
      <dgm:t>
        <a:bodyPr/>
        <a:lstStyle/>
        <a:p>
          <a:endParaRPr lang="en-US"/>
        </a:p>
      </dgm:t>
    </dgm:pt>
    <dgm:pt modelId="{F2EB4BF9-5BB2-4CCB-A888-7247F134D3DC}" type="pres">
      <dgm:prSet presAssocID="{19A9FCFE-0533-4EC8-BF98-FE6FB000C6DB}" presName="node" presStyleLbl="node1" presStyleIdx="1" presStyleCnt="3" custRadScaleRad="104684" custRadScaleInc="-41209">
        <dgm:presLayoutVars>
          <dgm:bulletEnabled val="1"/>
        </dgm:presLayoutVars>
      </dgm:prSet>
      <dgm:spPr/>
      <dgm:t>
        <a:bodyPr/>
        <a:lstStyle/>
        <a:p>
          <a:endParaRPr lang="en-US"/>
        </a:p>
      </dgm:t>
    </dgm:pt>
    <dgm:pt modelId="{167004EA-3D7F-4321-AC2E-A877C6F6F904}" type="pres">
      <dgm:prSet presAssocID="{126DE105-8861-4CD9-A88D-8173A32E0D43}" presName="parTrans" presStyleLbl="bgSibTrans2D1" presStyleIdx="2" presStyleCnt="3"/>
      <dgm:spPr/>
      <dgm:t>
        <a:bodyPr/>
        <a:lstStyle/>
        <a:p>
          <a:endParaRPr lang="en-US"/>
        </a:p>
      </dgm:t>
    </dgm:pt>
    <dgm:pt modelId="{7AC127C5-17B0-47A4-9D69-6BEEF5E4B024}" type="pres">
      <dgm:prSet presAssocID="{35BA3F59-0A11-4D19-8C16-C2AF5B72274D}" presName="node" presStyleLbl="node1" presStyleIdx="2" presStyleCnt="3" custRadScaleRad="101882" custRadScaleInc="-59588">
        <dgm:presLayoutVars>
          <dgm:bulletEnabled val="1"/>
        </dgm:presLayoutVars>
      </dgm:prSet>
      <dgm:spPr/>
      <dgm:t>
        <a:bodyPr/>
        <a:lstStyle/>
        <a:p>
          <a:endParaRPr lang="en-US"/>
        </a:p>
      </dgm:t>
    </dgm:pt>
  </dgm:ptLst>
  <dgm:cxnLst>
    <dgm:cxn modelId="{BFDB1C9D-88CF-4EB9-9444-CB79D2ECE850}" type="presOf" srcId="{4BE53920-8BC8-4550-B1C2-E9EC7423417A}" destId="{17B1D29D-DDB7-4CE9-BBF2-AE989914EA87}" srcOrd="0" destOrd="0" presId="urn:microsoft.com/office/officeart/2005/8/layout/radial4"/>
    <dgm:cxn modelId="{26FE5BA7-059C-42CE-BA65-362C7222DB7A}" srcId="{36AA46D6-6BDA-4595-B5C1-C70462141AC3}" destId="{35BA3F59-0A11-4D19-8C16-C2AF5B72274D}" srcOrd="2" destOrd="0" parTransId="{126DE105-8861-4CD9-A88D-8173A32E0D43}" sibTransId="{1DFD1CF3-F23A-4C8A-BD67-77CF234ED3AA}"/>
    <dgm:cxn modelId="{C894541E-F259-47FC-9B6C-F0B7999A49FB}" srcId="{36AA46D6-6BDA-4595-B5C1-C70462141AC3}" destId="{4BE53920-8BC8-4550-B1C2-E9EC7423417A}" srcOrd="0" destOrd="0" parTransId="{51108710-F256-4420-9596-9741EE1521FB}" sibTransId="{E9491890-F179-40EA-8588-6384883F86FD}"/>
    <dgm:cxn modelId="{291F02EC-ACDA-4F59-B1CE-EE464169CF7D}" type="presOf" srcId="{19A9FCFE-0533-4EC8-BF98-FE6FB000C6DB}" destId="{F2EB4BF9-5BB2-4CCB-A888-7247F134D3DC}" srcOrd="0" destOrd="0" presId="urn:microsoft.com/office/officeart/2005/8/layout/radial4"/>
    <dgm:cxn modelId="{DE77259C-3426-4F43-A8DF-47379035057B}" type="presOf" srcId="{AB87F904-9072-4774-9492-51A26D99A8E9}" destId="{FE6642AB-22AB-49D9-A0E2-E78A5C97A26B}" srcOrd="0" destOrd="0" presId="urn:microsoft.com/office/officeart/2005/8/layout/radial4"/>
    <dgm:cxn modelId="{7B174C55-EC32-4E00-A4FB-2DE0581143BE}" type="presOf" srcId="{F818EE88-B64D-4F49-B6E0-E20B8B0C350C}" destId="{501C87CA-0F76-4C71-84A9-8670F7D57242}" srcOrd="0" destOrd="0" presId="urn:microsoft.com/office/officeart/2005/8/layout/radial4"/>
    <dgm:cxn modelId="{845C0D6A-4698-4E83-BB93-2CCD943DB430}" type="presOf" srcId="{126DE105-8861-4CD9-A88D-8173A32E0D43}" destId="{167004EA-3D7F-4321-AC2E-A877C6F6F904}" srcOrd="0" destOrd="0" presId="urn:microsoft.com/office/officeart/2005/8/layout/radial4"/>
    <dgm:cxn modelId="{F3B43FE4-2C7F-419A-B6BF-5D5033C353D4}" type="presOf" srcId="{36AA46D6-6BDA-4595-B5C1-C70462141AC3}" destId="{E2A3DB9D-09A5-4CD2-8025-94F346668E74}" srcOrd="0" destOrd="0" presId="urn:microsoft.com/office/officeart/2005/8/layout/radial4"/>
    <dgm:cxn modelId="{18E09B77-BAB8-4D7C-BAE4-43E90822EB44}" srcId="{36AA46D6-6BDA-4595-B5C1-C70462141AC3}" destId="{19A9FCFE-0533-4EC8-BF98-FE6FB000C6DB}" srcOrd="1" destOrd="0" parTransId="{AB87F904-9072-4774-9492-51A26D99A8E9}" sibTransId="{21B3B16D-617B-4B67-8261-553FE161D4AE}"/>
    <dgm:cxn modelId="{0FAD6895-D57A-4AB2-9631-F5405709BB7C}" srcId="{F818EE88-B64D-4F49-B6E0-E20B8B0C350C}" destId="{36AA46D6-6BDA-4595-B5C1-C70462141AC3}" srcOrd="0" destOrd="0" parTransId="{E5743014-C360-4F51-9B3E-F8760DD3D4EC}" sibTransId="{B353EE14-B82D-4354-AFE4-CA809B328BD5}"/>
    <dgm:cxn modelId="{5A315402-3AAA-4EC5-B072-B4D16F60E03A}" type="presOf" srcId="{51108710-F256-4420-9596-9741EE1521FB}" destId="{8B5E3C0E-F665-42A3-B674-B73343C0AE2D}" srcOrd="0" destOrd="0" presId="urn:microsoft.com/office/officeart/2005/8/layout/radial4"/>
    <dgm:cxn modelId="{EB75BF9F-1E71-4D8B-8C35-29D818BD80B8}" type="presOf" srcId="{35BA3F59-0A11-4D19-8C16-C2AF5B72274D}" destId="{7AC127C5-17B0-47A4-9D69-6BEEF5E4B024}" srcOrd="0" destOrd="0" presId="urn:microsoft.com/office/officeart/2005/8/layout/radial4"/>
    <dgm:cxn modelId="{234B6332-97E1-4E05-8E07-65C8C8F90502}" type="presParOf" srcId="{501C87CA-0F76-4C71-84A9-8670F7D57242}" destId="{E2A3DB9D-09A5-4CD2-8025-94F346668E74}" srcOrd="0" destOrd="0" presId="urn:microsoft.com/office/officeart/2005/8/layout/radial4"/>
    <dgm:cxn modelId="{14DA2B05-3DEE-4E41-87F8-822B3DA81B0E}" type="presParOf" srcId="{501C87CA-0F76-4C71-84A9-8670F7D57242}" destId="{8B5E3C0E-F665-42A3-B674-B73343C0AE2D}" srcOrd="1" destOrd="0" presId="urn:microsoft.com/office/officeart/2005/8/layout/radial4"/>
    <dgm:cxn modelId="{B104D7A9-8C9D-40A9-B07A-09D445913AAC}" type="presParOf" srcId="{501C87CA-0F76-4C71-84A9-8670F7D57242}" destId="{17B1D29D-DDB7-4CE9-BBF2-AE989914EA87}" srcOrd="2" destOrd="0" presId="urn:microsoft.com/office/officeart/2005/8/layout/radial4"/>
    <dgm:cxn modelId="{C7358D59-3318-4CC8-BBE3-AE44C0D9763D}" type="presParOf" srcId="{501C87CA-0F76-4C71-84A9-8670F7D57242}" destId="{FE6642AB-22AB-49D9-A0E2-E78A5C97A26B}" srcOrd="3" destOrd="0" presId="urn:microsoft.com/office/officeart/2005/8/layout/radial4"/>
    <dgm:cxn modelId="{574E37D0-CA81-4407-8182-716B8A35E170}" type="presParOf" srcId="{501C87CA-0F76-4C71-84A9-8670F7D57242}" destId="{F2EB4BF9-5BB2-4CCB-A888-7247F134D3DC}" srcOrd="4" destOrd="0" presId="urn:microsoft.com/office/officeart/2005/8/layout/radial4"/>
    <dgm:cxn modelId="{74E145CE-BB7A-4F6A-BBC6-15E83A41D8E3}" type="presParOf" srcId="{501C87CA-0F76-4C71-84A9-8670F7D57242}" destId="{167004EA-3D7F-4321-AC2E-A877C6F6F904}" srcOrd="5" destOrd="0" presId="urn:microsoft.com/office/officeart/2005/8/layout/radial4"/>
    <dgm:cxn modelId="{8A3E175E-772B-437B-9D3E-E7DCB5D92623}" type="presParOf" srcId="{501C87CA-0F76-4C71-84A9-8670F7D57242}" destId="{7AC127C5-17B0-47A4-9D69-6BEEF5E4B024}"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D4704B9-7A1D-4A89-BEFC-EB8F6859B350}"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86B82EC0-63E8-4C71-8737-464DC4301379}">
      <dgm:prSet phldrT="[Text]"/>
      <dgm:spPr>
        <a:solidFill>
          <a:srgbClr val="00B0F0"/>
        </a:solidFill>
      </dgm:spPr>
      <dgm:t>
        <a:bodyPr/>
        <a:lstStyle/>
        <a:p>
          <a:r>
            <a:rPr lang="en-US" dirty="0" smtClean="0"/>
            <a:t>Part C Evaluations</a:t>
          </a:r>
          <a:endParaRPr lang="en-US" dirty="0"/>
        </a:p>
      </dgm:t>
    </dgm:pt>
    <dgm:pt modelId="{2B45E258-6BFE-48A2-9B4C-7EAD8A74602B}" type="parTrans" cxnId="{067C7EDC-74D6-48F3-ADB4-22AAAEB9C3FB}">
      <dgm:prSet/>
      <dgm:spPr/>
      <dgm:t>
        <a:bodyPr/>
        <a:lstStyle/>
        <a:p>
          <a:endParaRPr lang="en-US"/>
        </a:p>
      </dgm:t>
    </dgm:pt>
    <dgm:pt modelId="{8B3713BE-6157-4BB0-A9F6-AC40BEC8AD3E}" type="sibTrans" cxnId="{067C7EDC-74D6-48F3-ADB4-22AAAEB9C3FB}">
      <dgm:prSet/>
      <dgm:spPr/>
      <dgm:t>
        <a:bodyPr/>
        <a:lstStyle/>
        <a:p>
          <a:endParaRPr lang="en-US"/>
        </a:p>
      </dgm:t>
    </dgm:pt>
    <dgm:pt modelId="{4C8E1D11-72FA-4F5C-A081-08B00FD08378}">
      <dgm:prSet phldrT="[Text]" custT="1"/>
      <dgm:spPr>
        <a:solidFill>
          <a:schemeClr val="bg2">
            <a:lumMod val="90000"/>
            <a:alpha val="90000"/>
          </a:schemeClr>
        </a:solidFill>
        <a:ln>
          <a:solidFill>
            <a:srgbClr val="00B0F0">
              <a:alpha val="90000"/>
            </a:srgbClr>
          </a:solidFill>
        </a:ln>
      </dgm:spPr>
      <dgm:t>
        <a:bodyPr/>
        <a:lstStyle/>
        <a:p>
          <a:endParaRPr lang="en-US" sz="1400" dirty="0"/>
        </a:p>
      </dgm:t>
    </dgm:pt>
    <dgm:pt modelId="{7346590F-208B-4C41-B324-A94BD64A95EF}" type="parTrans" cxnId="{81D6D7AE-5E0D-4055-AE7E-7EF635F7C433}">
      <dgm:prSet/>
      <dgm:spPr/>
      <dgm:t>
        <a:bodyPr/>
        <a:lstStyle/>
        <a:p>
          <a:endParaRPr lang="en-US"/>
        </a:p>
      </dgm:t>
    </dgm:pt>
    <dgm:pt modelId="{25D5FE13-0EA6-474F-8569-280AE4428636}" type="sibTrans" cxnId="{81D6D7AE-5E0D-4055-AE7E-7EF635F7C433}">
      <dgm:prSet/>
      <dgm:spPr/>
      <dgm:t>
        <a:bodyPr/>
        <a:lstStyle/>
        <a:p>
          <a:endParaRPr lang="en-US"/>
        </a:p>
      </dgm:t>
    </dgm:pt>
    <dgm:pt modelId="{98DED764-C1F5-4CE0-9787-C970504EDC3B}">
      <dgm:prSet phldrT="[Text]" custT="1"/>
      <dgm:spPr>
        <a:solidFill>
          <a:schemeClr val="bg2">
            <a:lumMod val="90000"/>
            <a:alpha val="90000"/>
          </a:schemeClr>
        </a:solidFill>
        <a:ln>
          <a:solidFill>
            <a:srgbClr val="00B0F0">
              <a:alpha val="90000"/>
            </a:srgbClr>
          </a:solidFill>
        </a:ln>
      </dgm:spPr>
      <dgm:t>
        <a:bodyPr/>
        <a:lstStyle/>
        <a:p>
          <a:r>
            <a:rPr lang="en-US" sz="1800" dirty="0" smtClean="0"/>
            <a:t>Path 1: children ages 0 – 3 who were evaluated for Part C services (not </a:t>
          </a:r>
          <a:r>
            <a:rPr lang="en-US" sz="1800" dirty="0" smtClean="0"/>
            <a:t>yet on </a:t>
          </a:r>
          <a:r>
            <a:rPr lang="en-US" sz="1800" dirty="0" smtClean="0"/>
            <a:t>an </a:t>
          </a:r>
          <a:r>
            <a:rPr lang="en-US" sz="1800" dirty="0" smtClean="0"/>
            <a:t>IEP)</a:t>
          </a:r>
          <a:endParaRPr lang="en-US" sz="1800" dirty="0"/>
        </a:p>
      </dgm:t>
    </dgm:pt>
    <dgm:pt modelId="{47DEAFDD-B8C5-4EAB-B83A-C6AF3280BBE5}" type="parTrans" cxnId="{077E87A0-9D56-4E62-93CD-91863F5C39D1}">
      <dgm:prSet/>
      <dgm:spPr/>
      <dgm:t>
        <a:bodyPr/>
        <a:lstStyle/>
        <a:p>
          <a:endParaRPr lang="en-US"/>
        </a:p>
      </dgm:t>
    </dgm:pt>
    <dgm:pt modelId="{71000688-6B29-42E8-8DEF-CAB9EB2F9916}" type="sibTrans" cxnId="{077E87A0-9D56-4E62-93CD-91863F5C39D1}">
      <dgm:prSet/>
      <dgm:spPr/>
      <dgm:t>
        <a:bodyPr/>
        <a:lstStyle/>
        <a:p>
          <a:endParaRPr lang="en-US"/>
        </a:p>
      </dgm:t>
    </dgm:pt>
    <dgm:pt modelId="{D2BDCCC5-E826-4E28-AA13-37AF6CFCDF28}">
      <dgm:prSet phldrT="[Text]"/>
      <dgm:spPr>
        <a:solidFill>
          <a:srgbClr val="D969BC"/>
        </a:solidFill>
      </dgm:spPr>
      <dgm:t>
        <a:bodyPr/>
        <a:lstStyle/>
        <a:p>
          <a:r>
            <a:rPr lang="en-US" dirty="0" smtClean="0"/>
            <a:t>Part B Special Education Services</a:t>
          </a:r>
          <a:endParaRPr lang="en-US" dirty="0"/>
        </a:p>
      </dgm:t>
    </dgm:pt>
    <dgm:pt modelId="{B9AA1FC5-150B-49C0-9221-31D7E56C3760}" type="parTrans" cxnId="{C822EA6F-67AA-4291-BDE4-04CA21D5CF08}">
      <dgm:prSet/>
      <dgm:spPr/>
      <dgm:t>
        <a:bodyPr/>
        <a:lstStyle/>
        <a:p>
          <a:endParaRPr lang="en-US"/>
        </a:p>
      </dgm:t>
    </dgm:pt>
    <dgm:pt modelId="{5633233D-7C89-4B4C-88F6-A21800CAC214}" type="sibTrans" cxnId="{C822EA6F-67AA-4291-BDE4-04CA21D5CF08}">
      <dgm:prSet/>
      <dgm:spPr/>
      <dgm:t>
        <a:bodyPr/>
        <a:lstStyle/>
        <a:p>
          <a:endParaRPr lang="en-US"/>
        </a:p>
      </dgm:t>
    </dgm:pt>
    <dgm:pt modelId="{C1D2BE53-A8AA-4D9E-827D-F4B0DE902ED3}">
      <dgm:prSet phldrT="[Text]" custT="1"/>
      <dgm:spPr>
        <a:solidFill>
          <a:schemeClr val="bg2">
            <a:lumMod val="90000"/>
            <a:alpha val="90000"/>
          </a:schemeClr>
        </a:solidFill>
        <a:ln>
          <a:solidFill>
            <a:srgbClr val="B52D91">
              <a:alpha val="90000"/>
            </a:srgbClr>
          </a:solidFill>
        </a:ln>
      </dgm:spPr>
      <dgm:t>
        <a:bodyPr/>
        <a:lstStyle/>
        <a:p>
          <a:r>
            <a:rPr lang="en-US" sz="1400" dirty="0" smtClean="0"/>
            <a:t>Path 2 – children ages 2.5 but not yet 4 who were referred from Part C to Part B services. </a:t>
          </a:r>
          <a:endParaRPr lang="en-US" sz="1200" dirty="0"/>
        </a:p>
      </dgm:t>
    </dgm:pt>
    <dgm:pt modelId="{F3B05074-2FA3-41D7-9DCA-D5423678B82F}" type="parTrans" cxnId="{CA12C9A6-A49D-42AA-A268-3A4DFF261249}">
      <dgm:prSet/>
      <dgm:spPr/>
      <dgm:t>
        <a:bodyPr/>
        <a:lstStyle/>
        <a:p>
          <a:endParaRPr lang="en-US"/>
        </a:p>
      </dgm:t>
    </dgm:pt>
    <dgm:pt modelId="{6E5BAEC7-C551-405C-B1AC-55334140DB58}" type="sibTrans" cxnId="{CA12C9A6-A49D-42AA-A268-3A4DFF261249}">
      <dgm:prSet/>
      <dgm:spPr/>
      <dgm:t>
        <a:bodyPr/>
        <a:lstStyle/>
        <a:p>
          <a:endParaRPr lang="en-US"/>
        </a:p>
      </dgm:t>
    </dgm:pt>
    <dgm:pt modelId="{7FEAE792-2EE6-4989-BFE6-6960462534B1}">
      <dgm:prSet custT="1"/>
      <dgm:spPr>
        <a:solidFill>
          <a:schemeClr val="bg2">
            <a:lumMod val="90000"/>
            <a:alpha val="90000"/>
          </a:schemeClr>
        </a:solidFill>
        <a:ln>
          <a:solidFill>
            <a:srgbClr val="00B0F0">
              <a:alpha val="90000"/>
            </a:srgbClr>
          </a:solidFill>
        </a:ln>
      </dgm:spPr>
      <dgm:t>
        <a:bodyPr/>
        <a:lstStyle/>
        <a:p>
          <a:endParaRPr lang="en-US" sz="1400" dirty="0"/>
        </a:p>
      </dgm:t>
    </dgm:pt>
    <dgm:pt modelId="{0A5E147C-8CA2-44AA-9085-1375CD05AA01}" type="parTrans" cxnId="{935F21F5-0898-4A39-9405-D24DC0255534}">
      <dgm:prSet/>
      <dgm:spPr/>
      <dgm:t>
        <a:bodyPr/>
        <a:lstStyle/>
        <a:p>
          <a:endParaRPr lang="en-US"/>
        </a:p>
      </dgm:t>
    </dgm:pt>
    <dgm:pt modelId="{7DCA9A5E-BC47-428E-8E57-4E6F5F72A929}" type="sibTrans" cxnId="{935F21F5-0898-4A39-9405-D24DC0255534}">
      <dgm:prSet/>
      <dgm:spPr/>
      <dgm:t>
        <a:bodyPr/>
        <a:lstStyle/>
        <a:p>
          <a:endParaRPr lang="en-US"/>
        </a:p>
      </dgm:t>
    </dgm:pt>
    <dgm:pt modelId="{1481C181-9EF5-4AFF-B33B-847516CFC4CD}">
      <dgm:prSet custT="1"/>
      <dgm:spPr>
        <a:solidFill>
          <a:schemeClr val="bg2">
            <a:lumMod val="90000"/>
            <a:alpha val="90000"/>
          </a:schemeClr>
        </a:solidFill>
        <a:ln>
          <a:solidFill>
            <a:srgbClr val="B52D91">
              <a:alpha val="90000"/>
            </a:srgbClr>
          </a:solidFill>
        </a:ln>
      </dgm:spPr>
      <dgm:t>
        <a:bodyPr/>
        <a:lstStyle/>
        <a:p>
          <a:r>
            <a:rPr lang="en-US" sz="1400" dirty="0" smtClean="0"/>
            <a:t>Path 3 – children ages 2.5 through 21 who were not receiving Part C services at time of referral to Part B. </a:t>
          </a:r>
          <a:endParaRPr lang="en-US" sz="1400" dirty="0"/>
        </a:p>
      </dgm:t>
    </dgm:pt>
    <dgm:pt modelId="{B886445E-BBFC-4363-8938-6F62397F6DFD}" type="parTrans" cxnId="{6DA27D16-F6E5-4EB4-9D52-65E5DAAB0000}">
      <dgm:prSet/>
      <dgm:spPr/>
      <dgm:t>
        <a:bodyPr/>
        <a:lstStyle/>
        <a:p>
          <a:endParaRPr lang="en-US"/>
        </a:p>
      </dgm:t>
    </dgm:pt>
    <dgm:pt modelId="{A5EE107F-0ACD-4B11-A36F-7F7F5208DC48}" type="sibTrans" cxnId="{6DA27D16-F6E5-4EB4-9D52-65E5DAAB0000}">
      <dgm:prSet/>
      <dgm:spPr/>
      <dgm:t>
        <a:bodyPr/>
        <a:lstStyle/>
        <a:p>
          <a:endParaRPr lang="en-US"/>
        </a:p>
      </dgm:t>
    </dgm:pt>
    <dgm:pt modelId="{0DDB8502-D80E-4D94-A939-C76AEAA0ECFB}">
      <dgm:prSet phldrT="[Text]" custT="1"/>
      <dgm:spPr>
        <a:solidFill>
          <a:schemeClr val="bg2">
            <a:lumMod val="90000"/>
            <a:alpha val="90000"/>
          </a:schemeClr>
        </a:solidFill>
        <a:ln>
          <a:solidFill>
            <a:srgbClr val="B52D91">
              <a:alpha val="90000"/>
            </a:srgbClr>
          </a:solidFill>
        </a:ln>
      </dgm:spPr>
      <dgm:t>
        <a:bodyPr/>
        <a:lstStyle/>
        <a:p>
          <a:endParaRPr lang="en-US" sz="1200" dirty="0"/>
        </a:p>
      </dgm:t>
    </dgm:pt>
    <dgm:pt modelId="{9709FFE4-D292-4CC2-86E5-29BCBBA340EC}" type="parTrans" cxnId="{8CB37C24-4872-416F-AF23-F78FEAC6966C}">
      <dgm:prSet/>
      <dgm:spPr/>
      <dgm:t>
        <a:bodyPr/>
        <a:lstStyle/>
        <a:p>
          <a:endParaRPr lang="en-US"/>
        </a:p>
      </dgm:t>
    </dgm:pt>
    <dgm:pt modelId="{AF13E7BE-F0C1-46DC-B3F2-7F36D571C501}" type="sibTrans" cxnId="{8CB37C24-4872-416F-AF23-F78FEAC6966C}">
      <dgm:prSet/>
      <dgm:spPr/>
      <dgm:t>
        <a:bodyPr/>
        <a:lstStyle/>
        <a:p>
          <a:endParaRPr lang="en-US"/>
        </a:p>
      </dgm:t>
    </dgm:pt>
    <dgm:pt modelId="{F6CB8D0F-25F9-40C8-9791-D019E0C9B4CB}" type="pres">
      <dgm:prSet presAssocID="{4D4704B9-7A1D-4A89-BEFC-EB8F6859B350}" presName="Name0" presStyleCnt="0">
        <dgm:presLayoutVars>
          <dgm:dir/>
          <dgm:animLvl val="lvl"/>
          <dgm:resizeHandles/>
        </dgm:presLayoutVars>
      </dgm:prSet>
      <dgm:spPr/>
      <dgm:t>
        <a:bodyPr/>
        <a:lstStyle/>
        <a:p>
          <a:endParaRPr lang="en-US"/>
        </a:p>
      </dgm:t>
    </dgm:pt>
    <dgm:pt modelId="{037C7BC0-9804-4B35-801E-FA8DAA5D500F}" type="pres">
      <dgm:prSet presAssocID="{86B82EC0-63E8-4C71-8737-464DC4301379}" presName="linNode" presStyleCnt="0"/>
      <dgm:spPr/>
    </dgm:pt>
    <dgm:pt modelId="{BDB65119-2739-4063-8F36-B9EBE8410167}" type="pres">
      <dgm:prSet presAssocID="{86B82EC0-63E8-4C71-8737-464DC4301379}" presName="parentShp" presStyleLbl="node1" presStyleIdx="0" presStyleCnt="2" custScaleX="154073" custScaleY="118119" custLinFactNeighborX="216">
        <dgm:presLayoutVars>
          <dgm:bulletEnabled val="1"/>
        </dgm:presLayoutVars>
      </dgm:prSet>
      <dgm:spPr/>
      <dgm:t>
        <a:bodyPr/>
        <a:lstStyle/>
        <a:p>
          <a:endParaRPr lang="en-US"/>
        </a:p>
      </dgm:t>
    </dgm:pt>
    <dgm:pt modelId="{4FD2BB3F-35B9-4E35-80A1-3B0BEBB34AC7}" type="pres">
      <dgm:prSet presAssocID="{86B82EC0-63E8-4C71-8737-464DC4301379}" presName="childShp" presStyleLbl="bgAccFollowNode1" presStyleIdx="0" presStyleCnt="2" custScaleX="241078" custScaleY="135069">
        <dgm:presLayoutVars>
          <dgm:bulletEnabled val="1"/>
        </dgm:presLayoutVars>
      </dgm:prSet>
      <dgm:spPr/>
      <dgm:t>
        <a:bodyPr/>
        <a:lstStyle/>
        <a:p>
          <a:endParaRPr lang="en-US"/>
        </a:p>
      </dgm:t>
    </dgm:pt>
    <dgm:pt modelId="{B11BA9EE-78E4-460F-9E64-866B62F516C4}" type="pres">
      <dgm:prSet presAssocID="{8B3713BE-6157-4BB0-A9F6-AC40BEC8AD3E}" presName="spacing" presStyleCnt="0"/>
      <dgm:spPr/>
    </dgm:pt>
    <dgm:pt modelId="{1A641BC8-6C0B-4FFF-A4A1-D568185A13B2}" type="pres">
      <dgm:prSet presAssocID="{D2BDCCC5-E826-4E28-AA13-37AF6CFCDF28}" presName="linNode" presStyleCnt="0"/>
      <dgm:spPr/>
    </dgm:pt>
    <dgm:pt modelId="{77216372-A3C3-4E97-A233-A31F14AF93D3}" type="pres">
      <dgm:prSet presAssocID="{D2BDCCC5-E826-4E28-AA13-37AF6CFCDF28}" presName="parentShp" presStyleLbl="node1" presStyleIdx="1" presStyleCnt="2" custScaleY="120969">
        <dgm:presLayoutVars>
          <dgm:bulletEnabled val="1"/>
        </dgm:presLayoutVars>
      </dgm:prSet>
      <dgm:spPr/>
      <dgm:t>
        <a:bodyPr/>
        <a:lstStyle/>
        <a:p>
          <a:endParaRPr lang="en-US"/>
        </a:p>
      </dgm:t>
    </dgm:pt>
    <dgm:pt modelId="{C164D9CC-4C8D-4B3E-9B73-9376C839406B}" type="pres">
      <dgm:prSet presAssocID="{D2BDCCC5-E826-4E28-AA13-37AF6CFCDF28}" presName="childShp" presStyleLbl="bgAccFollowNode1" presStyleIdx="1" presStyleCnt="2" custScaleX="150693" custScaleY="128549">
        <dgm:presLayoutVars>
          <dgm:bulletEnabled val="1"/>
        </dgm:presLayoutVars>
      </dgm:prSet>
      <dgm:spPr/>
      <dgm:t>
        <a:bodyPr/>
        <a:lstStyle/>
        <a:p>
          <a:endParaRPr lang="en-US"/>
        </a:p>
      </dgm:t>
    </dgm:pt>
  </dgm:ptLst>
  <dgm:cxnLst>
    <dgm:cxn modelId="{4E02FFA5-3990-4E49-8076-47E0E50B0682}" type="presOf" srcId="{4C8E1D11-72FA-4F5C-A081-08B00FD08378}" destId="{4FD2BB3F-35B9-4E35-80A1-3B0BEBB34AC7}" srcOrd="0" destOrd="0" presId="urn:microsoft.com/office/officeart/2005/8/layout/vList6"/>
    <dgm:cxn modelId="{CA12C9A6-A49D-42AA-A268-3A4DFF261249}" srcId="{D2BDCCC5-E826-4E28-AA13-37AF6CFCDF28}" destId="{C1D2BE53-A8AA-4D9E-827D-F4B0DE902ED3}" srcOrd="1" destOrd="0" parTransId="{F3B05074-2FA3-41D7-9DCA-D5423678B82F}" sibTransId="{6E5BAEC7-C551-405C-B1AC-55334140DB58}"/>
    <dgm:cxn modelId="{45EA18F7-545D-4340-8443-D76DCC9B4918}" type="presOf" srcId="{D2BDCCC5-E826-4E28-AA13-37AF6CFCDF28}" destId="{77216372-A3C3-4E97-A233-A31F14AF93D3}" srcOrd="0" destOrd="0" presId="urn:microsoft.com/office/officeart/2005/8/layout/vList6"/>
    <dgm:cxn modelId="{935F21F5-0898-4A39-9405-D24DC0255534}" srcId="{86B82EC0-63E8-4C71-8737-464DC4301379}" destId="{7FEAE792-2EE6-4989-BFE6-6960462534B1}" srcOrd="1" destOrd="0" parTransId="{0A5E147C-8CA2-44AA-9085-1375CD05AA01}" sibTransId="{7DCA9A5E-BC47-428E-8E57-4E6F5F72A929}"/>
    <dgm:cxn modelId="{077E87A0-9D56-4E62-93CD-91863F5C39D1}" srcId="{86B82EC0-63E8-4C71-8737-464DC4301379}" destId="{98DED764-C1F5-4CE0-9787-C970504EDC3B}" srcOrd="2" destOrd="0" parTransId="{47DEAFDD-B8C5-4EAB-B83A-C6AF3280BBE5}" sibTransId="{71000688-6B29-42E8-8DEF-CAB9EB2F9916}"/>
    <dgm:cxn modelId="{C822EA6F-67AA-4291-BDE4-04CA21D5CF08}" srcId="{4D4704B9-7A1D-4A89-BEFC-EB8F6859B350}" destId="{D2BDCCC5-E826-4E28-AA13-37AF6CFCDF28}" srcOrd="1" destOrd="0" parTransId="{B9AA1FC5-150B-49C0-9221-31D7E56C3760}" sibTransId="{5633233D-7C89-4B4C-88F6-A21800CAC214}"/>
    <dgm:cxn modelId="{602307BD-6AF3-4DBC-8542-EE5E16FA2027}" type="presOf" srcId="{1481C181-9EF5-4AFF-B33B-847516CFC4CD}" destId="{C164D9CC-4C8D-4B3E-9B73-9376C839406B}" srcOrd="0" destOrd="2" presId="urn:microsoft.com/office/officeart/2005/8/layout/vList6"/>
    <dgm:cxn modelId="{D0E04171-9E7C-443E-B064-8C71AF161381}" type="presOf" srcId="{86B82EC0-63E8-4C71-8737-464DC4301379}" destId="{BDB65119-2739-4063-8F36-B9EBE8410167}" srcOrd="0" destOrd="0" presId="urn:microsoft.com/office/officeart/2005/8/layout/vList6"/>
    <dgm:cxn modelId="{81D6D7AE-5E0D-4055-AE7E-7EF635F7C433}" srcId="{86B82EC0-63E8-4C71-8737-464DC4301379}" destId="{4C8E1D11-72FA-4F5C-A081-08B00FD08378}" srcOrd="0" destOrd="0" parTransId="{7346590F-208B-4C41-B324-A94BD64A95EF}" sibTransId="{25D5FE13-0EA6-474F-8569-280AE4428636}"/>
    <dgm:cxn modelId="{6DA27D16-F6E5-4EB4-9D52-65E5DAAB0000}" srcId="{D2BDCCC5-E826-4E28-AA13-37AF6CFCDF28}" destId="{1481C181-9EF5-4AFF-B33B-847516CFC4CD}" srcOrd="2" destOrd="0" parTransId="{B886445E-BBFC-4363-8938-6F62397F6DFD}" sibTransId="{A5EE107F-0ACD-4B11-A36F-7F7F5208DC48}"/>
    <dgm:cxn modelId="{DD94BAF9-6B4D-479A-986D-5DA60535B39E}" type="presOf" srcId="{7FEAE792-2EE6-4989-BFE6-6960462534B1}" destId="{4FD2BB3F-35B9-4E35-80A1-3B0BEBB34AC7}" srcOrd="0" destOrd="1" presId="urn:microsoft.com/office/officeart/2005/8/layout/vList6"/>
    <dgm:cxn modelId="{8CB37C24-4872-416F-AF23-F78FEAC6966C}" srcId="{D2BDCCC5-E826-4E28-AA13-37AF6CFCDF28}" destId="{0DDB8502-D80E-4D94-A939-C76AEAA0ECFB}" srcOrd="0" destOrd="0" parTransId="{9709FFE4-D292-4CC2-86E5-29BCBBA340EC}" sibTransId="{AF13E7BE-F0C1-46DC-B3F2-7F36D571C501}"/>
    <dgm:cxn modelId="{860D278A-1303-4C97-8BE7-6E51FAF08BB1}" type="presOf" srcId="{98DED764-C1F5-4CE0-9787-C970504EDC3B}" destId="{4FD2BB3F-35B9-4E35-80A1-3B0BEBB34AC7}" srcOrd="0" destOrd="2" presId="urn:microsoft.com/office/officeart/2005/8/layout/vList6"/>
    <dgm:cxn modelId="{067C7EDC-74D6-48F3-ADB4-22AAAEB9C3FB}" srcId="{4D4704B9-7A1D-4A89-BEFC-EB8F6859B350}" destId="{86B82EC0-63E8-4C71-8737-464DC4301379}" srcOrd="0" destOrd="0" parTransId="{2B45E258-6BFE-48A2-9B4C-7EAD8A74602B}" sibTransId="{8B3713BE-6157-4BB0-A9F6-AC40BEC8AD3E}"/>
    <dgm:cxn modelId="{545145DA-F957-4A89-962D-AB4268FEAB87}" type="presOf" srcId="{C1D2BE53-A8AA-4D9E-827D-F4B0DE902ED3}" destId="{C164D9CC-4C8D-4B3E-9B73-9376C839406B}" srcOrd="0" destOrd="1" presId="urn:microsoft.com/office/officeart/2005/8/layout/vList6"/>
    <dgm:cxn modelId="{095818DF-626A-4604-8CC1-74F5C2EF5386}" type="presOf" srcId="{4D4704B9-7A1D-4A89-BEFC-EB8F6859B350}" destId="{F6CB8D0F-25F9-40C8-9791-D019E0C9B4CB}" srcOrd="0" destOrd="0" presId="urn:microsoft.com/office/officeart/2005/8/layout/vList6"/>
    <dgm:cxn modelId="{F3BE6CDF-FD50-495C-8812-DB7E2BFE1E11}" type="presOf" srcId="{0DDB8502-D80E-4D94-A939-C76AEAA0ECFB}" destId="{C164D9CC-4C8D-4B3E-9B73-9376C839406B}" srcOrd="0" destOrd="0" presId="urn:microsoft.com/office/officeart/2005/8/layout/vList6"/>
    <dgm:cxn modelId="{8922B611-A8AF-4A6F-80A8-93F28B821A9A}" type="presParOf" srcId="{F6CB8D0F-25F9-40C8-9791-D019E0C9B4CB}" destId="{037C7BC0-9804-4B35-801E-FA8DAA5D500F}" srcOrd="0" destOrd="0" presId="urn:microsoft.com/office/officeart/2005/8/layout/vList6"/>
    <dgm:cxn modelId="{6776B47E-4941-4628-A9DF-D37C84C15E20}" type="presParOf" srcId="{037C7BC0-9804-4B35-801E-FA8DAA5D500F}" destId="{BDB65119-2739-4063-8F36-B9EBE8410167}" srcOrd="0" destOrd="0" presId="urn:microsoft.com/office/officeart/2005/8/layout/vList6"/>
    <dgm:cxn modelId="{9F94F04E-2801-46AB-ACD3-CBBE3AFBB37C}" type="presParOf" srcId="{037C7BC0-9804-4B35-801E-FA8DAA5D500F}" destId="{4FD2BB3F-35B9-4E35-80A1-3B0BEBB34AC7}" srcOrd="1" destOrd="0" presId="urn:microsoft.com/office/officeart/2005/8/layout/vList6"/>
    <dgm:cxn modelId="{60A1C802-D0C3-4965-91FB-D1F47FEC895D}" type="presParOf" srcId="{F6CB8D0F-25F9-40C8-9791-D019E0C9B4CB}" destId="{B11BA9EE-78E4-460F-9E64-866B62F516C4}" srcOrd="1" destOrd="0" presId="urn:microsoft.com/office/officeart/2005/8/layout/vList6"/>
    <dgm:cxn modelId="{3B9C2B16-7E18-4E25-B375-2EE808DEB18D}" type="presParOf" srcId="{F6CB8D0F-25F9-40C8-9791-D019E0C9B4CB}" destId="{1A641BC8-6C0B-4FFF-A4A1-D568185A13B2}" srcOrd="2" destOrd="0" presId="urn:microsoft.com/office/officeart/2005/8/layout/vList6"/>
    <dgm:cxn modelId="{B056AC21-21D8-4FC6-AF84-77D6F34074D6}" type="presParOf" srcId="{1A641BC8-6C0B-4FFF-A4A1-D568185A13B2}" destId="{77216372-A3C3-4E97-A233-A31F14AF93D3}" srcOrd="0" destOrd="0" presId="urn:microsoft.com/office/officeart/2005/8/layout/vList6"/>
    <dgm:cxn modelId="{8A3E0557-3DED-40DB-A3E2-09D84234F90C}" type="presParOf" srcId="{1A641BC8-6C0B-4FFF-A4A1-D568185A13B2}" destId="{C164D9CC-4C8D-4B3E-9B73-9376C839406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C0B80F4-7B14-4F28-B59E-FB137CBD54DB}"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3C00653B-DFFB-449D-8A49-7D06C967866F}">
      <dgm:prSet phldrT="[Text]"/>
      <dgm:spPr>
        <a:solidFill>
          <a:srgbClr val="92D050"/>
        </a:solidFill>
      </dgm:spPr>
      <dgm:t>
        <a:bodyPr/>
        <a:lstStyle/>
        <a:p>
          <a:r>
            <a:rPr lang="en-US" dirty="0" smtClean="0"/>
            <a:t>Path 1</a:t>
          </a:r>
          <a:endParaRPr lang="en-US" dirty="0"/>
        </a:p>
      </dgm:t>
    </dgm:pt>
    <dgm:pt modelId="{EA6BA8CD-94B5-42BF-85B0-13BADA8799D9}" type="parTrans" cxnId="{9C8D8C39-237D-470C-B64F-E4847889A7D3}">
      <dgm:prSet/>
      <dgm:spPr/>
      <dgm:t>
        <a:bodyPr/>
        <a:lstStyle/>
        <a:p>
          <a:endParaRPr lang="en-US"/>
        </a:p>
      </dgm:t>
    </dgm:pt>
    <dgm:pt modelId="{A543E6AC-19F2-4F19-978F-50EA9949651E}" type="sibTrans" cxnId="{9C8D8C39-237D-470C-B64F-E4847889A7D3}">
      <dgm:prSet/>
      <dgm:spPr/>
      <dgm:t>
        <a:bodyPr/>
        <a:lstStyle/>
        <a:p>
          <a:endParaRPr lang="en-US"/>
        </a:p>
      </dgm:t>
    </dgm:pt>
    <dgm:pt modelId="{77EB1A9A-800B-47EF-9ABC-138ED7E4BDEE}">
      <dgm:prSet phldrT="[Text]" custT="1"/>
      <dgm:spPr/>
      <dgm:t>
        <a:bodyPr/>
        <a:lstStyle/>
        <a:p>
          <a:r>
            <a:rPr lang="en-US" sz="1800" dirty="0" smtClean="0"/>
            <a:t>Includes ages 0-3 </a:t>
          </a:r>
          <a:r>
            <a:rPr lang="en-US" sz="1800" b="1" dirty="0" smtClean="0"/>
            <a:t>evaluated </a:t>
          </a:r>
          <a:r>
            <a:rPr lang="en-US" sz="1800" dirty="0" smtClean="0"/>
            <a:t>for Part C</a:t>
          </a:r>
          <a:endParaRPr lang="en-US" sz="1800" dirty="0"/>
        </a:p>
      </dgm:t>
    </dgm:pt>
    <dgm:pt modelId="{76E6C1A3-D0C5-42D3-AD33-58B9B9B94500}" type="parTrans" cxnId="{6B60410D-F7C8-44E3-8A78-B5279A589321}">
      <dgm:prSet/>
      <dgm:spPr/>
      <dgm:t>
        <a:bodyPr/>
        <a:lstStyle/>
        <a:p>
          <a:endParaRPr lang="en-US"/>
        </a:p>
      </dgm:t>
    </dgm:pt>
    <dgm:pt modelId="{F8209219-A377-4394-B2D5-CCA31B66F9D1}" type="sibTrans" cxnId="{6B60410D-F7C8-44E3-8A78-B5279A589321}">
      <dgm:prSet/>
      <dgm:spPr/>
      <dgm:t>
        <a:bodyPr/>
        <a:lstStyle/>
        <a:p>
          <a:endParaRPr lang="en-US"/>
        </a:p>
      </dgm:t>
    </dgm:pt>
    <dgm:pt modelId="{3005371C-71E9-4802-A2DD-F399C7B81CAD}">
      <dgm:prSet phldrT="[Text]"/>
      <dgm:spPr>
        <a:solidFill>
          <a:srgbClr val="CF43AA"/>
        </a:solidFill>
      </dgm:spPr>
      <dgm:t>
        <a:bodyPr/>
        <a:lstStyle/>
        <a:p>
          <a:r>
            <a:rPr lang="en-US" dirty="0" smtClean="0"/>
            <a:t>Path 2</a:t>
          </a:r>
          <a:endParaRPr lang="en-US" dirty="0"/>
        </a:p>
      </dgm:t>
    </dgm:pt>
    <dgm:pt modelId="{5E83E5DE-D053-43DF-910E-B8483ACE50A2}" type="parTrans" cxnId="{F2AA2E0A-D304-40F1-A025-5FFE1EE2BBF1}">
      <dgm:prSet/>
      <dgm:spPr/>
      <dgm:t>
        <a:bodyPr/>
        <a:lstStyle/>
        <a:p>
          <a:endParaRPr lang="en-US"/>
        </a:p>
      </dgm:t>
    </dgm:pt>
    <dgm:pt modelId="{D98FA1A4-2BFB-4551-9724-F45F6C34821E}" type="sibTrans" cxnId="{F2AA2E0A-D304-40F1-A025-5FFE1EE2BBF1}">
      <dgm:prSet/>
      <dgm:spPr/>
      <dgm:t>
        <a:bodyPr/>
        <a:lstStyle/>
        <a:p>
          <a:endParaRPr lang="en-US"/>
        </a:p>
      </dgm:t>
    </dgm:pt>
    <dgm:pt modelId="{701CACD9-93CA-463E-82DB-34E4274D8413}">
      <dgm:prSet phldrT="[Text]"/>
      <dgm:spPr/>
      <dgm:t>
        <a:bodyPr/>
        <a:lstStyle/>
        <a:p>
          <a:r>
            <a:rPr lang="en-US" dirty="0" smtClean="0"/>
            <a:t>Includes ages 2.5-3.9 </a:t>
          </a:r>
          <a:r>
            <a:rPr lang="en-US" b="1" dirty="0" smtClean="0"/>
            <a:t>referred</a:t>
          </a:r>
          <a:r>
            <a:rPr lang="en-US" dirty="0" smtClean="0"/>
            <a:t> from </a:t>
          </a:r>
          <a:r>
            <a:rPr lang="en-US" b="1" dirty="0" smtClean="0"/>
            <a:t>Part C to Part B services</a:t>
          </a:r>
          <a:endParaRPr lang="en-US" b="1" dirty="0"/>
        </a:p>
      </dgm:t>
    </dgm:pt>
    <dgm:pt modelId="{B030655D-C02F-4A2E-8EFA-BBF9EF368266}" type="parTrans" cxnId="{50D62005-4513-419C-994F-2CC365CBF65B}">
      <dgm:prSet/>
      <dgm:spPr/>
      <dgm:t>
        <a:bodyPr/>
        <a:lstStyle/>
        <a:p>
          <a:endParaRPr lang="en-US"/>
        </a:p>
      </dgm:t>
    </dgm:pt>
    <dgm:pt modelId="{62BC3FE6-432B-4AB5-9DA9-098A128894C2}" type="sibTrans" cxnId="{50D62005-4513-419C-994F-2CC365CBF65B}">
      <dgm:prSet/>
      <dgm:spPr/>
      <dgm:t>
        <a:bodyPr/>
        <a:lstStyle/>
        <a:p>
          <a:endParaRPr lang="en-US"/>
        </a:p>
      </dgm:t>
    </dgm:pt>
    <dgm:pt modelId="{6E624D32-2F14-461B-BD02-6F09DB8C6FE2}">
      <dgm:prSet phldrT="[Text]"/>
      <dgm:spPr>
        <a:solidFill>
          <a:srgbClr val="7030A0"/>
        </a:solidFill>
      </dgm:spPr>
      <dgm:t>
        <a:bodyPr/>
        <a:lstStyle/>
        <a:p>
          <a:r>
            <a:rPr lang="en-US" dirty="0" smtClean="0"/>
            <a:t>Path 3</a:t>
          </a:r>
          <a:endParaRPr lang="en-US" dirty="0"/>
        </a:p>
      </dgm:t>
    </dgm:pt>
    <dgm:pt modelId="{D45C0642-F938-4ABD-8035-A31978E67ADF}" type="parTrans" cxnId="{DCF1605F-7217-4757-87F9-347CCE9F3F78}">
      <dgm:prSet/>
      <dgm:spPr/>
      <dgm:t>
        <a:bodyPr/>
        <a:lstStyle/>
        <a:p>
          <a:endParaRPr lang="en-US"/>
        </a:p>
      </dgm:t>
    </dgm:pt>
    <dgm:pt modelId="{2E7C1A72-136B-41DE-9105-E9CBFDCC1201}" type="sibTrans" cxnId="{DCF1605F-7217-4757-87F9-347CCE9F3F78}">
      <dgm:prSet/>
      <dgm:spPr/>
      <dgm:t>
        <a:bodyPr/>
        <a:lstStyle/>
        <a:p>
          <a:endParaRPr lang="en-US"/>
        </a:p>
      </dgm:t>
    </dgm:pt>
    <dgm:pt modelId="{39956186-D358-4D1E-94B0-6E1ADB40F21F}">
      <dgm:prSet phldrT="[Text]"/>
      <dgm:spPr/>
      <dgm:t>
        <a:bodyPr/>
        <a:lstStyle/>
        <a:p>
          <a:r>
            <a:rPr lang="en-US" dirty="0" smtClean="0"/>
            <a:t>Includes ages 2.5-21 </a:t>
          </a:r>
          <a:r>
            <a:rPr lang="en-US" b="0" dirty="0" smtClean="0"/>
            <a:t>referred to</a:t>
          </a:r>
          <a:r>
            <a:rPr lang="en-US" b="1" dirty="0" smtClean="0"/>
            <a:t> Part B services </a:t>
          </a:r>
          <a:endParaRPr lang="en-US" b="1" dirty="0"/>
        </a:p>
      </dgm:t>
    </dgm:pt>
    <dgm:pt modelId="{717F6A28-E4B1-4280-B3D8-EB8E7BB421A8}" type="parTrans" cxnId="{5D4786B0-0A5D-4990-9B09-742125B94B22}">
      <dgm:prSet/>
      <dgm:spPr/>
      <dgm:t>
        <a:bodyPr/>
        <a:lstStyle/>
        <a:p>
          <a:endParaRPr lang="en-US"/>
        </a:p>
      </dgm:t>
    </dgm:pt>
    <dgm:pt modelId="{1FDF8705-89D1-4665-8861-876DC7BF2DB6}" type="sibTrans" cxnId="{5D4786B0-0A5D-4990-9B09-742125B94B22}">
      <dgm:prSet/>
      <dgm:spPr/>
      <dgm:t>
        <a:bodyPr/>
        <a:lstStyle/>
        <a:p>
          <a:endParaRPr lang="en-US"/>
        </a:p>
      </dgm:t>
    </dgm:pt>
    <dgm:pt modelId="{F115BDE9-DE0F-47FC-98D0-36FB40DE8841}" type="pres">
      <dgm:prSet presAssocID="{9C0B80F4-7B14-4F28-B59E-FB137CBD54DB}" presName="Name0" presStyleCnt="0">
        <dgm:presLayoutVars>
          <dgm:dir/>
          <dgm:animLvl val="lvl"/>
          <dgm:resizeHandles val="exact"/>
        </dgm:presLayoutVars>
      </dgm:prSet>
      <dgm:spPr/>
      <dgm:t>
        <a:bodyPr/>
        <a:lstStyle/>
        <a:p>
          <a:endParaRPr lang="en-US"/>
        </a:p>
      </dgm:t>
    </dgm:pt>
    <dgm:pt modelId="{02982433-05F0-4CA4-941C-7B77E6C0FB11}" type="pres">
      <dgm:prSet presAssocID="{9C0B80F4-7B14-4F28-B59E-FB137CBD54DB}" presName="tSp" presStyleCnt="0"/>
      <dgm:spPr/>
      <dgm:t>
        <a:bodyPr/>
        <a:lstStyle/>
        <a:p>
          <a:endParaRPr lang="en-US"/>
        </a:p>
      </dgm:t>
    </dgm:pt>
    <dgm:pt modelId="{1C4A0C43-7723-4B4F-97FE-85C14C7A9A22}" type="pres">
      <dgm:prSet presAssocID="{9C0B80F4-7B14-4F28-B59E-FB137CBD54DB}" presName="bSp" presStyleCnt="0"/>
      <dgm:spPr/>
      <dgm:t>
        <a:bodyPr/>
        <a:lstStyle/>
        <a:p>
          <a:endParaRPr lang="en-US"/>
        </a:p>
      </dgm:t>
    </dgm:pt>
    <dgm:pt modelId="{DF1EE83F-1020-4ED5-935A-E4DA665179A9}" type="pres">
      <dgm:prSet presAssocID="{9C0B80F4-7B14-4F28-B59E-FB137CBD54DB}" presName="process" presStyleCnt="0"/>
      <dgm:spPr/>
      <dgm:t>
        <a:bodyPr/>
        <a:lstStyle/>
        <a:p>
          <a:endParaRPr lang="en-US"/>
        </a:p>
      </dgm:t>
    </dgm:pt>
    <dgm:pt modelId="{604E7F20-EEEA-4CC8-A9D9-3FE483F9B68D}" type="pres">
      <dgm:prSet presAssocID="{3C00653B-DFFB-449D-8A49-7D06C967866F}" presName="composite1" presStyleCnt="0"/>
      <dgm:spPr/>
      <dgm:t>
        <a:bodyPr/>
        <a:lstStyle/>
        <a:p>
          <a:endParaRPr lang="en-US"/>
        </a:p>
      </dgm:t>
    </dgm:pt>
    <dgm:pt modelId="{E01BCD5F-6A0A-4C37-BA45-3DB113DA7D44}" type="pres">
      <dgm:prSet presAssocID="{3C00653B-DFFB-449D-8A49-7D06C967866F}" presName="dummyNode1" presStyleLbl="node1" presStyleIdx="0" presStyleCnt="3"/>
      <dgm:spPr/>
      <dgm:t>
        <a:bodyPr/>
        <a:lstStyle/>
        <a:p>
          <a:endParaRPr lang="en-US"/>
        </a:p>
      </dgm:t>
    </dgm:pt>
    <dgm:pt modelId="{536290F4-12E7-4528-99AF-C899A78C9094}" type="pres">
      <dgm:prSet presAssocID="{3C00653B-DFFB-449D-8A49-7D06C967866F}" presName="childNode1" presStyleLbl="bgAcc1" presStyleIdx="0" presStyleCnt="3">
        <dgm:presLayoutVars>
          <dgm:bulletEnabled val="1"/>
        </dgm:presLayoutVars>
      </dgm:prSet>
      <dgm:spPr/>
      <dgm:t>
        <a:bodyPr/>
        <a:lstStyle/>
        <a:p>
          <a:endParaRPr lang="en-US"/>
        </a:p>
      </dgm:t>
    </dgm:pt>
    <dgm:pt modelId="{67BFCCDD-207B-4581-A40E-593754735BC1}" type="pres">
      <dgm:prSet presAssocID="{3C00653B-DFFB-449D-8A49-7D06C967866F}" presName="childNode1tx" presStyleLbl="bgAcc1" presStyleIdx="0" presStyleCnt="3">
        <dgm:presLayoutVars>
          <dgm:bulletEnabled val="1"/>
        </dgm:presLayoutVars>
      </dgm:prSet>
      <dgm:spPr/>
      <dgm:t>
        <a:bodyPr/>
        <a:lstStyle/>
        <a:p>
          <a:endParaRPr lang="en-US"/>
        </a:p>
      </dgm:t>
    </dgm:pt>
    <dgm:pt modelId="{BE57486F-6ECC-438C-A22B-558CAAAA3F42}" type="pres">
      <dgm:prSet presAssocID="{3C00653B-DFFB-449D-8A49-7D06C967866F}" presName="parentNode1" presStyleLbl="node1" presStyleIdx="0" presStyleCnt="3">
        <dgm:presLayoutVars>
          <dgm:chMax val="1"/>
          <dgm:bulletEnabled val="1"/>
        </dgm:presLayoutVars>
      </dgm:prSet>
      <dgm:spPr/>
      <dgm:t>
        <a:bodyPr/>
        <a:lstStyle/>
        <a:p>
          <a:endParaRPr lang="en-US"/>
        </a:p>
      </dgm:t>
    </dgm:pt>
    <dgm:pt modelId="{D5884EC6-8F49-4B80-BF20-53AF374EB56E}" type="pres">
      <dgm:prSet presAssocID="{3C00653B-DFFB-449D-8A49-7D06C967866F}" presName="connSite1" presStyleCnt="0"/>
      <dgm:spPr/>
      <dgm:t>
        <a:bodyPr/>
        <a:lstStyle/>
        <a:p>
          <a:endParaRPr lang="en-US"/>
        </a:p>
      </dgm:t>
    </dgm:pt>
    <dgm:pt modelId="{F68ACA6E-6758-4967-A25A-D76BE2363C5F}" type="pres">
      <dgm:prSet presAssocID="{A543E6AC-19F2-4F19-978F-50EA9949651E}" presName="Name9" presStyleLbl="sibTrans2D1" presStyleIdx="0" presStyleCnt="2" custAng="7713372" custScaleY="70360" custLinFactNeighborX="7706" custLinFactNeighborY="15950"/>
      <dgm:spPr/>
      <dgm:t>
        <a:bodyPr/>
        <a:lstStyle/>
        <a:p>
          <a:endParaRPr lang="en-US"/>
        </a:p>
      </dgm:t>
    </dgm:pt>
    <dgm:pt modelId="{79E20E5A-EF3A-46ED-8C89-CABE3E06B20F}" type="pres">
      <dgm:prSet presAssocID="{3005371C-71E9-4802-A2DD-F399C7B81CAD}" presName="composite2" presStyleCnt="0"/>
      <dgm:spPr/>
      <dgm:t>
        <a:bodyPr/>
        <a:lstStyle/>
        <a:p>
          <a:endParaRPr lang="en-US"/>
        </a:p>
      </dgm:t>
    </dgm:pt>
    <dgm:pt modelId="{7B9B6EA6-CF0A-47CC-AD84-E33262E5E7F8}" type="pres">
      <dgm:prSet presAssocID="{3005371C-71E9-4802-A2DD-F399C7B81CAD}" presName="dummyNode2" presStyleLbl="node1" presStyleIdx="0" presStyleCnt="3"/>
      <dgm:spPr/>
      <dgm:t>
        <a:bodyPr/>
        <a:lstStyle/>
        <a:p>
          <a:endParaRPr lang="en-US"/>
        </a:p>
      </dgm:t>
    </dgm:pt>
    <dgm:pt modelId="{421FE49E-8B8B-48C4-AD7C-E4DAD0950546}" type="pres">
      <dgm:prSet presAssocID="{3005371C-71E9-4802-A2DD-F399C7B81CAD}" presName="childNode2" presStyleLbl="bgAcc1" presStyleIdx="1" presStyleCnt="3">
        <dgm:presLayoutVars>
          <dgm:bulletEnabled val="1"/>
        </dgm:presLayoutVars>
      </dgm:prSet>
      <dgm:spPr/>
      <dgm:t>
        <a:bodyPr/>
        <a:lstStyle/>
        <a:p>
          <a:endParaRPr lang="en-US"/>
        </a:p>
      </dgm:t>
    </dgm:pt>
    <dgm:pt modelId="{66D5E405-AC81-4C87-9EC5-C9E348FFFE29}" type="pres">
      <dgm:prSet presAssocID="{3005371C-71E9-4802-A2DD-F399C7B81CAD}" presName="childNode2tx" presStyleLbl="bgAcc1" presStyleIdx="1" presStyleCnt="3">
        <dgm:presLayoutVars>
          <dgm:bulletEnabled val="1"/>
        </dgm:presLayoutVars>
      </dgm:prSet>
      <dgm:spPr/>
      <dgm:t>
        <a:bodyPr/>
        <a:lstStyle/>
        <a:p>
          <a:endParaRPr lang="en-US"/>
        </a:p>
      </dgm:t>
    </dgm:pt>
    <dgm:pt modelId="{47300C04-00C1-44E4-9D7D-A91BD8AD0579}" type="pres">
      <dgm:prSet presAssocID="{3005371C-71E9-4802-A2DD-F399C7B81CAD}" presName="parentNode2" presStyleLbl="node1" presStyleIdx="1" presStyleCnt="3" custLinFactNeighborX="3602">
        <dgm:presLayoutVars>
          <dgm:chMax val="0"/>
          <dgm:bulletEnabled val="1"/>
        </dgm:presLayoutVars>
      </dgm:prSet>
      <dgm:spPr/>
      <dgm:t>
        <a:bodyPr/>
        <a:lstStyle/>
        <a:p>
          <a:endParaRPr lang="en-US"/>
        </a:p>
      </dgm:t>
    </dgm:pt>
    <dgm:pt modelId="{BD2AAE9B-2EAC-4D3F-BC28-4A6E3ADFC191}" type="pres">
      <dgm:prSet presAssocID="{3005371C-71E9-4802-A2DD-F399C7B81CAD}" presName="connSite2" presStyleCnt="0"/>
      <dgm:spPr/>
      <dgm:t>
        <a:bodyPr/>
        <a:lstStyle/>
        <a:p>
          <a:endParaRPr lang="en-US"/>
        </a:p>
      </dgm:t>
    </dgm:pt>
    <dgm:pt modelId="{AEC902EE-F052-4EB7-9444-077CBD1913C8}" type="pres">
      <dgm:prSet presAssocID="{D98FA1A4-2BFB-4551-9724-F45F6C34821E}" presName="Name18" presStyleLbl="sibTrans2D1" presStyleIdx="1" presStyleCnt="2" custFlipVert="0" custFlipHor="1" custScaleX="2314" custScaleY="25016" custLinFactNeighborX="-2194" custLinFactNeighborY="-6125"/>
      <dgm:spPr>
        <a:prstGeom prst="actionButtonBlank">
          <a:avLst/>
        </a:prstGeom>
      </dgm:spPr>
      <dgm:t>
        <a:bodyPr/>
        <a:lstStyle/>
        <a:p>
          <a:endParaRPr lang="en-US"/>
        </a:p>
      </dgm:t>
    </dgm:pt>
    <dgm:pt modelId="{B0E9C49C-61A5-42D9-A2A8-CA8F76995420}" type="pres">
      <dgm:prSet presAssocID="{6E624D32-2F14-461B-BD02-6F09DB8C6FE2}" presName="composite1" presStyleCnt="0"/>
      <dgm:spPr/>
      <dgm:t>
        <a:bodyPr/>
        <a:lstStyle/>
        <a:p>
          <a:endParaRPr lang="en-US"/>
        </a:p>
      </dgm:t>
    </dgm:pt>
    <dgm:pt modelId="{ECDABA4D-6977-43F7-8C77-9F8C462CB417}" type="pres">
      <dgm:prSet presAssocID="{6E624D32-2F14-461B-BD02-6F09DB8C6FE2}" presName="dummyNode1" presStyleLbl="node1" presStyleIdx="1" presStyleCnt="3"/>
      <dgm:spPr/>
      <dgm:t>
        <a:bodyPr/>
        <a:lstStyle/>
        <a:p>
          <a:endParaRPr lang="en-US"/>
        </a:p>
      </dgm:t>
    </dgm:pt>
    <dgm:pt modelId="{4BAE10B7-2EF5-446A-845F-B9829084D665}" type="pres">
      <dgm:prSet presAssocID="{6E624D32-2F14-461B-BD02-6F09DB8C6FE2}" presName="childNode1" presStyleLbl="bgAcc1" presStyleIdx="2" presStyleCnt="3">
        <dgm:presLayoutVars>
          <dgm:bulletEnabled val="1"/>
        </dgm:presLayoutVars>
      </dgm:prSet>
      <dgm:spPr/>
      <dgm:t>
        <a:bodyPr/>
        <a:lstStyle/>
        <a:p>
          <a:endParaRPr lang="en-US"/>
        </a:p>
      </dgm:t>
    </dgm:pt>
    <dgm:pt modelId="{E99D33F7-C95D-4879-8491-9541AC5AF428}" type="pres">
      <dgm:prSet presAssocID="{6E624D32-2F14-461B-BD02-6F09DB8C6FE2}" presName="childNode1tx" presStyleLbl="bgAcc1" presStyleIdx="2" presStyleCnt="3">
        <dgm:presLayoutVars>
          <dgm:bulletEnabled val="1"/>
        </dgm:presLayoutVars>
      </dgm:prSet>
      <dgm:spPr/>
      <dgm:t>
        <a:bodyPr/>
        <a:lstStyle/>
        <a:p>
          <a:endParaRPr lang="en-US"/>
        </a:p>
      </dgm:t>
    </dgm:pt>
    <dgm:pt modelId="{1B79E7CA-78BE-4722-AB34-4C817B9D98BB}" type="pres">
      <dgm:prSet presAssocID="{6E624D32-2F14-461B-BD02-6F09DB8C6FE2}" presName="parentNode1" presStyleLbl="node1" presStyleIdx="2" presStyleCnt="3">
        <dgm:presLayoutVars>
          <dgm:chMax val="1"/>
          <dgm:bulletEnabled val="1"/>
        </dgm:presLayoutVars>
      </dgm:prSet>
      <dgm:spPr/>
      <dgm:t>
        <a:bodyPr/>
        <a:lstStyle/>
        <a:p>
          <a:endParaRPr lang="en-US"/>
        </a:p>
      </dgm:t>
    </dgm:pt>
    <dgm:pt modelId="{5A828F0C-AE3A-4154-8DBB-955D4DB54C48}" type="pres">
      <dgm:prSet presAssocID="{6E624D32-2F14-461B-BD02-6F09DB8C6FE2}" presName="connSite1" presStyleCnt="0"/>
      <dgm:spPr/>
      <dgm:t>
        <a:bodyPr/>
        <a:lstStyle/>
        <a:p>
          <a:endParaRPr lang="en-US"/>
        </a:p>
      </dgm:t>
    </dgm:pt>
  </dgm:ptLst>
  <dgm:cxnLst>
    <dgm:cxn modelId="{1BBCB8DD-0A98-432A-BB47-567271D25FB7}" type="presOf" srcId="{77EB1A9A-800B-47EF-9ABC-138ED7E4BDEE}" destId="{536290F4-12E7-4528-99AF-C899A78C9094}" srcOrd="0" destOrd="0" presId="urn:microsoft.com/office/officeart/2005/8/layout/hProcess4"/>
    <dgm:cxn modelId="{012B316E-70BD-479C-9CD4-5BC84787F2B1}" type="presOf" srcId="{39956186-D358-4D1E-94B0-6E1ADB40F21F}" destId="{4BAE10B7-2EF5-446A-845F-B9829084D665}" srcOrd="0" destOrd="0" presId="urn:microsoft.com/office/officeart/2005/8/layout/hProcess4"/>
    <dgm:cxn modelId="{B7DAEC7B-F793-4DEF-A1BD-0680A45AE2F6}" type="presOf" srcId="{A543E6AC-19F2-4F19-978F-50EA9949651E}" destId="{F68ACA6E-6758-4967-A25A-D76BE2363C5F}" srcOrd="0" destOrd="0" presId="urn:microsoft.com/office/officeart/2005/8/layout/hProcess4"/>
    <dgm:cxn modelId="{5D4786B0-0A5D-4990-9B09-742125B94B22}" srcId="{6E624D32-2F14-461B-BD02-6F09DB8C6FE2}" destId="{39956186-D358-4D1E-94B0-6E1ADB40F21F}" srcOrd="0" destOrd="0" parTransId="{717F6A28-E4B1-4280-B3D8-EB8E7BB421A8}" sibTransId="{1FDF8705-89D1-4665-8861-876DC7BF2DB6}"/>
    <dgm:cxn modelId="{B9DA094A-DEC4-4480-B811-CC6E5767AB0C}" type="presOf" srcId="{701CACD9-93CA-463E-82DB-34E4274D8413}" destId="{421FE49E-8B8B-48C4-AD7C-E4DAD0950546}" srcOrd="0" destOrd="0" presId="urn:microsoft.com/office/officeart/2005/8/layout/hProcess4"/>
    <dgm:cxn modelId="{DCF1605F-7217-4757-87F9-347CCE9F3F78}" srcId="{9C0B80F4-7B14-4F28-B59E-FB137CBD54DB}" destId="{6E624D32-2F14-461B-BD02-6F09DB8C6FE2}" srcOrd="2" destOrd="0" parTransId="{D45C0642-F938-4ABD-8035-A31978E67ADF}" sibTransId="{2E7C1A72-136B-41DE-9105-E9CBFDCC1201}"/>
    <dgm:cxn modelId="{6B60410D-F7C8-44E3-8A78-B5279A589321}" srcId="{3C00653B-DFFB-449D-8A49-7D06C967866F}" destId="{77EB1A9A-800B-47EF-9ABC-138ED7E4BDEE}" srcOrd="0" destOrd="0" parTransId="{76E6C1A3-D0C5-42D3-AD33-58B9B9B94500}" sibTransId="{F8209219-A377-4394-B2D5-CCA31B66F9D1}"/>
    <dgm:cxn modelId="{628AF0FE-90EA-4AC2-967B-9C83738EAA63}" type="presOf" srcId="{77EB1A9A-800B-47EF-9ABC-138ED7E4BDEE}" destId="{67BFCCDD-207B-4581-A40E-593754735BC1}" srcOrd="1" destOrd="0" presId="urn:microsoft.com/office/officeart/2005/8/layout/hProcess4"/>
    <dgm:cxn modelId="{479545D4-7B16-462A-8B80-9FD4D14C26C1}" type="presOf" srcId="{701CACD9-93CA-463E-82DB-34E4274D8413}" destId="{66D5E405-AC81-4C87-9EC5-C9E348FFFE29}" srcOrd="1" destOrd="0" presId="urn:microsoft.com/office/officeart/2005/8/layout/hProcess4"/>
    <dgm:cxn modelId="{08534F01-5A00-4491-8B2C-8542CE811105}" type="presOf" srcId="{39956186-D358-4D1E-94B0-6E1ADB40F21F}" destId="{E99D33F7-C95D-4879-8491-9541AC5AF428}" srcOrd="1" destOrd="0" presId="urn:microsoft.com/office/officeart/2005/8/layout/hProcess4"/>
    <dgm:cxn modelId="{4F98A321-0CF5-4F01-A313-42F1B0DED2FF}" type="presOf" srcId="{6E624D32-2F14-461B-BD02-6F09DB8C6FE2}" destId="{1B79E7CA-78BE-4722-AB34-4C817B9D98BB}" srcOrd="0" destOrd="0" presId="urn:microsoft.com/office/officeart/2005/8/layout/hProcess4"/>
    <dgm:cxn modelId="{50D62005-4513-419C-994F-2CC365CBF65B}" srcId="{3005371C-71E9-4802-A2DD-F399C7B81CAD}" destId="{701CACD9-93CA-463E-82DB-34E4274D8413}" srcOrd="0" destOrd="0" parTransId="{B030655D-C02F-4A2E-8EFA-BBF9EF368266}" sibTransId="{62BC3FE6-432B-4AB5-9DA9-098A128894C2}"/>
    <dgm:cxn modelId="{95B48F0E-E3C1-43BC-8148-C55CED2A6BD8}" type="presOf" srcId="{3005371C-71E9-4802-A2DD-F399C7B81CAD}" destId="{47300C04-00C1-44E4-9D7D-A91BD8AD0579}" srcOrd="0" destOrd="0" presId="urn:microsoft.com/office/officeart/2005/8/layout/hProcess4"/>
    <dgm:cxn modelId="{C9C55F60-133A-41D8-AA84-8406F7FB34A1}" type="presOf" srcId="{9C0B80F4-7B14-4F28-B59E-FB137CBD54DB}" destId="{F115BDE9-DE0F-47FC-98D0-36FB40DE8841}" srcOrd="0" destOrd="0" presId="urn:microsoft.com/office/officeart/2005/8/layout/hProcess4"/>
    <dgm:cxn modelId="{FF6DC6BC-7A6C-407C-B5CD-EACA180798E0}" type="presOf" srcId="{3C00653B-DFFB-449D-8A49-7D06C967866F}" destId="{BE57486F-6ECC-438C-A22B-558CAAAA3F42}" srcOrd="0" destOrd="0" presId="urn:microsoft.com/office/officeart/2005/8/layout/hProcess4"/>
    <dgm:cxn modelId="{F2AA2E0A-D304-40F1-A025-5FFE1EE2BBF1}" srcId="{9C0B80F4-7B14-4F28-B59E-FB137CBD54DB}" destId="{3005371C-71E9-4802-A2DD-F399C7B81CAD}" srcOrd="1" destOrd="0" parTransId="{5E83E5DE-D053-43DF-910E-B8483ACE50A2}" sibTransId="{D98FA1A4-2BFB-4551-9724-F45F6C34821E}"/>
    <dgm:cxn modelId="{9C8D8C39-237D-470C-B64F-E4847889A7D3}" srcId="{9C0B80F4-7B14-4F28-B59E-FB137CBD54DB}" destId="{3C00653B-DFFB-449D-8A49-7D06C967866F}" srcOrd="0" destOrd="0" parTransId="{EA6BA8CD-94B5-42BF-85B0-13BADA8799D9}" sibTransId="{A543E6AC-19F2-4F19-978F-50EA9949651E}"/>
    <dgm:cxn modelId="{2C705547-93A8-43D6-BA99-9F837D223FE2}" type="presOf" srcId="{D98FA1A4-2BFB-4551-9724-F45F6C34821E}" destId="{AEC902EE-F052-4EB7-9444-077CBD1913C8}" srcOrd="0" destOrd="0" presId="urn:microsoft.com/office/officeart/2005/8/layout/hProcess4"/>
    <dgm:cxn modelId="{68A827D6-BBC6-406C-9167-B3569E489EF8}" type="presParOf" srcId="{F115BDE9-DE0F-47FC-98D0-36FB40DE8841}" destId="{02982433-05F0-4CA4-941C-7B77E6C0FB11}" srcOrd="0" destOrd="0" presId="urn:microsoft.com/office/officeart/2005/8/layout/hProcess4"/>
    <dgm:cxn modelId="{7DE0B06C-D369-4F06-B127-5B7DF454F0E4}" type="presParOf" srcId="{F115BDE9-DE0F-47FC-98D0-36FB40DE8841}" destId="{1C4A0C43-7723-4B4F-97FE-85C14C7A9A22}" srcOrd="1" destOrd="0" presId="urn:microsoft.com/office/officeart/2005/8/layout/hProcess4"/>
    <dgm:cxn modelId="{F24CE843-9444-4015-BD8F-FBEFF2D4326C}" type="presParOf" srcId="{F115BDE9-DE0F-47FC-98D0-36FB40DE8841}" destId="{DF1EE83F-1020-4ED5-935A-E4DA665179A9}" srcOrd="2" destOrd="0" presId="urn:microsoft.com/office/officeart/2005/8/layout/hProcess4"/>
    <dgm:cxn modelId="{7F35C332-310B-4C3F-ADC5-8A753CEBEBB7}" type="presParOf" srcId="{DF1EE83F-1020-4ED5-935A-E4DA665179A9}" destId="{604E7F20-EEEA-4CC8-A9D9-3FE483F9B68D}" srcOrd="0" destOrd="0" presId="urn:microsoft.com/office/officeart/2005/8/layout/hProcess4"/>
    <dgm:cxn modelId="{017B39E4-663C-42E7-9217-487AD85F1785}" type="presParOf" srcId="{604E7F20-EEEA-4CC8-A9D9-3FE483F9B68D}" destId="{E01BCD5F-6A0A-4C37-BA45-3DB113DA7D44}" srcOrd="0" destOrd="0" presId="urn:microsoft.com/office/officeart/2005/8/layout/hProcess4"/>
    <dgm:cxn modelId="{D105B1FF-C2CF-4B96-9D5B-C23D818A7973}" type="presParOf" srcId="{604E7F20-EEEA-4CC8-A9D9-3FE483F9B68D}" destId="{536290F4-12E7-4528-99AF-C899A78C9094}" srcOrd="1" destOrd="0" presId="urn:microsoft.com/office/officeart/2005/8/layout/hProcess4"/>
    <dgm:cxn modelId="{AA701C5D-E7CA-4E06-AAA7-82D99CCE7DE5}" type="presParOf" srcId="{604E7F20-EEEA-4CC8-A9D9-3FE483F9B68D}" destId="{67BFCCDD-207B-4581-A40E-593754735BC1}" srcOrd="2" destOrd="0" presId="urn:microsoft.com/office/officeart/2005/8/layout/hProcess4"/>
    <dgm:cxn modelId="{1868DDBA-58A5-46CE-A873-AC974377ABE3}" type="presParOf" srcId="{604E7F20-EEEA-4CC8-A9D9-3FE483F9B68D}" destId="{BE57486F-6ECC-438C-A22B-558CAAAA3F42}" srcOrd="3" destOrd="0" presId="urn:microsoft.com/office/officeart/2005/8/layout/hProcess4"/>
    <dgm:cxn modelId="{F1EEEE8E-B03D-47D5-9092-A7C2A9B001AD}" type="presParOf" srcId="{604E7F20-EEEA-4CC8-A9D9-3FE483F9B68D}" destId="{D5884EC6-8F49-4B80-BF20-53AF374EB56E}" srcOrd="4" destOrd="0" presId="urn:microsoft.com/office/officeart/2005/8/layout/hProcess4"/>
    <dgm:cxn modelId="{207EDA8C-3462-48DB-B667-7B8D47752AA5}" type="presParOf" srcId="{DF1EE83F-1020-4ED5-935A-E4DA665179A9}" destId="{F68ACA6E-6758-4967-A25A-D76BE2363C5F}" srcOrd="1" destOrd="0" presId="urn:microsoft.com/office/officeart/2005/8/layout/hProcess4"/>
    <dgm:cxn modelId="{E58226AA-821E-4587-9B5A-F7FF5B3D1E96}" type="presParOf" srcId="{DF1EE83F-1020-4ED5-935A-E4DA665179A9}" destId="{79E20E5A-EF3A-46ED-8C89-CABE3E06B20F}" srcOrd="2" destOrd="0" presId="urn:microsoft.com/office/officeart/2005/8/layout/hProcess4"/>
    <dgm:cxn modelId="{578699FC-310A-44F7-8F53-6A59427DEE9B}" type="presParOf" srcId="{79E20E5A-EF3A-46ED-8C89-CABE3E06B20F}" destId="{7B9B6EA6-CF0A-47CC-AD84-E33262E5E7F8}" srcOrd="0" destOrd="0" presId="urn:microsoft.com/office/officeart/2005/8/layout/hProcess4"/>
    <dgm:cxn modelId="{5DEE4BFD-CB1D-4572-849A-43134EB7FC0F}" type="presParOf" srcId="{79E20E5A-EF3A-46ED-8C89-CABE3E06B20F}" destId="{421FE49E-8B8B-48C4-AD7C-E4DAD0950546}" srcOrd="1" destOrd="0" presId="urn:microsoft.com/office/officeart/2005/8/layout/hProcess4"/>
    <dgm:cxn modelId="{E03D7AC2-22FA-4A98-999B-451F7B6EE3F3}" type="presParOf" srcId="{79E20E5A-EF3A-46ED-8C89-CABE3E06B20F}" destId="{66D5E405-AC81-4C87-9EC5-C9E348FFFE29}" srcOrd="2" destOrd="0" presId="urn:microsoft.com/office/officeart/2005/8/layout/hProcess4"/>
    <dgm:cxn modelId="{BFE6AE71-AE1D-48A7-AD48-F145BE63174C}" type="presParOf" srcId="{79E20E5A-EF3A-46ED-8C89-CABE3E06B20F}" destId="{47300C04-00C1-44E4-9D7D-A91BD8AD0579}" srcOrd="3" destOrd="0" presId="urn:microsoft.com/office/officeart/2005/8/layout/hProcess4"/>
    <dgm:cxn modelId="{009A9C60-5B2A-472E-B4BE-366293387AED}" type="presParOf" srcId="{79E20E5A-EF3A-46ED-8C89-CABE3E06B20F}" destId="{BD2AAE9B-2EAC-4D3F-BC28-4A6E3ADFC191}" srcOrd="4" destOrd="0" presId="urn:microsoft.com/office/officeart/2005/8/layout/hProcess4"/>
    <dgm:cxn modelId="{3391BD14-C1B1-46FB-98A7-4338CC080B90}" type="presParOf" srcId="{DF1EE83F-1020-4ED5-935A-E4DA665179A9}" destId="{AEC902EE-F052-4EB7-9444-077CBD1913C8}" srcOrd="3" destOrd="0" presId="urn:microsoft.com/office/officeart/2005/8/layout/hProcess4"/>
    <dgm:cxn modelId="{C7A14659-8AF8-4D7C-81E2-A3189AE3112C}" type="presParOf" srcId="{DF1EE83F-1020-4ED5-935A-E4DA665179A9}" destId="{B0E9C49C-61A5-42D9-A2A8-CA8F76995420}" srcOrd="4" destOrd="0" presId="urn:microsoft.com/office/officeart/2005/8/layout/hProcess4"/>
    <dgm:cxn modelId="{20D3812A-27E3-4105-8C51-D631389AC237}" type="presParOf" srcId="{B0E9C49C-61A5-42D9-A2A8-CA8F76995420}" destId="{ECDABA4D-6977-43F7-8C77-9F8C462CB417}" srcOrd="0" destOrd="0" presId="urn:microsoft.com/office/officeart/2005/8/layout/hProcess4"/>
    <dgm:cxn modelId="{ECE83106-4F38-45BD-9633-B1229BF5EB4B}" type="presParOf" srcId="{B0E9C49C-61A5-42D9-A2A8-CA8F76995420}" destId="{4BAE10B7-2EF5-446A-845F-B9829084D665}" srcOrd="1" destOrd="0" presId="urn:microsoft.com/office/officeart/2005/8/layout/hProcess4"/>
    <dgm:cxn modelId="{4CA175EA-43EB-49BD-9132-A366BC0C3EAF}" type="presParOf" srcId="{B0E9C49C-61A5-42D9-A2A8-CA8F76995420}" destId="{E99D33F7-C95D-4879-8491-9541AC5AF428}" srcOrd="2" destOrd="0" presId="urn:microsoft.com/office/officeart/2005/8/layout/hProcess4"/>
    <dgm:cxn modelId="{DD96F476-758C-4B13-84C9-E9CAD7D89F28}" type="presParOf" srcId="{B0E9C49C-61A5-42D9-A2A8-CA8F76995420}" destId="{1B79E7CA-78BE-4722-AB34-4C817B9D98BB}" srcOrd="3" destOrd="0" presId="urn:microsoft.com/office/officeart/2005/8/layout/hProcess4"/>
    <dgm:cxn modelId="{D015C8E6-F7C7-4D98-B3DB-D6087CA789F7}" type="presParOf" srcId="{B0E9C49C-61A5-42D9-A2A8-CA8F76995420}" destId="{5A828F0C-AE3A-4154-8DBB-955D4DB54C48}"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DDF8D-499E-4321-A4D4-B398E3AC53BF}">
      <dsp:nvSpPr>
        <dsp:cNvPr id="0" name=""/>
        <dsp:cNvSpPr/>
      </dsp:nvSpPr>
      <dsp:spPr>
        <a:xfrm>
          <a:off x="0" y="0"/>
          <a:ext cx="4441825" cy="4441825"/>
        </a:xfrm>
        <a:prstGeom prst="pie">
          <a:avLst>
            <a:gd name="adj1" fmla="val 5400000"/>
            <a:gd name="adj2" fmla="val 16200000"/>
          </a:avLst>
        </a:prstGeom>
        <a:solidFill>
          <a:srgbClr val="6EC4E8"/>
        </a:solidFill>
        <a:ln w="12700" cap="flat" cmpd="sng" algn="ctr">
          <a:solidFill>
            <a:schemeClr val="bg1">
              <a:lumMod val="95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sp>
    <dsp:sp modelId="{D920554A-7367-4AAD-91B3-F4FC3C5A37AE}">
      <dsp:nvSpPr>
        <dsp:cNvPr id="0" name=""/>
        <dsp:cNvSpPr/>
      </dsp:nvSpPr>
      <dsp:spPr>
        <a:xfrm>
          <a:off x="2220912" y="0"/>
          <a:ext cx="6161086" cy="4441825"/>
        </a:xfrm>
        <a:prstGeom prst="rect">
          <a:avLst/>
        </a:prstGeom>
        <a:solidFill>
          <a:schemeClr val="bg1">
            <a:alpha val="90000"/>
          </a:schemeClr>
        </a:solidFill>
        <a:ln w="12700" cap="flat" cmpd="sng" algn="ctr">
          <a:solidFill>
            <a:schemeClr val="tx1">
              <a:lumMod val="65000"/>
              <a:lumOff val="3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latin typeface="Museo Slab 500" panose="02000000000000000000" pitchFamily="50" charset="0"/>
            </a:rPr>
            <a:t>General Overview</a:t>
          </a:r>
          <a:endParaRPr lang="en-US" sz="3200" kern="1200" dirty="0">
            <a:latin typeface="Museo Slab 500" panose="02000000000000000000" pitchFamily="50" charset="0"/>
          </a:endParaRPr>
        </a:p>
      </dsp:txBody>
      <dsp:txXfrm>
        <a:off x="2220912" y="0"/>
        <a:ext cx="3080543" cy="1332550"/>
      </dsp:txXfrm>
    </dsp:sp>
    <dsp:sp modelId="{6F5E86C8-7114-4149-B098-F9283EA989C9}">
      <dsp:nvSpPr>
        <dsp:cNvPr id="0" name=""/>
        <dsp:cNvSpPr/>
      </dsp:nvSpPr>
      <dsp:spPr>
        <a:xfrm>
          <a:off x="777320" y="1332550"/>
          <a:ext cx="2887183" cy="2887183"/>
        </a:xfrm>
        <a:prstGeom prst="pie">
          <a:avLst>
            <a:gd name="adj1" fmla="val 5400000"/>
            <a:gd name="adj2" fmla="val 16200000"/>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55DD31-F3FC-4EE9-970D-924520440DD4}">
      <dsp:nvSpPr>
        <dsp:cNvPr id="0" name=""/>
        <dsp:cNvSpPr/>
      </dsp:nvSpPr>
      <dsp:spPr>
        <a:xfrm>
          <a:off x="2220912" y="1332550"/>
          <a:ext cx="6161086" cy="2887183"/>
        </a:xfrm>
        <a:prstGeom prst="rect">
          <a:avLst/>
        </a:prstGeom>
        <a:noFill/>
        <a:ln w="12700" cap="flat" cmpd="sng" algn="ctr">
          <a:solidFill>
            <a:schemeClr val="tx1">
              <a:lumMod val="65000"/>
              <a:lumOff val="3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latin typeface="Museo Slab 500" panose="02000000000000000000" pitchFamily="50" charset="0"/>
            </a:rPr>
            <a:t>Data Pipeline Processes</a:t>
          </a:r>
          <a:endParaRPr lang="en-US" sz="3200" kern="1200" dirty="0">
            <a:latin typeface="Museo Slab 500" panose="02000000000000000000" pitchFamily="50" charset="0"/>
          </a:endParaRPr>
        </a:p>
      </dsp:txBody>
      <dsp:txXfrm>
        <a:off x="2220912" y="1332550"/>
        <a:ext cx="3080543" cy="1332545"/>
      </dsp:txXfrm>
    </dsp:sp>
    <dsp:sp modelId="{07AA9A08-A220-4509-B058-2451433B7793}">
      <dsp:nvSpPr>
        <dsp:cNvPr id="0" name=""/>
        <dsp:cNvSpPr/>
      </dsp:nvSpPr>
      <dsp:spPr>
        <a:xfrm>
          <a:off x="1554639" y="2665096"/>
          <a:ext cx="1332546" cy="1332546"/>
        </a:xfrm>
        <a:prstGeom prst="pie">
          <a:avLst>
            <a:gd name="adj1" fmla="val 5400000"/>
            <a:gd name="adj2" fmla="val 1620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EBA36D-7823-4E7E-9F48-0A5849154E5E}">
      <dsp:nvSpPr>
        <dsp:cNvPr id="0" name=""/>
        <dsp:cNvSpPr/>
      </dsp:nvSpPr>
      <dsp:spPr>
        <a:xfrm>
          <a:off x="2220912" y="2665096"/>
          <a:ext cx="6161086" cy="1332546"/>
        </a:xfrm>
        <a:prstGeom prst="rect">
          <a:avLst/>
        </a:prstGeom>
        <a:solidFill>
          <a:schemeClr val="bg1"/>
        </a:solidFill>
        <a:ln w="12700" cap="flat" cmpd="sng" algn="ctr">
          <a:solidFill>
            <a:schemeClr val="bg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latin typeface="Museo Slab 500" panose="02000000000000000000" pitchFamily="50" charset="0"/>
            </a:rPr>
            <a:t>Important Dates</a:t>
          </a:r>
          <a:endParaRPr lang="en-US" sz="3200" kern="1200" dirty="0">
            <a:latin typeface="Museo Slab 500" panose="02000000000000000000" pitchFamily="50" charset="0"/>
          </a:endParaRPr>
        </a:p>
      </dsp:txBody>
      <dsp:txXfrm>
        <a:off x="2220912" y="2665096"/>
        <a:ext cx="3080543" cy="1332546"/>
      </dsp:txXfrm>
    </dsp:sp>
    <dsp:sp modelId="{61F52FC1-B760-455C-B77D-B80407296CE1}">
      <dsp:nvSpPr>
        <dsp:cNvPr id="0" name=""/>
        <dsp:cNvSpPr/>
      </dsp:nvSpPr>
      <dsp:spPr>
        <a:xfrm>
          <a:off x="5301455" y="0"/>
          <a:ext cx="3080543" cy="133255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latin typeface="Trebuchet MS" panose="020B0603020202020204" pitchFamily="34" charset="0"/>
            </a:rPr>
            <a:t>Purpose </a:t>
          </a:r>
          <a:endParaRPr lang="en-US" sz="1400" kern="1200" dirty="0">
            <a:latin typeface="Trebuchet MS" panose="020B0603020202020204" pitchFamily="34" charset="0"/>
          </a:endParaRPr>
        </a:p>
        <a:p>
          <a:pPr marL="114300" lvl="1" indent="-114300" algn="l" defTabSz="622300">
            <a:lnSpc>
              <a:spcPct val="90000"/>
            </a:lnSpc>
            <a:spcBef>
              <a:spcPct val="0"/>
            </a:spcBef>
            <a:spcAft>
              <a:spcPct val="15000"/>
            </a:spcAft>
            <a:buChar char="••"/>
          </a:pPr>
          <a:r>
            <a:rPr lang="en-US" sz="1400" kern="1200" dirty="0" smtClean="0">
              <a:latin typeface="Trebuchet MS" panose="020B0603020202020204" pitchFamily="34" charset="0"/>
            </a:rPr>
            <a:t>Data Pipeline Access – IdM</a:t>
          </a:r>
          <a:endParaRPr lang="en-US" sz="1400" kern="1200" dirty="0">
            <a:latin typeface="Trebuchet MS" panose="020B0603020202020204" pitchFamily="34" charset="0"/>
          </a:endParaRPr>
        </a:p>
        <a:p>
          <a:pPr marL="114300" lvl="1" indent="-114300" algn="l" defTabSz="622300">
            <a:lnSpc>
              <a:spcPct val="90000"/>
            </a:lnSpc>
            <a:spcBef>
              <a:spcPct val="0"/>
            </a:spcBef>
            <a:spcAft>
              <a:spcPct val="15000"/>
            </a:spcAft>
            <a:buChar char="••"/>
          </a:pPr>
          <a:r>
            <a:rPr lang="en-US" sz="1400" kern="1200" dirty="0" smtClean="0">
              <a:latin typeface="Trebuchet MS" panose="020B0603020202020204" pitchFamily="34" charset="0"/>
            </a:rPr>
            <a:t>Special Education IEP Interchange</a:t>
          </a:r>
          <a:endParaRPr lang="en-US" sz="1400" kern="1200" dirty="0">
            <a:latin typeface="Trebuchet MS" panose="020B0603020202020204" pitchFamily="34" charset="0"/>
          </a:endParaRPr>
        </a:p>
        <a:p>
          <a:pPr marL="114300" lvl="1" indent="-114300" algn="l" defTabSz="622300">
            <a:lnSpc>
              <a:spcPct val="90000"/>
            </a:lnSpc>
            <a:spcBef>
              <a:spcPct val="0"/>
            </a:spcBef>
            <a:spcAft>
              <a:spcPct val="15000"/>
            </a:spcAft>
            <a:buChar char="••"/>
          </a:pPr>
          <a:r>
            <a:rPr lang="en-US" sz="1400" kern="1200" dirty="0" smtClean="0">
              <a:latin typeface="Trebuchet MS" panose="020B0603020202020204" pitchFamily="34" charset="0"/>
            </a:rPr>
            <a:t>Special Education EOY Snapshot</a:t>
          </a:r>
          <a:endParaRPr lang="en-US" sz="1400" kern="1200" dirty="0">
            <a:latin typeface="Trebuchet MS" panose="020B0603020202020204" pitchFamily="34" charset="0"/>
          </a:endParaRPr>
        </a:p>
      </dsp:txBody>
      <dsp:txXfrm>
        <a:off x="5301455" y="0"/>
        <a:ext cx="3080543" cy="1332550"/>
      </dsp:txXfrm>
    </dsp:sp>
    <dsp:sp modelId="{CEEBC4A2-CB8E-4707-9583-DE3C9B743232}">
      <dsp:nvSpPr>
        <dsp:cNvPr id="0" name=""/>
        <dsp:cNvSpPr/>
      </dsp:nvSpPr>
      <dsp:spPr>
        <a:xfrm>
          <a:off x="5301455" y="1332550"/>
          <a:ext cx="3080543" cy="133254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smtClean="0">
              <a:latin typeface="Trebuchet MS" panose="020B0603020202020204" pitchFamily="34" charset="0"/>
            </a:rPr>
            <a:t>Accessing the Data Pipeline</a:t>
          </a:r>
          <a:endParaRPr lang="en-US" sz="1400" kern="1200" dirty="0">
            <a:latin typeface="Trebuchet MS" panose="020B0603020202020204" pitchFamily="34" charset="0"/>
          </a:endParaRPr>
        </a:p>
        <a:p>
          <a:pPr marL="114300" lvl="1" indent="-114300" algn="l" defTabSz="622300">
            <a:lnSpc>
              <a:spcPct val="90000"/>
            </a:lnSpc>
            <a:spcBef>
              <a:spcPct val="0"/>
            </a:spcBef>
            <a:spcAft>
              <a:spcPct val="15000"/>
            </a:spcAft>
            <a:buChar char="••"/>
          </a:pPr>
          <a:r>
            <a:rPr lang="en-US" sz="1400" kern="1200" dirty="0" smtClean="0">
              <a:latin typeface="Trebuchet MS" panose="020B0603020202020204" pitchFamily="34" charset="0"/>
            </a:rPr>
            <a:t>File Upload</a:t>
          </a:r>
          <a:endParaRPr lang="en-US" sz="1400" kern="1200" dirty="0">
            <a:latin typeface="Trebuchet MS" panose="020B0603020202020204" pitchFamily="34" charset="0"/>
          </a:endParaRPr>
        </a:p>
        <a:p>
          <a:pPr marL="114300" lvl="1" indent="-114300" algn="l" defTabSz="622300">
            <a:lnSpc>
              <a:spcPct val="90000"/>
            </a:lnSpc>
            <a:spcBef>
              <a:spcPct val="0"/>
            </a:spcBef>
            <a:spcAft>
              <a:spcPct val="15000"/>
            </a:spcAft>
            <a:buChar char="••"/>
          </a:pPr>
          <a:r>
            <a:rPr lang="en-US" sz="1400" kern="1200" dirty="0" smtClean="0">
              <a:latin typeface="Trebuchet MS" panose="020B0603020202020204" pitchFamily="34" charset="0"/>
            </a:rPr>
            <a:t>Fixing Errors</a:t>
          </a:r>
          <a:endParaRPr lang="en-US" sz="1400" kern="1200" dirty="0">
            <a:latin typeface="Trebuchet MS" panose="020B0603020202020204" pitchFamily="34" charset="0"/>
          </a:endParaRPr>
        </a:p>
        <a:p>
          <a:pPr marL="114300" lvl="1" indent="-114300" algn="l" defTabSz="622300">
            <a:lnSpc>
              <a:spcPct val="90000"/>
            </a:lnSpc>
            <a:spcBef>
              <a:spcPct val="0"/>
            </a:spcBef>
            <a:spcAft>
              <a:spcPct val="15000"/>
            </a:spcAft>
            <a:buChar char="••"/>
          </a:pPr>
          <a:r>
            <a:rPr lang="en-US" sz="1400" kern="1200" dirty="0" smtClean="0">
              <a:latin typeface="Trebuchet MS" panose="020B0603020202020204" pitchFamily="34" charset="0"/>
            </a:rPr>
            <a:t>Reports</a:t>
          </a:r>
          <a:endParaRPr lang="en-US" sz="1400" kern="1200" dirty="0">
            <a:latin typeface="Trebuchet MS" panose="020B0603020202020204" pitchFamily="34" charset="0"/>
          </a:endParaRPr>
        </a:p>
      </dsp:txBody>
      <dsp:txXfrm>
        <a:off x="5301455" y="1332550"/>
        <a:ext cx="3080543" cy="1332545"/>
      </dsp:txXfrm>
    </dsp:sp>
    <dsp:sp modelId="{C4FAC389-B5F5-46B9-8335-59C8B09AFA8D}">
      <dsp:nvSpPr>
        <dsp:cNvPr id="0" name=""/>
        <dsp:cNvSpPr/>
      </dsp:nvSpPr>
      <dsp:spPr>
        <a:xfrm>
          <a:off x="5301455" y="2665096"/>
          <a:ext cx="3080543" cy="133254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114300" lvl="1" indent="-114300" algn="l" defTabSz="622300">
            <a:lnSpc>
              <a:spcPct val="90000"/>
            </a:lnSpc>
            <a:spcBef>
              <a:spcPct val="0"/>
            </a:spcBef>
            <a:spcAft>
              <a:spcPct val="15000"/>
            </a:spcAft>
            <a:buChar char="••"/>
          </a:pPr>
          <a:endParaRPr lang="en-US" sz="1400" kern="1200" dirty="0">
            <a:latin typeface="Trebuchet MS" panose="020B0603020202020204" pitchFamily="34" charset="0"/>
          </a:endParaRPr>
        </a:p>
        <a:p>
          <a:pPr marL="114300" lvl="1" indent="-114300" algn="l" defTabSz="622300">
            <a:lnSpc>
              <a:spcPct val="90000"/>
            </a:lnSpc>
            <a:spcBef>
              <a:spcPct val="0"/>
            </a:spcBef>
            <a:spcAft>
              <a:spcPct val="15000"/>
            </a:spcAft>
            <a:buChar char="••"/>
          </a:pPr>
          <a:r>
            <a:rPr lang="en-US" sz="1400" kern="1200" dirty="0" smtClean="0">
              <a:latin typeface="Trebuchet MS" panose="020B0603020202020204" pitchFamily="34" charset="0"/>
            </a:rPr>
            <a:t>Timeline</a:t>
          </a:r>
          <a:endParaRPr lang="en-US" sz="1400" kern="1200" dirty="0">
            <a:latin typeface="Trebuchet MS" panose="020B0603020202020204" pitchFamily="34" charset="0"/>
          </a:endParaRPr>
        </a:p>
        <a:p>
          <a:pPr marL="114300" lvl="1" indent="-114300" algn="l" defTabSz="622300">
            <a:lnSpc>
              <a:spcPct val="90000"/>
            </a:lnSpc>
            <a:spcBef>
              <a:spcPct val="0"/>
            </a:spcBef>
            <a:spcAft>
              <a:spcPct val="15000"/>
            </a:spcAft>
            <a:buChar char="••"/>
          </a:pPr>
          <a:r>
            <a:rPr lang="en-US" sz="1400" kern="1200" dirty="0" smtClean="0">
              <a:latin typeface="Trebuchet MS" panose="020B0603020202020204" pitchFamily="34" charset="0"/>
            </a:rPr>
            <a:t>Resources</a:t>
          </a:r>
          <a:endParaRPr lang="en-US" sz="1400" kern="1200" dirty="0">
            <a:latin typeface="Trebuchet MS" panose="020B0603020202020204" pitchFamily="34" charset="0"/>
          </a:endParaRPr>
        </a:p>
      </dsp:txBody>
      <dsp:txXfrm>
        <a:off x="5301455" y="2665096"/>
        <a:ext cx="3080543" cy="13325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2CA1D-BE52-4027-B762-BDF064BCAC00}">
      <dsp:nvSpPr>
        <dsp:cNvPr id="0" name=""/>
        <dsp:cNvSpPr/>
      </dsp:nvSpPr>
      <dsp:spPr>
        <a:xfrm>
          <a:off x="274842" y="1597090"/>
          <a:ext cx="972644" cy="972644"/>
        </a:xfrm>
        <a:prstGeom prst="roundRect">
          <a:avLst>
            <a:gd name="adj" fmla="val 10000"/>
          </a:avLst>
        </a:prstGeom>
        <a:solidFill>
          <a:schemeClr val="accent2">
            <a:tint val="5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82D00EB-4F84-417D-B8DF-D30837EAF6F8}">
      <dsp:nvSpPr>
        <dsp:cNvPr id="0" name=""/>
        <dsp:cNvSpPr/>
      </dsp:nvSpPr>
      <dsp:spPr>
        <a:xfrm>
          <a:off x="0" y="1317037"/>
          <a:ext cx="1834077" cy="2959971"/>
        </a:xfrm>
        <a:prstGeom prst="roundRect">
          <a:avLst>
            <a:gd name="adj" fmla="val 10000"/>
          </a:avLst>
        </a:prstGeom>
        <a:solidFill>
          <a:srgbClr val="00B0F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lvl="0" algn="ctr" defTabSz="711200">
            <a:lnSpc>
              <a:spcPct val="90000"/>
            </a:lnSpc>
            <a:spcBef>
              <a:spcPct val="0"/>
            </a:spcBef>
            <a:spcAft>
              <a:spcPct val="35000"/>
            </a:spcAft>
          </a:pPr>
          <a:r>
            <a:rPr lang="en-US" sz="1600" b="1" kern="1200" dirty="0" smtClean="0">
              <a:latin typeface="+mn-lt"/>
            </a:rPr>
            <a:t>Schools</a:t>
          </a:r>
          <a:endParaRPr lang="en-US" sz="1600" b="1" kern="1200" dirty="0">
            <a:latin typeface="+mn-lt"/>
          </a:endParaRPr>
        </a:p>
        <a:p>
          <a:pPr marL="171450" lvl="1" indent="-171450" algn="l" defTabSz="711200">
            <a:lnSpc>
              <a:spcPct val="90000"/>
            </a:lnSpc>
            <a:spcBef>
              <a:spcPct val="0"/>
            </a:spcBef>
            <a:spcAft>
              <a:spcPct val="15000"/>
            </a:spcAft>
            <a:buChar char="••"/>
          </a:pPr>
          <a:r>
            <a:rPr lang="en-US" sz="1600" kern="1200" dirty="0" smtClean="0">
              <a:latin typeface="+mn-lt"/>
            </a:rPr>
            <a:t>Track data throughout school year</a:t>
          </a:r>
          <a:endParaRPr lang="en-US" sz="1600" kern="1200" dirty="0">
            <a:latin typeface="+mn-lt"/>
          </a:endParaRPr>
        </a:p>
        <a:p>
          <a:pPr marL="171450" lvl="1" indent="-171450" algn="l" defTabSz="711200">
            <a:lnSpc>
              <a:spcPct val="90000"/>
            </a:lnSpc>
            <a:spcBef>
              <a:spcPct val="0"/>
            </a:spcBef>
            <a:spcAft>
              <a:spcPct val="15000"/>
            </a:spcAft>
            <a:buChar char="••"/>
          </a:pPr>
          <a:r>
            <a:rPr lang="en-US" sz="1600" kern="1200" dirty="0" smtClean="0">
              <a:latin typeface="+mn-lt"/>
            </a:rPr>
            <a:t>Provide data to Admin Unit/SOP</a:t>
          </a:r>
          <a:endParaRPr lang="en-US" sz="1600" kern="1200" dirty="0">
            <a:latin typeface="+mn-lt"/>
          </a:endParaRPr>
        </a:p>
      </dsp:txBody>
      <dsp:txXfrm>
        <a:off x="53718" y="1370755"/>
        <a:ext cx="1726641" cy="2852535"/>
      </dsp:txXfrm>
    </dsp:sp>
    <dsp:sp modelId="{65AB778E-218B-49E6-95C8-CB61469BD6D7}">
      <dsp:nvSpPr>
        <dsp:cNvPr id="0" name=""/>
        <dsp:cNvSpPr/>
      </dsp:nvSpPr>
      <dsp:spPr>
        <a:xfrm rot="1175243">
          <a:off x="1034858" y="290250"/>
          <a:ext cx="1090689" cy="230583"/>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dirty="0">
            <a:solidFill>
              <a:srgbClr val="990033"/>
            </a:solidFill>
          </a:endParaRPr>
        </a:p>
      </dsp:txBody>
      <dsp:txXfrm>
        <a:off x="1036860" y="324772"/>
        <a:ext cx="1021514" cy="138349"/>
      </dsp:txXfrm>
    </dsp:sp>
    <dsp:sp modelId="{153BFA0E-3ED9-47B0-B6C1-1D7A20DFF3D8}">
      <dsp:nvSpPr>
        <dsp:cNvPr id="0" name=""/>
        <dsp:cNvSpPr/>
      </dsp:nvSpPr>
      <dsp:spPr>
        <a:xfrm>
          <a:off x="2438401" y="381003"/>
          <a:ext cx="1215017" cy="916853"/>
        </a:xfrm>
        <a:prstGeom prst="roundRect">
          <a:avLst>
            <a:gd name="adj" fmla="val 10000"/>
          </a:avLst>
        </a:prstGeom>
        <a:blipFill rotWithShape="0">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E88F0B02-AAC4-406B-8CBC-11550AEB2268}">
      <dsp:nvSpPr>
        <dsp:cNvPr id="0" name=""/>
        <dsp:cNvSpPr/>
      </dsp:nvSpPr>
      <dsp:spPr>
        <a:xfrm>
          <a:off x="1981200" y="1600203"/>
          <a:ext cx="2133330" cy="3392603"/>
        </a:xfrm>
        <a:prstGeom prst="roundRect">
          <a:avLst>
            <a:gd name="adj" fmla="val 10000"/>
          </a:avLst>
        </a:prstGeom>
        <a:solidFill>
          <a:srgbClr val="FF0000">
            <a:alpha val="51000"/>
          </a:srgb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lvl="0" algn="ctr" defTabSz="711200">
            <a:lnSpc>
              <a:spcPct val="90000"/>
            </a:lnSpc>
            <a:spcBef>
              <a:spcPct val="0"/>
            </a:spcBef>
            <a:spcAft>
              <a:spcPct val="35000"/>
            </a:spcAft>
          </a:pPr>
          <a:r>
            <a:rPr lang="en-US" sz="1600" b="1" kern="1200" dirty="0" smtClean="0">
              <a:latin typeface="+mn-lt"/>
            </a:rPr>
            <a:t>Admin Unit/SOP</a:t>
          </a:r>
          <a:endParaRPr lang="en-US" sz="1600" b="1" kern="1200" dirty="0">
            <a:latin typeface="+mn-lt"/>
          </a:endParaRPr>
        </a:p>
        <a:p>
          <a:pPr marL="171450" lvl="1" indent="-171450" algn="l" defTabSz="711200">
            <a:lnSpc>
              <a:spcPct val="90000"/>
            </a:lnSpc>
            <a:spcBef>
              <a:spcPct val="0"/>
            </a:spcBef>
            <a:spcAft>
              <a:spcPct val="15000"/>
            </a:spcAft>
            <a:buChar char="••"/>
          </a:pPr>
          <a:r>
            <a:rPr lang="en-US" sz="1600" kern="1200" dirty="0" smtClean="0">
              <a:latin typeface="+mn-lt"/>
            </a:rPr>
            <a:t>Combines data from schools.  Determines the appropriate coding for each record.</a:t>
          </a:r>
          <a:endParaRPr lang="en-US" sz="1600" kern="1200" dirty="0">
            <a:latin typeface="+mn-lt"/>
          </a:endParaRPr>
        </a:p>
        <a:p>
          <a:pPr marL="171450" lvl="1" indent="-171450" algn="l" defTabSz="711200">
            <a:lnSpc>
              <a:spcPct val="90000"/>
            </a:lnSpc>
            <a:spcBef>
              <a:spcPct val="0"/>
            </a:spcBef>
            <a:spcAft>
              <a:spcPct val="15000"/>
            </a:spcAft>
            <a:buChar char="••"/>
          </a:pPr>
          <a:r>
            <a:rPr lang="en-US" sz="1600" kern="1200" dirty="0" smtClean="0">
              <a:latin typeface="+mn-lt"/>
            </a:rPr>
            <a:t>Reports data to CDE</a:t>
          </a:r>
          <a:endParaRPr lang="en-US" sz="1600" kern="1200" dirty="0">
            <a:latin typeface="+mn-lt"/>
          </a:endParaRPr>
        </a:p>
        <a:p>
          <a:pPr marL="171450" lvl="1" indent="-171450" algn="l" defTabSz="711200">
            <a:lnSpc>
              <a:spcPct val="90000"/>
            </a:lnSpc>
            <a:spcBef>
              <a:spcPct val="0"/>
            </a:spcBef>
            <a:spcAft>
              <a:spcPct val="15000"/>
            </a:spcAft>
            <a:buChar char="••"/>
          </a:pPr>
          <a:r>
            <a:rPr lang="en-US" sz="1600" kern="1200" dirty="0" smtClean="0">
              <a:latin typeface="+mn-lt"/>
            </a:rPr>
            <a:t>Verifies accuracy, corrects and approves data</a:t>
          </a:r>
          <a:r>
            <a:rPr lang="en-US" sz="1600" kern="1200" dirty="0" smtClean="0"/>
            <a:t>.</a:t>
          </a:r>
          <a:endParaRPr lang="en-US" sz="1600" kern="1200" dirty="0"/>
        </a:p>
      </dsp:txBody>
      <dsp:txXfrm>
        <a:off x="2043683" y="1662686"/>
        <a:ext cx="2008364" cy="3267637"/>
      </dsp:txXfrm>
    </dsp:sp>
    <dsp:sp modelId="{B76CE360-138C-400D-8139-B8FBA1D7D18F}">
      <dsp:nvSpPr>
        <dsp:cNvPr id="0" name=""/>
        <dsp:cNvSpPr/>
      </dsp:nvSpPr>
      <dsp:spPr>
        <a:xfrm rot="21062745">
          <a:off x="3792713" y="540868"/>
          <a:ext cx="665969" cy="236515"/>
        </a:xfrm>
        <a:prstGeom prst="rightArrow">
          <a:avLst>
            <a:gd name="adj1" fmla="val 60000"/>
            <a:gd name="adj2" fmla="val 50000"/>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dirty="0">
            <a:solidFill>
              <a:srgbClr val="990033"/>
            </a:solidFill>
          </a:endParaRPr>
        </a:p>
      </dsp:txBody>
      <dsp:txXfrm>
        <a:off x="3793145" y="593693"/>
        <a:ext cx="595015" cy="141909"/>
      </dsp:txXfrm>
    </dsp:sp>
    <dsp:sp modelId="{8DBB3D77-812E-47F8-97BB-4D3ED3940B46}">
      <dsp:nvSpPr>
        <dsp:cNvPr id="0" name=""/>
        <dsp:cNvSpPr/>
      </dsp:nvSpPr>
      <dsp:spPr>
        <a:xfrm>
          <a:off x="4800603" y="0"/>
          <a:ext cx="972644" cy="972644"/>
        </a:xfrm>
        <a:prstGeom prst="roundRect">
          <a:avLst>
            <a:gd name="adj" fmla="val 10000"/>
          </a:avLst>
        </a:prstGeom>
        <a:blipFill rotWithShape="0">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F197EFE6-AB22-4D20-A95E-960259060193}">
      <dsp:nvSpPr>
        <dsp:cNvPr id="0" name=""/>
        <dsp:cNvSpPr/>
      </dsp:nvSpPr>
      <dsp:spPr>
        <a:xfrm>
          <a:off x="4572003" y="1233608"/>
          <a:ext cx="1948498" cy="3490792"/>
        </a:xfrm>
        <a:prstGeom prst="roundRect">
          <a:avLst>
            <a:gd name="adj" fmla="val 10000"/>
          </a:avLst>
        </a:prstGeom>
        <a:solidFill>
          <a:srgbClr val="7030A0">
            <a:alpha val="50000"/>
          </a:srgb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lvl="0" algn="ctr" defTabSz="711200">
            <a:lnSpc>
              <a:spcPct val="90000"/>
            </a:lnSpc>
            <a:spcBef>
              <a:spcPct val="0"/>
            </a:spcBef>
            <a:spcAft>
              <a:spcPct val="35000"/>
            </a:spcAft>
          </a:pPr>
          <a:r>
            <a:rPr lang="en-US" sz="1600" b="1" kern="1200" dirty="0" smtClean="0">
              <a:latin typeface="+mn-lt"/>
              <a:ea typeface="Verdana" panose="020B0604030504040204" pitchFamily="34" charset="0"/>
              <a:cs typeface="Verdana" panose="020B0604030504040204" pitchFamily="34" charset="0"/>
            </a:rPr>
            <a:t>CDE via Data Pipeline</a:t>
          </a:r>
          <a:endParaRPr lang="en-US" sz="1600" b="1" kern="1200" dirty="0">
            <a:latin typeface="+mn-lt"/>
            <a:ea typeface="Verdana" panose="020B0604030504040204" pitchFamily="34" charset="0"/>
            <a:cs typeface="Verdana" panose="020B0604030504040204" pitchFamily="34" charset="0"/>
          </a:endParaRPr>
        </a:p>
        <a:p>
          <a:pPr marL="171450" lvl="1" indent="-171450" algn="l" defTabSz="711200">
            <a:lnSpc>
              <a:spcPct val="90000"/>
            </a:lnSpc>
            <a:spcBef>
              <a:spcPct val="0"/>
            </a:spcBef>
            <a:spcAft>
              <a:spcPct val="15000"/>
            </a:spcAft>
            <a:buChar char="••"/>
          </a:pPr>
          <a:r>
            <a:rPr lang="en-US" sz="1600" kern="1200" dirty="0" smtClean="0">
              <a:latin typeface="+mn-lt"/>
            </a:rPr>
            <a:t>Collects data from Admin Unit/SOP</a:t>
          </a:r>
          <a:endParaRPr lang="en-US" sz="1600" kern="1200" dirty="0">
            <a:latin typeface="+mn-lt"/>
          </a:endParaRPr>
        </a:p>
        <a:p>
          <a:pPr marL="171450" lvl="1" indent="-171450" algn="l" defTabSz="711200">
            <a:lnSpc>
              <a:spcPct val="90000"/>
            </a:lnSpc>
            <a:spcBef>
              <a:spcPct val="0"/>
            </a:spcBef>
            <a:spcAft>
              <a:spcPct val="15000"/>
            </a:spcAft>
            <a:buChar char="••"/>
          </a:pPr>
          <a:r>
            <a:rPr lang="en-US" sz="1600" kern="1200" dirty="0" smtClean="0">
              <a:latin typeface="+mn-lt"/>
            </a:rPr>
            <a:t>Checks data for accuracy</a:t>
          </a:r>
          <a:endParaRPr lang="en-US" sz="1600" kern="1200" dirty="0">
            <a:latin typeface="+mn-lt"/>
          </a:endParaRPr>
        </a:p>
        <a:p>
          <a:pPr marL="171450" lvl="1" indent="-171450" algn="l" defTabSz="711200">
            <a:lnSpc>
              <a:spcPct val="90000"/>
            </a:lnSpc>
            <a:spcBef>
              <a:spcPct val="0"/>
            </a:spcBef>
            <a:spcAft>
              <a:spcPct val="15000"/>
            </a:spcAft>
            <a:buChar char="••"/>
          </a:pPr>
          <a:r>
            <a:rPr lang="en-US" sz="1600" kern="1200" dirty="0" smtClean="0">
              <a:latin typeface="+mn-lt"/>
            </a:rPr>
            <a:t>Edits data, all errors must be corrected</a:t>
          </a:r>
          <a:endParaRPr lang="en-US" sz="1600" kern="1200" dirty="0">
            <a:latin typeface="+mn-lt"/>
          </a:endParaRPr>
        </a:p>
        <a:p>
          <a:pPr marL="171450" lvl="1" indent="-171450" algn="l" defTabSz="711200">
            <a:lnSpc>
              <a:spcPct val="90000"/>
            </a:lnSpc>
            <a:spcBef>
              <a:spcPct val="0"/>
            </a:spcBef>
            <a:spcAft>
              <a:spcPct val="15000"/>
            </a:spcAft>
            <a:buChar char="••"/>
          </a:pPr>
          <a:r>
            <a:rPr lang="en-US" sz="1600" kern="1200" dirty="0" smtClean="0">
              <a:latin typeface="+mn-lt"/>
            </a:rPr>
            <a:t>Allows approval once passed all edits</a:t>
          </a:r>
          <a:endParaRPr lang="en-US" sz="1600" kern="1200" dirty="0">
            <a:latin typeface="+mn-lt"/>
          </a:endParaRPr>
        </a:p>
      </dsp:txBody>
      <dsp:txXfrm>
        <a:off x="4629073" y="1290678"/>
        <a:ext cx="1834358" cy="3376652"/>
      </dsp:txXfrm>
    </dsp:sp>
    <dsp:sp modelId="{1EBE0CB9-AA34-4B18-B758-5F9FBC5E3C9C}">
      <dsp:nvSpPr>
        <dsp:cNvPr id="0" name=""/>
        <dsp:cNvSpPr/>
      </dsp:nvSpPr>
      <dsp:spPr>
        <a:xfrm rot="975637">
          <a:off x="6015295" y="594598"/>
          <a:ext cx="788835" cy="292952"/>
        </a:xfrm>
        <a:prstGeom prst="rightArrow">
          <a:avLst>
            <a:gd name="adj1" fmla="val 60000"/>
            <a:gd name="adj2" fmla="val 50000"/>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solidFill>
              <a:srgbClr val="990033"/>
            </a:solidFill>
          </a:endParaRPr>
        </a:p>
      </dsp:txBody>
      <dsp:txXfrm>
        <a:off x="6017053" y="640884"/>
        <a:ext cx="700949" cy="175772"/>
      </dsp:txXfrm>
    </dsp:sp>
    <dsp:sp modelId="{0519CEBE-8553-4F37-8BC9-B83D31B4D1CE}">
      <dsp:nvSpPr>
        <dsp:cNvPr id="0" name=""/>
        <dsp:cNvSpPr/>
      </dsp:nvSpPr>
      <dsp:spPr>
        <a:xfrm>
          <a:off x="6969783" y="632694"/>
          <a:ext cx="972644" cy="972644"/>
        </a:xfrm>
        <a:prstGeom prst="roundRect">
          <a:avLst>
            <a:gd name="adj" fmla="val 10000"/>
          </a:avLst>
        </a:prstGeom>
        <a:blipFill rotWithShape="0">
          <a:blip xmlns:r="http://schemas.openxmlformats.org/officeDocument/2006/relationships" r:embed="rId3"/>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B11EB97F-7D71-406A-AB8C-1A459FB9BE56}">
      <dsp:nvSpPr>
        <dsp:cNvPr id="0" name=""/>
        <dsp:cNvSpPr/>
      </dsp:nvSpPr>
      <dsp:spPr>
        <a:xfrm>
          <a:off x="6857998" y="2209803"/>
          <a:ext cx="1558896" cy="2694215"/>
        </a:xfrm>
        <a:prstGeom prst="roundRect">
          <a:avLst>
            <a:gd name="adj" fmla="val 10000"/>
          </a:avLst>
        </a:prstGeom>
        <a:solidFill>
          <a:schemeClr val="tx2">
            <a:lumMod val="60000"/>
            <a:lumOff val="40000"/>
          </a:schemeClr>
        </a:solidFill>
        <a:ln>
          <a:solidFill>
            <a:schemeClr val="tx2">
              <a:lumMod val="60000"/>
              <a:lumOff val="4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t" anchorCtr="0">
          <a:noAutofit/>
        </a:bodyPr>
        <a:lstStyle/>
        <a:p>
          <a:pPr lvl="0" algn="ctr" defTabSz="711200">
            <a:lnSpc>
              <a:spcPct val="90000"/>
            </a:lnSpc>
            <a:spcBef>
              <a:spcPct val="0"/>
            </a:spcBef>
            <a:spcAft>
              <a:spcPct val="35000"/>
            </a:spcAft>
          </a:pPr>
          <a:r>
            <a:rPr lang="en-US" sz="1600" b="1" kern="1200" dirty="0" smtClean="0">
              <a:latin typeface="+mn-lt"/>
            </a:rPr>
            <a:t>Federal Government</a:t>
          </a:r>
          <a:endParaRPr lang="en-US" sz="1600" b="1" kern="1200" dirty="0">
            <a:latin typeface="+mn-lt"/>
          </a:endParaRPr>
        </a:p>
        <a:p>
          <a:pPr marL="171450" lvl="1" indent="-171450" algn="l" defTabSz="711200">
            <a:lnSpc>
              <a:spcPct val="90000"/>
            </a:lnSpc>
            <a:spcBef>
              <a:spcPct val="0"/>
            </a:spcBef>
            <a:spcAft>
              <a:spcPct val="15000"/>
            </a:spcAft>
            <a:buChar char="••"/>
          </a:pPr>
          <a:r>
            <a:rPr lang="en-US" sz="1600" kern="1200" dirty="0" smtClean="0">
              <a:latin typeface="+mn-lt"/>
            </a:rPr>
            <a:t>CDE Reviews and validates data and submits to U.S. Department of Education </a:t>
          </a:r>
          <a:endParaRPr lang="en-US" sz="1600" kern="1200" dirty="0">
            <a:latin typeface="+mn-lt"/>
          </a:endParaRPr>
        </a:p>
      </dsp:txBody>
      <dsp:txXfrm>
        <a:off x="6903657" y="2255462"/>
        <a:ext cx="1467578" cy="26028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B23013-B516-458E-9038-5E17709F56E9}">
      <dsp:nvSpPr>
        <dsp:cNvPr id="0" name=""/>
        <dsp:cNvSpPr/>
      </dsp:nvSpPr>
      <dsp:spPr>
        <a:xfrm rot="5400000">
          <a:off x="-256165" y="242905"/>
          <a:ext cx="1619367" cy="1133557"/>
        </a:xfrm>
        <a:prstGeom prst="chevron">
          <a:avLst/>
        </a:prstGeom>
        <a:solidFill>
          <a:srgbClr val="7030A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Exits</a:t>
          </a:r>
          <a:endParaRPr lang="en-US" sz="1800" kern="1200" dirty="0"/>
        </a:p>
      </dsp:txBody>
      <dsp:txXfrm rot="-5400000">
        <a:off x="-13259" y="566779"/>
        <a:ext cx="1133557" cy="485810"/>
      </dsp:txXfrm>
    </dsp:sp>
    <dsp:sp modelId="{BD2BE51E-42DD-455E-BCAC-E484E7B0E86D}">
      <dsp:nvSpPr>
        <dsp:cNvPr id="0" name=""/>
        <dsp:cNvSpPr/>
      </dsp:nvSpPr>
      <dsp:spPr>
        <a:xfrm rot="5400000">
          <a:off x="4257105" y="-3132213"/>
          <a:ext cx="1052588" cy="732620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kern="1200" dirty="0" smtClean="0"/>
            <a:t>Children with Disabilities Exiting Special Education as required by IDEA statute 34 CFR §300.618    </a:t>
          </a:r>
          <a:endParaRPr lang="en-US" sz="1800" kern="1200" dirty="0"/>
        </a:p>
        <a:p>
          <a:pPr marL="171450" lvl="1" indent="-171450" algn="l" defTabSz="800100">
            <a:lnSpc>
              <a:spcPct val="90000"/>
            </a:lnSpc>
            <a:spcBef>
              <a:spcPct val="0"/>
            </a:spcBef>
            <a:spcAft>
              <a:spcPct val="15000"/>
            </a:spcAft>
            <a:buChar char="••"/>
          </a:pPr>
          <a:endParaRPr lang="en-US" sz="1800" kern="1200" dirty="0" smtClean="0"/>
        </a:p>
      </dsp:txBody>
      <dsp:txXfrm rot="-5400000">
        <a:off x="1120297" y="55978"/>
        <a:ext cx="7274823" cy="949822"/>
      </dsp:txXfrm>
    </dsp:sp>
    <dsp:sp modelId="{AB35238E-BFF3-4691-BC62-B2E6E50C8C74}">
      <dsp:nvSpPr>
        <dsp:cNvPr id="0" name=""/>
        <dsp:cNvSpPr/>
      </dsp:nvSpPr>
      <dsp:spPr>
        <a:xfrm rot="5400000">
          <a:off x="-256165" y="1657466"/>
          <a:ext cx="1619367" cy="1133557"/>
        </a:xfrm>
        <a:prstGeom prst="chevron">
          <a:avLst/>
        </a:prstGeom>
        <a:solidFill>
          <a:srgbClr val="CF43AA"/>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SPP Indicators</a:t>
          </a:r>
          <a:endParaRPr lang="en-US" sz="1800" kern="1200" dirty="0"/>
        </a:p>
      </dsp:txBody>
      <dsp:txXfrm rot="-5400000">
        <a:off x="-13259" y="1981340"/>
        <a:ext cx="1133557" cy="485810"/>
      </dsp:txXfrm>
    </dsp:sp>
    <dsp:sp modelId="{4F7B6C04-A740-4872-B698-490C41D5631C}">
      <dsp:nvSpPr>
        <dsp:cNvPr id="0" name=""/>
        <dsp:cNvSpPr/>
      </dsp:nvSpPr>
      <dsp:spPr>
        <a:xfrm rot="5400000">
          <a:off x="4263490" y="-1732719"/>
          <a:ext cx="1039819" cy="7379248"/>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State Performance Plan APR Indicators 2, 11, and 12</a:t>
          </a:r>
          <a:endParaRPr lang="en-US" sz="1600" kern="1200" dirty="0"/>
        </a:p>
        <a:p>
          <a:pPr marL="342900" lvl="2" indent="-171450" algn="l" defTabSz="711200">
            <a:lnSpc>
              <a:spcPct val="90000"/>
            </a:lnSpc>
            <a:spcBef>
              <a:spcPct val="0"/>
            </a:spcBef>
            <a:spcAft>
              <a:spcPct val="15000"/>
            </a:spcAft>
            <a:buChar char="••"/>
          </a:pPr>
          <a:r>
            <a:rPr lang="en-US" sz="1600" kern="1200" dirty="0" smtClean="0"/>
            <a:t>Indicator 2: Dropout – percentage of youth w/ IEPs dropping out</a:t>
          </a:r>
          <a:endParaRPr lang="en-US" sz="1600" kern="1200" dirty="0"/>
        </a:p>
        <a:p>
          <a:pPr marL="342900" lvl="2" indent="-171450" algn="l" defTabSz="711200">
            <a:lnSpc>
              <a:spcPct val="90000"/>
            </a:lnSpc>
            <a:spcBef>
              <a:spcPct val="0"/>
            </a:spcBef>
            <a:spcAft>
              <a:spcPct val="15000"/>
            </a:spcAft>
            <a:buChar char="••"/>
          </a:pPr>
          <a:r>
            <a:rPr lang="en-US" sz="1600" kern="1200" dirty="0" smtClean="0"/>
            <a:t>Indicator 11: % of children evaluated for Part B Services within 60 days</a:t>
          </a:r>
          <a:endParaRPr lang="en-US" sz="1600" kern="1200" dirty="0"/>
        </a:p>
        <a:p>
          <a:pPr marL="342900" lvl="2" indent="-171450" algn="l" defTabSz="711200">
            <a:lnSpc>
              <a:spcPct val="90000"/>
            </a:lnSpc>
            <a:spcBef>
              <a:spcPct val="0"/>
            </a:spcBef>
            <a:spcAft>
              <a:spcPct val="15000"/>
            </a:spcAft>
            <a:buChar char="••"/>
          </a:pPr>
          <a:r>
            <a:rPr lang="en-US" sz="1600" kern="1200" dirty="0" smtClean="0"/>
            <a:t>Indicator 12: Part C to B Transition - % of children with IEP by 3rd birthday</a:t>
          </a:r>
          <a:endParaRPr lang="en-US" sz="1600" kern="1200" dirty="0"/>
        </a:p>
      </dsp:txBody>
      <dsp:txXfrm rot="-5400000">
        <a:off x="1093776" y="1487755"/>
        <a:ext cx="7328488" cy="938299"/>
      </dsp:txXfrm>
    </dsp:sp>
    <dsp:sp modelId="{44E7759D-9E08-41BA-995B-127DB66E1082}">
      <dsp:nvSpPr>
        <dsp:cNvPr id="0" name=""/>
        <dsp:cNvSpPr/>
      </dsp:nvSpPr>
      <dsp:spPr>
        <a:xfrm rot="5400000">
          <a:off x="-256165" y="3098977"/>
          <a:ext cx="1619367" cy="1133557"/>
        </a:xfrm>
        <a:prstGeom prst="chevron">
          <a:avLst/>
        </a:prstGeom>
        <a:solidFill>
          <a:srgbClr val="CC99FF"/>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Part C Evaluations </a:t>
          </a:r>
          <a:endParaRPr lang="en-US" sz="1400" kern="1200" dirty="0"/>
        </a:p>
      </dsp:txBody>
      <dsp:txXfrm rot="-5400000">
        <a:off x="-13259" y="3422851"/>
        <a:ext cx="1133557" cy="485810"/>
      </dsp:txXfrm>
    </dsp:sp>
    <dsp:sp modelId="{91C9D485-0AE4-406A-A75D-DC29EC60EBCB}">
      <dsp:nvSpPr>
        <dsp:cNvPr id="0" name=""/>
        <dsp:cNvSpPr/>
      </dsp:nvSpPr>
      <dsp:spPr>
        <a:xfrm rot="5400000">
          <a:off x="4259547" y="-291176"/>
          <a:ext cx="1047704" cy="734708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altLang="en-US" sz="1600" kern="1200" dirty="0" smtClean="0"/>
            <a:t>Children ages 0-3 evaluated for Part C Services  - AUs receive </a:t>
          </a:r>
          <a:r>
            <a:rPr lang="en-US" altLang="en-US" sz="1600" b="1" kern="1200" dirty="0" smtClean="0"/>
            <a:t>reimbursement money </a:t>
          </a:r>
          <a:r>
            <a:rPr lang="en-US" altLang="en-US" sz="1600" kern="1200" dirty="0" smtClean="0"/>
            <a:t>for evaluations completed </a:t>
          </a:r>
          <a:endParaRPr lang="en-US" sz="1600" kern="1200" dirty="0"/>
        </a:p>
      </dsp:txBody>
      <dsp:txXfrm rot="-5400000">
        <a:off x="1109857" y="2909659"/>
        <a:ext cx="7295941" cy="9454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6E2EF-92BB-44AD-B785-9F4DFB81C8BE}">
      <dsp:nvSpPr>
        <dsp:cNvPr id="0" name=""/>
        <dsp:cNvSpPr/>
      </dsp:nvSpPr>
      <dsp:spPr>
        <a:xfrm>
          <a:off x="504722" y="2343148"/>
          <a:ext cx="6586430" cy="1110979"/>
        </a:xfrm>
        <a:custGeom>
          <a:avLst/>
          <a:gdLst/>
          <a:ahLst/>
          <a:cxnLst/>
          <a:rect l="0" t="0" r="0" b="0"/>
          <a:pathLst>
            <a:path>
              <a:moveTo>
                <a:pt x="6586430" y="0"/>
              </a:moveTo>
              <a:lnTo>
                <a:pt x="0" y="11109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22350">
            <a:lnSpc>
              <a:spcPct val="90000"/>
            </a:lnSpc>
            <a:spcBef>
              <a:spcPct val="0"/>
            </a:spcBef>
            <a:spcAft>
              <a:spcPct val="35000"/>
            </a:spcAft>
          </a:pPr>
          <a:endParaRPr lang="en-US" sz="2300" kern="1200"/>
        </a:p>
      </dsp:txBody>
      <dsp:txXfrm>
        <a:off x="3630950" y="2731651"/>
        <a:ext cx="333973" cy="333973"/>
      </dsp:txXfrm>
    </dsp:sp>
    <dsp:sp modelId="{72664FFE-C46A-4743-AD77-A6CBF73EC1FE}">
      <dsp:nvSpPr>
        <dsp:cNvPr id="0" name=""/>
        <dsp:cNvSpPr/>
      </dsp:nvSpPr>
      <dsp:spPr>
        <a:xfrm>
          <a:off x="490193" y="1079591"/>
          <a:ext cx="6600958" cy="1263557"/>
        </a:xfrm>
        <a:custGeom>
          <a:avLst/>
          <a:gdLst/>
          <a:ahLst/>
          <a:cxnLst/>
          <a:rect l="0" t="0" r="0" b="0"/>
          <a:pathLst>
            <a:path>
              <a:moveTo>
                <a:pt x="6600958" y="1263557"/>
              </a:moveTo>
              <a:lnTo>
                <a:pt x="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en-US" sz="2400" kern="1200"/>
        </a:p>
      </dsp:txBody>
      <dsp:txXfrm>
        <a:off x="3622652" y="1543349"/>
        <a:ext cx="336040" cy="336040"/>
      </dsp:txXfrm>
    </dsp:sp>
    <dsp:sp modelId="{062E292B-6B32-46E5-9925-AF99100CE7C5}">
      <dsp:nvSpPr>
        <dsp:cNvPr id="0" name=""/>
        <dsp:cNvSpPr/>
      </dsp:nvSpPr>
      <dsp:spPr>
        <a:xfrm>
          <a:off x="4000500" y="1455946"/>
          <a:ext cx="4406900" cy="1774404"/>
        </a:xfrm>
        <a:prstGeom prst="rect">
          <a:avLst/>
        </a:prstGeom>
        <a:solidFill>
          <a:srgbClr val="B52D9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45" tIns="29845" rIns="29845" bIns="29845" numCol="1" spcCol="1270" anchor="ctr" anchorCtr="0">
          <a:noAutofit/>
        </a:bodyPr>
        <a:lstStyle/>
        <a:p>
          <a:pPr lvl="0" algn="ctr" defTabSz="2089150">
            <a:lnSpc>
              <a:spcPct val="90000"/>
            </a:lnSpc>
            <a:spcBef>
              <a:spcPct val="0"/>
            </a:spcBef>
            <a:spcAft>
              <a:spcPct val="35000"/>
            </a:spcAft>
          </a:pPr>
          <a:r>
            <a:rPr lang="en-US" sz="4700" kern="1200" dirty="0" smtClean="0"/>
            <a:t>Special Education EOY Snapshot</a:t>
          </a:r>
          <a:endParaRPr lang="en-US" sz="4700" kern="1200" dirty="0"/>
        </a:p>
      </dsp:txBody>
      <dsp:txXfrm>
        <a:off x="4000500" y="1455946"/>
        <a:ext cx="4406900" cy="1774404"/>
      </dsp:txXfrm>
    </dsp:sp>
    <dsp:sp modelId="{98D99A0C-7538-4FF7-ABA0-3170330DFE0C}">
      <dsp:nvSpPr>
        <dsp:cNvPr id="0" name=""/>
        <dsp:cNvSpPr/>
      </dsp:nvSpPr>
      <dsp:spPr>
        <a:xfrm>
          <a:off x="490193" y="0"/>
          <a:ext cx="2907208" cy="2159182"/>
        </a:xfrm>
        <a:prstGeom prst="rect">
          <a:avLst/>
        </a:prstGeom>
        <a:solidFill>
          <a:srgbClr val="92D05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US" sz="1800" b="1" u="none" kern="1200" dirty="0"/>
        </a:p>
      </dsp:txBody>
      <dsp:txXfrm>
        <a:off x="490193" y="0"/>
        <a:ext cx="2907208" cy="2159182"/>
      </dsp:txXfrm>
    </dsp:sp>
    <dsp:sp modelId="{A2B6FA7B-EB93-468F-9C5C-6342B4AFADCA}">
      <dsp:nvSpPr>
        <dsp:cNvPr id="0" name=""/>
        <dsp:cNvSpPr/>
      </dsp:nvSpPr>
      <dsp:spPr>
        <a:xfrm>
          <a:off x="504722" y="2501355"/>
          <a:ext cx="2856317" cy="1905544"/>
        </a:xfrm>
        <a:prstGeom prst="rect">
          <a:avLst/>
        </a:prstGeom>
        <a:solidFill>
          <a:srgbClr val="29B7E9"/>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n-US" sz="2800" b="1" u="none" kern="1200" dirty="0" smtClean="0">
            <a:solidFill>
              <a:srgbClr val="000000"/>
            </a:solidFill>
          </a:endParaRPr>
        </a:p>
      </dsp:txBody>
      <dsp:txXfrm>
        <a:off x="504722" y="2501355"/>
        <a:ext cx="2856317" cy="19055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3DB9D-09A5-4CD2-8025-94F346668E74}">
      <dsp:nvSpPr>
        <dsp:cNvPr id="0" name=""/>
        <dsp:cNvSpPr/>
      </dsp:nvSpPr>
      <dsp:spPr>
        <a:xfrm>
          <a:off x="3134813" y="2259944"/>
          <a:ext cx="1894282" cy="1894282"/>
        </a:xfrm>
        <a:prstGeom prst="ellips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sz="6500" kern="1200" dirty="0" smtClean="0"/>
            <a:t>AU</a:t>
          </a:r>
          <a:endParaRPr lang="en-US" sz="6500" kern="1200" dirty="0"/>
        </a:p>
      </dsp:txBody>
      <dsp:txXfrm>
        <a:off x="3412224" y="2537355"/>
        <a:ext cx="1339460" cy="1339460"/>
      </dsp:txXfrm>
    </dsp:sp>
    <dsp:sp modelId="{8B5E3C0E-F665-42A3-B674-B73343C0AE2D}">
      <dsp:nvSpPr>
        <dsp:cNvPr id="0" name=""/>
        <dsp:cNvSpPr/>
      </dsp:nvSpPr>
      <dsp:spPr>
        <a:xfrm rot="12132372">
          <a:off x="1123579" y="2325535"/>
          <a:ext cx="2028738" cy="53987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B1D29D-DDB7-4CE9-BBF2-AE989914EA87}">
      <dsp:nvSpPr>
        <dsp:cNvPr id="0" name=""/>
        <dsp:cNvSpPr/>
      </dsp:nvSpPr>
      <dsp:spPr>
        <a:xfrm>
          <a:off x="317695" y="1317925"/>
          <a:ext cx="1799568" cy="1439654"/>
        </a:xfrm>
        <a:prstGeom prst="roundRect">
          <a:avLst>
            <a:gd name="adj" fmla="val 10000"/>
          </a:avLst>
        </a:prstGeom>
        <a:solidFill>
          <a:srgbClr val="CF43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t>Served</a:t>
          </a:r>
          <a:r>
            <a:rPr lang="en-US" sz="2600" kern="1200" dirty="0" smtClean="0"/>
            <a:t> </a:t>
          </a:r>
          <a:endParaRPr lang="en-US" sz="2600" kern="1200" dirty="0"/>
        </a:p>
      </dsp:txBody>
      <dsp:txXfrm>
        <a:off x="359861" y="1360091"/>
        <a:ext cx="1715236" cy="1355322"/>
      </dsp:txXfrm>
    </dsp:sp>
    <dsp:sp modelId="{FE6642AB-22AB-49D9-A0E2-E78A5C97A26B}">
      <dsp:nvSpPr>
        <dsp:cNvPr id="0" name=""/>
        <dsp:cNvSpPr/>
      </dsp:nvSpPr>
      <dsp:spPr>
        <a:xfrm rot="14716476">
          <a:off x="2538208" y="1283555"/>
          <a:ext cx="1564580" cy="53987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EB4BF9-5BB2-4CCB-A888-7247F134D3DC}">
      <dsp:nvSpPr>
        <dsp:cNvPr id="0" name=""/>
        <dsp:cNvSpPr/>
      </dsp:nvSpPr>
      <dsp:spPr>
        <a:xfrm>
          <a:off x="2093505" y="123091"/>
          <a:ext cx="1799568" cy="1439654"/>
        </a:xfrm>
        <a:prstGeom prst="roundRect">
          <a:avLst>
            <a:gd name="adj" fmla="val 10000"/>
          </a:avLst>
        </a:prstGeom>
        <a:solidFill>
          <a:srgbClr val="29B7E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r" defTabSz="1244600">
            <a:lnSpc>
              <a:spcPct val="90000"/>
            </a:lnSpc>
            <a:spcBef>
              <a:spcPct val="0"/>
            </a:spcBef>
            <a:spcAft>
              <a:spcPct val="35000"/>
            </a:spcAft>
          </a:pPr>
          <a:r>
            <a:rPr lang="en-US" sz="2800" kern="1200" dirty="0" smtClean="0"/>
            <a:t>Referred and Evaluated </a:t>
          </a:r>
          <a:endParaRPr lang="en-US" sz="2800" kern="1200" dirty="0"/>
        </a:p>
      </dsp:txBody>
      <dsp:txXfrm>
        <a:off x="2135671" y="165257"/>
        <a:ext cx="1715236" cy="1355322"/>
      </dsp:txXfrm>
    </dsp:sp>
    <dsp:sp modelId="{167004EA-3D7F-4321-AC2E-A877C6F6F904}">
      <dsp:nvSpPr>
        <dsp:cNvPr id="0" name=""/>
        <dsp:cNvSpPr/>
      </dsp:nvSpPr>
      <dsp:spPr>
        <a:xfrm rot="17354832">
          <a:off x="3920583" y="1253109"/>
          <a:ext cx="1498745" cy="539870"/>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C127C5-17B0-47A4-9D69-6BEEF5E4B024}">
      <dsp:nvSpPr>
        <dsp:cNvPr id="0" name=""/>
        <dsp:cNvSpPr/>
      </dsp:nvSpPr>
      <dsp:spPr>
        <a:xfrm>
          <a:off x="4017198" y="95731"/>
          <a:ext cx="1799568" cy="1439654"/>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977900">
            <a:lnSpc>
              <a:spcPct val="90000"/>
            </a:lnSpc>
            <a:spcBef>
              <a:spcPct val="0"/>
            </a:spcBef>
            <a:spcAft>
              <a:spcPct val="35000"/>
            </a:spcAft>
          </a:pPr>
          <a:r>
            <a:rPr lang="en-US" sz="2200" kern="1200" dirty="0" smtClean="0"/>
            <a:t>Detained at Detention Center in your AU</a:t>
          </a:r>
          <a:endParaRPr lang="en-US" sz="2200" kern="1200" dirty="0"/>
        </a:p>
      </dsp:txBody>
      <dsp:txXfrm>
        <a:off x="4059364" y="137897"/>
        <a:ext cx="1715236" cy="13553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D2BB3F-35B9-4E35-80A1-3B0BEBB34AC7}">
      <dsp:nvSpPr>
        <dsp:cNvPr id="0" name=""/>
        <dsp:cNvSpPr/>
      </dsp:nvSpPr>
      <dsp:spPr>
        <a:xfrm>
          <a:off x="1832560" y="1327"/>
          <a:ext cx="4294991" cy="2005710"/>
        </a:xfrm>
        <a:prstGeom prst="rightArrow">
          <a:avLst>
            <a:gd name="adj1" fmla="val 75000"/>
            <a:gd name="adj2" fmla="val 50000"/>
          </a:avLst>
        </a:prstGeom>
        <a:solidFill>
          <a:schemeClr val="bg2">
            <a:lumMod val="90000"/>
            <a:alpha val="90000"/>
          </a:schemeClr>
        </a:solidFill>
        <a:ln w="12700" cap="flat" cmpd="sng" algn="ctr">
          <a:solidFill>
            <a:srgbClr val="00B0F0">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71450" lvl="1" indent="-171450" algn="l" defTabSz="800100">
            <a:lnSpc>
              <a:spcPct val="90000"/>
            </a:lnSpc>
            <a:spcBef>
              <a:spcPct val="0"/>
            </a:spcBef>
            <a:spcAft>
              <a:spcPct val="15000"/>
            </a:spcAft>
            <a:buChar char="••"/>
          </a:pPr>
          <a:r>
            <a:rPr lang="en-US" sz="1800" kern="1200" dirty="0" smtClean="0"/>
            <a:t>Path 1: children ages 0 – 3 who were evaluated for Part C services (not </a:t>
          </a:r>
          <a:r>
            <a:rPr lang="en-US" sz="1800" kern="1200" dirty="0" smtClean="0"/>
            <a:t>yet on </a:t>
          </a:r>
          <a:r>
            <a:rPr lang="en-US" sz="1800" kern="1200" dirty="0" smtClean="0"/>
            <a:t>an </a:t>
          </a:r>
          <a:r>
            <a:rPr lang="en-US" sz="1800" kern="1200" dirty="0" smtClean="0"/>
            <a:t>IEP)</a:t>
          </a:r>
          <a:endParaRPr lang="en-US" sz="1800" kern="1200" dirty="0"/>
        </a:p>
      </dsp:txBody>
      <dsp:txXfrm>
        <a:off x="1832560" y="252041"/>
        <a:ext cx="3542850" cy="1504282"/>
      </dsp:txXfrm>
    </dsp:sp>
    <dsp:sp modelId="{BDB65119-2739-4063-8F36-B9EBE8410167}">
      <dsp:nvSpPr>
        <dsp:cNvPr id="0" name=""/>
        <dsp:cNvSpPr/>
      </dsp:nvSpPr>
      <dsp:spPr>
        <a:xfrm>
          <a:off x="6455" y="127177"/>
          <a:ext cx="1829953" cy="1754010"/>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Part C Evaluations</a:t>
          </a:r>
          <a:endParaRPr lang="en-US" sz="2400" kern="1200" dirty="0"/>
        </a:p>
      </dsp:txBody>
      <dsp:txXfrm>
        <a:off x="92079" y="212801"/>
        <a:ext cx="1658705" cy="1582762"/>
      </dsp:txXfrm>
    </dsp:sp>
    <dsp:sp modelId="{C164D9CC-4C8D-4B3E-9B73-9376C839406B}">
      <dsp:nvSpPr>
        <dsp:cNvPr id="0" name=""/>
        <dsp:cNvSpPr/>
      </dsp:nvSpPr>
      <dsp:spPr>
        <a:xfrm>
          <a:off x="1880462" y="2155533"/>
          <a:ext cx="4248990" cy="1908891"/>
        </a:xfrm>
        <a:prstGeom prst="rightArrow">
          <a:avLst>
            <a:gd name="adj1" fmla="val 75000"/>
            <a:gd name="adj2" fmla="val 50000"/>
          </a:avLst>
        </a:prstGeom>
        <a:solidFill>
          <a:schemeClr val="bg2">
            <a:lumMod val="90000"/>
            <a:alpha val="90000"/>
          </a:schemeClr>
        </a:solidFill>
        <a:ln w="12700" cap="flat" cmpd="sng" algn="ctr">
          <a:solidFill>
            <a:srgbClr val="B52D91">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endParaRPr lang="en-US" sz="1200" kern="1200" dirty="0"/>
        </a:p>
        <a:p>
          <a:pPr marL="114300" lvl="1" indent="-114300" algn="l" defTabSz="622300">
            <a:lnSpc>
              <a:spcPct val="90000"/>
            </a:lnSpc>
            <a:spcBef>
              <a:spcPct val="0"/>
            </a:spcBef>
            <a:spcAft>
              <a:spcPct val="15000"/>
            </a:spcAft>
            <a:buChar char="••"/>
          </a:pPr>
          <a:r>
            <a:rPr lang="en-US" sz="1400" kern="1200" dirty="0" smtClean="0"/>
            <a:t>Path 2 – children ages 2.5 but not yet 4 who were referred from Part C to Part B services. </a:t>
          </a:r>
          <a:endParaRPr lang="en-US" sz="1200" kern="1200" dirty="0"/>
        </a:p>
        <a:p>
          <a:pPr marL="114300" lvl="1" indent="-114300" algn="l" defTabSz="622300">
            <a:lnSpc>
              <a:spcPct val="90000"/>
            </a:lnSpc>
            <a:spcBef>
              <a:spcPct val="0"/>
            </a:spcBef>
            <a:spcAft>
              <a:spcPct val="15000"/>
            </a:spcAft>
            <a:buChar char="••"/>
          </a:pPr>
          <a:r>
            <a:rPr lang="en-US" sz="1400" kern="1200" dirty="0" smtClean="0"/>
            <a:t>Path 3 – children ages 2.5 through 21 who were not receiving Part C services at time of referral to Part B. </a:t>
          </a:r>
          <a:endParaRPr lang="en-US" sz="1400" kern="1200" dirty="0"/>
        </a:p>
      </dsp:txBody>
      <dsp:txXfrm>
        <a:off x="1880462" y="2394144"/>
        <a:ext cx="3533156" cy="1431669"/>
      </dsp:txXfrm>
    </dsp:sp>
    <dsp:sp modelId="{77216372-A3C3-4E97-A233-A31F14AF93D3}">
      <dsp:nvSpPr>
        <dsp:cNvPr id="0" name=""/>
        <dsp:cNvSpPr/>
      </dsp:nvSpPr>
      <dsp:spPr>
        <a:xfrm>
          <a:off x="706" y="2211812"/>
          <a:ext cx="1879755" cy="1796332"/>
        </a:xfrm>
        <a:prstGeom prst="roundRect">
          <a:avLst/>
        </a:prstGeom>
        <a:solidFill>
          <a:srgbClr val="D969B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n-US" sz="2400" kern="1200" dirty="0" smtClean="0"/>
            <a:t>Part B Special Education Services</a:t>
          </a:r>
          <a:endParaRPr lang="en-US" sz="2400" kern="1200" dirty="0"/>
        </a:p>
      </dsp:txBody>
      <dsp:txXfrm>
        <a:off x="88396" y="2299502"/>
        <a:ext cx="1704375" cy="16209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290F4-12E7-4528-99AF-C899A78C9094}">
      <dsp:nvSpPr>
        <dsp:cNvPr id="0" name=""/>
        <dsp:cNvSpPr/>
      </dsp:nvSpPr>
      <dsp:spPr>
        <a:xfrm>
          <a:off x="3414" y="1089070"/>
          <a:ext cx="1681554" cy="138693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40005" rIns="40005" bIns="40005"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t>Includes ages 0-3 </a:t>
          </a:r>
          <a:r>
            <a:rPr lang="en-US" sz="1800" b="1" kern="1200" dirty="0" smtClean="0"/>
            <a:t>evaluated </a:t>
          </a:r>
          <a:r>
            <a:rPr lang="en-US" sz="1800" kern="1200" dirty="0" smtClean="0"/>
            <a:t>for Part C</a:t>
          </a:r>
          <a:endParaRPr lang="en-US" sz="1800" kern="1200" dirty="0"/>
        </a:p>
      </dsp:txBody>
      <dsp:txXfrm>
        <a:off x="35331" y="1120987"/>
        <a:ext cx="1617720" cy="1025897"/>
      </dsp:txXfrm>
    </dsp:sp>
    <dsp:sp modelId="{F68ACA6E-6758-4967-A25A-D76BE2363C5F}">
      <dsp:nvSpPr>
        <dsp:cNvPr id="0" name=""/>
        <dsp:cNvSpPr/>
      </dsp:nvSpPr>
      <dsp:spPr>
        <a:xfrm rot="7713372">
          <a:off x="1097844" y="2011668"/>
          <a:ext cx="1795769" cy="1263503"/>
        </a:xfrm>
        <a:prstGeom prst="circularArrow">
          <a:avLst>
            <a:gd name="adj1" fmla="val 2830"/>
            <a:gd name="adj2" fmla="val 345613"/>
            <a:gd name="adj3" fmla="val 2121124"/>
            <a:gd name="adj4" fmla="val 9024489"/>
            <a:gd name="adj5" fmla="val 330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57486F-6ECC-438C-A22B-558CAAAA3F42}">
      <dsp:nvSpPr>
        <dsp:cNvPr id="0" name=""/>
        <dsp:cNvSpPr/>
      </dsp:nvSpPr>
      <dsp:spPr>
        <a:xfrm>
          <a:off x="377093" y="2178801"/>
          <a:ext cx="1494715" cy="594398"/>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en-US" sz="3300" kern="1200" dirty="0" smtClean="0"/>
            <a:t>Path 1</a:t>
          </a:r>
          <a:endParaRPr lang="en-US" sz="3300" kern="1200" dirty="0"/>
        </a:p>
      </dsp:txBody>
      <dsp:txXfrm>
        <a:off x="394502" y="2196210"/>
        <a:ext cx="1459897" cy="559580"/>
      </dsp:txXfrm>
    </dsp:sp>
    <dsp:sp modelId="{421FE49E-8B8B-48C4-AD7C-E4DAD0950546}">
      <dsp:nvSpPr>
        <dsp:cNvPr id="0" name=""/>
        <dsp:cNvSpPr/>
      </dsp:nvSpPr>
      <dsp:spPr>
        <a:xfrm>
          <a:off x="2113802" y="1089070"/>
          <a:ext cx="1681554" cy="138693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Includes ages 2.5-3.9 </a:t>
          </a:r>
          <a:r>
            <a:rPr lang="en-US" sz="1600" b="1" kern="1200" dirty="0" smtClean="0"/>
            <a:t>referred</a:t>
          </a:r>
          <a:r>
            <a:rPr lang="en-US" sz="1600" kern="1200" dirty="0" smtClean="0"/>
            <a:t> from </a:t>
          </a:r>
          <a:r>
            <a:rPr lang="en-US" sz="1600" b="1" kern="1200" dirty="0" smtClean="0"/>
            <a:t>Part C to Part B services</a:t>
          </a:r>
          <a:endParaRPr lang="en-US" sz="1600" b="1" kern="1200" dirty="0"/>
        </a:p>
      </dsp:txBody>
      <dsp:txXfrm>
        <a:off x="2145719" y="1418186"/>
        <a:ext cx="1617720" cy="1025897"/>
      </dsp:txXfrm>
    </dsp:sp>
    <dsp:sp modelId="{AEC902EE-F052-4EB7-9444-077CBD1913C8}">
      <dsp:nvSpPr>
        <dsp:cNvPr id="0" name=""/>
        <dsp:cNvSpPr/>
      </dsp:nvSpPr>
      <dsp:spPr>
        <a:xfrm flipH="1">
          <a:off x="4022773" y="882735"/>
          <a:ext cx="45093" cy="487491"/>
        </a:xfrm>
        <a:prstGeom prst="actionButtonBlank">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300C04-00C1-44E4-9D7D-A91BD8AD0579}">
      <dsp:nvSpPr>
        <dsp:cNvPr id="0" name=""/>
        <dsp:cNvSpPr/>
      </dsp:nvSpPr>
      <dsp:spPr>
        <a:xfrm>
          <a:off x="2541321" y="791870"/>
          <a:ext cx="1494715" cy="594398"/>
        </a:xfrm>
        <a:prstGeom prst="roundRect">
          <a:avLst>
            <a:gd name="adj" fmla="val 10000"/>
          </a:avLst>
        </a:prstGeom>
        <a:solidFill>
          <a:srgbClr val="CF43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en-US" sz="3300" kern="1200" dirty="0" smtClean="0"/>
            <a:t>Path 2</a:t>
          </a:r>
          <a:endParaRPr lang="en-US" sz="3300" kern="1200" dirty="0"/>
        </a:p>
      </dsp:txBody>
      <dsp:txXfrm>
        <a:off x="2558730" y="809279"/>
        <a:ext cx="1459897" cy="559580"/>
      </dsp:txXfrm>
    </dsp:sp>
    <dsp:sp modelId="{4BAE10B7-2EF5-446A-845F-B9829084D665}">
      <dsp:nvSpPr>
        <dsp:cNvPr id="0" name=""/>
        <dsp:cNvSpPr/>
      </dsp:nvSpPr>
      <dsp:spPr>
        <a:xfrm>
          <a:off x="4224191" y="1089070"/>
          <a:ext cx="1681554" cy="138693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t>Includes ages 2.5-21 </a:t>
          </a:r>
          <a:r>
            <a:rPr lang="en-US" sz="1600" b="0" kern="1200" dirty="0" smtClean="0"/>
            <a:t>referred to</a:t>
          </a:r>
          <a:r>
            <a:rPr lang="en-US" sz="1600" b="1" kern="1200" dirty="0" smtClean="0"/>
            <a:t> Part B services </a:t>
          </a:r>
          <a:endParaRPr lang="en-US" sz="1600" b="1" kern="1200" dirty="0"/>
        </a:p>
      </dsp:txBody>
      <dsp:txXfrm>
        <a:off x="4256108" y="1120987"/>
        <a:ext cx="1617720" cy="1025897"/>
      </dsp:txXfrm>
    </dsp:sp>
    <dsp:sp modelId="{1B79E7CA-78BE-4722-AB34-4C817B9D98BB}">
      <dsp:nvSpPr>
        <dsp:cNvPr id="0" name=""/>
        <dsp:cNvSpPr/>
      </dsp:nvSpPr>
      <dsp:spPr>
        <a:xfrm>
          <a:off x="4597870" y="2178801"/>
          <a:ext cx="1494715" cy="594398"/>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en-US" sz="3300" kern="1200" dirty="0" smtClean="0"/>
            <a:t>Path 3</a:t>
          </a:r>
          <a:endParaRPr lang="en-US" sz="3300" kern="1200" dirty="0"/>
        </a:p>
      </dsp:txBody>
      <dsp:txXfrm>
        <a:off x="4615279" y="2196210"/>
        <a:ext cx="1459897" cy="559580"/>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1">
  <dgm:title val=""/>
  <dgm:desc val=""/>
  <dgm:catLst>
    <dgm:cat type="process" pri="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5EB10601-0856-4D42-8E8F-6E40547713F3}" type="datetimeFigureOut">
              <a:rPr lang="en-US" smtClean="0"/>
              <a:t>4/3/2018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13CB6BCE-20BC-4276-ADCC-C3316740F535}" type="slidenum">
              <a:rPr lang="en-US" smtClean="0"/>
              <a:t>‹#›</a:t>
            </a:fld>
            <a:endParaRPr lang="en-US"/>
          </a:p>
        </p:txBody>
      </p:sp>
    </p:spTree>
    <p:extLst>
      <p:ext uri="{BB962C8B-B14F-4D97-AF65-F5344CB8AC3E}">
        <p14:creationId xmlns:p14="http://schemas.microsoft.com/office/powerpoint/2010/main" val="74463914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E68FDDF-4F05-43AA-A352-D3BC014618CA}" type="datetimeFigureOut">
              <a:rPr lang="en-US" smtClean="0"/>
              <a:t>4/3/2018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76AB643-1C83-46B1-A4FF-8E4A58FA665A}" type="slidenum">
              <a:rPr lang="en-US" smtClean="0"/>
              <a:t>‹#›</a:t>
            </a:fld>
            <a:endParaRPr lang="en-US"/>
          </a:p>
        </p:txBody>
      </p:sp>
    </p:spTree>
    <p:extLst>
      <p:ext uri="{BB962C8B-B14F-4D97-AF65-F5344CB8AC3E}">
        <p14:creationId xmlns:p14="http://schemas.microsoft.com/office/powerpoint/2010/main" val="245702644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33896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1181100" y="696913"/>
            <a:ext cx="4648200" cy="3486150"/>
          </a:xfrm>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Header Placeholder 3"/>
          <p:cNvSpPr>
            <a:spLocks noGrp="1"/>
          </p:cNvSpPr>
          <p:nvPr>
            <p:ph type="hdr" sz="quarter"/>
          </p:nvPr>
        </p:nvSpPr>
        <p:spPr/>
        <p:txBody>
          <a:bodyPr/>
          <a:lstStyle/>
          <a:p>
            <a:pPr>
              <a:defRPr/>
            </a:pPr>
            <a:endParaRPr lang="en-US"/>
          </a:p>
        </p:txBody>
      </p:sp>
      <p:sp>
        <p:nvSpPr>
          <p:cNvPr id="5" name="Date Placeholder 4"/>
          <p:cNvSpPr>
            <a:spLocks noGrp="1"/>
          </p:cNvSpPr>
          <p:nvPr>
            <p:ph type="dt" sz="quarter" idx="1"/>
          </p:nvPr>
        </p:nvSpPr>
        <p:spPr/>
        <p:txBody>
          <a:bodyPr/>
          <a:lstStyle/>
          <a:p>
            <a:pPr>
              <a:defRPr/>
            </a:pPr>
            <a:fld id="{E0711F02-2DB0-45F1-8645-CD0CC522EA22}" type="datetime1">
              <a:rPr lang="en-US" smtClean="0"/>
              <a:pPr>
                <a:defRPr/>
              </a:pPr>
              <a:t>4/3/2018</a:t>
            </a:fld>
            <a:endParaRPr lang="en-US"/>
          </a:p>
        </p:txBody>
      </p:sp>
      <p:sp>
        <p:nvSpPr>
          <p:cNvPr id="6" name="Footer Placeholder 5"/>
          <p:cNvSpPr>
            <a:spLocks noGrp="1"/>
          </p:cNvSpPr>
          <p:nvPr>
            <p:ph type="ftr" sz="quarter" idx="4"/>
          </p:nvPr>
        </p:nvSpPr>
        <p:spPr/>
        <p:txBody>
          <a:bodyPr/>
          <a:lstStyle/>
          <a:p>
            <a:pPr>
              <a:defRPr/>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xfrm>
            <a:off x="1181100" y="696913"/>
            <a:ext cx="4648200" cy="3486150"/>
          </a:xfrm>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This chart is also posted on the</a:t>
            </a:r>
            <a:r>
              <a:rPr lang="en-US" altLang="en-US" baseline="0" dirty="0" smtClean="0"/>
              <a:t> Data Pipeline website</a:t>
            </a:r>
            <a:r>
              <a:rPr lang="en-US" altLang="en-US" dirty="0" smtClean="0"/>
              <a:t>. It is a good chart to have handy while working on the collection to help you decide what Path a student should be reported in.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9276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978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9340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4/3/2018</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083851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DF7F1863-8423-8E48-8D02-88636C918AC7}" type="datetime1">
              <a:rPr lang="en-US" smtClean="0"/>
              <a:t>4/3/2018</a:t>
            </a:fld>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02750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4/3/2018</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671875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4/3/2018</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082648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endParaRPr lang="en-US" dirty="0"/>
          </a:p>
        </p:txBody>
      </p:sp>
      <p:sp>
        <p:nvSpPr>
          <p:cNvPr id="5" name="Date Placeholder 4"/>
          <p:cNvSpPr>
            <a:spLocks noGrp="1"/>
          </p:cNvSpPr>
          <p:nvPr>
            <p:ph type="dt" idx="11"/>
          </p:nvPr>
        </p:nvSpPr>
        <p:spPr/>
        <p:txBody>
          <a:bodyPr/>
          <a:lstStyle/>
          <a:p>
            <a:pPr>
              <a:defRPr/>
            </a:pPr>
            <a:fld id="{D6CB3C28-2903-4BB6-977E-677766CE887E}" type="datetime1">
              <a:rPr lang="en-US" smtClean="0"/>
              <a:pPr>
                <a:defRPr/>
              </a:pPr>
              <a:t>4/3/2018</a:t>
            </a:fld>
            <a:endParaRPr lang="en-US" dirty="0"/>
          </a:p>
        </p:txBody>
      </p:sp>
      <p:sp>
        <p:nvSpPr>
          <p:cNvPr id="6" name="Footer Placeholder 5"/>
          <p:cNvSpPr>
            <a:spLocks noGrp="1"/>
          </p:cNvSpPr>
          <p:nvPr>
            <p:ph type="ftr" sz="quarter" idx="12"/>
          </p:nvPr>
        </p:nvSpPr>
        <p:spPr/>
        <p:txBody>
          <a:bodyPr/>
          <a:lstStyle/>
          <a:p>
            <a:pPr>
              <a:defRPr/>
            </a:pP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4/3/2018</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418889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4/3/2018</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462087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4/3/2018</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69178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4/3/2018</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251154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4/3/2018</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638306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4/3/2018</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890473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4/3/2018</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493418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12145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DF7F1863-8423-8E48-8D02-88636C918AC7}" type="datetime1">
              <a:rPr lang="en-US" smtClean="0"/>
              <a:t>4/3/2018</a:t>
            </a:fld>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0478062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4/3/2018</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804465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xfrm>
            <a:off x="1181100" y="696913"/>
            <a:ext cx="4648200" cy="3486150"/>
          </a:xfrm>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9772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181100" y="696913"/>
            <a:ext cx="4648200" cy="3486150"/>
          </a:xfrm>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Admin Unit/SOPs collect data from schools and/or member districts.  Data is compiled at the AU level and submitted to the CDE via the Data</a:t>
            </a:r>
            <a:r>
              <a:rPr lang="en-US" altLang="en-US" baseline="0" dirty="0" smtClean="0"/>
              <a:t> Pipeline.</a:t>
            </a:r>
            <a:r>
              <a:rPr lang="en-US" altLang="en-US" dirty="0" smtClean="0"/>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1181100" y="696913"/>
            <a:ext cx="4648200" cy="3486150"/>
          </a:xfrm>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9276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pPr/>
              <a:t>4/3/2018</a:t>
            </a:fld>
            <a:endParaRPr lang="en-US" dirty="0"/>
          </a:p>
        </p:txBody>
      </p:sp>
      <p:sp>
        <p:nvSpPr>
          <p:cNvPr id="6" name="Footer Placeholder 5"/>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647715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7213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2"/>
          <p:cNvSpPr>
            <a:spLocks noGrp="1"/>
          </p:cNvSpPr>
          <p:nvPr>
            <p:ph idx="1" hasCustomPrompt="1"/>
          </p:nvPr>
        </p:nvSpPr>
        <p:spPr>
          <a:xfrm>
            <a:off x="628650" y="4305600"/>
            <a:ext cx="7886700" cy="2080800"/>
          </a:xfrm>
          <a:prstGeom prst="rect">
            <a:avLst/>
          </a:prstGeom>
        </p:spPr>
        <p:txBody>
          <a:bodyPr vert="horz" lIns="91440" tIns="45720" rIns="91440" bIns="45720" rtlCol="0">
            <a:normAutofit/>
          </a:bodyPr>
          <a:lstStyle>
            <a:lvl1pPr marL="0" indent="0" algn="ctr">
              <a:buNone/>
              <a:defRPr sz="3600">
                <a:latin typeface="Museo Slab 500" panose="02000000000000000000" pitchFamily="50" charset="0"/>
              </a:defRPr>
            </a:lvl1pPr>
          </a:lstStyle>
          <a:p>
            <a:pPr lvl="0"/>
            <a:r>
              <a:rPr lang="en-US" dirty="0" smtClean="0"/>
              <a:t>TITLE</a:t>
            </a:r>
            <a:endParaRPr lang="en-US" dirty="0"/>
          </a:p>
        </p:txBody>
      </p:sp>
    </p:spTree>
    <p:extLst>
      <p:ext uri="{BB962C8B-B14F-4D97-AF65-F5344CB8AC3E}">
        <p14:creationId xmlns:p14="http://schemas.microsoft.com/office/powerpoint/2010/main" val="727910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1_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1159" y="1719072"/>
            <a:ext cx="4038600" cy="4407408"/>
          </a:xfrm>
        </p:spPr>
        <p:txBody>
          <a:bodyPr/>
          <a:lstStyle>
            <a:lvl1pPr>
              <a:defRPr sz="2400" spc="0">
                <a:latin typeface="Gill Sans MT" pitchFamily="34" charset="0"/>
              </a:defRPr>
            </a:lvl1pPr>
            <a:lvl2pPr>
              <a:defRPr sz="2200" spc="0">
                <a:latin typeface="Gill Sans MT" pitchFamily="34" charset="0"/>
              </a:defRPr>
            </a:lvl2pPr>
            <a:lvl3pPr>
              <a:defRPr sz="2000" spc="0">
                <a:latin typeface="Gill Sans MT" pitchFamily="34" charset="0"/>
              </a:defRPr>
            </a:lvl3pPr>
            <a:lvl4pPr>
              <a:defRPr sz="1800" spc="0">
                <a:latin typeface="Gill Sans MT" pitchFamily="34" charset="0"/>
              </a:defRPr>
            </a:lvl4pPr>
            <a:lvl5pPr>
              <a:defRPr sz="1600" spc="0">
                <a:latin typeface="Gill Sans MT"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3660" y="1719072"/>
            <a:ext cx="4038600" cy="4407408"/>
          </a:xfrm>
        </p:spPr>
        <p:txBody>
          <a:bodyPr/>
          <a:lstStyle>
            <a:lvl1pPr>
              <a:defRPr sz="2400" b="1" i="0" spc="0">
                <a:latin typeface="Gill Sans MT" pitchFamily="34" charset="0"/>
              </a:defRPr>
            </a:lvl1pPr>
            <a:lvl2pPr>
              <a:defRPr sz="2200" b="0" i="0" spc="0">
                <a:latin typeface="Gill Sans MT" pitchFamily="34" charset="0"/>
              </a:defRPr>
            </a:lvl2pPr>
            <a:lvl3pPr>
              <a:defRPr sz="2000" b="0" i="0" spc="0">
                <a:latin typeface="Gill Sans MT" pitchFamily="34" charset="0"/>
              </a:defRPr>
            </a:lvl3pPr>
            <a:lvl4pPr>
              <a:defRPr sz="1800" b="0" i="0" spc="0">
                <a:latin typeface="Gill Sans MT" pitchFamily="34" charset="0"/>
              </a:defRPr>
            </a:lvl4pPr>
            <a:lvl5pPr>
              <a:defRPr sz="1600" b="0" i="0" spc="0">
                <a:latin typeface="Gill Sans MT"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7"/>
          <p:cNvSpPr>
            <a:spLocks noGrp="1"/>
          </p:cNvSpPr>
          <p:nvPr>
            <p:ph type="title" hasCustomPrompt="1"/>
          </p:nvPr>
        </p:nvSpPr>
        <p:spPr/>
        <p:txBody>
          <a:bodyPr/>
          <a:lstStyle>
            <a:lvl1pPr>
              <a:defRPr>
                <a:latin typeface="Gill Sans MT" pitchFamily="34" charset="0"/>
              </a:defRPr>
            </a:lvl1pPr>
          </a:lstStyle>
          <a:p>
            <a:r>
              <a:rPr lang="en-US" dirty="0" smtClean="0"/>
              <a:t>Click To Edit Master Title Style</a:t>
            </a:r>
            <a:endParaRPr lang="en-US" dirty="0"/>
          </a:p>
        </p:txBody>
      </p:sp>
      <p:sp>
        <p:nvSpPr>
          <p:cNvPr id="9"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smtClean="0"/>
          </a:p>
        </p:txBody>
      </p:sp>
    </p:spTree>
    <p:extLst>
      <p:ext uri="{BB962C8B-B14F-4D97-AF65-F5344CB8AC3E}">
        <p14:creationId xmlns:p14="http://schemas.microsoft.com/office/powerpoint/2010/main" val="1098849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cSld name="Section Divider Orange">
    <p:bg>
      <p:bgPr>
        <a:solidFill>
          <a:schemeClr val="accent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0999" y="3412607"/>
            <a:ext cx="8341851" cy="1645920"/>
          </a:xfrm>
        </p:spPr>
        <p:txBody>
          <a:bodyPr anchor="ctr">
            <a:normAutofit/>
          </a:bodyPr>
          <a:lstStyle>
            <a:lvl1pPr marL="0" indent="0" algn="ctr">
              <a:buNone/>
              <a:defRPr sz="2400">
                <a:solidFill>
                  <a:srgbClr val="404040"/>
                </a:solidFill>
                <a:latin typeface="Gill Sans MT"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2" name="Title 11"/>
          <p:cNvSpPr>
            <a:spLocks noGrp="1"/>
          </p:cNvSpPr>
          <p:nvPr>
            <p:ph type="title"/>
          </p:nvPr>
        </p:nvSpPr>
        <p:spPr>
          <a:xfrm>
            <a:off x="380999" y="1740195"/>
            <a:ext cx="8341851" cy="1645920"/>
          </a:xfrm>
        </p:spPr>
        <p:txBody>
          <a:bodyPr/>
          <a:lstStyle>
            <a:lvl1pPr algn="ctr">
              <a:defRPr sz="4200" spc="150" baseline="0">
                <a:solidFill>
                  <a:srgbClr val="FFFFFF"/>
                </a:solidFill>
                <a:latin typeface="Gill Sans MT" pitchFamily="34" charset="0"/>
              </a:defRPr>
            </a:lvl1pPr>
          </a:lstStyle>
          <a:p>
            <a:r>
              <a:rPr lang="en-US" dirty="0" smtClean="0"/>
              <a:t>Click to edit Master title style</a:t>
            </a:r>
            <a:endParaRPr lang="en-US" dirty="0"/>
          </a:p>
        </p:txBody>
      </p:sp>
      <p:pic>
        <p:nvPicPr>
          <p:cNvPr id="6" name="Picture 5" descr="co_cde_shield_rgb.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extLst>
      <p:ext uri="{BB962C8B-B14F-4D97-AF65-F5344CB8AC3E}">
        <p14:creationId xmlns:p14="http://schemas.microsoft.com/office/powerpoint/2010/main" val="4245428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Click to edit Master title style</a:t>
            </a:r>
            <a:endParaRPr lang="en-US" dirty="0"/>
          </a:p>
        </p:txBody>
      </p:sp>
      <p:sp>
        <p:nvSpPr>
          <p:cNvPr id="7"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smtClean="0"/>
          </a:p>
        </p:txBody>
      </p:sp>
    </p:spTree>
    <p:extLst>
      <p:ext uri="{BB962C8B-B14F-4D97-AF65-F5344CB8AC3E}">
        <p14:creationId xmlns:p14="http://schemas.microsoft.com/office/powerpoint/2010/main" val="2586119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796A271-CCD5-4B51-BF25-607AE0038575}" type="slidenum">
              <a:rPr lang="en-US" smtClean="0"/>
              <a:pPr/>
              <a:t>‹#›</a:t>
            </a:fld>
            <a:endParaRPr lang="en-US" dirty="0"/>
          </a:p>
        </p:txBody>
      </p:sp>
    </p:spTree>
    <p:extLst>
      <p:ext uri="{BB962C8B-B14F-4D97-AF65-F5344CB8AC3E}">
        <p14:creationId xmlns:p14="http://schemas.microsoft.com/office/powerpoint/2010/main" val="2714670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Footer Placeholder 4"/>
          <p:cNvSpPr>
            <a:spLocks noGrp="1"/>
          </p:cNvSpPr>
          <p:nvPr>
            <p:ph type="ftr" sz="quarter" idx="3"/>
          </p:nvPr>
        </p:nvSpPr>
        <p:spPr>
          <a:xfrm>
            <a:off x="380999" y="6356350"/>
            <a:ext cx="3352800" cy="274320"/>
          </a:xfrm>
          <a:prstGeom prst="rect">
            <a:avLst/>
          </a:prstGeom>
        </p:spPr>
        <p:txBody>
          <a:bodyPr vert="horz" lIns="91440" tIns="45720" rIns="91440" bIns="45720" rtlCol="0" anchor="ctr"/>
          <a:lstStyle>
            <a:lvl1pPr algn="l">
              <a:defRPr sz="1100">
                <a:solidFill>
                  <a:srgbClr val="45454C"/>
                </a:solidFill>
              </a:defRPr>
            </a:lvl1pPr>
          </a:lstStyle>
          <a:p>
            <a:endParaRPr lang="en-US" dirty="0" smtClean="0"/>
          </a:p>
        </p:txBody>
      </p:sp>
      <p:pic>
        <p:nvPicPr>
          <p:cNvPr id="5" name="Picture 4" descr="co_cde_shield_rgb.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6529" y="6078532"/>
            <a:ext cx="1161161" cy="682117"/>
          </a:xfrm>
          <a:prstGeom prst="rect">
            <a:avLst/>
          </a:prstGeom>
        </p:spPr>
      </p:pic>
    </p:spTree>
    <p:extLst>
      <p:ext uri="{BB962C8B-B14F-4D97-AF65-F5344CB8AC3E}">
        <p14:creationId xmlns:p14="http://schemas.microsoft.com/office/powerpoint/2010/main" val="59109503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11"/>
          </p:nvPr>
        </p:nvSpPr>
        <p:spPr>
          <a:xfrm>
            <a:off x="3028950" y="6508800"/>
            <a:ext cx="3086100" cy="212676"/>
          </a:xfrm>
        </p:spPr>
        <p:txBody>
          <a:bodyPr/>
          <a:lstStyle/>
          <a:p>
            <a:endParaRPr lang="en-US" dirty="0"/>
          </a:p>
        </p:txBody>
      </p:sp>
      <p:sp>
        <p:nvSpPr>
          <p:cNvPr id="12"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3" name="Rectangle 12"/>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18"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1"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2298690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6" y="2669749"/>
            <a:ext cx="2700533" cy="3681991"/>
          </a:xfrm>
          <a:prstGeom prst="rect">
            <a:avLst/>
          </a:prstGeom>
        </p:spPr>
      </p:pic>
      <p:sp>
        <p:nvSpPr>
          <p:cNvPr id="9" name="Content Placeholder 2"/>
          <p:cNvSpPr>
            <a:spLocks noGrp="1"/>
          </p:cNvSpPr>
          <p:nvPr>
            <p:ph idx="1"/>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11"/>
          </p:nvPr>
        </p:nvSpPr>
        <p:spPr>
          <a:xfrm>
            <a:off x="3028950" y="6508800"/>
            <a:ext cx="3086100" cy="212676"/>
          </a:xfrm>
        </p:spPr>
        <p:txBody>
          <a:bodyPr/>
          <a:lstStyle/>
          <a:p>
            <a:endParaRPr lang="en-US" dirty="0"/>
          </a:p>
        </p:txBody>
      </p:sp>
      <p:sp>
        <p:nvSpPr>
          <p:cNvPr id="12" name="Rectangle 1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1"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3"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3146086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Content Placeholder 2"/>
          <p:cNvSpPr>
            <a:spLocks noGrp="1"/>
          </p:cNvSpPr>
          <p:nvPr>
            <p:ph idx="10"/>
          </p:nvPr>
        </p:nvSpPr>
        <p:spPr>
          <a:xfrm>
            <a:off x="628650" y="1202400"/>
            <a:ext cx="7886700" cy="5037025"/>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10843"/>
            <a:ext cx="6108204" cy="3965456"/>
          </a:xfrm>
          <a:prstGeom prst="rect">
            <a:avLst/>
          </a:prstGeom>
        </p:spPr>
      </p:pic>
      <p:sp>
        <p:nvSpPr>
          <p:cNvPr id="15" name="Footer Placeholder 4"/>
          <p:cNvSpPr>
            <a:spLocks noGrp="1"/>
          </p:cNvSpPr>
          <p:nvPr>
            <p:ph type="ftr" sz="quarter" idx="11"/>
          </p:nvPr>
        </p:nvSpPr>
        <p:spPr>
          <a:xfrm>
            <a:off x="3028950" y="6508800"/>
            <a:ext cx="3086100" cy="212676"/>
          </a:xfrm>
        </p:spPr>
        <p:txBody>
          <a:bodyPr/>
          <a:lstStyle/>
          <a:p>
            <a:endParaRPr lang="en-US" dirty="0"/>
          </a:p>
        </p:txBody>
      </p:sp>
      <p:sp>
        <p:nvSpPr>
          <p:cNvPr id="17" name="Rectangle 16"/>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2"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3223077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0" name="Footer Placeholder 4"/>
          <p:cNvSpPr>
            <a:spLocks noGrp="1"/>
          </p:cNvSpPr>
          <p:nvPr>
            <p:ph type="ftr" sz="quarter" idx="11"/>
          </p:nvPr>
        </p:nvSpPr>
        <p:spPr>
          <a:xfrm>
            <a:off x="3028950" y="6508800"/>
            <a:ext cx="3086100" cy="212676"/>
          </a:xfrm>
        </p:spPr>
        <p:txBody>
          <a:bodyPr/>
          <a:lstStyle/>
          <a:p>
            <a:endParaRPr lang="en-US" dirty="0"/>
          </a:p>
        </p:txBody>
      </p:sp>
      <p:sp>
        <p:nvSpPr>
          <p:cNvPr id="21" name="Date Placeholder 2"/>
          <p:cNvSpPr txBox="1">
            <a:spLocks/>
          </p:cNvSpPr>
          <p:nvPr userDrawn="1"/>
        </p:nvSpPr>
        <p:spPr>
          <a:xfrm>
            <a:off x="628650" y="6508800"/>
            <a:ext cx="20574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mtClean="0"/>
              <a:pPr/>
              <a:t>4/3/2018</a:t>
            </a:fld>
            <a:endParaRPr lang="en-US"/>
          </a:p>
        </p:txBody>
      </p:sp>
      <p:sp>
        <p:nvSpPr>
          <p:cNvPr id="22" name="Rectangle 21"/>
          <p:cNvSpPr/>
          <p:nvPr userDrawn="1"/>
        </p:nvSpPr>
        <p:spPr>
          <a:xfrm>
            <a:off x="0" y="0"/>
            <a:ext cx="9144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0" y="787381"/>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806227"/>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
        <p:nvSpPr>
          <p:cNvPr id="27" name="Slide Number Placeholder 5"/>
          <p:cNvSpPr txBox="1">
            <a:spLocks/>
          </p:cNvSpPr>
          <p:nvPr userDrawn="1"/>
        </p:nvSpPr>
        <p:spPr>
          <a:xfrm>
            <a:off x="6457950" y="6508800"/>
            <a:ext cx="1257674"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mtClean="0"/>
              <a:pPr/>
              <a:t>‹#›</a:t>
            </a:fld>
            <a:endParaRPr lang="en-US" dirty="0"/>
          </a:p>
        </p:txBody>
      </p:sp>
      <p:sp>
        <p:nvSpPr>
          <p:cNvPr id="10" name="Content Placeholder 2"/>
          <p:cNvSpPr>
            <a:spLocks noGrp="1"/>
          </p:cNvSpPr>
          <p:nvPr>
            <p:ph idx="1"/>
          </p:nvPr>
        </p:nvSpPr>
        <p:spPr>
          <a:xfrm>
            <a:off x="628650"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p:nvPr>
        </p:nvSpPr>
        <p:spPr>
          <a:xfrm>
            <a:off x="4644838" y="1207008"/>
            <a:ext cx="385967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r>
              <a:rPr lang="en-US" dirty="0" smtClean="0"/>
              <a:t>master </a:t>
            </a:r>
            <a:r>
              <a:rPr lang="en-US" dirty="0"/>
              <a:t>title style</a:t>
            </a:r>
          </a:p>
        </p:txBody>
      </p:sp>
    </p:spTree>
    <p:extLst>
      <p:ext uri="{BB962C8B-B14F-4D97-AF65-F5344CB8AC3E}">
        <p14:creationId xmlns:p14="http://schemas.microsoft.com/office/powerpoint/2010/main" val="1983632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6785905"/>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0" y="6369865"/>
            <a:ext cx="742988" cy="415946"/>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bg1">
                    <a:lumMod val="85000"/>
                  </a:schemeClr>
                </a:solidFill>
              </a:defRPr>
            </a:lvl1pPr>
          </a:lstStyle>
          <a:p>
            <a:endParaRPr lang="en-US" dirty="0"/>
          </a:p>
        </p:txBody>
      </p:sp>
      <p:sp>
        <p:nvSpPr>
          <p:cNvPr id="4" name="Footer Placeholder 3"/>
          <p:cNvSpPr>
            <a:spLocks noGrp="1"/>
          </p:cNvSpPr>
          <p:nvPr>
            <p:ph type="ftr" sz="quarter" idx="11"/>
          </p:nvPr>
        </p:nvSpPr>
        <p:spPr/>
        <p:txBody>
          <a:bodyPr/>
          <a:lstStyle>
            <a:lvl1pPr>
              <a:defRPr>
                <a:solidFill>
                  <a:schemeClr val="bg1">
                    <a:lumMod val="85000"/>
                  </a:schemeClr>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lumMod val="85000"/>
                  </a:schemeClr>
                </a:solidFill>
              </a:defRPr>
            </a:lvl1pPr>
          </a:lstStyle>
          <a:p>
            <a:fld id="{34A3F748-31DA-4297-96EF-69DC737B5DDE}" type="slidenum">
              <a:rPr lang="en-US" smtClean="0"/>
              <a:pPr/>
              <a:t>‹#›</a:t>
            </a:fld>
            <a:endParaRPr lang="en-US" dirty="0"/>
          </a:p>
        </p:txBody>
      </p:sp>
    </p:spTree>
    <p:extLst>
      <p:ext uri="{BB962C8B-B14F-4D97-AF65-F5344CB8AC3E}">
        <p14:creationId xmlns:p14="http://schemas.microsoft.com/office/powerpoint/2010/main" val="2850860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Rectangle 9"/>
          <p:cNvSpPr/>
          <p:nvPr userDrawn="1"/>
        </p:nvSpPr>
        <p:spPr>
          <a:xfrm>
            <a:off x="0" y="6127200"/>
            <a:ext cx="9144000" cy="730800"/>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36094"/>
            <a:ext cx="9144000" cy="6177506"/>
          </a:xfrm>
          <a:prstGeom prst="rect">
            <a:avLst/>
          </a:prstGeom>
          <a:gradFill>
            <a:gsLst>
              <a:gs pos="0">
                <a:srgbClr val="6EC4E8"/>
              </a:gs>
              <a:gs pos="50000">
                <a:schemeClr val="bg1"/>
              </a:gs>
              <a:gs pos="100000">
                <a:srgbClr val="5C667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0" y="0"/>
            <a:ext cx="9144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0" y="6785905"/>
            <a:ext cx="9144000" cy="72189"/>
          </a:xfrm>
          <a:prstGeom prst="rect">
            <a:avLst/>
          </a:prstGeom>
          <a:solidFill>
            <a:srgbClr val="6EC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220" y="6369865"/>
            <a:ext cx="742988" cy="415946"/>
          </a:xfrm>
          <a:prstGeom prst="rect">
            <a:avLst/>
          </a:prstGeom>
        </p:spPr>
      </p:pic>
      <p:sp>
        <p:nvSpPr>
          <p:cNvPr id="13" name="Date Placeholder 2"/>
          <p:cNvSpPr>
            <a:spLocks noGrp="1"/>
          </p:cNvSpPr>
          <p:nvPr>
            <p:ph type="dt" sz="half" idx="10"/>
          </p:nvPr>
        </p:nvSpPr>
        <p:spPr>
          <a:xfrm>
            <a:off x="628650" y="6537600"/>
            <a:ext cx="2057400" cy="183876"/>
          </a:xfrm>
        </p:spPr>
        <p:txBody>
          <a:bodyPr/>
          <a:lstStyle>
            <a:lvl1pPr>
              <a:defRPr>
                <a:solidFill>
                  <a:schemeClr val="bg1">
                    <a:lumMod val="85000"/>
                  </a:schemeClr>
                </a:solidFill>
              </a:defRPr>
            </a:lvl1pPr>
          </a:lstStyle>
          <a:p>
            <a:endParaRPr lang="en-US" dirty="0"/>
          </a:p>
        </p:txBody>
      </p:sp>
      <p:sp>
        <p:nvSpPr>
          <p:cNvPr id="14" name="Footer Placeholder 3"/>
          <p:cNvSpPr>
            <a:spLocks noGrp="1"/>
          </p:cNvSpPr>
          <p:nvPr>
            <p:ph type="ftr" sz="quarter" idx="11"/>
          </p:nvPr>
        </p:nvSpPr>
        <p:spPr>
          <a:xfrm>
            <a:off x="3028950" y="6537600"/>
            <a:ext cx="3086100" cy="183876"/>
          </a:xfrm>
        </p:spPr>
        <p:txBody>
          <a:bodyPr/>
          <a:lstStyle>
            <a:lvl1pPr>
              <a:defRPr>
                <a:solidFill>
                  <a:schemeClr val="bg1">
                    <a:lumMod val="85000"/>
                  </a:schemeClr>
                </a:solidFill>
              </a:defRPr>
            </a:lvl1pPr>
          </a:lstStyle>
          <a:p>
            <a:endParaRPr lang="en-US" dirty="0"/>
          </a:p>
        </p:txBody>
      </p:sp>
      <p:sp>
        <p:nvSpPr>
          <p:cNvPr id="15" name="Slide Number Placeholder 4"/>
          <p:cNvSpPr>
            <a:spLocks noGrp="1"/>
          </p:cNvSpPr>
          <p:nvPr>
            <p:ph type="sldNum" sz="quarter" idx="12"/>
          </p:nvPr>
        </p:nvSpPr>
        <p:spPr>
          <a:xfrm>
            <a:off x="6457950" y="6537600"/>
            <a:ext cx="1620774" cy="183876"/>
          </a:xfrm>
        </p:spPr>
        <p:txBody>
          <a:bodyPr/>
          <a:lstStyle>
            <a:lvl1pPr>
              <a:defRPr>
                <a:solidFill>
                  <a:schemeClr val="bg1">
                    <a:lumMod val="85000"/>
                  </a:schemeClr>
                </a:solidFill>
              </a:defRPr>
            </a:lvl1pPr>
          </a:lstStyle>
          <a:p>
            <a:fld id="{34A3F748-31DA-4297-96EF-69DC737B5DDE}" type="slidenum">
              <a:rPr lang="en-US" smtClean="0"/>
              <a:pPr/>
              <a:t>‹#›</a:t>
            </a:fld>
            <a:endParaRPr lang="en-US" dirty="0"/>
          </a:p>
        </p:txBody>
      </p:sp>
      <p:sp>
        <p:nvSpPr>
          <p:cNvPr id="11" name="Text Placeholder 2"/>
          <p:cNvSpPr>
            <a:spLocks noGrp="1"/>
          </p:cNvSpPr>
          <p:nvPr>
            <p:ph idx="1" hasCustomPrompt="1"/>
          </p:nvPr>
        </p:nvSpPr>
        <p:spPr>
          <a:xfrm>
            <a:off x="628650" y="2282400"/>
            <a:ext cx="7886700" cy="2080800"/>
          </a:xfrm>
          <a:prstGeom prst="rect">
            <a:avLst/>
          </a:prstGeom>
        </p:spPr>
        <p:txBody>
          <a:bodyPr vert="horz" lIns="91440" tIns="45720" rIns="91440" bIns="45720" rtlCol="0">
            <a:normAutofit/>
          </a:bodyPr>
          <a:lstStyle>
            <a:lvl1pPr marL="0" indent="0" algn="ctr">
              <a:buNone/>
              <a:defRPr sz="2400" baseline="0">
                <a:latin typeface="Museo Slab 500" panose="02000000000000000000" pitchFamily="50" charset="0"/>
              </a:defRPr>
            </a:lvl1pPr>
          </a:lstStyle>
          <a:p>
            <a:pPr lvl="0"/>
            <a:r>
              <a:rPr lang="en-US" dirty="0" smtClean="0"/>
              <a:t>Transition slide. Insert image or graphic here.</a:t>
            </a:r>
            <a:endParaRPr lang="en-US" dirty="0"/>
          </a:p>
        </p:txBody>
      </p:sp>
    </p:spTree>
    <p:extLst>
      <p:ext uri="{BB962C8B-B14F-4D97-AF65-F5344CB8AC3E}">
        <p14:creationId xmlns:p14="http://schemas.microsoft.com/office/powerpoint/2010/main" val="1870155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A3F748-31DA-4297-96EF-69DC737B5DDE}" type="slidenum">
              <a:rPr lang="en-US" smtClean="0"/>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8629" y="6418098"/>
            <a:ext cx="626171" cy="322362"/>
          </a:xfrm>
          <a:prstGeom prst="rect">
            <a:avLst/>
          </a:prstGeom>
        </p:spPr>
      </p:pic>
    </p:spTree>
    <p:extLst>
      <p:ext uri="{BB962C8B-B14F-4D97-AF65-F5344CB8AC3E}">
        <p14:creationId xmlns:p14="http://schemas.microsoft.com/office/powerpoint/2010/main" val="2038164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ext Placeholder 2"/>
          <p:cNvSpPr>
            <a:spLocks noGrp="1"/>
          </p:cNvSpPr>
          <p:nvPr>
            <p:ph type="body" idx="1"/>
          </p:nvPr>
        </p:nvSpPr>
        <p:spPr>
          <a:xfrm>
            <a:off x="380999" y="4191023"/>
            <a:ext cx="8341851" cy="1167558"/>
          </a:xfrm>
        </p:spPr>
        <p:txBody>
          <a:bodyPr anchor="ctr"/>
          <a:lstStyle>
            <a:lvl1pPr marL="0" indent="0" algn="ctr">
              <a:buNone/>
              <a:defRPr sz="2000">
                <a:solidFill>
                  <a:srgbClr val="45454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11" name="Title 11"/>
          <p:cNvSpPr>
            <a:spLocks noGrp="1"/>
          </p:cNvSpPr>
          <p:nvPr>
            <p:ph type="title"/>
          </p:nvPr>
        </p:nvSpPr>
        <p:spPr>
          <a:xfrm>
            <a:off x="380999" y="2441770"/>
            <a:ext cx="8341851" cy="1645920"/>
          </a:xfrm>
        </p:spPr>
        <p:txBody>
          <a:bodyPr/>
          <a:lstStyle>
            <a:lvl1pPr algn="ctr">
              <a:defRPr sz="4200" spc="150" baseline="0">
                <a:solidFill>
                  <a:schemeClr val="accent1">
                    <a:lumMod val="50000"/>
                  </a:schemeClr>
                </a:solidFill>
              </a:defRPr>
            </a:lvl1pPr>
          </a:lstStyle>
          <a:p>
            <a:r>
              <a:rPr lang="en-US" dirty="0" smtClean="0"/>
              <a:t>Click to edit Master title style</a:t>
            </a:r>
            <a:endParaRPr lang="en-US" dirty="0"/>
          </a:p>
        </p:txBody>
      </p:sp>
      <p:sp>
        <p:nvSpPr>
          <p:cNvPr id="3" name="Text Placeholder 2"/>
          <p:cNvSpPr>
            <a:spLocks noGrp="1"/>
          </p:cNvSpPr>
          <p:nvPr>
            <p:ph type="body" sz="quarter" idx="10" hasCustomPrompt="1"/>
          </p:nvPr>
        </p:nvSpPr>
        <p:spPr>
          <a:xfrm>
            <a:off x="380999" y="5995124"/>
            <a:ext cx="8341851" cy="407987"/>
          </a:xfrm>
        </p:spPr>
        <p:txBody>
          <a:bodyPr/>
          <a:lstStyle>
            <a:lvl1pPr marL="45720" indent="0" algn="ctr">
              <a:buFontTx/>
              <a:buNone/>
              <a:defRPr sz="1600" b="0" spc="0">
                <a:solidFill>
                  <a:schemeClr val="tx1">
                    <a:lumMod val="60000"/>
                    <a:lumOff val="40000"/>
                  </a:schemeClr>
                </a:solidFill>
              </a:defRPr>
            </a:lvl1pPr>
          </a:lstStyle>
          <a:p>
            <a:pPr lvl="0"/>
            <a:r>
              <a:rPr lang="en-US" dirty="0" smtClean="0"/>
              <a:t>Month Day Year</a:t>
            </a:r>
            <a:endParaRPr lang="en-US" dirty="0"/>
          </a:p>
        </p:txBody>
      </p:sp>
      <p:pic>
        <p:nvPicPr>
          <p:cNvPr id="13" name="Picture 12" descr="co_cde__dept_rgb.eps"/>
          <p:cNvPicPr>
            <a:picLocks noChangeAspect="1"/>
          </p:cNvPicPr>
          <p:nvPr userDrawn="1"/>
        </p:nvPicPr>
        <p:blipFill rotWithShape="1">
          <a:blip r:embed="rId3" cstate="email">
            <a:extLst>
              <a:ext uri="{28A0092B-C50C-407E-A947-70E740481C1C}">
                <a14:useLocalDpi xmlns:a14="http://schemas.microsoft.com/office/drawing/2010/main" val="0"/>
              </a:ext>
            </a:extLst>
          </a:blip>
          <a:srcRect l="3231" t="4383" r="28033" b="44574"/>
          <a:stretch/>
        </p:blipFill>
        <p:spPr>
          <a:xfrm>
            <a:off x="1657019" y="1007895"/>
            <a:ext cx="5825528" cy="1261751"/>
          </a:xfrm>
          <a:prstGeom prst="rect">
            <a:avLst/>
          </a:prstGeom>
        </p:spPr>
      </p:pic>
    </p:spTree>
    <p:extLst>
      <p:ext uri="{BB962C8B-B14F-4D97-AF65-F5344CB8AC3E}">
        <p14:creationId xmlns:p14="http://schemas.microsoft.com/office/powerpoint/2010/main" val="714586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 y="192024"/>
            <a:ext cx="7886700" cy="521208"/>
          </a:xfrm>
          <a:prstGeom prst="rect">
            <a:avLst/>
          </a:prstGeom>
        </p:spPr>
        <p:txBody>
          <a:bodyPr vert="horz" lIns="91440" tIns="45720" rIns="91440" bIns="45720" rtlCol="0" anchor="ctr">
            <a:normAutofit/>
          </a:bodyPr>
          <a:lstStyle/>
          <a:p>
            <a:r>
              <a:rPr lang="en-US" dirty="0"/>
              <a:t>Click to edit </a:t>
            </a:r>
            <a:r>
              <a:rPr lang="en-US" dirty="0" smtClean="0"/>
              <a:t>master </a:t>
            </a:r>
            <a:r>
              <a:rPr lang="en-US" dirty="0"/>
              <a:t>title style</a:t>
            </a:r>
          </a:p>
        </p:txBody>
      </p:sp>
      <p:sp>
        <p:nvSpPr>
          <p:cNvPr id="3" name="Text Placeholder 2"/>
          <p:cNvSpPr>
            <a:spLocks noGrp="1"/>
          </p:cNvSpPr>
          <p:nvPr>
            <p:ph type="body" idx="1"/>
          </p:nvPr>
        </p:nvSpPr>
        <p:spPr>
          <a:xfrm>
            <a:off x="628650" y="1207008"/>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537600"/>
            <a:ext cx="2057400" cy="183876"/>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537600"/>
            <a:ext cx="3086100" cy="183876"/>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537600"/>
            <a:ext cx="1620774" cy="183876"/>
          </a:xfrm>
          <a:prstGeom prst="rect">
            <a:avLst/>
          </a:prstGeom>
        </p:spPr>
        <p:txBody>
          <a:bodyPr vert="horz" lIns="91440" tIns="45720" rIns="91440" bIns="45720" rtlCol="0" anchor="ctr"/>
          <a:lstStyle>
            <a:lvl1pPr algn="r">
              <a:defRPr sz="1200">
                <a:solidFill>
                  <a:schemeClr val="tx1">
                    <a:tint val="75000"/>
                  </a:schemeClr>
                </a:solidFill>
              </a:defRPr>
            </a:lvl1pPr>
          </a:lstStyle>
          <a:p>
            <a:fld id="{34A3F748-31DA-4297-96EF-69DC737B5DDE}" type="slidenum">
              <a:rPr lang="en-US" smtClean="0"/>
              <a:t>‹#›</a:t>
            </a:fld>
            <a:endParaRPr lang="en-US" dirty="0"/>
          </a:p>
        </p:txBody>
      </p:sp>
    </p:spTree>
    <p:extLst>
      <p:ext uri="{BB962C8B-B14F-4D97-AF65-F5344CB8AC3E}">
        <p14:creationId xmlns:p14="http://schemas.microsoft.com/office/powerpoint/2010/main" val="1937147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4" r:id="rId5"/>
    <p:sldLayoutId id="2147483671" r:id="rId6"/>
    <p:sldLayoutId id="2147483670" r:id="rId7"/>
    <p:sldLayoutId id="2147483669" r:id="rId8"/>
    <p:sldLayoutId id="2147483674" r:id="rId9"/>
    <p:sldLayoutId id="2147483676" r:id="rId10"/>
    <p:sldLayoutId id="2147483678" r:id="rId11"/>
    <p:sldLayoutId id="2147483679" r:id="rId12"/>
    <p:sldLayoutId id="2147483680" r:id="rId13"/>
    <p:sldLayoutId id="2147483681" r:id="rId14"/>
  </p:sldLayoutIdLst>
  <p:hf sldNum="0" hdr="0" ftr="0" dt="0"/>
  <p:txStyles>
    <p:titleStyle>
      <a:lvl1pPr algn="l" defTabSz="914400" rtl="0" eaLnBrk="1" latinLnBrk="0" hangingPunct="1">
        <a:lnSpc>
          <a:spcPct val="90000"/>
        </a:lnSpc>
        <a:spcBef>
          <a:spcPct val="0"/>
        </a:spcBef>
        <a:buNone/>
        <a:defRPr sz="28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deapps.cde.state.co.us/index.html"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cde.state.co.us/datapipeline/inter_sped-iep" TargetMode="Externa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hyperlink" Target="http://www.cde.state.co.us/datapipeline/inter_sped-iep"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cdeinfotech.adobeconnect.com/data_services/"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5.xml"/><Relationship Id="rId7" Type="http://schemas.openxmlformats.org/officeDocument/2006/relationships/image" Target="../media/image23.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hyperlink" Target="http://www.cde.state.co.us/datapipeline/snap_sped-eoy"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cdeapps.cde.state.co.us/index.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mailto:gleason_k@cde.state.co.us"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hyperlink" Target="http://www.cde.state.co.us/datapipeline/syncplicityinstructions"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cde.state.co.us/datapipeline/snap_sped-eoy"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www.cde.state.co.us/datapipeline/inter_sped-iep"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hyperlink" Target="http://www.cde.state.co.us/datapipeline/snap_sped-eoy" TargetMode="External"/><Relationship Id="rId2" Type="http://schemas.openxmlformats.org/officeDocument/2006/relationships/hyperlink" Target="http://www.cde.state.co.us/datapipeline/inter_sped-iep"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cde.state.co.us/datapipeline/snap_sped-eoy"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8.xml.rels><?xml version="1.0" encoding="UTF-8" standalone="yes"?>
<Relationships xmlns="http://schemas.openxmlformats.org/package/2006/relationships"><Relationship Id="rId3" Type="http://schemas.openxmlformats.org/officeDocument/2006/relationships/hyperlink" Target="mailto:gleason_k@cde.state.co.us" TargetMode="External"/><Relationship Id="rId2" Type="http://schemas.openxmlformats.org/officeDocument/2006/relationships/hyperlink" Target="mailto:heitman_l@cde.state.co.us" TargetMode="External"/><Relationship Id="rId1" Type="http://schemas.openxmlformats.org/officeDocument/2006/relationships/slideLayout" Target="../slideLayouts/slideLayout4.xml"/><Relationship Id="rId4" Type="http://schemas.openxmlformats.org/officeDocument/2006/relationships/hyperlink" Target="mailto:bolger_o@cde.state.co.us"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jpe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16.png"/><Relationship Id="rId4" Type="http://schemas.openxmlformats.org/officeDocument/2006/relationships/diagramData" Target="../diagrams/data2.xml"/><Relationship Id="rId9" Type="http://schemas.openxmlformats.org/officeDocument/2006/relationships/image" Target="../media/image15.wmf"/></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3.xml"/><Relationship Id="rId7" Type="http://schemas.openxmlformats.org/officeDocument/2006/relationships/image" Target="../media/image17.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28650" y="3767959"/>
            <a:ext cx="7886700" cy="2618441"/>
          </a:xfrm>
        </p:spPr>
        <p:txBody>
          <a:bodyPr>
            <a:normAutofit fontScale="92500" lnSpcReduction="10000"/>
          </a:bodyPr>
          <a:lstStyle/>
          <a:p>
            <a:r>
              <a:rPr lang="en-US" b="1" dirty="0" smtClean="0"/>
              <a:t>Special Education End-of-Year </a:t>
            </a:r>
          </a:p>
          <a:p>
            <a:r>
              <a:rPr lang="en-US" b="1" dirty="0" smtClean="0"/>
              <a:t>Training </a:t>
            </a:r>
            <a:r>
              <a:rPr lang="en-US" b="1" dirty="0" smtClean="0"/>
              <a:t>2017-2018</a:t>
            </a:r>
            <a:endParaRPr lang="en-US" b="1" dirty="0" smtClean="0"/>
          </a:p>
          <a:p>
            <a:endParaRPr lang="en-US" b="1" dirty="0" smtClean="0"/>
          </a:p>
          <a:p>
            <a:r>
              <a:rPr lang="en-US" sz="1600" dirty="0" smtClean="0"/>
              <a:t>Lindsey </a:t>
            </a:r>
            <a:r>
              <a:rPr lang="en-US" sz="1600" dirty="0"/>
              <a:t>Heitman</a:t>
            </a:r>
          </a:p>
          <a:p>
            <a:r>
              <a:rPr lang="en-US" sz="1600" dirty="0"/>
              <a:t>Heitman_l@cde.state.co.us</a:t>
            </a:r>
          </a:p>
          <a:p>
            <a:r>
              <a:rPr lang="en-US" sz="1600" dirty="0"/>
              <a:t>(303) 866-5759</a:t>
            </a:r>
          </a:p>
          <a:p>
            <a:endParaRPr lang="en-US" sz="2100" b="1" dirty="0"/>
          </a:p>
        </p:txBody>
      </p:sp>
    </p:spTree>
    <p:extLst>
      <p:ext uri="{BB962C8B-B14F-4D97-AF65-F5344CB8AC3E}">
        <p14:creationId xmlns:p14="http://schemas.microsoft.com/office/powerpoint/2010/main" val="3216835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0" y="1"/>
            <a:ext cx="7886700" cy="6076950"/>
          </a:xfrm>
        </p:spPr>
        <p:txBody>
          <a:bodyPr/>
          <a:lstStyle/>
          <a:p>
            <a:pPr marL="0" indent="0">
              <a:buNone/>
            </a:pPr>
            <a:r>
              <a:rPr lang="en-US" sz="2000" dirty="0">
                <a:hlinkClick r:id="rId3"/>
              </a:rPr>
              <a:t>https://</a:t>
            </a:r>
            <a:r>
              <a:rPr lang="en-US" sz="2000" dirty="0" smtClean="0">
                <a:hlinkClick r:id="rId3"/>
              </a:rPr>
              <a:t>cdeapps.cde.state.co.us/index.html</a:t>
            </a:r>
            <a:r>
              <a:rPr lang="en-US" sz="2000" dirty="0" smtClean="0"/>
              <a:t> </a:t>
            </a:r>
          </a:p>
          <a:p>
            <a:endParaRPr lang="en-US" dirty="0"/>
          </a:p>
          <a:p>
            <a:endParaRPr lang="en-US" dirty="0" smtClean="0"/>
          </a:p>
          <a:p>
            <a:pPr marL="0" indent="0">
              <a:buNone/>
            </a:pPr>
            <a:endParaRPr lang="en-US" dirty="0" smtClean="0"/>
          </a:p>
          <a:p>
            <a:endParaRPr lang="en-US" dirty="0"/>
          </a:p>
          <a:p>
            <a:pPr marL="0" indent="0">
              <a:buNone/>
            </a:pPr>
            <a:endParaRPr lang="en-US" dirty="0"/>
          </a:p>
        </p:txBody>
      </p:sp>
      <p:sp>
        <p:nvSpPr>
          <p:cNvPr id="4" name="TextBox 3"/>
          <p:cNvSpPr txBox="1"/>
          <p:nvPr/>
        </p:nvSpPr>
        <p:spPr>
          <a:xfrm>
            <a:off x="220717" y="638504"/>
            <a:ext cx="1567700" cy="1323439"/>
          </a:xfrm>
          <a:prstGeom prst="rect">
            <a:avLst/>
          </a:prstGeom>
          <a:noFill/>
        </p:spPr>
        <p:txBody>
          <a:bodyPr wrap="square" rtlCol="0">
            <a:spAutoFit/>
          </a:bodyPr>
          <a:lstStyle/>
          <a:p>
            <a:endParaRPr lang="en-US" sz="1600" dirty="0" smtClean="0">
              <a:solidFill>
                <a:srgbClr val="FF0000"/>
              </a:solidFill>
            </a:endParaRPr>
          </a:p>
          <a:p>
            <a:r>
              <a:rPr lang="en-US" sz="1600" dirty="0" smtClean="0">
                <a:solidFill>
                  <a:srgbClr val="B52D91"/>
                </a:solidFill>
              </a:rPr>
              <a:t>*single sign-on used for all CDE applications listed here</a:t>
            </a:r>
            <a:endParaRPr lang="en-US" sz="1600" dirty="0">
              <a:solidFill>
                <a:srgbClr val="B52D91"/>
              </a:solidFill>
            </a:endParaRPr>
          </a:p>
        </p:txBody>
      </p:sp>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5019" t="13175" r="27612" b="12191"/>
          <a:stretch/>
        </p:blipFill>
        <p:spPr bwMode="auto">
          <a:xfrm>
            <a:off x="1788417" y="323194"/>
            <a:ext cx="5775158" cy="5687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Left Arrow 9"/>
          <p:cNvSpPr/>
          <p:nvPr/>
        </p:nvSpPr>
        <p:spPr>
          <a:xfrm rot="10800000">
            <a:off x="1134756" y="5484125"/>
            <a:ext cx="653662" cy="228600"/>
          </a:xfrm>
          <a:prstGeom prst="leftArrow">
            <a:avLst/>
          </a:prstGeom>
          <a:solidFill>
            <a:srgbClr val="B97D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5" name="TextBox 4"/>
          <p:cNvSpPr txBox="1"/>
          <p:nvPr/>
        </p:nvSpPr>
        <p:spPr>
          <a:xfrm>
            <a:off x="3531476" y="5257799"/>
            <a:ext cx="5328746" cy="738664"/>
          </a:xfrm>
          <a:prstGeom prst="rect">
            <a:avLst/>
          </a:prstGeom>
          <a:solidFill>
            <a:srgbClr val="D6C2D2"/>
          </a:solidFill>
        </p:spPr>
        <p:txBody>
          <a:bodyPr wrap="square" rtlCol="0">
            <a:spAutoFit/>
          </a:bodyPr>
          <a:lstStyle/>
          <a:p>
            <a:r>
              <a:rPr lang="en-US" sz="1400" dirty="0" smtClean="0"/>
              <a:t>*LAMS: Click </a:t>
            </a:r>
            <a:r>
              <a:rPr lang="en-US" sz="1400" u="sng" dirty="0" smtClean="0"/>
              <a:t>Access Management</a:t>
            </a:r>
            <a:r>
              <a:rPr lang="en-US" sz="1400" dirty="0" smtClean="0"/>
              <a:t> to add or modify </a:t>
            </a:r>
            <a:r>
              <a:rPr lang="en-US" sz="1400" dirty="0" err="1" smtClean="0"/>
              <a:t>IdM</a:t>
            </a:r>
            <a:r>
              <a:rPr lang="en-US" sz="1400" dirty="0" smtClean="0"/>
              <a:t> accounts </a:t>
            </a:r>
          </a:p>
          <a:p>
            <a:r>
              <a:rPr lang="en-US" sz="1400" dirty="0" smtClean="0"/>
              <a:t>*Special Education Directors click </a:t>
            </a:r>
            <a:r>
              <a:rPr lang="en-US" sz="1400" u="sng" dirty="0" smtClean="0"/>
              <a:t>Executive Director Registration</a:t>
            </a:r>
            <a:r>
              <a:rPr lang="en-US" sz="1400" dirty="0" smtClean="0"/>
              <a:t> to register as AU User Manager in </a:t>
            </a:r>
            <a:r>
              <a:rPr lang="en-US" sz="1400" dirty="0" err="1" smtClean="0"/>
              <a:t>IdM</a:t>
            </a:r>
            <a:r>
              <a:rPr lang="en-US" sz="1400" dirty="0" smtClean="0"/>
              <a:t>. </a:t>
            </a:r>
            <a:endParaRPr lang="en-US" sz="1400" dirty="0"/>
          </a:p>
        </p:txBody>
      </p:sp>
    </p:spTree>
    <p:extLst>
      <p:ext uri="{BB962C8B-B14F-4D97-AF65-F5344CB8AC3E}">
        <p14:creationId xmlns:p14="http://schemas.microsoft.com/office/powerpoint/2010/main" val="39697368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47500" lnSpcReduction="20000"/>
          </a:bodyPr>
          <a:lstStyle/>
          <a:p>
            <a:pPr marL="45720" indent="0">
              <a:buNone/>
            </a:pPr>
            <a:endParaRPr lang="en-US" sz="1800" b="0" dirty="0" smtClean="0">
              <a:solidFill>
                <a:srgbClr val="00B050"/>
              </a:solidFill>
            </a:endParaRPr>
          </a:p>
          <a:p>
            <a:pPr marL="45720" indent="0">
              <a:buNone/>
            </a:pPr>
            <a:endParaRPr lang="en-US" sz="1800" b="0" dirty="0" smtClean="0">
              <a:solidFill>
                <a:srgbClr val="00B050"/>
              </a:solidFill>
            </a:endParaRPr>
          </a:p>
          <a:p>
            <a:pPr marL="45720" indent="0">
              <a:buNone/>
            </a:pPr>
            <a:endParaRPr lang="en-US" sz="1800" b="0" dirty="0">
              <a:solidFill>
                <a:srgbClr val="00B050"/>
              </a:solidFill>
            </a:endParaRPr>
          </a:p>
          <a:p>
            <a:pPr marL="45720" indent="0">
              <a:buNone/>
            </a:pPr>
            <a:endParaRPr lang="en-US" sz="1800" b="0" dirty="0" smtClean="0">
              <a:solidFill>
                <a:srgbClr val="00B050"/>
              </a:solidFill>
            </a:endParaRPr>
          </a:p>
          <a:p>
            <a:pPr marL="45720" indent="0">
              <a:buNone/>
            </a:pPr>
            <a:endParaRPr lang="en-US" sz="1800" b="0" dirty="0" smtClean="0">
              <a:solidFill>
                <a:schemeClr val="tx1"/>
              </a:solidFill>
            </a:endParaRPr>
          </a:p>
          <a:p>
            <a:pPr marL="45720" indent="0">
              <a:buNone/>
            </a:pPr>
            <a:r>
              <a:rPr lang="en-US" sz="1800" dirty="0" smtClean="0">
                <a:solidFill>
                  <a:srgbClr val="0070C0"/>
                </a:solidFill>
              </a:rPr>
              <a:t> </a:t>
            </a:r>
          </a:p>
          <a:p>
            <a:pPr marL="45720" indent="0">
              <a:buNone/>
            </a:pPr>
            <a:endParaRPr lang="en-US" sz="1600" b="1" dirty="0" smtClean="0">
              <a:solidFill>
                <a:srgbClr val="0070C0"/>
              </a:solidFill>
            </a:endParaRPr>
          </a:p>
          <a:p>
            <a:pPr marL="45720" indent="0">
              <a:buNone/>
            </a:pPr>
            <a:endParaRPr lang="en-US" sz="1600" b="1" dirty="0" smtClean="0">
              <a:solidFill>
                <a:srgbClr val="0070C0"/>
              </a:solidFill>
            </a:endParaRPr>
          </a:p>
          <a:p>
            <a:pPr marL="45720" indent="0">
              <a:buNone/>
            </a:pPr>
            <a:endParaRPr lang="en-US" sz="1600" b="1" dirty="0" smtClean="0">
              <a:solidFill>
                <a:srgbClr val="0070C0"/>
              </a:solidFill>
            </a:endParaRPr>
          </a:p>
          <a:p>
            <a:pPr marL="45720" indent="0">
              <a:buNone/>
            </a:pPr>
            <a:r>
              <a:rPr lang="en-US" sz="1600" b="1" dirty="0" smtClean="0">
                <a:solidFill>
                  <a:srgbClr val="0070C0"/>
                </a:solidFill>
              </a:rPr>
              <a:t>Special </a:t>
            </a:r>
            <a:r>
              <a:rPr lang="en-US" sz="1600" b="1" dirty="0">
                <a:solidFill>
                  <a:srgbClr val="0070C0"/>
                </a:solidFill>
              </a:rPr>
              <a:t>Education IEP </a:t>
            </a:r>
            <a:r>
              <a:rPr lang="en-US" sz="1600" b="1" dirty="0" smtClean="0">
                <a:solidFill>
                  <a:srgbClr val="0070C0"/>
                </a:solidFill>
              </a:rPr>
              <a:t>group </a:t>
            </a:r>
            <a:r>
              <a:rPr lang="en-US" sz="1600" b="1" dirty="0">
                <a:solidFill>
                  <a:srgbClr val="0070C0"/>
                </a:solidFill>
              </a:rPr>
              <a:t>is: SPE</a:t>
            </a:r>
          </a:p>
          <a:p>
            <a:pPr marL="45720" indent="0">
              <a:buNone/>
            </a:pPr>
            <a:endParaRPr lang="en-US" sz="2600" b="1" dirty="0" smtClean="0">
              <a:solidFill>
                <a:srgbClr val="0070C0"/>
              </a:solidFill>
            </a:endParaRPr>
          </a:p>
          <a:p>
            <a:pPr marL="45720" indent="0">
              <a:buNone/>
            </a:pPr>
            <a:r>
              <a:rPr lang="en-US" sz="2600" b="1" dirty="0" smtClean="0">
                <a:solidFill>
                  <a:srgbClr val="0070C0"/>
                </a:solidFill>
              </a:rPr>
              <a:t>Example: </a:t>
            </a:r>
            <a:r>
              <a:rPr lang="en-US" sz="2600" b="1" i="1" dirty="0" smtClean="0">
                <a:solidFill>
                  <a:srgbClr val="0070C0"/>
                </a:solidFill>
              </a:rPr>
              <a:t>16010-SPE~LEAUSER </a:t>
            </a:r>
            <a:r>
              <a:rPr lang="en-US" sz="2600" b="1" i="1" dirty="0">
                <a:solidFill>
                  <a:srgbClr val="0070C0"/>
                </a:solidFill>
              </a:rPr>
              <a:t>Role</a:t>
            </a:r>
          </a:p>
          <a:p>
            <a:pPr marL="45720" indent="0">
              <a:buNone/>
            </a:pPr>
            <a:endParaRPr lang="en-US" sz="1800" b="1" dirty="0">
              <a:solidFill>
                <a:srgbClr val="0070C0"/>
              </a:solidFill>
            </a:endParaRPr>
          </a:p>
          <a:p>
            <a:pPr marL="45720" indent="0">
              <a:buNone/>
            </a:pPr>
            <a:endParaRPr lang="en-US" sz="1800" dirty="0" smtClean="0"/>
          </a:p>
          <a:p>
            <a:pPr marL="45720" indent="0">
              <a:buNone/>
            </a:pPr>
            <a:endParaRPr lang="en-US" sz="2200" dirty="0" smtClean="0"/>
          </a:p>
          <a:p>
            <a:pPr marL="45720" indent="0">
              <a:buNone/>
            </a:pPr>
            <a:r>
              <a:rPr lang="en-US" sz="3000" dirty="0" smtClean="0"/>
              <a:t>*Access </a:t>
            </a:r>
            <a:r>
              <a:rPr lang="en-US" sz="3000" dirty="0"/>
              <a:t>to any CDE application, as well as capability within that application, is based upon the roles assigned to your account</a:t>
            </a:r>
            <a:r>
              <a:rPr lang="en-US" sz="3000" dirty="0" smtClean="0"/>
              <a:t>.</a:t>
            </a:r>
          </a:p>
          <a:p>
            <a:pPr marL="45720" indent="0">
              <a:buNone/>
            </a:pPr>
            <a:r>
              <a:rPr lang="en-US" sz="3000" b="0" dirty="0" smtClean="0">
                <a:solidFill>
                  <a:schemeClr val="tx1"/>
                </a:solidFill>
              </a:rPr>
              <a:t>*Assigned by LAM (Local Access Manager)</a:t>
            </a:r>
          </a:p>
          <a:p>
            <a:pPr marL="45720" indent="0">
              <a:buNone/>
            </a:pPr>
            <a:r>
              <a:rPr lang="en-US" sz="3000" dirty="0" smtClean="0"/>
              <a:t>*Important: only 1 role per group/account</a:t>
            </a:r>
          </a:p>
          <a:p>
            <a:pPr marL="45720" indent="0">
              <a:buNone/>
            </a:pPr>
            <a:r>
              <a:rPr lang="en-US" sz="3000" dirty="0" smtClean="0"/>
              <a:t>*Can have as many Viewers, Users, and Approvers as you need </a:t>
            </a:r>
            <a:r>
              <a:rPr lang="en-US" sz="3000" b="0" dirty="0" smtClean="0">
                <a:solidFill>
                  <a:schemeClr val="tx1"/>
                </a:solidFill>
              </a:rPr>
              <a:t> </a:t>
            </a:r>
            <a:endParaRPr lang="en-US" sz="3000" b="0" dirty="0">
              <a:solidFill>
                <a:schemeClr val="tx1"/>
              </a:solidFill>
            </a:endParaRPr>
          </a:p>
          <a:p>
            <a:pPr marL="45720" indent="0">
              <a:buNone/>
            </a:pPr>
            <a:endParaRPr lang="en-US" sz="3000" b="0" dirty="0" smtClean="0">
              <a:solidFill>
                <a:srgbClr val="FF0000"/>
              </a:solidFill>
            </a:endParaRPr>
          </a:p>
          <a:p>
            <a:pPr marL="45720" indent="0">
              <a:buNone/>
            </a:pPr>
            <a:endParaRPr lang="en-US" b="0" dirty="0"/>
          </a:p>
        </p:txBody>
      </p:sp>
      <p:sp>
        <p:nvSpPr>
          <p:cNvPr id="4" name="Content Placeholder 3"/>
          <p:cNvSpPr>
            <a:spLocks noGrp="1"/>
          </p:cNvSpPr>
          <p:nvPr>
            <p:ph idx="13"/>
          </p:nvPr>
        </p:nvSpPr>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sz="1400" dirty="0" smtClean="0">
              <a:solidFill>
                <a:schemeClr val="accent4">
                  <a:lumMod val="75000"/>
                </a:schemeClr>
              </a:solidFill>
            </a:endParaRPr>
          </a:p>
          <a:p>
            <a:pPr marL="0" indent="0">
              <a:buNone/>
            </a:pPr>
            <a:r>
              <a:rPr lang="en-US" sz="1400" dirty="0" smtClean="0">
                <a:solidFill>
                  <a:srgbClr val="B52D91"/>
                </a:solidFill>
              </a:rPr>
              <a:t>Special </a:t>
            </a:r>
            <a:r>
              <a:rPr lang="en-US" sz="1400" dirty="0">
                <a:solidFill>
                  <a:srgbClr val="B52D91"/>
                </a:solidFill>
              </a:rPr>
              <a:t>Education EOY </a:t>
            </a:r>
            <a:r>
              <a:rPr lang="en-US" sz="1400" dirty="0" smtClean="0">
                <a:solidFill>
                  <a:srgbClr val="B52D91"/>
                </a:solidFill>
              </a:rPr>
              <a:t>group </a:t>
            </a:r>
            <a:r>
              <a:rPr lang="en-US" sz="1400" dirty="0">
                <a:solidFill>
                  <a:srgbClr val="B52D91"/>
                </a:solidFill>
              </a:rPr>
              <a:t>is: EOY</a:t>
            </a:r>
          </a:p>
          <a:p>
            <a:pPr marL="0" indent="0">
              <a:buNone/>
            </a:pPr>
            <a:r>
              <a:rPr lang="en-US" sz="1400" i="1" dirty="0" smtClean="0">
                <a:solidFill>
                  <a:srgbClr val="B52D91"/>
                </a:solidFill>
              </a:rPr>
              <a:t>16010-EOY~LEAVIEWER </a:t>
            </a:r>
            <a:r>
              <a:rPr lang="en-US" sz="1400" i="1" dirty="0">
                <a:solidFill>
                  <a:srgbClr val="B52D91"/>
                </a:solidFill>
              </a:rPr>
              <a:t>Read-Only </a:t>
            </a:r>
          </a:p>
          <a:p>
            <a:pPr marL="0" indent="0">
              <a:buNone/>
            </a:pPr>
            <a:r>
              <a:rPr lang="en-US" sz="1400" i="1" dirty="0">
                <a:solidFill>
                  <a:srgbClr val="B52D91"/>
                </a:solidFill>
              </a:rPr>
              <a:t>16010-EOY~LEAUSER Submit and Modify </a:t>
            </a:r>
          </a:p>
          <a:p>
            <a:pPr marL="0" indent="0">
              <a:buNone/>
            </a:pPr>
            <a:r>
              <a:rPr lang="en-US" sz="1400" i="1" dirty="0">
                <a:solidFill>
                  <a:srgbClr val="B52D91"/>
                </a:solidFill>
              </a:rPr>
              <a:t>16010-EOY~LEAAPPROVER </a:t>
            </a:r>
            <a:r>
              <a:rPr lang="en-US" sz="1400" i="1" dirty="0" smtClean="0">
                <a:solidFill>
                  <a:srgbClr val="B52D91"/>
                </a:solidFill>
              </a:rPr>
              <a:t>Approver  </a:t>
            </a:r>
            <a:r>
              <a:rPr lang="en-US" sz="1050" dirty="0" smtClean="0">
                <a:solidFill>
                  <a:srgbClr val="B52D91"/>
                </a:solidFill>
              </a:rPr>
              <a:t>(AU must have at least 1)</a:t>
            </a:r>
            <a:endParaRPr lang="en-US" sz="1050" dirty="0">
              <a:solidFill>
                <a:srgbClr val="B52D91"/>
              </a:solidFill>
            </a:endParaRPr>
          </a:p>
        </p:txBody>
      </p:sp>
      <p:sp>
        <p:nvSpPr>
          <p:cNvPr id="3" name="Title 2"/>
          <p:cNvSpPr>
            <a:spLocks noGrp="1"/>
          </p:cNvSpPr>
          <p:nvPr>
            <p:ph type="title"/>
          </p:nvPr>
        </p:nvSpPr>
        <p:spPr>
          <a:xfrm>
            <a:off x="204952" y="102476"/>
            <a:ext cx="7873772" cy="610756"/>
          </a:xfrm>
        </p:spPr>
        <p:txBody>
          <a:bodyPr>
            <a:noAutofit/>
          </a:bodyPr>
          <a:lstStyle/>
          <a:p>
            <a:r>
              <a:rPr lang="en-US" sz="2400" dirty="0" smtClean="0">
                <a:latin typeface="Museo Slab 500" pitchFamily="50" charset="0"/>
              </a:rPr>
              <a:t>Identity Management: </a:t>
            </a:r>
            <a:r>
              <a:rPr lang="en-US" sz="2400" dirty="0" smtClean="0"/>
              <a:t>Special </a:t>
            </a:r>
            <a:r>
              <a:rPr lang="en-US" sz="2400" dirty="0"/>
              <a:t>Education EOY </a:t>
            </a:r>
            <a:endParaRPr lang="en-US" sz="2400" dirty="0">
              <a:latin typeface="Museo Slab 500" pitchFamily="50"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54349141"/>
              </p:ext>
            </p:extLst>
          </p:nvPr>
        </p:nvGraphicFramePr>
        <p:xfrm>
          <a:off x="614854" y="1245475"/>
          <a:ext cx="3523593" cy="2373933"/>
        </p:xfrm>
        <a:graphic>
          <a:graphicData uri="http://schemas.openxmlformats.org/drawingml/2006/table">
            <a:tbl>
              <a:tblPr firstRow="1" bandRow="1">
                <a:tableStyleId>{5C22544A-7EE6-4342-B048-85BDC9FD1C3A}</a:tableStyleId>
              </a:tblPr>
              <a:tblGrid>
                <a:gridCol w="1600201"/>
                <a:gridCol w="1923392"/>
              </a:tblGrid>
              <a:tr h="807052">
                <a:tc>
                  <a:txBody>
                    <a:bodyPr/>
                    <a:lstStyle/>
                    <a:p>
                      <a:r>
                        <a:rPr lang="en-US" dirty="0" smtClean="0"/>
                        <a:t>INTERCHANGE  ROLES </a:t>
                      </a:r>
                    </a:p>
                    <a:p>
                      <a:r>
                        <a:rPr lang="en-US" sz="1200" dirty="0" smtClean="0"/>
                        <a:t>*1 per</a:t>
                      </a:r>
                      <a:r>
                        <a:rPr lang="en-US" sz="1200" baseline="0" dirty="0" smtClean="0"/>
                        <a:t> account</a:t>
                      </a:r>
                      <a:endParaRPr lang="en-US" sz="1200" dirty="0"/>
                    </a:p>
                  </a:txBody>
                  <a:tcPr/>
                </a:tc>
                <a:tc>
                  <a:txBody>
                    <a:bodyPr/>
                    <a:lstStyle/>
                    <a:p>
                      <a:r>
                        <a:rPr lang="en-US" dirty="0" smtClean="0"/>
                        <a:t>ENABLES</a:t>
                      </a:r>
                      <a:r>
                        <a:rPr lang="en-US" baseline="0" dirty="0" smtClean="0"/>
                        <a:t> USER TO:</a:t>
                      </a:r>
                      <a:endParaRPr lang="en-US" dirty="0"/>
                    </a:p>
                  </a:txBody>
                  <a:tcPr/>
                </a:tc>
              </a:tr>
              <a:tr h="364681">
                <a:tc>
                  <a:txBody>
                    <a:bodyPr/>
                    <a:lstStyle/>
                    <a:p>
                      <a:r>
                        <a:rPr lang="en-US" strike="sngStrike" dirty="0" smtClean="0"/>
                        <a:t>Viewer</a:t>
                      </a:r>
                      <a:endParaRPr lang="en-US" strike="sngStrike" dirty="0"/>
                    </a:p>
                  </a:txBody>
                  <a:tcPr/>
                </a:tc>
                <a:tc>
                  <a:txBody>
                    <a:bodyPr/>
                    <a:lstStyle/>
                    <a:p>
                      <a:r>
                        <a:rPr lang="en-US" strike="sngStrike" dirty="0" smtClean="0"/>
                        <a:t>read-only access</a:t>
                      </a:r>
                      <a:endParaRPr lang="en-US" strike="sngStrike" dirty="0"/>
                    </a:p>
                  </a:txBody>
                  <a:tcPr/>
                </a:tc>
              </a:tr>
              <a:tr h="1185213">
                <a:tc>
                  <a:txBody>
                    <a:bodyPr/>
                    <a:lstStyle/>
                    <a:p>
                      <a:r>
                        <a:rPr lang="en-US" dirty="0" smtClean="0"/>
                        <a:t>User</a:t>
                      </a:r>
                    </a:p>
                    <a:p>
                      <a:r>
                        <a:rPr lang="en-US" sz="1100" dirty="0" smtClean="0"/>
                        <a:t>*only</a:t>
                      </a:r>
                      <a:r>
                        <a:rPr lang="en-US" sz="1100" baseline="0" dirty="0" smtClean="0"/>
                        <a:t> option for IEP Interchange</a:t>
                      </a:r>
                      <a:endParaRPr lang="en-US" sz="1100" dirty="0"/>
                    </a:p>
                  </a:txBody>
                  <a:tcPr/>
                </a:tc>
                <a:tc>
                  <a:txBody>
                    <a:bodyPr/>
                    <a:lstStyle/>
                    <a:p>
                      <a:r>
                        <a:rPr lang="en-US" dirty="0" smtClean="0"/>
                        <a:t>upload files, view interchange level</a:t>
                      </a:r>
                      <a:r>
                        <a:rPr lang="en-US" baseline="0" dirty="0" smtClean="0"/>
                        <a:t> errors</a:t>
                      </a:r>
                      <a:endParaRPr lang="en-US"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65811799"/>
              </p:ext>
            </p:extLst>
          </p:nvPr>
        </p:nvGraphicFramePr>
        <p:xfrm>
          <a:off x="4382814" y="1245476"/>
          <a:ext cx="4303986" cy="3216335"/>
        </p:xfrm>
        <a:graphic>
          <a:graphicData uri="http://schemas.openxmlformats.org/drawingml/2006/table">
            <a:tbl>
              <a:tblPr firstRow="1" bandRow="1">
                <a:tableStyleId>{5C22544A-7EE6-4342-B048-85BDC9FD1C3A}</a:tableStyleId>
              </a:tblPr>
              <a:tblGrid>
                <a:gridCol w="1418126"/>
                <a:gridCol w="2885860"/>
              </a:tblGrid>
              <a:tr h="766598">
                <a:tc>
                  <a:txBody>
                    <a:bodyPr/>
                    <a:lstStyle/>
                    <a:p>
                      <a:r>
                        <a:rPr lang="en-US" dirty="0" smtClean="0"/>
                        <a:t>SNAPSHOT</a:t>
                      </a:r>
                      <a:r>
                        <a:rPr lang="en-US" baseline="0" dirty="0" smtClean="0"/>
                        <a:t> </a:t>
                      </a:r>
                      <a:r>
                        <a:rPr lang="en-US" dirty="0" smtClean="0"/>
                        <a:t>ROLES </a:t>
                      </a:r>
                    </a:p>
                    <a:p>
                      <a:r>
                        <a:rPr lang="en-US" sz="1200" dirty="0" smtClean="0"/>
                        <a:t>*1 per account</a:t>
                      </a:r>
                      <a:endParaRPr lang="en-US" sz="1200" dirty="0"/>
                    </a:p>
                  </a:txBody>
                  <a:tcPr>
                    <a:solidFill>
                      <a:srgbClr val="85477E"/>
                    </a:solidFill>
                  </a:tcPr>
                </a:tc>
                <a:tc>
                  <a:txBody>
                    <a:bodyPr/>
                    <a:lstStyle/>
                    <a:p>
                      <a:r>
                        <a:rPr lang="en-US" dirty="0" smtClean="0"/>
                        <a:t>ENABLES USER TO:</a:t>
                      </a:r>
                      <a:endParaRPr lang="en-US" dirty="0"/>
                    </a:p>
                  </a:txBody>
                  <a:tcPr>
                    <a:solidFill>
                      <a:srgbClr val="85477E"/>
                    </a:solidFill>
                  </a:tcPr>
                </a:tc>
              </a:tr>
              <a:tr h="438057">
                <a:tc>
                  <a:txBody>
                    <a:bodyPr/>
                    <a:lstStyle/>
                    <a:p>
                      <a:r>
                        <a:rPr lang="en-US" dirty="0" smtClean="0"/>
                        <a:t>Viewer</a:t>
                      </a:r>
                      <a:endParaRPr lang="en-US" dirty="0"/>
                    </a:p>
                  </a:txBody>
                  <a:tcPr>
                    <a:solidFill>
                      <a:srgbClr val="B97DB2"/>
                    </a:solidFill>
                  </a:tcPr>
                </a:tc>
                <a:tc>
                  <a:txBody>
                    <a:bodyPr/>
                    <a:lstStyle/>
                    <a:p>
                      <a:r>
                        <a:rPr lang="en-US" dirty="0" smtClean="0"/>
                        <a:t>read-only access</a:t>
                      </a:r>
                      <a:endParaRPr lang="en-US" dirty="0"/>
                    </a:p>
                  </a:txBody>
                  <a:tcPr>
                    <a:solidFill>
                      <a:srgbClr val="B97DB2"/>
                    </a:solidFill>
                  </a:tcPr>
                </a:tc>
              </a:tr>
              <a:tr h="766598">
                <a:tc>
                  <a:txBody>
                    <a:bodyPr/>
                    <a:lstStyle/>
                    <a:p>
                      <a:r>
                        <a:rPr lang="en-US" dirty="0" smtClean="0"/>
                        <a:t>User</a:t>
                      </a:r>
                      <a:endParaRPr lang="en-US" dirty="0"/>
                    </a:p>
                  </a:txBody>
                  <a:tcPr>
                    <a:solidFill>
                      <a:srgbClr val="D6C2D2"/>
                    </a:solidFill>
                  </a:tcPr>
                </a:tc>
                <a:tc>
                  <a:txBody>
                    <a:bodyPr/>
                    <a:lstStyle/>
                    <a:p>
                      <a:r>
                        <a:rPr lang="en-US" dirty="0" smtClean="0"/>
                        <a:t>create snapshots and view snapshot level errors</a:t>
                      </a:r>
                      <a:endParaRPr lang="en-US" dirty="0"/>
                    </a:p>
                  </a:txBody>
                  <a:tcPr>
                    <a:solidFill>
                      <a:srgbClr val="D6C2D2"/>
                    </a:solidFill>
                  </a:tcPr>
                </a:tc>
              </a:tr>
              <a:tr h="1095140">
                <a:tc>
                  <a:txBody>
                    <a:bodyPr/>
                    <a:lstStyle/>
                    <a:p>
                      <a:r>
                        <a:rPr lang="en-US" dirty="0" smtClean="0"/>
                        <a:t>Approver</a:t>
                      </a:r>
                    </a:p>
                    <a:p>
                      <a:r>
                        <a:rPr lang="en-US" sz="1100" dirty="0" smtClean="0"/>
                        <a:t>*Need at least 1</a:t>
                      </a:r>
                      <a:endParaRPr lang="en-US" sz="1100" dirty="0"/>
                    </a:p>
                  </a:txBody>
                  <a:tcPr>
                    <a:solidFill>
                      <a:srgbClr val="B97DB2"/>
                    </a:solidFill>
                  </a:tcPr>
                </a:tc>
                <a:tc>
                  <a:txBody>
                    <a:bodyPr/>
                    <a:lstStyle/>
                    <a:p>
                      <a:r>
                        <a:rPr lang="en-US" dirty="0" smtClean="0"/>
                        <a:t>create</a:t>
                      </a:r>
                      <a:r>
                        <a:rPr lang="en-US" baseline="0" dirty="0" smtClean="0"/>
                        <a:t> snapshots, view snapshot level errors, AND can approve data (Submit final snapshot to CDE) </a:t>
                      </a:r>
                      <a:endParaRPr lang="en-US" dirty="0"/>
                    </a:p>
                  </a:txBody>
                  <a:tcPr>
                    <a:solidFill>
                      <a:srgbClr val="B97DB2"/>
                    </a:solidFill>
                  </a:tcPr>
                </a:tc>
              </a:tr>
            </a:tbl>
          </a:graphicData>
        </a:graphic>
      </p:graphicFrame>
    </p:spTree>
    <p:extLst>
      <p:ext uri="{BB962C8B-B14F-4D97-AF65-F5344CB8AC3E}">
        <p14:creationId xmlns:p14="http://schemas.microsoft.com/office/powerpoint/2010/main" val="33040320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t>
            </a:r>
            <a:r>
              <a:rPr lang="en-US" sz="4000" dirty="0" smtClean="0">
                <a:solidFill>
                  <a:schemeClr val="bg2">
                    <a:lumMod val="25000"/>
                  </a:schemeClr>
                </a:solidFill>
              </a:rPr>
              <a:t>Special Education IEP Interchange</a:t>
            </a:r>
            <a:endParaRPr lang="en-US" sz="4000" dirty="0">
              <a:solidFill>
                <a:schemeClr val="bg2">
                  <a:lumMod val="25000"/>
                </a:schemeClr>
              </a:solidFill>
            </a:endParaRPr>
          </a:p>
        </p:txBody>
      </p:sp>
    </p:spTree>
    <p:extLst>
      <p:ext uri="{BB962C8B-B14F-4D97-AF65-F5344CB8AC3E}">
        <p14:creationId xmlns:p14="http://schemas.microsoft.com/office/powerpoint/2010/main" val="2406598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717330" y="1207007"/>
            <a:ext cx="3791607" cy="2718608"/>
          </a:xfrm>
          <a:solidFill>
            <a:srgbClr val="6EC4E8"/>
          </a:solidFill>
          <a:ln>
            <a:solidFill>
              <a:schemeClr val="tx1"/>
            </a:solidFill>
          </a:ln>
        </p:spPr>
        <p:txBody>
          <a:bodyPr>
            <a:normAutofit/>
          </a:bodyPr>
          <a:lstStyle/>
          <a:p>
            <a:pPr marL="0" indent="0">
              <a:buNone/>
            </a:pPr>
            <a:r>
              <a:rPr lang="en-US" sz="1600" b="1" u="sng" dirty="0" smtClean="0"/>
              <a:t>Child File</a:t>
            </a:r>
          </a:p>
          <a:p>
            <a:r>
              <a:rPr lang="en-US" sz="1600" dirty="0" smtClean="0"/>
              <a:t>Demographic information</a:t>
            </a:r>
          </a:p>
          <a:p>
            <a:r>
              <a:rPr lang="en-US" sz="1600" dirty="0" smtClean="0"/>
              <a:t>1 record per student</a:t>
            </a:r>
          </a:p>
          <a:p>
            <a:pPr marL="0" indent="0">
              <a:buNone/>
            </a:pPr>
            <a:endParaRPr lang="en-US" sz="1600" dirty="0" smtClean="0"/>
          </a:p>
          <a:p>
            <a:endParaRPr lang="en-US" sz="1600" dirty="0" smtClean="0"/>
          </a:p>
          <a:p>
            <a:pPr marL="0" indent="0">
              <a:buNone/>
            </a:pPr>
            <a:endParaRPr lang="en-US" dirty="0"/>
          </a:p>
        </p:txBody>
      </p:sp>
      <p:sp>
        <p:nvSpPr>
          <p:cNvPr id="7" name="Content Placeholder 6"/>
          <p:cNvSpPr>
            <a:spLocks noGrp="1"/>
          </p:cNvSpPr>
          <p:nvPr>
            <p:ph idx="13"/>
          </p:nvPr>
        </p:nvSpPr>
        <p:spPr>
          <a:xfrm>
            <a:off x="4776952" y="1228572"/>
            <a:ext cx="4106917" cy="2704925"/>
          </a:xfrm>
          <a:solidFill>
            <a:schemeClr val="bg2">
              <a:lumMod val="75000"/>
            </a:schemeClr>
          </a:solidFill>
          <a:ln>
            <a:solidFill>
              <a:schemeClr val="tx1"/>
            </a:solidFill>
          </a:ln>
        </p:spPr>
        <p:txBody>
          <a:bodyPr>
            <a:normAutofit/>
          </a:bodyPr>
          <a:lstStyle/>
          <a:p>
            <a:pPr marL="0" indent="0">
              <a:buNone/>
            </a:pPr>
            <a:r>
              <a:rPr lang="en-US" sz="1600" b="1" u="sng" dirty="0" smtClean="0"/>
              <a:t>Participation File </a:t>
            </a:r>
          </a:p>
          <a:p>
            <a:r>
              <a:rPr lang="en-US" sz="1600" dirty="0" smtClean="0"/>
              <a:t>Special Education </a:t>
            </a:r>
            <a:r>
              <a:rPr lang="en-US" sz="1600" dirty="0"/>
              <a:t>s</a:t>
            </a:r>
            <a:r>
              <a:rPr lang="en-US" sz="1600" dirty="0" smtClean="0"/>
              <a:t>ervices information</a:t>
            </a:r>
          </a:p>
          <a:p>
            <a:r>
              <a:rPr lang="en-US" sz="1600" dirty="0" smtClean="0"/>
              <a:t>1 record per student</a:t>
            </a:r>
          </a:p>
          <a:p>
            <a:pPr marL="0" indent="0">
              <a:buNone/>
            </a:pPr>
            <a:endParaRPr lang="en-US" sz="1600" dirty="0" smtClean="0"/>
          </a:p>
          <a:p>
            <a:pPr marL="0" indent="0">
              <a:buNone/>
            </a:pPr>
            <a:r>
              <a:rPr lang="en-US" sz="1600" dirty="0" smtClean="0"/>
              <a:t> </a:t>
            </a:r>
            <a:endParaRPr lang="en-US" sz="1600" dirty="0"/>
          </a:p>
        </p:txBody>
      </p:sp>
      <p:sp>
        <p:nvSpPr>
          <p:cNvPr id="5" name="Title 4"/>
          <p:cNvSpPr>
            <a:spLocks noGrp="1"/>
          </p:cNvSpPr>
          <p:nvPr>
            <p:ph type="title"/>
          </p:nvPr>
        </p:nvSpPr>
        <p:spPr/>
        <p:txBody>
          <a:bodyPr/>
          <a:lstStyle/>
          <a:p>
            <a:r>
              <a:rPr lang="en-US" dirty="0" smtClean="0"/>
              <a:t>Special Education IEP Interchange – 2 Files</a:t>
            </a:r>
            <a:endParaRPr lang="en-US" dirty="0"/>
          </a:p>
        </p:txBody>
      </p:sp>
      <p:sp>
        <p:nvSpPr>
          <p:cNvPr id="8" name="TextBox 7"/>
          <p:cNvSpPr txBox="1"/>
          <p:nvPr/>
        </p:nvSpPr>
        <p:spPr>
          <a:xfrm>
            <a:off x="705506" y="4043856"/>
            <a:ext cx="7874877" cy="2893100"/>
          </a:xfrm>
          <a:prstGeom prst="rect">
            <a:avLst/>
          </a:prstGeom>
          <a:noFill/>
        </p:spPr>
        <p:txBody>
          <a:bodyPr wrap="square" rtlCol="0">
            <a:spAutoFit/>
          </a:bodyPr>
          <a:lstStyle/>
          <a:p>
            <a:r>
              <a:rPr lang="en-US" sz="1600" dirty="0" smtClean="0"/>
              <a:t>IEP Interchange Resources located </a:t>
            </a:r>
            <a:r>
              <a:rPr lang="en-US" sz="1600" dirty="0"/>
              <a:t>here: </a:t>
            </a:r>
            <a:r>
              <a:rPr lang="en-US" sz="1600" dirty="0">
                <a:hlinkClick r:id="rId2"/>
              </a:rPr>
              <a:t>http://</a:t>
            </a:r>
            <a:r>
              <a:rPr lang="en-US" sz="1600" dirty="0" smtClean="0">
                <a:hlinkClick r:id="rId2"/>
              </a:rPr>
              <a:t>www.cde.state.co.us/datapipeline/inter_sped-iep</a:t>
            </a:r>
            <a:r>
              <a:rPr lang="en-US" sz="1600" dirty="0" smtClean="0"/>
              <a:t> </a:t>
            </a:r>
          </a:p>
          <a:p>
            <a:pPr marL="742950" lvl="1" indent="-285750">
              <a:buFont typeface="Wingdings" panose="05000000000000000000" pitchFamily="2" charset="2"/>
              <a:buChar char="Ø"/>
            </a:pPr>
            <a:r>
              <a:rPr lang="en-US" sz="1600" dirty="0">
                <a:effectLst>
                  <a:glow rad="127000">
                    <a:srgbClr val="FFFF00"/>
                  </a:glow>
                </a:effectLst>
              </a:rPr>
              <a:t>D</a:t>
            </a:r>
            <a:r>
              <a:rPr lang="en-US" sz="1600" dirty="0" smtClean="0">
                <a:effectLst>
                  <a:glow rad="127000">
                    <a:srgbClr val="FFFF00"/>
                  </a:glow>
                </a:effectLst>
              </a:rPr>
              <a:t>eadlines</a:t>
            </a:r>
          </a:p>
          <a:p>
            <a:pPr marL="742950" lvl="1" indent="-285750">
              <a:buFont typeface="Wingdings" panose="05000000000000000000" pitchFamily="2" charset="2"/>
              <a:buChar char="Ø"/>
            </a:pPr>
            <a:r>
              <a:rPr lang="en-US" sz="1600" dirty="0" smtClean="0">
                <a:effectLst>
                  <a:glow rad="127000">
                    <a:srgbClr val="FFFF00"/>
                  </a:glow>
                </a:effectLst>
              </a:rPr>
              <a:t>File Layouts and Definitions</a:t>
            </a:r>
          </a:p>
          <a:p>
            <a:pPr marL="742950" lvl="1" indent="-285750">
              <a:buFont typeface="Wingdings" panose="05000000000000000000" pitchFamily="2" charset="2"/>
              <a:buChar char="Ø"/>
            </a:pPr>
            <a:r>
              <a:rPr lang="en-US" sz="1600" dirty="0" smtClean="0"/>
              <a:t>Business Rules</a:t>
            </a:r>
          </a:p>
          <a:p>
            <a:pPr marL="742950" lvl="1" indent="-285750">
              <a:buFont typeface="Wingdings" panose="05000000000000000000" pitchFamily="2" charset="2"/>
              <a:buChar char="Ø"/>
            </a:pPr>
            <a:r>
              <a:rPr lang="en-US" sz="1600" dirty="0" smtClean="0"/>
              <a:t>Trainings</a:t>
            </a:r>
          </a:p>
          <a:p>
            <a:pPr marL="742950" lvl="1" indent="-285750">
              <a:buFont typeface="Wingdings" panose="05000000000000000000" pitchFamily="2" charset="2"/>
              <a:buChar char="Ø"/>
            </a:pPr>
            <a:r>
              <a:rPr lang="en-US" sz="1600" dirty="0" smtClean="0"/>
              <a:t>Templates</a:t>
            </a:r>
          </a:p>
          <a:p>
            <a:pPr marL="742950" lvl="1" indent="-285750">
              <a:buFont typeface="Wingdings" panose="05000000000000000000" pitchFamily="2" charset="2"/>
              <a:buChar char="Ø"/>
            </a:pPr>
            <a:r>
              <a:rPr lang="en-US" sz="1600" dirty="0" smtClean="0"/>
              <a:t>Additional Resources</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smtClean="0"/>
          </a:p>
          <a:p>
            <a:pPr marL="285750" indent="-285750">
              <a:buFont typeface="Arial" panose="020B0604020202020204" pitchFamily="34" charset="0"/>
              <a:buChar char="•"/>
            </a:pPr>
            <a:endParaRPr lang="en-US" dirty="0"/>
          </a:p>
        </p:txBody>
      </p:sp>
      <p:pic>
        <p:nvPicPr>
          <p:cNvPr id="1026" name="Picture 2" descr="C:\Users\Heitman_L\AppData\Local\Microsoft\Windows\Temporary Internet Files\Content.IE5\Z4WKUL07\childre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3316" y="2355998"/>
            <a:ext cx="2227480" cy="13220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Heitman_L\AppData\Local\Microsoft\Windows\Temporary Internet Files\Content.IE5\TFPDHF5P\1069991-Clipart-Female-Teacher-And-A-Line-Of-Diverse-Stick-Students-Royalty-Free-Vector-Illustratio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0047" y="2355998"/>
            <a:ext cx="2455479" cy="1446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256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2024" y="1097625"/>
            <a:ext cx="7886700" cy="5037025"/>
          </a:xfrm>
        </p:spPr>
        <p:txBody>
          <a:bodyPr>
            <a:normAutofit/>
          </a:bodyPr>
          <a:lstStyle/>
          <a:p>
            <a:r>
              <a:rPr lang="en-US" sz="1800" b="1" dirty="0" smtClean="0"/>
              <a:t>Student’s Demographic Data</a:t>
            </a:r>
          </a:p>
          <a:p>
            <a:pPr lvl="1"/>
            <a:r>
              <a:rPr lang="en-US" sz="1800" dirty="0" smtClean="0"/>
              <a:t>1</a:t>
            </a:r>
            <a:r>
              <a:rPr lang="en-US" sz="1800" baseline="30000" dirty="0" smtClean="0"/>
              <a:t>st</a:t>
            </a:r>
            <a:r>
              <a:rPr lang="en-US" sz="1800" dirty="0" smtClean="0"/>
              <a:t> comes from the Student Demographic File</a:t>
            </a:r>
          </a:p>
          <a:p>
            <a:pPr lvl="1"/>
            <a:r>
              <a:rPr lang="en-US" sz="1800" dirty="0" smtClean="0"/>
              <a:t>If the student is not submitted by a district, </a:t>
            </a:r>
            <a:r>
              <a:rPr lang="en-US" sz="1800" dirty="0"/>
              <a:t>t</a:t>
            </a:r>
            <a:r>
              <a:rPr lang="en-US" sz="1800" dirty="0" smtClean="0"/>
              <a:t>he data will be pulled from the IEP Child file (Part C, Facility, and Parentally Placed in Private School records)</a:t>
            </a:r>
          </a:p>
          <a:p>
            <a:pPr marL="228600" lvl="1">
              <a:spcBef>
                <a:spcPts val="1000"/>
              </a:spcBef>
              <a:buClr>
                <a:srgbClr val="0D1E8E"/>
              </a:buClr>
            </a:pPr>
            <a:r>
              <a:rPr lang="en-US" sz="1800" b="1" dirty="0" smtClean="0"/>
              <a:t>Student’s Grade</a:t>
            </a:r>
          </a:p>
          <a:p>
            <a:pPr marL="685800" lvl="2">
              <a:spcBef>
                <a:spcPts val="1000"/>
              </a:spcBef>
              <a:buClr>
                <a:srgbClr val="0D1E8E"/>
              </a:buClr>
            </a:pPr>
            <a:r>
              <a:rPr lang="en-US" dirty="0" smtClean="0"/>
              <a:t>1</a:t>
            </a:r>
            <a:r>
              <a:rPr lang="en-US" baseline="30000" dirty="0" smtClean="0"/>
              <a:t>st</a:t>
            </a:r>
            <a:r>
              <a:rPr lang="en-US" dirty="0" smtClean="0"/>
              <a:t> comes from the School Association File</a:t>
            </a:r>
          </a:p>
          <a:p>
            <a:pPr marL="685800" lvl="2">
              <a:spcBef>
                <a:spcPts val="1000"/>
              </a:spcBef>
              <a:buClr>
                <a:srgbClr val="0D1E8E"/>
              </a:buClr>
            </a:pPr>
            <a:r>
              <a:rPr lang="en-US" dirty="0" smtClean="0"/>
              <a:t>If the student is not submitted by a district, the data will be pulled from the IEP Participation file</a:t>
            </a:r>
          </a:p>
          <a:p>
            <a:pPr marL="457200" lvl="2" indent="0">
              <a:spcBef>
                <a:spcPts val="1000"/>
              </a:spcBef>
              <a:buClr>
                <a:srgbClr val="0D1E8E"/>
              </a:buClr>
              <a:buNone/>
            </a:pPr>
            <a:endParaRPr lang="en-US" dirty="0"/>
          </a:p>
          <a:p>
            <a:pPr marL="457200" lvl="1" indent="0">
              <a:buNone/>
            </a:pPr>
            <a:endParaRPr lang="en-US" sz="1800" dirty="0" smtClean="0"/>
          </a:p>
        </p:txBody>
      </p:sp>
      <p:sp>
        <p:nvSpPr>
          <p:cNvPr id="3" name="Title 2"/>
          <p:cNvSpPr>
            <a:spLocks noGrp="1"/>
          </p:cNvSpPr>
          <p:nvPr>
            <p:ph type="title"/>
          </p:nvPr>
        </p:nvSpPr>
        <p:spPr/>
        <p:txBody>
          <a:bodyPr/>
          <a:lstStyle/>
          <a:p>
            <a:r>
              <a:rPr lang="en-US" dirty="0" smtClean="0"/>
              <a:t>Authoritative Source</a:t>
            </a:r>
            <a:endParaRPr lang="en-US" dirty="0"/>
          </a:p>
        </p:txBody>
      </p:sp>
    </p:spTree>
    <p:extLst>
      <p:ext uri="{BB962C8B-B14F-4D97-AF65-F5344CB8AC3E}">
        <p14:creationId xmlns:p14="http://schemas.microsoft.com/office/powerpoint/2010/main" val="3879786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92088"/>
            <a:ext cx="7886700" cy="520700"/>
          </a:xfrm>
        </p:spPr>
        <p:txBody>
          <a:bodyPr/>
          <a:lstStyle/>
          <a:p>
            <a:pPr algn="ctr"/>
            <a:endParaRPr lang="en-US" dirty="0">
              <a:solidFill>
                <a:schemeClr val="tx1"/>
              </a:solidFill>
            </a:endParaRPr>
          </a:p>
        </p:txBody>
      </p:sp>
      <p:sp>
        <p:nvSpPr>
          <p:cNvPr id="5" name="Title 2"/>
          <p:cNvSpPr txBox="1">
            <a:spLocks/>
          </p:cNvSpPr>
          <p:nvPr/>
        </p:nvSpPr>
        <p:spPr>
          <a:xfrm>
            <a:off x="134007" y="0"/>
            <a:ext cx="8628993" cy="1409700"/>
          </a:xfrm>
          <a:prstGeom prst="rect">
            <a:avLst/>
          </a:prstGeom>
        </p:spPr>
        <p:txBody>
          <a:bodyPr vert="horz" lIns="91440" tIns="45720" rIns="91440" bIns="45720" rtlCol="0"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200" normalizeH="0" baseline="0" noProof="0" dirty="0">
              <a:ln>
                <a:noFill/>
              </a:ln>
              <a:solidFill>
                <a:schemeClr val="bg1"/>
              </a:solidFill>
              <a:effectLst/>
              <a:uLnTx/>
              <a:uFillTx/>
              <a:latin typeface="Palatino Linotype"/>
              <a:ea typeface="Palatino Linotype" pitchFamily="18" charset="0"/>
              <a:cs typeface="Palatino Linotype"/>
            </a:endParaRPr>
          </a:p>
        </p:txBody>
      </p:sp>
      <p:graphicFrame>
        <p:nvGraphicFramePr>
          <p:cNvPr id="6" name="Table 5"/>
          <p:cNvGraphicFramePr>
            <a:graphicFrameLocks noGrp="1"/>
          </p:cNvGraphicFramePr>
          <p:nvPr>
            <p:extLst>
              <p:ext uri="{D42A27DB-BD31-4B8C-83A1-F6EECF244321}">
                <p14:modId xmlns:p14="http://schemas.microsoft.com/office/powerpoint/2010/main" val="2437801267"/>
              </p:ext>
            </p:extLst>
          </p:nvPr>
        </p:nvGraphicFramePr>
        <p:xfrm>
          <a:off x="859220" y="220718"/>
          <a:ext cx="7764516" cy="5068613"/>
        </p:xfrm>
        <a:graphic>
          <a:graphicData uri="http://schemas.openxmlformats.org/drawingml/2006/table">
            <a:tbl>
              <a:tblPr firstRow="1" bandRow="1">
                <a:tableStyleId>{5C22544A-7EE6-4342-B048-85BDC9FD1C3A}</a:tableStyleId>
              </a:tblPr>
              <a:tblGrid>
                <a:gridCol w="2431414"/>
                <a:gridCol w="2821642"/>
                <a:gridCol w="2511460"/>
              </a:tblGrid>
              <a:tr h="443108">
                <a:tc gridSpan="3">
                  <a:txBody>
                    <a:bodyPr/>
                    <a:lstStyle/>
                    <a:p>
                      <a:pPr lvl="0" algn="ctr" eaLnBrk="0" hangingPunct="0">
                        <a:defRPr/>
                      </a:pPr>
                      <a:r>
                        <a:rPr kumimoji="0" lang="en-US" sz="2000" b="1" i="0" u="none" strike="noStrike" kern="1200" cap="none" spc="0" normalizeH="0" baseline="0" noProof="0" dirty="0" smtClean="0">
                          <a:ln>
                            <a:noFill/>
                          </a:ln>
                          <a:solidFill>
                            <a:schemeClr val="bg1"/>
                          </a:solidFill>
                          <a:effectLst/>
                          <a:uLnTx/>
                          <a:uFillTx/>
                          <a:latin typeface="+mn-lt"/>
                          <a:ea typeface="+mn-ea"/>
                          <a:cs typeface="+mn-cs"/>
                        </a:rPr>
                        <a:t>Special Education IEP Interchange: Child File</a:t>
                      </a:r>
                      <a:endParaRPr kumimoji="0" lang="en-US" sz="2000" b="0" i="0" u="none" strike="noStrike" kern="1200" cap="none" spc="200" normalizeH="0" baseline="0" noProof="0" dirty="0">
                        <a:ln>
                          <a:noFill/>
                        </a:ln>
                        <a:solidFill>
                          <a:schemeClr val="bg1"/>
                        </a:solidFill>
                        <a:effectLst/>
                        <a:uLnTx/>
                        <a:uFillTx/>
                        <a:latin typeface="Palatino Linotype"/>
                        <a:ea typeface="Palatino Linotype" pitchFamily="18" charset="0"/>
                        <a:cs typeface="Palatino Linotype"/>
                      </a:endParaRPr>
                    </a:p>
                  </a:txBody>
                  <a:tcPr/>
                </a:tc>
                <a:tc hMerge="1">
                  <a:txBody>
                    <a:bodyPr/>
                    <a:lstStyle/>
                    <a:p>
                      <a:endParaRPr lang="en-US" dirty="0"/>
                    </a:p>
                  </a:txBody>
                  <a:tcPr/>
                </a:tc>
                <a:tc hMerge="1">
                  <a:txBody>
                    <a:bodyPr/>
                    <a:lstStyle/>
                    <a:p>
                      <a:endParaRPr lang="en-US" dirty="0"/>
                    </a:p>
                  </a:txBody>
                  <a:tcPr/>
                </a:tc>
              </a:tr>
              <a:tr h="471409">
                <a:tc>
                  <a:txBody>
                    <a:bodyPr/>
                    <a:lstStyle/>
                    <a:p>
                      <a:pPr algn="l" fontAlgn="t"/>
                      <a:r>
                        <a:rPr lang="en-US" sz="1100" b="0" i="0" u="none" strike="noStrike" dirty="0">
                          <a:solidFill>
                            <a:schemeClr val="tx1"/>
                          </a:solidFill>
                          <a:latin typeface="+mj-lt"/>
                        </a:rPr>
                        <a:t>Admin Unit/SOP Code</a:t>
                      </a:r>
                    </a:p>
                  </a:txBody>
                  <a:tcPr marL="9525" marR="9525" marT="9525" marB="0"/>
                </a:tc>
                <a:tc>
                  <a:txBody>
                    <a:bodyPr/>
                    <a:lstStyle/>
                    <a:p>
                      <a:pPr algn="l" fontAlgn="t"/>
                      <a:r>
                        <a:rPr lang="en-US" sz="1100" b="0" i="0" u="none" strike="noStrike">
                          <a:solidFill>
                            <a:srgbClr val="000000"/>
                          </a:solidFill>
                          <a:latin typeface="+mj-lt"/>
                        </a:rPr>
                        <a:t>Student's Race:  American Indian or Alaska Native</a:t>
                      </a:r>
                    </a:p>
                  </a:txBody>
                  <a:tcPr marL="9525" marR="9525" marT="9525" marB="0"/>
                </a:tc>
                <a:tc>
                  <a:txBody>
                    <a:bodyPr/>
                    <a:lstStyle/>
                    <a:p>
                      <a:endParaRPr lang="en-US" dirty="0"/>
                    </a:p>
                  </a:txBody>
                  <a:tcPr marL="9525" marR="9525" marT="9525" marB="0"/>
                </a:tc>
              </a:tr>
              <a:tr h="471409">
                <a:tc>
                  <a:txBody>
                    <a:bodyPr/>
                    <a:lstStyle/>
                    <a:p>
                      <a:pPr algn="l" fontAlgn="t"/>
                      <a:r>
                        <a:rPr lang="en-US" sz="1100" b="1" i="0" u="none" strike="noStrike" dirty="0">
                          <a:solidFill>
                            <a:srgbClr val="FF0000"/>
                          </a:solidFill>
                          <a:latin typeface="+mj-lt"/>
                        </a:rPr>
                        <a:t>Student's State ID (SASID)</a:t>
                      </a:r>
                    </a:p>
                  </a:txBody>
                  <a:tcPr marL="9525" marR="9525" marT="9525" marB="0"/>
                </a:tc>
                <a:tc>
                  <a:txBody>
                    <a:bodyPr/>
                    <a:lstStyle/>
                    <a:p>
                      <a:pPr algn="l" fontAlgn="t"/>
                      <a:r>
                        <a:rPr lang="en-US" sz="1100" b="0" i="0" u="none" strike="noStrike">
                          <a:solidFill>
                            <a:srgbClr val="000000"/>
                          </a:solidFill>
                          <a:latin typeface="+mj-lt"/>
                        </a:rPr>
                        <a:t>Student's Race:  Asian</a:t>
                      </a:r>
                    </a:p>
                  </a:txBody>
                  <a:tcPr marL="9525" marR="9525" marT="9525" marB="0"/>
                </a:tc>
                <a:tc>
                  <a:txBody>
                    <a:bodyPr/>
                    <a:lstStyle/>
                    <a:p>
                      <a:endParaRPr lang="en-US"/>
                    </a:p>
                  </a:txBody>
                  <a:tcPr marL="9525" marR="9525" marT="9525" marB="0"/>
                </a:tc>
              </a:tr>
              <a:tr h="471409">
                <a:tc>
                  <a:txBody>
                    <a:bodyPr/>
                    <a:lstStyle/>
                    <a:p>
                      <a:pPr algn="l" fontAlgn="t"/>
                      <a:r>
                        <a:rPr lang="en-US" sz="1100" b="1" i="0" u="none" strike="noStrike" dirty="0">
                          <a:solidFill>
                            <a:srgbClr val="FF0000"/>
                          </a:solidFill>
                          <a:latin typeface="+mj-lt"/>
                        </a:rPr>
                        <a:t>Local ID (LASID)</a:t>
                      </a:r>
                    </a:p>
                  </a:txBody>
                  <a:tcPr marL="9525" marR="9525" marT="9525" marB="0"/>
                </a:tc>
                <a:tc>
                  <a:txBody>
                    <a:bodyPr/>
                    <a:lstStyle/>
                    <a:p>
                      <a:pPr algn="l" fontAlgn="t"/>
                      <a:r>
                        <a:rPr lang="en-US" sz="1100" b="0" i="0" u="none" strike="noStrike">
                          <a:solidFill>
                            <a:srgbClr val="000000"/>
                          </a:solidFill>
                          <a:latin typeface="+mj-lt"/>
                        </a:rPr>
                        <a:t>Student's Race:  Black or African American</a:t>
                      </a:r>
                    </a:p>
                  </a:txBody>
                  <a:tcPr marL="9525" marR="9525" marT="9525" marB="0"/>
                </a:tc>
                <a:tc>
                  <a:txBody>
                    <a:bodyPr/>
                    <a:lstStyle/>
                    <a:p>
                      <a:endParaRPr lang="en-US" dirty="0"/>
                    </a:p>
                  </a:txBody>
                  <a:tcPr marL="9525" marR="9525" marT="9525" marB="0"/>
                </a:tc>
              </a:tr>
              <a:tr h="471409">
                <a:tc>
                  <a:txBody>
                    <a:bodyPr/>
                    <a:lstStyle/>
                    <a:p>
                      <a:pPr algn="l" fontAlgn="t"/>
                      <a:r>
                        <a:rPr lang="en-US" sz="1100" b="0" i="0" u="none" strike="noStrike">
                          <a:solidFill>
                            <a:srgbClr val="000000"/>
                          </a:solidFill>
                          <a:latin typeface="+mj-lt"/>
                        </a:rPr>
                        <a:t>Student's First Name</a:t>
                      </a:r>
                    </a:p>
                  </a:txBody>
                  <a:tcPr marL="9525" marR="9525" marT="9525" marB="0"/>
                </a:tc>
                <a:tc>
                  <a:txBody>
                    <a:bodyPr/>
                    <a:lstStyle/>
                    <a:p>
                      <a:pPr algn="l" fontAlgn="t"/>
                      <a:r>
                        <a:rPr lang="en-US" sz="1100" b="0" i="0" u="none" strike="noStrike">
                          <a:solidFill>
                            <a:srgbClr val="000000"/>
                          </a:solidFill>
                          <a:latin typeface="+mj-lt"/>
                        </a:rPr>
                        <a:t>Student's Race:  White</a:t>
                      </a:r>
                    </a:p>
                  </a:txBody>
                  <a:tcPr marL="9525" marR="9525" marT="9525" marB="0"/>
                </a:tc>
                <a:tc>
                  <a:txBody>
                    <a:bodyPr/>
                    <a:lstStyle/>
                    <a:p>
                      <a:endParaRPr lang="en-US" dirty="0"/>
                    </a:p>
                  </a:txBody>
                  <a:tcPr marL="9525" marR="9525" marT="9525" marB="0"/>
                </a:tc>
              </a:tr>
              <a:tr h="471409">
                <a:tc>
                  <a:txBody>
                    <a:bodyPr/>
                    <a:lstStyle/>
                    <a:p>
                      <a:pPr algn="l" fontAlgn="t"/>
                      <a:r>
                        <a:rPr lang="en-US" sz="1100" b="0" i="0" u="none" strike="noStrike" dirty="0">
                          <a:solidFill>
                            <a:srgbClr val="000000"/>
                          </a:solidFill>
                          <a:latin typeface="+mj-lt"/>
                        </a:rPr>
                        <a:t>Student's Middle Name</a:t>
                      </a:r>
                    </a:p>
                  </a:txBody>
                  <a:tcPr marL="9525" marR="9525" marT="9525" marB="0"/>
                </a:tc>
                <a:tc>
                  <a:txBody>
                    <a:bodyPr/>
                    <a:lstStyle/>
                    <a:p>
                      <a:pPr algn="l" fontAlgn="t"/>
                      <a:r>
                        <a:rPr lang="en-US" sz="1100" b="0" i="0" u="none" strike="noStrike">
                          <a:solidFill>
                            <a:srgbClr val="000000"/>
                          </a:solidFill>
                          <a:latin typeface="+mj-lt"/>
                        </a:rPr>
                        <a:t>Student's Race:  Native Hawaiian or Other Pacific Islander</a:t>
                      </a:r>
                    </a:p>
                  </a:txBody>
                  <a:tcPr marL="9525" marR="9525" marT="9525" marB="0"/>
                </a:tc>
                <a:tc>
                  <a:txBody>
                    <a:bodyPr/>
                    <a:lstStyle/>
                    <a:p>
                      <a:endParaRPr lang="en-US" dirty="0"/>
                    </a:p>
                  </a:txBody>
                  <a:tcPr marL="9525" marR="9525" marT="9525" marB="0"/>
                </a:tc>
              </a:tr>
              <a:tr h="471409">
                <a:tc>
                  <a:txBody>
                    <a:bodyPr/>
                    <a:lstStyle/>
                    <a:p>
                      <a:pPr algn="l" fontAlgn="t"/>
                      <a:r>
                        <a:rPr lang="en-US" sz="1100" b="0" i="0" u="none" strike="noStrike" dirty="0">
                          <a:solidFill>
                            <a:srgbClr val="000000"/>
                          </a:solidFill>
                          <a:latin typeface="+mj-lt"/>
                        </a:rPr>
                        <a:t>Student's Last Name</a:t>
                      </a:r>
                    </a:p>
                  </a:txBody>
                  <a:tcPr marL="9525" marR="9525" marT="9525" marB="0"/>
                </a:tc>
                <a:tc>
                  <a:txBody>
                    <a:bodyPr/>
                    <a:lstStyle/>
                    <a:p>
                      <a:pPr algn="l" fontAlgn="t"/>
                      <a:r>
                        <a:rPr lang="en-US" sz="1100" b="0" i="0" u="none" strike="noStrike" dirty="0" smtClean="0">
                          <a:solidFill>
                            <a:srgbClr val="000000"/>
                          </a:solidFill>
                          <a:latin typeface="+mj-lt"/>
                        </a:rPr>
                        <a:t>Student's District of Residence</a:t>
                      </a:r>
                    </a:p>
                    <a:p>
                      <a:pPr algn="l" fontAlgn="t"/>
                      <a:endParaRPr lang="en-US" sz="1100" b="0" i="0" u="none" strike="noStrike" dirty="0">
                        <a:solidFill>
                          <a:srgbClr val="000000"/>
                        </a:solidFill>
                        <a:latin typeface="+mj-lt"/>
                      </a:endParaRPr>
                    </a:p>
                  </a:txBody>
                  <a:tcPr marL="9525" marR="9525" marT="9525" marB="0"/>
                </a:tc>
                <a:tc>
                  <a:txBody>
                    <a:bodyPr/>
                    <a:lstStyle/>
                    <a:p>
                      <a:pPr algn="l" fontAlgn="t"/>
                      <a:endParaRPr lang="en-US" sz="1100" b="0" i="0" u="none" strike="noStrike" dirty="0">
                        <a:solidFill>
                          <a:srgbClr val="000000"/>
                        </a:solidFill>
                        <a:latin typeface="+mj-lt"/>
                      </a:endParaRPr>
                    </a:p>
                  </a:txBody>
                  <a:tcPr marL="9525" marR="9525" marT="9525" marB="0"/>
                </a:tc>
              </a:tr>
              <a:tr h="583254">
                <a:tc>
                  <a:txBody>
                    <a:bodyPr/>
                    <a:lstStyle/>
                    <a:p>
                      <a:pPr algn="l" fontAlgn="t"/>
                      <a:r>
                        <a:rPr lang="en-US" sz="1100" b="0" i="0" u="none" strike="noStrike" dirty="0">
                          <a:solidFill>
                            <a:srgbClr val="000000"/>
                          </a:solidFill>
                          <a:latin typeface="+mj-lt"/>
                        </a:rPr>
                        <a:t>Student's Gender</a:t>
                      </a:r>
                    </a:p>
                  </a:txBody>
                  <a:tcPr marL="9525" marR="9525" marT="9525" marB="0"/>
                </a:tc>
                <a:tc>
                  <a:txBody>
                    <a:bodyPr/>
                    <a:lstStyle/>
                    <a:p>
                      <a:pPr algn="l" fontAlgn="t"/>
                      <a:r>
                        <a:rPr lang="en-US" sz="1100" b="0" i="0" u="none" strike="noStrike" dirty="0" smtClean="0">
                          <a:solidFill>
                            <a:srgbClr val="000000"/>
                          </a:solidFill>
                          <a:latin typeface="+mj-lt"/>
                        </a:rPr>
                        <a:t>State of Parent's Residence for Non-Residence Students</a:t>
                      </a:r>
                    </a:p>
                    <a:p>
                      <a:pPr algn="l" fontAlgn="t"/>
                      <a:endParaRPr lang="en-US" sz="1100" b="0" i="0" u="none" strike="noStrike" dirty="0">
                        <a:solidFill>
                          <a:srgbClr val="000000"/>
                        </a:solidFill>
                        <a:latin typeface="+mj-lt"/>
                      </a:endParaRPr>
                    </a:p>
                  </a:txBody>
                  <a:tcPr marL="9525" marR="9525" marT="9525" marB="0"/>
                </a:tc>
                <a:tc>
                  <a:txBody>
                    <a:bodyPr/>
                    <a:lstStyle/>
                    <a:p>
                      <a:pPr algn="l" fontAlgn="t"/>
                      <a:endParaRPr lang="en-US" sz="1100" b="0" i="0" u="none" strike="noStrike" dirty="0">
                        <a:solidFill>
                          <a:srgbClr val="000000"/>
                        </a:solidFill>
                        <a:latin typeface="+mj-lt"/>
                      </a:endParaRPr>
                    </a:p>
                  </a:txBody>
                  <a:tcPr marL="9525" marR="9525" marT="9525" marB="0"/>
                </a:tc>
              </a:tr>
              <a:tr h="583254">
                <a:tc>
                  <a:txBody>
                    <a:bodyPr/>
                    <a:lstStyle/>
                    <a:p>
                      <a:pPr algn="l" fontAlgn="t"/>
                      <a:r>
                        <a:rPr lang="en-US" sz="1100" b="0" i="0" u="none" strike="noStrike" dirty="0">
                          <a:solidFill>
                            <a:srgbClr val="000000"/>
                          </a:solidFill>
                          <a:latin typeface="+mj-lt"/>
                        </a:rPr>
                        <a:t>Student's Date of Birth</a:t>
                      </a:r>
                    </a:p>
                  </a:txBody>
                  <a:tcPr marL="9525" marR="9525" marT="9525" marB="0"/>
                </a:tc>
                <a:tc>
                  <a:txBody>
                    <a:bodyPr/>
                    <a:lstStyle/>
                    <a:p>
                      <a:pPr algn="l" fontAlgn="t"/>
                      <a:r>
                        <a:rPr lang="en-US" sz="1100" b="0" i="0" u="none" strike="noStrike" dirty="0" smtClean="0">
                          <a:solidFill>
                            <a:srgbClr val="000000"/>
                          </a:solidFill>
                          <a:latin typeface="+mj-lt"/>
                        </a:rPr>
                        <a:t>District of Parent's Residence for Non-Residence Students</a:t>
                      </a:r>
                    </a:p>
                    <a:p>
                      <a:pPr algn="l" fontAlgn="t"/>
                      <a:endParaRPr lang="en-US" sz="1100" b="0" i="0" u="none" strike="noStrike" dirty="0">
                        <a:solidFill>
                          <a:srgbClr val="000000"/>
                        </a:solidFill>
                        <a:latin typeface="+mj-lt"/>
                      </a:endParaRPr>
                    </a:p>
                  </a:txBody>
                  <a:tcPr marL="9525" marR="9525" marT="9525" marB="0"/>
                </a:tc>
                <a:tc>
                  <a:txBody>
                    <a:bodyPr/>
                    <a:lstStyle/>
                    <a:p>
                      <a:endParaRPr lang="en-US" sz="1100">
                        <a:latin typeface="+mj-lt"/>
                      </a:endParaRPr>
                    </a:p>
                  </a:txBody>
                  <a:tcPr marL="9525" marR="9525" marT="9525" marB="0"/>
                </a:tc>
              </a:tr>
              <a:tr h="630543">
                <a:tc>
                  <a:txBody>
                    <a:bodyPr/>
                    <a:lstStyle/>
                    <a:p>
                      <a:pPr algn="l" fontAlgn="t"/>
                      <a:r>
                        <a:rPr lang="en-US" sz="1100" b="0" i="0" u="none" strike="noStrike" dirty="0">
                          <a:solidFill>
                            <a:srgbClr val="000000"/>
                          </a:solidFill>
                          <a:latin typeface="+mj-lt"/>
                        </a:rPr>
                        <a:t>ELL Status</a:t>
                      </a:r>
                    </a:p>
                  </a:txBody>
                  <a:tcPr marL="9525" marR="9525" marT="9525" marB="0"/>
                </a:tc>
                <a:tc>
                  <a:txBody>
                    <a:bodyPr/>
                    <a:lstStyle/>
                    <a:p>
                      <a:pPr algn="l" fontAlgn="t"/>
                      <a:endParaRPr lang="en-US" sz="1100" b="0" i="0" u="none" strike="noStrike" dirty="0">
                        <a:solidFill>
                          <a:srgbClr val="000000"/>
                        </a:solidFill>
                        <a:latin typeface="+mj-lt"/>
                      </a:endParaRPr>
                    </a:p>
                  </a:txBody>
                  <a:tcPr marL="9525" marR="9525" marT="9525" marB="0"/>
                </a:tc>
                <a:tc>
                  <a:txBody>
                    <a:bodyPr/>
                    <a:lstStyle/>
                    <a:p>
                      <a:endParaRPr lang="en-US" sz="1100" dirty="0">
                        <a:latin typeface="+mj-lt"/>
                      </a:endParaRPr>
                    </a:p>
                  </a:txBody>
                  <a:tcPr marL="9525" marR="9525" marT="9525" marB="0"/>
                </a:tc>
              </a:tr>
            </a:tbl>
          </a:graphicData>
        </a:graphic>
      </p:graphicFrame>
      <p:sp>
        <p:nvSpPr>
          <p:cNvPr id="4" name="TextBox 3"/>
          <p:cNvSpPr txBox="1"/>
          <p:nvPr/>
        </p:nvSpPr>
        <p:spPr>
          <a:xfrm>
            <a:off x="882869" y="5376042"/>
            <a:ext cx="7630511" cy="738664"/>
          </a:xfrm>
          <a:prstGeom prst="rect">
            <a:avLst/>
          </a:prstGeom>
          <a:noFill/>
        </p:spPr>
        <p:txBody>
          <a:bodyPr wrap="square" rtlCol="0">
            <a:spAutoFit/>
          </a:bodyPr>
          <a:lstStyle/>
          <a:p>
            <a:r>
              <a:rPr lang="en-US" sz="1400" dirty="0" smtClean="0">
                <a:solidFill>
                  <a:srgbClr val="FF0000"/>
                </a:solidFill>
              </a:rPr>
              <a:t>* The primary source of this information is the Student Interchange Student Profile File</a:t>
            </a:r>
          </a:p>
          <a:p>
            <a:r>
              <a:rPr lang="en-US" sz="1400" dirty="0" smtClean="0">
                <a:solidFill>
                  <a:srgbClr val="FF0000"/>
                </a:solidFill>
              </a:rPr>
              <a:t>* Each record must have a valid SASID and/or a LASID</a:t>
            </a:r>
          </a:p>
          <a:p>
            <a:r>
              <a:rPr lang="en-US" sz="1400" dirty="0" smtClean="0">
                <a:solidFill>
                  <a:srgbClr val="FF0000"/>
                </a:solidFill>
              </a:rPr>
              <a:t>* Each record must have matching record (SASID and/or LASID) on the Participation File</a:t>
            </a:r>
            <a:endParaRPr lang="en-US" sz="1400" dirty="0">
              <a:solidFill>
                <a:srgbClr val="FF0000"/>
              </a:solidFill>
            </a:endParaRPr>
          </a:p>
        </p:txBody>
      </p:sp>
    </p:spTree>
    <p:extLst>
      <p:ext uri="{BB962C8B-B14F-4D97-AF65-F5344CB8AC3E}">
        <p14:creationId xmlns:p14="http://schemas.microsoft.com/office/powerpoint/2010/main" val="2055701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381000" y="355600"/>
            <a:ext cx="8382000" cy="1054100"/>
          </a:xfrm>
          <a:prstGeom prst="rect">
            <a:avLst/>
          </a:prstGeom>
        </p:spPr>
        <p:txBody>
          <a:bodyPr vert="horz" lIns="91440" tIns="45720" rIns="91440" bIns="45720" rtlCol="0" anchor="ctr">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200" normalizeH="0" baseline="0" noProof="0" smtClean="0">
                <a:ln>
                  <a:noFill/>
                </a:ln>
                <a:solidFill>
                  <a:schemeClr val="bg1"/>
                </a:solidFill>
                <a:effectLst/>
                <a:uLnTx/>
                <a:uFillTx/>
                <a:latin typeface="Palatino Linotype"/>
                <a:ea typeface="Palatino Linotype" pitchFamily="18" charset="0"/>
                <a:cs typeface="Palatino Linotype"/>
              </a:rPr>
              <a:t>Special Education IEPs Interchange</a:t>
            </a:r>
            <a:endParaRPr kumimoji="0" lang="en-US" sz="3600" b="0" i="0" u="none" strike="noStrike" kern="1200" cap="none" spc="200" normalizeH="0" baseline="0" noProof="0" dirty="0">
              <a:ln>
                <a:noFill/>
              </a:ln>
              <a:solidFill>
                <a:schemeClr val="bg1"/>
              </a:solidFill>
              <a:effectLst/>
              <a:uLnTx/>
              <a:uFillTx/>
              <a:latin typeface="Palatino Linotype"/>
              <a:ea typeface="Palatino Linotype" pitchFamily="18" charset="0"/>
              <a:cs typeface="Palatino Linotype"/>
            </a:endParaRPr>
          </a:p>
        </p:txBody>
      </p:sp>
      <p:graphicFrame>
        <p:nvGraphicFramePr>
          <p:cNvPr id="6" name="Table 5"/>
          <p:cNvGraphicFramePr>
            <a:graphicFrameLocks noGrp="1"/>
          </p:cNvGraphicFramePr>
          <p:nvPr>
            <p:extLst>
              <p:ext uri="{D42A27DB-BD31-4B8C-83A1-F6EECF244321}">
                <p14:modId xmlns:p14="http://schemas.microsoft.com/office/powerpoint/2010/main" val="3433291069"/>
              </p:ext>
            </p:extLst>
          </p:nvPr>
        </p:nvGraphicFramePr>
        <p:xfrm>
          <a:off x="308642" y="355600"/>
          <a:ext cx="8526716" cy="5294723"/>
        </p:xfrm>
        <a:graphic>
          <a:graphicData uri="http://schemas.openxmlformats.org/drawingml/2006/table">
            <a:tbl>
              <a:tblPr firstRow="1" bandRow="1">
                <a:tableStyleId>{5C22544A-7EE6-4342-B048-85BDC9FD1C3A}</a:tableStyleId>
              </a:tblPr>
              <a:tblGrid>
                <a:gridCol w="1382486"/>
                <a:gridCol w="1828800"/>
                <a:gridCol w="1974667"/>
                <a:gridCol w="1717766"/>
                <a:gridCol w="1622997"/>
              </a:tblGrid>
              <a:tr h="351023">
                <a:tc gridSpan="5">
                  <a:txBody>
                    <a:bodyPr/>
                    <a:lstStyle/>
                    <a:p>
                      <a:pPr algn="ctr"/>
                      <a:r>
                        <a:rPr lang="en-US" sz="2000" dirty="0" smtClean="0"/>
                        <a:t>Special</a:t>
                      </a:r>
                      <a:r>
                        <a:rPr lang="en-US" sz="2000" baseline="0" dirty="0" smtClean="0"/>
                        <a:t> Education IEP Interchange: Participation File</a:t>
                      </a:r>
                      <a:endParaRPr lang="en-US" sz="2000" dirty="0"/>
                    </a:p>
                  </a:txBody>
                  <a:tcPr marL="9525" marR="9525" marT="9525" marB="0"/>
                </a:tc>
                <a:tc hMerge="1">
                  <a:txBody>
                    <a:bodyPr/>
                    <a:lstStyle/>
                    <a:p>
                      <a:pPr lvl="0" algn="ctr" eaLnBrk="0" hangingPunct="0">
                        <a:defRPr/>
                      </a:pPr>
                      <a:endParaRPr kumimoji="0" lang="en-US" sz="3600" b="0" i="0" u="none" strike="noStrike" kern="1200" cap="none" spc="200" normalizeH="0" baseline="0" noProof="0" dirty="0">
                        <a:ln>
                          <a:noFill/>
                        </a:ln>
                        <a:solidFill>
                          <a:schemeClr val="bg1"/>
                        </a:solidFill>
                        <a:effectLst/>
                        <a:uLnTx/>
                        <a:uFillTx/>
                        <a:latin typeface="Palatino Linotype"/>
                        <a:ea typeface="Palatino Linotype" pitchFamily="18" charset="0"/>
                        <a:cs typeface="Palatino Linotype"/>
                      </a:endParaRPr>
                    </a:p>
                  </a:txBody>
                  <a:tcPr marL="9525" marR="9525" marT="9525" marB="0"/>
                </a:tc>
                <a:tc hMerge="1">
                  <a:txBody>
                    <a:bodyPr/>
                    <a:lstStyle/>
                    <a:p>
                      <a:pPr lvl="0" algn="ctr" eaLnBrk="0" hangingPunct="0">
                        <a:defRPr/>
                      </a:pPr>
                      <a:endParaRPr kumimoji="0" lang="en-US" sz="3600" b="0" i="0" u="none" strike="noStrike" kern="1200" cap="none" spc="200" normalizeH="0" baseline="0" noProof="0" dirty="0">
                        <a:ln>
                          <a:noFill/>
                        </a:ln>
                        <a:solidFill>
                          <a:schemeClr val="bg1"/>
                        </a:solidFill>
                        <a:effectLst/>
                        <a:uLnTx/>
                        <a:uFillTx/>
                        <a:latin typeface="Palatino Linotype"/>
                        <a:ea typeface="Palatino Linotype" pitchFamily="18" charset="0"/>
                        <a:cs typeface="Palatino Linotype"/>
                      </a:endParaRPr>
                    </a:p>
                  </a:txBody>
                  <a:tcPr marL="9525" marR="9525" marT="9525" marB="0"/>
                </a:tc>
                <a:tc hMerge="1">
                  <a:txBody>
                    <a:bodyPr/>
                    <a:lstStyle/>
                    <a:p>
                      <a:pPr lvl="0" algn="ctr" eaLnBrk="0" hangingPunct="0">
                        <a:defRPr/>
                      </a:pPr>
                      <a:endParaRPr kumimoji="0" lang="en-US" sz="3600" b="0" i="0" u="none" strike="noStrike" kern="1200" cap="none" spc="200" normalizeH="0" baseline="0" noProof="0" dirty="0">
                        <a:ln>
                          <a:noFill/>
                        </a:ln>
                        <a:solidFill>
                          <a:schemeClr val="bg1"/>
                        </a:solidFill>
                        <a:effectLst/>
                        <a:uLnTx/>
                        <a:uFillTx/>
                        <a:latin typeface="Palatino Linotype"/>
                        <a:ea typeface="Palatino Linotype" pitchFamily="18" charset="0"/>
                        <a:cs typeface="Palatino Linotype"/>
                      </a:endParaRPr>
                    </a:p>
                  </a:txBody>
                  <a:tcPr marL="9525" marR="9525" marT="9525" marB="0"/>
                </a:tc>
                <a:tc hMerge="1">
                  <a:txBody>
                    <a:bodyPr/>
                    <a:lstStyle/>
                    <a:p>
                      <a:pPr lvl="0" algn="ctr" eaLnBrk="0" hangingPunct="0">
                        <a:defRPr/>
                      </a:pPr>
                      <a:endParaRPr kumimoji="0" lang="en-US" sz="3600" b="0" i="0" u="none" strike="noStrike" kern="1200" cap="none" spc="200" normalizeH="0" baseline="0" noProof="0" dirty="0">
                        <a:ln>
                          <a:noFill/>
                        </a:ln>
                        <a:solidFill>
                          <a:schemeClr val="bg1"/>
                        </a:solidFill>
                        <a:effectLst/>
                        <a:uLnTx/>
                        <a:uFillTx/>
                        <a:latin typeface="Palatino Linotype"/>
                        <a:ea typeface="Palatino Linotype" pitchFamily="18" charset="0"/>
                        <a:cs typeface="Palatino Linotype"/>
                      </a:endParaRPr>
                    </a:p>
                  </a:txBody>
                  <a:tcPr marL="9525" marR="9525" marT="9525" marB="0"/>
                </a:tc>
              </a:tr>
              <a:tr h="351023">
                <a:tc>
                  <a:txBody>
                    <a:bodyPr/>
                    <a:lstStyle/>
                    <a:p>
                      <a:pPr algn="l" fontAlgn="t"/>
                      <a:r>
                        <a:rPr lang="en-US" sz="1000" b="1" i="0" u="none" strike="noStrike" dirty="0">
                          <a:solidFill>
                            <a:schemeClr val="tx1"/>
                          </a:solidFill>
                          <a:latin typeface="+mj-lt"/>
                        </a:rPr>
                        <a:t>Admin Unit/SOP Code</a:t>
                      </a:r>
                    </a:p>
                  </a:txBody>
                  <a:tcPr marL="0" marR="0" marT="0" marB="0"/>
                </a:tc>
                <a:tc>
                  <a:txBody>
                    <a:bodyPr/>
                    <a:lstStyle/>
                    <a:p>
                      <a:pPr algn="l" fontAlgn="t"/>
                      <a:r>
                        <a:rPr lang="en-US" sz="1000" b="0" i="0" u="none" strike="noStrike" dirty="0">
                          <a:solidFill>
                            <a:srgbClr val="000000"/>
                          </a:solidFill>
                          <a:latin typeface="+mj-lt"/>
                        </a:rPr>
                        <a:t>Pupil's Attendance Information</a:t>
                      </a:r>
                    </a:p>
                  </a:txBody>
                  <a:tcPr marL="0" marR="0" marT="0" marB="0"/>
                </a:tc>
                <a:tc>
                  <a:txBody>
                    <a:bodyPr/>
                    <a:lstStyle/>
                    <a:p>
                      <a:pPr algn="l" fontAlgn="t"/>
                      <a:r>
                        <a:rPr lang="en-US" sz="1000" b="0" i="0" u="none" strike="noStrike">
                          <a:solidFill>
                            <a:srgbClr val="000000"/>
                          </a:solidFill>
                          <a:latin typeface="+mj-lt"/>
                        </a:rPr>
                        <a:t>Secondary Service Provider EDID 3</a:t>
                      </a:r>
                    </a:p>
                  </a:txBody>
                  <a:tcPr marL="0" marR="0" marT="0" marB="0"/>
                </a:tc>
                <a:tc>
                  <a:txBody>
                    <a:bodyPr/>
                    <a:lstStyle/>
                    <a:p>
                      <a:pPr algn="l" fontAlgn="t"/>
                      <a:r>
                        <a:rPr lang="en-US" sz="1000" b="1" i="0" u="none" strike="noStrike" dirty="0">
                          <a:solidFill>
                            <a:srgbClr val="000000"/>
                          </a:solidFill>
                          <a:latin typeface="+mj-lt"/>
                        </a:rPr>
                        <a:t>Reason for Delay in Completing Evaluation Part C</a:t>
                      </a:r>
                    </a:p>
                  </a:txBody>
                  <a:tcPr marL="0" marR="0" marT="0" marB="0"/>
                </a:tc>
                <a:tc>
                  <a:txBody>
                    <a:bodyPr/>
                    <a:lstStyle/>
                    <a:p>
                      <a:pPr algn="l" fontAlgn="t"/>
                      <a:r>
                        <a:rPr lang="en-US" sz="1000" b="1" i="0" u="none" strike="noStrike" dirty="0">
                          <a:solidFill>
                            <a:srgbClr val="000000"/>
                          </a:solidFill>
                          <a:latin typeface="+mj-lt"/>
                        </a:rPr>
                        <a:t>Reason for Delay in IEP Implementation C to B</a:t>
                      </a:r>
                    </a:p>
                  </a:txBody>
                  <a:tcPr marL="0" marR="0" marT="0" marB="0"/>
                </a:tc>
              </a:tr>
              <a:tr h="351023">
                <a:tc>
                  <a:txBody>
                    <a:bodyPr/>
                    <a:lstStyle/>
                    <a:p>
                      <a:pPr algn="l" fontAlgn="t"/>
                      <a:r>
                        <a:rPr lang="en-US" sz="1100" b="1" i="0" u="none" strike="noStrike" dirty="0">
                          <a:solidFill>
                            <a:srgbClr val="FF0000"/>
                          </a:solidFill>
                          <a:latin typeface="+mj-lt"/>
                        </a:rPr>
                        <a:t>Student's State ID (SASID)</a:t>
                      </a:r>
                    </a:p>
                  </a:txBody>
                  <a:tcPr marL="0" marR="0" marT="0" marB="0"/>
                </a:tc>
                <a:tc>
                  <a:txBody>
                    <a:bodyPr/>
                    <a:lstStyle/>
                    <a:p>
                      <a:pPr algn="l" fontAlgn="t"/>
                      <a:r>
                        <a:rPr lang="en-US" sz="1000" b="1" i="0" u="none" strike="noStrike" dirty="0">
                          <a:solidFill>
                            <a:srgbClr val="000000"/>
                          </a:solidFill>
                          <a:latin typeface="+mj-lt"/>
                        </a:rPr>
                        <a:t>State of Attendance</a:t>
                      </a:r>
                    </a:p>
                  </a:txBody>
                  <a:tcPr marL="0" marR="0" marT="0" marB="0"/>
                </a:tc>
                <a:tc>
                  <a:txBody>
                    <a:bodyPr/>
                    <a:lstStyle/>
                    <a:p>
                      <a:pPr algn="l" fontAlgn="t"/>
                      <a:r>
                        <a:rPr lang="en-US" sz="1000" b="0" i="0" u="none" strike="noStrike">
                          <a:solidFill>
                            <a:srgbClr val="000000"/>
                          </a:solidFill>
                          <a:latin typeface="+mj-lt"/>
                        </a:rPr>
                        <a:t>Secondary Service Provider EDID 4</a:t>
                      </a:r>
                    </a:p>
                  </a:txBody>
                  <a:tcPr marL="0" marR="0" marT="0" marB="0"/>
                </a:tc>
                <a:tc>
                  <a:txBody>
                    <a:bodyPr/>
                    <a:lstStyle/>
                    <a:p>
                      <a:pPr algn="l" fontAlgn="t"/>
                      <a:r>
                        <a:rPr lang="en-US" sz="1000" b="1" i="0" u="none" strike="noStrike" dirty="0">
                          <a:solidFill>
                            <a:srgbClr val="000000"/>
                          </a:solidFill>
                          <a:latin typeface="+mj-lt"/>
                        </a:rPr>
                        <a:t>Eligibility and Services Path 1</a:t>
                      </a:r>
                    </a:p>
                  </a:txBody>
                  <a:tcPr marL="0" marR="0" marT="0" marB="0"/>
                </a:tc>
                <a:tc>
                  <a:txBody>
                    <a:bodyPr/>
                    <a:lstStyle/>
                    <a:p>
                      <a:pPr algn="l" fontAlgn="t"/>
                      <a:r>
                        <a:rPr lang="en-US" sz="1000" b="1" i="0" u="none" strike="noStrike" dirty="0">
                          <a:solidFill>
                            <a:srgbClr val="000000"/>
                          </a:solidFill>
                          <a:latin typeface="+mj-lt"/>
                        </a:rPr>
                        <a:t>Eligibility and Services Path 2</a:t>
                      </a:r>
                    </a:p>
                  </a:txBody>
                  <a:tcPr marL="0" marR="0" marT="0" marB="0"/>
                </a:tc>
              </a:tr>
              <a:tr h="351023">
                <a:tc>
                  <a:txBody>
                    <a:bodyPr/>
                    <a:lstStyle/>
                    <a:p>
                      <a:pPr algn="l" fontAlgn="t"/>
                      <a:r>
                        <a:rPr lang="en-US" sz="1000" b="1" i="0" u="none" strike="noStrike" dirty="0">
                          <a:solidFill>
                            <a:srgbClr val="FF0000"/>
                          </a:solidFill>
                          <a:latin typeface="+mj-lt"/>
                        </a:rPr>
                        <a:t>Local ID (LASID)</a:t>
                      </a:r>
                    </a:p>
                  </a:txBody>
                  <a:tcPr marL="0" marR="0" marT="0" marB="0"/>
                </a:tc>
                <a:tc>
                  <a:txBody>
                    <a:bodyPr/>
                    <a:lstStyle/>
                    <a:p>
                      <a:pPr algn="l" fontAlgn="t"/>
                      <a:r>
                        <a:rPr lang="en-US" sz="1000" b="0" i="0" u="none" strike="noStrike" dirty="0">
                          <a:solidFill>
                            <a:srgbClr val="000000"/>
                          </a:solidFill>
                          <a:latin typeface="+mj-lt"/>
                        </a:rPr>
                        <a:t>Educational Orphan</a:t>
                      </a:r>
                    </a:p>
                  </a:txBody>
                  <a:tcPr marL="0" marR="0" marT="0" marB="0"/>
                </a:tc>
                <a:tc>
                  <a:txBody>
                    <a:bodyPr/>
                    <a:lstStyle/>
                    <a:p>
                      <a:pPr algn="l" fontAlgn="t"/>
                      <a:r>
                        <a:rPr lang="en-US" sz="1000" b="1" i="0" u="none" strike="noStrike" dirty="0">
                          <a:solidFill>
                            <a:srgbClr val="000000"/>
                          </a:solidFill>
                          <a:latin typeface="+mj-lt"/>
                        </a:rPr>
                        <a:t>Hours of Special Education Services per Week</a:t>
                      </a:r>
                    </a:p>
                  </a:txBody>
                  <a:tcPr marL="0" marR="0" marT="0" marB="0"/>
                </a:tc>
                <a:tc>
                  <a:txBody>
                    <a:bodyPr/>
                    <a:lstStyle/>
                    <a:p>
                      <a:pPr algn="l" fontAlgn="t"/>
                      <a:r>
                        <a:rPr lang="en-US" sz="1000" b="0" i="0" u="none" strike="noStrike" dirty="0">
                          <a:solidFill>
                            <a:schemeClr val="tx1"/>
                          </a:solidFill>
                          <a:latin typeface="+mj-lt"/>
                        </a:rPr>
                        <a:t>Date Child is Referred to the Part C </a:t>
                      </a:r>
                      <a:r>
                        <a:rPr lang="en-US" sz="1000" b="0" i="0" u="none" strike="noStrike" dirty="0" smtClean="0">
                          <a:solidFill>
                            <a:schemeClr val="tx1"/>
                          </a:solidFill>
                          <a:latin typeface="+mj-lt"/>
                        </a:rPr>
                        <a:t>System       *may be zero-filled</a:t>
                      </a:r>
                      <a:endParaRPr lang="en-US" sz="1000" b="0" i="0" u="none" strike="noStrike" dirty="0">
                        <a:solidFill>
                          <a:schemeClr val="tx1"/>
                        </a:solidFill>
                        <a:latin typeface="+mj-lt"/>
                      </a:endParaRPr>
                    </a:p>
                  </a:txBody>
                  <a:tcPr marL="0" marR="0" marT="0" marB="0"/>
                </a:tc>
                <a:tc>
                  <a:txBody>
                    <a:bodyPr/>
                    <a:lstStyle/>
                    <a:p>
                      <a:pPr algn="l" fontAlgn="t"/>
                      <a:r>
                        <a:rPr lang="en-US" sz="1000" b="1" i="0" u="none" strike="noStrike" dirty="0">
                          <a:solidFill>
                            <a:srgbClr val="000000"/>
                          </a:solidFill>
                          <a:latin typeface="+mj-lt"/>
                        </a:rPr>
                        <a:t>Date of Parental Consent to Evaluate Part B</a:t>
                      </a:r>
                    </a:p>
                  </a:txBody>
                  <a:tcPr marL="0" marR="0" marT="0" marB="0"/>
                </a:tc>
              </a:tr>
              <a:tr h="448744">
                <a:tc>
                  <a:txBody>
                    <a:bodyPr/>
                    <a:lstStyle/>
                    <a:p>
                      <a:pPr algn="l" fontAlgn="t"/>
                      <a:r>
                        <a:rPr lang="en-US" sz="1000" b="1" i="0" u="none" strike="noStrike" dirty="0">
                          <a:solidFill>
                            <a:srgbClr val="000000"/>
                          </a:solidFill>
                          <a:latin typeface="+mj-lt"/>
                        </a:rPr>
                        <a:t>Student's First Name</a:t>
                      </a:r>
                    </a:p>
                  </a:txBody>
                  <a:tcPr marL="0" marR="0" marT="0" marB="0"/>
                </a:tc>
                <a:tc>
                  <a:txBody>
                    <a:bodyPr/>
                    <a:lstStyle/>
                    <a:p>
                      <a:pPr algn="l" fontAlgn="t"/>
                      <a:r>
                        <a:rPr lang="en-US" sz="1000" b="0" i="0" u="none" strike="noStrike" dirty="0">
                          <a:solidFill>
                            <a:srgbClr val="000000"/>
                          </a:solidFill>
                          <a:latin typeface="+mj-lt"/>
                        </a:rPr>
                        <a:t>Parentally Placed in a Private School</a:t>
                      </a:r>
                    </a:p>
                  </a:txBody>
                  <a:tcPr marL="0" marR="0" marT="0" marB="0"/>
                </a:tc>
                <a:tc>
                  <a:txBody>
                    <a:bodyPr/>
                    <a:lstStyle/>
                    <a:p>
                      <a:pPr algn="l" fontAlgn="t"/>
                      <a:r>
                        <a:rPr lang="en-US" sz="1000" b="1" i="0" u="none" strike="noStrike" dirty="0">
                          <a:solidFill>
                            <a:srgbClr val="000000"/>
                          </a:solidFill>
                          <a:latin typeface="+mj-lt"/>
                        </a:rPr>
                        <a:t>Total School Hours per Week</a:t>
                      </a:r>
                    </a:p>
                  </a:txBody>
                  <a:tcPr marL="0" marR="0" marT="0" marB="0"/>
                </a:tc>
                <a:tc>
                  <a:txBody>
                    <a:bodyPr/>
                    <a:lstStyle/>
                    <a:p>
                      <a:pPr algn="l" fontAlgn="t"/>
                      <a:r>
                        <a:rPr lang="en-US" sz="1000" b="1" i="0" u="none" strike="noStrike">
                          <a:solidFill>
                            <a:srgbClr val="000000"/>
                          </a:solidFill>
                          <a:latin typeface="+mj-lt"/>
                        </a:rPr>
                        <a:t>Date Child is Found Eligible for Part C Services</a:t>
                      </a:r>
                    </a:p>
                  </a:txBody>
                  <a:tcPr marL="0" marR="0" marT="0" marB="0"/>
                </a:tc>
                <a:tc>
                  <a:txBody>
                    <a:bodyPr/>
                    <a:lstStyle/>
                    <a:p>
                      <a:pPr algn="l" fontAlgn="t"/>
                      <a:r>
                        <a:rPr lang="en-US" sz="1000" b="1" i="0" u="none" strike="noStrike" dirty="0">
                          <a:solidFill>
                            <a:srgbClr val="000000"/>
                          </a:solidFill>
                          <a:latin typeface="+mj-lt"/>
                        </a:rPr>
                        <a:t>Date Evaluation Completed Part B</a:t>
                      </a:r>
                    </a:p>
                  </a:txBody>
                  <a:tcPr marL="0" marR="0" marT="0" marB="0"/>
                </a:tc>
              </a:tr>
              <a:tr h="595272">
                <a:tc>
                  <a:txBody>
                    <a:bodyPr/>
                    <a:lstStyle/>
                    <a:p>
                      <a:pPr algn="l" fontAlgn="t"/>
                      <a:r>
                        <a:rPr lang="en-US" sz="1000" b="1" i="0" u="none" strike="noStrike" dirty="0">
                          <a:solidFill>
                            <a:srgbClr val="000000"/>
                          </a:solidFill>
                          <a:latin typeface="+mj-lt"/>
                        </a:rPr>
                        <a:t>Student's Last Name</a:t>
                      </a:r>
                    </a:p>
                  </a:txBody>
                  <a:tcPr marL="0" marR="0" marT="0" marB="0"/>
                </a:tc>
                <a:tc>
                  <a:txBody>
                    <a:bodyPr/>
                    <a:lstStyle/>
                    <a:p>
                      <a:pPr algn="l" fontAlgn="t"/>
                      <a:r>
                        <a:rPr lang="en-US" sz="1000" b="0" i="0" u="none" strike="noStrike">
                          <a:solidFill>
                            <a:srgbClr val="000000"/>
                          </a:solidFill>
                          <a:latin typeface="+mj-lt"/>
                        </a:rPr>
                        <a:t>Special Education Funding Status</a:t>
                      </a:r>
                    </a:p>
                  </a:txBody>
                  <a:tcPr marL="0" marR="0" marT="0" marB="0"/>
                </a:tc>
                <a:tc>
                  <a:txBody>
                    <a:bodyPr/>
                    <a:lstStyle/>
                    <a:p>
                      <a:pPr algn="l" fontAlgn="t"/>
                      <a:r>
                        <a:rPr lang="en-US" sz="1000" b="1" i="0" u="none" strike="noStrike" dirty="0">
                          <a:solidFill>
                            <a:srgbClr val="000000"/>
                          </a:solidFill>
                          <a:latin typeface="+mj-lt"/>
                        </a:rPr>
                        <a:t>Extended School Year Services</a:t>
                      </a:r>
                    </a:p>
                  </a:txBody>
                  <a:tcPr marL="0" marR="0" marT="0" marB="0"/>
                </a:tc>
                <a:tc>
                  <a:txBody>
                    <a:bodyPr/>
                    <a:lstStyle/>
                    <a:p>
                      <a:pPr algn="l" fontAlgn="t"/>
                      <a:r>
                        <a:rPr lang="en-US" sz="1000" b="1" i="0" u="none" strike="noStrike">
                          <a:solidFill>
                            <a:srgbClr val="000000"/>
                          </a:solidFill>
                          <a:latin typeface="+mj-lt"/>
                        </a:rPr>
                        <a:t>Date of Referral to Administrative Unit from the Local Community Centered Board</a:t>
                      </a:r>
                    </a:p>
                  </a:txBody>
                  <a:tcPr marL="0" marR="0" marT="0" marB="0"/>
                </a:tc>
                <a:tc>
                  <a:txBody>
                    <a:bodyPr/>
                    <a:lstStyle/>
                    <a:p>
                      <a:pPr algn="l" fontAlgn="t"/>
                      <a:r>
                        <a:rPr lang="en-US" sz="1000" b="1" i="0" u="none" strike="noStrike" dirty="0">
                          <a:solidFill>
                            <a:srgbClr val="000000"/>
                          </a:solidFill>
                          <a:latin typeface="+mj-lt"/>
                        </a:rPr>
                        <a:t>Reason for Delay in Completing the Evaluation Part B</a:t>
                      </a:r>
                    </a:p>
                  </a:txBody>
                  <a:tcPr marL="0" marR="0" marT="0" marB="0"/>
                </a:tc>
              </a:tr>
              <a:tr h="448744">
                <a:tc>
                  <a:txBody>
                    <a:bodyPr/>
                    <a:lstStyle/>
                    <a:p>
                      <a:pPr algn="l" fontAlgn="t"/>
                      <a:r>
                        <a:rPr lang="en-US" sz="1000" b="1" i="0" u="none" strike="noStrike" dirty="0">
                          <a:solidFill>
                            <a:srgbClr val="000000"/>
                          </a:solidFill>
                          <a:latin typeface="+mj-lt"/>
                        </a:rPr>
                        <a:t>Student's Gender</a:t>
                      </a:r>
                    </a:p>
                  </a:txBody>
                  <a:tcPr marL="0" marR="0" marT="0" marB="0"/>
                </a:tc>
                <a:tc>
                  <a:txBody>
                    <a:bodyPr/>
                    <a:lstStyle/>
                    <a:p>
                      <a:pPr algn="l" fontAlgn="t"/>
                      <a:r>
                        <a:rPr lang="en-US" sz="1000" b="1" i="0" u="none" strike="noStrike" dirty="0">
                          <a:solidFill>
                            <a:srgbClr val="000000"/>
                          </a:solidFill>
                          <a:latin typeface="+mj-lt"/>
                        </a:rPr>
                        <a:t>Date of Entry to Special Education</a:t>
                      </a:r>
                    </a:p>
                  </a:txBody>
                  <a:tcPr marL="0" marR="0" marT="0" marB="0"/>
                </a:tc>
                <a:tc>
                  <a:txBody>
                    <a:bodyPr/>
                    <a:lstStyle/>
                    <a:p>
                      <a:pPr algn="l" fontAlgn="t"/>
                      <a:r>
                        <a:rPr lang="en-US" sz="1000" b="1" i="0" u="none" strike="noStrike" dirty="0">
                          <a:solidFill>
                            <a:srgbClr val="000000"/>
                          </a:solidFill>
                          <a:latin typeface="+mj-lt"/>
                        </a:rPr>
                        <a:t>Basis of Exit</a:t>
                      </a:r>
                    </a:p>
                  </a:txBody>
                  <a:tcPr marL="0" marR="0" marT="0" marB="0"/>
                </a:tc>
                <a:tc>
                  <a:txBody>
                    <a:bodyPr/>
                    <a:lstStyle/>
                    <a:p>
                      <a:pPr algn="l" fontAlgn="t"/>
                      <a:r>
                        <a:rPr lang="en-US" sz="1000" b="1" i="0" u="none" strike="noStrike" dirty="0">
                          <a:solidFill>
                            <a:srgbClr val="000000"/>
                          </a:solidFill>
                          <a:latin typeface="+mj-lt"/>
                        </a:rPr>
                        <a:t>Date of Parental Consent to Evaluate C to B</a:t>
                      </a:r>
                    </a:p>
                  </a:txBody>
                  <a:tcPr marL="0" marR="0" marT="0" marB="0"/>
                </a:tc>
                <a:tc>
                  <a:txBody>
                    <a:bodyPr/>
                    <a:lstStyle/>
                    <a:p>
                      <a:pPr algn="l" fontAlgn="t"/>
                      <a:r>
                        <a:rPr lang="en-US" sz="1000" b="1" i="0" u="none" strike="noStrike" dirty="0">
                          <a:solidFill>
                            <a:srgbClr val="000000"/>
                          </a:solidFill>
                          <a:latin typeface="+mj-lt"/>
                        </a:rPr>
                        <a:t>Date of Initial Eligibility Meeting Part B</a:t>
                      </a:r>
                    </a:p>
                  </a:txBody>
                  <a:tcPr marL="0" marR="0" marT="0" marB="0"/>
                </a:tc>
              </a:tr>
              <a:tr h="595272">
                <a:tc>
                  <a:txBody>
                    <a:bodyPr/>
                    <a:lstStyle/>
                    <a:p>
                      <a:pPr algn="l" fontAlgn="t"/>
                      <a:r>
                        <a:rPr lang="en-US" sz="1000" b="1" i="0" u="none" strike="noStrike" dirty="0">
                          <a:solidFill>
                            <a:srgbClr val="000000"/>
                          </a:solidFill>
                          <a:latin typeface="+mj-lt"/>
                        </a:rPr>
                        <a:t>Student's Date of Birth</a:t>
                      </a:r>
                    </a:p>
                  </a:txBody>
                  <a:tcPr marL="0" marR="0" marT="0" marB="0"/>
                </a:tc>
                <a:tc>
                  <a:txBody>
                    <a:bodyPr/>
                    <a:lstStyle/>
                    <a:p>
                      <a:pPr algn="l" fontAlgn="t"/>
                      <a:r>
                        <a:rPr lang="en-US" sz="1000" b="1" i="0" u="none" strike="noStrike" dirty="0">
                          <a:solidFill>
                            <a:srgbClr val="000000"/>
                          </a:solidFill>
                          <a:latin typeface="+mj-lt"/>
                        </a:rPr>
                        <a:t>Date of Exit from Special Education</a:t>
                      </a:r>
                    </a:p>
                  </a:txBody>
                  <a:tcPr marL="0" marR="0" marT="0" marB="0"/>
                </a:tc>
                <a:tc>
                  <a:txBody>
                    <a:bodyPr/>
                    <a:lstStyle/>
                    <a:p>
                      <a:pPr algn="l" fontAlgn="t"/>
                      <a:r>
                        <a:rPr lang="en-US" sz="1000" b="1" i="0" u="none" strike="noStrike" dirty="0">
                          <a:solidFill>
                            <a:srgbClr val="000000"/>
                          </a:solidFill>
                          <a:latin typeface="+mj-lt"/>
                        </a:rPr>
                        <a:t>Special Education/Part C Referral</a:t>
                      </a:r>
                    </a:p>
                  </a:txBody>
                  <a:tcPr marL="0" marR="0" marT="0" marB="0"/>
                </a:tc>
                <a:tc>
                  <a:txBody>
                    <a:bodyPr/>
                    <a:lstStyle/>
                    <a:p>
                      <a:pPr algn="l" fontAlgn="t"/>
                      <a:r>
                        <a:rPr lang="en-US" sz="1000" b="1" i="0" u="none" strike="noStrike" dirty="0">
                          <a:solidFill>
                            <a:srgbClr val="000000"/>
                          </a:solidFill>
                          <a:latin typeface="+mj-lt"/>
                        </a:rPr>
                        <a:t>Date Evaluation Completed C to B</a:t>
                      </a:r>
                    </a:p>
                  </a:txBody>
                  <a:tcPr marL="0" marR="0" marT="0" marB="0"/>
                </a:tc>
                <a:tc>
                  <a:txBody>
                    <a:bodyPr/>
                    <a:lstStyle/>
                    <a:p>
                      <a:pPr algn="l" fontAlgn="t"/>
                      <a:r>
                        <a:rPr lang="en-US" sz="1000" b="1" i="0" u="none" strike="noStrike" dirty="0">
                          <a:solidFill>
                            <a:srgbClr val="000000"/>
                          </a:solidFill>
                          <a:latin typeface="+mj-lt"/>
                        </a:rPr>
                        <a:t>Date Initial IEP was Finalized Part B</a:t>
                      </a:r>
                    </a:p>
                  </a:txBody>
                  <a:tcPr marL="0" marR="0" marT="0" marB="0"/>
                </a:tc>
              </a:tr>
              <a:tr h="398507">
                <a:tc>
                  <a:txBody>
                    <a:bodyPr/>
                    <a:lstStyle/>
                    <a:p>
                      <a:pPr algn="l" fontAlgn="t"/>
                      <a:r>
                        <a:rPr lang="en-US" sz="1000" b="1" i="0" u="none" strike="noStrike" dirty="0">
                          <a:solidFill>
                            <a:srgbClr val="000000"/>
                          </a:solidFill>
                          <a:latin typeface="+mj-lt"/>
                        </a:rPr>
                        <a:t>Primary Disability</a:t>
                      </a:r>
                    </a:p>
                  </a:txBody>
                  <a:tcPr marL="0" marR="0" marT="0" marB="0"/>
                </a:tc>
                <a:tc>
                  <a:txBody>
                    <a:bodyPr/>
                    <a:lstStyle/>
                    <a:p>
                      <a:pPr algn="l" fontAlgn="t"/>
                      <a:r>
                        <a:rPr lang="en-US" sz="1000" b="0" i="0" u="none" strike="noStrike">
                          <a:solidFill>
                            <a:srgbClr val="000000"/>
                          </a:solidFill>
                          <a:latin typeface="+mj-lt"/>
                        </a:rPr>
                        <a:t>Educational Environment</a:t>
                      </a:r>
                    </a:p>
                  </a:txBody>
                  <a:tcPr marL="0" marR="0" marT="0" marB="0"/>
                </a:tc>
                <a:tc>
                  <a:txBody>
                    <a:bodyPr/>
                    <a:lstStyle/>
                    <a:p>
                      <a:pPr algn="l" fontAlgn="t"/>
                      <a:r>
                        <a:rPr lang="en-US" sz="1000" b="1" i="0" u="none" strike="noStrike" dirty="0">
                          <a:solidFill>
                            <a:srgbClr val="000000"/>
                          </a:solidFill>
                          <a:latin typeface="+mj-lt"/>
                        </a:rPr>
                        <a:t>Current Eligibility and Services</a:t>
                      </a:r>
                    </a:p>
                  </a:txBody>
                  <a:tcPr marL="0" marR="0" marT="0" marB="0"/>
                </a:tc>
                <a:tc>
                  <a:txBody>
                    <a:bodyPr/>
                    <a:lstStyle/>
                    <a:p>
                      <a:pPr algn="l" fontAlgn="t"/>
                      <a:r>
                        <a:rPr lang="en-US" sz="1000" b="1" i="0" u="none" strike="noStrike" dirty="0">
                          <a:solidFill>
                            <a:srgbClr val="000000"/>
                          </a:solidFill>
                          <a:latin typeface="+mj-lt"/>
                        </a:rPr>
                        <a:t>Reason for Delay in Completing Evaluation C to B</a:t>
                      </a:r>
                    </a:p>
                  </a:txBody>
                  <a:tcPr marL="0" marR="0" marT="0" marB="0"/>
                </a:tc>
                <a:tc>
                  <a:txBody>
                    <a:bodyPr/>
                    <a:lstStyle/>
                    <a:p>
                      <a:pPr algn="l" fontAlgn="t"/>
                      <a:r>
                        <a:rPr lang="en-US" sz="1000" b="1" i="0" u="none" strike="noStrike" dirty="0">
                          <a:solidFill>
                            <a:srgbClr val="000000"/>
                          </a:solidFill>
                          <a:latin typeface="+mj-lt"/>
                        </a:rPr>
                        <a:t>Reason for Delay in Finalizing the Initial IEP Part B</a:t>
                      </a:r>
                    </a:p>
                  </a:txBody>
                  <a:tcPr marL="0" marR="0" marT="0" marB="0"/>
                </a:tc>
              </a:tr>
              <a:tr h="351023">
                <a:tc>
                  <a:txBody>
                    <a:bodyPr/>
                    <a:lstStyle/>
                    <a:p>
                      <a:pPr algn="l" fontAlgn="t"/>
                      <a:r>
                        <a:rPr lang="en-US" sz="1000" b="1" i="0" u="none" strike="noStrike" dirty="0">
                          <a:solidFill>
                            <a:srgbClr val="000000"/>
                          </a:solidFill>
                          <a:latin typeface="+mj-lt"/>
                        </a:rPr>
                        <a:t>School Code</a:t>
                      </a:r>
                    </a:p>
                  </a:txBody>
                  <a:tcPr marL="0" marR="0" marT="0" marB="0"/>
                </a:tc>
                <a:tc>
                  <a:txBody>
                    <a:bodyPr/>
                    <a:lstStyle/>
                    <a:p>
                      <a:pPr algn="l" fontAlgn="t"/>
                      <a:r>
                        <a:rPr lang="en-US" sz="1000" b="0" i="0" u="none" strike="noStrike">
                          <a:solidFill>
                            <a:srgbClr val="000000"/>
                          </a:solidFill>
                          <a:latin typeface="+mj-lt"/>
                        </a:rPr>
                        <a:t>Primary Service Provider's EDID</a:t>
                      </a:r>
                    </a:p>
                  </a:txBody>
                  <a:tcPr marL="0" marR="0" marT="0" marB="0"/>
                </a:tc>
                <a:tc>
                  <a:txBody>
                    <a:bodyPr/>
                    <a:lstStyle/>
                    <a:p>
                      <a:pPr algn="l" fontAlgn="t"/>
                      <a:r>
                        <a:rPr lang="en-US" sz="1000" b="1" i="0" u="none" strike="noStrike" dirty="0">
                          <a:solidFill>
                            <a:srgbClr val="000000"/>
                          </a:solidFill>
                          <a:latin typeface="+mj-lt"/>
                        </a:rPr>
                        <a:t>Date Referred for Part C Evaluation</a:t>
                      </a:r>
                    </a:p>
                  </a:txBody>
                  <a:tcPr marL="0" marR="0" marT="0" marB="0"/>
                </a:tc>
                <a:tc>
                  <a:txBody>
                    <a:bodyPr/>
                    <a:lstStyle/>
                    <a:p>
                      <a:pPr algn="l" fontAlgn="t"/>
                      <a:r>
                        <a:rPr lang="en-US" sz="1000" b="1" i="0" u="none" strike="noStrike">
                          <a:solidFill>
                            <a:srgbClr val="000000"/>
                          </a:solidFill>
                          <a:latin typeface="+mj-lt"/>
                        </a:rPr>
                        <a:t>Date of Initial Eligibility Meeting C to B</a:t>
                      </a:r>
                    </a:p>
                  </a:txBody>
                  <a:tcPr marL="0" marR="0" marT="0" marB="0"/>
                </a:tc>
                <a:tc>
                  <a:txBody>
                    <a:bodyPr/>
                    <a:lstStyle/>
                    <a:p>
                      <a:pPr algn="l" fontAlgn="t"/>
                      <a:r>
                        <a:rPr lang="en-US" sz="1000" b="1" i="0" u="none" strike="noStrike" dirty="0">
                          <a:solidFill>
                            <a:srgbClr val="000000"/>
                          </a:solidFill>
                          <a:latin typeface="+mj-lt"/>
                        </a:rPr>
                        <a:t>Date IEP was Implemented Part B</a:t>
                      </a:r>
                    </a:p>
                  </a:txBody>
                  <a:tcPr marL="0" marR="0" marT="0" marB="0"/>
                </a:tc>
              </a:tr>
              <a:tr h="351023">
                <a:tc>
                  <a:txBody>
                    <a:bodyPr/>
                    <a:lstStyle/>
                    <a:p>
                      <a:pPr algn="l" fontAlgn="t"/>
                      <a:r>
                        <a:rPr lang="en-US" sz="1000" b="1" i="0" u="none" strike="noStrike" dirty="0">
                          <a:solidFill>
                            <a:srgbClr val="000000"/>
                          </a:solidFill>
                          <a:latin typeface="+mj-lt"/>
                        </a:rPr>
                        <a:t>Program Code</a:t>
                      </a:r>
                    </a:p>
                  </a:txBody>
                  <a:tcPr marL="0" marR="0" marT="0" marB="0"/>
                </a:tc>
                <a:tc>
                  <a:txBody>
                    <a:bodyPr/>
                    <a:lstStyle/>
                    <a:p>
                      <a:pPr algn="l" fontAlgn="t"/>
                      <a:r>
                        <a:rPr lang="en-US" sz="1000" b="0" i="0" u="none" strike="noStrike">
                          <a:solidFill>
                            <a:srgbClr val="000000"/>
                          </a:solidFill>
                          <a:latin typeface="+mj-lt"/>
                        </a:rPr>
                        <a:t>Secondary Service Provider EDID 1</a:t>
                      </a:r>
                    </a:p>
                  </a:txBody>
                  <a:tcPr marL="0" marR="0" marT="0" marB="0"/>
                </a:tc>
                <a:tc>
                  <a:txBody>
                    <a:bodyPr/>
                    <a:lstStyle/>
                    <a:p>
                      <a:pPr algn="l" fontAlgn="t"/>
                      <a:r>
                        <a:rPr lang="en-US" sz="1000" b="1" i="0" u="none" strike="noStrike" dirty="0">
                          <a:solidFill>
                            <a:srgbClr val="000000"/>
                          </a:solidFill>
                          <a:latin typeface="+mj-lt"/>
                        </a:rPr>
                        <a:t>Date of Parental Consent To Evaluate Part C</a:t>
                      </a:r>
                    </a:p>
                  </a:txBody>
                  <a:tcPr marL="0" marR="0" marT="0" marB="0"/>
                </a:tc>
                <a:tc>
                  <a:txBody>
                    <a:bodyPr/>
                    <a:lstStyle/>
                    <a:p>
                      <a:pPr algn="l" fontAlgn="t"/>
                      <a:r>
                        <a:rPr lang="en-US" sz="1000" b="1" i="0" u="none" strike="noStrike">
                          <a:solidFill>
                            <a:srgbClr val="000000"/>
                          </a:solidFill>
                          <a:latin typeface="+mj-lt"/>
                        </a:rPr>
                        <a:t>Reason for Delay in Initial Eligibility Meeting C to B</a:t>
                      </a:r>
                    </a:p>
                  </a:txBody>
                  <a:tcPr marL="0" marR="0" marT="0" marB="0"/>
                </a:tc>
                <a:tc>
                  <a:txBody>
                    <a:bodyPr/>
                    <a:lstStyle/>
                    <a:p>
                      <a:pPr algn="l" fontAlgn="t"/>
                      <a:r>
                        <a:rPr lang="en-US" sz="1000" b="1" i="0" u="none" strike="noStrike" dirty="0">
                          <a:solidFill>
                            <a:srgbClr val="000000"/>
                          </a:solidFill>
                          <a:latin typeface="+mj-lt"/>
                        </a:rPr>
                        <a:t>Reason the IEP was Never Implemented Part B</a:t>
                      </a:r>
                    </a:p>
                  </a:txBody>
                  <a:tcPr marL="0" marR="0" marT="0" marB="0"/>
                </a:tc>
              </a:tr>
              <a:tr h="351023">
                <a:tc>
                  <a:txBody>
                    <a:bodyPr/>
                    <a:lstStyle/>
                    <a:p>
                      <a:pPr algn="l" fontAlgn="t"/>
                      <a:r>
                        <a:rPr lang="en-US" sz="1000" b="1" i="0" u="none" strike="noStrike" dirty="0" smtClean="0">
                          <a:solidFill>
                            <a:srgbClr val="B52D91"/>
                          </a:solidFill>
                          <a:latin typeface="+mj-lt"/>
                        </a:rPr>
                        <a:t>Entry Grade Level</a:t>
                      </a:r>
                      <a:endParaRPr lang="en-US" sz="1000" b="1" i="0" u="none" strike="noStrike" dirty="0">
                        <a:solidFill>
                          <a:srgbClr val="B52D91"/>
                        </a:solidFill>
                        <a:latin typeface="+mj-lt"/>
                      </a:endParaRPr>
                    </a:p>
                  </a:txBody>
                  <a:tcPr marL="0" marR="0" marT="0" marB="0"/>
                </a:tc>
                <a:tc>
                  <a:txBody>
                    <a:bodyPr/>
                    <a:lstStyle/>
                    <a:p>
                      <a:pPr algn="l" fontAlgn="t"/>
                      <a:r>
                        <a:rPr lang="en-US" sz="1000" b="0" i="0" u="none" strike="noStrike" dirty="0">
                          <a:solidFill>
                            <a:srgbClr val="000000"/>
                          </a:solidFill>
                          <a:latin typeface="+mj-lt"/>
                        </a:rPr>
                        <a:t>Secondary Service Provider EDID 2</a:t>
                      </a:r>
                    </a:p>
                  </a:txBody>
                  <a:tcPr marL="0" marR="0" marT="0" marB="0"/>
                </a:tc>
                <a:tc>
                  <a:txBody>
                    <a:bodyPr/>
                    <a:lstStyle/>
                    <a:p>
                      <a:pPr algn="l" fontAlgn="t"/>
                      <a:r>
                        <a:rPr lang="en-US" sz="1000" b="1" i="0" u="none" strike="noStrike" dirty="0" smtClean="0">
                          <a:solidFill>
                            <a:srgbClr val="000000"/>
                          </a:solidFill>
                          <a:latin typeface="+mj-lt"/>
                        </a:rPr>
                        <a:t>Date Evaluation Completed Part C</a:t>
                      </a:r>
                      <a:endParaRPr lang="en-US" sz="1000" b="1" i="0" u="none" strike="noStrike" dirty="0">
                        <a:solidFill>
                          <a:srgbClr val="000000"/>
                        </a:solidFill>
                        <a:latin typeface="+mj-lt"/>
                      </a:endParaRPr>
                    </a:p>
                  </a:txBody>
                  <a:tcPr marL="0" marR="0" marT="0" marB="0"/>
                </a:tc>
                <a:tc>
                  <a:txBody>
                    <a:bodyPr/>
                    <a:lstStyle/>
                    <a:p>
                      <a:pPr algn="l" fontAlgn="t"/>
                      <a:r>
                        <a:rPr lang="en-US" sz="1000" b="1" i="0" u="none" strike="noStrike" dirty="0">
                          <a:solidFill>
                            <a:srgbClr val="000000"/>
                          </a:solidFill>
                          <a:latin typeface="+mj-lt"/>
                        </a:rPr>
                        <a:t>Date IEP was Implemented C to B</a:t>
                      </a:r>
                    </a:p>
                  </a:txBody>
                  <a:tcPr marL="0" marR="0" marT="0" marB="0"/>
                </a:tc>
                <a:tc>
                  <a:txBody>
                    <a:bodyPr/>
                    <a:lstStyle/>
                    <a:p>
                      <a:pPr algn="l" fontAlgn="t"/>
                      <a:r>
                        <a:rPr lang="en-US" sz="1000" b="1" i="0" u="none" strike="noStrike" dirty="0">
                          <a:solidFill>
                            <a:srgbClr val="000000"/>
                          </a:solidFill>
                          <a:latin typeface="+mj-lt"/>
                        </a:rPr>
                        <a:t>Eligibility and Services Path 3</a:t>
                      </a:r>
                    </a:p>
                  </a:txBody>
                  <a:tcPr marL="0" marR="0" marT="0" marB="0"/>
                </a:tc>
              </a:tr>
              <a:tr h="351023">
                <a:tc>
                  <a:txBody>
                    <a:bodyPr/>
                    <a:lstStyle/>
                    <a:p>
                      <a:pPr algn="l" fontAlgn="t"/>
                      <a:r>
                        <a:rPr lang="en-US" sz="1000" b="1" i="0" u="none" strike="noStrike" dirty="0" smtClean="0">
                          <a:solidFill>
                            <a:srgbClr val="000000"/>
                          </a:solidFill>
                          <a:latin typeface="+mj-lt"/>
                        </a:rPr>
                        <a:t>District of Attendance</a:t>
                      </a:r>
                      <a:endParaRPr lang="en-US" sz="1000" b="1" i="0" u="none" strike="noStrike" dirty="0">
                        <a:solidFill>
                          <a:srgbClr val="000000"/>
                        </a:solidFill>
                        <a:latin typeface="+mj-lt"/>
                      </a:endParaRPr>
                    </a:p>
                  </a:txBody>
                  <a:tcPr marL="0" marR="0" marT="0" marB="0"/>
                </a:tc>
                <a:tc>
                  <a:txBody>
                    <a:bodyPr/>
                    <a:lstStyle/>
                    <a:p>
                      <a:pPr algn="l" fontAlgn="t"/>
                      <a:endParaRPr lang="en-US" sz="1000" b="0" i="0" u="none" strike="noStrike" dirty="0">
                        <a:solidFill>
                          <a:srgbClr val="000000"/>
                        </a:solidFill>
                        <a:latin typeface="+mj-lt"/>
                      </a:endParaRPr>
                    </a:p>
                  </a:txBody>
                  <a:tcPr marL="0" marR="0" marT="0" marB="0"/>
                </a:tc>
                <a:tc>
                  <a:txBody>
                    <a:bodyPr/>
                    <a:lstStyle/>
                    <a:p>
                      <a:pPr algn="l" fontAlgn="t"/>
                      <a:endParaRPr lang="en-US" sz="1000" b="1" i="0" u="none" strike="noStrike" dirty="0">
                        <a:solidFill>
                          <a:srgbClr val="000000"/>
                        </a:solidFill>
                        <a:latin typeface="+mj-lt"/>
                      </a:endParaRPr>
                    </a:p>
                  </a:txBody>
                  <a:tcPr marL="0" marR="0" marT="0" marB="0"/>
                </a:tc>
                <a:tc>
                  <a:txBody>
                    <a:bodyPr/>
                    <a:lstStyle/>
                    <a:p>
                      <a:pPr algn="l" fontAlgn="t"/>
                      <a:endParaRPr lang="en-US" sz="1000" b="1" i="0" u="none" strike="noStrike" dirty="0">
                        <a:solidFill>
                          <a:srgbClr val="000000"/>
                        </a:solidFill>
                        <a:latin typeface="+mj-lt"/>
                      </a:endParaRPr>
                    </a:p>
                  </a:txBody>
                  <a:tcPr marL="0" marR="0" marT="0" marB="0"/>
                </a:tc>
                <a:tc>
                  <a:txBody>
                    <a:bodyPr/>
                    <a:lstStyle/>
                    <a:p>
                      <a:pPr algn="l" fontAlgn="t"/>
                      <a:endParaRPr lang="en-US" sz="1000" b="1" i="0" u="none" strike="noStrike" dirty="0">
                        <a:solidFill>
                          <a:srgbClr val="000000"/>
                        </a:solidFill>
                        <a:latin typeface="+mj-lt"/>
                      </a:endParaRPr>
                    </a:p>
                  </a:txBody>
                  <a:tcPr marL="0" marR="0" marT="0" marB="0"/>
                </a:tc>
              </a:tr>
            </a:tbl>
          </a:graphicData>
        </a:graphic>
      </p:graphicFrame>
      <p:sp>
        <p:nvSpPr>
          <p:cNvPr id="4" name="TextBox 3"/>
          <p:cNvSpPr txBox="1"/>
          <p:nvPr/>
        </p:nvSpPr>
        <p:spPr>
          <a:xfrm>
            <a:off x="381000" y="5762297"/>
            <a:ext cx="8479221" cy="954107"/>
          </a:xfrm>
          <a:prstGeom prst="rect">
            <a:avLst/>
          </a:prstGeom>
          <a:noFill/>
        </p:spPr>
        <p:txBody>
          <a:bodyPr wrap="square" rtlCol="0">
            <a:spAutoFit/>
          </a:bodyPr>
          <a:lstStyle/>
          <a:p>
            <a:r>
              <a:rPr lang="en-US" sz="1400" dirty="0" smtClean="0">
                <a:solidFill>
                  <a:srgbClr val="B52D91"/>
                </a:solidFill>
              </a:rPr>
              <a:t>* The </a:t>
            </a:r>
            <a:r>
              <a:rPr lang="en-US" sz="1400" dirty="0">
                <a:solidFill>
                  <a:srgbClr val="B52D91"/>
                </a:solidFill>
              </a:rPr>
              <a:t>primary source of </a:t>
            </a:r>
            <a:r>
              <a:rPr lang="en-US" sz="1400" dirty="0" smtClean="0">
                <a:solidFill>
                  <a:srgbClr val="B52D91"/>
                </a:solidFill>
              </a:rPr>
              <a:t>the Entry Grade Level field </a:t>
            </a:r>
            <a:r>
              <a:rPr lang="en-US" sz="1400" dirty="0">
                <a:solidFill>
                  <a:srgbClr val="B52D91"/>
                </a:solidFill>
              </a:rPr>
              <a:t>is the Student Interchange Student </a:t>
            </a:r>
            <a:r>
              <a:rPr lang="en-US" sz="1400" dirty="0" smtClean="0">
                <a:solidFill>
                  <a:srgbClr val="B52D91"/>
                </a:solidFill>
              </a:rPr>
              <a:t>School Association File</a:t>
            </a:r>
            <a:endParaRPr lang="en-US" sz="1400" dirty="0">
              <a:solidFill>
                <a:srgbClr val="B52D91"/>
              </a:solidFill>
            </a:endParaRPr>
          </a:p>
          <a:p>
            <a:r>
              <a:rPr lang="en-US" sz="1400" dirty="0">
                <a:solidFill>
                  <a:srgbClr val="FF0000"/>
                </a:solidFill>
              </a:rPr>
              <a:t>* Each record must have a valid SASID and/or a LASID</a:t>
            </a:r>
          </a:p>
          <a:p>
            <a:r>
              <a:rPr lang="en-US" sz="1400" dirty="0" smtClean="0">
                <a:solidFill>
                  <a:srgbClr val="FF0000"/>
                </a:solidFill>
              </a:rPr>
              <a:t>* Each </a:t>
            </a:r>
            <a:r>
              <a:rPr lang="en-US" sz="1400" dirty="0">
                <a:solidFill>
                  <a:srgbClr val="FF0000"/>
                </a:solidFill>
              </a:rPr>
              <a:t>record must have matching record (SASID and/or LASID) on the </a:t>
            </a:r>
            <a:r>
              <a:rPr lang="en-US" sz="1400" dirty="0" smtClean="0">
                <a:solidFill>
                  <a:srgbClr val="FF0000"/>
                </a:solidFill>
              </a:rPr>
              <a:t>Child File</a:t>
            </a:r>
          </a:p>
          <a:p>
            <a:r>
              <a:rPr lang="en-US" sz="1400" dirty="0" smtClean="0">
                <a:solidFill>
                  <a:srgbClr val="FF0000"/>
                </a:solidFill>
              </a:rPr>
              <a:t>** Record should reflect a student’s latest Sped status within the reporting period **</a:t>
            </a:r>
            <a:endParaRPr lang="en-US" sz="1400" dirty="0">
              <a:solidFill>
                <a:srgbClr val="FF0000"/>
              </a:solidFill>
            </a:endParaRPr>
          </a:p>
        </p:txBody>
      </p:sp>
    </p:spTree>
    <p:extLst>
      <p:ext uri="{BB962C8B-B14F-4D97-AF65-F5344CB8AC3E}">
        <p14:creationId xmlns:p14="http://schemas.microsoft.com/office/powerpoint/2010/main" val="1251429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a:buFont typeface="Wingdings" panose="05000000000000000000" pitchFamily="2" charset="2"/>
              <a:buChar char="ü"/>
            </a:pPr>
            <a:r>
              <a:rPr lang="en-US" sz="1600" dirty="0" smtClean="0"/>
              <a:t>Excel</a:t>
            </a:r>
            <a:r>
              <a:rPr lang="en-US" sz="1600" dirty="0"/>
              <a:t>, CSV, or Text </a:t>
            </a:r>
            <a:r>
              <a:rPr lang="en-US" sz="1600" dirty="0" smtClean="0"/>
              <a:t>formats are accepted</a:t>
            </a:r>
          </a:p>
          <a:p>
            <a:pPr>
              <a:buFont typeface="Wingdings" panose="05000000000000000000" pitchFamily="2" charset="2"/>
              <a:buChar char="ü"/>
            </a:pPr>
            <a:r>
              <a:rPr lang="en-US" sz="1600" dirty="0"/>
              <a:t>Simple Excel template for Child and Participation Files posted online </a:t>
            </a:r>
            <a:r>
              <a:rPr lang="en-US" sz="1600" dirty="0">
                <a:hlinkClick r:id="rId2"/>
              </a:rPr>
              <a:t>http://www.cde.state.co.us/datapipeline/inter_sped-iep</a:t>
            </a:r>
            <a:r>
              <a:rPr lang="en-US" sz="1600" dirty="0"/>
              <a:t> under Templates </a:t>
            </a:r>
            <a:r>
              <a:rPr lang="en-US" sz="1600" dirty="0" smtClean="0"/>
              <a:t>(however, it </a:t>
            </a:r>
            <a:r>
              <a:rPr lang="en-US" sz="1600" dirty="0"/>
              <a:t>is not necessary to use a template if your file already extracts in one of the accepted </a:t>
            </a:r>
            <a:r>
              <a:rPr lang="en-US" sz="1600" dirty="0" smtClean="0"/>
              <a:t>formats)</a:t>
            </a:r>
          </a:p>
          <a:p>
            <a:pPr>
              <a:buFont typeface="Wingdings" panose="05000000000000000000" pitchFamily="2" charset="2"/>
              <a:buChar char="ü"/>
            </a:pPr>
            <a:r>
              <a:rPr lang="en-US" sz="1600" dirty="0" smtClean="0"/>
              <a:t>No spaces in file name </a:t>
            </a:r>
          </a:p>
          <a:p>
            <a:pPr>
              <a:buFont typeface="Wingdings" panose="05000000000000000000" pitchFamily="2" charset="2"/>
              <a:buChar char="ü"/>
            </a:pPr>
            <a:r>
              <a:rPr lang="en-US" sz="1600" dirty="0"/>
              <a:t>N</a:t>
            </a:r>
            <a:r>
              <a:rPr lang="en-US" sz="1600" dirty="0" smtClean="0"/>
              <a:t>o blank fields </a:t>
            </a:r>
            <a:r>
              <a:rPr lang="en-US" sz="1600" dirty="0" smtClean="0"/>
              <a:t>(</a:t>
            </a:r>
            <a:r>
              <a:rPr lang="en-US" sz="1600" dirty="0" smtClean="0"/>
              <a:t>file may not</a:t>
            </a:r>
            <a:r>
              <a:rPr lang="en-US" sz="1600" dirty="0" smtClean="0"/>
              <a:t> upload successfully if </a:t>
            </a:r>
            <a:r>
              <a:rPr lang="en-US" sz="1600" dirty="0" smtClean="0"/>
              <a:t>there are blanks)</a:t>
            </a:r>
          </a:p>
          <a:p>
            <a:pPr>
              <a:buFont typeface="Wingdings" panose="05000000000000000000" pitchFamily="2" charset="2"/>
              <a:buChar char="ü"/>
            </a:pPr>
            <a:r>
              <a:rPr lang="en-US" sz="1600" dirty="0" smtClean="0"/>
              <a:t>Be sure the file is not open when uploading</a:t>
            </a:r>
          </a:p>
          <a:p>
            <a:pPr>
              <a:buFont typeface="Wingdings" panose="05000000000000000000" pitchFamily="2" charset="2"/>
              <a:buChar char="ü"/>
            </a:pPr>
            <a:r>
              <a:rPr lang="en-US" sz="1600" dirty="0" smtClean="0"/>
              <a:t>Be sure you haven’t lost all your leading zeros on a CSV file or it won’t upload (steps for saving them posted online)</a:t>
            </a:r>
          </a:p>
          <a:p>
            <a:pPr>
              <a:buFont typeface="Wingdings" panose="05000000000000000000" pitchFamily="2" charset="2"/>
              <a:buChar char="ü"/>
            </a:pPr>
            <a:r>
              <a:rPr lang="en-US" sz="1600" dirty="0" smtClean="0"/>
              <a:t>1 </a:t>
            </a:r>
            <a:r>
              <a:rPr lang="en-US" sz="1600" dirty="0"/>
              <a:t>record per student and should reflect the student’s latest Sped status within the reporting </a:t>
            </a:r>
            <a:r>
              <a:rPr lang="en-US" sz="1600" dirty="0" smtClean="0"/>
              <a:t>year</a:t>
            </a:r>
          </a:p>
          <a:p>
            <a:pPr>
              <a:buFont typeface="Wingdings" panose="05000000000000000000" pitchFamily="2" charset="2"/>
              <a:buChar char="ü"/>
            </a:pPr>
            <a:r>
              <a:rPr lang="en-US" sz="1600" dirty="0" smtClean="0"/>
              <a:t>Be sure your SASIDs and LASIDs match between the record on Child and on Participation</a:t>
            </a:r>
            <a:endParaRPr lang="en-US" sz="1600" dirty="0"/>
          </a:p>
          <a:p>
            <a:pPr marL="0" indent="0">
              <a:buNone/>
            </a:pPr>
            <a:endParaRPr lang="en-US" sz="1600" dirty="0" smtClean="0"/>
          </a:p>
          <a:p>
            <a:pPr marL="0" indent="0">
              <a:buNone/>
            </a:pPr>
            <a:endParaRPr lang="en-US" sz="1600" dirty="0" smtClean="0"/>
          </a:p>
          <a:p>
            <a:pPr>
              <a:buFont typeface="Wingdings" panose="05000000000000000000" pitchFamily="2" charset="2"/>
              <a:buChar char="ü"/>
            </a:pPr>
            <a:endParaRPr lang="en-US" sz="1600" dirty="0" smtClean="0"/>
          </a:p>
        </p:txBody>
      </p:sp>
      <p:sp>
        <p:nvSpPr>
          <p:cNvPr id="4" name="Title 3"/>
          <p:cNvSpPr>
            <a:spLocks noGrp="1"/>
          </p:cNvSpPr>
          <p:nvPr>
            <p:ph type="title"/>
          </p:nvPr>
        </p:nvSpPr>
        <p:spPr/>
        <p:txBody>
          <a:bodyPr/>
          <a:lstStyle/>
          <a:p>
            <a:r>
              <a:rPr lang="en-US" dirty="0" smtClean="0"/>
              <a:t>File Tips</a:t>
            </a:r>
            <a:endParaRPr lang="en-US" dirty="0"/>
          </a:p>
        </p:txBody>
      </p:sp>
    </p:spTree>
    <p:extLst>
      <p:ext uri="{BB962C8B-B14F-4D97-AF65-F5344CB8AC3E}">
        <p14:creationId xmlns:p14="http://schemas.microsoft.com/office/powerpoint/2010/main" val="3491159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sz="4800" dirty="0" smtClean="0"/>
              <a:t>Special Education EOY Snapshot</a:t>
            </a:r>
            <a:endParaRPr lang="en-US" sz="4800" dirty="0"/>
          </a:p>
        </p:txBody>
      </p:sp>
    </p:spTree>
    <p:extLst>
      <p:ext uri="{BB962C8B-B14F-4D97-AF65-F5344CB8AC3E}">
        <p14:creationId xmlns:p14="http://schemas.microsoft.com/office/powerpoint/2010/main" val="3536428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92088"/>
            <a:ext cx="7886700" cy="520700"/>
          </a:xfrm>
        </p:spPr>
        <p:txBody>
          <a:bodyPr>
            <a:normAutofit fontScale="90000"/>
          </a:bodyPr>
          <a:lstStyle/>
          <a:p>
            <a:pPr>
              <a:defRPr/>
            </a:pPr>
            <a:r>
              <a:rPr lang="en-US" sz="2800" dirty="0" smtClean="0">
                <a:solidFill>
                  <a:schemeClr val="tx1"/>
                </a:solidFill>
              </a:rPr>
              <a:t>Where does the Special Education EOY Snapshot extract data from?</a:t>
            </a:r>
            <a:endParaRPr lang="en-US" sz="2800" dirty="0">
              <a:solidFill>
                <a:schemeClr val="tx1"/>
              </a:solidFill>
            </a:endParaRP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481900274"/>
              </p:ext>
            </p:extLst>
          </p:nvPr>
        </p:nvGraphicFramePr>
        <p:xfrm>
          <a:off x="366111" y="1330872"/>
          <a:ext cx="8407400" cy="4406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4082902" y="4657060"/>
            <a:ext cx="4933507" cy="1384995"/>
          </a:xfrm>
          <a:prstGeom prst="rect">
            <a:avLst/>
          </a:prstGeom>
          <a:noFill/>
        </p:spPr>
        <p:txBody>
          <a:bodyPr wrap="square" rtlCol="0">
            <a:spAutoFit/>
          </a:bodyPr>
          <a:lstStyle/>
          <a:p>
            <a:r>
              <a:rPr lang="en-US" sz="1400" dirty="0" smtClean="0"/>
              <a:t>*a snapshot is a point in time “picture” of your data extracted from the Interchange files </a:t>
            </a:r>
          </a:p>
          <a:p>
            <a:r>
              <a:rPr lang="en-US" sz="1400" dirty="0" smtClean="0"/>
              <a:t>*may begin creating snapshots once the required files are successfully uploaded and as </a:t>
            </a:r>
            <a:r>
              <a:rPr lang="en-US" sz="1400" dirty="0"/>
              <a:t>many times as needed</a:t>
            </a:r>
          </a:p>
          <a:p>
            <a:r>
              <a:rPr lang="en-US" sz="1400" dirty="0" smtClean="0"/>
              <a:t>*records </a:t>
            </a:r>
            <a:r>
              <a:rPr lang="en-US" sz="1400" dirty="0"/>
              <a:t>with errors at the interchange level will </a:t>
            </a:r>
            <a:r>
              <a:rPr lang="en-US" sz="1400" u="sng" dirty="0"/>
              <a:t>not</a:t>
            </a:r>
            <a:r>
              <a:rPr lang="en-US" sz="1400" dirty="0"/>
              <a:t> pull into your level 2 snapshot </a:t>
            </a:r>
            <a:r>
              <a:rPr lang="en-US" sz="1400" dirty="0" smtClean="0"/>
              <a:t>validations</a:t>
            </a:r>
            <a:endParaRPr lang="en-US" sz="1400" dirty="0"/>
          </a:p>
        </p:txBody>
      </p:sp>
      <p:pic>
        <p:nvPicPr>
          <p:cNvPr id="5123" name="Picture 3" descr="C:\Users\Heitman_L\AppData\Local\Microsoft\Windows\Temporary Internet Files\Content.IE5\G531FJ0Q\1325437264[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67335" y="1142999"/>
            <a:ext cx="1997515" cy="137948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930442" y="1347538"/>
            <a:ext cx="2695076" cy="1077218"/>
          </a:xfrm>
          <a:prstGeom prst="rect">
            <a:avLst/>
          </a:prstGeom>
          <a:noFill/>
        </p:spPr>
        <p:txBody>
          <a:bodyPr wrap="square" rtlCol="0">
            <a:spAutoFit/>
          </a:bodyPr>
          <a:lstStyle/>
          <a:p>
            <a:r>
              <a:rPr lang="en-US" sz="3200" b="1" dirty="0" smtClean="0"/>
              <a:t>IEP </a:t>
            </a:r>
            <a:r>
              <a:rPr lang="en-US" sz="3200" b="1" dirty="0"/>
              <a:t>Interchange</a:t>
            </a:r>
          </a:p>
        </p:txBody>
      </p:sp>
      <p:sp>
        <p:nvSpPr>
          <p:cNvPr id="15" name="TextBox 14"/>
          <p:cNvSpPr txBox="1"/>
          <p:nvPr/>
        </p:nvSpPr>
        <p:spPr>
          <a:xfrm>
            <a:off x="930441" y="3890211"/>
            <a:ext cx="2695076" cy="1107996"/>
          </a:xfrm>
          <a:prstGeom prst="rect">
            <a:avLst/>
          </a:prstGeom>
          <a:noFill/>
        </p:spPr>
        <p:txBody>
          <a:bodyPr wrap="square" rtlCol="0">
            <a:spAutoFit/>
          </a:bodyPr>
          <a:lstStyle/>
          <a:p>
            <a:pPr lvl="0"/>
            <a:r>
              <a:rPr lang="en-US" sz="2400" b="1" dirty="0">
                <a:solidFill>
                  <a:srgbClr val="000000"/>
                </a:solidFill>
              </a:rPr>
              <a:t>Student Interchange</a:t>
            </a:r>
          </a:p>
          <a:p>
            <a:endParaRPr lang="en-US" dirty="0"/>
          </a:p>
        </p:txBody>
      </p:sp>
      <p:sp>
        <p:nvSpPr>
          <p:cNvPr id="6" name="Oval 5"/>
          <p:cNvSpPr/>
          <p:nvPr/>
        </p:nvSpPr>
        <p:spPr>
          <a:xfrm>
            <a:off x="930441" y="2350974"/>
            <a:ext cx="1322093" cy="102847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277980" y="2407053"/>
            <a:ext cx="1403268" cy="977462"/>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72056" y="2601310"/>
            <a:ext cx="1040523" cy="369332"/>
          </a:xfrm>
          <a:prstGeom prst="rect">
            <a:avLst/>
          </a:prstGeom>
          <a:noFill/>
        </p:spPr>
        <p:txBody>
          <a:bodyPr wrap="square" rtlCol="0">
            <a:spAutoFit/>
          </a:bodyPr>
          <a:lstStyle/>
          <a:p>
            <a:pPr algn="ctr"/>
            <a:r>
              <a:rPr lang="en-US" dirty="0" smtClean="0"/>
              <a:t>Child File</a:t>
            </a:r>
            <a:endParaRPr lang="en-US" dirty="0"/>
          </a:p>
        </p:txBody>
      </p:sp>
      <p:sp>
        <p:nvSpPr>
          <p:cNvPr id="9" name="Oval 8"/>
          <p:cNvSpPr/>
          <p:nvPr/>
        </p:nvSpPr>
        <p:spPr>
          <a:xfrm>
            <a:off x="859221" y="4657061"/>
            <a:ext cx="1466191" cy="145996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tx1"/>
                </a:solidFill>
              </a:rPr>
              <a:t>Demographic </a:t>
            </a:r>
            <a:r>
              <a:rPr lang="en-US" sz="1200" i="1" dirty="0">
                <a:solidFill>
                  <a:schemeClr val="tx1"/>
                </a:solidFill>
              </a:rPr>
              <a:t>info</a:t>
            </a:r>
          </a:p>
          <a:p>
            <a:pPr algn="ctr"/>
            <a:r>
              <a:rPr lang="en-US" sz="1200" b="1" dirty="0">
                <a:solidFill>
                  <a:schemeClr val="tx1"/>
                </a:solidFill>
              </a:rPr>
              <a:t>Student Profile File</a:t>
            </a:r>
          </a:p>
        </p:txBody>
      </p:sp>
      <p:sp>
        <p:nvSpPr>
          <p:cNvPr id="17" name="Oval 16"/>
          <p:cNvSpPr/>
          <p:nvPr/>
        </p:nvSpPr>
        <p:spPr>
          <a:xfrm>
            <a:off x="2325412" y="4657061"/>
            <a:ext cx="1418898" cy="145996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tx1"/>
                </a:solidFill>
              </a:rPr>
              <a:t>Entry </a:t>
            </a:r>
            <a:r>
              <a:rPr lang="en-US" sz="1200" i="1" dirty="0">
                <a:solidFill>
                  <a:schemeClr val="tx1"/>
                </a:solidFill>
              </a:rPr>
              <a:t>Grade Level</a:t>
            </a:r>
          </a:p>
          <a:p>
            <a:pPr algn="ctr"/>
            <a:r>
              <a:rPr lang="en-US" sz="1200" b="1" dirty="0">
                <a:solidFill>
                  <a:schemeClr val="tx1"/>
                </a:solidFill>
              </a:rPr>
              <a:t>Student School Association File</a:t>
            </a:r>
          </a:p>
        </p:txBody>
      </p:sp>
      <p:sp>
        <p:nvSpPr>
          <p:cNvPr id="18" name="TextBox 17"/>
          <p:cNvSpPr txBox="1"/>
          <p:nvPr/>
        </p:nvSpPr>
        <p:spPr>
          <a:xfrm>
            <a:off x="2252534" y="2601310"/>
            <a:ext cx="1491776" cy="646331"/>
          </a:xfrm>
          <a:prstGeom prst="rect">
            <a:avLst/>
          </a:prstGeom>
          <a:noFill/>
        </p:spPr>
        <p:txBody>
          <a:bodyPr wrap="square" rtlCol="0">
            <a:spAutoFit/>
          </a:bodyPr>
          <a:lstStyle/>
          <a:p>
            <a:pPr algn="ctr"/>
            <a:r>
              <a:rPr lang="en-US" dirty="0" smtClean="0"/>
              <a:t>Participation File</a:t>
            </a:r>
            <a:endParaRPr lang="en-US" dirty="0"/>
          </a:p>
        </p:txBody>
      </p:sp>
    </p:spTree>
    <p:extLst>
      <p:ext uri="{BB962C8B-B14F-4D97-AF65-F5344CB8AC3E}">
        <p14:creationId xmlns:p14="http://schemas.microsoft.com/office/powerpoint/2010/main" val="25811359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1"/>
          <p:cNvSpPr>
            <a:spLocks noGrp="1"/>
          </p:cNvSpPr>
          <p:nvPr>
            <p:ph idx="1"/>
          </p:nvPr>
        </p:nvSpPr>
        <p:spPr bwMode="auto"/>
        <p:txBody>
          <a:bodyPr wrap="square" numCol="1" anchor="t" anchorCtr="0" compatLnSpc="1">
            <a:prstTxWarp prst="textNoShape">
              <a:avLst/>
            </a:prstTxWarp>
          </a:bodyPr>
          <a:lstStyle/>
          <a:p>
            <a:pPr marL="547688" lvl="1" indent="-257175" eaLnBrk="1" hangingPunct="1">
              <a:spcBef>
                <a:spcPts val="0"/>
              </a:spcBef>
              <a:buNone/>
              <a:defRPr/>
            </a:pPr>
            <a:r>
              <a:rPr lang="en-US" sz="1800" dirty="0" smtClean="0"/>
              <a:t>Welcome to the Special Education EOY new(</a:t>
            </a:r>
            <a:r>
              <a:rPr lang="en-US" sz="1800" dirty="0" err="1" smtClean="0"/>
              <a:t>er</a:t>
            </a:r>
            <a:r>
              <a:rPr lang="en-US" sz="1800" dirty="0" smtClean="0"/>
              <a:t>) respondent training!</a:t>
            </a:r>
          </a:p>
          <a:p>
            <a:pPr marL="547688" lvl="1" indent="-257175" eaLnBrk="1" hangingPunct="1">
              <a:spcBef>
                <a:spcPts val="0"/>
              </a:spcBef>
              <a:buNone/>
              <a:defRPr/>
            </a:pPr>
            <a:endParaRPr lang="en-US" sz="1800" dirty="0" smtClean="0"/>
          </a:p>
          <a:p>
            <a:pPr marL="547688" lvl="1" indent="-182563">
              <a:spcBef>
                <a:spcPts val="0"/>
              </a:spcBef>
              <a:buFont typeface="Wingdings" pitchFamily="2" charset="2"/>
              <a:buChar char="§"/>
              <a:defRPr/>
            </a:pPr>
            <a:r>
              <a:rPr lang="en-US" sz="1800" dirty="0" smtClean="0"/>
              <a:t>URL </a:t>
            </a:r>
            <a:r>
              <a:rPr lang="en-US" sz="1800" u="sng" dirty="0">
                <a:hlinkClick r:id="rId3"/>
              </a:rPr>
              <a:t>https://cdeinfotech.adobeconnect.com/data_services</a:t>
            </a:r>
            <a:r>
              <a:rPr lang="en-US" sz="1800" u="sng" dirty="0" smtClean="0">
                <a:hlinkClick r:id="rId3"/>
              </a:rPr>
              <a:t>/</a:t>
            </a:r>
            <a:r>
              <a:rPr lang="en-US" sz="1800" dirty="0" smtClean="0"/>
              <a:t> </a:t>
            </a:r>
          </a:p>
          <a:p>
            <a:pPr marL="547688" lvl="1" indent="-182563">
              <a:spcBef>
                <a:spcPts val="0"/>
              </a:spcBef>
              <a:buFont typeface="Wingdings" pitchFamily="2" charset="2"/>
              <a:buChar char="§"/>
              <a:defRPr/>
            </a:pPr>
            <a:r>
              <a:rPr lang="en-US" sz="1800" dirty="0"/>
              <a:t>Dial in number </a:t>
            </a:r>
            <a:r>
              <a:rPr lang="en-US" sz="1800" dirty="0" smtClean="0"/>
              <a:t>is 1-855-397-4421</a:t>
            </a:r>
            <a:endParaRPr lang="en-US" sz="1800" dirty="0"/>
          </a:p>
          <a:p>
            <a:pPr marL="365125" lvl="1" indent="0" eaLnBrk="1" hangingPunct="1">
              <a:spcBef>
                <a:spcPts val="0"/>
              </a:spcBef>
              <a:buNone/>
              <a:defRPr/>
            </a:pPr>
            <a:r>
              <a:rPr lang="en-US" sz="1800" b="1" dirty="0" smtClean="0"/>
              <a:t>*Please mute your phone	</a:t>
            </a:r>
          </a:p>
          <a:p>
            <a:pPr marL="574675" lvl="1" indent="-209550" eaLnBrk="1" hangingPunct="1">
              <a:spcBef>
                <a:spcPts val="0"/>
              </a:spcBef>
              <a:tabLst>
                <a:tab pos="574675" algn="l"/>
              </a:tabLst>
              <a:defRPr/>
            </a:pPr>
            <a:endParaRPr lang="en-US" sz="1800" b="1" dirty="0" smtClean="0"/>
          </a:p>
          <a:p>
            <a:pPr marL="273050">
              <a:buFont typeface="Wingdings" pitchFamily="2" charset="2"/>
              <a:buChar char="§"/>
            </a:pPr>
            <a:r>
              <a:rPr lang="en-US" sz="1800" dirty="0" smtClean="0"/>
              <a:t>Collection Coordinator</a:t>
            </a:r>
          </a:p>
          <a:p>
            <a:pPr marL="547688" lvl="1" indent="-182563">
              <a:buFont typeface="Wingdings" pitchFamily="2" charset="2"/>
              <a:buChar char="§"/>
            </a:pPr>
            <a:r>
              <a:rPr lang="en-US" sz="1800" dirty="0" smtClean="0"/>
              <a:t>Lindsey Heitman</a:t>
            </a:r>
          </a:p>
          <a:p>
            <a:pPr marL="822325" lvl="2" indent="-182563">
              <a:buFont typeface="Wingdings" pitchFamily="2" charset="2"/>
              <a:buChar char="§"/>
            </a:pPr>
            <a:r>
              <a:rPr lang="en-US" sz="1800" dirty="0" smtClean="0"/>
              <a:t>Heitman_l@cde.state.co.us</a:t>
            </a:r>
          </a:p>
          <a:p>
            <a:pPr marL="822325" lvl="2" indent="-182563">
              <a:buFont typeface="Wingdings" pitchFamily="2" charset="2"/>
              <a:buChar char="§"/>
            </a:pPr>
            <a:r>
              <a:rPr lang="en-US" sz="1800" dirty="0" smtClean="0"/>
              <a:t>(303) 866-5759</a:t>
            </a:r>
          </a:p>
          <a:p>
            <a:pPr marL="365125" lvl="1" indent="0" eaLnBrk="1" hangingPunct="1">
              <a:spcBef>
                <a:spcPts val="0"/>
              </a:spcBef>
              <a:buNone/>
              <a:tabLst>
                <a:tab pos="574675" algn="l"/>
              </a:tabLst>
              <a:defRPr/>
            </a:pPr>
            <a:endParaRPr lang="en-US" dirty="0" smtClean="0"/>
          </a:p>
          <a:p>
            <a:pPr marL="365125" lvl="1" indent="0" eaLnBrk="1" hangingPunct="1">
              <a:spcBef>
                <a:spcPts val="0"/>
              </a:spcBef>
              <a:buNone/>
              <a:defRPr/>
            </a:pPr>
            <a:endParaRPr lang="en-US" dirty="0" smtClean="0"/>
          </a:p>
          <a:p>
            <a:pPr marL="547688" lvl="1" indent="-182563" eaLnBrk="1" hangingPunct="1">
              <a:buFont typeface="Wingdings" pitchFamily="2" charset="2"/>
              <a:buNone/>
              <a:defRPr/>
            </a:pPr>
            <a:endParaRPr lang="en-US" dirty="0" smtClean="0"/>
          </a:p>
        </p:txBody>
      </p:sp>
      <p:sp>
        <p:nvSpPr>
          <p:cNvPr id="3" name="Title 2"/>
          <p:cNvSpPr>
            <a:spLocks noGrp="1"/>
          </p:cNvSpPr>
          <p:nvPr>
            <p:ph type="title"/>
          </p:nvPr>
        </p:nvSpPr>
        <p:spPr/>
        <p:txBody>
          <a:bodyPr/>
          <a:lstStyle/>
          <a:p>
            <a:pPr algn="ctr">
              <a:defRPr/>
            </a:pPr>
            <a:r>
              <a:rPr lang="en-US" dirty="0" smtClean="0">
                <a:latin typeface="Palatino Linotype" pitchFamily="18" charset="0"/>
              </a:rPr>
              <a:t>Special Education End of Year</a:t>
            </a:r>
            <a:endParaRPr lang="en-US" dirty="0">
              <a:latin typeface="Palatino Linotype"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4317" y="2710684"/>
            <a:ext cx="1781175"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61561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ln>
            <a:solidFill>
              <a:schemeClr val="tx1"/>
            </a:solidFill>
            <a:prstDash val="sysDot"/>
          </a:ln>
        </p:spPr>
        <p:txBody>
          <a:bodyPr>
            <a:normAutofit fontScale="92500" lnSpcReduction="10000"/>
          </a:bodyPr>
          <a:lstStyle/>
          <a:p>
            <a:pPr>
              <a:defRPr/>
            </a:pPr>
            <a:r>
              <a:rPr lang="en-US" sz="1800" dirty="0">
                <a:solidFill>
                  <a:srgbClr val="B52D91"/>
                </a:solidFill>
              </a:rPr>
              <a:t>Pull all error-free records from the </a:t>
            </a:r>
            <a:r>
              <a:rPr lang="en-US" sz="1800" dirty="0" smtClean="0">
                <a:solidFill>
                  <a:srgbClr val="B52D91"/>
                </a:solidFill>
              </a:rPr>
              <a:t>Participation and Child </a:t>
            </a:r>
            <a:r>
              <a:rPr lang="en-US" sz="1800" dirty="0">
                <a:solidFill>
                  <a:srgbClr val="B52D91"/>
                </a:solidFill>
              </a:rPr>
              <a:t/>
            </a:r>
            <a:br>
              <a:rPr lang="en-US" sz="1800" dirty="0">
                <a:solidFill>
                  <a:srgbClr val="B52D91"/>
                </a:solidFill>
              </a:rPr>
            </a:br>
            <a:r>
              <a:rPr lang="en-US" sz="1800" dirty="0">
                <a:solidFill>
                  <a:srgbClr val="B52D91"/>
                </a:solidFill>
              </a:rPr>
              <a:t>f</a:t>
            </a:r>
            <a:r>
              <a:rPr lang="en-US" sz="1800" dirty="0" smtClean="0">
                <a:solidFill>
                  <a:srgbClr val="B52D91"/>
                </a:solidFill>
              </a:rPr>
              <a:t>iles </a:t>
            </a:r>
            <a:r>
              <a:rPr lang="en-US" sz="1800" dirty="0">
                <a:solidFill>
                  <a:srgbClr val="B52D91"/>
                </a:solidFill>
              </a:rPr>
              <a:t>(except those with a PAI code of 23, 24, 31, and 32 or Special Education Part C Referral code of 00) and match them with records in the Student Profile interchange (Student Demographic file and School Association file). </a:t>
            </a:r>
            <a:endParaRPr lang="en-US" sz="1800" dirty="0" smtClean="0">
              <a:solidFill>
                <a:srgbClr val="B52D91"/>
              </a:solidFill>
            </a:endParaRPr>
          </a:p>
          <a:p>
            <a:pPr>
              <a:defRPr/>
            </a:pPr>
            <a:r>
              <a:rPr lang="en-US" sz="1800" dirty="0" smtClean="0">
                <a:solidFill>
                  <a:schemeClr val="accent3">
                    <a:lumMod val="75000"/>
                  </a:schemeClr>
                </a:solidFill>
              </a:rPr>
              <a:t>If </a:t>
            </a:r>
            <a:r>
              <a:rPr lang="en-US" sz="1800" dirty="0">
                <a:solidFill>
                  <a:schemeClr val="accent3">
                    <a:lumMod val="75000"/>
                  </a:schemeClr>
                </a:solidFill>
              </a:rPr>
              <a:t>the </a:t>
            </a:r>
            <a:r>
              <a:rPr lang="en-US" sz="1800" dirty="0" smtClean="0">
                <a:solidFill>
                  <a:schemeClr val="accent3">
                    <a:lumMod val="75000"/>
                  </a:schemeClr>
                </a:solidFill>
              </a:rPr>
              <a:t>record </a:t>
            </a:r>
            <a:r>
              <a:rPr lang="en-US" sz="1800" dirty="0">
                <a:solidFill>
                  <a:schemeClr val="accent3">
                    <a:lumMod val="75000"/>
                  </a:schemeClr>
                </a:solidFill>
              </a:rPr>
              <a:t>is not submitted to the Student Interchange, </a:t>
            </a:r>
            <a:r>
              <a:rPr lang="en-US" sz="1800" dirty="0" smtClean="0">
                <a:solidFill>
                  <a:schemeClr val="accent3">
                    <a:lumMod val="75000"/>
                  </a:schemeClr>
                </a:solidFill>
              </a:rPr>
              <a:t>the demographic </a:t>
            </a:r>
            <a:r>
              <a:rPr lang="en-US" sz="1800" dirty="0">
                <a:solidFill>
                  <a:schemeClr val="accent3">
                    <a:lumMod val="75000"/>
                  </a:schemeClr>
                </a:solidFill>
              </a:rPr>
              <a:t>fields will be pulled from the Special Education Child file.</a:t>
            </a:r>
          </a:p>
          <a:p>
            <a:pPr>
              <a:defRPr/>
            </a:pPr>
            <a:r>
              <a:rPr lang="en-US" sz="1800" dirty="0">
                <a:solidFill>
                  <a:schemeClr val="accent3">
                    <a:lumMod val="75000"/>
                  </a:schemeClr>
                </a:solidFill>
              </a:rPr>
              <a:t>The Special Education Child, Participation, and Student Interchange files will be joined based on the following criteria: SASID, LASID, school year, Admin Unit (or district), and error free records.</a:t>
            </a:r>
          </a:p>
          <a:p>
            <a:pPr>
              <a:defRPr/>
            </a:pPr>
            <a:r>
              <a:rPr lang="en-US" sz="1800" dirty="0">
                <a:solidFill>
                  <a:schemeClr val="accent3">
                    <a:lumMod val="75000"/>
                  </a:schemeClr>
                </a:solidFill>
              </a:rPr>
              <a:t>Data pulled from the Student Profile Interchange will be the non-tagged </a:t>
            </a:r>
            <a:r>
              <a:rPr lang="en-US" sz="1800" dirty="0" smtClean="0">
                <a:solidFill>
                  <a:schemeClr val="accent3">
                    <a:lumMod val="75000"/>
                  </a:schemeClr>
                </a:solidFill>
              </a:rPr>
              <a:t>data</a:t>
            </a:r>
          </a:p>
          <a:p>
            <a:pPr>
              <a:defRPr/>
            </a:pPr>
            <a:endParaRPr lang="en-US" sz="1800" dirty="0"/>
          </a:p>
          <a:p>
            <a:pPr>
              <a:defRPr/>
            </a:pPr>
            <a:endParaRPr lang="en-US" sz="1800" dirty="0" smtClean="0"/>
          </a:p>
          <a:p>
            <a:pPr marL="45720" indent="0">
              <a:buFont typeface="Wingdings" charset="2"/>
              <a:buNone/>
              <a:defRPr/>
            </a:pPr>
            <a:r>
              <a:rPr lang="en-US" sz="1800" dirty="0" smtClean="0"/>
              <a:t>*Note: if </a:t>
            </a:r>
            <a:r>
              <a:rPr lang="en-US" sz="1800" dirty="0"/>
              <a:t>records are missing from your snapshot it is likely </a:t>
            </a:r>
            <a:r>
              <a:rPr lang="en-US" sz="1800" dirty="0" smtClean="0"/>
              <a:t>they have one of the following:</a:t>
            </a:r>
          </a:p>
          <a:p>
            <a:pPr marL="331470" indent="-285750">
              <a:defRPr/>
            </a:pPr>
            <a:r>
              <a:rPr lang="en-US" sz="1800" dirty="0" smtClean="0"/>
              <a:t>errors at the Interchange level</a:t>
            </a:r>
          </a:p>
          <a:p>
            <a:pPr marL="331470" indent="-285750">
              <a:defRPr/>
            </a:pPr>
            <a:r>
              <a:rPr lang="en-US" sz="1800" dirty="0" smtClean="0"/>
              <a:t>contain one </a:t>
            </a:r>
            <a:r>
              <a:rPr lang="en-US" sz="1800" dirty="0"/>
              <a:t>of the excluded PAI codes </a:t>
            </a:r>
            <a:r>
              <a:rPr lang="en-US" sz="1800" dirty="0" smtClean="0"/>
              <a:t>above</a:t>
            </a:r>
          </a:p>
          <a:p>
            <a:pPr marL="331470" indent="-285750">
              <a:defRPr/>
            </a:pPr>
            <a:r>
              <a:rPr lang="en-US" sz="1800" dirty="0" smtClean="0"/>
              <a:t>an </a:t>
            </a:r>
            <a:r>
              <a:rPr lang="en-US" sz="1800" dirty="0"/>
              <a:t>incorrect SASID or LASID on one file</a:t>
            </a:r>
          </a:p>
          <a:p>
            <a:pPr marL="0" indent="0">
              <a:buNone/>
              <a:defRPr/>
            </a:pPr>
            <a:endParaRPr lang="en-US" dirty="0"/>
          </a:p>
        </p:txBody>
      </p:sp>
      <p:sp>
        <p:nvSpPr>
          <p:cNvPr id="3" name="Title 2"/>
          <p:cNvSpPr>
            <a:spLocks noGrp="1"/>
          </p:cNvSpPr>
          <p:nvPr>
            <p:ph type="title"/>
          </p:nvPr>
        </p:nvSpPr>
        <p:spPr/>
        <p:txBody>
          <a:bodyPr/>
          <a:lstStyle/>
          <a:p>
            <a:pPr>
              <a:defRPr/>
            </a:pPr>
            <a:r>
              <a:rPr lang="en-US" dirty="0" smtClean="0"/>
              <a:t>Snapshot Criteria</a:t>
            </a:r>
            <a:endParaRPr lang="en-US" dirty="0"/>
          </a:p>
        </p:txBody>
      </p:sp>
    </p:spTree>
    <p:extLst>
      <p:ext uri="{BB962C8B-B14F-4D97-AF65-F5344CB8AC3E}">
        <p14:creationId xmlns:p14="http://schemas.microsoft.com/office/powerpoint/2010/main" val="8178609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sz="5400" dirty="0" smtClean="0"/>
              <a:t>Who to Report</a:t>
            </a:r>
            <a:endParaRPr lang="en-US" sz="5400" dirty="0"/>
          </a:p>
        </p:txBody>
      </p:sp>
    </p:spTree>
    <p:extLst>
      <p:ext uri="{BB962C8B-B14F-4D97-AF65-F5344CB8AC3E}">
        <p14:creationId xmlns:p14="http://schemas.microsoft.com/office/powerpoint/2010/main" val="840878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500648551"/>
              </p:ext>
            </p:extLst>
          </p:nvPr>
        </p:nvGraphicFramePr>
        <p:xfrm>
          <a:off x="599090" y="1978572"/>
          <a:ext cx="8163910" cy="4155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Autofit/>
          </a:bodyPr>
          <a:lstStyle/>
          <a:p>
            <a:pPr>
              <a:defRPr/>
            </a:pPr>
            <a:r>
              <a:rPr lang="en-US" sz="3200" dirty="0" smtClean="0"/>
              <a:t>Who to Report</a:t>
            </a:r>
            <a:endParaRPr lang="en-US" sz="3200" dirty="0"/>
          </a:p>
        </p:txBody>
      </p:sp>
      <p:pic>
        <p:nvPicPr>
          <p:cNvPr id="45061" name="Picture 3"/>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rot="2899157">
            <a:off x="5911850" y="3665538"/>
            <a:ext cx="68897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4"/>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256337" y="3152775"/>
            <a:ext cx="2162175" cy="172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3" name="Picture 7"/>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796087" y="47296"/>
            <a:ext cx="162242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5082" y="1064172"/>
            <a:ext cx="5912069" cy="707886"/>
          </a:xfrm>
          <a:prstGeom prst="rect">
            <a:avLst/>
          </a:prstGeom>
          <a:solidFill>
            <a:schemeClr val="accent3">
              <a:lumMod val="40000"/>
              <a:lumOff val="60000"/>
            </a:schemeClr>
          </a:solidFill>
          <a:ln>
            <a:solidFill>
              <a:srgbClr val="0070C0"/>
            </a:solidFill>
          </a:ln>
        </p:spPr>
        <p:txBody>
          <a:bodyPr wrap="square" rtlCol="0">
            <a:spAutoFit/>
          </a:bodyPr>
          <a:lstStyle/>
          <a:p>
            <a:r>
              <a:rPr lang="en-US" sz="2000" b="1" dirty="0" smtClean="0">
                <a:solidFill>
                  <a:schemeClr val="accent1">
                    <a:lumMod val="75000"/>
                  </a:schemeClr>
                </a:solidFill>
              </a:rPr>
              <a:t>PART B SPECIAL EDUCATION SERVICES and PART C EVALUATIONS</a:t>
            </a:r>
            <a:endParaRPr lang="en-US" sz="2000" b="1" dirty="0">
              <a:solidFill>
                <a:schemeClr val="accent1">
                  <a:lumMod val="75000"/>
                </a:schemeClr>
              </a:solidFill>
            </a:endParaRPr>
          </a:p>
        </p:txBody>
      </p:sp>
    </p:spTree>
    <p:extLst>
      <p:ext uri="{BB962C8B-B14F-4D97-AF65-F5344CB8AC3E}">
        <p14:creationId xmlns:p14="http://schemas.microsoft.com/office/powerpoint/2010/main" val="28616859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228299" y="102477"/>
            <a:ext cx="8915702" cy="9646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bodyPr>
          <a:lstStyle/>
          <a:p>
            <a:pPr algn="l"/>
            <a:r>
              <a:rPr lang="en-US" altLang="en-US" sz="3400" dirty="0" smtClean="0">
                <a:latin typeface="Palatino Linotype" panose="02040502050505030304" pitchFamily="18" charset="0"/>
              </a:rPr>
              <a:t>Report </a:t>
            </a:r>
            <a:r>
              <a:rPr lang="en-US" altLang="en-US" sz="3400" dirty="0">
                <a:latin typeface="Palatino Linotype" panose="02040502050505030304" pitchFamily="18" charset="0"/>
              </a:rPr>
              <a:t>All Students Who:</a:t>
            </a:r>
          </a:p>
        </p:txBody>
      </p:sp>
      <p:sp>
        <p:nvSpPr>
          <p:cNvPr id="17411" name="Rectangle 3"/>
          <p:cNvSpPr>
            <a:spLocks noGrp="1" noChangeArrowheads="1"/>
          </p:cNvSpPr>
          <p:nvPr>
            <p:ph type="body" idx="1"/>
          </p:nvPr>
        </p:nvSpPr>
        <p:spPr bwMode="auto">
          <a:xfrm>
            <a:off x="500118" y="1090776"/>
            <a:ext cx="8076595" cy="428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normAutofit fontScale="85000" lnSpcReduction="20000"/>
          </a:bodyPr>
          <a:lstStyle/>
          <a:p>
            <a:pPr>
              <a:buFont typeface="Wingdings" panose="05000000000000000000" pitchFamily="2" charset="2"/>
              <a:buChar char="ü"/>
            </a:pPr>
            <a:r>
              <a:rPr lang="en-US" altLang="en-US" sz="1900" u="sng" dirty="0" smtClean="0">
                <a:ea typeface="Verdana" pitchFamily="34" charset="0"/>
                <a:cs typeface="Verdana" pitchFamily="34" charset="0"/>
              </a:rPr>
              <a:t>Received </a:t>
            </a:r>
            <a:r>
              <a:rPr lang="en-US" altLang="en-US" sz="1900" u="sng" dirty="0">
                <a:ea typeface="Verdana" pitchFamily="34" charset="0"/>
                <a:cs typeface="Verdana" pitchFamily="34" charset="0"/>
              </a:rPr>
              <a:t>services </a:t>
            </a:r>
            <a:r>
              <a:rPr lang="en-US" altLang="en-US" sz="1900" dirty="0">
                <a:ea typeface="Verdana" pitchFamily="34" charset="0"/>
                <a:cs typeface="Verdana" pitchFamily="34" charset="0"/>
              </a:rPr>
              <a:t>in your Administrative </a:t>
            </a:r>
            <a:r>
              <a:rPr lang="en-US" altLang="en-US" sz="1900" dirty="0" smtClean="0">
                <a:ea typeface="Verdana" pitchFamily="34" charset="0"/>
                <a:cs typeface="Verdana" pitchFamily="34" charset="0"/>
              </a:rPr>
              <a:t>Unit (or a detention center within your AU) at any point during this reporting period (July 1-June 30)</a:t>
            </a:r>
            <a:endParaRPr lang="en-US" altLang="en-US" sz="1900" dirty="0">
              <a:ea typeface="Verdana" pitchFamily="34" charset="0"/>
              <a:cs typeface="Verdana" pitchFamily="34" charset="0"/>
            </a:endParaRPr>
          </a:p>
          <a:p>
            <a:pPr marL="45720" indent="0">
              <a:buNone/>
            </a:pPr>
            <a:endParaRPr lang="en-US" altLang="en-US" sz="1900" dirty="0">
              <a:ea typeface="Verdana" pitchFamily="34" charset="0"/>
              <a:cs typeface="Verdana" pitchFamily="34" charset="0"/>
            </a:endParaRPr>
          </a:p>
          <a:p>
            <a:pPr>
              <a:buFont typeface="Wingdings" panose="05000000000000000000" pitchFamily="2" charset="2"/>
              <a:buChar char="ü"/>
            </a:pPr>
            <a:r>
              <a:rPr lang="en-US" altLang="en-US" sz="1900" dirty="0">
                <a:ea typeface="Verdana" pitchFamily="34" charset="0"/>
                <a:cs typeface="Verdana" pitchFamily="34" charset="0"/>
              </a:rPr>
              <a:t>Had an initial evaluation for Part C or Part B services:</a:t>
            </a:r>
          </a:p>
          <a:p>
            <a:pPr lvl="1"/>
            <a:r>
              <a:rPr lang="en-US" altLang="en-US" sz="1600" dirty="0">
                <a:ea typeface="Verdana" pitchFamily="34" charset="0"/>
                <a:cs typeface="Verdana" pitchFamily="34" charset="0"/>
              </a:rPr>
              <a:t>were birth to age 3 and were </a:t>
            </a:r>
            <a:r>
              <a:rPr lang="en-US" altLang="en-US" sz="1600" b="1" u="sng" dirty="0" smtClean="0">
                <a:ea typeface="Verdana" pitchFamily="34" charset="0"/>
                <a:cs typeface="Verdana" pitchFamily="34" charset="0"/>
              </a:rPr>
              <a:t>evaluated</a:t>
            </a:r>
            <a:r>
              <a:rPr lang="en-US" altLang="en-US" sz="1600" dirty="0" smtClean="0">
                <a:ea typeface="Verdana" pitchFamily="34" charset="0"/>
                <a:cs typeface="Verdana" pitchFamily="34" charset="0"/>
              </a:rPr>
              <a:t> </a:t>
            </a:r>
            <a:r>
              <a:rPr lang="en-US" altLang="en-US" sz="1600" dirty="0">
                <a:ea typeface="Verdana" pitchFamily="34" charset="0"/>
                <a:cs typeface="Verdana" pitchFamily="34" charset="0"/>
              </a:rPr>
              <a:t>for </a:t>
            </a:r>
            <a:r>
              <a:rPr lang="en-US" altLang="en-US" sz="1600" dirty="0" smtClean="0">
                <a:ea typeface="Verdana" pitchFamily="34" charset="0"/>
                <a:cs typeface="Verdana" pitchFamily="34" charset="0"/>
              </a:rPr>
              <a:t>Part </a:t>
            </a:r>
            <a:r>
              <a:rPr lang="en-US" altLang="en-US" sz="1600" dirty="0">
                <a:ea typeface="Verdana" pitchFamily="34" charset="0"/>
                <a:cs typeface="Verdana" pitchFamily="34" charset="0"/>
              </a:rPr>
              <a:t>C </a:t>
            </a:r>
            <a:r>
              <a:rPr lang="en-US" altLang="en-US" sz="1600" dirty="0" smtClean="0">
                <a:ea typeface="Verdana" pitchFamily="34" charset="0"/>
                <a:cs typeface="Verdana" pitchFamily="34" charset="0"/>
              </a:rPr>
              <a:t>services (path 1)</a:t>
            </a:r>
            <a:endParaRPr lang="en-US" altLang="en-US" sz="1600" dirty="0">
              <a:ea typeface="Verdana" pitchFamily="34" charset="0"/>
              <a:cs typeface="Verdana" pitchFamily="34" charset="0"/>
            </a:endParaRPr>
          </a:p>
          <a:p>
            <a:pPr lvl="1"/>
            <a:r>
              <a:rPr lang="en-US" altLang="en-US" sz="1600" dirty="0">
                <a:ea typeface="Verdana" pitchFamily="34" charset="0"/>
                <a:cs typeface="Verdana" pitchFamily="34" charset="0"/>
              </a:rPr>
              <a:t>were 2.5 but not 4 years old when they were </a:t>
            </a:r>
            <a:r>
              <a:rPr lang="en-US" altLang="en-US" sz="1600" b="1" u="sng" dirty="0">
                <a:ea typeface="Verdana" pitchFamily="34" charset="0"/>
                <a:cs typeface="Verdana" pitchFamily="34" charset="0"/>
              </a:rPr>
              <a:t>referred</a:t>
            </a:r>
            <a:r>
              <a:rPr lang="en-US" altLang="en-US" sz="1600" dirty="0">
                <a:ea typeface="Verdana" pitchFamily="34" charset="0"/>
                <a:cs typeface="Verdana" pitchFamily="34" charset="0"/>
              </a:rPr>
              <a:t> from Part C to Part </a:t>
            </a:r>
            <a:r>
              <a:rPr lang="en-US" altLang="en-US" sz="1600" dirty="0" smtClean="0">
                <a:ea typeface="Verdana" pitchFamily="34" charset="0"/>
                <a:cs typeface="Verdana" pitchFamily="34" charset="0"/>
              </a:rPr>
              <a:t>B (path 2)</a:t>
            </a:r>
            <a:endParaRPr lang="en-US" altLang="en-US" sz="1600" dirty="0">
              <a:ea typeface="Verdana" pitchFamily="34" charset="0"/>
              <a:cs typeface="Verdana" pitchFamily="34" charset="0"/>
            </a:endParaRPr>
          </a:p>
          <a:p>
            <a:pPr lvl="1"/>
            <a:r>
              <a:rPr lang="en-US" altLang="en-US" sz="1600" dirty="0"/>
              <a:t>were </a:t>
            </a:r>
            <a:r>
              <a:rPr lang="en-US" altLang="en-US" sz="1600" b="1" u="sng" dirty="0"/>
              <a:t>referred</a:t>
            </a:r>
            <a:r>
              <a:rPr lang="en-US" altLang="en-US" sz="1600" dirty="0"/>
              <a:t> for a Part B special education Initial </a:t>
            </a:r>
            <a:r>
              <a:rPr lang="en-US" altLang="en-US" sz="1600" dirty="0" smtClean="0"/>
              <a:t>Evaluation (path 3)</a:t>
            </a:r>
          </a:p>
          <a:p>
            <a:pPr lvl="1"/>
            <a:endParaRPr lang="en-US" altLang="en-US" sz="1700" i="1" dirty="0"/>
          </a:p>
          <a:p>
            <a:pPr>
              <a:buFont typeface="Wingdings" panose="05000000000000000000" pitchFamily="2" charset="2"/>
              <a:buChar char="ü"/>
            </a:pPr>
            <a:r>
              <a:rPr lang="en-US" altLang="en-US" sz="1900" dirty="0">
                <a:solidFill>
                  <a:schemeClr val="tx1"/>
                </a:solidFill>
                <a:ea typeface="Verdana" pitchFamily="34" charset="0"/>
                <a:cs typeface="Verdana" pitchFamily="34" charset="0"/>
              </a:rPr>
              <a:t>W</a:t>
            </a:r>
            <a:r>
              <a:rPr lang="en-US" altLang="en-US" sz="1900" dirty="0" smtClean="0">
                <a:solidFill>
                  <a:schemeClr val="tx1"/>
                </a:solidFill>
                <a:ea typeface="Verdana" pitchFamily="34" charset="0"/>
                <a:cs typeface="Verdana" pitchFamily="34" charset="0"/>
              </a:rPr>
              <a:t>ere </a:t>
            </a:r>
            <a:r>
              <a:rPr lang="en-US" altLang="en-US" sz="1900" dirty="0">
                <a:solidFill>
                  <a:schemeClr val="tx1"/>
                </a:solidFill>
                <a:ea typeface="Verdana" pitchFamily="34" charset="0"/>
                <a:cs typeface="Verdana" pitchFamily="34" charset="0"/>
              </a:rPr>
              <a:t>placed in an </a:t>
            </a:r>
            <a:r>
              <a:rPr lang="en-US" altLang="en-US" sz="1900" dirty="0" smtClean="0">
                <a:solidFill>
                  <a:schemeClr val="tx1"/>
                </a:solidFill>
                <a:ea typeface="Verdana" pitchFamily="34" charset="0"/>
                <a:cs typeface="Verdana" pitchFamily="34" charset="0"/>
              </a:rPr>
              <a:t>Allowed Eligible </a:t>
            </a:r>
            <a:r>
              <a:rPr lang="en-US" altLang="en-US" sz="1900" dirty="0">
                <a:solidFill>
                  <a:schemeClr val="tx1"/>
                </a:solidFill>
                <a:ea typeface="Verdana" pitchFamily="34" charset="0"/>
                <a:cs typeface="Verdana" pitchFamily="34" charset="0"/>
              </a:rPr>
              <a:t>Facility and you are the Administrative Unit of </a:t>
            </a:r>
            <a:r>
              <a:rPr lang="en-US" altLang="en-US" sz="1900" dirty="0" smtClean="0">
                <a:solidFill>
                  <a:schemeClr val="tx1"/>
                </a:solidFill>
                <a:ea typeface="Verdana" pitchFamily="34" charset="0"/>
                <a:cs typeface="Verdana" pitchFamily="34" charset="0"/>
              </a:rPr>
              <a:t>residence</a:t>
            </a:r>
          </a:p>
          <a:p>
            <a:pPr>
              <a:buFont typeface="Wingdings" panose="05000000000000000000" pitchFamily="2" charset="2"/>
              <a:buChar char="ü"/>
            </a:pPr>
            <a:r>
              <a:rPr lang="en-US" altLang="en-US" sz="1900" dirty="0" smtClean="0">
                <a:ea typeface="Verdana" pitchFamily="34" charset="0"/>
                <a:cs typeface="Verdana" pitchFamily="34" charset="0"/>
              </a:rPr>
              <a:t>Were detained at a Detention Center located within your AU boundaries</a:t>
            </a:r>
          </a:p>
          <a:p>
            <a:pPr>
              <a:buFont typeface="Wingdings" panose="05000000000000000000" pitchFamily="2" charset="2"/>
              <a:buChar char="ü"/>
            </a:pPr>
            <a:r>
              <a:rPr lang="en-US" altLang="en-US" sz="1900" dirty="0" smtClean="0">
                <a:solidFill>
                  <a:schemeClr val="tx1"/>
                </a:solidFill>
                <a:ea typeface="Verdana" pitchFamily="34" charset="0"/>
                <a:cs typeface="Verdana" pitchFamily="34" charset="0"/>
              </a:rPr>
              <a:t>Were on an IEP and received services at a private school on a tuition basis or parentally placed in a private school, have an ISP and receive Sped services from the AU</a:t>
            </a:r>
          </a:p>
          <a:p>
            <a:pPr marL="0" indent="0">
              <a:buNone/>
            </a:pPr>
            <a:endParaRPr lang="en-US" altLang="en-US" sz="1900" dirty="0" smtClean="0">
              <a:ea typeface="Verdana" pitchFamily="34" charset="0"/>
              <a:cs typeface="Verdana" pitchFamily="34" charset="0"/>
            </a:endParaRPr>
          </a:p>
          <a:p>
            <a:pPr marL="0" indent="0">
              <a:buNone/>
            </a:pPr>
            <a:r>
              <a:rPr lang="en-US" altLang="en-US" sz="1900" dirty="0" smtClean="0">
                <a:solidFill>
                  <a:schemeClr val="tx1"/>
                </a:solidFill>
                <a:ea typeface="Verdana" pitchFamily="34" charset="0"/>
                <a:cs typeface="Verdana" pitchFamily="34" charset="0"/>
              </a:rPr>
              <a:t>*more specific details on who should be reported can be found on the Special Education EOY Data Content Guide pages 1 and 2.  Posted here under Additional Resources</a:t>
            </a:r>
            <a:r>
              <a:rPr lang="en-US" altLang="en-US" sz="1900" dirty="0">
                <a:ea typeface="Verdana" pitchFamily="34" charset="0"/>
                <a:cs typeface="Verdana" pitchFamily="34" charset="0"/>
              </a:rPr>
              <a:t>: </a:t>
            </a:r>
            <a:r>
              <a:rPr lang="en-US" altLang="en-US" sz="1900" dirty="0">
                <a:ea typeface="Verdana" pitchFamily="34" charset="0"/>
                <a:cs typeface="Verdana" pitchFamily="34" charset="0"/>
                <a:hlinkClick r:id="rId3"/>
              </a:rPr>
              <a:t>http://</a:t>
            </a:r>
            <a:r>
              <a:rPr lang="en-US" altLang="en-US" sz="1900" dirty="0" smtClean="0">
                <a:ea typeface="Verdana" pitchFamily="34" charset="0"/>
                <a:cs typeface="Verdana" pitchFamily="34" charset="0"/>
                <a:hlinkClick r:id="rId3"/>
              </a:rPr>
              <a:t>www.cde.state.co.us/datapipeline/snap_sped-eoy</a:t>
            </a:r>
            <a:r>
              <a:rPr lang="en-US" altLang="en-US" sz="1900" dirty="0" smtClean="0">
                <a:ea typeface="Verdana" pitchFamily="34" charset="0"/>
                <a:cs typeface="Verdana" pitchFamily="34" charset="0"/>
              </a:rPr>
              <a:t> </a:t>
            </a:r>
            <a:endParaRPr lang="en-US" altLang="en-US" sz="1900" dirty="0" smtClean="0">
              <a:solidFill>
                <a:schemeClr val="tx1"/>
              </a:solidFill>
              <a:ea typeface="Verdana" pitchFamily="34" charset="0"/>
              <a:cs typeface="Verdana" pitchFamily="34" charset="0"/>
            </a:endParaRPr>
          </a:p>
          <a:p>
            <a:pPr marL="45720" indent="0">
              <a:buNone/>
            </a:pPr>
            <a:endParaRPr lang="en-US" altLang="en-US" sz="1900" i="1" dirty="0"/>
          </a:p>
          <a:p>
            <a:pPr marL="45720" indent="0">
              <a:buNone/>
            </a:pPr>
            <a:endParaRPr lang="en-US" altLang="en-US" sz="1900" u="sng" dirty="0">
              <a:ea typeface="Verdana" pitchFamily="34" charset="0"/>
              <a:cs typeface="Verdana" pitchFamily="34" charset="0"/>
            </a:endParaRPr>
          </a:p>
          <a:p>
            <a:pPr marL="0" indent="0">
              <a:buNone/>
            </a:pPr>
            <a:endParaRPr lang="en-US" altLang="en-US" sz="1900" dirty="0">
              <a:latin typeface="Verdana" pitchFamily="34" charset="0"/>
              <a:ea typeface="Verdana" pitchFamily="34" charset="0"/>
              <a:cs typeface="Verdana" pitchFamily="34" charset="0"/>
            </a:endParaRPr>
          </a:p>
          <a:p>
            <a:pPr lvl="1" eaLnBrk="1" hangingPunct="1"/>
            <a:endParaRPr lang="en-US" altLang="en-US" sz="1800" dirty="0">
              <a:latin typeface="Verdana" pitchFamily="34" charset="0"/>
              <a:ea typeface="Verdana" pitchFamily="34" charset="0"/>
              <a:cs typeface="Verdana" pitchFamily="34" charset="0"/>
            </a:endParaRPr>
          </a:p>
          <a:p>
            <a:pPr>
              <a:buFontTx/>
              <a:buNone/>
            </a:pPr>
            <a:endParaRPr lang="en-US" altLang="en-US" sz="18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518732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marL="0" indent="0" algn="ctr">
              <a:buNone/>
            </a:pPr>
            <a:r>
              <a:rPr lang="en-US" sz="5400" dirty="0" smtClean="0"/>
              <a:t>What and When to Report – Content  </a:t>
            </a:r>
            <a:endParaRPr lang="en-US" sz="5400" dirty="0"/>
          </a:p>
        </p:txBody>
      </p:sp>
    </p:spTree>
    <p:extLst>
      <p:ext uri="{BB962C8B-B14F-4D97-AF65-F5344CB8AC3E}">
        <p14:creationId xmlns:p14="http://schemas.microsoft.com/office/powerpoint/2010/main" val="1743761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92088"/>
            <a:ext cx="7886700" cy="520700"/>
          </a:xfrm>
        </p:spPr>
        <p:txBody>
          <a:bodyPr>
            <a:normAutofit fontScale="90000"/>
          </a:bodyPr>
          <a:lstStyle/>
          <a:p>
            <a:r>
              <a:rPr lang="en-US" sz="2400" dirty="0"/>
              <a:t> </a:t>
            </a:r>
            <a:r>
              <a:rPr lang="en-US" sz="5300" dirty="0" smtClean="0"/>
              <a:t>Summary of the 3 Paths</a:t>
            </a:r>
            <a:endParaRPr lang="en-US" sz="5300" dirty="0"/>
          </a:p>
        </p:txBody>
      </p:sp>
      <p:graphicFrame>
        <p:nvGraphicFramePr>
          <p:cNvPr id="4" name="Diagram 3"/>
          <p:cNvGraphicFramePr/>
          <p:nvPr>
            <p:extLst>
              <p:ext uri="{D42A27DB-BD31-4B8C-83A1-F6EECF244321}">
                <p14:modId xmlns:p14="http://schemas.microsoft.com/office/powerpoint/2010/main" val="2213011100"/>
              </p:ext>
            </p:extLst>
          </p:nvPr>
        </p:nvGraphicFramePr>
        <p:xfrm>
          <a:off x="1523999" y="1395248"/>
          <a:ext cx="6130159" cy="4065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82648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4294967295"/>
          </p:nvPr>
        </p:nvSpPr>
        <p:spPr>
          <a:xfrm>
            <a:off x="5013434" y="583324"/>
            <a:ext cx="4130566" cy="5542840"/>
          </a:xfrm>
        </p:spPr>
        <p:txBody>
          <a:bodyPr>
            <a:normAutofit/>
          </a:bodyPr>
          <a:lstStyle/>
          <a:p>
            <a:pPr marL="45720" indent="0">
              <a:buNone/>
            </a:pPr>
            <a:r>
              <a:rPr lang="en-US" sz="1200" b="1" u="sng" dirty="0">
                <a:solidFill>
                  <a:srgbClr val="7030A0"/>
                </a:solidFill>
              </a:rPr>
              <a:t>Path 3 Data Fields (9): </a:t>
            </a:r>
          </a:p>
          <a:p>
            <a:r>
              <a:rPr lang="en-US" sz="1200" b="1" dirty="0" smtClean="0">
                <a:solidFill>
                  <a:srgbClr val="7030A0"/>
                </a:solidFill>
              </a:rPr>
              <a:t>Date </a:t>
            </a:r>
            <a:r>
              <a:rPr lang="en-US" sz="1200" b="1" dirty="0">
                <a:solidFill>
                  <a:srgbClr val="7030A0"/>
                </a:solidFill>
              </a:rPr>
              <a:t>of Parental Consent to Evaluate Part B </a:t>
            </a:r>
          </a:p>
          <a:p>
            <a:r>
              <a:rPr lang="en-US" sz="1200" b="1" dirty="0" smtClean="0">
                <a:solidFill>
                  <a:srgbClr val="7030A0"/>
                </a:solidFill>
              </a:rPr>
              <a:t>Date </a:t>
            </a:r>
            <a:r>
              <a:rPr lang="en-US" sz="1200" b="1" dirty="0">
                <a:solidFill>
                  <a:srgbClr val="7030A0"/>
                </a:solidFill>
              </a:rPr>
              <a:t>Evaluation Completed Part B </a:t>
            </a:r>
          </a:p>
          <a:p>
            <a:r>
              <a:rPr lang="en-US" sz="1200" b="1" dirty="0" smtClean="0">
                <a:solidFill>
                  <a:srgbClr val="7030A0"/>
                </a:solidFill>
              </a:rPr>
              <a:t>Reason </a:t>
            </a:r>
            <a:r>
              <a:rPr lang="en-US" sz="1200" b="1" dirty="0">
                <a:solidFill>
                  <a:srgbClr val="7030A0"/>
                </a:solidFill>
              </a:rPr>
              <a:t>for Delay in Completing the Evaluation Part B </a:t>
            </a:r>
          </a:p>
          <a:p>
            <a:r>
              <a:rPr lang="en-US" sz="1200" b="1" dirty="0" smtClean="0">
                <a:solidFill>
                  <a:srgbClr val="7030A0"/>
                </a:solidFill>
              </a:rPr>
              <a:t>Date </a:t>
            </a:r>
            <a:r>
              <a:rPr lang="en-US" sz="1200" b="1" dirty="0">
                <a:solidFill>
                  <a:srgbClr val="7030A0"/>
                </a:solidFill>
              </a:rPr>
              <a:t>of Initial Eligibility Meeting Part B </a:t>
            </a:r>
          </a:p>
          <a:p>
            <a:r>
              <a:rPr lang="en-US" sz="1200" b="1" dirty="0" smtClean="0">
                <a:solidFill>
                  <a:srgbClr val="7030A0"/>
                </a:solidFill>
              </a:rPr>
              <a:t>Date </a:t>
            </a:r>
            <a:r>
              <a:rPr lang="en-US" sz="1200" b="1" dirty="0">
                <a:solidFill>
                  <a:srgbClr val="7030A0"/>
                </a:solidFill>
              </a:rPr>
              <a:t>Initial IEP was Finalized Part B </a:t>
            </a:r>
          </a:p>
          <a:p>
            <a:r>
              <a:rPr lang="en-US" sz="1200" b="1" dirty="0" smtClean="0">
                <a:solidFill>
                  <a:srgbClr val="7030A0"/>
                </a:solidFill>
              </a:rPr>
              <a:t>Reason </a:t>
            </a:r>
            <a:r>
              <a:rPr lang="en-US" sz="1200" b="1" dirty="0">
                <a:solidFill>
                  <a:srgbClr val="7030A0"/>
                </a:solidFill>
              </a:rPr>
              <a:t>for Delay in Finalizing the Initial IEP Part B </a:t>
            </a:r>
          </a:p>
          <a:p>
            <a:r>
              <a:rPr lang="en-US" sz="1200" b="1" dirty="0" smtClean="0">
                <a:solidFill>
                  <a:srgbClr val="7030A0"/>
                </a:solidFill>
              </a:rPr>
              <a:t>Date </a:t>
            </a:r>
            <a:r>
              <a:rPr lang="en-US" sz="1200" b="1" dirty="0">
                <a:solidFill>
                  <a:srgbClr val="7030A0"/>
                </a:solidFill>
              </a:rPr>
              <a:t>IEP was Implemented Part B </a:t>
            </a:r>
          </a:p>
          <a:p>
            <a:r>
              <a:rPr lang="en-US" sz="1200" b="1" dirty="0" smtClean="0">
                <a:solidFill>
                  <a:srgbClr val="7030A0"/>
                </a:solidFill>
              </a:rPr>
              <a:t>Reason </a:t>
            </a:r>
            <a:r>
              <a:rPr lang="en-US" sz="1200" b="1" dirty="0">
                <a:solidFill>
                  <a:srgbClr val="7030A0"/>
                </a:solidFill>
              </a:rPr>
              <a:t>the IEP was Never Implemented Part B </a:t>
            </a:r>
          </a:p>
          <a:p>
            <a:r>
              <a:rPr lang="en-US" sz="1200" b="1" dirty="0" smtClean="0">
                <a:solidFill>
                  <a:srgbClr val="7030A0"/>
                </a:solidFill>
              </a:rPr>
              <a:t>Eligibility </a:t>
            </a:r>
            <a:r>
              <a:rPr lang="en-US" sz="1200" b="1" dirty="0">
                <a:solidFill>
                  <a:srgbClr val="7030A0"/>
                </a:solidFill>
              </a:rPr>
              <a:t>and Services Path 3 </a:t>
            </a:r>
          </a:p>
          <a:p>
            <a:endParaRPr lang="en-US" sz="1200" dirty="0"/>
          </a:p>
          <a:p>
            <a:pPr marL="45720" indent="0">
              <a:buNone/>
            </a:pPr>
            <a:endParaRPr lang="en-US" sz="1200" dirty="0"/>
          </a:p>
        </p:txBody>
      </p:sp>
      <p:sp>
        <p:nvSpPr>
          <p:cNvPr id="5" name="Title 4"/>
          <p:cNvSpPr>
            <a:spLocks noGrp="1"/>
          </p:cNvSpPr>
          <p:nvPr>
            <p:ph type="title" idx="4294967295"/>
          </p:nvPr>
        </p:nvSpPr>
        <p:spPr>
          <a:xfrm>
            <a:off x="0" y="192088"/>
            <a:ext cx="7886700" cy="520700"/>
          </a:xfrm>
        </p:spPr>
        <p:txBody>
          <a:bodyPr/>
          <a:lstStyle/>
          <a:p>
            <a:r>
              <a:rPr lang="en-US" dirty="0" smtClean="0"/>
              <a:t>Data Fields in the 3 Paths</a:t>
            </a:r>
            <a:endParaRPr lang="en-US" dirty="0"/>
          </a:p>
        </p:txBody>
      </p:sp>
      <p:sp>
        <p:nvSpPr>
          <p:cNvPr id="2" name="Content Placeholder 1"/>
          <p:cNvSpPr>
            <a:spLocks noGrp="1"/>
          </p:cNvSpPr>
          <p:nvPr>
            <p:ph idx="4294967295"/>
          </p:nvPr>
        </p:nvSpPr>
        <p:spPr>
          <a:xfrm>
            <a:off x="70945" y="764628"/>
            <a:ext cx="4800600" cy="5474248"/>
          </a:xfrm>
        </p:spPr>
        <p:txBody>
          <a:bodyPr>
            <a:normAutofit lnSpcReduction="10000"/>
          </a:bodyPr>
          <a:lstStyle/>
          <a:p>
            <a:pPr marL="45720" indent="0">
              <a:buNone/>
            </a:pPr>
            <a:r>
              <a:rPr lang="en-US" sz="1200" b="1" u="sng" dirty="0">
                <a:solidFill>
                  <a:schemeClr val="accent1">
                    <a:lumMod val="75000"/>
                  </a:schemeClr>
                </a:solidFill>
              </a:rPr>
              <a:t>Path 1 Data Fields (5): </a:t>
            </a:r>
          </a:p>
          <a:p>
            <a:pPr>
              <a:buFont typeface="Wingdings" panose="05000000000000000000" pitchFamily="2" charset="2"/>
              <a:buChar char="§"/>
            </a:pPr>
            <a:r>
              <a:rPr lang="en-US" sz="1200" b="1" dirty="0" smtClean="0">
                <a:solidFill>
                  <a:schemeClr val="accent1">
                    <a:lumMod val="75000"/>
                  </a:schemeClr>
                </a:solidFill>
              </a:rPr>
              <a:t>Date </a:t>
            </a:r>
            <a:r>
              <a:rPr lang="en-US" sz="1200" b="1" dirty="0">
                <a:solidFill>
                  <a:schemeClr val="accent1">
                    <a:lumMod val="75000"/>
                  </a:schemeClr>
                </a:solidFill>
              </a:rPr>
              <a:t>Referred for Part C Evaluation </a:t>
            </a:r>
          </a:p>
          <a:p>
            <a:r>
              <a:rPr lang="en-US" sz="1200" b="1" dirty="0" smtClean="0">
                <a:solidFill>
                  <a:schemeClr val="accent1">
                    <a:lumMod val="75000"/>
                  </a:schemeClr>
                </a:solidFill>
              </a:rPr>
              <a:t>Date </a:t>
            </a:r>
            <a:r>
              <a:rPr lang="en-US" sz="1200" b="1" dirty="0">
                <a:solidFill>
                  <a:schemeClr val="accent1">
                    <a:lumMod val="75000"/>
                  </a:schemeClr>
                </a:solidFill>
              </a:rPr>
              <a:t>of Parental Consent to Evaluate Part C </a:t>
            </a:r>
          </a:p>
          <a:p>
            <a:r>
              <a:rPr lang="en-US" sz="1200" b="1" dirty="0" smtClean="0">
                <a:solidFill>
                  <a:schemeClr val="accent1">
                    <a:lumMod val="75000"/>
                  </a:schemeClr>
                </a:solidFill>
              </a:rPr>
              <a:t>Date </a:t>
            </a:r>
            <a:r>
              <a:rPr lang="en-US" sz="1200" b="1" dirty="0">
                <a:solidFill>
                  <a:schemeClr val="accent1">
                    <a:lumMod val="75000"/>
                  </a:schemeClr>
                </a:solidFill>
              </a:rPr>
              <a:t>Evaluation Completed Part C </a:t>
            </a:r>
          </a:p>
          <a:p>
            <a:r>
              <a:rPr lang="en-US" sz="1200" b="1" dirty="0" smtClean="0">
                <a:solidFill>
                  <a:schemeClr val="accent1">
                    <a:lumMod val="75000"/>
                  </a:schemeClr>
                </a:solidFill>
              </a:rPr>
              <a:t>Reason </a:t>
            </a:r>
            <a:r>
              <a:rPr lang="en-US" sz="1200" b="1" dirty="0">
                <a:solidFill>
                  <a:schemeClr val="accent1">
                    <a:lumMod val="75000"/>
                  </a:schemeClr>
                </a:solidFill>
              </a:rPr>
              <a:t>for Delay in Completing the Evaluation Part C </a:t>
            </a:r>
          </a:p>
          <a:p>
            <a:r>
              <a:rPr lang="en-US" sz="1200" b="1" dirty="0" smtClean="0">
                <a:solidFill>
                  <a:schemeClr val="accent1">
                    <a:lumMod val="75000"/>
                  </a:schemeClr>
                </a:solidFill>
              </a:rPr>
              <a:t>Eligibility </a:t>
            </a:r>
            <a:r>
              <a:rPr lang="en-US" sz="1200" b="1" dirty="0">
                <a:solidFill>
                  <a:schemeClr val="accent1">
                    <a:lumMod val="75000"/>
                  </a:schemeClr>
                </a:solidFill>
              </a:rPr>
              <a:t>and Services Path 1 </a:t>
            </a:r>
          </a:p>
          <a:p>
            <a:endParaRPr lang="en-US" sz="1200" b="1" dirty="0"/>
          </a:p>
          <a:p>
            <a:pPr marL="45720" indent="0">
              <a:buNone/>
            </a:pPr>
            <a:r>
              <a:rPr lang="en-US" sz="1200" b="1" u="sng" dirty="0">
                <a:solidFill>
                  <a:srgbClr val="B52D91"/>
                </a:solidFill>
              </a:rPr>
              <a:t>Path 2 Data Fields (11): </a:t>
            </a:r>
          </a:p>
          <a:p>
            <a:r>
              <a:rPr lang="en-US" sz="1200" b="1" dirty="0" smtClean="0">
                <a:solidFill>
                  <a:schemeClr val="bg2">
                    <a:lumMod val="50000"/>
                  </a:schemeClr>
                </a:solidFill>
              </a:rPr>
              <a:t>Date </a:t>
            </a:r>
            <a:r>
              <a:rPr lang="en-US" sz="1200" b="1" dirty="0">
                <a:solidFill>
                  <a:schemeClr val="bg2">
                    <a:lumMod val="50000"/>
                  </a:schemeClr>
                </a:solidFill>
              </a:rPr>
              <a:t>Child is Referred to the Part C System </a:t>
            </a:r>
            <a:r>
              <a:rPr lang="en-US" sz="1200" b="1" dirty="0" smtClean="0">
                <a:solidFill>
                  <a:schemeClr val="bg2">
                    <a:lumMod val="50000"/>
                  </a:schemeClr>
                </a:solidFill>
              </a:rPr>
              <a:t>(</a:t>
            </a:r>
            <a:r>
              <a:rPr lang="en-US" sz="1200" b="1" dirty="0">
                <a:solidFill>
                  <a:schemeClr val="bg2">
                    <a:lumMod val="50000"/>
                  </a:schemeClr>
                </a:solidFill>
              </a:rPr>
              <a:t>no longer required-may be zero-filled) </a:t>
            </a:r>
          </a:p>
          <a:p>
            <a:r>
              <a:rPr lang="en-US" sz="1200" b="1" dirty="0" smtClean="0">
                <a:solidFill>
                  <a:srgbClr val="B52D91"/>
                </a:solidFill>
              </a:rPr>
              <a:t>Date </a:t>
            </a:r>
            <a:r>
              <a:rPr lang="en-US" sz="1200" b="1" dirty="0">
                <a:solidFill>
                  <a:srgbClr val="B52D91"/>
                </a:solidFill>
              </a:rPr>
              <a:t>Child is Found Eligible for Part C Services </a:t>
            </a:r>
          </a:p>
          <a:p>
            <a:r>
              <a:rPr lang="en-US" sz="1200" b="1" dirty="0" smtClean="0">
                <a:solidFill>
                  <a:srgbClr val="B52D91"/>
                </a:solidFill>
              </a:rPr>
              <a:t>Date </a:t>
            </a:r>
            <a:r>
              <a:rPr lang="en-US" sz="1200" b="1" dirty="0">
                <a:solidFill>
                  <a:srgbClr val="B52D91"/>
                </a:solidFill>
              </a:rPr>
              <a:t>of Referral to Administrative Unit from the Local Community Centered Board </a:t>
            </a:r>
          </a:p>
          <a:p>
            <a:r>
              <a:rPr lang="en-US" sz="1200" b="1" dirty="0" smtClean="0">
                <a:solidFill>
                  <a:srgbClr val="B52D91"/>
                </a:solidFill>
              </a:rPr>
              <a:t>Date </a:t>
            </a:r>
            <a:r>
              <a:rPr lang="en-US" sz="1200" b="1" dirty="0">
                <a:solidFill>
                  <a:srgbClr val="B52D91"/>
                </a:solidFill>
              </a:rPr>
              <a:t>of Parental Consent to Evaluate C to B </a:t>
            </a:r>
          </a:p>
          <a:p>
            <a:r>
              <a:rPr lang="en-US" sz="1200" b="1" dirty="0" smtClean="0">
                <a:solidFill>
                  <a:srgbClr val="B52D91"/>
                </a:solidFill>
              </a:rPr>
              <a:t>Date </a:t>
            </a:r>
            <a:r>
              <a:rPr lang="en-US" sz="1200" b="1" dirty="0">
                <a:solidFill>
                  <a:srgbClr val="B52D91"/>
                </a:solidFill>
              </a:rPr>
              <a:t>Evaluation Completed C to B </a:t>
            </a:r>
          </a:p>
          <a:p>
            <a:r>
              <a:rPr lang="en-US" sz="1200" b="1" dirty="0" smtClean="0">
                <a:solidFill>
                  <a:srgbClr val="B52D91"/>
                </a:solidFill>
              </a:rPr>
              <a:t>Reason </a:t>
            </a:r>
            <a:r>
              <a:rPr lang="en-US" sz="1200" b="1" dirty="0">
                <a:solidFill>
                  <a:srgbClr val="B52D91"/>
                </a:solidFill>
              </a:rPr>
              <a:t>for Delay in Completing the Evaluation C to B </a:t>
            </a:r>
          </a:p>
          <a:p>
            <a:r>
              <a:rPr lang="en-US" sz="1200" b="1" dirty="0" smtClean="0">
                <a:solidFill>
                  <a:srgbClr val="B52D91"/>
                </a:solidFill>
              </a:rPr>
              <a:t>Date </a:t>
            </a:r>
            <a:r>
              <a:rPr lang="en-US" sz="1200" b="1" dirty="0">
                <a:solidFill>
                  <a:srgbClr val="B52D91"/>
                </a:solidFill>
              </a:rPr>
              <a:t>of Initial Eligibility Meeting </a:t>
            </a:r>
          </a:p>
          <a:p>
            <a:r>
              <a:rPr lang="en-US" sz="1200" b="1" dirty="0" smtClean="0">
                <a:solidFill>
                  <a:srgbClr val="B52D91"/>
                </a:solidFill>
              </a:rPr>
              <a:t>Reason </a:t>
            </a:r>
            <a:r>
              <a:rPr lang="en-US" sz="1200" b="1" dirty="0">
                <a:solidFill>
                  <a:srgbClr val="B52D91"/>
                </a:solidFill>
              </a:rPr>
              <a:t>for Delay in Initial Eligibility Meeting C to B </a:t>
            </a:r>
          </a:p>
          <a:p>
            <a:r>
              <a:rPr lang="en-US" sz="1200" b="1" dirty="0" smtClean="0">
                <a:solidFill>
                  <a:srgbClr val="B52D91"/>
                </a:solidFill>
              </a:rPr>
              <a:t>Date </a:t>
            </a:r>
            <a:r>
              <a:rPr lang="en-US" sz="1200" b="1" dirty="0">
                <a:solidFill>
                  <a:srgbClr val="B52D91"/>
                </a:solidFill>
              </a:rPr>
              <a:t>IEP was Implemented C to B </a:t>
            </a:r>
          </a:p>
          <a:p>
            <a:r>
              <a:rPr lang="en-US" sz="1200" b="1" dirty="0" smtClean="0">
                <a:solidFill>
                  <a:srgbClr val="B52D91"/>
                </a:solidFill>
              </a:rPr>
              <a:t>Reason </a:t>
            </a:r>
            <a:r>
              <a:rPr lang="en-US" sz="1200" b="1" dirty="0">
                <a:solidFill>
                  <a:srgbClr val="B52D91"/>
                </a:solidFill>
              </a:rPr>
              <a:t>for Delay in IEP Implementation C to B </a:t>
            </a:r>
          </a:p>
          <a:p>
            <a:r>
              <a:rPr lang="en-US" sz="1200" b="1" dirty="0" smtClean="0">
                <a:solidFill>
                  <a:srgbClr val="B52D91"/>
                </a:solidFill>
              </a:rPr>
              <a:t>Eligibility </a:t>
            </a:r>
            <a:r>
              <a:rPr lang="en-US" sz="1200" b="1" dirty="0">
                <a:solidFill>
                  <a:srgbClr val="B52D91"/>
                </a:solidFill>
              </a:rPr>
              <a:t>and Services Path 2 </a:t>
            </a:r>
          </a:p>
          <a:p>
            <a:endParaRPr lang="en-US" sz="1200" dirty="0"/>
          </a:p>
        </p:txBody>
      </p:sp>
    </p:spTree>
    <p:extLst>
      <p:ext uri="{BB962C8B-B14F-4D97-AF65-F5344CB8AC3E}">
        <p14:creationId xmlns:p14="http://schemas.microsoft.com/office/powerpoint/2010/main" val="3336083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Ø"/>
            </a:pPr>
            <a:r>
              <a:rPr lang="en-US" sz="2000" u="sng" dirty="0" smtClean="0">
                <a:solidFill>
                  <a:schemeClr val="accent1"/>
                </a:solidFill>
              </a:rPr>
              <a:t>Path 1 Part C records </a:t>
            </a:r>
            <a:endParaRPr lang="en-US" sz="2000" dirty="0">
              <a:solidFill>
                <a:schemeClr val="accent1"/>
              </a:solidFill>
            </a:endParaRPr>
          </a:p>
          <a:p>
            <a:pPr marL="45720" indent="0">
              <a:buNone/>
            </a:pPr>
            <a:r>
              <a:rPr lang="en-US" sz="2000" dirty="0" smtClean="0">
                <a:solidFill>
                  <a:schemeClr val="accent1"/>
                </a:solidFill>
              </a:rPr>
              <a:t>report in school year in </a:t>
            </a:r>
            <a:r>
              <a:rPr lang="en-US" sz="2000" dirty="0" smtClean="0">
                <a:solidFill>
                  <a:schemeClr val="accent1"/>
                </a:solidFill>
              </a:rPr>
              <a:t>which the Part C </a:t>
            </a:r>
            <a:r>
              <a:rPr lang="en-US" sz="2000" dirty="0" smtClean="0">
                <a:solidFill>
                  <a:schemeClr val="accent1"/>
                </a:solidFill>
              </a:rPr>
              <a:t>evaluation took place</a:t>
            </a:r>
          </a:p>
          <a:p>
            <a:endParaRPr lang="en-US" sz="2000" dirty="0"/>
          </a:p>
          <a:p>
            <a:pPr>
              <a:buFont typeface="Wingdings" panose="05000000000000000000" pitchFamily="2" charset="2"/>
              <a:buChar char="Ø"/>
            </a:pPr>
            <a:r>
              <a:rPr lang="en-US" sz="2000" u="sng" dirty="0" smtClean="0">
                <a:solidFill>
                  <a:srgbClr val="B52D91"/>
                </a:solidFill>
              </a:rPr>
              <a:t>Paths 2 &amp; 3 Part B records</a:t>
            </a:r>
            <a:r>
              <a:rPr lang="en-US" sz="2000" dirty="0" smtClean="0">
                <a:solidFill>
                  <a:srgbClr val="B52D91"/>
                </a:solidFill>
              </a:rPr>
              <a:t> </a:t>
            </a:r>
          </a:p>
          <a:p>
            <a:pPr marL="45720" indent="0">
              <a:buNone/>
            </a:pPr>
            <a:r>
              <a:rPr lang="en-US" sz="2000" dirty="0" smtClean="0">
                <a:solidFill>
                  <a:srgbClr val="B52D91"/>
                </a:solidFill>
              </a:rPr>
              <a:t>report in school year in which the IEP was implemented  </a:t>
            </a:r>
          </a:p>
          <a:p>
            <a:pPr marL="45720" indent="0">
              <a:buNone/>
            </a:pPr>
            <a:endParaRPr lang="en-US" sz="2000" dirty="0">
              <a:solidFill>
                <a:srgbClr val="00B0F0"/>
              </a:solidFill>
            </a:endParaRPr>
          </a:p>
          <a:p>
            <a:pPr marL="45720" indent="0">
              <a:buNone/>
            </a:pPr>
            <a:r>
              <a:rPr lang="en-US" sz="2000" dirty="0" smtClean="0"/>
              <a:t>*If path events span 2 school years, use this rule to determine which school year to report the record</a:t>
            </a:r>
            <a:endParaRPr lang="en-US" sz="2000" dirty="0"/>
          </a:p>
        </p:txBody>
      </p:sp>
      <p:sp>
        <p:nvSpPr>
          <p:cNvPr id="3" name="Title 2"/>
          <p:cNvSpPr>
            <a:spLocks noGrp="1"/>
          </p:cNvSpPr>
          <p:nvPr>
            <p:ph type="title"/>
          </p:nvPr>
        </p:nvSpPr>
        <p:spPr/>
        <p:txBody>
          <a:bodyPr/>
          <a:lstStyle/>
          <a:p>
            <a:r>
              <a:rPr lang="en-US" dirty="0" smtClean="0"/>
              <a:t>When to Report?</a:t>
            </a:r>
            <a:endParaRPr lang="en-US" dirty="0"/>
          </a:p>
        </p:txBody>
      </p:sp>
      <p:pic>
        <p:nvPicPr>
          <p:cNvPr id="5" name="Picture 4" descr="C:\Users\heitman_l\AppData\Local\Microsoft\Windows\Temporary Internet Files\Content.IE5\RT7NUZ0Y\school-pride-color[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3123" y="4493173"/>
            <a:ext cx="4219208" cy="1661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27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1"/>
          <p:cNvSpPr>
            <a:spLocks noGrp="1"/>
          </p:cNvSpPr>
          <p:nvPr>
            <p:ph idx="1"/>
          </p:nvPr>
        </p:nvSpPr>
        <p:spPr bwMode="auto">
          <a:xfrm>
            <a:off x="250825" y="1779588"/>
            <a:ext cx="8407400" cy="4406900"/>
          </a:xfrm>
        </p:spPr>
        <p:txBody>
          <a:bodyPr wrap="square" numCol="1" anchor="t" anchorCtr="0" compatLnSpc="1">
            <a:prstTxWarp prst="textNoShape">
              <a:avLst/>
            </a:prstTxWarp>
            <a:normAutofit lnSpcReduction="10000"/>
          </a:bodyPr>
          <a:lstStyle/>
          <a:p>
            <a:pPr marL="44450" indent="0">
              <a:buFont typeface="Wingdings" charset="2"/>
              <a:buNone/>
              <a:defRPr/>
            </a:pPr>
            <a:endParaRPr lang="en-US" altLang="en-US" dirty="0" smtClean="0">
              <a:solidFill>
                <a:schemeClr val="tx2">
                  <a:lumMod val="75000"/>
                </a:schemeClr>
              </a:solidFill>
              <a:latin typeface="Segoe Script" panose="020B0504020000000003" pitchFamily="34" charset="0"/>
            </a:endParaRPr>
          </a:p>
          <a:p>
            <a:pPr marL="44450" indent="0">
              <a:buFont typeface="Wingdings" charset="2"/>
              <a:buNone/>
              <a:defRPr/>
            </a:pPr>
            <a:endParaRPr lang="en-US" altLang="en-US" dirty="0" smtClean="0">
              <a:solidFill>
                <a:schemeClr val="tx2">
                  <a:lumMod val="75000"/>
                </a:schemeClr>
              </a:solidFill>
              <a:latin typeface="Segoe Script" panose="020B0504020000000003" pitchFamily="34" charset="0"/>
            </a:endParaRPr>
          </a:p>
          <a:p>
            <a:pPr marL="44450" indent="0">
              <a:buFont typeface="Wingdings" charset="2"/>
              <a:buNone/>
              <a:defRPr/>
            </a:pPr>
            <a:endParaRPr lang="en-US" altLang="en-US" dirty="0">
              <a:solidFill>
                <a:schemeClr val="tx2">
                  <a:lumMod val="75000"/>
                </a:schemeClr>
              </a:solidFill>
              <a:latin typeface="Segoe Script" panose="020B0504020000000003" pitchFamily="34" charset="0"/>
            </a:endParaRPr>
          </a:p>
          <a:p>
            <a:pPr marL="44450" indent="0">
              <a:buFont typeface="Wingdings" charset="2"/>
              <a:buNone/>
              <a:defRPr/>
            </a:pPr>
            <a:endParaRPr lang="en-US" altLang="en-US" dirty="0" smtClean="0">
              <a:solidFill>
                <a:schemeClr val="tx2">
                  <a:lumMod val="75000"/>
                </a:schemeClr>
              </a:solidFill>
              <a:latin typeface="Segoe Script" panose="020B0504020000000003" pitchFamily="34" charset="0"/>
            </a:endParaRPr>
          </a:p>
          <a:p>
            <a:pPr marL="44450" indent="0">
              <a:buFont typeface="Wingdings" charset="2"/>
              <a:buNone/>
              <a:defRPr/>
            </a:pPr>
            <a:endParaRPr lang="en-US" altLang="en-US" dirty="0">
              <a:solidFill>
                <a:schemeClr val="tx2">
                  <a:lumMod val="75000"/>
                </a:schemeClr>
              </a:solidFill>
              <a:latin typeface="Segoe Script" panose="020B0504020000000003" pitchFamily="34" charset="0"/>
            </a:endParaRPr>
          </a:p>
          <a:p>
            <a:pPr marL="44450" indent="0">
              <a:buFont typeface="Wingdings" charset="2"/>
              <a:buNone/>
              <a:defRPr/>
            </a:pPr>
            <a:endParaRPr lang="en-US" altLang="en-US" dirty="0" smtClean="0">
              <a:solidFill>
                <a:schemeClr val="tx2">
                  <a:lumMod val="75000"/>
                </a:schemeClr>
              </a:solidFill>
              <a:latin typeface="Segoe Script" panose="020B0504020000000003" pitchFamily="34" charset="0"/>
            </a:endParaRPr>
          </a:p>
          <a:p>
            <a:pPr marL="44450" indent="0">
              <a:buFont typeface="Wingdings" charset="2"/>
              <a:buNone/>
              <a:defRPr/>
            </a:pPr>
            <a:endParaRPr lang="en-US" altLang="en-US" dirty="0">
              <a:solidFill>
                <a:schemeClr val="tx2">
                  <a:lumMod val="75000"/>
                </a:schemeClr>
              </a:solidFill>
              <a:latin typeface="Segoe Script" panose="020B0504020000000003" pitchFamily="34" charset="0"/>
            </a:endParaRPr>
          </a:p>
          <a:p>
            <a:pPr marL="44450" indent="0" algn="ctr">
              <a:buFont typeface="Wingdings" charset="2"/>
              <a:buNone/>
              <a:defRPr/>
            </a:pPr>
            <a:endParaRPr lang="en-US" altLang="en-US" dirty="0" smtClean="0">
              <a:solidFill>
                <a:schemeClr val="tx2">
                  <a:lumMod val="75000"/>
                </a:schemeClr>
              </a:solidFill>
              <a:latin typeface="Segoe Script" panose="020B0504020000000003" pitchFamily="34" charset="0"/>
            </a:endParaRPr>
          </a:p>
          <a:p>
            <a:pPr marL="44450" indent="0" algn="ctr">
              <a:buFont typeface="Wingdings" charset="2"/>
              <a:buNone/>
              <a:defRPr/>
            </a:pPr>
            <a:endParaRPr lang="en-US" altLang="en-US" dirty="0">
              <a:solidFill>
                <a:schemeClr val="tx2">
                  <a:lumMod val="75000"/>
                </a:schemeClr>
              </a:solidFill>
              <a:latin typeface="Segoe Script" panose="020B0504020000000003" pitchFamily="34" charset="0"/>
            </a:endParaRPr>
          </a:p>
          <a:p>
            <a:pPr marL="44450" indent="0" algn="ctr">
              <a:buFont typeface="Wingdings" charset="2"/>
              <a:buNone/>
              <a:defRPr/>
            </a:pPr>
            <a:r>
              <a:rPr lang="en-US" altLang="en-US" dirty="0" smtClean="0">
                <a:solidFill>
                  <a:schemeClr val="tx2">
                    <a:lumMod val="75000"/>
                  </a:schemeClr>
                </a:solidFill>
                <a:latin typeface="Segoe Script" panose="020B0504020000000003" pitchFamily="34" charset="0"/>
              </a:rPr>
              <a:t>*</a:t>
            </a:r>
            <a:r>
              <a:rPr lang="en-US" altLang="en-US" dirty="0" smtClean="0">
                <a:solidFill>
                  <a:schemeClr val="tx2">
                    <a:lumMod val="75000"/>
                  </a:schemeClr>
                </a:solidFill>
                <a:latin typeface="Mongolian Baiti" panose="03000500000000000000" pitchFamily="66" charset="0"/>
                <a:cs typeface="Mongolian Baiti" panose="03000500000000000000" pitchFamily="66" charset="0"/>
              </a:rPr>
              <a:t>Only report INITIAL referrals/evaluations</a:t>
            </a:r>
            <a:r>
              <a:rPr lang="en-US" altLang="en-US" dirty="0" smtClean="0">
                <a:solidFill>
                  <a:schemeClr val="tx2">
                    <a:lumMod val="75000"/>
                  </a:schemeClr>
                </a:solidFill>
                <a:latin typeface="Segoe Script" panose="020B0504020000000003" pitchFamily="34" charset="0"/>
              </a:rPr>
              <a:t>*</a:t>
            </a:r>
          </a:p>
          <a:p>
            <a:pPr marL="273050">
              <a:buFont typeface="Wingdings" pitchFamily="2" charset="2"/>
              <a:buChar char="§"/>
              <a:defRPr/>
            </a:pPr>
            <a:endParaRPr lang="en-US" altLang="en-US" dirty="0" smtClean="0"/>
          </a:p>
          <a:p>
            <a:pPr marL="44450" indent="0">
              <a:buNone/>
              <a:defRPr/>
            </a:pPr>
            <a:endParaRPr lang="en-US" altLang="en-US" sz="1200" dirty="0" smtClean="0"/>
          </a:p>
          <a:p>
            <a:pPr marL="273050">
              <a:buFont typeface="Wingdings" pitchFamily="2" charset="2"/>
              <a:buChar char="§"/>
              <a:defRPr/>
            </a:pPr>
            <a:endParaRPr lang="en-US" altLang="en-US" sz="1200" dirty="0" smtClean="0"/>
          </a:p>
          <a:p>
            <a:pPr marL="273050">
              <a:buFont typeface="Wingdings" pitchFamily="2" charset="2"/>
              <a:buChar char="§"/>
              <a:defRPr/>
            </a:pPr>
            <a:endParaRPr lang="en-US" altLang="en-US" sz="1200" dirty="0" smtClean="0"/>
          </a:p>
          <a:p>
            <a:pPr marL="273050">
              <a:buFont typeface="Wingdings" pitchFamily="2" charset="2"/>
              <a:buChar char="§"/>
              <a:defRPr/>
            </a:pPr>
            <a:endParaRPr lang="en-US" altLang="en-US" sz="1200" dirty="0" smtClean="0"/>
          </a:p>
          <a:p>
            <a:pPr marL="273050">
              <a:buFont typeface="Wingdings" pitchFamily="2" charset="2"/>
              <a:buChar char="§"/>
              <a:defRPr/>
            </a:pPr>
            <a:endParaRPr lang="en-US" altLang="en-US" sz="1200" dirty="0" smtClean="0"/>
          </a:p>
          <a:p>
            <a:pPr marL="273050">
              <a:buFont typeface="Wingdings" pitchFamily="2" charset="2"/>
              <a:buChar char="§"/>
              <a:defRPr/>
            </a:pPr>
            <a:endParaRPr lang="en-US" altLang="en-US" sz="1200" dirty="0" smtClean="0"/>
          </a:p>
          <a:p>
            <a:pPr marL="273050">
              <a:buFont typeface="Wingdings" pitchFamily="2" charset="2"/>
              <a:buChar char="§"/>
              <a:defRPr/>
            </a:pPr>
            <a:endParaRPr lang="en-US" altLang="en-US" sz="1200" dirty="0" smtClean="0"/>
          </a:p>
          <a:p>
            <a:pPr marL="273050">
              <a:buFont typeface="Wingdings" pitchFamily="2" charset="2"/>
              <a:buChar char="§"/>
              <a:defRPr/>
            </a:pPr>
            <a:endParaRPr lang="en-US" altLang="en-US" sz="1200" dirty="0" smtClean="0"/>
          </a:p>
          <a:p>
            <a:pPr marL="273050">
              <a:buFont typeface="Wingdings" pitchFamily="2" charset="2"/>
              <a:buChar char="§"/>
              <a:defRPr/>
            </a:pPr>
            <a:endParaRPr lang="en-US" altLang="en-US" sz="1200" dirty="0" smtClean="0"/>
          </a:p>
          <a:p>
            <a:pPr marL="273050">
              <a:buFont typeface="Wingdings" pitchFamily="2" charset="2"/>
              <a:buChar char="§"/>
              <a:defRPr/>
            </a:pPr>
            <a:endParaRPr lang="en-US" altLang="en-US" sz="1200" dirty="0"/>
          </a:p>
          <a:p>
            <a:pPr marL="44450" indent="0">
              <a:buFont typeface="Wingdings" charset="2"/>
              <a:buNone/>
              <a:defRPr/>
            </a:pPr>
            <a:endParaRPr lang="en-US" altLang="en-US" dirty="0" smtClean="0"/>
          </a:p>
        </p:txBody>
      </p:sp>
      <p:sp>
        <p:nvSpPr>
          <p:cNvPr id="3" name="Title 2"/>
          <p:cNvSpPr>
            <a:spLocks noGrp="1"/>
          </p:cNvSpPr>
          <p:nvPr>
            <p:ph type="title"/>
          </p:nvPr>
        </p:nvSpPr>
        <p:spPr>
          <a:xfrm>
            <a:off x="192024" y="192024"/>
            <a:ext cx="8061224" cy="521208"/>
          </a:xfrm>
        </p:spPr>
        <p:txBody>
          <a:bodyPr>
            <a:normAutofit fontScale="90000"/>
          </a:bodyPr>
          <a:lstStyle/>
          <a:p>
            <a:pPr>
              <a:defRPr/>
            </a:pPr>
            <a:r>
              <a:rPr lang="en-US" dirty="0" smtClean="0"/>
              <a:t>Special Education EOY: Reporting Rules of Thumb</a:t>
            </a:r>
            <a:endParaRPr lang="en-US" dirty="0"/>
          </a:p>
        </p:txBody>
      </p:sp>
      <p:graphicFrame>
        <p:nvGraphicFramePr>
          <p:cNvPr id="2" name="Diagram 1">
            <a:hlinkClick r:id="" action="ppaction://noaction" highlightClick="1"/>
          </p:cNvPr>
          <p:cNvGraphicFramePr/>
          <p:nvPr>
            <p:extLst>
              <p:ext uri="{D42A27DB-BD31-4B8C-83A1-F6EECF244321}">
                <p14:modId xmlns:p14="http://schemas.microsoft.com/office/powerpoint/2010/main" val="1185594223"/>
              </p:ext>
            </p:extLst>
          </p:nvPr>
        </p:nvGraphicFramePr>
        <p:xfrm>
          <a:off x="1524000" y="2035629"/>
          <a:ext cx="6096000" cy="3565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8134" name="TextBox 4"/>
          <p:cNvSpPr txBox="1">
            <a:spLocks noChangeArrowheads="1"/>
          </p:cNvSpPr>
          <p:nvPr/>
        </p:nvSpPr>
        <p:spPr bwMode="auto">
          <a:xfrm>
            <a:off x="712380" y="1779588"/>
            <a:ext cx="234831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4450" eaLnBrk="0" hangingPunct="0">
              <a:spcBef>
                <a:spcPct val="20000"/>
              </a:spcBef>
              <a:buClr>
                <a:schemeClr val="accent1"/>
              </a:buClr>
              <a:buSzPct val="110000"/>
              <a:buFont typeface="Wingdings" pitchFamily="2" charset="2"/>
              <a:buChar char="§"/>
              <a:defRPr sz="2400" b="1">
                <a:solidFill>
                  <a:srgbClr val="5C6670"/>
                </a:solidFill>
                <a:latin typeface="Calibri" pitchFamily="34" charset="0"/>
              </a:defRPr>
            </a:lvl1pPr>
            <a:lvl2pPr marL="742950" indent="-285750" eaLnBrk="0" hangingPunct="0">
              <a:spcBef>
                <a:spcPct val="20000"/>
              </a:spcBef>
              <a:buClr>
                <a:schemeClr val="accent2"/>
              </a:buClr>
              <a:buSzPct val="110000"/>
              <a:buFont typeface="Wingdings" pitchFamily="2" charset="2"/>
              <a:buChar char="§"/>
              <a:defRPr sz="2200">
                <a:solidFill>
                  <a:srgbClr val="5C6670"/>
                </a:solidFill>
                <a:latin typeface="Calibri" pitchFamily="34" charset="0"/>
              </a:defRPr>
            </a:lvl2pPr>
            <a:lvl3pPr marL="1143000" indent="-228600" eaLnBrk="0" hangingPunct="0">
              <a:spcBef>
                <a:spcPct val="20000"/>
              </a:spcBef>
              <a:buClr>
                <a:srgbClr val="8DC63F"/>
              </a:buClr>
              <a:buSzPct val="110000"/>
              <a:buFont typeface="Wingdings" pitchFamily="2" charset="2"/>
              <a:buChar char="§"/>
              <a:defRPr sz="2000">
                <a:solidFill>
                  <a:srgbClr val="5C6670"/>
                </a:solidFill>
                <a:latin typeface="Calibri" pitchFamily="34" charset="0"/>
              </a:defRPr>
            </a:lvl3pPr>
            <a:lvl4pPr marL="1600200" indent="-228600" eaLnBrk="0" hangingPunct="0">
              <a:spcBef>
                <a:spcPct val="20000"/>
              </a:spcBef>
              <a:buClr>
                <a:srgbClr val="6D3A5D"/>
              </a:buClr>
              <a:buSzPct val="110000"/>
              <a:buFont typeface="Wingdings" pitchFamily="2" charset="2"/>
              <a:buChar char="§"/>
              <a:defRPr>
                <a:solidFill>
                  <a:srgbClr val="5C6670"/>
                </a:solidFill>
                <a:latin typeface="Calibri" pitchFamily="34" charset="0"/>
              </a:defRPr>
            </a:lvl4pPr>
            <a:lvl5pPr marL="2057400" indent="-228600" eaLnBrk="0" hangingPunct="0">
              <a:spcBef>
                <a:spcPct val="20000"/>
              </a:spcBef>
              <a:buClr>
                <a:srgbClr val="EF7521"/>
              </a:buClr>
              <a:buSzPct val="110000"/>
              <a:buFont typeface="Wingdings" pitchFamily="2" charset="2"/>
              <a:buChar char="§"/>
              <a:defRPr sz="1600">
                <a:solidFill>
                  <a:srgbClr val="5C6670"/>
                </a:solidFill>
                <a:latin typeface="Calibri" pitchFamily="34" charset="0"/>
              </a:defRPr>
            </a:lvl5pPr>
            <a:lvl6pPr marL="25146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6pPr>
            <a:lvl7pPr marL="29718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7pPr>
            <a:lvl8pPr marL="34290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8pPr>
            <a:lvl9pPr marL="38862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9pPr>
          </a:lstStyle>
          <a:p>
            <a:pPr eaLnBrk="1" hangingPunct="1">
              <a:spcBef>
                <a:spcPct val="0"/>
              </a:spcBef>
              <a:buClrTx/>
              <a:buSzTx/>
              <a:buFontTx/>
              <a:buNone/>
            </a:pPr>
            <a:r>
              <a:rPr lang="en-US" altLang="en-US" sz="2000" b="0" dirty="0">
                <a:solidFill>
                  <a:srgbClr val="92D050"/>
                </a:solidFill>
                <a:latin typeface="Mongolian Baiti" pitchFamily="66" charset="0"/>
              </a:rPr>
              <a:t>*Report Path 1 children in school year they were evaluated </a:t>
            </a:r>
          </a:p>
        </p:txBody>
      </p:sp>
      <p:sp>
        <p:nvSpPr>
          <p:cNvPr id="48135" name="TextBox 6"/>
          <p:cNvSpPr txBox="1">
            <a:spLocks noChangeArrowheads="1"/>
          </p:cNvSpPr>
          <p:nvPr/>
        </p:nvSpPr>
        <p:spPr bwMode="auto">
          <a:xfrm>
            <a:off x="6146800" y="1779588"/>
            <a:ext cx="23805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SzPct val="110000"/>
              <a:buFont typeface="Wingdings" pitchFamily="2" charset="2"/>
              <a:buChar char="§"/>
              <a:defRPr sz="2400" b="1">
                <a:solidFill>
                  <a:srgbClr val="5C6670"/>
                </a:solidFill>
                <a:latin typeface="Calibri" pitchFamily="34" charset="0"/>
              </a:defRPr>
            </a:lvl1pPr>
            <a:lvl2pPr marL="742950" indent="-285750" eaLnBrk="0" hangingPunct="0">
              <a:spcBef>
                <a:spcPct val="20000"/>
              </a:spcBef>
              <a:buClr>
                <a:schemeClr val="accent2"/>
              </a:buClr>
              <a:buSzPct val="110000"/>
              <a:buFont typeface="Wingdings" pitchFamily="2" charset="2"/>
              <a:buChar char="§"/>
              <a:defRPr sz="2200">
                <a:solidFill>
                  <a:srgbClr val="5C6670"/>
                </a:solidFill>
                <a:latin typeface="Calibri" pitchFamily="34" charset="0"/>
              </a:defRPr>
            </a:lvl2pPr>
            <a:lvl3pPr marL="1143000" indent="-228600" eaLnBrk="0" hangingPunct="0">
              <a:spcBef>
                <a:spcPct val="20000"/>
              </a:spcBef>
              <a:buClr>
                <a:srgbClr val="8DC63F"/>
              </a:buClr>
              <a:buSzPct val="110000"/>
              <a:buFont typeface="Wingdings" pitchFamily="2" charset="2"/>
              <a:buChar char="§"/>
              <a:defRPr sz="2000">
                <a:solidFill>
                  <a:srgbClr val="5C6670"/>
                </a:solidFill>
                <a:latin typeface="Calibri" pitchFamily="34" charset="0"/>
              </a:defRPr>
            </a:lvl3pPr>
            <a:lvl4pPr marL="1600200" indent="-228600" eaLnBrk="0" hangingPunct="0">
              <a:spcBef>
                <a:spcPct val="20000"/>
              </a:spcBef>
              <a:buClr>
                <a:srgbClr val="6D3A5D"/>
              </a:buClr>
              <a:buSzPct val="110000"/>
              <a:buFont typeface="Wingdings" pitchFamily="2" charset="2"/>
              <a:buChar char="§"/>
              <a:defRPr>
                <a:solidFill>
                  <a:srgbClr val="5C6670"/>
                </a:solidFill>
                <a:latin typeface="Calibri" pitchFamily="34" charset="0"/>
              </a:defRPr>
            </a:lvl4pPr>
            <a:lvl5pPr marL="2057400" indent="-228600" eaLnBrk="0" hangingPunct="0">
              <a:spcBef>
                <a:spcPct val="20000"/>
              </a:spcBef>
              <a:buClr>
                <a:srgbClr val="EF7521"/>
              </a:buClr>
              <a:buSzPct val="110000"/>
              <a:buFont typeface="Wingdings" pitchFamily="2" charset="2"/>
              <a:buChar char="§"/>
              <a:defRPr sz="1600">
                <a:solidFill>
                  <a:srgbClr val="5C6670"/>
                </a:solidFill>
                <a:latin typeface="Calibri" pitchFamily="34" charset="0"/>
              </a:defRPr>
            </a:lvl5pPr>
            <a:lvl6pPr marL="25146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6pPr>
            <a:lvl7pPr marL="29718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7pPr>
            <a:lvl8pPr marL="34290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8pPr>
            <a:lvl9pPr marL="3886200" indent="-228600" eaLnBrk="0" fontAlgn="base" hangingPunct="0">
              <a:spcBef>
                <a:spcPct val="20000"/>
              </a:spcBef>
              <a:spcAft>
                <a:spcPct val="0"/>
              </a:spcAft>
              <a:buClr>
                <a:srgbClr val="EF7521"/>
              </a:buClr>
              <a:buSzPct val="110000"/>
              <a:buFont typeface="Wingdings" pitchFamily="2" charset="2"/>
              <a:buChar char="§"/>
              <a:defRPr sz="1600">
                <a:solidFill>
                  <a:srgbClr val="5C6670"/>
                </a:solidFill>
                <a:latin typeface="Calibri" pitchFamily="34" charset="0"/>
              </a:defRPr>
            </a:lvl9pPr>
          </a:lstStyle>
          <a:p>
            <a:pPr eaLnBrk="1" hangingPunct="1">
              <a:spcBef>
                <a:spcPct val="0"/>
              </a:spcBef>
              <a:buClrTx/>
              <a:buSzTx/>
              <a:buFontTx/>
              <a:buNone/>
            </a:pPr>
            <a:r>
              <a:rPr lang="en-US" altLang="en-US" sz="2000" b="0" dirty="0">
                <a:solidFill>
                  <a:srgbClr val="CF43AA"/>
                </a:solidFill>
                <a:latin typeface="Mongolian Baiti" pitchFamily="66" charset="0"/>
              </a:rPr>
              <a:t>*Report Path 2 and 3 students in school year the IEP was implemented</a:t>
            </a:r>
          </a:p>
        </p:txBody>
      </p:sp>
    </p:spTree>
    <p:extLst>
      <p:ext uri="{BB962C8B-B14F-4D97-AF65-F5344CB8AC3E}">
        <p14:creationId xmlns:p14="http://schemas.microsoft.com/office/powerpoint/2010/main" val="12120782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ctrTitle"/>
          </p:nvPr>
        </p:nvSpPr>
        <p:spPr bwMode="auto">
          <a:xfrm>
            <a:off x="725714" y="285750"/>
            <a:ext cx="7772703" cy="8379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bodyPr>
          <a:lstStyle/>
          <a:p>
            <a:pPr algn="ctr" eaLnBrk="1" hangingPunct="1"/>
            <a:r>
              <a:rPr lang="en-US" altLang="en-US" sz="3400" dirty="0">
                <a:latin typeface="Palatino Linotype" panose="02040502050505030304" pitchFamily="18" charset="0"/>
              </a:rPr>
              <a:t>What Path to Report in?</a:t>
            </a:r>
          </a:p>
        </p:txBody>
      </p:sp>
      <p:sp>
        <p:nvSpPr>
          <p:cNvPr id="6" name="TextBox 5"/>
          <p:cNvSpPr txBox="1"/>
          <p:nvPr/>
        </p:nvSpPr>
        <p:spPr>
          <a:xfrm>
            <a:off x="580572" y="1000126"/>
            <a:ext cx="8076595" cy="461367"/>
          </a:xfrm>
          <a:prstGeom prst="rect">
            <a:avLst/>
          </a:prstGeom>
          <a:solidFill>
            <a:srgbClr val="D969BC"/>
          </a:solidFill>
          <a:ln>
            <a:solidFill>
              <a:schemeClr val="accent1"/>
            </a:solidFill>
          </a:ln>
        </p:spPr>
        <p:style>
          <a:lnRef idx="2">
            <a:schemeClr val="accent1"/>
          </a:lnRef>
          <a:fillRef idx="1">
            <a:schemeClr val="lt1"/>
          </a:fillRef>
          <a:effectRef idx="0">
            <a:schemeClr val="accent1"/>
          </a:effectRef>
          <a:fontRef idx="minor">
            <a:schemeClr val="dk1"/>
          </a:fontRef>
        </p:style>
        <p:txBody>
          <a:bodyPr lIns="91432" tIns="45716" rIns="91432" bIns="45716">
            <a:spAutoFit/>
          </a:bodyPr>
          <a:lstStyle/>
          <a:p>
            <a:pPr algn="ctr">
              <a:defRPr/>
            </a:pPr>
            <a:r>
              <a:rPr lang="en-US" sz="2400" dirty="0">
                <a:solidFill>
                  <a:schemeClr val="bg2">
                    <a:lumMod val="25000"/>
                  </a:schemeClr>
                </a:solidFill>
                <a:latin typeface="Verdana" pitchFamily="34" charset="0"/>
              </a:rPr>
              <a:t>What services is the student being evaluated for?</a:t>
            </a:r>
          </a:p>
        </p:txBody>
      </p:sp>
      <p:sp>
        <p:nvSpPr>
          <p:cNvPr id="7" name="TextBox 6"/>
          <p:cNvSpPr txBox="1"/>
          <p:nvPr/>
        </p:nvSpPr>
        <p:spPr>
          <a:xfrm>
            <a:off x="2032000" y="2000250"/>
            <a:ext cx="2057703" cy="370583"/>
          </a:xfrm>
          <a:prstGeom prst="rect">
            <a:avLst/>
          </a:prstGeom>
          <a:solidFill>
            <a:schemeClr val="tx2">
              <a:lumMod val="60000"/>
              <a:lumOff val="40000"/>
            </a:schemeClr>
          </a:solidFill>
          <a:ln>
            <a:solidFill>
              <a:schemeClr val="accent5">
                <a:lumMod val="25000"/>
              </a:schemeClr>
            </a:solidFill>
          </a:ln>
        </p:spPr>
        <p:style>
          <a:lnRef idx="2">
            <a:schemeClr val="accent3"/>
          </a:lnRef>
          <a:fillRef idx="1">
            <a:schemeClr val="lt1"/>
          </a:fillRef>
          <a:effectRef idx="0">
            <a:schemeClr val="accent3"/>
          </a:effectRef>
          <a:fontRef idx="minor">
            <a:schemeClr val="dk1"/>
          </a:fontRef>
        </p:style>
        <p:txBody>
          <a:bodyPr lIns="91432" tIns="45716" rIns="91432" bIns="45716">
            <a:spAutoFit/>
          </a:bodyPr>
          <a:lstStyle/>
          <a:p>
            <a:pPr>
              <a:defRPr/>
            </a:pPr>
            <a:r>
              <a:rPr lang="en-US" dirty="0">
                <a:solidFill>
                  <a:schemeClr val="bg2">
                    <a:lumMod val="25000"/>
                  </a:schemeClr>
                </a:solidFill>
                <a:latin typeface="Verdana" pitchFamily="34" charset="0"/>
              </a:rPr>
              <a:t>Part C Services</a:t>
            </a:r>
          </a:p>
        </p:txBody>
      </p:sp>
      <p:sp>
        <p:nvSpPr>
          <p:cNvPr id="8" name="TextBox 7"/>
          <p:cNvSpPr txBox="1"/>
          <p:nvPr/>
        </p:nvSpPr>
        <p:spPr>
          <a:xfrm>
            <a:off x="5370286" y="2000250"/>
            <a:ext cx="2057703" cy="370583"/>
          </a:xfrm>
          <a:prstGeom prst="rect">
            <a:avLst/>
          </a:prstGeom>
          <a:solidFill>
            <a:schemeClr val="accent1">
              <a:lumMod val="60000"/>
              <a:lumOff val="40000"/>
            </a:schemeClr>
          </a:solidFill>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lIns="91432" tIns="45716" rIns="91432" bIns="45716">
            <a:spAutoFit/>
          </a:bodyPr>
          <a:lstStyle/>
          <a:p>
            <a:pPr>
              <a:defRPr/>
            </a:pPr>
            <a:r>
              <a:rPr lang="en-US" dirty="0">
                <a:solidFill>
                  <a:schemeClr val="bg2">
                    <a:lumMod val="25000"/>
                  </a:schemeClr>
                </a:solidFill>
                <a:latin typeface="Verdana" pitchFamily="34" charset="0"/>
              </a:rPr>
              <a:t>Part B Services</a:t>
            </a:r>
          </a:p>
        </p:txBody>
      </p:sp>
      <p:sp>
        <p:nvSpPr>
          <p:cNvPr id="9" name="TextBox 8"/>
          <p:cNvSpPr txBox="1"/>
          <p:nvPr/>
        </p:nvSpPr>
        <p:spPr>
          <a:xfrm>
            <a:off x="2032000" y="5000625"/>
            <a:ext cx="1737179" cy="928688"/>
          </a:xfrm>
          <a:prstGeom prst="rect">
            <a:avLst/>
          </a:prstGeom>
          <a:solidFill>
            <a:schemeClr val="tx2">
              <a:lumMod val="60000"/>
              <a:lumOff val="40000"/>
            </a:schemeClr>
          </a:solidFill>
          <a:ln>
            <a:solidFill>
              <a:schemeClr val="accent5">
                <a:lumMod val="25000"/>
              </a:schemeClr>
            </a:solidFill>
          </a:ln>
          <a:effectLst/>
        </p:spPr>
        <p:style>
          <a:lnRef idx="2">
            <a:schemeClr val="accent3"/>
          </a:lnRef>
          <a:fillRef idx="1">
            <a:schemeClr val="lt1"/>
          </a:fillRef>
          <a:effectRef idx="0">
            <a:schemeClr val="accent3"/>
          </a:effectRef>
          <a:fontRef idx="minor">
            <a:schemeClr val="dk1"/>
          </a:fontRef>
        </p:style>
        <p:txBody>
          <a:bodyPr lIns="91432" tIns="45716" rIns="91432" bIns="45716">
            <a:spAutoFit/>
          </a:bodyPr>
          <a:lstStyle/>
          <a:p>
            <a:pPr algn="ctr">
              <a:defRPr/>
            </a:pPr>
            <a:r>
              <a:rPr lang="en-US" dirty="0">
                <a:solidFill>
                  <a:schemeClr val="bg2">
                    <a:lumMod val="25000"/>
                  </a:schemeClr>
                </a:solidFill>
                <a:latin typeface="Verdana" pitchFamily="34" charset="0"/>
              </a:rPr>
              <a:t>Path 1</a:t>
            </a:r>
          </a:p>
          <a:p>
            <a:pPr algn="ctr">
              <a:defRPr/>
            </a:pPr>
            <a:r>
              <a:rPr lang="en-US" sz="1200" dirty="0">
                <a:solidFill>
                  <a:schemeClr val="bg2">
                    <a:lumMod val="25000"/>
                  </a:schemeClr>
                </a:solidFill>
                <a:latin typeface="Verdana" pitchFamily="34" charset="0"/>
              </a:rPr>
              <a:t>Students in this Path are 0 to 3 years old.</a:t>
            </a:r>
          </a:p>
        </p:txBody>
      </p:sp>
      <p:sp>
        <p:nvSpPr>
          <p:cNvPr id="10" name="TextBox 9"/>
          <p:cNvSpPr txBox="1"/>
          <p:nvPr/>
        </p:nvSpPr>
        <p:spPr>
          <a:xfrm>
            <a:off x="4343703" y="2896196"/>
            <a:ext cx="3810000" cy="922734"/>
          </a:xfrm>
          <a:prstGeom prst="rect">
            <a:avLst/>
          </a:prstGeom>
          <a:solidFill>
            <a:schemeClr val="accent1">
              <a:lumMod val="60000"/>
              <a:lumOff val="40000"/>
            </a:schemeClr>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lIns="91432" tIns="45716" rIns="91432" bIns="45716">
            <a:spAutoFit/>
          </a:bodyPr>
          <a:lstStyle/>
          <a:p>
            <a:pPr algn="ctr">
              <a:defRPr/>
            </a:pPr>
            <a:r>
              <a:rPr lang="en-US" dirty="0">
                <a:solidFill>
                  <a:srgbClr val="002060"/>
                </a:solidFill>
                <a:latin typeface="Verdana" pitchFamily="34" charset="0"/>
              </a:rPr>
              <a:t>Was the student receiving Part C services immediately prior to this Part B evaluation?</a:t>
            </a:r>
          </a:p>
        </p:txBody>
      </p:sp>
      <p:sp>
        <p:nvSpPr>
          <p:cNvPr id="11" name="TextBox 10"/>
          <p:cNvSpPr txBox="1"/>
          <p:nvPr/>
        </p:nvSpPr>
        <p:spPr>
          <a:xfrm>
            <a:off x="5028595" y="4191000"/>
            <a:ext cx="731762" cy="369324"/>
          </a:xfrm>
          <a:prstGeom prst="rect">
            <a:avLst/>
          </a:prstGeom>
          <a:solidFill>
            <a:schemeClr val="accent3">
              <a:lumMod val="40000"/>
              <a:lumOff val="60000"/>
            </a:schemeClr>
          </a:solidFill>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lIns="91432" tIns="45716" rIns="91432" bIns="45716">
            <a:spAutoFit/>
          </a:bodyPr>
          <a:lstStyle/>
          <a:p>
            <a:pPr algn="ctr">
              <a:defRPr/>
            </a:pPr>
            <a:r>
              <a:rPr lang="en-US" dirty="0">
                <a:solidFill>
                  <a:schemeClr val="bg2">
                    <a:lumMod val="25000"/>
                  </a:schemeClr>
                </a:solidFill>
                <a:latin typeface="Verdana" pitchFamily="34" charset="0"/>
              </a:rPr>
              <a:t>Yes</a:t>
            </a:r>
          </a:p>
        </p:txBody>
      </p:sp>
      <p:sp>
        <p:nvSpPr>
          <p:cNvPr id="12" name="TextBox 11"/>
          <p:cNvSpPr txBox="1"/>
          <p:nvPr/>
        </p:nvSpPr>
        <p:spPr>
          <a:xfrm>
            <a:off x="6782405" y="4191000"/>
            <a:ext cx="731762" cy="369324"/>
          </a:xfrm>
          <a:prstGeom prst="rect">
            <a:avLst/>
          </a:prstGeom>
          <a:solidFill>
            <a:srgbClr val="D6C2D2"/>
          </a:solidFill>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lIns="91432" tIns="45716" rIns="91432" bIns="45716">
            <a:spAutoFit/>
          </a:bodyPr>
          <a:lstStyle/>
          <a:p>
            <a:pPr algn="ctr">
              <a:defRPr/>
            </a:pPr>
            <a:r>
              <a:rPr lang="en-US" dirty="0">
                <a:solidFill>
                  <a:schemeClr val="bg2">
                    <a:lumMod val="25000"/>
                  </a:schemeClr>
                </a:solidFill>
                <a:latin typeface="Verdana" pitchFamily="34" charset="0"/>
              </a:rPr>
              <a:t>No</a:t>
            </a:r>
          </a:p>
        </p:txBody>
      </p:sp>
      <p:sp>
        <p:nvSpPr>
          <p:cNvPr id="13" name="TextBox 12"/>
          <p:cNvSpPr txBox="1"/>
          <p:nvPr/>
        </p:nvSpPr>
        <p:spPr>
          <a:xfrm>
            <a:off x="4419299" y="5028903"/>
            <a:ext cx="1737178" cy="928688"/>
          </a:xfrm>
          <a:prstGeom prst="rect">
            <a:avLst/>
          </a:prstGeom>
          <a:solidFill>
            <a:schemeClr val="accent3">
              <a:lumMod val="40000"/>
              <a:lumOff val="60000"/>
            </a:schemeClr>
          </a:solidFill>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lIns="91432" tIns="45716" rIns="91432" bIns="45716">
            <a:spAutoFit/>
          </a:bodyPr>
          <a:lstStyle/>
          <a:p>
            <a:pPr algn="ctr">
              <a:defRPr/>
            </a:pPr>
            <a:r>
              <a:rPr lang="en-US" dirty="0">
                <a:solidFill>
                  <a:schemeClr val="bg2">
                    <a:lumMod val="25000"/>
                  </a:schemeClr>
                </a:solidFill>
                <a:latin typeface="Verdana" pitchFamily="34" charset="0"/>
              </a:rPr>
              <a:t>Path 2</a:t>
            </a:r>
          </a:p>
          <a:p>
            <a:pPr algn="ctr">
              <a:defRPr/>
            </a:pPr>
            <a:r>
              <a:rPr lang="en-US" sz="1200" dirty="0">
                <a:solidFill>
                  <a:schemeClr val="bg2">
                    <a:lumMod val="25000"/>
                  </a:schemeClr>
                </a:solidFill>
                <a:latin typeface="Verdana" pitchFamily="34" charset="0"/>
              </a:rPr>
              <a:t>Students in this Path are 2.5 but not yet 4 years old.</a:t>
            </a:r>
          </a:p>
        </p:txBody>
      </p:sp>
      <p:sp>
        <p:nvSpPr>
          <p:cNvPr id="14" name="TextBox 13"/>
          <p:cNvSpPr txBox="1"/>
          <p:nvPr/>
        </p:nvSpPr>
        <p:spPr>
          <a:xfrm>
            <a:off x="6401405" y="5028903"/>
            <a:ext cx="1735667" cy="928688"/>
          </a:xfrm>
          <a:prstGeom prst="rect">
            <a:avLst/>
          </a:prstGeom>
          <a:solidFill>
            <a:srgbClr val="D6C2D2"/>
          </a:solidFill>
          <a:ln>
            <a:solidFill>
              <a:schemeClr val="bg2">
                <a:lumMod val="50000"/>
              </a:schemeClr>
            </a:solidFill>
          </a:ln>
        </p:spPr>
        <p:style>
          <a:lnRef idx="2">
            <a:schemeClr val="accent2"/>
          </a:lnRef>
          <a:fillRef idx="1">
            <a:schemeClr val="lt1"/>
          </a:fillRef>
          <a:effectRef idx="0">
            <a:schemeClr val="accent2"/>
          </a:effectRef>
          <a:fontRef idx="minor">
            <a:schemeClr val="dk1"/>
          </a:fontRef>
        </p:style>
        <p:txBody>
          <a:bodyPr lIns="91432" tIns="45716" rIns="91432" bIns="45716">
            <a:spAutoFit/>
          </a:bodyPr>
          <a:lstStyle/>
          <a:p>
            <a:pPr algn="ctr">
              <a:defRPr/>
            </a:pPr>
            <a:r>
              <a:rPr lang="en-US" dirty="0">
                <a:solidFill>
                  <a:schemeClr val="bg2">
                    <a:lumMod val="25000"/>
                  </a:schemeClr>
                </a:solidFill>
                <a:latin typeface="Verdana" pitchFamily="34" charset="0"/>
              </a:rPr>
              <a:t>Path 3</a:t>
            </a:r>
          </a:p>
          <a:p>
            <a:pPr algn="ctr">
              <a:defRPr/>
            </a:pPr>
            <a:r>
              <a:rPr lang="en-US" sz="1200" dirty="0">
                <a:solidFill>
                  <a:schemeClr val="bg2">
                    <a:lumMod val="25000"/>
                  </a:schemeClr>
                </a:solidFill>
                <a:latin typeface="Verdana" pitchFamily="34" charset="0"/>
              </a:rPr>
              <a:t>Students in this Path are 2.5 to 21 years old.</a:t>
            </a:r>
          </a:p>
        </p:txBody>
      </p:sp>
      <p:cxnSp>
        <p:nvCxnSpPr>
          <p:cNvPr id="16" name="Straight Arrow Connector 15"/>
          <p:cNvCxnSpPr/>
          <p:nvPr/>
        </p:nvCxnSpPr>
        <p:spPr>
          <a:xfrm rot="10800000" flipV="1">
            <a:off x="3628572" y="1500188"/>
            <a:ext cx="837595" cy="3810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426857" y="1500188"/>
            <a:ext cx="914703" cy="3810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a:off x="1787603" y="3688139"/>
            <a:ext cx="2448223" cy="72571"/>
          </a:xfrm>
          <a:prstGeom prst="straightConnector1">
            <a:avLst/>
          </a:prstGeom>
          <a:ln w="25400">
            <a:solidFill>
              <a:schemeClr val="accent1">
                <a:lumMod val="2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5400000">
            <a:off x="6936454" y="4798952"/>
            <a:ext cx="455414" cy="1512"/>
          </a:xfrm>
          <a:prstGeom prst="straightConnector1">
            <a:avLst/>
          </a:prstGeom>
          <a:ln w="25400">
            <a:solidFill>
              <a:schemeClr val="accent6">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0" idx="2"/>
          </p:cNvCxnSpPr>
          <p:nvPr/>
        </p:nvCxnSpPr>
        <p:spPr>
          <a:xfrm rot="5400000">
            <a:off x="5795816" y="3738114"/>
            <a:ext cx="372070" cy="533703"/>
          </a:xfrm>
          <a:prstGeom prst="straightConnector1">
            <a:avLst/>
          </a:prstGeom>
          <a:ln w="25400">
            <a:solidFill>
              <a:schemeClr val="accent6">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0" idx="2"/>
          </p:cNvCxnSpPr>
          <p:nvPr/>
        </p:nvCxnSpPr>
        <p:spPr>
          <a:xfrm rot="16200000" flipH="1">
            <a:off x="6329519" y="3738114"/>
            <a:ext cx="372070" cy="533702"/>
          </a:xfrm>
          <a:prstGeom prst="straightConnector1">
            <a:avLst/>
          </a:prstGeom>
          <a:ln w="25400">
            <a:solidFill>
              <a:schemeClr val="accent6">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a:off x="6095859" y="2666245"/>
            <a:ext cx="458391" cy="1511"/>
          </a:xfrm>
          <a:prstGeom prst="straightConnector1">
            <a:avLst/>
          </a:prstGeom>
          <a:ln w="25400">
            <a:solidFill>
              <a:schemeClr val="accent6">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90286" y="2500313"/>
            <a:ext cx="1233714" cy="2585315"/>
          </a:xfrm>
          <a:prstGeom prst="rect">
            <a:avLst/>
          </a:prstGeom>
          <a:solidFill>
            <a:srgbClr val="D969BC"/>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2" tIns="45716" rIns="91432" bIns="45716">
            <a:spAutoFit/>
          </a:bodyPr>
          <a:lstStyle/>
          <a:p>
            <a:pPr algn="ctr">
              <a:defRPr/>
            </a:pPr>
            <a:r>
              <a:rPr lang="en-US" dirty="0">
                <a:solidFill>
                  <a:schemeClr val="bg2">
                    <a:lumMod val="25000"/>
                  </a:schemeClr>
                </a:solidFill>
                <a:latin typeface="Verdana" pitchFamily="34" charset="0"/>
              </a:rPr>
              <a:t>It is possible a student will be reported in more than one path.</a:t>
            </a:r>
          </a:p>
        </p:txBody>
      </p:sp>
      <p:cxnSp>
        <p:nvCxnSpPr>
          <p:cNvPr id="56" name="Straight Arrow Connector 55"/>
          <p:cNvCxnSpPr/>
          <p:nvPr/>
        </p:nvCxnSpPr>
        <p:spPr>
          <a:xfrm rot="5400000">
            <a:off x="5182644" y="4798952"/>
            <a:ext cx="455414" cy="1512"/>
          </a:xfrm>
          <a:prstGeom prst="straightConnector1">
            <a:avLst/>
          </a:prstGeom>
          <a:ln w="25400">
            <a:solidFill>
              <a:schemeClr val="accent6">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2933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5"/>
          <p:cNvSpPr txBox="1">
            <a:spLocks noChangeArrowheads="1"/>
          </p:cNvSpPr>
          <p:nvPr/>
        </p:nvSpPr>
        <p:spPr bwMode="auto">
          <a:xfrm>
            <a:off x="286406" y="996544"/>
            <a:ext cx="7925405" cy="1015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indent="-193675" defTabSz="966788" eaLnBrk="0" hangingPunct="0">
              <a:defRPr sz="1900">
                <a:solidFill>
                  <a:schemeClr val="tx1"/>
                </a:solidFill>
                <a:latin typeface="Arial" charset="0"/>
              </a:defRPr>
            </a:lvl1pPr>
            <a:lvl2pPr marL="742950" indent="-285750" defTabSz="966788" eaLnBrk="0" hangingPunct="0">
              <a:defRPr sz="1900">
                <a:solidFill>
                  <a:schemeClr val="tx1"/>
                </a:solidFill>
                <a:latin typeface="Arial" charset="0"/>
              </a:defRPr>
            </a:lvl2pPr>
            <a:lvl3pPr marL="1143000" indent="-228600" defTabSz="966788" eaLnBrk="0" hangingPunct="0">
              <a:defRPr sz="1900">
                <a:solidFill>
                  <a:schemeClr val="tx1"/>
                </a:solidFill>
                <a:latin typeface="Arial" charset="0"/>
              </a:defRPr>
            </a:lvl3pPr>
            <a:lvl4pPr marL="1600200" indent="-228600" defTabSz="966788" eaLnBrk="0" hangingPunct="0">
              <a:defRPr sz="1900">
                <a:solidFill>
                  <a:schemeClr val="tx1"/>
                </a:solidFill>
                <a:latin typeface="Arial" charset="0"/>
              </a:defRPr>
            </a:lvl4pPr>
            <a:lvl5pPr marL="2057400" indent="-228600" defTabSz="966788" eaLnBrk="0" hangingPunct="0">
              <a:defRPr sz="1900">
                <a:solidFill>
                  <a:schemeClr val="tx1"/>
                </a:solidFill>
                <a:latin typeface="Arial" charset="0"/>
              </a:defRPr>
            </a:lvl5pPr>
            <a:lvl6pPr marL="2514600" indent="-228600" defTabSz="966788" eaLnBrk="0" fontAlgn="base" hangingPunct="0">
              <a:spcBef>
                <a:spcPct val="0"/>
              </a:spcBef>
              <a:spcAft>
                <a:spcPct val="0"/>
              </a:spcAft>
              <a:defRPr sz="1900">
                <a:solidFill>
                  <a:schemeClr val="tx1"/>
                </a:solidFill>
                <a:latin typeface="Arial" charset="0"/>
              </a:defRPr>
            </a:lvl6pPr>
            <a:lvl7pPr marL="2971800" indent="-228600" defTabSz="966788" eaLnBrk="0" fontAlgn="base" hangingPunct="0">
              <a:spcBef>
                <a:spcPct val="0"/>
              </a:spcBef>
              <a:spcAft>
                <a:spcPct val="0"/>
              </a:spcAft>
              <a:defRPr sz="1900">
                <a:solidFill>
                  <a:schemeClr val="tx1"/>
                </a:solidFill>
                <a:latin typeface="Arial" charset="0"/>
              </a:defRPr>
            </a:lvl7pPr>
            <a:lvl8pPr marL="3429000" indent="-228600" defTabSz="966788" eaLnBrk="0" fontAlgn="base" hangingPunct="0">
              <a:spcBef>
                <a:spcPct val="0"/>
              </a:spcBef>
              <a:spcAft>
                <a:spcPct val="0"/>
              </a:spcAft>
              <a:defRPr sz="1900">
                <a:solidFill>
                  <a:schemeClr val="tx1"/>
                </a:solidFill>
                <a:latin typeface="Arial" charset="0"/>
              </a:defRPr>
            </a:lvl8pPr>
            <a:lvl9pPr marL="3886200" indent="-228600" defTabSz="966788" eaLnBrk="0" fontAlgn="base" hangingPunct="0">
              <a:spcBef>
                <a:spcPct val="0"/>
              </a:spcBef>
              <a:spcAft>
                <a:spcPct val="0"/>
              </a:spcAft>
              <a:defRPr sz="1900">
                <a:solidFill>
                  <a:schemeClr val="tx1"/>
                </a:solidFill>
                <a:latin typeface="Arial" charset="0"/>
              </a:defRPr>
            </a:lvl9pPr>
          </a:lstStyle>
          <a:p>
            <a:pPr marL="342900" indent="-342900" eaLnBrk="1" hangingPunct="1">
              <a:spcAft>
                <a:spcPts val="603"/>
              </a:spcAft>
              <a:buFont typeface="Arial" panose="020B0604020202020204" pitchFamily="34" charset="0"/>
              <a:buChar char="•"/>
            </a:pPr>
            <a:endParaRPr lang="en-US" altLang="en-US" sz="1600" dirty="0" smtClean="0">
              <a:latin typeface="+mn-lt"/>
            </a:endParaRPr>
          </a:p>
          <a:p>
            <a:pPr marL="342900" indent="-342900" eaLnBrk="1" hangingPunct="1">
              <a:spcAft>
                <a:spcPts val="603"/>
              </a:spcAft>
              <a:buFont typeface="Arial" panose="020B0604020202020204" pitchFamily="34" charset="0"/>
              <a:buChar char="•"/>
            </a:pPr>
            <a:endParaRPr lang="en-US" altLang="en-US" sz="1600" dirty="0" smtClean="0">
              <a:latin typeface="+mn-lt"/>
            </a:endParaRPr>
          </a:p>
          <a:p>
            <a:pPr indent="0" eaLnBrk="1" hangingPunct="1">
              <a:spcAft>
                <a:spcPts val="603"/>
              </a:spcAft>
            </a:pPr>
            <a:endParaRPr lang="en-US" altLang="en-US" sz="1800" dirty="0">
              <a:latin typeface="+mn-lt"/>
            </a:endParaRPr>
          </a:p>
        </p:txBody>
      </p:sp>
      <p:sp>
        <p:nvSpPr>
          <p:cNvPr id="5" name="Content Placeholder 4"/>
          <p:cNvSpPr>
            <a:spLocks noGrp="1"/>
          </p:cNvSpPr>
          <p:nvPr>
            <p:ph idx="1"/>
          </p:nvPr>
        </p:nvSpPr>
        <p:spPr>
          <a:xfrm>
            <a:off x="286406" y="1261241"/>
            <a:ext cx="4380188" cy="5002759"/>
          </a:xfrm>
        </p:spPr>
        <p:txBody>
          <a:bodyPr>
            <a:normAutofit/>
          </a:bodyPr>
          <a:lstStyle/>
          <a:p>
            <a:r>
              <a:rPr lang="en-US" sz="1600" dirty="0"/>
              <a:t>Glossary of Date Pipeline </a:t>
            </a:r>
            <a:r>
              <a:rPr lang="en-US" sz="1600" dirty="0" smtClean="0"/>
              <a:t>Terms: slide </a:t>
            </a:r>
            <a:r>
              <a:rPr lang="en-US" sz="1600" dirty="0"/>
              <a:t>6</a:t>
            </a:r>
          </a:p>
          <a:p>
            <a:r>
              <a:rPr lang="en-US" sz="1600" dirty="0"/>
              <a:t>Collection Process </a:t>
            </a:r>
            <a:r>
              <a:rPr lang="en-US" sz="1600" dirty="0" smtClean="0"/>
              <a:t>Overview: slide </a:t>
            </a:r>
            <a:r>
              <a:rPr lang="en-US" sz="1600" dirty="0"/>
              <a:t>7</a:t>
            </a:r>
          </a:p>
          <a:p>
            <a:r>
              <a:rPr lang="en-US" sz="1600" dirty="0"/>
              <a:t>Purpose and </a:t>
            </a:r>
            <a:r>
              <a:rPr lang="en-US" sz="1600" dirty="0" smtClean="0"/>
              <a:t>Content: slides </a:t>
            </a:r>
            <a:r>
              <a:rPr lang="en-US" sz="1600" dirty="0"/>
              <a:t>8-9</a:t>
            </a:r>
          </a:p>
          <a:p>
            <a:r>
              <a:rPr lang="en-US" sz="1600" dirty="0"/>
              <a:t>Identity </a:t>
            </a:r>
            <a:r>
              <a:rPr lang="en-US" sz="1600" dirty="0" smtClean="0"/>
              <a:t>Management: slides 10-11</a:t>
            </a:r>
            <a:endParaRPr lang="en-US" sz="1600" dirty="0"/>
          </a:p>
          <a:p>
            <a:r>
              <a:rPr lang="en-US" sz="1600" dirty="0"/>
              <a:t>Special </a:t>
            </a:r>
            <a:r>
              <a:rPr lang="en-US" sz="1600" dirty="0" smtClean="0"/>
              <a:t>Ed. </a:t>
            </a:r>
            <a:r>
              <a:rPr lang="en-US" sz="1600" dirty="0"/>
              <a:t>IEP </a:t>
            </a:r>
            <a:r>
              <a:rPr lang="en-US" sz="1600" dirty="0" smtClean="0"/>
              <a:t>Interchange: slides </a:t>
            </a:r>
            <a:r>
              <a:rPr lang="en-US" sz="1600" dirty="0"/>
              <a:t>13-17</a:t>
            </a:r>
          </a:p>
          <a:p>
            <a:r>
              <a:rPr lang="en-US" sz="1600" dirty="0"/>
              <a:t>Special </a:t>
            </a:r>
            <a:r>
              <a:rPr lang="en-US" sz="1600" dirty="0" smtClean="0"/>
              <a:t>Ed. </a:t>
            </a:r>
            <a:r>
              <a:rPr lang="en-US" sz="1600" dirty="0"/>
              <a:t>EOY </a:t>
            </a:r>
            <a:r>
              <a:rPr lang="en-US" sz="1600" dirty="0" smtClean="0"/>
              <a:t>Snapshot: slides 19-20</a:t>
            </a:r>
            <a:endParaRPr lang="en-US" sz="1600" dirty="0"/>
          </a:p>
          <a:p>
            <a:r>
              <a:rPr lang="en-US" sz="1600" dirty="0"/>
              <a:t>Who to </a:t>
            </a:r>
            <a:r>
              <a:rPr lang="en-US" sz="1600" dirty="0" smtClean="0"/>
              <a:t>Report: slides 22-23 </a:t>
            </a:r>
            <a:endParaRPr lang="en-US" sz="1600" dirty="0"/>
          </a:p>
          <a:p>
            <a:r>
              <a:rPr lang="en-US" sz="1600" dirty="0" smtClean="0"/>
              <a:t>Summary of 3 paths: slides 25-26</a:t>
            </a:r>
          </a:p>
          <a:p>
            <a:r>
              <a:rPr lang="en-US" sz="1600" dirty="0" smtClean="0"/>
              <a:t>When/What path to report in: slides 27-29</a:t>
            </a:r>
          </a:p>
          <a:p>
            <a:r>
              <a:rPr lang="en-US" sz="1600" dirty="0" smtClean="0"/>
              <a:t>Special Ed or Part C Referral field: slide 30</a:t>
            </a:r>
          </a:p>
          <a:p>
            <a:r>
              <a:rPr lang="en-US" sz="1600" dirty="0" smtClean="0"/>
              <a:t>Keys to reporting path data: slide 31</a:t>
            </a:r>
          </a:p>
          <a:p>
            <a:endParaRPr lang="en-US" sz="1600" dirty="0"/>
          </a:p>
          <a:p>
            <a:pPr marL="0" indent="0">
              <a:buNone/>
            </a:pPr>
            <a:endParaRPr lang="en-US" dirty="0"/>
          </a:p>
          <a:p>
            <a:pPr marL="0" indent="0">
              <a:buNone/>
            </a:pPr>
            <a:endParaRPr lang="en-US" dirty="0"/>
          </a:p>
        </p:txBody>
      </p:sp>
      <p:sp>
        <p:nvSpPr>
          <p:cNvPr id="6" name="Content Placeholder 5"/>
          <p:cNvSpPr>
            <a:spLocks noGrp="1"/>
          </p:cNvSpPr>
          <p:nvPr>
            <p:ph idx="13"/>
          </p:nvPr>
        </p:nvSpPr>
        <p:spPr>
          <a:xfrm>
            <a:off x="4595648" y="1277007"/>
            <a:ext cx="4548352" cy="5002758"/>
          </a:xfrm>
        </p:spPr>
        <p:txBody>
          <a:bodyPr>
            <a:normAutofit/>
          </a:bodyPr>
          <a:lstStyle/>
          <a:p>
            <a:r>
              <a:rPr lang="en-US" sz="1600" dirty="0"/>
              <a:t>Data Pipeline </a:t>
            </a:r>
            <a:r>
              <a:rPr lang="en-US" sz="1600" dirty="0" smtClean="0"/>
              <a:t>Process: slides </a:t>
            </a:r>
            <a:r>
              <a:rPr lang="en-US" sz="1600" dirty="0"/>
              <a:t>33- 52</a:t>
            </a:r>
          </a:p>
          <a:p>
            <a:r>
              <a:rPr lang="en-US" sz="1600" dirty="0"/>
              <a:t>Accessing Data </a:t>
            </a:r>
            <a:r>
              <a:rPr lang="en-US" sz="1600" dirty="0" smtClean="0"/>
              <a:t>Pipeline: slides </a:t>
            </a:r>
            <a:r>
              <a:rPr lang="en-US" sz="1600" dirty="0"/>
              <a:t>33-34</a:t>
            </a:r>
          </a:p>
          <a:p>
            <a:r>
              <a:rPr lang="en-US" sz="1600" dirty="0"/>
              <a:t>Format </a:t>
            </a:r>
            <a:r>
              <a:rPr lang="en-US" sz="1600" dirty="0" smtClean="0"/>
              <a:t>Checker: slide </a:t>
            </a:r>
            <a:r>
              <a:rPr lang="en-US" sz="1600" dirty="0"/>
              <a:t>35</a:t>
            </a:r>
          </a:p>
          <a:p>
            <a:r>
              <a:rPr lang="en-US" sz="1600" dirty="0"/>
              <a:t>File </a:t>
            </a:r>
            <a:r>
              <a:rPr lang="en-US" sz="1600" dirty="0" smtClean="0"/>
              <a:t>Upload: slides </a:t>
            </a:r>
            <a:r>
              <a:rPr lang="en-US" sz="1600" dirty="0"/>
              <a:t>36- 37</a:t>
            </a:r>
          </a:p>
          <a:p>
            <a:r>
              <a:rPr lang="en-US" sz="1600" dirty="0"/>
              <a:t>Batch </a:t>
            </a:r>
            <a:r>
              <a:rPr lang="en-US" sz="1600" dirty="0" smtClean="0"/>
              <a:t>Maintenance: slides </a:t>
            </a:r>
            <a:r>
              <a:rPr lang="en-US" sz="1600" dirty="0"/>
              <a:t>38-39</a:t>
            </a:r>
          </a:p>
          <a:p>
            <a:r>
              <a:rPr lang="en-US" sz="1600" dirty="0"/>
              <a:t>IEP Interchange </a:t>
            </a:r>
            <a:r>
              <a:rPr lang="en-US" sz="1600" dirty="0" smtClean="0"/>
              <a:t>Errors: slides 40-41</a:t>
            </a:r>
            <a:endParaRPr lang="en-US" sz="1600" dirty="0"/>
          </a:p>
          <a:p>
            <a:r>
              <a:rPr lang="en-US" sz="1600" dirty="0"/>
              <a:t>Special Ed EOY </a:t>
            </a:r>
            <a:r>
              <a:rPr lang="en-US" sz="1600" dirty="0" smtClean="0"/>
              <a:t>Snapshot/errors: slides </a:t>
            </a:r>
            <a:r>
              <a:rPr lang="en-US" sz="1600" dirty="0"/>
              <a:t>43-51</a:t>
            </a:r>
          </a:p>
          <a:p>
            <a:r>
              <a:rPr lang="en-US" sz="1600" dirty="0"/>
              <a:t>Reports </a:t>
            </a:r>
            <a:r>
              <a:rPr lang="en-US" sz="1600" dirty="0" smtClean="0"/>
              <a:t>and Final </a:t>
            </a:r>
            <a:r>
              <a:rPr lang="en-US" sz="1600" dirty="0"/>
              <a:t>A</a:t>
            </a:r>
            <a:r>
              <a:rPr lang="en-US" sz="1600" dirty="0" smtClean="0"/>
              <a:t>pproval: slides 52-53</a:t>
            </a:r>
            <a:endParaRPr lang="en-US" sz="1600" dirty="0"/>
          </a:p>
          <a:p>
            <a:r>
              <a:rPr lang="en-US" sz="1600" dirty="0" err="1" smtClean="0"/>
              <a:t>Syncplicity</a:t>
            </a:r>
            <a:r>
              <a:rPr lang="en-US" sz="1600" dirty="0" smtClean="0"/>
              <a:t>: Slide 55</a:t>
            </a:r>
          </a:p>
          <a:p>
            <a:r>
              <a:rPr lang="en-US" sz="1600" dirty="0" smtClean="0"/>
              <a:t>Snapshot Exceptions: slides 56- 63 </a:t>
            </a:r>
            <a:endParaRPr lang="en-US" sz="1600" dirty="0"/>
          </a:p>
          <a:p>
            <a:r>
              <a:rPr lang="en-US" sz="1600" dirty="0" smtClean="0"/>
              <a:t>Timeline: slide 65</a:t>
            </a:r>
            <a:endParaRPr lang="en-US" sz="1600" dirty="0"/>
          </a:p>
          <a:p>
            <a:r>
              <a:rPr lang="en-US" sz="1600" dirty="0" smtClean="0"/>
              <a:t>Resources: slides 66-67</a:t>
            </a:r>
            <a:endParaRPr lang="en-US" sz="1600" dirty="0"/>
          </a:p>
          <a:p>
            <a:pPr marL="0" indent="0">
              <a:buNone/>
            </a:pPr>
            <a:endParaRPr lang="en-US" sz="1400" dirty="0"/>
          </a:p>
        </p:txBody>
      </p:sp>
      <p:sp>
        <p:nvSpPr>
          <p:cNvPr id="2" name="Title 1"/>
          <p:cNvSpPr>
            <a:spLocks noGrp="1"/>
          </p:cNvSpPr>
          <p:nvPr>
            <p:ph type="title"/>
          </p:nvPr>
        </p:nvSpPr>
        <p:spPr/>
        <p:txBody>
          <a:bodyPr/>
          <a:lstStyle/>
          <a:p>
            <a:r>
              <a:rPr lang="en-US" dirty="0" smtClean="0"/>
              <a:t>Table of Contents</a:t>
            </a:r>
            <a:endParaRPr lang="en-US" dirty="0"/>
          </a:p>
        </p:txBody>
      </p:sp>
    </p:spTree>
    <p:extLst>
      <p:ext uri="{BB962C8B-B14F-4D97-AF65-F5344CB8AC3E}">
        <p14:creationId xmlns:p14="http://schemas.microsoft.com/office/powerpoint/2010/main" val="23777374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92088"/>
            <a:ext cx="7886700" cy="520700"/>
          </a:xfrm>
        </p:spPr>
        <p:txBody>
          <a:bodyPr>
            <a:normAutofit fontScale="90000"/>
          </a:bodyPr>
          <a:lstStyle/>
          <a:p>
            <a:r>
              <a:rPr lang="en-US" sz="1800" dirty="0" smtClean="0">
                <a:solidFill>
                  <a:schemeClr val="tx1"/>
                </a:solidFill>
              </a:rPr>
              <a:t>The</a:t>
            </a:r>
            <a:r>
              <a:rPr lang="en-US" sz="1800" b="1" dirty="0" smtClean="0">
                <a:solidFill>
                  <a:schemeClr val="tx1"/>
                </a:solidFill>
              </a:rPr>
              <a:t> </a:t>
            </a:r>
            <a:r>
              <a:rPr lang="en-US" sz="1800" b="1" u="sng" dirty="0" smtClean="0">
                <a:solidFill>
                  <a:schemeClr val="tx1"/>
                </a:solidFill>
              </a:rPr>
              <a:t>Special </a:t>
            </a:r>
            <a:r>
              <a:rPr lang="en-US" sz="1800" b="1" u="sng" dirty="0">
                <a:solidFill>
                  <a:schemeClr val="tx1"/>
                </a:solidFill>
              </a:rPr>
              <a:t>Education or Part C Referral</a:t>
            </a:r>
            <a:r>
              <a:rPr lang="en-US" sz="1800" u="sng" dirty="0">
                <a:solidFill>
                  <a:schemeClr val="tx1"/>
                </a:solidFill>
              </a:rPr>
              <a:t> </a:t>
            </a:r>
            <a:r>
              <a:rPr lang="en-US" sz="1800" dirty="0">
                <a:solidFill>
                  <a:schemeClr val="tx1"/>
                </a:solidFill>
              </a:rPr>
              <a:t>field indicates which </a:t>
            </a:r>
            <a:r>
              <a:rPr lang="en-US" sz="1800" dirty="0" smtClean="0">
                <a:solidFill>
                  <a:schemeClr val="tx1"/>
                </a:solidFill>
              </a:rPr>
              <a:t>path should be filled out.  </a:t>
            </a:r>
            <a:endParaRPr lang="en-US" dirty="0">
              <a:solidFill>
                <a:schemeClr val="tx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023330702"/>
              </p:ext>
            </p:extLst>
          </p:nvPr>
        </p:nvGraphicFramePr>
        <p:xfrm>
          <a:off x="472965" y="740984"/>
          <a:ext cx="8040413" cy="6011752"/>
        </p:xfrm>
        <a:graphic>
          <a:graphicData uri="http://schemas.openxmlformats.org/drawingml/2006/table">
            <a:tbl>
              <a:tblPr firstRow="1" bandRow="1">
                <a:tableStyleId>{5C22544A-7EE6-4342-B048-85BDC9FD1C3A}</a:tableStyleId>
              </a:tblPr>
              <a:tblGrid>
                <a:gridCol w="912806"/>
                <a:gridCol w="7127607"/>
              </a:tblGrid>
              <a:tr h="332062">
                <a:tc>
                  <a:txBody>
                    <a:bodyPr/>
                    <a:lstStyle/>
                    <a:p>
                      <a:r>
                        <a:rPr lang="en-US" dirty="0" smtClean="0"/>
                        <a:t>Code</a:t>
                      </a:r>
                      <a:endParaRPr lang="en-US" dirty="0"/>
                    </a:p>
                  </a:txBody>
                  <a:tcPr/>
                </a:tc>
                <a:tc>
                  <a:txBody>
                    <a:bodyPr/>
                    <a:lstStyle/>
                    <a:p>
                      <a:r>
                        <a:rPr lang="en-US" dirty="0" smtClean="0"/>
                        <a:t>Special</a:t>
                      </a:r>
                      <a:r>
                        <a:rPr lang="en-US" baseline="0" dirty="0" smtClean="0"/>
                        <a:t> Education or Part C Referral Type</a:t>
                      </a:r>
                      <a:endParaRPr lang="en-US" dirty="0"/>
                    </a:p>
                  </a:txBody>
                  <a:tcPr/>
                </a:tc>
              </a:tr>
              <a:tr h="677752">
                <a:tc>
                  <a:txBody>
                    <a:bodyPr/>
                    <a:lstStyle/>
                    <a:p>
                      <a:pPr algn="ctr"/>
                      <a:r>
                        <a:rPr lang="en-US" sz="1200" dirty="0" smtClean="0"/>
                        <a:t>01</a:t>
                      </a:r>
                      <a:endParaRPr lang="en-US" sz="1200" dirty="0"/>
                    </a:p>
                  </a:txBody>
                  <a:tcPr/>
                </a:tc>
                <a:tc>
                  <a:txBody>
                    <a:bodyPr/>
                    <a:lstStyle/>
                    <a:p>
                      <a:r>
                        <a:rPr lang="en-US" sz="1200" dirty="0" smtClean="0"/>
                        <a:t>Part C Evaluation (Path 1 Only) – Use this code for children 0-3 years old who were referred for and/or had a completed Part C evaluation during the reporting period, whether or not they were determined to be eligible.</a:t>
                      </a:r>
                    </a:p>
                    <a:p>
                      <a:endParaRPr lang="en-US" sz="1200" dirty="0"/>
                    </a:p>
                  </a:txBody>
                  <a:tcPr/>
                </a:tc>
              </a:tr>
              <a:tr h="913170">
                <a:tc>
                  <a:txBody>
                    <a:bodyPr/>
                    <a:lstStyle/>
                    <a:p>
                      <a:pPr algn="ctr"/>
                      <a:r>
                        <a:rPr lang="en-US" sz="1200" dirty="0" smtClean="0"/>
                        <a:t>02</a:t>
                      </a:r>
                      <a:endParaRPr lang="en-US" sz="1200" dirty="0"/>
                    </a:p>
                  </a:txBody>
                  <a:tcPr/>
                </a:tc>
                <a:tc>
                  <a:txBody>
                    <a:bodyPr/>
                    <a:lstStyle/>
                    <a:p>
                      <a:r>
                        <a:rPr lang="en-US" sz="1200" dirty="0" smtClean="0"/>
                        <a:t>Part C to Part B Transition (Path 2 Only) – Use this code for children 2.5 but not 4 years old (at the time of the referral) who were referred for a Part B Evaluation (from a Part C Agency), whether or not they were determined to be eligible for Part B Services.</a:t>
                      </a:r>
                    </a:p>
                    <a:p>
                      <a:r>
                        <a:rPr lang="en-US" sz="1200" dirty="0" smtClean="0"/>
                        <a:t> </a:t>
                      </a:r>
                    </a:p>
                    <a:p>
                      <a:endParaRPr lang="en-US" sz="1200" dirty="0"/>
                    </a:p>
                  </a:txBody>
                  <a:tcPr/>
                </a:tc>
              </a:tr>
              <a:tr h="581108">
                <a:tc>
                  <a:txBody>
                    <a:bodyPr/>
                    <a:lstStyle/>
                    <a:p>
                      <a:pPr algn="ctr"/>
                      <a:r>
                        <a:rPr lang="en-US" sz="1200" dirty="0" smtClean="0"/>
                        <a:t>03</a:t>
                      </a:r>
                      <a:endParaRPr lang="en-US" sz="1200" dirty="0"/>
                    </a:p>
                  </a:txBody>
                  <a:tcPr/>
                </a:tc>
                <a:tc>
                  <a:txBody>
                    <a:bodyPr/>
                    <a:lstStyle/>
                    <a:p>
                      <a:r>
                        <a:rPr lang="en-US" sz="1200" dirty="0" smtClean="0"/>
                        <a:t>Part B Services (Path 3 Only) – Use this code for all students who are referred for a Part B Evaluation (NOT from a Part C Agency), whether or not they were determined to be eligible for Part B Services.</a:t>
                      </a:r>
                    </a:p>
                    <a:p>
                      <a:endParaRPr lang="en-US" sz="1200" dirty="0"/>
                    </a:p>
                  </a:txBody>
                  <a:tcPr/>
                </a:tc>
              </a:tr>
              <a:tr h="913170">
                <a:tc>
                  <a:txBody>
                    <a:bodyPr/>
                    <a:lstStyle/>
                    <a:p>
                      <a:pPr algn="ctr"/>
                      <a:r>
                        <a:rPr lang="en-US" sz="1200" dirty="0" smtClean="0"/>
                        <a:t>04</a:t>
                      </a:r>
                      <a:endParaRPr lang="en-US" sz="1200" dirty="0"/>
                    </a:p>
                  </a:txBody>
                  <a:tcPr/>
                </a:tc>
                <a:tc>
                  <a:txBody>
                    <a:bodyPr/>
                    <a:lstStyle/>
                    <a:p>
                      <a:r>
                        <a:rPr lang="en-US" sz="1200" dirty="0" smtClean="0"/>
                        <a:t>Part C Evaluation &amp; Part C to Part B Transition (Paths 1 &amp; 2) – Use this code for children 2.5 but not 4 years (at the time of the referral) who had a Part C evaluation, received Part C Services AND were referred for a Part B Evaluation (from a Part C Agency), whether or not they were determined to be eligible for Part B Services.</a:t>
                      </a:r>
                    </a:p>
                    <a:p>
                      <a:r>
                        <a:rPr lang="en-US" sz="1200" dirty="0" smtClean="0"/>
                        <a:t> </a:t>
                      </a:r>
                    </a:p>
                    <a:p>
                      <a:endParaRPr lang="en-US" sz="1200" dirty="0"/>
                    </a:p>
                  </a:txBody>
                  <a:tcPr/>
                </a:tc>
              </a:tr>
              <a:tr h="747139">
                <a:tc>
                  <a:txBody>
                    <a:bodyPr/>
                    <a:lstStyle/>
                    <a:p>
                      <a:pPr algn="ctr"/>
                      <a:r>
                        <a:rPr lang="en-US" sz="1200" dirty="0" smtClean="0"/>
                        <a:t>05</a:t>
                      </a:r>
                      <a:endParaRPr lang="en-US" sz="1200" dirty="0"/>
                    </a:p>
                  </a:txBody>
                  <a:tcPr/>
                </a:tc>
                <a:tc>
                  <a:txBody>
                    <a:bodyPr/>
                    <a:lstStyle/>
                    <a:p>
                      <a:r>
                        <a:rPr lang="en-US" sz="1200" dirty="0" smtClean="0"/>
                        <a:t>Part C &amp; Part B Evaluation (Paths 1 &amp; 3) – Use this code for students who had a Part C and a Part B Evaluation on the same day; OR for students who had a Part C Evaluation during the reporting period and were determined not to be eligible for Part C Services and later, in the same reporting period, were referred for a Part B Evaluation.</a:t>
                      </a:r>
                      <a:endParaRPr lang="en-US" sz="1200" dirty="0"/>
                    </a:p>
                  </a:txBody>
                  <a:tcPr/>
                </a:tc>
              </a:tr>
              <a:tr h="415077">
                <a:tc>
                  <a:txBody>
                    <a:bodyPr/>
                    <a:lstStyle/>
                    <a:p>
                      <a:pPr algn="ctr"/>
                      <a:r>
                        <a:rPr lang="en-US" sz="1200" dirty="0" smtClean="0"/>
                        <a:t>06</a:t>
                      </a:r>
                      <a:endParaRPr lang="en-US" sz="1200" dirty="0"/>
                    </a:p>
                  </a:txBody>
                  <a:tcPr>
                    <a:solidFill>
                      <a:srgbClr val="FFFF00"/>
                    </a:solidFill>
                  </a:tcPr>
                </a:tc>
                <a:tc>
                  <a:txBody>
                    <a:bodyPr/>
                    <a:lstStyle/>
                    <a:p>
                      <a:r>
                        <a:rPr lang="en-US" sz="1200" dirty="0" smtClean="0"/>
                        <a:t>No Initial Referral During Current Reporting Period – Use this code for all students who began receiving services prior to July 1 of the current reporting period or for students who received EIS only. </a:t>
                      </a:r>
                      <a:endParaRPr lang="en-US" sz="1200" dirty="0"/>
                    </a:p>
                  </a:txBody>
                  <a:tcPr>
                    <a:solidFill>
                      <a:srgbClr val="FFFF00"/>
                    </a:solidFill>
                  </a:tcPr>
                </a:tc>
              </a:tr>
              <a:tr h="1009395">
                <a:tc>
                  <a:txBody>
                    <a:bodyPr/>
                    <a:lstStyle/>
                    <a:p>
                      <a:pPr algn="ctr"/>
                      <a:r>
                        <a:rPr lang="en-US" sz="1200" dirty="0" smtClean="0"/>
                        <a:t>07</a:t>
                      </a:r>
                      <a:endParaRPr lang="en-US" sz="1200" dirty="0"/>
                    </a:p>
                  </a:txBody>
                  <a:tcPr/>
                </a:tc>
                <a:tc>
                  <a:txBody>
                    <a:bodyPr/>
                    <a:lstStyle/>
                    <a:p>
                      <a:r>
                        <a:rPr lang="en-US" sz="1200" dirty="0" smtClean="0"/>
                        <a:t>Part C to Part B Transition &amp; Part B Evaluation (Paths 2 &amp; 3) – Use this code for students who received Part C services and were referred for a Part B evaluation (from a Part C Agency), and were either determined not eligible for Part B services or began receiving Part B services that were discontinued AND were later, in the same reporting period, referred for a Part B evaluation.</a:t>
                      </a:r>
                    </a:p>
                    <a:p>
                      <a:endParaRPr lang="en-US" sz="1400" dirty="0"/>
                    </a:p>
                  </a:txBody>
                  <a:tcPr/>
                </a:tc>
              </a:tr>
            </a:tbl>
          </a:graphicData>
        </a:graphic>
      </p:graphicFrame>
    </p:spTree>
    <p:extLst>
      <p:ext uri="{BB962C8B-B14F-4D97-AF65-F5344CB8AC3E}">
        <p14:creationId xmlns:p14="http://schemas.microsoft.com/office/powerpoint/2010/main" val="2820078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lnSpcReduction="10000"/>
          </a:bodyPr>
          <a:lstStyle/>
          <a:p>
            <a:pPr>
              <a:buFont typeface="Wingdings" panose="05000000000000000000" pitchFamily="2" charset="2"/>
              <a:buChar char="q"/>
            </a:pPr>
            <a:r>
              <a:rPr lang="en-US" dirty="0"/>
              <a:t> </a:t>
            </a:r>
            <a:endParaRPr lang="en-US" dirty="0" smtClean="0"/>
          </a:p>
          <a:p>
            <a:pPr>
              <a:buFont typeface="Wingdings" panose="05000000000000000000" pitchFamily="2" charset="2"/>
              <a:buChar char="q"/>
            </a:pPr>
            <a:endParaRPr lang="en-US" sz="1800" dirty="0"/>
          </a:p>
          <a:p>
            <a:pPr>
              <a:buFont typeface="Wingdings" panose="05000000000000000000" pitchFamily="2" charset="2"/>
              <a:buChar char="q"/>
            </a:pPr>
            <a:r>
              <a:rPr lang="en-US" sz="1800" dirty="0" smtClean="0"/>
              <a:t>Know who to report </a:t>
            </a:r>
          </a:p>
          <a:p>
            <a:pPr lvl="1">
              <a:buFont typeface="Wingdings" panose="05000000000000000000" pitchFamily="2" charset="2"/>
              <a:buChar char="Ø"/>
            </a:pPr>
            <a:r>
              <a:rPr lang="en-US" sz="1800" dirty="0" smtClean="0"/>
              <a:t>Students your AU physically served or evaluated (initial evaluations only</a:t>
            </a:r>
            <a:r>
              <a:rPr lang="en-US" sz="1800" dirty="0"/>
              <a:t>)</a:t>
            </a:r>
            <a:endParaRPr lang="en-US" sz="1800" dirty="0" smtClean="0"/>
          </a:p>
          <a:p>
            <a:pPr lvl="1">
              <a:buFont typeface="Wingdings" panose="05000000000000000000" pitchFamily="2" charset="2"/>
              <a:buChar char="Ø"/>
            </a:pPr>
            <a:r>
              <a:rPr lang="en-US" sz="1800" dirty="0" smtClean="0"/>
              <a:t>Students that reside in your AU and attend an Allowable Eligible Facility anywhere in the state</a:t>
            </a:r>
          </a:p>
          <a:p>
            <a:pPr lvl="1">
              <a:buFont typeface="Wingdings" panose="05000000000000000000" pitchFamily="2" charset="2"/>
              <a:buChar char="Ø"/>
            </a:pPr>
            <a:r>
              <a:rPr lang="en-US" sz="1800" dirty="0" smtClean="0"/>
              <a:t>Students attending a Detention Center located within your AU</a:t>
            </a:r>
          </a:p>
          <a:p>
            <a:pPr>
              <a:buFont typeface="Wingdings" panose="05000000000000000000" pitchFamily="2" charset="2"/>
              <a:buChar char="q"/>
            </a:pPr>
            <a:r>
              <a:rPr lang="en-US" sz="1800" dirty="0" smtClean="0"/>
              <a:t> Know when to report </a:t>
            </a:r>
          </a:p>
          <a:p>
            <a:pPr lvl="1">
              <a:buFont typeface="Wingdings" panose="05000000000000000000" pitchFamily="2" charset="2"/>
              <a:buChar char="Ø"/>
            </a:pPr>
            <a:r>
              <a:rPr lang="en-US" sz="1800" dirty="0" smtClean="0"/>
              <a:t>Path 1 Part C records - report in school year the evaluation took place</a:t>
            </a:r>
          </a:p>
          <a:p>
            <a:pPr lvl="1">
              <a:buFont typeface="Wingdings" panose="05000000000000000000" pitchFamily="2" charset="2"/>
              <a:buChar char="Ø"/>
            </a:pPr>
            <a:r>
              <a:rPr lang="en-US" sz="1800" dirty="0" smtClean="0"/>
              <a:t>Paths 2 &amp; 3 Part B records - report in school year the IEP was implemented</a:t>
            </a:r>
          </a:p>
          <a:p>
            <a:pPr>
              <a:buFont typeface="Wingdings" panose="05000000000000000000" pitchFamily="2" charset="2"/>
              <a:buChar char="q"/>
            </a:pPr>
            <a:r>
              <a:rPr lang="en-US" sz="2200" dirty="0" smtClean="0"/>
              <a:t> </a:t>
            </a:r>
            <a:r>
              <a:rPr lang="en-US" sz="1800" dirty="0" smtClean="0"/>
              <a:t>Know which path(s) record fits into</a:t>
            </a:r>
          </a:p>
          <a:p>
            <a:pPr lvl="1">
              <a:buFont typeface="Wingdings" panose="05000000000000000000" pitchFamily="2" charset="2"/>
              <a:buChar char="Ø"/>
            </a:pPr>
            <a:r>
              <a:rPr lang="en-US" sz="1800" dirty="0" smtClean="0"/>
              <a:t> Path 1 – ages 0 to 3 evaluated for Part C Services</a:t>
            </a:r>
          </a:p>
          <a:p>
            <a:pPr lvl="1">
              <a:buFont typeface="Wingdings" panose="05000000000000000000" pitchFamily="2" charset="2"/>
              <a:buChar char="Ø"/>
            </a:pPr>
            <a:r>
              <a:rPr lang="en-US" sz="1800" dirty="0" smtClean="0"/>
              <a:t> Path 2 – ages 2.5 to yet 4 referred </a:t>
            </a:r>
            <a:r>
              <a:rPr lang="en-US" sz="1800" dirty="0" smtClean="0">
                <a:solidFill>
                  <a:srgbClr val="000000"/>
                </a:solidFill>
              </a:rPr>
              <a:t>from Part C to Part B services </a:t>
            </a:r>
          </a:p>
          <a:p>
            <a:pPr lvl="1">
              <a:buFont typeface="Wingdings" panose="05000000000000000000" pitchFamily="2" charset="2"/>
              <a:buChar char="Ø"/>
            </a:pPr>
            <a:r>
              <a:rPr lang="en-US" sz="1800" dirty="0" smtClean="0"/>
              <a:t> Path 3 – ages 2.5 to 21 referred/evaluated for Part B services </a:t>
            </a:r>
          </a:p>
          <a:p>
            <a:pPr lvl="1">
              <a:buFont typeface="Wingdings" panose="05000000000000000000" pitchFamily="2" charset="2"/>
              <a:buChar char="Ø"/>
            </a:pPr>
            <a:endParaRPr lang="en-US" sz="1800" dirty="0" smtClean="0"/>
          </a:p>
          <a:p>
            <a:pPr marL="457200" lvl="1" indent="0">
              <a:buNone/>
            </a:pPr>
            <a:endParaRPr lang="en-US" dirty="0"/>
          </a:p>
        </p:txBody>
      </p:sp>
      <p:sp>
        <p:nvSpPr>
          <p:cNvPr id="4" name="Title 3"/>
          <p:cNvSpPr>
            <a:spLocks noGrp="1"/>
          </p:cNvSpPr>
          <p:nvPr>
            <p:ph type="title"/>
          </p:nvPr>
        </p:nvSpPr>
        <p:spPr/>
        <p:txBody>
          <a:bodyPr>
            <a:normAutofit/>
          </a:bodyPr>
          <a:lstStyle/>
          <a:p>
            <a:r>
              <a:rPr lang="en-US" dirty="0" smtClean="0"/>
              <a:t>Keys to Reporting</a:t>
            </a:r>
            <a:endParaRPr lang="en-US" dirty="0"/>
          </a:p>
        </p:txBody>
      </p:sp>
      <p:pic>
        <p:nvPicPr>
          <p:cNvPr id="3074" name="Picture 2" descr="C:\Users\Heitman_L\AppData\Local\Microsoft\Windows\Temporary Internet Files\Content.IE5\G531FJ0Q\success-blogging-key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428" y="961697"/>
            <a:ext cx="1346771" cy="9976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Heitman_L\AppData\Local\Microsoft\Windows\Temporary Internet Files\Content.IE5\G531FJ0Q\success-blogging-key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4043" y="961697"/>
            <a:ext cx="1346771" cy="9976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Heitman_L\AppData\Local\Microsoft\Windows\Temporary Internet Files\Content.IE5\G531FJ0Q\success-blogging-key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9683" y="1039212"/>
            <a:ext cx="1346771" cy="9976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Heitman_L\AppData\Local\Microsoft\Windows\Temporary Internet Files\Content.IE5\G531FJ0Q\success-blogging-key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2547" y="1057168"/>
            <a:ext cx="1346771" cy="997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824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solidFill>
                  <a:schemeClr val="bg2">
                    <a:lumMod val="25000"/>
                  </a:schemeClr>
                </a:solidFill>
              </a:rPr>
              <a:t/>
            </a:r>
            <a:br>
              <a:rPr lang="en-US" dirty="0" smtClean="0">
                <a:solidFill>
                  <a:schemeClr val="bg2">
                    <a:lumMod val="25000"/>
                  </a:schemeClr>
                </a:solidFill>
              </a:rPr>
            </a:br>
            <a:r>
              <a:rPr lang="en-US" dirty="0">
                <a:solidFill>
                  <a:schemeClr val="bg2">
                    <a:lumMod val="25000"/>
                  </a:schemeClr>
                </a:solidFill>
              </a:rPr>
              <a:t/>
            </a:r>
            <a:br>
              <a:rPr lang="en-US" dirty="0">
                <a:solidFill>
                  <a:schemeClr val="bg2">
                    <a:lumMod val="25000"/>
                  </a:schemeClr>
                </a:solidFill>
              </a:rPr>
            </a:br>
            <a:r>
              <a:rPr lang="en-US" dirty="0" smtClean="0">
                <a:solidFill>
                  <a:schemeClr val="bg2">
                    <a:lumMod val="25000"/>
                  </a:schemeClr>
                </a:solidFill>
              </a:rPr>
              <a:t/>
            </a:r>
            <a:br>
              <a:rPr lang="en-US" dirty="0" smtClean="0">
                <a:solidFill>
                  <a:schemeClr val="bg2">
                    <a:lumMod val="25000"/>
                  </a:schemeClr>
                </a:solidFill>
              </a:rPr>
            </a:br>
            <a:r>
              <a:rPr lang="en-US" dirty="0">
                <a:solidFill>
                  <a:schemeClr val="bg2">
                    <a:lumMod val="25000"/>
                  </a:schemeClr>
                </a:solidFill>
              </a:rPr>
              <a:t/>
            </a:r>
            <a:br>
              <a:rPr lang="en-US" dirty="0">
                <a:solidFill>
                  <a:schemeClr val="bg2">
                    <a:lumMod val="25000"/>
                  </a:schemeClr>
                </a:solidFill>
              </a:rPr>
            </a:br>
            <a:r>
              <a:rPr lang="en-US" dirty="0" smtClean="0">
                <a:solidFill>
                  <a:schemeClr val="bg2">
                    <a:lumMod val="25000"/>
                  </a:schemeClr>
                </a:solidFill>
              </a:rPr>
              <a:t/>
            </a:r>
            <a:br>
              <a:rPr lang="en-US" dirty="0" smtClean="0">
                <a:solidFill>
                  <a:schemeClr val="bg2">
                    <a:lumMod val="25000"/>
                  </a:schemeClr>
                </a:solidFill>
              </a:rPr>
            </a:br>
            <a:r>
              <a:rPr lang="en-US" dirty="0">
                <a:solidFill>
                  <a:schemeClr val="bg2">
                    <a:lumMod val="25000"/>
                  </a:schemeClr>
                </a:solidFill>
              </a:rPr>
              <a:t/>
            </a:r>
            <a:br>
              <a:rPr lang="en-US" dirty="0">
                <a:solidFill>
                  <a:schemeClr val="bg2">
                    <a:lumMod val="25000"/>
                  </a:schemeClr>
                </a:solidFill>
              </a:rPr>
            </a:br>
            <a:r>
              <a:rPr lang="en-US" dirty="0" smtClean="0">
                <a:solidFill>
                  <a:schemeClr val="bg2">
                    <a:lumMod val="25000"/>
                  </a:schemeClr>
                </a:solidFill>
              </a:rPr>
              <a:t/>
            </a:r>
            <a:br>
              <a:rPr lang="en-US" dirty="0" smtClean="0">
                <a:solidFill>
                  <a:schemeClr val="bg2">
                    <a:lumMod val="25000"/>
                  </a:schemeClr>
                </a:solidFill>
              </a:rPr>
            </a:br>
            <a:r>
              <a:rPr lang="en-US" dirty="0">
                <a:solidFill>
                  <a:schemeClr val="bg2">
                    <a:lumMod val="25000"/>
                  </a:schemeClr>
                </a:solidFill>
              </a:rPr>
              <a:t/>
            </a:r>
            <a:br>
              <a:rPr lang="en-US" dirty="0">
                <a:solidFill>
                  <a:schemeClr val="bg2">
                    <a:lumMod val="25000"/>
                  </a:schemeClr>
                </a:solidFill>
              </a:rPr>
            </a:br>
            <a:r>
              <a:rPr lang="en-US" dirty="0" smtClean="0">
                <a:solidFill>
                  <a:schemeClr val="bg2">
                    <a:lumMod val="25000"/>
                  </a:schemeClr>
                </a:solidFill>
              </a:rPr>
              <a:t/>
            </a:r>
            <a:br>
              <a:rPr lang="en-US" dirty="0" smtClean="0">
                <a:solidFill>
                  <a:schemeClr val="bg2">
                    <a:lumMod val="25000"/>
                  </a:schemeClr>
                </a:solidFill>
              </a:rPr>
            </a:br>
            <a:r>
              <a:rPr lang="en-US" dirty="0">
                <a:solidFill>
                  <a:schemeClr val="bg2">
                    <a:lumMod val="25000"/>
                  </a:schemeClr>
                </a:solidFill>
              </a:rPr>
              <a:t/>
            </a:r>
            <a:br>
              <a:rPr lang="en-US" dirty="0">
                <a:solidFill>
                  <a:schemeClr val="bg2">
                    <a:lumMod val="25000"/>
                  </a:schemeClr>
                </a:solidFill>
              </a:rPr>
            </a:br>
            <a:r>
              <a:rPr lang="en-US" dirty="0" smtClean="0">
                <a:solidFill>
                  <a:schemeClr val="bg2">
                    <a:lumMod val="25000"/>
                  </a:schemeClr>
                </a:solidFill>
              </a:rPr>
              <a:t/>
            </a:r>
            <a:br>
              <a:rPr lang="en-US" dirty="0" smtClean="0">
                <a:solidFill>
                  <a:schemeClr val="bg2">
                    <a:lumMod val="25000"/>
                  </a:schemeClr>
                </a:solidFill>
              </a:rPr>
            </a:br>
            <a:r>
              <a:rPr lang="en-US" dirty="0">
                <a:solidFill>
                  <a:schemeClr val="bg2">
                    <a:lumMod val="25000"/>
                  </a:schemeClr>
                </a:solidFill>
              </a:rPr>
              <a:t/>
            </a:r>
            <a:br>
              <a:rPr lang="en-US" dirty="0">
                <a:solidFill>
                  <a:schemeClr val="bg2">
                    <a:lumMod val="25000"/>
                  </a:schemeClr>
                </a:solidFill>
              </a:rPr>
            </a:br>
            <a:r>
              <a:rPr lang="en-US" dirty="0" smtClean="0">
                <a:solidFill>
                  <a:schemeClr val="bg2">
                    <a:lumMod val="25000"/>
                  </a:schemeClr>
                </a:solidFill>
              </a:rPr>
              <a:t/>
            </a:r>
            <a:br>
              <a:rPr lang="en-US" dirty="0" smtClean="0">
                <a:solidFill>
                  <a:schemeClr val="bg2">
                    <a:lumMod val="25000"/>
                  </a:schemeClr>
                </a:solidFill>
              </a:rPr>
            </a:br>
            <a:r>
              <a:rPr lang="en-US" dirty="0">
                <a:solidFill>
                  <a:schemeClr val="bg2">
                    <a:lumMod val="25000"/>
                  </a:schemeClr>
                </a:solidFill>
              </a:rPr>
              <a:t/>
            </a:r>
            <a:br>
              <a:rPr lang="en-US" dirty="0">
                <a:solidFill>
                  <a:schemeClr val="bg2">
                    <a:lumMod val="25000"/>
                  </a:schemeClr>
                </a:solidFill>
              </a:rPr>
            </a:br>
            <a:r>
              <a:rPr lang="en-US" dirty="0" smtClean="0">
                <a:solidFill>
                  <a:schemeClr val="bg2">
                    <a:lumMod val="25000"/>
                  </a:schemeClr>
                </a:solidFill>
              </a:rPr>
              <a:t/>
            </a:r>
            <a:br>
              <a:rPr lang="en-US" dirty="0" smtClean="0">
                <a:solidFill>
                  <a:schemeClr val="bg2">
                    <a:lumMod val="25000"/>
                  </a:schemeClr>
                </a:solidFill>
              </a:rPr>
            </a:br>
            <a:r>
              <a:rPr lang="en-US" dirty="0" smtClean="0">
                <a:solidFill>
                  <a:schemeClr val="bg2">
                    <a:lumMod val="25000"/>
                  </a:schemeClr>
                </a:solidFill>
              </a:rPr>
              <a:t>     </a:t>
            </a:r>
            <a:r>
              <a:rPr lang="en-US" sz="5300" dirty="0" smtClean="0">
                <a:solidFill>
                  <a:schemeClr val="bg2">
                    <a:lumMod val="25000"/>
                  </a:schemeClr>
                </a:solidFill>
              </a:rPr>
              <a:t>Data Pipeline Process</a:t>
            </a:r>
            <a:endParaRPr lang="en-US" sz="5300" dirty="0">
              <a:solidFill>
                <a:schemeClr val="bg2">
                  <a:lumMod val="25000"/>
                </a:schemeClr>
              </a:solidFill>
            </a:endParaRPr>
          </a:p>
        </p:txBody>
      </p:sp>
    </p:spTree>
    <p:extLst>
      <p:ext uri="{BB962C8B-B14F-4D97-AF65-F5344CB8AC3E}">
        <p14:creationId xmlns:p14="http://schemas.microsoft.com/office/powerpoint/2010/main" val="1434662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1475" y="1040475"/>
            <a:ext cx="7886700" cy="5037025"/>
          </a:xfrm>
        </p:spPr>
        <p:txBody>
          <a:bodyPr/>
          <a:lstStyle/>
          <a:p>
            <a:r>
              <a:rPr lang="en-US" dirty="0">
                <a:hlinkClick r:id="rId3"/>
              </a:rPr>
              <a:t>https://</a:t>
            </a:r>
            <a:r>
              <a:rPr lang="en-US" dirty="0" smtClean="0">
                <a:hlinkClick r:id="rId3"/>
              </a:rPr>
              <a:t>cdeapps.cde.state.co.us/index.html</a:t>
            </a:r>
            <a:r>
              <a:rPr lang="en-US" dirty="0" smtClean="0"/>
              <a:t> </a:t>
            </a:r>
          </a:p>
          <a:p>
            <a:endParaRPr lang="en-US" dirty="0"/>
          </a:p>
          <a:p>
            <a:endParaRPr lang="en-US" dirty="0" smtClean="0"/>
          </a:p>
          <a:p>
            <a:pPr marL="0" indent="0">
              <a:buNone/>
            </a:pPr>
            <a:endParaRPr lang="en-US" dirty="0" smtClean="0"/>
          </a:p>
          <a:p>
            <a:endParaRPr lang="en-US" dirty="0"/>
          </a:p>
          <a:p>
            <a:pPr marL="0" indent="0">
              <a:buNone/>
            </a:pPr>
            <a:endParaRPr lang="en-US" dirty="0"/>
          </a:p>
        </p:txBody>
      </p:sp>
      <p:sp>
        <p:nvSpPr>
          <p:cNvPr id="3" name="Title 2"/>
          <p:cNvSpPr>
            <a:spLocks noGrp="1"/>
          </p:cNvSpPr>
          <p:nvPr>
            <p:ph type="title"/>
          </p:nvPr>
        </p:nvSpPr>
        <p:spPr/>
        <p:txBody>
          <a:bodyPr/>
          <a:lstStyle/>
          <a:p>
            <a:r>
              <a:rPr lang="en-US" dirty="0" smtClean="0"/>
              <a:t>Accessing the Data Pipeline</a:t>
            </a:r>
            <a:endParaRPr lang="en-US" dirty="0"/>
          </a:p>
        </p:txBody>
      </p:sp>
      <p:pic>
        <p:nvPicPr>
          <p:cNvPr id="6" name="Picture 5"/>
          <p:cNvPicPr>
            <a:picLocks noChangeAspect="1"/>
          </p:cNvPicPr>
          <p:nvPr/>
        </p:nvPicPr>
        <p:blipFill rotWithShape="1">
          <a:blip r:embed="rId4"/>
          <a:srcRect l="19364" t="10981" r="20763" b="2637"/>
          <a:stretch/>
        </p:blipFill>
        <p:spPr>
          <a:xfrm>
            <a:off x="2771775" y="1543050"/>
            <a:ext cx="4076700" cy="4705350"/>
          </a:xfrm>
          <a:prstGeom prst="rect">
            <a:avLst/>
          </a:prstGeom>
        </p:spPr>
      </p:pic>
      <p:sp>
        <p:nvSpPr>
          <p:cNvPr id="7" name="Left Arrow 6"/>
          <p:cNvSpPr/>
          <p:nvPr/>
        </p:nvSpPr>
        <p:spPr>
          <a:xfrm rot="10800000">
            <a:off x="2040255" y="4107750"/>
            <a:ext cx="73152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 name="TextBox 3"/>
          <p:cNvSpPr txBox="1"/>
          <p:nvPr/>
        </p:nvSpPr>
        <p:spPr>
          <a:xfrm>
            <a:off x="433552" y="2033752"/>
            <a:ext cx="2338224" cy="1569660"/>
          </a:xfrm>
          <a:prstGeom prst="rect">
            <a:avLst/>
          </a:prstGeom>
          <a:noFill/>
        </p:spPr>
        <p:txBody>
          <a:bodyPr wrap="square" rtlCol="0">
            <a:spAutoFit/>
          </a:bodyPr>
          <a:lstStyle/>
          <a:p>
            <a:endParaRPr lang="en-US" sz="1600" dirty="0" smtClean="0">
              <a:solidFill>
                <a:srgbClr val="FF0000"/>
              </a:solidFill>
            </a:endParaRPr>
          </a:p>
          <a:p>
            <a:endParaRPr lang="en-US" sz="1600" dirty="0">
              <a:solidFill>
                <a:srgbClr val="FF0000"/>
              </a:solidFill>
            </a:endParaRPr>
          </a:p>
          <a:p>
            <a:endParaRPr lang="en-US" sz="1600" dirty="0" smtClean="0">
              <a:solidFill>
                <a:srgbClr val="FF0000"/>
              </a:solidFill>
            </a:endParaRPr>
          </a:p>
          <a:p>
            <a:r>
              <a:rPr lang="en-US" sz="1600" dirty="0" smtClean="0">
                <a:solidFill>
                  <a:srgbClr val="FF0000"/>
                </a:solidFill>
              </a:rPr>
              <a:t>*single sign-on login used for all CDE applications listed here</a:t>
            </a:r>
            <a:endParaRPr lang="en-US" sz="1600" dirty="0">
              <a:solidFill>
                <a:srgbClr val="FF0000"/>
              </a:solidFill>
            </a:endParaRPr>
          </a:p>
        </p:txBody>
      </p:sp>
    </p:spTree>
    <p:extLst>
      <p:ext uri="{BB962C8B-B14F-4D97-AF65-F5344CB8AC3E}">
        <p14:creationId xmlns:p14="http://schemas.microsoft.com/office/powerpoint/2010/main" val="10069082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Single Sign On</a:t>
            </a:r>
            <a:endParaRPr lang="en-US" dirty="0"/>
          </a:p>
        </p:txBody>
      </p:sp>
      <p:pic>
        <p:nvPicPr>
          <p:cNvPr id="2052" name="Picture 4"/>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4613" t="13066" r="25312" b="31602"/>
          <a:stretch/>
        </p:blipFill>
        <p:spPr bwMode="auto">
          <a:xfrm>
            <a:off x="1087819" y="999396"/>
            <a:ext cx="6739760" cy="4534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719552" y="2956034"/>
            <a:ext cx="5604641" cy="553998"/>
          </a:xfrm>
          <a:prstGeom prst="rect">
            <a:avLst/>
          </a:prstGeom>
          <a:noFill/>
        </p:spPr>
        <p:txBody>
          <a:bodyPr wrap="square" rtlCol="0">
            <a:spAutoFit/>
          </a:bodyPr>
          <a:lstStyle/>
          <a:p>
            <a:r>
              <a:rPr lang="en-US" sz="1400" b="1" dirty="0" smtClean="0"/>
              <a:t>  </a:t>
            </a:r>
            <a:r>
              <a:rPr lang="en-US" sz="1400" b="1" dirty="0" smtClean="0">
                <a:solidFill>
                  <a:srgbClr val="FF0000"/>
                </a:solidFill>
              </a:rPr>
              <a:t>Username is the email address associated with your </a:t>
            </a:r>
            <a:r>
              <a:rPr lang="en-US" sz="1400" b="1" dirty="0" err="1" smtClean="0">
                <a:solidFill>
                  <a:srgbClr val="FF0000"/>
                </a:solidFill>
              </a:rPr>
              <a:t>IdM</a:t>
            </a:r>
            <a:r>
              <a:rPr lang="en-US" sz="1400" b="1" dirty="0" smtClean="0">
                <a:solidFill>
                  <a:srgbClr val="FF0000"/>
                </a:solidFill>
              </a:rPr>
              <a:t> account</a:t>
            </a:r>
          </a:p>
          <a:p>
            <a:endParaRPr lang="en-US" sz="1600" b="1" dirty="0"/>
          </a:p>
        </p:txBody>
      </p:sp>
      <p:sp>
        <p:nvSpPr>
          <p:cNvPr id="6" name="TextBox 5"/>
          <p:cNvSpPr txBox="1"/>
          <p:nvPr/>
        </p:nvSpPr>
        <p:spPr>
          <a:xfrm>
            <a:off x="2790497" y="3233033"/>
            <a:ext cx="5588875" cy="307777"/>
          </a:xfrm>
          <a:prstGeom prst="rect">
            <a:avLst/>
          </a:prstGeom>
          <a:noFill/>
        </p:spPr>
        <p:txBody>
          <a:bodyPr wrap="square" rtlCol="0">
            <a:spAutoFit/>
          </a:bodyPr>
          <a:lstStyle/>
          <a:p>
            <a:r>
              <a:rPr lang="en-US" sz="1400" b="1" dirty="0" smtClean="0">
                <a:solidFill>
                  <a:srgbClr val="FF0000"/>
                </a:solidFill>
              </a:rPr>
              <a:t>Password specified by you  </a:t>
            </a:r>
            <a:endParaRPr lang="en-US" sz="1400" b="1" dirty="0">
              <a:solidFill>
                <a:srgbClr val="FF0000"/>
              </a:solidFill>
            </a:endParaRPr>
          </a:p>
        </p:txBody>
      </p:sp>
    </p:spTree>
    <p:extLst>
      <p:ext uri="{BB962C8B-B14F-4D97-AF65-F5344CB8AC3E}">
        <p14:creationId xmlns:p14="http://schemas.microsoft.com/office/powerpoint/2010/main" val="2631521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3825" y="916650"/>
            <a:ext cx="7886700" cy="5037025"/>
          </a:xfrm>
        </p:spPr>
        <p:txBody>
          <a:bodyPr>
            <a:normAutofit/>
          </a:bodyPr>
          <a:lstStyle/>
          <a:p>
            <a:pPr>
              <a:lnSpc>
                <a:spcPct val="100000"/>
              </a:lnSpc>
              <a:spcBef>
                <a:spcPts val="0"/>
              </a:spcBef>
            </a:pPr>
            <a:r>
              <a:rPr lang="en-US" sz="1400" dirty="0" smtClean="0"/>
              <a:t>Once the file is created, you have the option to run it through the </a:t>
            </a:r>
            <a:r>
              <a:rPr lang="en-US" sz="1400" i="1" dirty="0" smtClean="0">
                <a:solidFill>
                  <a:srgbClr val="101E8E"/>
                </a:solidFill>
              </a:rPr>
              <a:t>Format Checker</a:t>
            </a:r>
            <a:r>
              <a:rPr lang="en-US" sz="1400" dirty="0" smtClean="0"/>
              <a:t> to ensure all the bytes are correct.  </a:t>
            </a:r>
          </a:p>
          <a:p>
            <a:pPr>
              <a:lnSpc>
                <a:spcPct val="100000"/>
              </a:lnSpc>
              <a:spcBef>
                <a:spcPts val="0"/>
              </a:spcBef>
            </a:pPr>
            <a:r>
              <a:rPr lang="en-US" sz="1400" dirty="0" smtClean="0"/>
              <a:t>The system checks the first row of data only.</a:t>
            </a:r>
          </a:p>
          <a:p>
            <a:pPr>
              <a:lnSpc>
                <a:spcPct val="100000"/>
              </a:lnSpc>
              <a:spcBef>
                <a:spcPts val="0"/>
              </a:spcBef>
            </a:pPr>
            <a:r>
              <a:rPr lang="en-US" sz="1400" dirty="0" smtClean="0"/>
              <a:t>All fields PASS = Ready to upload   </a:t>
            </a:r>
          </a:p>
        </p:txBody>
      </p:sp>
      <p:sp>
        <p:nvSpPr>
          <p:cNvPr id="3" name="Title 2"/>
          <p:cNvSpPr>
            <a:spLocks noGrp="1"/>
          </p:cNvSpPr>
          <p:nvPr>
            <p:ph type="title"/>
          </p:nvPr>
        </p:nvSpPr>
        <p:spPr/>
        <p:txBody>
          <a:bodyPr/>
          <a:lstStyle/>
          <a:p>
            <a:r>
              <a:rPr lang="en-US" dirty="0" smtClean="0"/>
              <a:t>1</a:t>
            </a:r>
            <a:r>
              <a:rPr lang="en-US" baseline="30000" dirty="0" smtClean="0"/>
              <a:t>st</a:t>
            </a:r>
            <a:r>
              <a:rPr lang="en-US" dirty="0" smtClean="0"/>
              <a:t> Step: Format Checker *optional</a:t>
            </a:r>
            <a:endParaRPr lang="en-US" dirty="0"/>
          </a:p>
        </p:txBody>
      </p:sp>
      <p:sp>
        <p:nvSpPr>
          <p:cNvPr id="5" name="Left Arrow 4"/>
          <p:cNvSpPr/>
          <p:nvPr/>
        </p:nvSpPr>
        <p:spPr>
          <a:xfrm rot="10800000">
            <a:off x="573470" y="2602820"/>
            <a:ext cx="73152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3" t="22421" r="49408" b="30948"/>
          <a:stretch/>
        </p:blipFill>
        <p:spPr bwMode="auto">
          <a:xfrm>
            <a:off x="1188522" y="2099292"/>
            <a:ext cx="6296526" cy="3553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15113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3825" y="916650"/>
            <a:ext cx="7886700" cy="5037025"/>
          </a:xfrm>
        </p:spPr>
        <p:txBody>
          <a:bodyPr>
            <a:normAutofit/>
          </a:bodyPr>
          <a:lstStyle/>
          <a:p>
            <a:pPr>
              <a:lnSpc>
                <a:spcPct val="100000"/>
              </a:lnSpc>
              <a:spcBef>
                <a:spcPts val="0"/>
              </a:spcBef>
            </a:pPr>
            <a:r>
              <a:rPr lang="en-US" sz="1400" dirty="0" smtClean="0"/>
              <a:t>Click on </a:t>
            </a:r>
            <a:r>
              <a:rPr lang="en-US" sz="1400" i="1" dirty="0" smtClean="0">
                <a:solidFill>
                  <a:srgbClr val="0070C0"/>
                </a:solidFill>
              </a:rPr>
              <a:t>File Upload/</a:t>
            </a:r>
            <a:r>
              <a:rPr lang="en-US" sz="1400" i="1" dirty="0" smtClean="0">
                <a:solidFill>
                  <a:srgbClr val="101E8E"/>
                </a:solidFill>
              </a:rPr>
              <a:t>Data </a:t>
            </a:r>
            <a:r>
              <a:rPr lang="en-US" sz="1400" i="1" dirty="0">
                <a:solidFill>
                  <a:srgbClr val="101E8E"/>
                </a:solidFill>
              </a:rPr>
              <a:t>File </a:t>
            </a:r>
            <a:r>
              <a:rPr lang="en-US" sz="1400" i="1" dirty="0" smtClean="0">
                <a:solidFill>
                  <a:srgbClr val="101E8E"/>
                </a:solidFill>
              </a:rPr>
              <a:t>Upload</a:t>
            </a:r>
          </a:p>
          <a:p>
            <a:pPr>
              <a:lnSpc>
                <a:spcPct val="100000"/>
              </a:lnSpc>
              <a:spcBef>
                <a:spcPts val="0"/>
              </a:spcBef>
            </a:pPr>
            <a:r>
              <a:rPr lang="en-US" sz="1400" dirty="0" smtClean="0"/>
              <a:t>Choose File Type and School Year. Organization should populate with your AU. </a:t>
            </a:r>
          </a:p>
          <a:p>
            <a:pPr>
              <a:lnSpc>
                <a:spcPct val="100000"/>
              </a:lnSpc>
              <a:spcBef>
                <a:spcPts val="0"/>
              </a:spcBef>
            </a:pPr>
            <a:r>
              <a:rPr lang="en-US" sz="1400" dirty="0" smtClean="0"/>
              <a:t>Click on </a:t>
            </a:r>
            <a:r>
              <a:rPr lang="en-US" sz="1400" dirty="0" smtClean="0">
                <a:solidFill>
                  <a:srgbClr val="0070C0"/>
                </a:solidFill>
              </a:rPr>
              <a:t>Browse</a:t>
            </a:r>
            <a:r>
              <a:rPr lang="en-US" sz="1400" dirty="0" smtClean="0"/>
              <a:t> to locate </a:t>
            </a:r>
            <a:r>
              <a:rPr lang="en-US" sz="1400" dirty="0"/>
              <a:t>File</a:t>
            </a:r>
          </a:p>
          <a:p>
            <a:pPr>
              <a:lnSpc>
                <a:spcPct val="100000"/>
              </a:lnSpc>
              <a:spcBef>
                <a:spcPts val="0"/>
              </a:spcBef>
            </a:pPr>
            <a:r>
              <a:rPr lang="en-US" sz="1400" dirty="0"/>
              <a:t>Choose </a:t>
            </a:r>
            <a:r>
              <a:rPr lang="en-US" sz="1400" i="1" dirty="0" smtClean="0">
                <a:solidFill>
                  <a:srgbClr val="101E8E"/>
                </a:solidFill>
              </a:rPr>
              <a:t>Replace</a:t>
            </a:r>
          </a:p>
          <a:p>
            <a:pPr>
              <a:lnSpc>
                <a:spcPct val="100000"/>
              </a:lnSpc>
              <a:spcBef>
                <a:spcPts val="0"/>
              </a:spcBef>
            </a:pPr>
            <a:r>
              <a:rPr lang="en-US" sz="1400" dirty="0"/>
              <a:t>Hit</a:t>
            </a:r>
            <a:r>
              <a:rPr lang="en-US" sz="1400" i="1" dirty="0" smtClean="0">
                <a:solidFill>
                  <a:srgbClr val="101E8E"/>
                </a:solidFill>
              </a:rPr>
              <a:t> </a:t>
            </a:r>
            <a:r>
              <a:rPr lang="en-US" sz="1400" i="1" dirty="0" smtClean="0">
                <a:solidFill>
                  <a:srgbClr val="00B050"/>
                </a:solidFill>
              </a:rPr>
              <a:t>Submit</a:t>
            </a:r>
          </a:p>
          <a:p>
            <a:pPr>
              <a:lnSpc>
                <a:spcPct val="100000"/>
              </a:lnSpc>
              <a:spcBef>
                <a:spcPts val="0"/>
              </a:spcBef>
            </a:pPr>
            <a:r>
              <a:rPr lang="en-US" sz="1400" dirty="0" smtClean="0"/>
              <a:t>Note message in green below.  A </a:t>
            </a:r>
            <a:r>
              <a:rPr lang="en-US" sz="1400" i="1" dirty="0" smtClean="0">
                <a:solidFill>
                  <a:srgbClr val="101E8E"/>
                </a:solidFill>
              </a:rPr>
              <a:t>Batch ID </a:t>
            </a:r>
            <a:r>
              <a:rPr lang="en-US" sz="1400" dirty="0" smtClean="0"/>
              <a:t>will be created. </a:t>
            </a:r>
            <a:endParaRPr lang="en-US" sz="1400" i="1" dirty="0" smtClean="0">
              <a:solidFill>
                <a:srgbClr val="101E8E"/>
              </a:solidFill>
            </a:endParaRPr>
          </a:p>
          <a:p>
            <a:pPr>
              <a:lnSpc>
                <a:spcPct val="100000"/>
              </a:lnSpc>
              <a:spcBef>
                <a:spcPts val="0"/>
              </a:spcBef>
            </a:pPr>
            <a:endParaRPr lang="en-US" sz="1400" dirty="0" smtClean="0"/>
          </a:p>
        </p:txBody>
      </p:sp>
      <p:sp>
        <p:nvSpPr>
          <p:cNvPr id="3" name="Title 2"/>
          <p:cNvSpPr>
            <a:spLocks noGrp="1"/>
          </p:cNvSpPr>
          <p:nvPr>
            <p:ph type="title"/>
          </p:nvPr>
        </p:nvSpPr>
        <p:spPr/>
        <p:txBody>
          <a:bodyPr/>
          <a:lstStyle/>
          <a:p>
            <a:r>
              <a:rPr lang="en-US" dirty="0" smtClean="0"/>
              <a:t>Step 2: Data File Upload</a:t>
            </a:r>
            <a:endParaRPr lang="en-US" dirty="0"/>
          </a:p>
        </p:txBody>
      </p:sp>
      <p:sp>
        <p:nvSpPr>
          <p:cNvPr id="5" name="Left Arrow 4"/>
          <p:cNvSpPr/>
          <p:nvPr/>
        </p:nvSpPr>
        <p:spPr>
          <a:xfrm rot="10800000">
            <a:off x="143870" y="3172703"/>
            <a:ext cx="671476" cy="31432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10" name="Straight Arrow Connector 9"/>
          <p:cNvCxnSpPr/>
          <p:nvPr/>
        </p:nvCxnSpPr>
        <p:spPr>
          <a:xfrm>
            <a:off x="3476625" y="2896124"/>
            <a:ext cx="809625" cy="62865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0" t="22208" r="43276" b="35178"/>
          <a:stretch/>
        </p:blipFill>
        <p:spPr bwMode="auto">
          <a:xfrm>
            <a:off x="815346" y="2470455"/>
            <a:ext cx="7060987" cy="3323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59000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2024" y="954750"/>
            <a:ext cx="7886700" cy="5037025"/>
          </a:xfrm>
        </p:spPr>
        <p:txBody>
          <a:bodyPr/>
          <a:lstStyle/>
          <a:p>
            <a:r>
              <a:rPr lang="en-US" sz="1800" dirty="0" smtClean="0">
                <a:solidFill>
                  <a:srgbClr val="0070C0"/>
                </a:solidFill>
              </a:rPr>
              <a:t>Check email to ensure file was successfully uploaded</a:t>
            </a:r>
          </a:p>
          <a:p>
            <a:pPr marL="0" indent="0">
              <a:buNone/>
            </a:pPr>
            <a:endParaRPr lang="en-US" sz="1800" dirty="0">
              <a:solidFill>
                <a:srgbClr val="0070C0"/>
              </a:solidFill>
            </a:endParaRPr>
          </a:p>
          <a:p>
            <a:pPr marL="0" indent="0">
              <a:buNone/>
            </a:pPr>
            <a:r>
              <a:rPr lang="en-US" sz="1800" dirty="0" smtClean="0">
                <a:solidFill>
                  <a:srgbClr val="0070C0"/>
                </a:solidFill>
              </a:rPr>
              <a:t>Below is an email in a case where the file didn’t successfully upload. Additional details are provided</a:t>
            </a:r>
          </a:p>
          <a:p>
            <a:pPr marL="0" indent="0">
              <a:buNone/>
            </a:pPr>
            <a:endParaRPr lang="en-US" dirty="0" smtClean="0"/>
          </a:p>
        </p:txBody>
      </p:sp>
      <p:sp>
        <p:nvSpPr>
          <p:cNvPr id="3" name="Title 2"/>
          <p:cNvSpPr>
            <a:spLocks noGrp="1"/>
          </p:cNvSpPr>
          <p:nvPr>
            <p:ph type="title"/>
          </p:nvPr>
        </p:nvSpPr>
        <p:spPr/>
        <p:txBody>
          <a:bodyPr>
            <a:normAutofit fontScale="90000"/>
          </a:bodyPr>
          <a:lstStyle/>
          <a:p>
            <a:r>
              <a:rPr lang="en-US" dirty="0" smtClean="0"/>
              <a:t/>
            </a:r>
            <a:br>
              <a:rPr lang="en-US" dirty="0" smtClean="0"/>
            </a:br>
            <a:r>
              <a:rPr lang="en-US" dirty="0" smtClean="0"/>
              <a:t>File Upload: Email Confirmation</a:t>
            </a:r>
            <a:r>
              <a:rPr lang="en-US" dirty="0"/>
              <a:t/>
            </a:r>
            <a:br>
              <a:rPr lang="en-US" dirty="0"/>
            </a:br>
            <a:endParaRPr lang="en-US" dirty="0"/>
          </a:p>
        </p:txBody>
      </p:sp>
      <p:sp>
        <p:nvSpPr>
          <p:cNvPr id="4" name="Rectangle 3"/>
          <p:cNvSpPr/>
          <p:nvPr/>
        </p:nvSpPr>
        <p:spPr>
          <a:xfrm>
            <a:off x="342899" y="2751594"/>
            <a:ext cx="6858001" cy="3416320"/>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Consolas" panose="020B0609020204030204" pitchFamily="49" charset="0"/>
              </a:rPr>
              <a:t>-----------------------------------------------------------------------</a:t>
            </a:r>
          </a:p>
          <a:p>
            <a:r>
              <a:rPr lang="en-US" dirty="0">
                <a:latin typeface="Calibri" panose="020F0502020204030204" pitchFamily="34" charset="0"/>
                <a:ea typeface="Calibri" panose="020F0502020204030204" pitchFamily="34" charset="0"/>
                <a:cs typeface="Consolas" panose="020B0609020204030204" pitchFamily="49" charset="0"/>
              </a:rPr>
              <a:t>This message is to notify you of the Data Pipeline </a:t>
            </a:r>
            <a:r>
              <a:rPr lang="en-US" dirty="0" smtClean="0">
                <a:latin typeface="Calibri" panose="020F0502020204030204" pitchFamily="34" charset="0"/>
                <a:ea typeface="Calibri" panose="020F0502020204030204" pitchFamily="34" charset="0"/>
                <a:cs typeface="Consolas" panose="020B0609020204030204" pitchFamily="49" charset="0"/>
              </a:rPr>
              <a:t>file upload </a:t>
            </a:r>
            <a:r>
              <a:rPr lang="en-US" dirty="0">
                <a:latin typeface="Calibri" panose="020F0502020204030204" pitchFamily="34" charset="0"/>
                <a:ea typeface="Calibri" panose="020F0502020204030204" pitchFamily="34" charset="0"/>
                <a:cs typeface="Consolas" panose="020B0609020204030204" pitchFamily="49" charset="0"/>
              </a:rPr>
              <a:t>errors. The errors must be corrected and the file must be uploaded again.</a:t>
            </a:r>
          </a:p>
          <a:p>
            <a:r>
              <a:rPr lang="en-US" dirty="0">
                <a:latin typeface="Calibri" panose="020F0502020204030204" pitchFamily="34" charset="0"/>
                <a:ea typeface="Calibri" panose="020F0502020204030204" pitchFamily="34" charset="0"/>
                <a:cs typeface="Consolas" panose="020B0609020204030204" pitchFamily="49" charset="0"/>
              </a:rPr>
              <a:t>-----------------------------------------------------------------------</a:t>
            </a:r>
          </a:p>
          <a:p>
            <a:r>
              <a:rPr lang="en-US" dirty="0">
                <a:latin typeface="Calibri" panose="020F0502020204030204" pitchFamily="34" charset="0"/>
                <a:ea typeface="Calibri" panose="020F0502020204030204" pitchFamily="34" charset="0"/>
                <a:cs typeface="Consolas" panose="020B0609020204030204" pitchFamily="49" charset="0"/>
              </a:rPr>
              <a:t> </a:t>
            </a:r>
            <a:r>
              <a:rPr lang="en-US" dirty="0" smtClean="0">
                <a:latin typeface="Calibri" panose="020F0502020204030204" pitchFamily="34" charset="0"/>
                <a:ea typeface="Calibri" panose="020F0502020204030204" pitchFamily="34" charset="0"/>
                <a:cs typeface="Consolas" panose="020B0609020204030204" pitchFamily="49" charset="0"/>
              </a:rPr>
              <a:t>File </a:t>
            </a:r>
            <a:r>
              <a:rPr lang="en-US" dirty="0">
                <a:latin typeface="Calibri" panose="020F0502020204030204" pitchFamily="34" charset="0"/>
                <a:ea typeface="Calibri" panose="020F0502020204030204" pitchFamily="34" charset="0"/>
                <a:cs typeface="Consolas" panose="020B0609020204030204" pitchFamily="49" charset="0"/>
              </a:rPr>
              <a:t>Submission Processed by Data Pipeline: </a:t>
            </a:r>
          </a:p>
          <a:p>
            <a:r>
              <a:rPr lang="en-US" dirty="0">
                <a:latin typeface="Calibri" panose="020F0502020204030204" pitchFamily="34" charset="0"/>
                <a:ea typeface="Calibri" panose="020F0502020204030204" pitchFamily="34" charset="0"/>
                <a:cs typeface="Consolas" panose="020B0609020204030204" pitchFamily="49" charset="0"/>
              </a:rPr>
              <a:t>        Submission ID:             </a:t>
            </a:r>
            <a:r>
              <a:rPr lang="en-US" dirty="0" smtClean="0">
                <a:latin typeface="Calibri" panose="020F0502020204030204" pitchFamily="34" charset="0"/>
                <a:ea typeface="Calibri" panose="020F0502020204030204" pitchFamily="34" charset="0"/>
                <a:cs typeface="Consolas" panose="020B0609020204030204" pitchFamily="49" charset="0"/>
              </a:rPr>
              <a:t>	46765</a:t>
            </a:r>
            <a:endParaRPr lang="en-US" dirty="0">
              <a:latin typeface="Calibri" panose="020F0502020204030204" pitchFamily="34" charset="0"/>
              <a:ea typeface="Calibri" panose="020F0502020204030204" pitchFamily="34" charset="0"/>
              <a:cs typeface="Consolas" panose="020B0609020204030204" pitchFamily="49" charset="0"/>
            </a:endParaRPr>
          </a:p>
          <a:p>
            <a:r>
              <a:rPr lang="en-US" dirty="0">
                <a:latin typeface="Calibri" panose="020F0502020204030204" pitchFamily="34" charset="0"/>
                <a:ea typeface="Calibri" panose="020F0502020204030204" pitchFamily="34" charset="0"/>
                <a:cs typeface="Consolas" panose="020B0609020204030204" pitchFamily="49" charset="0"/>
              </a:rPr>
              <a:t>        Date:                 </a:t>
            </a:r>
            <a:r>
              <a:rPr lang="en-US" dirty="0" smtClean="0">
                <a:latin typeface="Calibri" panose="020F0502020204030204" pitchFamily="34" charset="0"/>
                <a:ea typeface="Calibri" panose="020F0502020204030204" pitchFamily="34" charset="0"/>
                <a:cs typeface="Consolas" panose="020B0609020204030204" pitchFamily="49" charset="0"/>
              </a:rPr>
              <a:t>			05/02/2017 </a:t>
            </a:r>
            <a:r>
              <a:rPr lang="en-US" dirty="0">
                <a:latin typeface="Calibri" panose="020F0502020204030204" pitchFamily="34" charset="0"/>
                <a:ea typeface="Calibri" panose="020F0502020204030204" pitchFamily="34" charset="0"/>
                <a:cs typeface="Consolas" panose="020B0609020204030204" pitchFamily="49" charset="0"/>
              </a:rPr>
              <a:t>03:18 PM</a:t>
            </a:r>
          </a:p>
          <a:p>
            <a:r>
              <a:rPr lang="en-US" dirty="0">
                <a:latin typeface="Calibri" panose="020F0502020204030204" pitchFamily="34" charset="0"/>
                <a:ea typeface="Calibri" panose="020F0502020204030204" pitchFamily="34" charset="0"/>
                <a:cs typeface="Consolas" panose="020B0609020204030204" pitchFamily="49" charset="0"/>
              </a:rPr>
              <a:t>        Name:                </a:t>
            </a:r>
            <a:r>
              <a:rPr lang="en-US" dirty="0" smtClean="0">
                <a:latin typeface="Calibri" panose="020F0502020204030204" pitchFamily="34" charset="0"/>
                <a:ea typeface="Calibri" panose="020F0502020204030204" pitchFamily="34" charset="0"/>
                <a:cs typeface="Consolas" panose="020B0609020204030204" pitchFamily="49" charset="0"/>
              </a:rPr>
              <a:t>		Lindsey Heitman</a:t>
            </a:r>
            <a:endParaRPr lang="en-US" dirty="0">
              <a:latin typeface="Calibri" panose="020F0502020204030204" pitchFamily="34" charset="0"/>
              <a:ea typeface="Calibri" panose="020F0502020204030204" pitchFamily="34" charset="0"/>
              <a:cs typeface="Consolas" panose="020B0609020204030204" pitchFamily="49" charset="0"/>
            </a:endParaRPr>
          </a:p>
          <a:p>
            <a:r>
              <a:rPr lang="en-US" dirty="0">
                <a:latin typeface="Calibri" panose="020F0502020204030204" pitchFamily="34" charset="0"/>
                <a:ea typeface="Calibri" panose="020F0502020204030204" pitchFamily="34" charset="0"/>
                <a:cs typeface="Consolas" panose="020B0609020204030204" pitchFamily="49" charset="0"/>
              </a:rPr>
              <a:t>        Year:                 </a:t>
            </a:r>
            <a:r>
              <a:rPr lang="en-US" dirty="0" smtClean="0">
                <a:latin typeface="Calibri" panose="020F0502020204030204" pitchFamily="34" charset="0"/>
                <a:ea typeface="Calibri" panose="020F0502020204030204" pitchFamily="34" charset="0"/>
                <a:cs typeface="Consolas" panose="020B0609020204030204" pitchFamily="49" charset="0"/>
              </a:rPr>
              <a:t>			2017</a:t>
            </a:r>
            <a:endParaRPr lang="en-US" dirty="0">
              <a:latin typeface="Calibri" panose="020F0502020204030204" pitchFamily="34" charset="0"/>
              <a:ea typeface="Calibri" panose="020F0502020204030204" pitchFamily="34" charset="0"/>
              <a:cs typeface="Consolas" panose="020B0609020204030204" pitchFamily="49" charset="0"/>
            </a:endParaRPr>
          </a:p>
          <a:p>
            <a:r>
              <a:rPr lang="en-US" dirty="0">
                <a:latin typeface="Calibri" panose="020F0502020204030204" pitchFamily="34" charset="0"/>
                <a:ea typeface="Calibri" panose="020F0502020204030204" pitchFamily="34" charset="0"/>
                <a:cs typeface="Consolas" panose="020B0609020204030204" pitchFamily="49" charset="0"/>
              </a:rPr>
              <a:t>        User ID:              </a:t>
            </a:r>
            <a:r>
              <a:rPr lang="en-US" dirty="0" smtClean="0">
                <a:latin typeface="Calibri" panose="020F0502020204030204" pitchFamily="34" charset="0"/>
                <a:ea typeface="Calibri" panose="020F0502020204030204" pitchFamily="34" charset="0"/>
                <a:cs typeface="Consolas" panose="020B0609020204030204" pitchFamily="49" charset="0"/>
              </a:rPr>
              <a:t>		</a:t>
            </a:r>
            <a:r>
              <a:rPr lang="en-US" u="sng" dirty="0" smtClean="0">
                <a:solidFill>
                  <a:srgbClr val="0563C1"/>
                </a:solidFill>
                <a:latin typeface="Calibri" panose="020F0502020204030204" pitchFamily="34" charset="0"/>
                <a:ea typeface="Calibri" panose="020F0502020204030204" pitchFamily="34" charset="0"/>
                <a:cs typeface="Consolas" panose="020B0609020204030204" pitchFamily="49" charset="0"/>
              </a:rPr>
              <a:t>heitman_l</a:t>
            </a:r>
            <a:r>
              <a:rPr lang="en-US" u="sng" dirty="0" smtClean="0">
                <a:solidFill>
                  <a:srgbClr val="0563C1"/>
                </a:solidFill>
                <a:latin typeface="Calibri" panose="020F0502020204030204" pitchFamily="34" charset="0"/>
                <a:ea typeface="Calibri" panose="020F0502020204030204" pitchFamily="34" charset="0"/>
                <a:cs typeface="Consolas" panose="020B0609020204030204" pitchFamily="49" charset="0"/>
                <a:hlinkClick r:id="rId2"/>
              </a:rPr>
              <a:t>@cde.state.co.us</a:t>
            </a:r>
            <a:endParaRPr lang="en-US" dirty="0">
              <a:latin typeface="Calibri" panose="020F0502020204030204" pitchFamily="34" charset="0"/>
              <a:ea typeface="Calibri" panose="020F0502020204030204" pitchFamily="34" charset="0"/>
              <a:cs typeface="Consolas" panose="020B0609020204030204" pitchFamily="49" charset="0"/>
            </a:endParaRPr>
          </a:p>
          <a:p>
            <a:r>
              <a:rPr lang="en-US" dirty="0">
                <a:latin typeface="Calibri" panose="020F0502020204030204" pitchFamily="34" charset="0"/>
                <a:ea typeface="Calibri" panose="020F0502020204030204" pitchFamily="34" charset="0"/>
                <a:cs typeface="Consolas" panose="020B0609020204030204" pitchFamily="49" charset="0"/>
              </a:rPr>
              <a:t>        File Name:              </a:t>
            </a:r>
            <a:r>
              <a:rPr lang="en-US" dirty="0" smtClean="0">
                <a:latin typeface="Calibri" panose="020F0502020204030204" pitchFamily="34" charset="0"/>
                <a:ea typeface="Calibri" panose="020F0502020204030204" pitchFamily="34" charset="0"/>
                <a:cs typeface="Consolas" panose="020B0609020204030204" pitchFamily="49" charset="0"/>
              </a:rPr>
              <a:t>		Participation_1617.xlsx</a:t>
            </a:r>
            <a:endParaRPr lang="en-US" dirty="0">
              <a:latin typeface="Calibri" panose="020F0502020204030204" pitchFamily="34" charset="0"/>
              <a:ea typeface="Calibri" panose="020F0502020204030204" pitchFamily="34" charset="0"/>
              <a:cs typeface="Consolas" panose="020B0609020204030204" pitchFamily="49" charset="0"/>
            </a:endParaRPr>
          </a:p>
          <a:p>
            <a:r>
              <a:rPr lang="en-US" dirty="0">
                <a:latin typeface="Calibri" panose="020F0502020204030204" pitchFamily="34" charset="0"/>
                <a:ea typeface="Calibri" panose="020F0502020204030204" pitchFamily="34" charset="0"/>
                <a:cs typeface="Consolas" panose="020B0609020204030204" pitchFamily="49" charset="0"/>
              </a:rPr>
              <a:t>        Error:                 </a:t>
            </a:r>
            <a:r>
              <a:rPr lang="en-US" dirty="0" smtClean="0">
                <a:latin typeface="Calibri" panose="020F0502020204030204" pitchFamily="34" charset="0"/>
                <a:ea typeface="Calibri" panose="020F0502020204030204" pitchFamily="34" charset="0"/>
                <a:cs typeface="Consolas" panose="020B0609020204030204" pitchFamily="49" charset="0"/>
              </a:rPr>
              <a:t>		Error </a:t>
            </a:r>
            <a:r>
              <a:rPr lang="en-US" dirty="0">
                <a:latin typeface="Calibri" panose="020F0502020204030204" pitchFamily="34" charset="0"/>
                <a:ea typeface="Calibri" panose="020F0502020204030204" pitchFamily="34" charset="0"/>
                <a:cs typeface="Consolas" panose="020B0609020204030204" pitchFamily="49" charset="0"/>
              </a:rPr>
              <a:t>in file upload with batch id : 46765</a:t>
            </a:r>
            <a:endParaRPr lang="en-US" dirty="0">
              <a:effectLst/>
              <a:latin typeface="Calibri" panose="020F0502020204030204" pitchFamily="34" charset="0"/>
              <a:ea typeface="Calibri" panose="020F0502020204030204" pitchFamily="34" charset="0"/>
              <a:cs typeface="Consolas" panose="020B0609020204030204" pitchFamily="49" charset="0"/>
            </a:endParaRPr>
          </a:p>
        </p:txBody>
      </p:sp>
    </p:spTree>
    <p:extLst>
      <p:ext uri="{BB962C8B-B14F-4D97-AF65-F5344CB8AC3E}">
        <p14:creationId xmlns:p14="http://schemas.microsoft.com/office/powerpoint/2010/main" val="38815156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400" dirty="0" smtClean="0"/>
              <a:t>Check </a:t>
            </a:r>
            <a:r>
              <a:rPr lang="en-US" sz="1400" dirty="0"/>
              <a:t>Batch </a:t>
            </a:r>
            <a:r>
              <a:rPr lang="en-US" sz="1400" dirty="0" smtClean="0"/>
              <a:t>Maintenance </a:t>
            </a:r>
            <a:r>
              <a:rPr lang="en-US" sz="1400" dirty="0"/>
              <a:t>to ensure files have </a:t>
            </a:r>
            <a:r>
              <a:rPr lang="en-US" sz="1400" dirty="0" smtClean="0"/>
              <a:t>processed </a:t>
            </a:r>
            <a:r>
              <a:rPr lang="en-US" sz="1400" dirty="0"/>
              <a:t>successfully</a:t>
            </a:r>
            <a:r>
              <a:rPr lang="en-US" sz="1400" dirty="0" smtClean="0"/>
              <a:t>. </a:t>
            </a:r>
            <a:endParaRPr lang="en-US" sz="1400" dirty="0"/>
          </a:p>
          <a:p>
            <a:r>
              <a:rPr lang="en-US" sz="1400" dirty="0"/>
              <a:t>Processed Indicator will say “YES”. </a:t>
            </a:r>
            <a:r>
              <a:rPr lang="en-US" sz="1400" dirty="0" smtClean="0"/>
              <a:t>  If blank or “No”, file did </a:t>
            </a:r>
            <a:r>
              <a:rPr lang="en-US" sz="1400" u="sng" dirty="0" smtClean="0"/>
              <a:t>not </a:t>
            </a:r>
            <a:r>
              <a:rPr lang="en-US" sz="1400" dirty="0" smtClean="0"/>
              <a:t>upload </a:t>
            </a:r>
          </a:p>
          <a:p>
            <a:pPr lvl="0"/>
            <a:r>
              <a:rPr lang="en-US" sz="1400" dirty="0"/>
              <a:t>Check Record Count, Error Count, and make sure submitted date and time look accurate. </a:t>
            </a:r>
          </a:p>
          <a:p>
            <a:pPr marL="45720" indent="0">
              <a:buNone/>
            </a:pPr>
            <a:endParaRPr lang="en-US" sz="1400" dirty="0"/>
          </a:p>
          <a:p>
            <a:pPr marL="0" indent="0">
              <a:buNone/>
            </a:pPr>
            <a:endParaRPr lang="en-US" dirty="0"/>
          </a:p>
        </p:txBody>
      </p:sp>
      <p:sp>
        <p:nvSpPr>
          <p:cNvPr id="3" name="Title 2"/>
          <p:cNvSpPr>
            <a:spLocks noGrp="1"/>
          </p:cNvSpPr>
          <p:nvPr>
            <p:ph type="title"/>
          </p:nvPr>
        </p:nvSpPr>
        <p:spPr/>
        <p:txBody>
          <a:bodyPr>
            <a:normAutofit fontScale="90000"/>
          </a:bodyPr>
          <a:lstStyle/>
          <a:p>
            <a:r>
              <a:rPr lang="en-US" dirty="0" smtClean="0"/>
              <a:t>Step 3: Batch Maintenance – Very Important Step</a:t>
            </a:r>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2014" r="23007" b="31888"/>
          <a:stretch/>
        </p:blipFill>
        <p:spPr bwMode="auto">
          <a:xfrm>
            <a:off x="613562" y="2427891"/>
            <a:ext cx="7616038" cy="2849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eft Arrow 6"/>
          <p:cNvSpPr/>
          <p:nvPr/>
        </p:nvSpPr>
        <p:spPr>
          <a:xfrm rot="10800000">
            <a:off x="124831" y="2713091"/>
            <a:ext cx="488731" cy="23933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Left Arrow 7"/>
          <p:cNvSpPr/>
          <p:nvPr/>
        </p:nvSpPr>
        <p:spPr>
          <a:xfrm rot="16200000">
            <a:off x="5353169" y="3822361"/>
            <a:ext cx="450843" cy="23167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39442297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011900"/>
            <a:ext cx="7886700" cy="5037025"/>
          </a:xfrm>
        </p:spPr>
        <p:txBody>
          <a:bodyPr/>
          <a:lstStyle/>
          <a:p>
            <a:pPr marL="0" indent="0">
              <a:buNone/>
            </a:pPr>
            <a:r>
              <a:rPr lang="en-US" sz="1800" dirty="0" smtClean="0"/>
              <a:t>If this happens be sure:</a:t>
            </a:r>
          </a:p>
          <a:p>
            <a:r>
              <a:rPr lang="en-US" sz="1800" dirty="0" smtClean="0"/>
              <a:t>there are no spaces in the name of the file</a:t>
            </a:r>
          </a:p>
          <a:p>
            <a:r>
              <a:rPr lang="en-US" sz="1800" dirty="0" smtClean="0"/>
              <a:t>the file isn’t open when you upload it</a:t>
            </a:r>
          </a:p>
          <a:p>
            <a:r>
              <a:rPr lang="en-US" sz="1800" dirty="0" smtClean="0"/>
              <a:t>the bytes/fields are accurate and there are no blank fields</a:t>
            </a:r>
          </a:p>
          <a:p>
            <a:r>
              <a:rPr lang="en-US" sz="1800" dirty="0" smtClean="0"/>
              <a:t>Run file through </a:t>
            </a:r>
            <a:r>
              <a:rPr lang="en-US" sz="1800" i="1" dirty="0" smtClean="0">
                <a:solidFill>
                  <a:srgbClr val="101E8E"/>
                </a:solidFill>
              </a:rPr>
              <a:t>Format Checker </a:t>
            </a:r>
            <a:r>
              <a:rPr lang="en-US" sz="1800" dirty="0" smtClean="0"/>
              <a:t>again. If file </a:t>
            </a:r>
            <a:r>
              <a:rPr lang="en-US" sz="1800" dirty="0" smtClean="0">
                <a:solidFill>
                  <a:srgbClr val="00B050"/>
                </a:solidFill>
              </a:rPr>
              <a:t>Passes</a:t>
            </a:r>
            <a:r>
              <a:rPr lang="en-US" sz="1800" dirty="0" smtClean="0"/>
              <a:t> re-upload to </a:t>
            </a:r>
            <a:r>
              <a:rPr lang="en-US" sz="1800" i="1" dirty="0" smtClean="0">
                <a:solidFill>
                  <a:srgbClr val="101E8E"/>
                </a:solidFill>
              </a:rPr>
              <a:t>Data File Upload  </a:t>
            </a:r>
            <a:endParaRPr lang="en-US" sz="1800" i="1" dirty="0">
              <a:solidFill>
                <a:srgbClr val="101E8E"/>
              </a:solidFill>
            </a:endParaRPr>
          </a:p>
          <a:p>
            <a:pPr marL="0" indent="0">
              <a:buNone/>
            </a:pPr>
            <a:endParaRPr lang="en-US" dirty="0"/>
          </a:p>
        </p:txBody>
      </p:sp>
      <p:sp>
        <p:nvSpPr>
          <p:cNvPr id="3" name="Title 2"/>
          <p:cNvSpPr>
            <a:spLocks noGrp="1"/>
          </p:cNvSpPr>
          <p:nvPr>
            <p:ph type="title"/>
          </p:nvPr>
        </p:nvSpPr>
        <p:spPr/>
        <p:txBody>
          <a:bodyPr>
            <a:normAutofit/>
          </a:bodyPr>
          <a:lstStyle/>
          <a:p>
            <a:r>
              <a:rPr lang="en-US" dirty="0" smtClean="0"/>
              <a:t>File Did Not Process</a:t>
            </a:r>
            <a:endParaRPr lang="en-US" dirty="0"/>
          </a:p>
        </p:txBody>
      </p:sp>
      <p:pic>
        <p:nvPicPr>
          <p:cNvPr id="6146" name="Picture 2" descr="C:\Users\Heitman_L\AppData\Local\Microsoft\Windows\Temporary Internet Files\Content.IE5\TFPDHF5P\crazy_mom[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6082" y="3082157"/>
            <a:ext cx="1886213" cy="2575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4946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TRAINING TOPICS</a:t>
            </a:r>
            <a:endParaRPr lang="en-US" dirty="0"/>
          </a:p>
        </p:txBody>
      </p:sp>
      <p:graphicFrame>
        <p:nvGraphicFramePr>
          <p:cNvPr id="4" name="Diagram 3"/>
          <p:cNvGraphicFramePr/>
          <p:nvPr>
            <p:extLst>
              <p:ext uri="{D42A27DB-BD31-4B8C-83A1-F6EECF244321}">
                <p14:modId xmlns:p14="http://schemas.microsoft.com/office/powerpoint/2010/main" val="1944325817"/>
              </p:ext>
            </p:extLst>
          </p:nvPr>
        </p:nvGraphicFramePr>
        <p:xfrm>
          <a:off x="333375" y="1428750"/>
          <a:ext cx="8381999" cy="4441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49259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65760" lvl="1" indent="0">
              <a:buNone/>
            </a:pPr>
            <a:r>
              <a:rPr lang="en-US" sz="1600" dirty="0" smtClean="0"/>
              <a:t>1. Data Pipeline-Cognos Reports-Special Education IEP:</a:t>
            </a:r>
          </a:p>
          <a:p>
            <a:pPr marL="925830" lvl="2" indent="-285750"/>
            <a:r>
              <a:rPr lang="en-US" sz="1600" dirty="0" smtClean="0"/>
              <a:t>Detail and Summary Error Report for each File</a:t>
            </a:r>
          </a:p>
          <a:p>
            <a:pPr marL="925830" lvl="2" indent="-285750"/>
            <a:r>
              <a:rPr lang="en-US" sz="1600" dirty="0" smtClean="0"/>
              <a:t>All errors located here so be sure to check before final submission</a:t>
            </a:r>
          </a:p>
          <a:p>
            <a:pPr marL="640080" lvl="2" indent="0">
              <a:buNone/>
            </a:pPr>
            <a:endParaRPr lang="en-US" sz="1600" b="1" dirty="0" smtClean="0"/>
          </a:p>
          <a:p>
            <a:pPr marL="640080" lvl="2" indent="0">
              <a:buNone/>
            </a:pPr>
            <a:endParaRPr lang="en-US" sz="1200" b="1" dirty="0" smtClean="0"/>
          </a:p>
          <a:p>
            <a:pPr marL="365760" lvl="1" indent="0">
              <a:buNone/>
            </a:pPr>
            <a:r>
              <a:rPr lang="en-US" sz="1400" dirty="0" smtClean="0"/>
              <a:t>                                          </a:t>
            </a:r>
            <a:endParaRPr lang="en-US" sz="1400" dirty="0"/>
          </a:p>
        </p:txBody>
      </p:sp>
      <p:sp>
        <p:nvSpPr>
          <p:cNvPr id="3" name="Title 2"/>
          <p:cNvSpPr>
            <a:spLocks noGrp="1"/>
          </p:cNvSpPr>
          <p:nvPr>
            <p:ph type="title"/>
          </p:nvPr>
        </p:nvSpPr>
        <p:spPr/>
        <p:txBody>
          <a:bodyPr/>
          <a:lstStyle/>
          <a:p>
            <a:r>
              <a:rPr lang="en-US" dirty="0"/>
              <a:t>Checking IEP Interchange </a:t>
            </a:r>
            <a:r>
              <a:rPr lang="en-US" dirty="0" smtClean="0"/>
              <a:t>Errors – 2 places</a:t>
            </a:r>
            <a:endParaRPr lang="en-US" dirty="0"/>
          </a:p>
        </p:txBody>
      </p:sp>
      <p:pic>
        <p:nvPicPr>
          <p:cNvPr id="7170"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18020" r="76227" b="39941"/>
          <a:stretch/>
        </p:blipFill>
        <p:spPr bwMode="auto">
          <a:xfrm>
            <a:off x="236481" y="2264845"/>
            <a:ext cx="2743201" cy="2728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21885" r="79347" b="33630"/>
          <a:stretch/>
        </p:blipFill>
        <p:spPr bwMode="auto">
          <a:xfrm>
            <a:off x="1679027" y="2256086"/>
            <a:ext cx="2857251" cy="3461656"/>
          </a:xfrm>
          <a:prstGeom prst="rect">
            <a:avLst/>
          </a:prstGeom>
          <a:solidFill>
            <a:srgbClr val="FF0000"/>
          </a:solidFill>
          <a:ln>
            <a:noFill/>
          </a:ln>
        </p:spPr>
      </p:pic>
      <p:sp>
        <p:nvSpPr>
          <p:cNvPr id="7" name="Frame 6"/>
          <p:cNvSpPr/>
          <p:nvPr/>
        </p:nvSpPr>
        <p:spPr>
          <a:xfrm>
            <a:off x="157655" y="4176361"/>
            <a:ext cx="1371600" cy="312055"/>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p:cNvSpPr/>
          <p:nvPr/>
        </p:nvSpPr>
        <p:spPr>
          <a:xfrm>
            <a:off x="1692947" y="4406586"/>
            <a:ext cx="1741714" cy="312055"/>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26" t="12960" r="69166" b="51414"/>
          <a:stretch/>
        </p:blipFill>
        <p:spPr bwMode="auto">
          <a:xfrm>
            <a:off x="3753006" y="2187778"/>
            <a:ext cx="4946101" cy="359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382814" y="3894083"/>
            <a:ext cx="2356945" cy="4383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382814" y="4650828"/>
            <a:ext cx="3160986" cy="4887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53028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r>
              <a:rPr lang="en-US" sz="1800" dirty="0"/>
              <a:t>2.  Pipeline Reports-  Error </a:t>
            </a:r>
            <a:r>
              <a:rPr lang="en-US" sz="1800" dirty="0" smtClean="0"/>
              <a:t>Reports</a:t>
            </a:r>
          </a:p>
          <a:p>
            <a:r>
              <a:rPr lang="en-US" sz="1600" dirty="0" smtClean="0"/>
              <a:t>Another option for accessing Interchange and Snapshot level error reports</a:t>
            </a:r>
          </a:p>
          <a:p>
            <a:r>
              <a:rPr lang="en-US" sz="1600" dirty="0" smtClean="0"/>
              <a:t>Dataset: Special Education IEP </a:t>
            </a:r>
          </a:p>
          <a:p>
            <a:r>
              <a:rPr lang="en-US" sz="1600" dirty="0" smtClean="0"/>
              <a:t>File Type: choose the file name for Interchange errors and “End of Year” for Snapshot errors</a:t>
            </a:r>
          </a:p>
          <a:p>
            <a:r>
              <a:rPr lang="en-US" sz="1600" dirty="0"/>
              <a:t>E</a:t>
            </a:r>
            <a:r>
              <a:rPr lang="en-US" sz="1600" dirty="0" smtClean="0"/>
              <a:t>xport to Excel to view errors in detail</a:t>
            </a:r>
          </a:p>
          <a:p>
            <a:endParaRPr lang="en-US" sz="1600" dirty="0" smtClean="0"/>
          </a:p>
          <a:p>
            <a:pPr marL="45720" indent="0">
              <a:buNone/>
            </a:pPr>
            <a:endParaRPr lang="en-US" dirty="0"/>
          </a:p>
        </p:txBody>
      </p:sp>
      <p:sp>
        <p:nvSpPr>
          <p:cNvPr id="3" name="Title 2"/>
          <p:cNvSpPr>
            <a:spLocks noGrp="1"/>
          </p:cNvSpPr>
          <p:nvPr>
            <p:ph type="title"/>
          </p:nvPr>
        </p:nvSpPr>
        <p:spPr/>
        <p:txBody>
          <a:bodyPr/>
          <a:lstStyle/>
          <a:p>
            <a:r>
              <a:rPr lang="en-US" dirty="0" smtClean="0"/>
              <a:t>Pipeline Error Reports</a:t>
            </a:r>
            <a:endParaRPr lang="en-US" dirty="0"/>
          </a:p>
        </p:txBody>
      </p:sp>
      <p:pic>
        <p:nvPicPr>
          <p:cNvPr id="7170"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16873" r="13814" b="37901"/>
          <a:stretch/>
        </p:blipFill>
        <p:spPr bwMode="auto">
          <a:xfrm>
            <a:off x="576101" y="3467368"/>
            <a:ext cx="8212789" cy="2424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80069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p:txBody>
      </p:sp>
      <p:sp>
        <p:nvSpPr>
          <p:cNvPr id="3" name="Title 2"/>
          <p:cNvSpPr>
            <a:spLocks noGrp="1"/>
          </p:cNvSpPr>
          <p:nvPr>
            <p:ph type="title"/>
          </p:nvPr>
        </p:nvSpPr>
        <p:spPr/>
        <p:txBody>
          <a:bodyPr/>
          <a:lstStyle/>
          <a:p>
            <a:r>
              <a:rPr lang="en-US" dirty="0" smtClean="0"/>
              <a:t>Special Education EOY Snapshot</a:t>
            </a:r>
            <a:endParaRPr lang="en-US" dirty="0"/>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78" t="21762" r="65092" b="42642"/>
          <a:stretch/>
        </p:blipFill>
        <p:spPr bwMode="auto">
          <a:xfrm>
            <a:off x="1542769" y="1692536"/>
            <a:ext cx="5950856" cy="3470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rot="10800000" flipH="1" flipV="1">
            <a:off x="831564" y="3074738"/>
            <a:ext cx="711205" cy="26359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80848" y="843455"/>
            <a:ext cx="7788166"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Step 5: Create Snapshot</a:t>
            </a:r>
          </a:p>
          <a:p>
            <a:pPr marL="742950" lvl="1" indent="-285750">
              <a:buFont typeface="Arial" panose="020B0604020202020204" pitchFamily="34" charset="0"/>
              <a:buChar char="•"/>
            </a:pPr>
            <a:r>
              <a:rPr lang="en-US" sz="1600" dirty="0" smtClean="0"/>
              <a:t>Select “End of Year Snapshot” as the File Type</a:t>
            </a:r>
            <a:endParaRPr lang="en-US" sz="1600" dirty="0"/>
          </a:p>
        </p:txBody>
      </p:sp>
      <p:sp>
        <p:nvSpPr>
          <p:cNvPr id="7" name="TextBox 6"/>
          <p:cNvSpPr txBox="1"/>
          <p:nvPr/>
        </p:nvSpPr>
        <p:spPr>
          <a:xfrm>
            <a:off x="1036015" y="5163207"/>
            <a:ext cx="7232999"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a:t>It’s helpful to have most Interchange errors cleared before starting on your snapshot errors</a:t>
            </a:r>
          </a:p>
          <a:p>
            <a:pPr marL="285750" indent="-285750">
              <a:buFont typeface="Arial" panose="020B0604020202020204" pitchFamily="34" charset="0"/>
              <a:buChar char="•"/>
            </a:pPr>
            <a:r>
              <a:rPr lang="en-US" sz="1400" dirty="0"/>
              <a:t>R</a:t>
            </a:r>
            <a:r>
              <a:rPr lang="en-US" sz="1400" dirty="0" smtClean="0"/>
              <a:t>ecords </a:t>
            </a:r>
            <a:r>
              <a:rPr lang="en-US" sz="1400" dirty="0"/>
              <a:t>with errors at Interchange level will </a:t>
            </a:r>
            <a:r>
              <a:rPr lang="en-US" sz="1400" u="sng" dirty="0"/>
              <a:t>not</a:t>
            </a:r>
            <a:r>
              <a:rPr lang="en-US" sz="1400" dirty="0"/>
              <a:t> pull into snapshot validations</a:t>
            </a:r>
          </a:p>
        </p:txBody>
      </p:sp>
    </p:spTree>
    <p:extLst>
      <p:ext uri="{BB962C8B-B14F-4D97-AF65-F5344CB8AC3E}">
        <p14:creationId xmlns:p14="http://schemas.microsoft.com/office/powerpoint/2010/main" val="23095134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Creating a Snapshot</a:t>
            </a:r>
            <a:endParaRPr lang="en-US" dirty="0"/>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25" t="16219" r="35331" b="32082"/>
          <a:stretch/>
        </p:blipFill>
        <p:spPr bwMode="auto">
          <a:xfrm>
            <a:off x="502622" y="2188716"/>
            <a:ext cx="7744618" cy="393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83324" y="1143000"/>
            <a:ext cx="7583214"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Select school year and organization </a:t>
            </a:r>
          </a:p>
          <a:p>
            <a:pPr marL="285750" indent="-285750">
              <a:buFont typeface="Arial" panose="020B0604020202020204" pitchFamily="34" charset="0"/>
              <a:buChar char="•"/>
            </a:pPr>
            <a:r>
              <a:rPr lang="en-US" sz="1400" dirty="0" smtClean="0"/>
              <a:t>Click “Create Snapshot”</a:t>
            </a:r>
          </a:p>
          <a:p>
            <a:pPr marL="285750" indent="-285750">
              <a:buFont typeface="Arial" panose="020B0604020202020204" pitchFamily="34" charset="0"/>
              <a:buChar char="•"/>
            </a:pPr>
            <a:r>
              <a:rPr lang="en-US" sz="1400" dirty="0" smtClean="0"/>
              <a:t>A message will display in green once </a:t>
            </a:r>
            <a:r>
              <a:rPr lang="en-US" sz="1400" dirty="0"/>
              <a:t>it’s </a:t>
            </a:r>
            <a:r>
              <a:rPr lang="en-US" sz="1400" dirty="0" smtClean="0"/>
              <a:t>processing:</a:t>
            </a:r>
          </a:p>
          <a:p>
            <a:r>
              <a:rPr lang="en-US" sz="1400" dirty="0"/>
              <a:t> </a:t>
            </a:r>
            <a:r>
              <a:rPr lang="en-US" sz="1400" dirty="0" smtClean="0"/>
              <a:t>    </a:t>
            </a:r>
            <a:r>
              <a:rPr lang="en-US" sz="1400" dirty="0">
                <a:solidFill>
                  <a:srgbClr val="00B050"/>
                </a:solidFill>
              </a:rPr>
              <a:t>“Snapshot creation triggered and processing. A notification email will be sent upon completion</a:t>
            </a:r>
            <a:r>
              <a:rPr lang="en-US" sz="1400" dirty="0" smtClean="0">
                <a:solidFill>
                  <a:srgbClr val="00B050"/>
                </a:solidFill>
              </a:rPr>
              <a:t>.”</a:t>
            </a:r>
            <a:endParaRPr lang="en-US" sz="1400" dirty="0">
              <a:solidFill>
                <a:srgbClr val="00B050"/>
              </a:solidFill>
            </a:endParaRPr>
          </a:p>
        </p:txBody>
      </p:sp>
      <p:sp>
        <p:nvSpPr>
          <p:cNvPr id="7" name="Right Arrow 6"/>
          <p:cNvSpPr/>
          <p:nvPr/>
        </p:nvSpPr>
        <p:spPr>
          <a:xfrm rot="10800000" flipH="1" flipV="1">
            <a:off x="5939591" y="4286472"/>
            <a:ext cx="711205" cy="26359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10451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eaLnBrk="1" fontAlgn="auto" hangingPunct="1">
              <a:spcAft>
                <a:spcPts val="0"/>
              </a:spcAft>
              <a:defRPr/>
            </a:pPr>
            <a:r>
              <a:rPr lang="en-US" sz="2000" dirty="0" smtClean="0">
                <a:solidFill>
                  <a:srgbClr val="000000"/>
                </a:solidFill>
              </a:rPr>
              <a:t>Select from the drop-downs:</a:t>
            </a:r>
          </a:p>
          <a:p>
            <a:pPr lvl="1" eaLnBrk="1" fontAlgn="auto" hangingPunct="1">
              <a:spcAft>
                <a:spcPts val="0"/>
              </a:spcAft>
              <a:defRPr/>
            </a:pPr>
            <a:r>
              <a:rPr lang="en-US" sz="2000" dirty="0" smtClean="0">
                <a:solidFill>
                  <a:srgbClr val="000000"/>
                </a:solidFill>
              </a:rPr>
              <a:t>File Type:   End of Year Snapshot</a:t>
            </a:r>
          </a:p>
          <a:p>
            <a:pPr lvl="1" eaLnBrk="1" fontAlgn="auto" hangingPunct="1">
              <a:spcAft>
                <a:spcPts val="0"/>
              </a:spcAft>
              <a:defRPr/>
            </a:pPr>
            <a:r>
              <a:rPr lang="en-US" sz="2000" dirty="0" smtClean="0">
                <a:solidFill>
                  <a:srgbClr val="000000"/>
                </a:solidFill>
              </a:rPr>
              <a:t>School Year ( </a:t>
            </a:r>
            <a:r>
              <a:rPr lang="en-US" sz="2000" dirty="0" smtClean="0">
                <a:solidFill>
                  <a:srgbClr val="000000"/>
                </a:solidFill>
              </a:rPr>
              <a:t>2017-2018 </a:t>
            </a:r>
            <a:r>
              <a:rPr lang="en-US" sz="2000" dirty="0" smtClean="0">
                <a:solidFill>
                  <a:srgbClr val="000000"/>
                </a:solidFill>
              </a:rPr>
              <a:t>)</a:t>
            </a:r>
          </a:p>
          <a:p>
            <a:pPr lvl="1" eaLnBrk="1" fontAlgn="auto" hangingPunct="1">
              <a:spcAft>
                <a:spcPts val="0"/>
              </a:spcAft>
              <a:defRPr/>
            </a:pPr>
            <a:r>
              <a:rPr lang="en-US" sz="2000" dirty="0" smtClean="0">
                <a:solidFill>
                  <a:srgbClr val="000000"/>
                </a:solidFill>
              </a:rPr>
              <a:t>Organization/LEA: automatically populated based on Log In</a:t>
            </a:r>
          </a:p>
          <a:p>
            <a:pPr eaLnBrk="1" fontAlgn="auto" hangingPunct="1">
              <a:spcAft>
                <a:spcPts val="0"/>
              </a:spcAft>
              <a:defRPr/>
            </a:pPr>
            <a:endParaRPr lang="en-US" sz="2000" dirty="0">
              <a:solidFill>
                <a:srgbClr val="000000"/>
              </a:solidFill>
            </a:endParaRPr>
          </a:p>
          <a:p>
            <a:pPr eaLnBrk="1" fontAlgn="auto" hangingPunct="1">
              <a:spcAft>
                <a:spcPts val="0"/>
              </a:spcAft>
              <a:defRPr/>
            </a:pPr>
            <a:r>
              <a:rPr lang="en-US" sz="2000" dirty="0" smtClean="0">
                <a:solidFill>
                  <a:srgbClr val="000000"/>
                </a:solidFill>
              </a:rPr>
              <a:t>Click the Search Button</a:t>
            </a:r>
          </a:p>
          <a:p>
            <a:pPr eaLnBrk="1" fontAlgn="auto" hangingPunct="1">
              <a:spcAft>
                <a:spcPts val="0"/>
              </a:spcAft>
              <a:defRPr/>
            </a:pPr>
            <a:r>
              <a:rPr lang="en-US" sz="2000" dirty="0" smtClean="0">
                <a:solidFill>
                  <a:srgbClr val="000000"/>
                </a:solidFill>
              </a:rPr>
              <a:t>Then Click “Create Snapshot”</a:t>
            </a:r>
          </a:p>
          <a:p>
            <a:pPr eaLnBrk="1" fontAlgn="auto" hangingPunct="1">
              <a:spcAft>
                <a:spcPts val="0"/>
              </a:spcAft>
              <a:defRPr/>
            </a:pPr>
            <a:r>
              <a:rPr lang="en-US" sz="2000" dirty="0" smtClean="0">
                <a:solidFill>
                  <a:srgbClr val="000000"/>
                </a:solidFill>
              </a:rPr>
              <a:t>Email confirmation will come from Data Pipeline once Snapshot has completed. </a:t>
            </a:r>
          </a:p>
          <a:p>
            <a:pPr marL="45720" indent="0" eaLnBrk="1" fontAlgn="auto" hangingPunct="1">
              <a:spcAft>
                <a:spcPts val="0"/>
              </a:spcAft>
              <a:buFont typeface="Wingdings" charset="2"/>
              <a:buNone/>
              <a:defRPr/>
            </a:pPr>
            <a:endParaRPr lang="en-US" dirty="0" smtClean="0">
              <a:solidFill>
                <a:schemeClr val="accent6">
                  <a:lumMod val="50000"/>
                </a:schemeClr>
              </a:solidFill>
            </a:endParaRPr>
          </a:p>
        </p:txBody>
      </p:sp>
      <p:sp>
        <p:nvSpPr>
          <p:cNvPr id="3" name="Title 2"/>
          <p:cNvSpPr>
            <a:spLocks noGrp="1"/>
          </p:cNvSpPr>
          <p:nvPr>
            <p:ph type="title"/>
          </p:nvPr>
        </p:nvSpPr>
        <p:spPr/>
        <p:txBody>
          <a:bodyPr/>
          <a:lstStyle/>
          <a:p>
            <a:pPr eaLnBrk="1" fontAlgn="auto" hangingPunct="1">
              <a:spcAft>
                <a:spcPts val="0"/>
              </a:spcAft>
              <a:defRPr/>
            </a:pPr>
            <a:r>
              <a:rPr lang="en-US" dirty="0" smtClean="0">
                <a:ea typeface="+mj-ea"/>
              </a:rPr>
              <a:t>Snapshot </a:t>
            </a:r>
            <a:r>
              <a:rPr lang="en-US" dirty="0" smtClean="0"/>
              <a:t>process</a:t>
            </a:r>
            <a:endParaRPr lang="en-US" dirty="0">
              <a:ea typeface="+mj-ea"/>
            </a:endParaRPr>
          </a:p>
        </p:txBody>
      </p:sp>
    </p:spTree>
    <p:extLst>
      <p:ext uri="{BB962C8B-B14F-4D97-AF65-F5344CB8AC3E}">
        <p14:creationId xmlns:p14="http://schemas.microsoft.com/office/powerpoint/2010/main" val="35742284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Checking Status of Snapshot</a:t>
            </a:r>
            <a:endParaRPr lang="en-US" dirty="0"/>
          </a:p>
        </p:txBody>
      </p:sp>
      <p:sp>
        <p:nvSpPr>
          <p:cNvPr id="6" name="Rectangle 5"/>
          <p:cNvSpPr/>
          <p:nvPr/>
        </p:nvSpPr>
        <p:spPr>
          <a:xfrm>
            <a:off x="2286000" y="3013502"/>
            <a:ext cx="4572000" cy="1569660"/>
          </a:xfrm>
          <a:prstGeom prst="rect">
            <a:avLst/>
          </a:prstGeom>
        </p:spPr>
        <p:txBody>
          <a:bodyPr>
            <a:spAutoFit/>
          </a:bodyPr>
          <a:lstStyle/>
          <a:p>
            <a:pPr marL="228600" lvl="0" indent="-228600">
              <a:buFontTx/>
              <a:buAutoNum type="arabicPeriod"/>
            </a:pPr>
            <a:endParaRPr lang="en-US" sz="1200" b="1" dirty="0" smtClean="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smtClean="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smtClean="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smtClean="0">
              <a:solidFill>
                <a:srgbClr val="000000"/>
              </a:solidFill>
            </a:endParaRPr>
          </a:p>
          <a:p>
            <a:pPr marL="228600" lvl="0" indent="-228600">
              <a:buFontTx/>
              <a:buAutoNum type="arabicPeriod"/>
            </a:pPr>
            <a:endParaRPr lang="en-US" sz="1200" b="1" dirty="0">
              <a:solidFill>
                <a:srgbClr val="000000"/>
              </a:solidFill>
            </a:endParaRPr>
          </a:p>
        </p:txBody>
      </p:sp>
      <p:sp>
        <p:nvSpPr>
          <p:cNvPr id="7" name="Rectangle 6"/>
          <p:cNvSpPr/>
          <p:nvPr/>
        </p:nvSpPr>
        <p:spPr>
          <a:xfrm>
            <a:off x="2431143" y="3606798"/>
            <a:ext cx="4869543" cy="2492990"/>
          </a:xfrm>
          <a:prstGeom prst="rect">
            <a:avLst/>
          </a:prstGeom>
        </p:spPr>
        <p:txBody>
          <a:bodyPr wrap="square">
            <a:spAutoFit/>
          </a:bodyPr>
          <a:lstStyle/>
          <a:p>
            <a:pPr marL="228600" lvl="0" indent="-228600">
              <a:buFontTx/>
              <a:buAutoNum type="arabicPeriod"/>
            </a:pPr>
            <a:endParaRPr lang="en-US" sz="1200" b="1" dirty="0" smtClean="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smtClean="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smtClean="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endParaRPr lang="en-US" sz="1200" b="1" dirty="0" smtClean="0">
              <a:solidFill>
                <a:srgbClr val="000000"/>
              </a:solidFill>
            </a:endParaRPr>
          </a:p>
          <a:p>
            <a:pPr marL="228600" lvl="0" indent="-228600">
              <a:buFontTx/>
              <a:buAutoNum type="arabicPeriod"/>
            </a:pPr>
            <a:endParaRPr lang="en-US" sz="1200" b="1" dirty="0">
              <a:solidFill>
                <a:srgbClr val="000000"/>
              </a:solidFill>
            </a:endParaRPr>
          </a:p>
          <a:p>
            <a:pPr marL="228600" lvl="0" indent="-228600">
              <a:buFontTx/>
              <a:buAutoNum type="arabicPeriod"/>
            </a:pPr>
            <a:r>
              <a:rPr lang="en-US" sz="1200" b="1" dirty="0" smtClean="0">
                <a:solidFill>
                  <a:srgbClr val="000000"/>
                </a:solidFill>
              </a:rPr>
              <a:t>Be sure </a:t>
            </a:r>
            <a:r>
              <a:rPr lang="en-US" sz="1200" b="1" dirty="0">
                <a:solidFill>
                  <a:srgbClr val="000000"/>
                </a:solidFill>
              </a:rPr>
              <a:t>that Data Exists  (Y) </a:t>
            </a:r>
          </a:p>
          <a:p>
            <a:pPr marL="228600" lvl="0" indent="-228600">
              <a:buFontTx/>
              <a:buAutoNum type="arabicPeriod"/>
            </a:pPr>
            <a:r>
              <a:rPr lang="en-US" sz="1200" b="1" dirty="0" smtClean="0">
                <a:solidFill>
                  <a:srgbClr val="000000"/>
                </a:solidFill>
              </a:rPr>
              <a:t>Check to see that Last </a:t>
            </a:r>
            <a:r>
              <a:rPr lang="en-US" sz="1200" b="1" dirty="0">
                <a:solidFill>
                  <a:srgbClr val="000000"/>
                </a:solidFill>
              </a:rPr>
              <a:t>Updated Date  is the most recent </a:t>
            </a:r>
            <a:r>
              <a:rPr lang="en-US" sz="1200" b="1" dirty="0" smtClean="0">
                <a:solidFill>
                  <a:srgbClr val="000000"/>
                </a:solidFill>
              </a:rPr>
              <a:t>snapshot created</a:t>
            </a:r>
            <a:endParaRPr lang="en-US" sz="1200" b="1" dirty="0">
              <a:solidFill>
                <a:srgbClr val="000000"/>
              </a:solidFill>
            </a:endParaRPr>
          </a:p>
          <a:p>
            <a:pPr marL="228600" lvl="0" indent="-228600">
              <a:buFontTx/>
              <a:buAutoNum type="arabicPeriod"/>
            </a:pPr>
            <a:r>
              <a:rPr lang="en-US" sz="1200" b="1" dirty="0" smtClean="0">
                <a:solidFill>
                  <a:srgbClr val="000000"/>
                </a:solidFill>
              </a:rPr>
              <a:t>View and resolve your Snapshot Errors  (these are your level </a:t>
            </a:r>
            <a:r>
              <a:rPr lang="en-US" sz="1200" b="1" dirty="0">
                <a:solidFill>
                  <a:srgbClr val="000000"/>
                </a:solidFill>
              </a:rPr>
              <a:t>2</a:t>
            </a:r>
            <a:r>
              <a:rPr lang="en-US" sz="1200" b="1" dirty="0" smtClean="0">
                <a:solidFill>
                  <a:srgbClr val="000000"/>
                </a:solidFill>
              </a:rPr>
              <a:t> snapshot errors)</a:t>
            </a:r>
            <a:endParaRPr lang="en-US" sz="1200" b="1" dirty="0">
              <a:solidFill>
                <a:srgbClr val="000000"/>
              </a:solidFill>
            </a:endParaRPr>
          </a:p>
        </p:txBody>
      </p:sp>
      <p:pic>
        <p:nvPicPr>
          <p:cNvPr id="9219"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476" t="17975" r="25903" b="35438"/>
          <a:stretch/>
        </p:blipFill>
        <p:spPr bwMode="auto">
          <a:xfrm>
            <a:off x="-2" y="1710942"/>
            <a:ext cx="8913389" cy="317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rame 8"/>
          <p:cNvSpPr/>
          <p:nvPr/>
        </p:nvSpPr>
        <p:spPr>
          <a:xfrm>
            <a:off x="2286000" y="3013502"/>
            <a:ext cx="1182914" cy="316655"/>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ame 9"/>
          <p:cNvSpPr/>
          <p:nvPr/>
        </p:nvSpPr>
        <p:spPr>
          <a:xfrm>
            <a:off x="7039429" y="3013503"/>
            <a:ext cx="1722831" cy="283820"/>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ame 10"/>
          <p:cNvSpPr/>
          <p:nvPr/>
        </p:nvSpPr>
        <p:spPr>
          <a:xfrm>
            <a:off x="1930400" y="3483429"/>
            <a:ext cx="2162629" cy="314903"/>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846893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4"/>
          <p:cNvSpPr>
            <a:spLocks noGrp="1"/>
          </p:cNvSpPr>
          <p:nvPr>
            <p:ph idx="1"/>
          </p:nvPr>
        </p:nvSpPr>
        <p:spPr bwMode="auto"/>
        <p:txBody>
          <a:bodyPr wrap="square" numCol="1" anchor="t" anchorCtr="0" compatLnSpc="1">
            <a:prstTxWarp prst="textNoShape">
              <a:avLst/>
            </a:prstTxWarp>
            <a:normAutofit/>
          </a:bodyPr>
          <a:lstStyle/>
          <a:p>
            <a:pPr marL="273050" eaLnBrk="1" hangingPunct="1">
              <a:buFont typeface="Wingdings" pitchFamily="2" charset="2"/>
              <a:buChar char="§"/>
            </a:pPr>
            <a:r>
              <a:rPr lang="en-US" altLang="en-US" sz="1600" b="0" dirty="0" smtClean="0"/>
              <a:t>View errors in the Detail Error Reports (Pipeline Error Reports or Cognos)</a:t>
            </a:r>
          </a:p>
          <a:p>
            <a:pPr marL="273050" eaLnBrk="1" hangingPunct="1">
              <a:buFont typeface="Wingdings" pitchFamily="2" charset="2"/>
              <a:buChar char="§"/>
            </a:pPr>
            <a:r>
              <a:rPr lang="en-US" altLang="en-US" sz="1600" b="0" dirty="0" smtClean="0"/>
              <a:t>Option to export the report to Excel if you’d like</a:t>
            </a:r>
          </a:p>
          <a:p>
            <a:pPr marL="273050" eaLnBrk="1" hangingPunct="1">
              <a:buFont typeface="Wingdings" pitchFamily="2" charset="2"/>
              <a:buChar char="§"/>
            </a:pPr>
            <a:r>
              <a:rPr lang="en-US" altLang="en-US" sz="1600" b="0" dirty="0" smtClean="0"/>
              <a:t>Correct the errors in the appropriate Interchange File (preferably Enrich or your source system) (Student files-will need to contact district respondent for these errors)</a:t>
            </a:r>
          </a:p>
          <a:p>
            <a:pPr marL="273050" eaLnBrk="1" hangingPunct="1">
              <a:buFont typeface="Wingdings" pitchFamily="2" charset="2"/>
              <a:buChar char="§"/>
            </a:pPr>
            <a:r>
              <a:rPr lang="en-US" altLang="en-US" sz="1600" b="0" dirty="0" smtClean="0"/>
              <a:t>Re-upload your corrected files to the IEP Interchange.  </a:t>
            </a:r>
            <a:r>
              <a:rPr lang="en-US" altLang="en-US" sz="1600" b="0" dirty="0"/>
              <a:t>I</a:t>
            </a:r>
            <a:r>
              <a:rPr lang="en-US" altLang="en-US" sz="1600" b="0" dirty="0" smtClean="0"/>
              <a:t>f errors only exist in 1 of the files, you can resubmit only the 1 file containing corrections.</a:t>
            </a:r>
          </a:p>
          <a:p>
            <a:pPr marL="273050" eaLnBrk="1" hangingPunct="1">
              <a:buFont typeface="Wingdings" pitchFamily="2" charset="2"/>
              <a:buChar char="§"/>
            </a:pPr>
            <a:r>
              <a:rPr lang="en-US" altLang="en-US" sz="1600" b="0" dirty="0" smtClean="0"/>
              <a:t>Re-Create the Snapshot</a:t>
            </a:r>
          </a:p>
          <a:p>
            <a:pPr marL="273050" eaLnBrk="1" hangingPunct="1">
              <a:buFont typeface="Wingdings" pitchFamily="2" charset="2"/>
              <a:buChar char="§"/>
            </a:pPr>
            <a:r>
              <a:rPr lang="en-US" altLang="en-US" sz="1600" b="0" dirty="0" smtClean="0"/>
              <a:t>Repeat as Needed</a:t>
            </a:r>
          </a:p>
        </p:txBody>
      </p:sp>
      <p:sp>
        <p:nvSpPr>
          <p:cNvPr id="4" name="Title 3"/>
          <p:cNvSpPr>
            <a:spLocks noGrp="1"/>
          </p:cNvSpPr>
          <p:nvPr>
            <p:ph type="title"/>
          </p:nvPr>
        </p:nvSpPr>
        <p:spPr/>
        <p:txBody>
          <a:bodyPr/>
          <a:lstStyle/>
          <a:p>
            <a:pPr eaLnBrk="1" fontAlgn="auto" hangingPunct="1">
              <a:spcAft>
                <a:spcPts val="0"/>
              </a:spcAft>
              <a:defRPr/>
            </a:pPr>
            <a:r>
              <a:rPr lang="en-US" dirty="0" smtClean="0">
                <a:ea typeface="+mj-ea"/>
              </a:rPr>
              <a:t>Correcting Snapshot Errors</a:t>
            </a:r>
            <a:endParaRPr lang="en-US" dirty="0">
              <a:ea typeface="+mj-ea"/>
            </a:endParaRPr>
          </a:p>
        </p:txBody>
      </p:sp>
    </p:spTree>
    <p:extLst>
      <p:ext uri="{BB962C8B-B14F-4D97-AF65-F5344CB8AC3E}">
        <p14:creationId xmlns:p14="http://schemas.microsoft.com/office/powerpoint/2010/main" val="13749458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5070" y="1265462"/>
            <a:ext cx="7886700" cy="5037025"/>
          </a:xfrm>
        </p:spPr>
        <p:txBody>
          <a:bodyPr/>
          <a:lstStyle/>
          <a:p>
            <a:r>
              <a:rPr lang="en-US" dirty="0" smtClean="0"/>
              <a:t>Click </a:t>
            </a:r>
            <a:r>
              <a:rPr lang="en-US" dirty="0" err="1" smtClean="0"/>
              <a:t>Cognos</a:t>
            </a:r>
            <a:r>
              <a:rPr lang="en-US" dirty="0" smtClean="0"/>
              <a:t> Reports and then Special Education EOY: </a:t>
            </a:r>
            <a:endParaRPr lang="en-US" dirty="0"/>
          </a:p>
        </p:txBody>
      </p:sp>
      <p:sp>
        <p:nvSpPr>
          <p:cNvPr id="3" name="Title 2"/>
          <p:cNvSpPr>
            <a:spLocks noGrp="1"/>
          </p:cNvSpPr>
          <p:nvPr>
            <p:ph type="title"/>
          </p:nvPr>
        </p:nvSpPr>
        <p:spPr>
          <a:xfrm>
            <a:off x="0" y="73782"/>
            <a:ext cx="9017876" cy="675079"/>
          </a:xfrm>
        </p:spPr>
        <p:txBody>
          <a:bodyPr>
            <a:noAutofit/>
          </a:bodyPr>
          <a:lstStyle/>
          <a:p>
            <a:r>
              <a:rPr lang="en-US" sz="2000" dirty="0" smtClean="0"/>
              <a:t>Where to Find Snapshot Errors and Snapshot Records Report</a:t>
            </a:r>
            <a:endParaRPr lang="en-US" sz="2000" dirty="0"/>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362" r="71936" b="39420"/>
          <a:stretch/>
        </p:blipFill>
        <p:spPr bwMode="auto">
          <a:xfrm>
            <a:off x="422543" y="1893054"/>
            <a:ext cx="4386942" cy="40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ame 4"/>
          <p:cNvSpPr/>
          <p:nvPr/>
        </p:nvSpPr>
        <p:spPr>
          <a:xfrm>
            <a:off x="584015" y="4818117"/>
            <a:ext cx="2031999" cy="261257"/>
          </a:xfrm>
          <a:prstGeom prst="fra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82" t="28370" r="55528" b="38195"/>
          <a:stretch/>
        </p:blipFill>
        <p:spPr bwMode="auto">
          <a:xfrm>
            <a:off x="2889838" y="2597296"/>
            <a:ext cx="6035040" cy="281792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3484179" y="4686372"/>
            <a:ext cx="2593428" cy="6581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164317" y="4686372"/>
            <a:ext cx="2624959" cy="1384995"/>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solidFill>
                  <a:srgbClr val="FF0000"/>
                </a:solidFill>
              </a:rPr>
              <a:t>Records with errors at Interchange</a:t>
            </a:r>
          </a:p>
          <a:p>
            <a:pPr marL="285750" indent="-285750">
              <a:buFont typeface="Arial" panose="020B0604020202020204" pitchFamily="34" charset="0"/>
              <a:buChar char="•"/>
            </a:pPr>
            <a:r>
              <a:rPr lang="en-US" sz="1200" dirty="0" smtClean="0">
                <a:solidFill>
                  <a:srgbClr val="FF0000"/>
                </a:solidFill>
              </a:rPr>
              <a:t>Snapshot error details</a:t>
            </a:r>
          </a:p>
          <a:p>
            <a:pPr marL="285750" indent="-285750">
              <a:buFont typeface="Arial" panose="020B0604020202020204" pitchFamily="34" charset="0"/>
              <a:buChar char="•"/>
            </a:pPr>
            <a:r>
              <a:rPr lang="en-US" sz="1200" dirty="0" smtClean="0">
                <a:solidFill>
                  <a:srgbClr val="FF0000"/>
                </a:solidFill>
              </a:rPr>
              <a:t>Snapshot error summary</a:t>
            </a:r>
          </a:p>
          <a:p>
            <a:pPr marL="285750" indent="-285750">
              <a:buFont typeface="Arial" panose="020B0604020202020204" pitchFamily="34" charset="0"/>
              <a:buChar char="•"/>
            </a:pPr>
            <a:endParaRPr lang="en-US" sz="1200" dirty="0"/>
          </a:p>
          <a:p>
            <a:endParaRPr lang="en-US" sz="1200" dirty="0" smtClean="0"/>
          </a:p>
          <a:p>
            <a:pPr marL="285750" indent="-285750">
              <a:buFont typeface="Arial" panose="020B0604020202020204" pitchFamily="34" charset="0"/>
              <a:buChar char="•"/>
            </a:pPr>
            <a:endParaRPr lang="en-US" sz="1200" dirty="0"/>
          </a:p>
          <a:p>
            <a:r>
              <a:rPr lang="en-US" sz="1200" dirty="0" smtClean="0"/>
              <a:t>re</a:t>
            </a:r>
            <a:endParaRPr lang="en-US" sz="1200" dirty="0"/>
          </a:p>
        </p:txBody>
      </p:sp>
      <p:pic>
        <p:nvPicPr>
          <p:cNvPr id="1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83111" r="62594" b="11845"/>
          <a:stretch/>
        </p:blipFill>
        <p:spPr bwMode="auto">
          <a:xfrm>
            <a:off x="2897720" y="5396066"/>
            <a:ext cx="4893968"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6219497" y="5344510"/>
            <a:ext cx="2569780" cy="276999"/>
          </a:xfrm>
          <a:prstGeom prst="rect">
            <a:avLst/>
          </a:prstGeom>
          <a:noFill/>
        </p:spPr>
        <p:txBody>
          <a:bodyPr wrap="square" rtlCol="0">
            <a:spAutoFit/>
          </a:bodyPr>
          <a:lstStyle/>
          <a:p>
            <a:pPr marL="171450" indent="-171450">
              <a:buFont typeface="Arial" panose="020B0604020202020204" pitchFamily="34" charset="0"/>
              <a:buChar char="•"/>
            </a:pPr>
            <a:r>
              <a:rPr lang="en-US" sz="1200" dirty="0" smtClean="0">
                <a:solidFill>
                  <a:srgbClr val="FF0000"/>
                </a:solidFill>
              </a:rPr>
              <a:t>snapshot records </a:t>
            </a:r>
            <a:endParaRPr lang="en-US" sz="1200" dirty="0">
              <a:solidFill>
                <a:srgbClr val="FF0000"/>
              </a:solidFill>
            </a:endParaRPr>
          </a:p>
        </p:txBody>
      </p:sp>
      <p:sp>
        <p:nvSpPr>
          <p:cNvPr id="14" name="Rectangle 13"/>
          <p:cNvSpPr/>
          <p:nvPr/>
        </p:nvSpPr>
        <p:spPr>
          <a:xfrm>
            <a:off x="3484179" y="5415223"/>
            <a:ext cx="2680138" cy="3470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4008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smtClean="0"/>
              <a:t>Records included in this report do </a:t>
            </a:r>
            <a:r>
              <a:rPr lang="en-US" sz="2000" u="sng" dirty="0" smtClean="0"/>
              <a:t>not</a:t>
            </a:r>
            <a:r>
              <a:rPr lang="en-US" sz="2000" dirty="0" smtClean="0"/>
              <a:t> have errors at the Interchange; but could have level 2 snapshot errors.  </a:t>
            </a:r>
          </a:p>
          <a:p>
            <a:pPr lvl="1"/>
            <a:r>
              <a:rPr lang="en-US" sz="2000" dirty="0" smtClean="0"/>
              <a:t>Check the Special Education EOY Summary/Detail Error Reports for those level 2 errors.  </a:t>
            </a:r>
          </a:p>
          <a:p>
            <a:pPr lvl="1"/>
            <a:r>
              <a:rPr lang="en-US" sz="2000" dirty="0" smtClean="0"/>
              <a:t>Check the SPED EOY Snapshot status dashboard for error count too.  Once errors are resolved, you can review your reports. </a:t>
            </a:r>
          </a:p>
          <a:p>
            <a:pPr marL="365760" lvl="1" indent="0">
              <a:buNone/>
            </a:pPr>
            <a:endParaRPr lang="en-US" dirty="0"/>
          </a:p>
        </p:txBody>
      </p:sp>
      <p:sp>
        <p:nvSpPr>
          <p:cNvPr id="3" name="Title 2"/>
          <p:cNvSpPr>
            <a:spLocks noGrp="1"/>
          </p:cNvSpPr>
          <p:nvPr>
            <p:ph type="title"/>
          </p:nvPr>
        </p:nvSpPr>
        <p:spPr/>
        <p:txBody>
          <a:bodyPr>
            <a:normAutofit fontScale="90000"/>
          </a:bodyPr>
          <a:lstStyle/>
          <a:p>
            <a:r>
              <a:rPr lang="en-US" dirty="0" smtClean="0"/>
              <a:t>Special Education EOY Snapshot Records Report </a:t>
            </a:r>
            <a:endParaRPr lang="en-US" dirty="0"/>
          </a:p>
        </p:txBody>
      </p:sp>
    </p:spTree>
    <p:extLst>
      <p:ext uri="{BB962C8B-B14F-4D97-AF65-F5344CB8AC3E}">
        <p14:creationId xmlns:p14="http://schemas.microsoft.com/office/powerpoint/2010/main" val="40387453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598021"/>
            <a:ext cx="6008913" cy="4528458"/>
          </a:xfrm>
        </p:spPr>
        <p:txBody>
          <a:bodyPr/>
          <a:lstStyle/>
          <a:p>
            <a:endParaRPr lang="en-US" dirty="0"/>
          </a:p>
        </p:txBody>
      </p:sp>
      <p:sp>
        <p:nvSpPr>
          <p:cNvPr id="3" name="Title 2"/>
          <p:cNvSpPr>
            <a:spLocks noGrp="1"/>
          </p:cNvSpPr>
          <p:nvPr>
            <p:ph type="title"/>
          </p:nvPr>
        </p:nvSpPr>
        <p:spPr/>
        <p:txBody>
          <a:bodyPr/>
          <a:lstStyle/>
          <a:p>
            <a:r>
              <a:rPr lang="en-US" dirty="0" smtClean="0">
                <a:latin typeface="Palatino Linotype" panose="02040502050505030304" pitchFamily="18" charset="0"/>
              </a:rPr>
              <a:t>Viewing </a:t>
            </a:r>
            <a:r>
              <a:rPr lang="en-US" dirty="0" err="1" smtClean="0">
                <a:latin typeface="Palatino Linotype" panose="02040502050505030304" pitchFamily="18" charset="0"/>
              </a:rPr>
              <a:t>Cognos</a:t>
            </a:r>
            <a:r>
              <a:rPr lang="en-US" dirty="0" smtClean="0">
                <a:latin typeface="Palatino Linotype" panose="02040502050505030304" pitchFamily="18" charset="0"/>
              </a:rPr>
              <a:t> Detail Error Report</a:t>
            </a:r>
            <a:endParaRPr lang="en-US" dirty="0">
              <a:latin typeface="Palatino Linotype" panose="02040502050505030304" pitchFamily="18" charset="0"/>
            </a:endParaRPr>
          </a:p>
        </p:txBody>
      </p:sp>
      <p:pic>
        <p:nvPicPr>
          <p:cNvPr id="13314"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14652" r="41977" b="22263"/>
          <a:stretch/>
        </p:blipFill>
        <p:spPr bwMode="auto">
          <a:xfrm>
            <a:off x="359095" y="2451537"/>
            <a:ext cx="6008913" cy="36749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Frame 4"/>
          <p:cNvSpPr/>
          <p:nvPr/>
        </p:nvSpPr>
        <p:spPr>
          <a:xfrm>
            <a:off x="1030514" y="4891314"/>
            <a:ext cx="798286" cy="348343"/>
          </a:xfrm>
          <a:prstGeom prst="fram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6647543" y="3862250"/>
            <a:ext cx="1901371" cy="1815882"/>
          </a:xfrm>
          <a:prstGeom prst="rect">
            <a:avLst/>
          </a:prstGeom>
          <a:noFill/>
        </p:spPr>
        <p:txBody>
          <a:bodyPr wrap="square" rtlCol="0">
            <a:spAutoFit/>
          </a:bodyPr>
          <a:lstStyle/>
          <a:p>
            <a:r>
              <a:rPr lang="en-US" sz="1600" dirty="0" smtClean="0"/>
              <a:t>Option </a:t>
            </a:r>
            <a:r>
              <a:rPr lang="en-US" altLang="en-US" sz="1600" dirty="0"/>
              <a:t>to view selected errors </a:t>
            </a:r>
            <a:r>
              <a:rPr lang="en-US" altLang="en-US" sz="1600" dirty="0" smtClean="0"/>
              <a:t>by highlighting individually, or just click Finish to view ALL errors.  </a:t>
            </a:r>
            <a:endParaRPr lang="en-US" altLang="en-US" sz="1600" dirty="0"/>
          </a:p>
          <a:p>
            <a:endParaRPr lang="en-US" sz="1600" dirty="0"/>
          </a:p>
        </p:txBody>
      </p:sp>
    </p:spTree>
    <p:extLst>
      <p:ext uri="{BB962C8B-B14F-4D97-AF65-F5344CB8AC3E}">
        <p14:creationId xmlns:p14="http://schemas.microsoft.com/office/powerpoint/2010/main" val="3764751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sz="5400" dirty="0" smtClean="0"/>
              <a:t>Overview</a:t>
            </a:r>
            <a:endParaRPr lang="en-US" sz="5400" dirty="0"/>
          </a:p>
        </p:txBody>
      </p:sp>
    </p:spTree>
    <p:extLst>
      <p:ext uri="{BB962C8B-B14F-4D97-AF65-F5344CB8AC3E}">
        <p14:creationId xmlns:p14="http://schemas.microsoft.com/office/powerpoint/2010/main" val="36739216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0" dirty="0"/>
              <a:t>Errors SY107, SY108, SY109 – </a:t>
            </a:r>
            <a:r>
              <a:rPr lang="en-US" b="0" dirty="0" smtClean="0"/>
              <a:t>to view error details be </a:t>
            </a:r>
            <a:r>
              <a:rPr lang="en-US" b="0" dirty="0"/>
              <a:t>sure to choose </a:t>
            </a:r>
            <a:r>
              <a:rPr lang="en-US" u="sng" dirty="0"/>
              <a:t>second</a:t>
            </a:r>
            <a:r>
              <a:rPr lang="en-US" b="0" dirty="0"/>
              <a:t> Excel option (</a:t>
            </a:r>
            <a:r>
              <a:rPr lang="en-US" dirty="0" smtClean="0"/>
              <a:t>Excel 2007 </a:t>
            </a:r>
            <a:r>
              <a:rPr lang="en-US" dirty="0"/>
              <a:t>Format</a:t>
            </a:r>
            <a:r>
              <a:rPr lang="en-US" b="0" dirty="0"/>
              <a:t>) when exporting to Excel. </a:t>
            </a:r>
          </a:p>
          <a:p>
            <a:pPr marL="45720" indent="0">
              <a:buNone/>
            </a:pPr>
            <a:endParaRPr lang="en-US" dirty="0"/>
          </a:p>
        </p:txBody>
      </p:sp>
      <p:sp>
        <p:nvSpPr>
          <p:cNvPr id="3" name="Title 2"/>
          <p:cNvSpPr>
            <a:spLocks noGrp="1"/>
          </p:cNvSpPr>
          <p:nvPr>
            <p:ph type="title"/>
          </p:nvPr>
        </p:nvSpPr>
        <p:spPr/>
        <p:txBody>
          <a:bodyPr/>
          <a:lstStyle/>
          <a:p>
            <a:r>
              <a:rPr lang="en-US" dirty="0" smtClean="0"/>
              <a:t>Error Viewing</a:t>
            </a:r>
            <a:endParaRPr lang="en-US" dirty="0"/>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6842" t="18725" r="3368" b="53263"/>
          <a:stretch/>
        </p:blipFill>
        <p:spPr bwMode="auto">
          <a:xfrm>
            <a:off x="2881424" y="2998382"/>
            <a:ext cx="3306726" cy="2532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27441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Pipeline Reports-Error Reports</a:t>
            </a:r>
          </a:p>
          <a:p>
            <a:endParaRPr lang="en-US" dirty="0" smtClean="0"/>
          </a:p>
          <a:p>
            <a:pPr marL="45720" indent="0">
              <a:buNone/>
            </a:pPr>
            <a:endParaRPr lang="en-US" dirty="0"/>
          </a:p>
        </p:txBody>
      </p:sp>
      <p:sp>
        <p:nvSpPr>
          <p:cNvPr id="3" name="Title 2"/>
          <p:cNvSpPr>
            <a:spLocks noGrp="1"/>
          </p:cNvSpPr>
          <p:nvPr>
            <p:ph type="title"/>
          </p:nvPr>
        </p:nvSpPr>
        <p:spPr/>
        <p:txBody>
          <a:bodyPr/>
          <a:lstStyle/>
          <a:p>
            <a:r>
              <a:rPr lang="en-US" dirty="0" smtClean="0"/>
              <a:t>OR Pipeline Error Reports</a:t>
            </a:r>
            <a:endParaRPr lang="en-US" dirty="0"/>
          </a:p>
        </p:txBody>
      </p:sp>
      <p:pic>
        <p:nvPicPr>
          <p:cNvPr id="8194"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729" t="16658" r="27132" b="34339"/>
          <a:stretch/>
        </p:blipFill>
        <p:spPr bwMode="auto">
          <a:xfrm>
            <a:off x="547317" y="1899745"/>
            <a:ext cx="8527813" cy="3193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44204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defRPr/>
            </a:pPr>
            <a:r>
              <a:rPr lang="en-US" sz="1600" dirty="0" smtClean="0"/>
              <a:t>Once All Errors are corrected, review </a:t>
            </a:r>
            <a:r>
              <a:rPr lang="en-US" sz="1600" dirty="0" err="1" smtClean="0"/>
              <a:t>Cognos</a:t>
            </a:r>
            <a:r>
              <a:rPr lang="en-US" sz="1600" dirty="0" smtClean="0"/>
              <a:t> Reports for accuracy. Errors do not catch everything!</a:t>
            </a:r>
            <a:endParaRPr lang="en-US" sz="1600" dirty="0"/>
          </a:p>
          <a:p>
            <a:pPr>
              <a:defRPr/>
            </a:pPr>
            <a:endParaRPr lang="en-US" sz="1600" dirty="0" smtClean="0"/>
          </a:p>
          <a:p>
            <a:pPr>
              <a:defRPr/>
            </a:pPr>
            <a:r>
              <a:rPr lang="en-US" sz="1600" dirty="0" smtClean="0"/>
              <a:t>If after reviewing, you notice something that needs to be fixed:</a:t>
            </a:r>
          </a:p>
          <a:p>
            <a:pPr lvl="1">
              <a:defRPr/>
            </a:pPr>
            <a:r>
              <a:rPr lang="en-US" sz="1600" dirty="0" smtClean="0"/>
              <a:t>IEP Interchange File(s) will need to be resubmitted</a:t>
            </a:r>
          </a:p>
          <a:p>
            <a:pPr lvl="1">
              <a:defRPr/>
            </a:pPr>
            <a:r>
              <a:rPr lang="en-US" sz="1600" dirty="0" smtClean="0"/>
              <a:t>Special Education EOY Snapshot will need to be re-created</a:t>
            </a:r>
          </a:p>
          <a:p>
            <a:pPr lvl="2">
              <a:defRPr/>
            </a:pPr>
            <a:r>
              <a:rPr lang="en-US" sz="1600" dirty="0" smtClean="0"/>
              <a:t>Reports are created from your last snapshot so any changes to files will change your reports. </a:t>
            </a:r>
          </a:p>
          <a:p>
            <a:pPr marL="914400" lvl="2" indent="0">
              <a:buNone/>
              <a:defRPr/>
            </a:pPr>
            <a:endParaRPr lang="en-US" sz="1600" dirty="0" smtClean="0"/>
          </a:p>
          <a:p>
            <a:pPr>
              <a:defRPr/>
            </a:pPr>
            <a:r>
              <a:rPr lang="en-US" sz="1600" dirty="0" smtClean="0"/>
              <a:t>Final Reports </a:t>
            </a:r>
            <a:r>
              <a:rPr lang="en-US" sz="1600" dirty="0"/>
              <a:t>S</a:t>
            </a:r>
            <a:r>
              <a:rPr lang="en-US" sz="1600" dirty="0" smtClean="0"/>
              <a:t>ubmission and Data File Approval within Data Pipeline are the last steps:</a:t>
            </a:r>
          </a:p>
          <a:p>
            <a:pPr lvl="1">
              <a:defRPr/>
            </a:pPr>
            <a:r>
              <a:rPr lang="en-US" sz="1600" dirty="0" smtClean="0"/>
              <a:t>Once you’ve reviewed the reports and made all changes:</a:t>
            </a:r>
          </a:p>
          <a:p>
            <a:pPr lvl="2">
              <a:defRPr/>
            </a:pPr>
            <a:r>
              <a:rPr lang="en-US" sz="1400" dirty="0" smtClean="0"/>
              <a:t>Submit </a:t>
            </a:r>
            <a:r>
              <a:rPr lang="en-US" sz="1400" dirty="0"/>
              <a:t>the 10 reports required for signature to the </a:t>
            </a:r>
            <a:r>
              <a:rPr lang="en-US" sz="1400" dirty="0">
                <a:solidFill>
                  <a:srgbClr val="B52D91"/>
                </a:solidFill>
              </a:rPr>
              <a:t>ESSU Data Management </a:t>
            </a:r>
            <a:r>
              <a:rPr lang="en-US" sz="1400" dirty="0" smtClean="0">
                <a:solidFill>
                  <a:srgbClr val="B52D91"/>
                </a:solidFill>
              </a:rPr>
              <a:t>System </a:t>
            </a:r>
          </a:p>
          <a:p>
            <a:pPr lvl="2">
              <a:defRPr/>
            </a:pPr>
            <a:r>
              <a:rPr lang="en-US" sz="1400" dirty="0" smtClean="0"/>
              <a:t>Then in </a:t>
            </a:r>
            <a:r>
              <a:rPr lang="en-US" sz="1400" dirty="0" smtClean="0">
                <a:solidFill>
                  <a:srgbClr val="B52D91"/>
                </a:solidFill>
              </a:rPr>
              <a:t>Data Pipeline</a:t>
            </a:r>
            <a:r>
              <a:rPr lang="en-US" sz="1400" dirty="0" smtClean="0"/>
              <a:t>, click the </a:t>
            </a:r>
            <a:r>
              <a:rPr lang="en-US" sz="1400" dirty="0" smtClean="0">
                <a:solidFill>
                  <a:srgbClr val="B52D91"/>
                </a:solidFill>
              </a:rPr>
              <a:t>“SUBMIT TO CDE” </a:t>
            </a:r>
            <a:r>
              <a:rPr lang="en-US" sz="1400" dirty="0" smtClean="0"/>
              <a:t>button.  Only the Sped EOY Approver will have ability to do this  </a:t>
            </a:r>
          </a:p>
          <a:p>
            <a:pPr lvl="2">
              <a:defRPr/>
            </a:pPr>
            <a:r>
              <a:rPr lang="en-US" sz="1400" dirty="0" smtClean="0"/>
              <a:t>Finalizes the data for CDE to begin their validation</a:t>
            </a:r>
            <a:r>
              <a:rPr lang="en-US" sz="1600" dirty="0"/>
              <a:t> </a:t>
            </a:r>
            <a:r>
              <a:rPr lang="en-US" sz="1400" dirty="0" smtClean="0"/>
              <a:t>process before submission to the federal government</a:t>
            </a:r>
          </a:p>
        </p:txBody>
      </p:sp>
      <p:sp>
        <p:nvSpPr>
          <p:cNvPr id="3" name="Title 2"/>
          <p:cNvSpPr>
            <a:spLocks noGrp="1"/>
          </p:cNvSpPr>
          <p:nvPr>
            <p:ph type="title"/>
          </p:nvPr>
        </p:nvSpPr>
        <p:spPr/>
        <p:txBody>
          <a:bodyPr/>
          <a:lstStyle/>
          <a:p>
            <a:pPr>
              <a:defRPr/>
            </a:pPr>
            <a:r>
              <a:rPr lang="en-US" dirty="0" smtClean="0"/>
              <a:t>Reviewing Data Reports</a:t>
            </a:r>
            <a:endParaRPr lang="en-US" dirty="0"/>
          </a:p>
        </p:txBody>
      </p:sp>
    </p:spTree>
    <p:extLst>
      <p:ext uri="{BB962C8B-B14F-4D97-AF65-F5344CB8AC3E}">
        <p14:creationId xmlns:p14="http://schemas.microsoft.com/office/powerpoint/2010/main" val="8184484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6256" r="56399" b="12855"/>
          <a:stretch/>
        </p:blipFill>
        <p:spPr bwMode="auto">
          <a:xfrm>
            <a:off x="3679450" y="72742"/>
            <a:ext cx="5315884" cy="5401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23" t="14992" r="79541" b="49113"/>
          <a:stretch/>
        </p:blipFill>
        <p:spPr bwMode="auto">
          <a:xfrm>
            <a:off x="136912" y="106071"/>
            <a:ext cx="2406315" cy="273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9548" r="87260" b="39420"/>
          <a:stretch/>
        </p:blipFill>
        <p:spPr bwMode="auto">
          <a:xfrm>
            <a:off x="1579457" y="106071"/>
            <a:ext cx="1991434" cy="3607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0945" y="2498834"/>
            <a:ext cx="1371600" cy="3424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096814" y="2561897"/>
            <a:ext cx="1277007" cy="2116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177862" y="1143000"/>
            <a:ext cx="4817472" cy="18918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177862" y="606972"/>
            <a:ext cx="4966138" cy="276999"/>
          </a:xfrm>
          <a:prstGeom prst="rect">
            <a:avLst/>
          </a:prstGeom>
          <a:noFill/>
        </p:spPr>
        <p:txBody>
          <a:bodyPr wrap="square" rtlCol="0">
            <a:spAutoFit/>
          </a:bodyPr>
          <a:lstStyle/>
          <a:p>
            <a:r>
              <a:rPr lang="en-US" sz="1200" dirty="0" smtClean="0">
                <a:solidFill>
                  <a:srgbClr val="FF0000"/>
                </a:solidFill>
              </a:rPr>
              <a:t>*10 signature reports required for submission upon final approval </a:t>
            </a:r>
            <a:endParaRPr lang="en-US" sz="1200" dirty="0">
              <a:solidFill>
                <a:srgbClr val="FF0000"/>
              </a:solidFill>
            </a:endParaRPr>
          </a:p>
        </p:txBody>
      </p:sp>
    </p:spTree>
    <p:extLst>
      <p:ext uri="{BB962C8B-B14F-4D97-AF65-F5344CB8AC3E}">
        <p14:creationId xmlns:p14="http://schemas.microsoft.com/office/powerpoint/2010/main" val="29788187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sz="5400" dirty="0" smtClean="0"/>
              <a:t>Exceptions</a:t>
            </a:r>
            <a:endParaRPr lang="en-US" sz="5400" dirty="0"/>
          </a:p>
        </p:txBody>
      </p:sp>
    </p:spTree>
    <p:extLst>
      <p:ext uri="{BB962C8B-B14F-4D97-AF65-F5344CB8AC3E}">
        <p14:creationId xmlns:p14="http://schemas.microsoft.com/office/powerpoint/2010/main" val="38156011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1800" dirty="0" err="1" smtClean="0"/>
              <a:t>Syncplicity</a:t>
            </a:r>
            <a:r>
              <a:rPr lang="en-US" sz="1800" dirty="0" smtClean="0"/>
              <a:t> – </a:t>
            </a:r>
            <a:r>
              <a:rPr lang="en-US" sz="1800" dirty="0"/>
              <a:t>online platform used for secure file </a:t>
            </a:r>
            <a:r>
              <a:rPr lang="en-US" sz="1800" dirty="0" smtClean="0"/>
              <a:t>sharing</a:t>
            </a:r>
          </a:p>
          <a:p>
            <a:pPr>
              <a:buFont typeface="Wingdings" panose="05000000000000000000" pitchFamily="2" charset="2"/>
              <a:buChar char="v"/>
            </a:pPr>
            <a:r>
              <a:rPr lang="en-US" sz="1800" dirty="0" smtClean="0"/>
              <a:t>Let us know if you do not yet have a folder. We will send you email with a link to set it up</a:t>
            </a:r>
          </a:p>
          <a:p>
            <a:pPr>
              <a:buFont typeface="Wingdings" panose="05000000000000000000" pitchFamily="2" charset="2"/>
              <a:buChar char="v"/>
            </a:pPr>
            <a:r>
              <a:rPr lang="en-US" sz="1800" dirty="0" smtClean="0"/>
              <a:t>File name is your AU code</a:t>
            </a:r>
          </a:p>
          <a:p>
            <a:pPr>
              <a:buFont typeface="Wingdings" panose="05000000000000000000" pitchFamily="2" charset="2"/>
              <a:buChar char="v"/>
            </a:pPr>
            <a:r>
              <a:rPr lang="en-US" sz="1800" dirty="0" smtClean="0"/>
              <a:t>Used for Exception requests, questions that include PII, facility students information</a:t>
            </a:r>
          </a:p>
          <a:p>
            <a:pPr>
              <a:buFont typeface="Wingdings" panose="05000000000000000000" pitchFamily="2" charset="2"/>
              <a:buChar char="v"/>
            </a:pPr>
            <a:r>
              <a:rPr lang="en-US" sz="1800" dirty="0"/>
              <a:t>E</a:t>
            </a:r>
            <a:r>
              <a:rPr lang="en-US" sz="1800" dirty="0" smtClean="0"/>
              <a:t>mail CDE to notify us you’ve placed something in the folder. We don’t get notification</a:t>
            </a:r>
          </a:p>
          <a:p>
            <a:pPr>
              <a:buFont typeface="Wingdings" panose="05000000000000000000" pitchFamily="2" charset="2"/>
              <a:buChar char="v"/>
            </a:pPr>
            <a:endParaRPr lang="en-US" sz="1800" dirty="0"/>
          </a:p>
          <a:p>
            <a:pPr>
              <a:buFont typeface="Wingdings" panose="05000000000000000000" pitchFamily="2" charset="2"/>
              <a:buChar char="v"/>
            </a:pPr>
            <a:r>
              <a:rPr lang="en-US" sz="1800" dirty="0"/>
              <a:t>User Guide: </a:t>
            </a:r>
            <a:r>
              <a:rPr lang="en-US" sz="1800" dirty="0">
                <a:hlinkClick r:id="rId2"/>
              </a:rPr>
              <a:t>http://</a:t>
            </a:r>
            <a:r>
              <a:rPr lang="en-US" sz="1800" dirty="0" smtClean="0">
                <a:hlinkClick r:id="rId2"/>
              </a:rPr>
              <a:t>www.cde.state.co.us/datapipeline/syncplicityinstructions</a:t>
            </a:r>
            <a:r>
              <a:rPr lang="en-US" sz="1800" dirty="0" smtClean="0"/>
              <a:t> </a:t>
            </a:r>
            <a:endParaRPr lang="en-US" sz="1800" dirty="0"/>
          </a:p>
        </p:txBody>
      </p:sp>
      <p:sp>
        <p:nvSpPr>
          <p:cNvPr id="3" name="Title 2"/>
          <p:cNvSpPr>
            <a:spLocks noGrp="1"/>
          </p:cNvSpPr>
          <p:nvPr>
            <p:ph type="title"/>
          </p:nvPr>
        </p:nvSpPr>
        <p:spPr/>
        <p:txBody>
          <a:bodyPr/>
          <a:lstStyle/>
          <a:p>
            <a:r>
              <a:rPr lang="en-US" dirty="0" smtClean="0"/>
              <a:t>Sharing Personally Identifiable Information</a:t>
            </a:r>
            <a:endParaRPr lang="en-US" dirty="0"/>
          </a:p>
        </p:txBody>
      </p:sp>
    </p:spTree>
    <p:extLst>
      <p:ext uri="{BB962C8B-B14F-4D97-AF65-F5344CB8AC3E}">
        <p14:creationId xmlns:p14="http://schemas.microsoft.com/office/powerpoint/2010/main" val="37207341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Exception Table</a:t>
            </a:r>
            <a:endParaRPr lang="en-US" dirty="0"/>
          </a:p>
        </p:txBody>
      </p:sp>
      <p:grpSp>
        <p:nvGrpSpPr>
          <p:cNvPr id="2" name="Group 4"/>
          <p:cNvGrpSpPr>
            <a:grpSpLocks noChangeAspect="1"/>
          </p:cNvGrpSpPr>
          <p:nvPr/>
        </p:nvGrpSpPr>
        <p:grpSpPr bwMode="auto">
          <a:xfrm>
            <a:off x="1119188" y="1708151"/>
            <a:ext cx="7229475" cy="4438650"/>
            <a:chOff x="705" y="1076"/>
            <a:chExt cx="4554" cy="2796"/>
          </a:xfrm>
        </p:grpSpPr>
        <p:sp>
          <p:nvSpPr>
            <p:cNvPr id="6" name="AutoShape 3"/>
            <p:cNvSpPr>
              <a:spLocks noChangeAspect="1" noChangeArrowheads="1" noTextEdit="1"/>
            </p:cNvSpPr>
            <p:nvPr/>
          </p:nvSpPr>
          <p:spPr bwMode="auto">
            <a:xfrm>
              <a:off x="712" y="1083"/>
              <a:ext cx="4352" cy="27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5"/>
            <p:cNvSpPr>
              <a:spLocks noChangeArrowheads="1"/>
            </p:cNvSpPr>
            <p:nvPr/>
          </p:nvSpPr>
          <p:spPr bwMode="auto">
            <a:xfrm>
              <a:off x="733" y="1285"/>
              <a:ext cx="83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Calibri" pitchFamily="34" charset="0"/>
                  <a:cs typeface="Arial" pitchFamily="34" charset="0"/>
                </a:rPr>
                <a:t>EXCEPTION TYPE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6"/>
            <p:cNvSpPr>
              <a:spLocks noChangeArrowheads="1"/>
            </p:cNvSpPr>
            <p:nvPr/>
          </p:nvSpPr>
          <p:spPr bwMode="auto">
            <a:xfrm>
              <a:off x="1609" y="1285"/>
              <a:ext cx="81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Calibri" pitchFamily="34" charset="0"/>
                  <a:cs typeface="Arial" pitchFamily="34" charset="0"/>
                </a:rPr>
                <a:t>ERROR CODE (S)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Rectangle 7"/>
            <p:cNvSpPr>
              <a:spLocks noChangeArrowheads="1"/>
            </p:cNvSpPr>
            <p:nvPr/>
          </p:nvSpPr>
          <p:spPr bwMode="auto">
            <a:xfrm>
              <a:off x="2346" y="1285"/>
              <a:ext cx="2885"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Calibri" pitchFamily="34" charset="0"/>
                  <a:cs typeface="Arial" pitchFamily="34" charset="0"/>
                </a:rPr>
                <a:t>INFORMATION NEEDED IN "COMMENTS AND EXPLANATION"</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Rectangle 8"/>
            <p:cNvSpPr>
              <a:spLocks noChangeArrowheads="1"/>
            </p:cNvSpPr>
            <p:nvPr/>
          </p:nvSpPr>
          <p:spPr bwMode="auto">
            <a:xfrm>
              <a:off x="733" y="1515"/>
              <a:ext cx="667"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Calibri" pitchFamily="34" charset="0"/>
                  <a:cs typeface="Arial" pitchFamily="34" charset="0"/>
                </a:rPr>
                <a:t>Grade to Age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Rectangle 9"/>
            <p:cNvSpPr>
              <a:spLocks noChangeArrowheads="1"/>
            </p:cNvSpPr>
            <p:nvPr/>
          </p:nvSpPr>
          <p:spPr bwMode="auto">
            <a:xfrm>
              <a:off x="1609" y="1515"/>
              <a:ext cx="327"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Calibri" pitchFamily="34" charset="0"/>
                  <a:cs typeface="Arial" pitchFamily="34" charset="0"/>
                </a:rPr>
                <a:t>SY250</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Rectangle 10"/>
            <p:cNvSpPr>
              <a:spLocks noChangeArrowheads="1"/>
            </p:cNvSpPr>
            <p:nvPr/>
          </p:nvSpPr>
          <p:spPr bwMode="auto">
            <a:xfrm>
              <a:off x="2346" y="1439"/>
              <a:ext cx="284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smtClean="0">
                  <a:ln>
                    <a:noFill/>
                  </a:ln>
                  <a:solidFill>
                    <a:srgbClr val="000000"/>
                  </a:solidFill>
                  <a:effectLst/>
                  <a:latin typeface="Calibri" pitchFamily="34" charset="0"/>
                  <a:cs typeface="Arial" pitchFamily="34" charset="0"/>
                </a:rPr>
                <a:t>Please provide student's age and details of why student is not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11"/>
            <p:cNvSpPr>
              <a:spLocks noChangeArrowheads="1"/>
            </p:cNvSpPr>
            <p:nvPr/>
          </p:nvSpPr>
          <p:spPr bwMode="auto">
            <a:xfrm>
              <a:off x="2346" y="1578"/>
              <a:ext cx="1877"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smtClean="0">
                  <a:ln>
                    <a:noFill/>
                  </a:ln>
                  <a:solidFill>
                    <a:srgbClr val="000000"/>
                  </a:solidFill>
                  <a:effectLst/>
                  <a:latin typeface="Calibri" pitchFamily="34" charset="0"/>
                  <a:cs typeface="Arial" pitchFamily="34" charset="0"/>
                </a:rPr>
                <a:t>in an age appropriate grade.  EXAMPLE: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12"/>
            <p:cNvSpPr>
              <a:spLocks noChangeArrowheads="1"/>
            </p:cNvSpPr>
            <p:nvPr/>
          </p:nvSpPr>
          <p:spPr bwMode="auto">
            <a:xfrm>
              <a:off x="733" y="1878"/>
              <a:ext cx="88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Calibri" pitchFamily="34" charset="0"/>
                  <a:cs typeface="Arial" pitchFamily="34" charset="0"/>
                </a:rPr>
                <a:t>Student Dropped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13"/>
            <p:cNvSpPr>
              <a:spLocks noChangeArrowheads="1"/>
            </p:cNvSpPr>
            <p:nvPr/>
          </p:nvSpPr>
          <p:spPr bwMode="auto">
            <a:xfrm>
              <a:off x="733" y="2018"/>
              <a:ext cx="95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Calibri" pitchFamily="34" charset="0"/>
                  <a:cs typeface="Arial" pitchFamily="34" charset="0"/>
                </a:rPr>
                <a:t>Out Prior to Age 17</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Rectangle 14"/>
            <p:cNvSpPr>
              <a:spLocks noChangeArrowheads="1"/>
            </p:cNvSpPr>
            <p:nvPr/>
          </p:nvSpPr>
          <p:spPr bwMode="auto">
            <a:xfrm>
              <a:off x="1609" y="1948"/>
              <a:ext cx="327"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Calibri" pitchFamily="34" charset="0"/>
                  <a:cs typeface="Arial" pitchFamily="34" charset="0"/>
                </a:rPr>
                <a:t>SY247</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Rectangle 15"/>
            <p:cNvSpPr>
              <a:spLocks noChangeArrowheads="1"/>
            </p:cNvSpPr>
            <p:nvPr/>
          </p:nvSpPr>
          <p:spPr bwMode="auto">
            <a:xfrm>
              <a:off x="2346" y="1732"/>
              <a:ext cx="90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smtClean="0">
                  <a:ln>
                    <a:noFill/>
                  </a:ln>
                  <a:solidFill>
                    <a:srgbClr val="000000"/>
                  </a:solidFill>
                  <a:effectLst/>
                  <a:latin typeface="Calibri" pitchFamily="34" charset="0"/>
                  <a:cs typeface="Arial" pitchFamily="34" charset="0"/>
                </a:rPr>
                <a:t>Please provide the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16"/>
            <p:cNvSpPr>
              <a:spLocks noChangeArrowheads="1"/>
            </p:cNvSpPr>
            <p:nvPr/>
          </p:nvSpPr>
          <p:spPr bwMode="auto">
            <a:xfrm>
              <a:off x="3152" y="1732"/>
              <a:ext cx="159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smtClean="0">
                  <a:ln>
                    <a:noFill/>
                  </a:ln>
                  <a:solidFill>
                    <a:srgbClr val="000000"/>
                  </a:solidFill>
                  <a:effectLst/>
                  <a:latin typeface="Calibri" pitchFamily="34" charset="0"/>
                  <a:cs typeface="Arial" pitchFamily="34" charset="0"/>
                </a:rPr>
                <a:t>Date of Birth, Date of Exit, and an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Rectangle 17"/>
            <p:cNvSpPr>
              <a:spLocks noChangeArrowheads="1"/>
            </p:cNvSpPr>
            <p:nvPr/>
          </p:nvSpPr>
          <p:spPr bwMode="auto">
            <a:xfrm>
              <a:off x="2346" y="1871"/>
              <a:ext cx="289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smtClean="0">
                  <a:ln>
                    <a:noFill/>
                  </a:ln>
                  <a:solidFill>
                    <a:srgbClr val="000000"/>
                  </a:solidFill>
                  <a:effectLst/>
                  <a:latin typeface="Calibri" pitchFamily="34" charset="0"/>
                  <a:cs typeface="Arial" pitchFamily="34" charset="0"/>
                </a:rPr>
                <a:t>explanation of details regarding the student's drop out prior to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Rectangle 18"/>
            <p:cNvSpPr>
              <a:spLocks noChangeArrowheads="1"/>
            </p:cNvSpPr>
            <p:nvPr/>
          </p:nvSpPr>
          <p:spPr bwMode="auto">
            <a:xfrm>
              <a:off x="2346" y="2011"/>
              <a:ext cx="264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smtClean="0">
                  <a:ln>
                    <a:noFill/>
                  </a:ln>
                  <a:solidFill>
                    <a:srgbClr val="000000"/>
                  </a:solidFill>
                  <a:effectLst/>
                  <a:latin typeface="Calibri" pitchFamily="34" charset="0"/>
                  <a:cs typeface="Arial" pitchFamily="34" charset="0"/>
                </a:rPr>
                <a:t>the age of 17 and attempts made to retain the student in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Rectangle 19"/>
            <p:cNvSpPr>
              <a:spLocks noChangeArrowheads="1"/>
            </p:cNvSpPr>
            <p:nvPr/>
          </p:nvSpPr>
          <p:spPr bwMode="auto">
            <a:xfrm>
              <a:off x="2346" y="2150"/>
              <a:ext cx="93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smtClean="0">
                  <a:ln>
                    <a:noFill/>
                  </a:ln>
                  <a:solidFill>
                    <a:srgbClr val="000000"/>
                  </a:solidFill>
                  <a:effectLst/>
                  <a:latin typeface="Calibri" pitchFamily="34" charset="0"/>
                  <a:cs typeface="Arial" pitchFamily="34" charset="0"/>
                </a:rPr>
                <a:t>school.  EXAMPLE: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Rectangle 20"/>
            <p:cNvSpPr>
              <a:spLocks noChangeArrowheads="1"/>
            </p:cNvSpPr>
            <p:nvPr/>
          </p:nvSpPr>
          <p:spPr bwMode="auto">
            <a:xfrm>
              <a:off x="733" y="2311"/>
              <a:ext cx="90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Calibri" pitchFamily="34" charset="0"/>
                  <a:cs typeface="Arial" pitchFamily="34" charset="0"/>
                </a:rPr>
                <a:t>Primary Disability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Rectangle 21"/>
            <p:cNvSpPr>
              <a:spLocks noChangeArrowheads="1"/>
            </p:cNvSpPr>
            <p:nvPr/>
          </p:nvSpPr>
          <p:spPr bwMode="auto">
            <a:xfrm>
              <a:off x="733" y="2450"/>
              <a:ext cx="779"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Calibri" pitchFamily="34" charset="0"/>
                  <a:cs typeface="Arial" pitchFamily="34" charset="0"/>
                </a:rPr>
                <a:t>of 11 or 12 and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 name="Rectangle 22"/>
            <p:cNvSpPr>
              <a:spLocks noChangeArrowheads="1"/>
            </p:cNvSpPr>
            <p:nvPr/>
          </p:nvSpPr>
          <p:spPr bwMode="auto">
            <a:xfrm>
              <a:off x="733" y="2590"/>
              <a:ext cx="959"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Calibri" pitchFamily="34" charset="0"/>
                  <a:cs typeface="Arial" pitchFamily="34" charset="0"/>
                </a:rPr>
                <a:t>outside acceptable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 name="Rectangle 23"/>
            <p:cNvSpPr>
              <a:spLocks noChangeArrowheads="1"/>
            </p:cNvSpPr>
            <p:nvPr/>
          </p:nvSpPr>
          <p:spPr bwMode="auto">
            <a:xfrm>
              <a:off x="733" y="2729"/>
              <a:ext cx="51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Calibri" pitchFamily="34" charset="0"/>
                  <a:cs typeface="Arial" pitchFamily="34" charset="0"/>
                </a:rPr>
                <a:t>age range</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Rectangle 24"/>
            <p:cNvSpPr>
              <a:spLocks noChangeArrowheads="1"/>
            </p:cNvSpPr>
            <p:nvPr/>
          </p:nvSpPr>
          <p:spPr bwMode="auto">
            <a:xfrm>
              <a:off x="1609" y="2450"/>
              <a:ext cx="709"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Calibri" pitchFamily="34" charset="0"/>
                  <a:cs typeface="Arial" pitchFamily="34" charset="0"/>
                </a:rPr>
                <a:t>SY111, SY112,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Rectangle 25"/>
            <p:cNvSpPr>
              <a:spLocks noChangeArrowheads="1"/>
            </p:cNvSpPr>
            <p:nvPr/>
          </p:nvSpPr>
          <p:spPr bwMode="auto">
            <a:xfrm>
              <a:off x="1609" y="2590"/>
              <a:ext cx="327"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Calibri" pitchFamily="34" charset="0"/>
                  <a:cs typeface="Arial" pitchFamily="34" charset="0"/>
                </a:rPr>
                <a:t>SY113</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 name="Rectangle 26"/>
            <p:cNvSpPr>
              <a:spLocks noChangeArrowheads="1"/>
            </p:cNvSpPr>
            <p:nvPr/>
          </p:nvSpPr>
          <p:spPr bwMode="auto">
            <a:xfrm>
              <a:off x="2346" y="2443"/>
              <a:ext cx="90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smtClean="0">
                  <a:ln>
                    <a:noFill/>
                  </a:ln>
                  <a:solidFill>
                    <a:srgbClr val="000000"/>
                  </a:solidFill>
                  <a:effectLst/>
                  <a:latin typeface="Calibri" pitchFamily="34" charset="0"/>
                  <a:cs typeface="Arial" pitchFamily="34" charset="0"/>
                </a:rPr>
                <a:t>Please provide the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7"/>
            <p:cNvSpPr>
              <a:spLocks noChangeArrowheads="1"/>
            </p:cNvSpPr>
            <p:nvPr/>
          </p:nvSpPr>
          <p:spPr bwMode="auto">
            <a:xfrm>
              <a:off x="3152" y="2443"/>
              <a:ext cx="204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smtClean="0">
                  <a:ln>
                    <a:noFill/>
                  </a:ln>
                  <a:solidFill>
                    <a:srgbClr val="000000"/>
                  </a:solidFill>
                  <a:effectLst/>
                  <a:latin typeface="Calibri" pitchFamily="34" charset="0"/>
                  <a:cs typeface="Arial" pitchFamily="34" charset="0"/>
                </a:rPr>
                <a:t>Date of Birth, The Sped Part C Referral Code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8"/>
            <p:cNvSpPr>
              <a:spLocks noChangeArrowheads="1"/>
            </p:cNvSpPr>
            <p:nvPr/>
          </p:nvSpPr>
          <p:spPr bwMode="auto">
            <a:xfrm>
              <a:off x="2346" y="2583"/>
              <a:ext cx="2600"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smtClean="0">
                  <a:ln>
                    <a:noFill/>
                  </a:ln>
                  <a:solidFill>
                    <a:srgbClr val="000000"/>
                  </a:solidFill>
                  <a:effectLst/>
                  <a:latin typeface="Calibri" pitchFamily="34" charset="0"/>
                  <a:cs typeface="Arial" pitchFamily="34" charset="0"/>
                </a:rPr>
                <a:t>being reported, and an explanation of why the student's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9"/>
            <p:cNvSpPr>
              <a:spLocks noChangeArrowheads="1"/>
            </p:cNvSpPr>
            <p:nvPr/>
          </p:nvSpPr>
          <p:spPr bwMode="auto">
            <a:xfrm>
              <a:off x="2346" y="2722"/>
              <a:ext cx="205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smtClean="0">
                  <a:ln>
                    <a:noFill/>
                  </a:ln>
                  <a:solidFill>
                    <a:srgbClr val="000000"/>
                  </a:solidFill>
                  <a:effectLst/>
                  <a:latin typeface="Calibri" pitchFamily="34" charset="0"/>
                  <a:cs typeface="Arial" pitchFamily="34" charset="0"/>
                </a:rPr>
                <a:t>disability has not been updated.  EXAMPLE: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 name="Rectangle 30"/>
            <p:cNvSpPr>
              <a:spLocks noChangeArrowheads="1"/>
            </p:cNvSpPr>
            <p:nvPr/>
          </p:nvSpPr>
          <p:spPr bwMode="auto">
            <a:xfrm>
              <a:off x="733" y="2882"/>
              <a:ext cx="911" cy="1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Calibri" pitchFamily="34" charset="0"/>
                  <a:cs typeface="Arial" pitchFamily="34" charset="0"/>
                </a:rPr>
                <a:t>Student Reported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3" name="Rectangle 31"/>
            <p:cNvSpPr>
              <a:spLocks noChangeArrowheads="1"/>
            </p:cNvSpPr>
            <p:nvPr/>
          </p:nvSpPr>
          <p:spPr bwMode="auto">
            <a:xfrm>
              <a:off x="733" y="3022"/>
              <a:ext cx="100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Calibri" pitchFamily="34" charset="0"/>
                  <a:cs typeface="Arial" pitchFamily="34" charset="0"/>
                </a:rPr>
                <a:t>in Error on Previous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4" name="Rectangle 32"/>
            <p:cNvSpPr>
              <a:spLocks noChangeArrowheads="1"/>
            </p:cNvSpPr>
            <p:nvPr/>
          </p:nvSpPr>
          <p:spPr bwMode="auto">
            <a:xfrm>
              <a:off x="733" y="3161"/>
              <a:ext cx="507" cy="1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Calibri" pitchFamily="34" charset="0"/>
                  <a:cs typeface="Arial" pitchFamily="34" charset="0"/>
                </a:rPr>
                <a:t>SPED EOY</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5" name="Rectangle 33"/>
            <p:cNvSpPr>
              <a:spLocks noChangeArrowheads="1"/>
            </p:cNvSpPr>
            <p:nvPr/>
          </p:nvSpPr>
          <p:spPr bwMode="auto">
            <a:xfrm>
              <a:off x="1609" y="3022"/>
              <a:ext cx="327" cy="16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smtClean="0">
                  <a:ln>
                    <a:noFill/>
                  </a:ln>
                  <a:solidFill>
                    <a:srgbClr val="000000"/>
                  </a:solidFill>
                  <a:effectLst/>
                  <a:latin typeface="Calibri" pitchFamily="34" charset="0"/>
                  <a:cs typeface="Arial" pitchFamily="34" charset="0"/>
                </a:rPr>
                <a:t>SY108</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6" name="Rectangle 34"/>
            <p:cNvSpPr>
              <a:spLocks noChangeArrowheads="1"/>
            </p:cNvSpPr>
            <p:nvPr/>
          </p:nvSpPr>
          <p:spPr bwMode="auto">
            <a:xfrm>
              <a:off x="2346" y="2876"/>
              <a:ext cx="803"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sngStrike" cap="none" normalizeH="0" baseline="0" dirty="0" smtClean="0">
                  <a:ln>
                    <a:noFill/>
                  </a:ln>
                  <a:solidFill>
                    <a:srgbClr val="000000"/>
                  </a:solidFill>
                  <a:effectLst/>
                  <a:latin typeface="Calibri" pitchFamily="34" charset="0"/>
                  <a:cs typeface="Arial" pitchFamily="34" charset="0"/>
                </a:rPr>
                <a:t>Please provide the </a:t>
              </a:r>
              <a:endParaRPr kumimoji="0" lang="en-US" altLang="en-US" sz="1800" b="0" i="0" u="none" strike="sngStrike" cap="none" normalizeH="0" baseline="0" dirty="0" smtClean="0">
                <a:ln>
                  <a:noFill/>
                </a:ln>
                <a:solidFill>
                  <a:schemeClr val="tx1"/>
                </a:solidFill>
                <a:effectLst/>
                <a:cs typeface="Arial" pitchFamily="34" charset="0"/>
              </a:endParaRPr>
            </a:p>
          </p:txBody>
        </p:sp>
        <p:sp>
          <p:nvSpPr>
            <p:cNvPr id="37" name="Rectangle 35"/>
            <p:cNvSpPr>
              <a:spLocks noChangeArrowheads="1"/>
            </p:cNvSpPr>
            <p:nvPr/>
          </p:nvSpPr>
          <p:spPr bwMode="auto">
            <a:xfrm>
              <a:off x="3152" y="2876"/>
              <a:ext cx="1899"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sngStrike" cap="none" normalizeH="0" baseline="0" dirty="0" smtClean="0">
                  <a:ln>
                    <a:noFill/>
                  </a:ln>
                  <a:solidFill>
                    <a:srgbClr val="000000"/>
                  </a:solidFill>
                  <a:effectLst/>
                  <a:latin typeface="Calibri" pitchFamily="34" charset="0"/>
                  <a:cs typeface="Arial" pitchFamily="34" charset="0"/>
                </a:rPr>
                <a:t>Date of Exit, Basis of Exit and the reason the </a:t>
              </a:r>
              <a:endParaRPr kumimoji="0" lang="en-US" altLang="en-US" sz="1800" b="0" i="0" u="none" strike="sngStrike" cap="none" normalizeH="0" baseline="0" dirty="0" smtClean="0">
                <a:ln>
                  <a:noFill/>
                </a:ln>
                <a:solidFill>
                  <a:schemeClr val="tx1"/>
                </a:solidFill>
                <a:effectLst/>
                <a:cs typeface="Arial" pitchFamily="34" charset="0"/>
              </a:endParaRPr>
            </a:p>
          </p:txBody>
        </p:sp>
        <p:sp>
          <p:nvSpPr>
            <p:cNvPr id="38" name="Rectangle 36"/>
            <p:cNvSpPr>
              <a:spLocks noChangeArrowheads="1"/>
            </p:cNvSpPr>
            <p:nvPr/>
          </p:nvSpPr>
          <p:spPr bwMode="auto">
            <a:xfrm>
              <a:off x="2346" y="3015"/>
              <a:ext cx="2420"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dirty="0" smtClean="0">
                  <a:ln>
                    <a:noFill/>
                  </a:ln>
                  <a:solidFill>
                    <a:srgbClr val="000000"/>
                  </a:solidFill>
                  <a:effectLst/>
                  <a:latin typeface="Calibri" pitchFamily="34" charset="0"/>
                  <a:cs typeface="Arial" pitchFamily="34" charset="0"/>
                </a:rPr>
                <a:t>s</a:t>
              </a:r>
              <a:r>
                <a:rPr kumimoji="0" lang="en-US" altLang="en-US" sz="1300" b="0" i="1" u="none" strike="sngStrike" cap="none" normalizeH="0" baseline="0" dirty="0" smtClean="0">
                  <a:ln>
                    <a:noFill/>
                  </a:ln>
                  <a:solidFill>
                    <a:srgbClr val="000000"/>
                  </a:solidFill>
                  <a:effectLst/>
                  <a:latin typeface="Calibri" pitchFamily="34" charset="0"/>
                  <a:cs typeface="Arial" pitchFamily="34" charset="0"/>
                </a:rPr>
                <a:t>tudent was reported in error on the previous SPED EOY.  </a:t>
              </a:r>
              <a:endParaRPr kumimoji="0" lang="en-US" altLang="en-US" sz="1800" b="0" i="0" u="none" strike="sngStrike" cap="none" normalizeH="0" baseline="0" dirty="0" smtClean="0">
                <a:ln>
                  <a:noFill/>
                </a:ln>
                <a:solidFill>
                  <a:schemeClr val="tx1"/>
                </a:solidFill>
                <a:effectLst/>
                <a:cs typeface="Arial" pitchFamily="34" charset="0"/>
              </a:endParaRPr>
            </a:p>
          </p:txBody>
        </p:sp>
        <p:sp>
          <p:nvSpPr>
            <p:cNvPr id="39" name="Rectangle 37"/>
            <p:cNvSpPr>
              <a:spLocks noChangeArrowheads="1"/>
            </p:cNvSpPr>
            <p:nvPr/>
          </p:nvSpPr>
          <p:spPr bwMode="auto">
            <a:xfrm>
              <a:off x="2346" y="3154"/>
              <a:ext cx="56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dirty="0" smtClean="0">
                  <a:ln>
                    <a:noFill/>
                  </a:ln>
                  <a:solidFill>
                    <a:srgbClr val="000000"/>
                  </a:solidFill>
                  <a:effectLst/>
                  <a:latin typeface="Calibri" pitchFamily="34" charset="0"/>
                  <a:cs typeface="Arial" pitchFamily="34" charset="0"/>
                </a:rPr>
                <a:t>EXAMPLE: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0" name="Rectangle 38"/>
            <p:cNvSpPr>
              <a:spLocks noChangeArrowheads="1"/>
            </p:cNvSpPr>
            <p:nvPr/>
          </p:nvSpPr>
          <p:spPr bwMode="auto">
            <a:xfrm>
              <a:off x="733" y="3378"/>
              <a:ext cx="91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Calibri" pitchFamily="34" charset="0"/>
                  <a:cs typeface="Arial" pitchFamily="34" charset="0"/>
                </a:rPr>
                <a:t>Student Reported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 name="Rectangle 39"/>
            <p:cNvSpPr>
              <a:spLocks noChangeArrowheads="1"/>
            </p:cNvSpPr>
            <p:nvPr/>
          </p:nvSpPr>
          <p:spPr bwMode="auto">
            <a:xfrm>
              <a:off x="733" y="3517"/>
              <a:ext cx="577"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Calibri" pitchFamily="34" charset="0"/>
                  <a:cs typeface="Arial" pitchFamily="34" charset="0"/>
                </a:rPr>
                <a:t>in Error on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2" name="Rectangle 40"/>
            <p:cNvSpPr>
              <a:spLocks noChangeArrowheads="1"/>
            </p:cNvSpPr>
            <p:nvPr/>
          </p:nvSpPr>
          <p:spPr bwMode="auto">
            <a:xfrm>
              <a:off x="733" y="3657"/>
              <a:ext cx="84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smtClean="0">
                  <a:ln>
                    <a:noFill/>
                  </a:ln>
                  <a:solidFill>
                    <a:srgbClr val="000000"/>
                  </a:solidFill>
                  <a:effectLst/>
                  <a:latin typeface="Calibri" pitchFamily="34" charset="0"/>
                  <a:cs typeface="Arial" pitchFamily="34" charset="0"/>
                </a:rPr>
                <a:t>December Count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3" name="Rectangle 41"/>
            <p:cNvSpPr>
              <a:spLocks noChangeArrowheads="1"/>
            </p:cNvSpPr>
            <p:nvPr/>
          </p:nvSpPr>
          <p:spPr bwMode="auto">
            <a:xfrm>
              <a:off x="1609" y="3517"/>
              <a:ext cx="65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000000"/>
                  </a:solidFill>
                  <a:effectLst/>
                  <a:latin typeface="Calibri" pitchFamily="34" charset="0"/>
                  <a:cs typeface="Arial" pitchFamily="34" charset="0"/>
                </a:rPr>
                <a:t>SY107, SY109</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4" name="Rectangle 42"/>
            <p:cNvSpPr>
              <a:spLocks noChangeArrowheads="1"/>
            </p:cNvSpPr>
            <p:nvPr/>
          </p:nvSpPr>
          <p:spPr bwMode="auto">
            <a:xfrm>
              <a:off x="2346" y="3433"/>
              <a:ext cx="904"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smtClean="0">
                  <a:ln>
                    <a:noFill/>
                  </a:ln>
                  <a:solidFill>
                    <a:srgbClr val="000000"/>
                  </a:solidFill>
                  <a:effectLst/>
                  <a:latin typeface="Calibri" pitchFamily="34" charset="0"/>
                  <a:cs typeface="Arial" pitchFamily="34" charset="0"/>
                </a:rPr>
                <a:t>Please provide the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5" name="Rectangle 43"/>
            <p:cNvSpPr>
              <a:spLocks noChangeArrowheads="1"/>
            </p:cNvSpPr>
            <p:nvPr/>
          </p:nvSpPr>
          <p:spPr bwMode="auto">
            <a:xfrm>
              <a:off x="3152" y="3433"/>
              <a:ext cx="1919"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smtClean="0">
                  <a:ln>
                    <a:noFill/>
                  </a:ln>
                  <a:solidFill>
                    <a:srgbClr val="000000"/>
                  </a:solidFill>
                  <a:effectLst/>
                  <a:latin typeface="Calibri" pitchFamily="34" charset="0"/>
                  <a:cs typeface="Arial" pitchFamily="34" charset="0"/>
                </a:rPr>
                <a:t>Date of Exit, Basis of Exit, and reason the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6" name="Rectangle 44"/>
            <p:cNvSpPr>
              <a:spLocks noChangeArrowheads="1"/>
            </p:cNvSpPr>
            <p:nvPr/>
          </p:nvSpPr>
          <p:spPr bwMode="auto">
            <a:xfrm>
              <a:off x="2346" y="3573"/>
              <a:ext cx="291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smtClean="0">
                  <a:ln>
                    <a:noFill/>
                  </a:ln>
                  <a:solidFill>
                    <a:srgbClr val="000000"/>
                  </a:solidFill>
                  <a:effectLst/>
                  <a:latin typeface="Calibri" pitchFamily="34" charset="0"/>
                  <a:cs typeface="Arial" pitchFamily="34" charset="0"/>
                </a:rPr>
                <a:t>student was reported in error on the previous December Count.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 name="Rectangle 45"/>
            <p:cNvSpPr>
              <a:spLocks noChangeArrowheads="1"/>
            </p:cNvSpPr>
            <p:nvPr/>
          </p:nvSpPr>
          <p:spPr bwMode="auto">
            <a:xfrm>
              <a:off x="2346" y="3712"/>
              <a:ext cx="563"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1" u="none" strike="noStrike" cap="none" normalizeH="0" baseline="0" smtClean="0">
                  <a:ln>
                    <a:noFill/>
                  </a:ln>
                  <a:solidFill>
                    <a:srgbClr val="000000"/>
                  </a:solidFill>
                  <a:effectLst/>
                  <a:latin typeface="Calibri" pitchFamily="34" charset="0"/>
                  <a:cs typeface="Arial" pitchFamily="34" charset="0"/>
                </a:rPr>
                <a:t>EXAMPLE: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8" name="Line 46"/>
            <p:cNvSpPr>
              <a:spLocks noChangeShapeType="1"/>
            </p:cNvSpPr>
            <p:nvPr/>
          </p:nvSpPr>
          <p:spPr bwMode="auto">
            <a:xfrm flipV="1">
              <a:off x="712" y="108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Rectangle 47"/>
            <p:cNvSpPr>
              <a:spLocks noChangeArrowheads="1"/>
            </p:cNvSpPr>
            <p:nvPr/>
          </p:nvSpPr>
          <p:spPr bwMode="auto">
            <a:xfrm>
              <a:off x="712" y="1076"/>
              <a:ext cx="7" cy="7"/>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Line 48"/>
            <p:cNvSpPr>
              <a:spLocks noChangeShapeType="1"/>
            </p:cNvSpPr>
            <p:nvPr/>
          </p:nvSpPr>
          <p:spPr bwMode="auto">
            <a:xfrm flipV="1">
              <a:off x="1588" y="108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Rectangle 49"/>
            <p:cNvSpPr>
              <a:spLocks noChangeArrowheads="1"/>
            </p:cNvSpPr>
            <p:nvPr/>
          </p:nvSpPr>
          <p:spPr bwMode="auto">
            <a:xfrm>
              <a:off x="1588" y="1076"/>
              <a:ext cx="7" cy="7"/>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Line 50"/>
            <p:cNvSpPr>
              <a:spLocks noChangeShapeType="1"/>
            </p:cNvSpPr>
            <p:nvPr/>
          </p:nvSpPr>
          <p:spPr bwMode="auto">
            <a:xfrm flipV="1">
              <a:off x="2325" y="108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Rectangle 51"/>
            <p:cNvSpPr>
              <a:spLocks noChangeArrowheads="1"/>
            </p:cNvSpPr>
            <p:nvPr/>
          </p:nvSpPr>
          <p:spPr bwMode="auto">
            <a:xfrm>
              <a:off x="2325" y="1076"/>
              <a:ext cx="7" cy="7"/>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Line 52"/>
            <p:cNvSpPr>
              <a:spLocks noChangeShapeType="1"/>
            </p:cNvSpPr>
            <p:nvPr/>
          </p:nvSpPr>
          <p:spPr bwMode="auto">
            <a:xfrm flipV="1">
              <a:off x="5057" y="108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Rectangle 53"/>
            <p:cNvSpPr>
              <a:spLocks noChangeArrowheads="1"/>
            </p:cNvSpPr>
            <p:nvPr/>
          </p:nvSpPr>
          <p:spPr bwMode="auto">
            <a:xfrm>
              <a:off x="5057" y="1076"/>
              <a:ext cx="7" cy="7"/>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54"/>
            <p:cNvSpPr>
              <a:spLocks noChangeArrowheads="1"/>
            </p:cNvSpPr>
            <p:nvPr/>
          </p:nvSpPr>
          <p:spPr bwMode="auto">
            <a:xfrm>
              <a:off x="705" y="1076"/>
              <a:ext cx="21" cy="279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55"/>
            <p:cNvSpPr>
              <a:spLocks noChangeArrowheads="1"/>
            </p:cNvSpPr>
            <p:nvPr/>
          </p:nvSpPr>
          <p:spPr bwMode="auto">
            <a:xfrm>
              <a:off x="1581" y="1097"/>
              <a:ext cx="21" cy="276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56"/>
            <p:cNvSpPr>
              <a:spLocks noChangeArrowheads="1"/>
            </p:cNvSpPr>
            <p:nvPr/>
          </p:nvSpPr>
          <p:spPr bwMode="auto">
            <a:xfrm>
              <a:off x="2318" y="1097"/>
              <a:ext cx="21" cy="276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57"/>
            <p:cNvSpPr>
              <a:spLocks noChangeArrowheads="1"/>
            </p:cNvSpPr>
            <p:nvPr/>
          </p:nvSpPr>
          <p:spPr bwMode="auto">
            <a:xfrm>
              <a:off x="5050" y="1097"/>
              <a:ext cx="21" cy="276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58"/>
            <p:cNvSpPr>
              <a:spLocks noChangeArrowheads="1"/>
            </p:cNvSpPr>
            <p:nvPr/>
          </p:nvSpPr>
          <p:spPr bwMode="auto">
            <a:xfrm>
              <a:off x="726" y="1076"/>
              <a:ext cx="4345"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59"/>
            <p:cNvSpPr>
              <a:spLocks noChangeArrowheads="1"/>
            </p:cNvSpPr>
            <p:nvPr/>
          </p:nvSpPr>
          <p:spPr bwMode="auto">
            <a:xfrm>
              <a:off x="726" y="1418"/>
              <a:ext cx="4345"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60"/>
            <p:cNvSpPr>
              <a:spLocks noChangeArrowheads="1"/>
            </p:cNvSpPr>
            <p:nvPr/>
          </p:nvSpPr>
          <p:spPr bwMode="auto">
            <a:xfrm>
              <a:off x="726" y="1711"/>
              <a:ext cx="4345"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61"/>
            <p:cNvSpPr>
              <a:spLocks noChangeArrowheads="1"/>
            </p:cNvSpPr>
            <p:nvPr/>
          </p:nvSpPr>
          <p:spPr bwMode="auto">
            <a:xfrm>
              <a:off x="726" y="2283"/>
              <a:ext cx="4345"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62"/>
            <p:cNvSpPr>
              <a:spLocks noChangeArrowheads="1"/>
            </p:cNvSpPr>
            <p:nvPr/>
          </p:nvSpPr>
          <p:spPr bwMode="auto">
            <a:xfrm>
              <a:off x="726" y="2855"/>
              <a:ext cx="4345"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63"/>
            <p:cNvSpPr>
              <a:spLocks noChangeArrowheads="1"/>
            </p:cNvSpPr>
            <p:nvPr/>
          </p:nvSpPr>
          <p:spPr bwMode="auto">
            <a:xfrm>
              <a:off x="726" y="3287"/>
              <a:ext cx="4345"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64"/>
            <p:cNvSpPr>
              <a:spLocks noChangeArrowheads="1"/>
            </p:cNvSpPr>
            <p:nvPr/>
          </p:nvSpPr>
          <p:spPr bwMode="auto">
            <a:xfrm>
              <a:off x="726" y="3845"/>
              <a:ext cx="4345"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244751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r>
              <a:rPr lang="en-US" sz="2000" b="0" u="sng" dirty="0" smtClean="0">
                <a:solidFill>
                  <a:srgbClr val="000000"/>
                </a:solidFill>
              </a:rPr>
              <a:t>5 Exception types for SPED EOY</a:t>
            </a:r>
          </a:p>
          <a:p>
            <a:r>
              <a:rPr lang="en-US" sz="2000" b="0" dirty="0" smtClean="0">
                <a:solidFill>
                  <a:srgbClr val="000000"/>
                </a:solidFill>
              </a:rPr>
              <a:t>If you receive one of the following 5 error codes, you </a:t>
            </a:r>
            <a:r>
              <a:rPr lang="en-US" sz="2000" b="0" dirty="0">
                <a:solidFill>
                  <a:srgbClr val="000000"/>
                </a:solidFill>
              </a:rPr>
              <a:t>will need to </a:t>
            </a:r>
            <a:r>
              <a:rPr lang="en-US" sz="2000" dirty="0" smtClean="0">
                <a:solidFill>
                  <a:srgbClr val="000000"/>
                </a:solidFill>
              </a:rPr>
              <a:t>save</a:t>
            </a:r>
            <a:r>
              <a:rPr lang="en-US" sz="2000" b="0" dirty="0" smtClean="0">
                <a:solidFill>
                  <a:srgbClr val="000000"/>
                </a:solidFill>
              </a:rPr>
              <a:t> </a:t>
            </a:r>
            <a:r>
              <a:rPr lang="en-US" sz="2000" b="0" dirty="0">
                <a:solidFill>
                  <a:srgbClr val="000000"/>
                </a:solidFill>
              </a:rPr>
              <a:t>an exception request </a:t>
            </a:r>
            <a:r>
              <a:rPr lang="en-US" sz="2000" b="0" dirty="0" smtClean="0">
                <a:solidFill>
                  <a:srgbClr val="000000"/>
                </a:solidFill>
              </a:rPr>
              <a:t>spreadsheet in your </a:t>
            </a:r>
            <a:r>
              <a:rPr lang="en-US" sz="2000" b="0" dirty="0" err="1" smtClean="0">
                <a:solidFill>
                  <a:srgbClr val="000000"/>
                </a:solidFill>
              </a:rPr>
              <a:t>Syncplicity</a:t>
            </a:r>
            <a:r>
              <a:rPr lang="en-US" sz="2000" b="0" dirty="0" smtClean="0">
                <a:solidFill>
                  <a:srgbClr val="000000"/>
                </a:solidFill>
              </a:rPr>
              <a:t> folder and email CDE letting us know it’s there, in  order </a:t>
            </a:r>
            <a:r>
              <a:rPr lang="en-US" sz="2000" b="0" dirty="0">
                <a:solidFill>
                  <a:srgbClr val="000000"/>
                </a:solidFill>
              </a:rPr>
              <a:t>to resolve these errors.  E</a:t>
            </a:r>
            <a:r>
              <a:rPr lang="en-US" sz="2000" b="0" dirty="0" smtClean="0">
                <a:solidFill>
                  <a:srgbClr val="000000"/>
                </a:solidFill>
              </a:rPr>
              <a:t>xception template/instructions posted </a:t>
            </a:r>
            <a:r>
              <a:rPr lang="en-US" sz="2000" b="0" dirty="0">
                <a:solidFill>
                  <a:srgbClr val="000000"/>
                </a:solidFill>
              </a:rPr>
              <a:t>at this </a:t>
            </a:r>
            <a:r>
              <a:rPr lang="en-US" sz="2000" b="0" dirty="0" smtClean="0">
                <a:solidFill>
                  <a:srgbClr val="000000"/>
                </a:solidFill>
              </a:rPr>
              <a:t>link: </a:t>
            </a:r>
            <a:r>
              <a:rPr lang="en-US" sz="2000" b="0" dirty="0" smtClean="0">
                <a:solidFill>
                  <a:srgbClr val="000000"/>
                </a:solidFill>
                <a:hlinkClick r:id="rId3"/>
              </a:rPr>
              <a:t>http</a:t>
            </a:r>
            <a:r>
              <a:rPr lang="en-US" sz="2000" b="0" dirty="0">
                <a:solidFill>
                  <a:srgbClr val="000000"/>
                </a:solidFill>
                <a:hlinkClick r:id="rId3"/>
              </a:rPr>
              <a:t>://</a:t>
            </a:r>
            <a:r>
              <a:rPr lang="en-US" sz="2000" b="0" dirty="0" smtClean="0">
                <a:solidFill>
                  <a:srgbClr val="000000"/>
                </a:solidFill>
                <a:hlinkClick r:id="rId3"/>
              </a:rPr>
              <a:t>www.cde.state.co.us/datapipeline/snap_sped-eoy</a:t>
            </a:r>
            <a:r>
              <a:rPr lang="en-US" sz="2000" b="0" dirty="0">
                <a:solidFill>
                  <a:srgbClr val="000000"/>
                </a:solidFill>
              </a:rPr>
              <a:t> </a:t>
            </a:r>
          </a:p>
          <a:p>
            <a:endParaRPr lang="en-US" sz="2000" b="0" dirty="0" smtClean="0">
              <a:solidFill>
                <a:srgbClr val="000000"/>
              </a:solidFill>
            </a:endParaRPr>
          </a:p>
          <a:p>
            <a:r>
              <a:rPr lang="en-US" sz="2000" b="0" dirty="0" smtClean="0">
                <a:solidFill>
                  <a:srgbClr val="000000"/>
                </a:solidFill>
              </a:rPr>
              <a:t> Posted under Snapshots/Special </a:t>
            </a:r>
            <a:r>
              <a:rPr lang="en-US" sz="2000" b="0" dirty="0">
                <a:solidFill>
                  <a:srgbClr val="000000"/>
                </a:solidFill>
              </a:rPr>
              <a:t>Education End of Year- Additional Resources. </a:t>
            </a:r>
            <a:endParaRPr lang="en-US" sz="2000" b="0" dirty="0" smtClean="0">
              <a:solidFill>
                <a:srgbClr val="000000"/>
              </a:solidFill>
            </a:endParaRPr>
          </a:p>
          <a:p>
            <a:pPr marL="640080" lvl="2" indent="0">
              <a:buNone/>
            </a:pPr>
            <a:endParaRPr lang="en-US" sz="2000" dirty="0">
              <a:solidFill>
                <a:srgbClr val="000000"/>
              </a:solidFill>
            </a:endParaRPr>
          </a:p>
          <a:p>
            <a:pPr marL="640080" lvl="2" indent="0">
              <a:buNone/>
            </a:pPr>
            <a:endParaRPr lang="en-US" sz="2000" dirty="0">
              <a:solidFill>
                <a:srgbClr val="000000"/>
              </a:solidFill>
            </a:endParaRPr>
          </a:p>
          <a:p>
            <a:pPr marL="182880" lvl="1" indent="0">
              <a:buNone/>
            </a:pPr>
            <a:r>
              <a:rPr lang="en-US" sz="2000" dirty="0" smtClean="0">
                <a:solidFill>
                  <a:srgbClr val="000000"/>
                </a:solidFill>
              </a:rPr>
              <a:t>*</a:t>
            </a:r>
            <a:r>
              <a:rPr lang="en-US" dirty="0">
                <a:solidFill>
                  <a:srgbClr val="000000"/>
                </a:solidFill>
              </a:rPr>
              <a:t>U</a:t>
            </a:r>
            <a:r>
              <a:rPr lang="en-US" sz="2000" dirty="0" smtClean="0">
                <a:solidFill>
                  <a:srgbClr val="000000"/>
                </a:solidFill>
              </a:rPr>
              <a:t>se </a:t>
            </a:r>
            <a:r>
              <a:rPr lang="en-US" sz="2000" dirty="0" err="1" smtClean="0">
                <a:solidFill>
                  <a:srgbClr val="000000"/>
                </a:solidFill>
              </a:rPr>
              <a:t>Syncplicity</a:t>
            </a:r>
            <a:r>
              <a:rPr lang="en-US" sz="2000" dirty="0" smtClean="0">
                <a:solidFill>
                  <a:srgbClr val="000000"/>
                </a:solidFill>
              </a:rPr>
              <a:t> to share exceptions</a:t>
            </a:r>
            <a:endParaRPr lang="en-US" sz="2000" dirty="0">
              <a:solidFill>
                <a:srgbClr val="000000"/>
              </a:solidFill>
            </a:endParaRPr>
          </a:p>
          <a:p>
            <a:pPr marL="365760" lvl="1" indent="0">
              <a:buNone/>
            </a:pPr>
            <a:endParaRPr lang="en-US" sz="2000" dirty="0" smtClean="0">
              <a:solidFill>
                <a:srgbClr val="000000"/>
              </a:solidFill>
            </a:endParaRPr>
          </a:p>
          <a:p>
            <a:pPr marL="365760" lvl="1" indent="0">
              <a:buNone/>
            </a:pPr>
            <a:endParaRPr lang="en-US" sz="2000" dirty="0" smtClean="0">
              <a:solidFill>
                <a:srgbClr val="000000"/>
              </a:solidFill>
            </a:endParaRPr>
          </a:p>
        </p:txBody>
      </p:sp>
      <p:sp>
        <p:nvSpPr>
          <p:cNvPr id="3" name="Title 2"/>
          <p:cNvSpPr>
            <a:spLocks noGrp="1"/>
          </p:cNvSpPr>
          <p:nvPr>
            <p:ph type="title"/>
          </p:nvPr>
        </p:nvSpPr>
        <p:spPr/>
        <p:txBody>
          <a:bodyPr/>
          <a:lstStyle/>
          <a:p>
            <a:r>
              <a:rPr lang="en-US" dirty="0" smtClean="0"/>
              <a:t>SPED EOY Exceptions</a:t>
            </a:r>
            <a:endParaRPr lang="en-US" dirty="0"/>
          </a:p>
        </p:txBody>
      </p:sp>
    </p:spTree>
    <p:extLst>
      <p:ext uri="{BB962C8B-B14F-4D97-AF65-F5344CB8AC3E}">
        <p14:creationId xmlns:p14="http://schemas.microsoft.com/office/powerpoint/2010/main" val="15681326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r>
              <a:rPr lang="en-US" sz="1800" dirty="0">
                <a:solidFill>
                  <a:srgbClr val="000000"/>
                </a:solidFill>
              </a:rPr>
              <a:t>1. Grade to Age: SY250  error - Calculated age is outside of the expected range for grade level.  Please verify that the grade and birth date is correct.</a:t>
            </a:r>
          </a:p>
          <a:p>
            <a:pPr marL="0" indent="0">
              <a:buNone/>
            </a:pPr>
            <a:endParaRPr lang="en-US" sz="1800" dirty="0">
              <a:solidFill>
                <a:srgbClr val="000000"/>
              </a:solidFill>
            </a:endParaRPr>
          </a:p>
          <a:p>
            <a:r>
              <a:rPr lang="en-US" sz="1800" dirty="0">
                <a:solidFill>
                  <a:srgbClr val="000000"/>
                </a:solidFill>
              </a:rPr>
              <a:t>Use Grade to Age Table posted under Interchanges/Special Education IEP-Additional Resources:  </a:t>
            </a:r>
            <a:r>
              <a:rPr lang="en-US" sz="1800" dirty="0">
                <a:solidFill>
                  <a:srgbClr val="000000"/>
                </a:solidFill>
                <a:hlinkClick r:id="rId2"/>
              </a:rPr>
              <a:t>http://</a:t>
            </a:r>
            <a:r>
              <a:rPr lang="en-US" sz="1800" dirty="0" smtClean="0">
                <a:solidFill>
                  <a:srgbClr val="000000"/>
                </a:solidFill>
                <a:hlinkClick r:id="rId2"/>
              </a:rPr>
              <a:t>www.cde.state.co.us/datapipeline/inter_sped-iep</a:t>
            </a:r>
            <a:r>
              <a:rPr lang="en-US" sz="1800" dirty="0" smtClean="0">
                <a:solidFill>
                  <a:srgbClr val="000000"/>
                </a:solidFill>
              </a:rPr>
              <a:t>  </a:t>
            </a:r>
            <a:endParaRPr lang="en-US" sz="1800" dirty="0">
              <a:solidFill>
                <a:srgbClr val="000000"/>
              </a:solidFill>
            </a:endParaRPr>
          </a:p>
          <a:p>
            <a:pPr marL="45720" indent="0">
              <a:buNone/>
            </a:pPr>
            <a:endParaRPr lang="en-US" sz="1800" dirty="0">
              <a:solidFill>
                <a:srgbClr val="000000"/>
              </a:solidFill>
            </a:endParaRPr>
          </a:p>
        </p:txBody>
      </p:sp>
      <p:sp>
        <p:nvSpPr>
          <p:cNvPr id="3" name="Title 2"/>
          <p:cNvSpPr>
            <a:spLocks noGrp="1"/>
          </p:cNvSpPr>
          <p:nvPr>
            <p:ph type="title"/>
          </p:nvPr>
        </p:nvSpPr>
        <p:spPr/>
        <p:txBody>
          <a:bodyPr/>
          <a:lstStyle/>
          <a:p>
            <a:r>
              <a:rPr lang="en-US" dirty="0" smtClean="0"/>
              <a:t>Grade to Age Exception</a:t>
            </a:r>
            <a:endParaRPr lang="en-US" dirty="0"/>
          </a:p>
        </p:txBody>
      </p:sp>
    </p:spTree>
    <p:extLst>
      <p:ext uri="{BB962C8B-B14F-4D97-AF65-F5344CB8AC3E}">
        <p14:creationId xmlns:p14="http://schemas.microsoft.com/office/powerpoint/2010/main" val="2649654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906795601"/>
              </p:ext>
            </p:extLst>
          </p:nvPr>
        </p:nvGraphicFramePr>
        <p:xfrm>
          <a:off x="1423352" y="1881950"/>
          <a:ext cx="6322695" cy="4081526"/>
        </p:xfrm>
        <a:graphic>
          <a:graphicData uri="http://schemas.openxmlformats.org/drawingml/2006/table">
            <a:tbl>
              <a:tblPr firstRow="1" firstCol="1" lastRow="1" lastCol="1" bandRow="1" bandCol="1"/>
              <a:tblGrid>
                <a:gridCol w="716280"/>
                <a:gridCol w="1071245"/>
                <a:gridCol w="854075"/>
                <a:gridCol w="998220"/>
                <a:gridCol w="899160"/>
                <a:gridCol w="859790"/>
                <a:gridCol w="923925"/>
              </a:tblGrid>
              <a:tr h="187325">
                <a:tc gridSpan="3">
                  <a:txBody>
                    <a:bodyPr/>
                    <a:lstStyle/>
                    <a:p>
                      <a:pPr marL="863600" marR="848995" algn="ctr">
                        <a:lnSpc>
                          <a:spcPct val="115000"/>
                        </a:lnSpc>
                        <a:spcBef>
                          <a:spcPts val="65"/>
                        </a:spcBef>
                        <a:spcAft>
                          <a:spcPts val="0"/>
                        </a:spcAft>
                      </a:pPr>
                      <a:r>
                        <a:rPr lang="en-US" sz="1100" b="1" spc="5" dirty="0">
                          <a:effectLst/>
                          <a:latin typeface="Verdana"/>
                          <a:ea typeface="Verdana"/>
                          <a:cs typeface="Verdana"/>
                        </a:rPr>
                        <a:t>G</a:t>
                      </a:r>
                      <a:r>
                        <a:rPr lang="en-US" sz="1100" b="1" dirty="0">
                          <a:effectLst/>
                          <a:latin typeface="Verdana"/>
                          <a:ea typeface="Verdana"/>
                          <a:cs typeface="Verdana"/>
                        </a:rPr>
                        <a:t>ra</a:t>
                      </a:r>
                      <a:r>
                        <a:rPr lang="en-US" sz="1100" b="1" spc="-5" dirty="0">
                          <a:effectLst/>
                          <a:latin typeface="Verdana"/>
                          <a:ea typeface="Verdana"/>
                          <a:cs typeface="Verdana"/>
                        </a:rPr>
                        <a:t>d</a:t>
                      </a:r>
                      <a:r>
                        <a:rPr lang="en-US" sz="1100" b="1" dirty="0">
                          <a:effectLst/>
                          <a:latin typeface="Verdana"/>
                          <a:ea typeface="Verdana"/>
                          <a:cs typeface="Verdana"/>
                        </a:rPr>
                        <a:t>e</a:t>
                      </a:r>
                      <a:r>
                        <a:rPr lang="en-US" sz="1100" b="1" spc="-5" dirty="0">
                          <a:effectLst/>
                          <a:latin typeface="Verdana"/>
                          <a:ea typeface="Verdana"/>
                          <a:cs typeface="Verdana"/>
                        </a:rPr>
                        <a:t>/Ag</a:t>
                      </a:r>
                      <a:r>
                        <a:rPr lang="en-US" sz="1100" b="1" dirty="0">
                          <a:effectLst/>
                          <a:latin typeface="Verdana"/>
                          <a:ea typeface="Verdana"/>
                          <a:cs typeface="Verdana"/>
                        </a:rPr>
                        <a:t>e</a:t>
                      </a:r>
                      <a:endParaRPr lang="en-US" sz="11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marL="612140" marR="0">
                        <a:lnSpc>
                          <a:spcPct val="115000"/>
                        </a:lnSpc>
                        <a:spcBef>
                          <a:spcPts val="65"/>
                        </a:spcBef>
                        <a:spcAft>
                          <a:spcPts val="0"/>
                        </a:spcAft>
                      </a:pPr>
                      <a:r>
                        <a:rPr lang="en-US" sz="1100" b="1">
                          <a:effectLst/>
                          <a:latin typeface="Verdana"/>
                          <a:ea typeface="Verdana"/>
                          <a:cs typeface="Verdana"/>
                        </a:rPr>
                        <a:t>War</a:t>
                      </a:r>
                      <a:r>
                        <a:rPr lang="en-US" sz="1100" b="1" spc="5">
                          <a:effectLst/>
                          <a:latin typeface="Verdana"/>
                          <a:ea typeface="Verdana"/>
                          <a:cs typeface="Verdana"/>
                        </a:rPr>
                        <a:t>n</a:t>
                      </a:r>
                      <a:r>
                        <a:rPr lang="en-US" sz="1100" b="1" spc="-15">
                          <a:effectLst/>
                          <a:latin typeface="Verdana"/>
                          <a:ea typeface="Verdana"/>
                          <a:cs typeface="Verdana"/>
                        </a:rPr>
                        <a:t>i</a:t>
                      </a:r>
                      <a:r>
                        <a:rPr lang="en-US" sz="1100" b="1" spc="5">
                          <a:effectLst/>
                          <a:latin typeface="Verdana"/>
                          <a:ea typeface="Verdana"/>
                          <a:cs typeface="Verdana"/>
                        </a:rPr>
                        <a:t>n</a:t>
                      </a:r>
                      <a:r>
                        <a:rPr lang="en-US" sz="1100" b="1">
                          <a:effectLst/>
                          <a:latin typeface="Verdana"/>
                          <a:ea typeface="Verdana"/>
                          <a:cs typeface="Verdana"/>
                        </a:rPr>
                        <a:t>g</a:t>
                      </a:r>
                      <a:endParaRPr lang="en-US" sz="110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664845" marR="651510" algn="ctr">
                        <a:lnSpc>
                          <a:spcPct val="115000"/>
                        </a:lnSpc>
                        <a:spcBef>
                          <a:spcPts val="65"/>
                        </a:spcBef>
                        <a:spcAft>
                          <a:spcPts val="0"/>
                        </a:spcAft>
                      </a:pPr>
                      <a:r>
                        <a:rPr lang="en-US" sz="1100" b="1">
                          <a:effectLst/>
                          <a:latin typeface="Verdana"/>
                          <a:ea typeface="Verdana"/>
                          <a:cs typeface="Verdana"/>
                        </a:rPr>
                        <a:t>E</a:t>
                      </a:r>
                      <a:r>
                        <a:rPr lang="en-US" sz="1100" b="1" spc="5">
                          <a:effectLst/>
                          <a:latin typeface="Verdana"/>
                          <a:ea typeface="Verdana"/>
                          <a:cs typeface="Verdana"/>
                        </a:rPr>
                        <a:t>r</a:t>
                      </a:r>
                      <a:r>
                        <a:rPr lang="en-US" sz="1100" b="1">
                          <a:effectLst/>
                          <a:latin typeface="Verdana"/>
                          <a:ea typeface="Verdana"/>
                          <a:cs typeface="Verdana"/>
                        </a:rPr>
                        <a:t>r</a:t>
                      </a:r>
                      <a:r>
                        <a:rPr lang="en-US" sz="1100" b="1" spc="-10">
                          <a:effectLst/>
                          <a:latin typeface="Verdana"/>
                          <a:ea typeface="Verdana"/>
                          <a:cs typeface="Verdana"/>
                        </a:rPr>
                        <a:t>o</a:t>
                      </a:r>
                      <a:r>
                        <a:rPr lang="en-US" sz="1100" b="1">
                          <a:effectLst/>
                          <a:latin typeface="Verdana"/>
                          <a:ea typeface="Verdana"/>
                          <a:cs typeface="Verdana"/>
                        </a:rPr>
                        <a:t>r</a:t>
                      </a:r>
                      <a:endParaRPr lang="en-US" sz="110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548640">
                <a:tc>
                  <a:txBody>
                    <a:bodyPr/>
                    <a:lstStyle/>
                    <a:p>
                      <a:pPr marL="0" marR="0">
                        <a:lnSpc>
                          <a:spcPts val="750"/>
                        </a:lnSpc>
                        <a:spcBef>
                          <a:spcPts val="35"/>
                        </a:spcBef>
                        <a:spcAft>
                          <a:spcPts val="0"/>
                        </a:spcAft>
                      </a:pPr>
                      <a:r>
                        <a:rPr lang="en-US" sz="750">
                          <a:effectLst/>
                          <a:latin typeface="Calibri"/>
                          <a:ea typeface="Calibri"/>
                          <a:cs typeface="Times New Roman"/>
                        </a:rPr>
                        <a:t> </a:t>
                      </a:r>
                      <a:endParaRPr lang="en-US" sz="1100">
                        <a:effectLst/>
                        <a:latin typeface="Calibri"/>
                        <a:ea typeface="Calibri"/>
                        <a:cs typeface="Times New Roman"/>
                      </a:endParaRPr>
                    </a:p>
                    <a:p>
                      <a:pPr marL="120015" marR="0">
                        <a:lnSpc>
                          <a:spcPct val="115000"/>
                        </a:lnSpc>
                        <a:spcBef>
                          <a:spcPts val="0"/>
                        </a:spcBef>
                        <a:spcAft>
                          <a:spcPts val="0"/>
                        </a:spcAft>
                      </a:pPr>
                      <a:r>
                        <a:rPr lang="en-US" sz="1100" b="1" spc="5">
                          <a:effectLst/>
                          <a:latin typeface="Verdana"/>
                          <a:ea typeface="Verdana"/>
                          <a:cs typeface="Verdana"/>
                        </a:rPr>
                        <a:t>G</a:t>
                      </a:r>
                      <a:r>
                        <a:rPr lang="en-US" sz="1100" b="1">
                          <a:effectLst/>
                          <a:latin typeface="Verdana"/>
                          <a:ea typeface="Verdana"/>
                          <a:cs typeface="Verdana"/>
                        </a:rPr>
                        <a:t>ra</a:t>
                      </a:r>
                      <a:r>
                        <a:rPr lang="en-US" sz="1100" b="1" spc="-5">
                          <a:effectLst/>
                          <a:latin typeface="Verdana"/>
                          <a:ea typeface="Verdana"/>
                          <a:cs typeface="Verdana"/>
                        </a:rPr>
                        <a:t>d</a:t>
                      </a:r>
                      <a:r>
                        <a:rPr lang="en-US" sz="1100" b="1">
                          <a:effectLst/>
                          <a:latin typeface="Verdana"/>
                          <a:ea typeface="Verdana"/>
                          <a:cs typeface="Verdana"/>
                        </a:rPr>
                        <a:t>e</a:t>
                      </a:r>
                      <a:endParaRPr lang="en-US" sz="1100">
                        <a:effectLst/>
                        <a:latin typeface="Calibri"/>
                        <a:ea typeface="Calibri"/>
                        <a:cs typeface="Times New Roman"/>
                      </a:endParaRPr>
                    </a:p>
                    <a:p>
                      <a:pPr marL="147320" marR="0">
                        <a:lnSpc>
                          <a:spcPts val="1330"/>
                        </a:lnSpc>
                        <a:spcBef>
                          <a:spcPts val="0"/>
                        </a:spcBef>
                        <a:spcAft>
                          <a:spcPts val="0"/>
                        </a:spcAft>
                      </a:pPr>
                      <a:r>
                        <a:rPr lang="en-US" sz="1100" b="1" spc="5">
                          <a:effectLst/>
                          <a:latin typeface="Verdana"/>
                          <a:ea typeface="Verdana"/>
                          <a:cs typeface="Verdana"/>
                        </a:rPr>
                        <a:t>L</a:t>
                      </a:r>
                      <a:r>
                        <a:rPr lang="en-US" sz="1100" b="1">
                          <a:effectLst/>
                          <a:latin typeface="Verdana"/>
                          <a:ea typeface="Verdana"/>
                          <a:cs typeface="Verdana"/>
                        </a:rPr>
                        <a:t>evel</a:t>
                      </a:r>
                      <a:endParaRPr lang="en-US" sz="110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400"/>
                        </a:lnSpc>
                        <a:spcBef>
                          <a:spcPts val="45"/>
                        </a:spcBef>
                        <a:spcAft>
                          <a:spcPts val="0"/>
                        </a:spcAft>
                      </a:pPr>
                      <a:r>
                        <a:rPr lang="en-US" sz="1400">
                          <a:effectLst/>
                          <a:latin typeface="Calibri"/>
                          <a:ea typeface="Calibri"/>
                          <a:cs typeface="Times New Roman"/>
                        </a:rPr>
                        <a:t> </a:t>
                      </a:r>
                      <a:endParaRPr lang="en-US" sz="1100">
                        <a:effectLst/>
                        <a:latin typeface="Calibri"/>
                        <a:ea typeface="Calibri"/>
                        <a:cs typeface="Times New Roman"/>
                      </a:endParaRPr>
                    </a:p>
                    <a:p>
                      <a:pPr marL="84455" marR="0">
                        <a:lnSpc>
                          <a:spcPct val="115000"/>
                        </a:lnSpc>
                        <a:spcBef>
                          <a:spcPts val="0"/>
                        </a:spcBef>
                        <a:spcAft>
                          <a:spcPts val="0"/>
                        </a:spcAft>
                      </a:pPr>
                      <a:r>
                        <a:rPr lang="en-US" sz="1100" b="1" spc="-5">
                          <a:effectLst/>
                          <a:latin typeface="Verdana"/>
                          <a:ea typeface="Verdana"/>
                          <a:cs typeface="Verdana"/>
                        </a:rPr>
                        <a:t>D</a:t>
                      </a:r>
                      <a:r>
                        <a:rPr lang="en-US" sz="1100" b="1">
                          <a:effectLst/>
                          <a:latin typeface="Verdana"/>
                          <a:ea typeface="Verdana"/>
                          <a:cs typeface="Verdana"/>
                        </a:rPr>
                        <a:t>e</a:t>
                      </a:r>
                      <a:r>
                        <a:rPr lang="en-US" sz="1100" b="1" spc="5">
                          <a:effectLst/>
                          <a:latin typeface="Verdana"/>
                          <a:ea typeface="Verdana"/>
                          <a:cs typeface="Verdana"/>
                        </a:rPr>
                        <a:t>s</a:t>
                      </a:r>
                      <a:r>
                        <a:rPr lang="en-US" sz="1100" b="1">
                          <a:effectLst/>
                          <a:latin typeface="Verdana"/>
                          <a:ea typeface="Verdana"/>
                          <a:cs typeface="Verdana"/>
                        </a:rPr>
                        <a:t>cr</a:t>
                      </a:r>
                      <a:r>
                        <a:rPr lang="en-US" sz="1100" b="1" spc="-5">
                          <a:effectLst/>
                          <a:latin typeface="Verdana"/>
                          <a:ea typeface="Verdana"/>
                          <a:cs typeface="Verdana"/>
                        </a:rPr>
                        <a:t>ip</a:t>
                      </a:r>
                      <a:r>
                        <a:rPr lang="en-US" sz="1100" b="1">
                          <a:effectLst/>
                          <a:latin typeface="Verdana"/>
                          <a:ea typeface="Verdana"/>
                          <a:cs typeface="Verdana"/>
                        </a:rPr>
                        <a:t>t</a:t>
                      </a:r>
                      <a:r>
                        <a:rPr lang="en-US" sz="1100" b="1" spc="-5">
                          <a:effectLst/>
                          <a:latin typeface="Verdana"/>
                          <a:ea typeface="Verdana"/>
                          <a:cs typeface="Verdana"/>
                        </a:rPr>
                        <a:t>i</a:t>
                      </a:r>
                      <a:r>
                        <a:rPr lang="en-US" sz="1100" b="1">
                          <a:effectLst/>
                          <a:latin typeface="Verdana"/>
                          <a:ea typeface="Verdana"/>
                          <a:cs typeface="Verdana"/>
                        </a:rPr>
                        <a:t>on</a:t>
                      </a:r>
                      <a:endParaRPr lang="en-US" sz="110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750"/>
                        </a:lnSpc>
                        <a:spcBef>
                          <a:spcPts val="35"/>
                        </a:spcBef>
                        <a:spcAft>
                          <a:spcPts val="0"/>
                        </a:spcAft>
                      </a:pPr>
                      <a:r>
                        <a:rPr lang="en-US" sz="750">
                          <a:effectLst/>
                          <a:latin typeface="Calibri"/>
                          <a:ea typeface="Calibri"/>
                          <a:cs typeface="Times New Roman"/>
                        </a:rPr>
                        <a:t> </a:t>
                      </a:r>
                      <a:endParaRPr lang="en-US" sz="1100">
                        <a:effectLst/>
                        <a:latin typeface="Calibri"/>
                        <a:ea typeface="Calibri"/>
                        <a:cs typeface="Times New Roman"/>
                      </a:endParaRPr>
                    </a:p>
                    <a:p>
                      <a:pPr marL="39370" marR="24765" algn="ctr">
                        <a:lnSpc>
                          <a:spcPct val="115000"/>
                        </a:lnSpc>
                        <a:spcBef>
                          <a:spcPts val="0"/>
                        </a:spcBef>
                        <a:spcAft>
                          <a:spcPts val="0"/>
                        </a:spcAft>
                      </a:pPr>
                      <a:r>
                        <a:rPr lang="en-US" sz="1100" b="1">
                          <a:effectLst/>
                          <a:latin typeface="Verdana"/>
                          <a:ea typeface="Verdana"/>
                          <a:cs typeface="Verdana"/>
                        </a:rPr>
                        <a:t>E</a:t>
                      </a:r>
                      <a:r>
                        <a:rPr lang="en-US" sz="1100" b="1" spc="5">
                          <a:effectLst/>
                          <a:latin typeface="Verdana"/>
                          <a:ea typeface="Verdana"/>
                          <a:cs typeface="Verdana"/>
                        </a:rPr>
                        <a:t>x</a:t>
                      </a:r>
                      <a:r>
                        <a:rPr lang="en-US" sz="1100" b="1" spc="-5">
                          <a:effectLst/>
                          <a:latin typeface="Verdana"/>
                          <a:ea typeface="Verdana"/>
                          <a:cs typeface="Verdana"/>
                        </a:rPr>
                        <a:t>p</a:t>
                      </a:r>
                      <a:r>
                        <a:rPr lang="en-US" sz="1100" b="1">
                          <a:effectLst/>
                          <a:latin typeface="Verdana"/>
                          <a:ea typeface="Verdana"/>
                          <a:cs typeface="Verdana"/>
                        </a:rPr>
                        <a:t>ected</a:t>
                      </a:r>
                      <a:endParaRPr lang="en-US" sz="1100">
                        <a:effectLst/>
                        <a:latin typeface="Calibri"/>
                        <a:ea typeface="Calibri"/>
                        <a:cs typeface="Times New Roman"/>
                      </a:endParaRPr>
                    </a:p>
                    <a:p>
                      <a:pPr marL="250825" marR="237490" algn="ctr">
                        <a:lnSpc>
                          <a:spcPts val="1330"/>
                        </a:lnSpc>
                        <a:spcBef>
                          <a:spcPts val="0"/>
                        </a:spcBef>
                        <a:spcAft>
                          <a:spcPts val="0"/>
                        </a:spcAft>
                      </a:pPr>
                      <a:r>
                        <a:rPr lang="en-US" sz="1100" b="1" spc="-5">
                          <a:effectLst/>
                          <a:latin typeface="Verdana"/>
                          <a:ea typeface="Verdana"/>
                          <a:cs typeface="Verdana"/>
                        </a:rPr>
                        <a:t>Ag</a:t>
                      </a:r>
                      <a:r>
                        <a:rPr lang="en-US" sz="1100" b="1">
                          <a:effectLst/>
                          <a:latin typeface="Verdana"/>
                          <a:ea typeface="Verdana"/>
                          <a:cs typeface="Verdana"/>
                        </a:rPr>
                        <a:t>e</a:t>
                      </a:r>
                      <a:endParaRPr lang="en-US" sz="110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750"/>
                        </a:lnSpc>
                        <a:spcBef>
                          <a:spcPts val="35"/>
                        </a:spcBef>
                        <a:spcAft>
                          <a:spcPts val="0"/>
                        </a:spcAft>
                      </a:pPr>
                      <a:r>
                        <a:rPr lang="en-US" sz="750">
                          <a:effectLst/>
                          <a:latin typeface="Calibri"/>
                          <a:ea typeface="Calibri"/>
                          <a:cs typeface="Times New Roman"/>
                        </a:rPr>
                        <a:t> </a:t>
                      </a:r>
                      <a:endParaRPr lang="en-US" sz="1100">
                        <a:effectLst/>
                        <a:latin typeface="Calibri"/>
                        <a:ea typeface="Calibri"/>
                        <a:cs typeface="Times New Roman"/>
                      </a:endParaRPr>
                    </a:p>
                    <a:p>
                      <a:pPr marL="107950" marR="95250" algn="ctr">
                        <a:lnSpc>
                          <a:spcPct val="115000"/>
                        </a:lnSpc>
                        <a:spcBef>
                          <a:spcPts val="0"/>
                        </a:spcBef>
                        <a:spcAft>
                          <a:spcPts val="0"/>
                        </a:spcAft>
                      </a:pPr>
                      <a:r>
                        <a:rPr lang="en-US" sz="1100" b="1">
                          <a:effectLst/>
                          <a:latin typeface="Verdana"/>
                          <a:ea typeface="Verdana"/>
                          <a:cs typeface="Verdana"/>
                        </a:rPr>
                        <a:t>M</a:t>
                      </a:r>
                      <a:r>
                        <a:rPr lang="en-US" sz="1100" b="1" spc="-5">
                          <a:effectLst/>
                          <a:latin typeface="Verdana"/>
                          <a:ea typeface="Verdana"/>
                          <a:cs typeface="Verdana"/>
                        </a:rPr>
                        <a:t>i</a:t>
                      </a:r>
                      <a:r>
                        <a:rPr lang="en-US" sz="1100" b="1" spc="5">
                          <a:effectLst/>
                          <a:latin typeface="Verdana"/>
                          <a:ea typeface="Verdana"/>
                          <a:cs typeface="Verdana"/>
                        </a:rPr>
                        <a:t>n</a:t>
                      </a:r>
                      <a:r>
                        <a:rPr lang="en-US" sz="1100" b="1" spc="-5">
                          <a:effectLst/>
                          <a:latin typeface="Verdana"/>
                          <a:ea typeface="Verdana"/>
                          <a:cs typeface="Verdana"/>
                        </a:rPr>
                        <a:t>im</a:t>
                      </a:r>
                      <a:r>
                        <a:rPr lang="en-US" sz="1100" b="1" spc="5">
                          <a:effectLst/>
                          <a:latin typeface="Verdana"/>
                          <a:ea typeface="Verdana"/>
                          <a:cs typeface="Verdana"/>
                        </a:rPr>
                        <a:t>u</a:t>
                      </a:r>
                      <a:r>
                        <a:rPr lang="en-US" sz="1100" b="1">
                          <a:effectLst/>
                          <a:latin typeface="Verdana"/>
                          <a:ea typeface="Verdana"/>
                          <a:cs typeface="Verdana"/>
                        </a:rPr>
                        <a:t>m</a:t>
                      </a:r>
                      <a:endParaRPr lang="en-US" sz="1100">
                        <a:effectLst/>
                        <a:latin typeface="Calibri"/>
                        <a:ea typeface="Calibri"/>
                        <a:cs typeface="Times New Roman"/>
                      </a:endParaRPr>
                    </a:p>
                    <a:p>
                      <a:pPr marL="321945" marR="310515" algn="ctr">
                        <a:lnSpc>
                          <a:spcPts val="1330"/>
                        </a:lnSpc>
                        <a:spcBef>
                          <a:spcPts val="0"/>
                        </a:spcBef>
                        <a:spcAft>
                          <a:spcPts val="0"/>
                        </a:spcAft>
                      </a:pPr>
                      <a:r>
                        <a:rPr lang="en-US" sz="1100" b="1" spc="-5">
                          <a:effectLst/>
                          <a:latin typeface="Verdana"/>
                          <a:ea typeface="Verdana"/>
                          <a:cs typeface="Verdana"/>
                        </a:rPr>
                        <a:t>Ag</a:t>
                      </a:r>
                      <a:r>
                        <a:rPr lang="en-US" sz="1100" b="1">
                          <a:effectLst/>
                          <a:latin typeface="Verdana"/>
                          <a:ea typeface="Verdana"/>
                          <a:cs typeface="Verdana"/>
                        </a:rPr>
                        <a:t>e</a:t>
                      </a:r>
                      <a:endParaRPr lang="en-US" sz="110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750"/>
                        </a:lnSpc>
                        <a:spcBef>
                          <a:spcPts val="35"/>
                        </a:spcBef>
                        <a:spcAft>
                          <a:spcPts val="0"/>
                        </a:spcAft>
                      </a:pPr>
                      <a:r>
                        <a:rPr lang="en-US" sz="750">
                          <a:effectLst/>
                          <a:latin typeface="Calibri"/>
                          <a:ea typeface="Calibri"/>
                          <a:cs typeface="Times New Roman"/>
                        </a:rPr>
                        <a:t> </a:t>
                      </a:r>
                      <a:endParaRPr lang="en-US" sz="1100">
                        <a:effectLst/>
                        <a:latin typeface="Calibri"/>
                        <a:ea typeface="Calibri"/>
                        <a:cs typeface="Times New Roman"/>
                      </a:endParaRPr>
                    </a:p>
                    <a:p>
                      <a:pPr marL="39370" marR="25400" algn="ctr">
                        <a:lnSpc>
                          <a:spcPct val="115000"/>
                        </a:lnSpc>
                        <a:spcBef>
                          <a:spcPts val="0"/>
                        </a:spcBef>
                        <a:spcAft>
                          <a:spcPts val="0"/>
                        </a:spcAft>
                      </a:pPr>
                      <a:r>
                        <a:rPr lang="en-US" sz="1100" b="1">
                          <a:effectLst/>
                          <a:latin typeface="Verdana"/>
                          <a:ea typeface="Verdana"/>
                          <a:cs typeface="Verdana"/>
                        </a:rPr>
                        <a:t>M</a:t>
                      </a:r>
                      <a:r>
                        <a:rPr lang="en-US" sz="1100" b="1" spc="-5">
                          <a:effectLst/>
                          <a:latin typeface="Verdana"/>
                          <a:ea typeface="Verdana"/>
                          <a:cs typeface="Verdana"/>
                        </a:rPr>
                        <a:t>a</a:t>
                      </a:r>
                      <a:r>
                        <a:rPr lang="en-US" sz="1100" b="1" spc="5">
                          <a:effectLst/>
                          <a:latin typeface="Verdana"/>
                          <a:ea typeface="Verdana"/>
                          <a:cs typeface="Verdana"/>
                        </a:rPr>
                        <a:t>x</a:t>
                      </a:r>
                      <a:r>
                        <a:rPr lang="en-US" sz="1100" b="1" spc="-5">
                          <a:effectLst/>
                          <a:latin typeface="Verdana"/>
                          <a:ea typeface="Verdana"/>
                          <a:cs typeface="Verdana"/>
                        </a:rPr>
                        <a:t>im</a:t>
                      </a:r>
                      <a:r>
                        <a:rPr lang="en-US" sz="1100" b="1" spc="5">
                          <a:effectLst/>
                          <a:latin typeface="Verdana"/>
                          <a:ea typeface="Verdana"/>
                          <a:cs typeface="Verdana"/>
                        </a:rPr>
                        <a:t>u</a:t>
                      </a:r>
                      <a:r>
                        <a:rPr lang="en-US" sz="1100" b="1">
                          <a:effectLst/>
                          <a:latin typeface="Verdana"/>
                          <a:ea typeface="Verdana"/>
                          <a:cs typeface="Verdana"/>
                        </a:rPr>
                        <a:t>m</a:t>
                      </a:r>
                      <a:endParaRPr lang="en-US" sz="1100">
                        <a:effectLst/>
                        <a:latin typeface="Calibri"/>
                        <a:ea typeface="Calibri"/>
                        <a:cs typeface="Times New Roman"/>
                      </a:endParaRPr>
                    </a:p>
                    <a:p>
                      <a:pPr marL="273685" marR="260350" algn="ctr">
                        <a:lnSpc>
                          <a:spcPts val="1330"/>
                        </a:lnSpc>
                        <a:spcBef>
                          <a:spcPts val="0"/>
                        </a:spcBef>
                        <a:spcAft>
                          <a:spcPts val="0"/>
                        </a:spcAft>
                      </a:pPr>
                      <a:r>
                        <a:rPr lang="en-US" sz="1100" b="1" spc="-5">
                          <a:effectLst/>
                          <a:latin typeface="Verdana"/>
                          <a:ea typeface="Verdana"/>
                          <a:cs typeface="Verdana"/>
                        </a:rPr>
                        <a:t>Ag</a:t>
                      </a:r>
                      <a:r>
                        <a:rPr lang="en-US" sz="1100" b="1">
                          <a:effectLst/>
                          <a:latin typeface="Verdana"/>
                          <a:ea typeface="Verdana"/>
                          <a:cs typeface="Verdana"/>
                        </a:rPr>
                        <a:t>e</a:t>
                      </a:r>
                      <a:endParaRPr lang="en-US" sz="110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750"/>
                        </a:lnSpc>
                        <a:spcBef>
                          <a:spcPts val="35"/>
                        </a:spcBef>
                        <a:spcAft>
                          <a:spcPts val="0"/>
                        </a:spcAft>
                      </a:pPr>
                      <a:r>
                        <a:rPr lang="en-US" sz="750">
                          <a:effectLst/>
                          <a:latin typeface="Calibri"/>
                          <a:ea typeface="Calibri"/>
                          <a:cs typeface="Times New Roman"/>
                        </a:rPr>
                        <a:t> </a:t>
                      </a:r>
                      <a:endParaRPr lang="en-US" sz="1100">
                        <a:effectLst/>
                        <a:latin typeface="Calibri"/>
                        <a:ea typeface="Calibri"/>
                        <a:cs typeface="Times New Roman"/>
                      </a:endParaRPr>
                    </a:p>
                    <a:p>
                      <a:pPr marL="39370" marR="25400" algn="ctr">
                        <a:lnSpc>
                          <a:spcPct val="115000"/>
                        </a:lnSpc>
                        <a:spcBef>
                          <a:spcPts val="0"/>
                        </a:spcBef>
                        <a:spcAft>
                          <a:spcPts val="0"/>
                        </a:spcAft>
                      </a:pPr>
                      <a:r>
                        <a:rPr lang="en-US" sz="1100" b="1">
                          <a:effectLst/>
                          <a:latin typeface="Verdana"/>
                          <a:ea typeface="Verdana"/>
                          <a:cs typeface="Verdana"/>
                        </a:rPr>
                        <a:t>M</a:t>
                      </a:r>
                      <a:r>
                        <a:rPr lang="en-US" sz="1100" b="1" spc="-5">
                          <a:effectLst/>
                          <a:latin typeface="Verdana"/>
                          <a:ea typeface="Verdana"/>
                          <a:cs typeface="Verdana"/>
                        </a:rPr>
                        <a:t>i</a:t>
                      </a:r>
                      <a:r>
                        <a:rPr lang="en-US" sz="1100" b="1" spc="5">
                          <a:effectLst/>
                          <a:latin typeface="Verdana"/>
                          <a:ea typeface="Verdana"/>
                          <a:cs typeface="Verdana"/>
                        </a:rPr>
                        <a:t>n</a:t>
                      </a:r>
                      <a:r>
                        <a:rPr lang="en-US" sz="1100" b="1" spc="-5">
                          <a:effectLst/>
                          <a:latin typeface="Verdana"/>
                          <a:ea typeface="Verdana"/>
                          <a:cs typeface="Verdana"/>
                        </a:rPr>
                        <a:t>im</a:t>
                      </a:r>
                      <a:r>
                        <a:rPr lang="en-US" sz="1100" b="1" spc="5">
                          <a:effectLst/>
                          <a:latin typeface="Verdana"/>
                          <a:ea typeface="Verdana"/>
                          <a:cs typeface="Verdana"/>
                        </a:rPr>
                        <a:t>u</a:t>
                      </a:r>
                      <a:r>
                        <a:rPr lang="en-US" sz="1100" b="1">
                          <a:effectLst/>
                          <a:latin typeface="Verdana"/>
                          <a:ea typeface="Verdana"/>
                          <a:cs typeface="Verdana"/>
                        </a:rPr>
                        <a:t>m</a:t>
                      </a:r>
                      <a:endParaRPr lang="en-US" sz="1100">
                        <a:effectLst/>
                        <a:latin typeface="Calibri"/>
                        <a:ea typeface="Calibri"/>
                        <a:cs typeface="Times New Roman"/>
                      </a:endParaRPr>
                    </a:p>
                    <a:p>
                      <a:pPr marL="253365" marR="240665" algn="ctr">
                        <a:lnSpc>
                          <a:spcPts val="1330"/>
                        </a:lnSpc>
                        <a:spcBef>
                          <a:spcPts val="0"/>
                        </a:spcBef>
                        <a:spcAft>
                          <a:spcPts val="0"/>
                        </a:spcAft>
                      </a:pPr>
                      <a:r>
                        <a:rPr lang="en-US" sz="1100" b="1" spc="-5">
                          <a:effectLst/>
                          <a:latin typeface="Verdana"/>
                          <a:ea typeface="Verdana"/>
                          <a:cs typeface="Verdana"/>
                        </a:rPr>
                        <a:t>Ag</a:t>
                      </a:r>
                      <a:r>
                        <a:rPr lang="en-US" sz="1100" b="1">
                          <a:effectLst/>
                          <a:latin typeface="Verdana"/>
                          <a:ea typeface="Verdana"/>
                          <a:cs typeface="Verdana"/>
                        </a:rPr>
                        <a:t>e</a:t>
                      </a:r>
                      <a:endParaRPr lang="en-US" sz="110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750"/>
                        </a:lnSpc>
                        <a:spcBef>
                          <a:spcPts val="35"/>
                        </a:spcBef>
                        <a:spcAft>
                          <a:spcPts val="0"/>
                        </a:spcAft>
                      </a:pPr>
                      <a:r>
                        <a:rPr lang="en-US" sz="750">
                          <a:effectLst/>
                          <a:latin typeface="Calibri"/>
                          <a:ea typeface="Calibri"/>
                          <a:cs typeface="Times New Roman"/>
                        </a:rPr>
                        <a:t> </a:t>
                      </a:r>
                      <a:endParaRPr lang="en-US" sz="1100">
                        <a:effectLst/>
                        <a:latin typeface="Calibri"/>
                        <a:ea typeface="Calibri"/>
                        <a:cs typeface="Times New Roman"/>
                      </a:endParaRPr>
                    </a:p>
                    <a:p>
                      <a:pPr marL="50165" marR="39370" algn="ctr">
                        <a:lnSpc>
                          <a:spcPct val="115000"/>
                        </a:lnSpc>
                        <a:spcBef>
                          <a:spcPts val="0"/>
                        </a:spcBef>
                        <a:spcAft>
                          <a:spcPts val="0"/>
                        </a:spcAft>
                      </a:pPr>
                      <a:r>
                        <a:rPr lang="en-US" sz="1100" b="1">
                          <a:effectLst/>
                          <a:latin typeface="Verdana"/>
                          <a:ea typeface="Verdana"/>
                          <a:cs typeface="Verdana"/>
                        </a:rPr>
                        <a:t>M</a:t>
                      </a:r>
                      <a:r>
                        <a:rPr lang="en-US" sz="1100" b="1" spc="-5">
                          <a:effectLst/>
                          <a:latin typeface="Verdana"/>
                          <a:ea typeface="Verdana"/>
                          <a:cs typeface="Verdana"/>
                        </a:rPr>
                        <a:t>a</a:t>
                      </a:r>
                      <a:r>
                        <a:rPr lang="en-US" sz="1100" b="1" spc="5">
                          <a:effectLst/>
                          <a:latin typeface="Verdana"/>
                          <a:ea typeface="Verdana"/>
                          <a:cs typeface="Verdana"/>
                        </a:rPr>
                        <a:t>x</a:t>
                      </a:r>
                      <a:r>
                        <a:rPr lang="en-US" sz="1100" b="1" spc="-5">
                          <a:effectLst/>
                          <a:latin typeface="Verdana"/>
                          <a:ea typeface="Verdana"/>
                          <a:cs typeface="Verdana"/>
                        </a:rPr>
                        <a:t>im</a:t>
                      </a:r>
                      <a:r>
                        <a:rPr lang="en-US" sz="1100" b="1" spc="5">
                          <a:effectLst/>
                          <a:latin typeface="Verdana"/>
                          <a:ea typeface="Verdana"/>
                          <a:cs typeface="Verdana"/>
                        </a:rPr>
                        <a:t>u</a:t>
                      </a:r>
                      <a:r>
                        <a:rPr lang="en-US" sz="1100" b="1">
                          <a:effectLst/>
                          <a:latin typeface="Verdana"/>
                          <a:ea typeface="Verdana"/>
                          <a:cs typeface="Verdana"/>
                        </a:rPr>
                        <a:t>m</a:t>
                      </a:r>
                      <a:endParaRPr lang="en-US" sz="1100">
                        <a:effectLst/>
                        <a:latin typeface="Calibri"/>
                        <a:ea typeface="Calibri"/>
                        <a:cs typeface="Times New Roman"/>
                      </a:endParaRPr>
                    </a:p>
                    <a:p>
                      <a:pPr marL="285750" marR="272415" algn="ctr">
                        <a:lnSpc>
                          <a:spcPts val="1330"/>
                        </a:lnSpc>
                        <a:spcBef>
                          <a:spcPts val="0"/>
                        </a:spcBef>
                        <a:spcAft>
                          <a:spcPts val="0"/>
                        </a:spcAft>
                      </a:pPr>
                      <a:r>
                        <a:rPr lang="en-US" sz="1100" b="1" spc="-5">
                          <a:effectLst/>
                          <a:latin typeface="Verdana"/>
                          <a:ea typeface="Verdana"/>
                          <a:cs typeface="Verdana"/>
                        </a:rPr>
                        <a:t>Ag</a:t>
                      </a:r>
                      <a:r>
                        <a:rPr lang="en-US" sz="1100" b="1">
                          <a:effectLst/>
                          <a:latin typeface="Verdana"/>
                          <a:ea typeface="Verdana"/>
                          <a:cs typeface="Verdana"/>
                        </a:rPr>
                        <a:t>e</a:t>
                      </a:r>
                      <a:endParaRPr lang="en-US" sz="110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8150">
                <a:tc>
                  <a:txBody>
                    <a:bodyPr/>
                    <a:lstStyle/>
                    <a:p>
                      <a:pPr marL="232410" marR="0">
                        <a:lnSpc>
                          <a:spcPct val="115000"/>
                        </a:lnSpc>
                        <a:spcBef>
                          <a:spcPts val="55"/>
                        </a:spcBef>
                        <a:spcAft>
                          <a:spcPts val="0"/>
                        </a:spcAft>
                      </a:pPr>
                      <a:r>
                        <a:rPr lang="en-US" sz="1000" spc="5">
                          <a:effectLst/>
                          <a:latin typeface="Verdana"/>
                          <a:ea typeface="Verdana"/>
                          <a:cs typeface="Verdana"/>
                        </a:rPr>
                        <a:t>002</a:t>
                      </a:r>
                      <a:endParaRPr lang="en-US" sz="1100">
                        <a:effectLst/>
                        <a:latin typeface="Calibri"/>
                        <a:ea typeface="Calibri"/>
                        <a:cs typeface="Times New Roman"/>
                      </a:endParaRPr>
                    </a:p>
                    <a:p>
                      <a:pPr marL="232410" marR="0">
                        <a:lnSpc>
                          <a:spcPct val="115000"/>
                        </a:lnSpc>
                        <a:spcBef>
                          <a:spcPts val="55"/>
                        </a:spcBef>
                        <a:spcAft>
                          <a:spcPts val="0"/>
                        </a:spcAft>
                      </a:pPr>
                      <a:r>
                        <a:rPr lang="en-US" sz="1000" spc="5">
                          <a:effectLst/>
                          <a:latin typeface="Verdana"/>
                          <a:ea typeface="Verdana"/>
                          <a:cs typeface="Verdana"/>
                        </a:rPr>
                        <a:t>004</a:t>
                      </a:r>
                      <a:endParaRPr lang="en-US" sz="1100">
                        <a:effectLst/>
                        <a:latin typeface="Calibri"/>
                        <a:ea typeface="Calibri"/>
                        <a:cs typeface="Times New Roman"/>
                      </a:endParaRPr>
                    </a:p>
                    <a:p>
                      <a:pPr marL="0" marR="0">
                        <a:lnSpc>
                          <a:spcPts val="750"/>
                        </a:lnSpc>
                        <a:spcBef>
                          <a:spcPts val="40"/>
                        </a:spcBef>
                        <a:spcAft>
                          <a:spcPts val="0"/>
                        </a:spcAft>
                      </a:pPr>
                      <a:r>
                        <a:rPr lang="en-US" sz="750">
                          <a:effectLst/>
                          <a:latin typeface="Calibri"/>
                          <a:ea typeface="Calibri"/>
                          <a:cs typeface="Times New Roman"/>
                        </a:rPr>
                        <a:t> </a:t>
                      </a:r>
                      <a:endParaRPr lang="en-US" sz="1100">
                        <a:effectLst/>
                        <a:latin typeface="Calibri"/>
                        <a:ea typeface="Calibri"/>
                        <a:cs typeface="Times New Roman"/>
                      </a:endParaRPr>
                    </a:p>
                    <a:p>
                      <a:pPr marL="232410" marR="0">
                        <a:lnSpc>
                          <a:spcPct val="115000"/>
                        </a:lnSpc>
                        <a:spcBef>
                          <a:spcPts val="0"/>
                        </a:spcBef>
                        <a:spcAft>
                          <a:spcPts val="0"/>
                        </a:spcAft>
                      </a:pPr>
                      <a:r>
                        <a:rPr lang="en-US" sz="1000" spc="5">
                          <a:effectLst/>
                          <a:latin typeface="Verdana"/>
                          <a:ea typeface="Verdana"/>
                          <a:cs typeface="Verdana"/>
                        </a:rPr>
                        <a:t>006</a:t>
                      </a:r>
                      <a:endParaRPr lang="en-US" sz="1100">
                        <a:effectLst/>
                        <a:latin typeface="Calibri"/>
                        <a:ea typeface="Calibri"/>
                        <a:cs typeface="Times New Roman"/>
                      </a:endParaRPr>
                    </a:p>
                    <a:p>
                      <a:pPr marL="0" marR="0">
                        <a:lnSpc>
                          <a:spcPts val="550"/>
                        </a:lnSpc>
                        <a:spcBef>
                          <a:spcPts val="5"/>
                        </a:spcBef>
                        <a:spcAft>
                          <a:spcPts val="0"/>
                        </a:spcAft>
                      </a:pPr>
                      <a:r>
                        <a:rPr lang="en-US" sz="550">
                          <a:effectLst/>
                          <a:latin typeface="Calibri"/>
                          <a:ea typeface="Calibri"/>
                          <a:cs typeface="Times New Roman"/>
                        </a:rPr>
                        <a:t> </a:t>
                      </a:r>
                      <a:endParaRPr lang="en-US" sz="1100">
                        <a:effectLst/>
                        <a:latin typeface="Calibri"/>
                        <a:ea typeface="Calibri"/>
                        <a:cs typeface="Times New Roman"/>
                      </a:endParaRPr>
                    </a:p>
                    <a:p>
                      <a:pPr marL="0" marR="0">
                        <a:lnSpc>
                          <a:spcPts val="1000"/>
                        </a:lnSpc>
                        <a:spcBef>
                          <a:spcPts val="0"/>
                        </a:spcBef>
                        <a:spcAft>
                          <a:spcPts val="0"/>
                        </a:spcAft>
                      </a:pPr>
                      <a:r>
                        <a:rPr lang="en-US" sz="1000">
                          <a:effectLst/>
                          <a:latin typeface="Calibri"/>
                          <a:ea typeface="Calibri"/>
                          <a:cs typeface="Times New Roman"/>
                        </a:rPr>
                        <a:t> </a:t>
                      </a:r>
                      <a:endParaRPr lang="en-US" sz="1100">
                        <a:effectLst/>
                        <a:latin typeface="Calibri"/>
                        <a:ea typeface="Calibri"/>
                        <a:cs typeface="Times New Roman"/>
                      </a:endParaRPr>
                    </a:p>
                    <a:p>
                      <a:pPr marL="232410" marR="0">
                        <a:lnSpc>
                          <a:spcPct val="115000"/>
                        </a:lnSpc>
                        <a:spcBef>
                          <a:spcPts val="0"/>
                        </a:spcBef>
                        <a:spcAft>
                          <a:spcPts val="0"/>
                        </a:spcAft>
                      </a:pPr>
                      <a:r>
                        <a:rPr lang="en-US" sz="1000" spc="5">
                          <a:effectLst/>
                          <a:latin typeface="Verdana"/>
                          <a:ea typeface="Verdana"/>
                          <a:cs typeface="Verdana"/>
                        </a:rPr>
                        <a:t>007</a:t>
                      </a:r>
                      <a:endParaRPr lang="en-US" sz="1100">
                        <a:effectLst/>
                        <a:latin typeface="Calibri"/>
                        <a:ea typeface="Calibri"/>
                        <a:cs typeface="Times New Roman"/>
                      </a:endParaRPr>
                    </a:p>
                    <a:p>
                      <a:pPr marL="0" marR="0">
                        <a:lnSpc>
                          <a:spcPts val="800"/>
                        </a:lnSpc>
                        <a:spcBef>
                          <a:spcPts val="35"/>
                        </a:spcBef>
                        <a:spcAft>
                          <a:spcPts val="0"/>
                        </a:spcAft>
                      </a:pPr>
                      <a:r>
                        <a:rPr lang="en-US" sz="800">
                          <a:effectLst/>
                          <a:latin typeface="Calibri"/>
                          <a:ea typeface="Calibri"/>
                          <a:cs typeface="Times New Roman"/>
                        </a:rPr>
                        <a:t> </a:t>
                      </a:r>
                      <a:endParaRPr lang="en-US" sz="1100">
                        <a:effectLst/>
                        <a:latin typeface="Calibri"/>
                        <a:ea typeface="Calibri"/>
                        <a:cs typeface="Times New Roman"/>
                      </a:endParaRPr>
                    </a:p>
                    <a:p>
                      <a:pPr marL="232410" marR="0">
                        <a:lnSpc>
                          <a:spcPct val="115000"/>
                        </a:lnSpc>
                        <a:spcBef>
                          <a:spcPts val="0"/>
                        </a:spcBef>
                        <a:spcAft>
                          <a:spcPts val="0"/>
                        </a:spcAft>
                      </a:pPr>
                      <a:r>
                        <a:rPr lang="en-US" sz="1000" spc="5">
                          <a:effectLst/>
                          <a:latin typeface="Verdana"/>
                          <a:ea typeface="Verdana"/>
                          <a:cs typeface="Verdana"/>
                        </a:rPr>
                        <a:t>010</a:t>
                      </a:r>
                      <a:endParaRPr lang="en-US" sz="1100">
                        <a:effectLst/>
                        <a:latin typeface="Calibri"/>
                        <a:ea typeface="Calibri"/>
                        <a:cs typeface="Times New Roman"/>
                      </a:endParaRPr>
                    </a:p>
                    <a:p>
                      <a:pPr marL="232410" marR="0">
                        <a:lnSpc>
                          <a:spcPct val="115000"/>
                        </a:lnSpc>
                        <a:spcBef>
                          <a:spcPts val="60"/>
                        </a:spcBef>
                        <a:spcAft>
                          <a:spcPts val="0"/>
                        </a:spcAft>
                      </a:pPr>
                      <a:r>
                        <a:rPr lang="en-US" sz="1000" spc="5">
                          <a:effectLst/>
                          <a:latin typeface="Verdana"/>
                          <a:ea typeface="Verdana"/>
                          <a:cs typeface="Verdana"/>
                        </a:rPr>
                        <a:t>020</a:t>
                      </a:r>
                      <a:endParaRPr lang="en-US" sz="1100">
                        <a:effectLst/>
                        <a:latin typeface="Calibri"/>
                        <a:ea typeface="Calibri"/>
                        <a:cs typeface="Times New Roman"/>
                      </a:endParaRPr>
                    </a:p>
                    <a:p>
                      <a:pPr marL="232410" marR="0">
                        <a:lnSpc>
                          <a:spcPct val="115000"/>
                        </a:lnSpc>
                        <a:spcBef>
                          <a:spcPts val="65"/>
                        </a:spcBef>
                        <a:spcAft>
                          <a:spcPts val="0"/>
                        </a:spcAft>
                      </a:pPr>
                      <a:r>
                        <a:rPr lang="en-US" sz="1000" spc="5">
                          <a:effectLst/>
                          <a:latin typeface="Verdana"/>
                          <a:ea typeface="Verdana"/>
                          <a:cs typeface="Verdana"/>
                        </a:rPr>
                        <a:t>030</a:t>
                      </a:r>
                      <a:endParaRPr lang="en-US" sz="1100">
                        <a:effectLst/>
                        <a:latin typeface="Calibri"/>
                        <a:ea typeface="Calibri"/>
                        <a:cs typeface="Times New Roman"/>
                      </a:endParaRPr>
                    </a:p>
                    <a:p>
                      <a:pPr marL="232410" marR="0">
                        <a:lnSpc>
                          <a:spcPct val="115000"/>
                        </a:lnSpc>
                        <a:spcBef>
                          <a:spcPts val="55"/>
                        </a:spcBef>
                        <a:spcAft>
                          <a:spcPts val="0"/>
                        </a:spcAft>
                      </a:pPr>
                      <a:r>
                        <a:rPr lang="en-US" sz="1000" spc="5">
                          <a:effectLst/>
                          <a:latin typeface="Verdana"/>
                          <a:ea typeface="Verdana"/>
                          <a:cs typeface="Verdana"/>
                        </a:rPr>
                        <a:t>040</a:t>
                      </a:r>
                      <a:endParaRPr lang="en-US" sz="1100">
                        <a:effectLst/>
                        <a:latin typeface="Calibri"/>
                        <a:ea typeface="Calibri"/>
                        <a:cs typeface="Times New Roman"/>
                      </a:endParaRPr>
                    </a:p>
                    <a:p>
                      <a:pPr marL="232410" marR="0">
                        <a:lnSpc>
                          <a:spcPct val="115000"/>
                        </a:lnSpc>
                        <a:spcBef>
                          <a:spcPts val="55"/>
                        </a:spcBef>
                        <a:spcAft>
                          <a:spcPts val="0"/>
                        </a:spcAft>
                      </a:pPr>
                      <a:r>
                        <a:rPr lang="en-US" sz="1000" spc="5">
                          <a:effectLst/>
                          <a:latin typeface="Verdana"/>
                          <a:ea typeface="Verdana"/>
                          <a:cs typeface="Verdana"/>
                        </a:rPr>
                        <a:t>050</a:t>
                      </a:r>
                      <a:endParaRPr lang="en-US" sz="1100">
                        <a:effectLst/>
                        <a:latin typeface="Calibri"/>
                        <a:ea typeface="Calibri"/>
                        <a:cs typeface="Times New Roman"/>
                      </a:endParaRPr>
                    </a:p>
                    <a:p>
                      <a:pPr marL="232410" marR="0">
                        <a:lnSpc>
                          <a:spcPct val="115000"/>
                        </a:lnSpc>
                        <a:spcBef>
                          <a:spcPts val="55"/>
                        </a:spcBef>
                        <a:spcAft>
                          <a:spcPts val="0"/>
                        </a:spcAft>
                      </a:pPr>
                      <a:r>
                        <a:rPr lang="en-US" sz="1000" spc="5">
                          <a:effectLst/>
                          <a:latin typeface="Verdana"/>
                          <a:ea typeface="Verdana"/>
                          <a:cs typeface="Verdana"/>
                        </a:rPr>
                        <a:t>060</a:t>
                      </a:r>
                      <a:endParaRPr lang="en-US" sz="1100">
                        <a:effectLst/>
                        <a:latin typeface="Calibri"/>
                        <a:ea typeface="Calibri"/>
                        <a:cs typeface="Times New Roman"/>
                      </a:endParaRPr>
                    </a:p>
                    <a:p>
                      <a:pPr marL="232410" marR="0">
                        <a:lnSpc>
                          <a:spcPct val="115000"/>
                        </a:lnSpc>
                        <a:spcBef>
                          <a:spcPts val="65"/>
                        </a:spcBef>
                        <a:spcAft>
                          <a:spcPts val="0"/>
                        </a:spcAft>
                      </a:pPr>
                      <a:r>
                        <a:rPr lang="en-US" sz="1000" spc="5">
                          <a:effectLst/>
                          <a:latin typeface="Verdana"/>
                          <a:ea typeface="Verdana"/>
                          <a:cs typeface="Verdana"/>
                        </a:rPr>
                        <a:t>070</a:t>
                      </a:r>
                      <a:endParaRPr lang="en-US" sz="1100">
                        <a:effectLst/>
                        <a:latin typeface="Calibri"/>
                        <a:ea typeface="Calibri"/>
                        <a:cs typeface="Times New Roman"/>
                      </a:endParaRPr>
                    </a:p>
                    <a:p>
                      <a:pPr marL="232410" marR="0">
                        <a:lnSpc>
                          <a:spcPct val="115000"/>
                        </a:lnSpc>
                        <a:spcBef>
                          <a:spcPts val="55"/>
                        </a:spcBef>
                        <a:spcAft>
                          <a:spcPts val="0"/>
                        </a:spcAft>
                      </a:pPr>
                      <a:r>
                        <a:rPr lang="en-US" sz="1000" spc="5">
                          <a:effectLst/>
                          <a:latin typeface="Verdana"/>
                          <a:ea typeface="Verdana"/>
                          <a:cs typeface="Verdana"/>
                        </a:rPr>
                        <a:t>080</a:t>
                      </a:r>
                      <a:endParaRPr lang="en-US" sz="1100">
                        <a:effectLst/>
                        <a:latin typeface="Calibri"/>
                        <a:ea typeface="Calibri"/>
                        <a:cs typeface="Times New Roman"/>
                      </a:endParaRPr>
                    </a:p>
                    <a:p>
                      <a:pPr marL="232410" marR="0">
                        <a:lnSpc>
                          <a:spcPct val="115000"/>
                        </a:lnSpc>
                        <a:spcBef>
                          <a:spcPts val="55"/>
                        </a:spcBef>
                        <a:spcAft>
                          <a:spcPts val="0"/>
                        </a:spcAft>
                      </a:pPr>
                      <a:r>
                        <a:rPr lang="en-US" sz="1000" spc="5">
                          <a:effectLst/>
                          <a:latin typeface="Verdana"/>
                          <a:ea typeface="Verdana"/>
                          <a:cs typeface="Verdana"/>
                        </a:rPr>
                        <a:t>090</a:t>
                      </a:r>
                      <a:endParaRPr lang="en-US" sz="1100">
                        <a:effectLst/>
                        <a:latin typeface="Calibri"/>
                        <a:ea typeface="Calibri"/>
                        <a:cs typeface="Times New Roman"/>
                      </a:endParaRPr>
                    </a:p>
                    <a:p>
                      <a:pPr marL="232410" marR="0">
                        <a:lnSpc>
                          <a:spcPct val="115000"/>
                        </a:lnSpc>
                        <a:spcBef>
                          <a:spcPts val="55"/>
                        </a:spcBef>
                        <a:spcAft>
                          <a:spcPts val="0"/>
                        </a:spcAft>
                      </a:pPr>
                      <a:r>
                        <a:rPr lang="en-US" sz="1000" spc="5">
                          <a:effectLst/>
                          <a:latin typeface="Verdana"/>
                          <a:ea typeface="Verdana"/>
                          <a:cs typeface="Verdana"/>
                        </a:rPr>
                        <a:t>100</a:t>
                      </a:r>
                      <a:endParaRPr lang="en-US" sz="1100">
                        <a:effectLst/>
                        <a:latin typeface="Calibri"/>
                        <a:ea typeface="Calibri"/>
                        <a:cs typeface="Times New Roman"/>
                      </a:endParaRPr>
                    </a:p>
                    <a:p>
                      <a:pPr marL="232410" marR="0">
                        <a:lnSpc>
                          <a:spcPct val="115000"/>
                        </a:lnSpc>
                        <a:spcBef>
                          <a:spcPts val="65"/>
                        </a:spcBef>
                        <a:spcAft>
                          <a:spcPts val="0"/>
                        </a:spcAft>
                      </a:pPr>
                      <a:r>
                        <a:rPr lang="en-US" sz="1000" spc="5">
                          <a:effectLst/>
                          <a:latin typeface="Verdana"/>
                          <a:ea typeface="Verdana"/>
                          <a:cs typeface="Verdana"/>
                        </a:rPr>
                        <a:t>110</a:t>
                      </a:r>
                      <a:endParaRPr lang="en-US" sz="1100">
                        <a:effectLst/>
                        <a:latin typeface="Calibri"/>
                        <a:ea typeface="Calibri"/>
                        <a:cs typeface="Times New Roman"/>
                      </a:endParaRPr>
                    </a:p>
                    <a:p>
                      <a:pPr marL="232410" marR="0">
                        <a:lnSpc>
                          <a:spcPts val="1205"/>
                        </a:lnSpc>
                        <a:spcBef>
                          <a:spcPts val="55"/>
                        </a:spcBef>
                        <a:spcAft>
                          <a:spcPts val="0"/>
                        </a:spcAft>
                      </a:pPr>
                      <a:r>
                        <a:rPr lang="en-US" sz="1000" spc="5">
                          <a:effectLst/>
                          <a:latin typeface="Verdana"/>
                          <a:ea typeface="Verdana"/>
                          <a:cs typeface="Verdana"/>
                        </a:rPr>
                        <a:t>120</a:t>
                      </a:r>
                      <a:endParaRPr lang="en-US" sz="110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4960" marR="304165" algn="ctr">
                        <a:lnSpc>
                          <a:spcPct val="115000"/>
                        </a:lnSpc>
                        <a:spcBef>
                          <a:spcPts val="55"/>
                        </a:spcBef>
                        <a:spcAft>
                          <a:spcPts val="0"/>
                        </a:spcAft>
                      </a:pPr>
                      <a:r>
                        <a:rPr lang="en-US" sz="1000" spc="-10">
                          <a:effectLst/>
                          <a:latin typeface="Verdana"/>
                          <a:ea typeface="Verdana"/>
                          <a:cs typeface="Verdana"/>
                        </a:rPr>
                        <a:t>I</a:t>
                      </a:r>
                      <a:r>
                        <a:rPr lang="en-US" sz="1000" spc="5">
                          <a:effectLst/>
                          <a:latin typeface="Verdana"/>
                          <a:ea typeface="Verdana"/>
                          <a:cs typeface="Verdana"/>
                        </a:rPr>
                        <a:t>n</a:t>
                      </a:r>
                      <a:r>
                        <a:rPr lang="en-US" sz="1000">
                          <a:effectLst/>
                          <a:latin typeface="Verdana"/>
                          <a:ea typeface="Verdana"/>
                          <a:cs typeface="Verdana"/>
                        </a:rPr>
                        <a:t>fa</a:t>
                      </a:r>
                      <a:r>
                        <a:rPr lang="en-US" sz="1000" spc="5">
                          <a:effectLst/>
                          <a:latin typeface="Verdana"/>
                          <a:ea typeface="Verdana"/>
                          <a:cs typeface="Verdana"/>
                        </a:rPr>
                        <a:t>n</a:t>
                      </a:r>
                      <a:r>
                        <a:rPr lang="en-US" sz="1000">
                          <a:effectLst/>
                          <a:latin typeface="Verdana"/>
                          <a:ea typeface="Verdana"/>
                          <a:cs typeface="Verdana"/>
                        </a:rPr>
                        <a:t>t</a:t>
                      </a:r>
                      <a:endParaRPr lang="en-US" sz="1100">
                        <a:effectLst/>
                        <a:latin typeface="Calibri"/>
                        <a:ea typeface="Calibri"/>
                        <a:cs typeface="Times New Roman"/>
                      </a:endParaRPr>
                    </a:p>
                    <a:p>
                      <a:pPr marL="205740" marR="195580" algn="ctr">
                        <a:lnSpc>
                          <a:spcPct val="115000"/>
                        </a:lnSpc>
                        <a:spcBef>
                          <a:spcPts val="55"/>
                        </a:spcBef>
                        <a:spcAft>
                          <a:spcPts val="0"/>
                        </a:spcAft>
                      </a:pPr>
                      <a:r>
                        <a:rPr lang="en-US" sz="1000">
                          <a:effectLst/>
                          <a:latin typeface="Verdana"/>
                          <a:ea typeface="Verdana"/>
                          <a:cs typeface="Verdana"/>
                        </a:rPr>
                        <a:t>P</a:t>
                      </a:r>
                      <a:r>
                        <a:rPr lang="en-US" sz="1000" spc="-5">
                          <a:effectLst/>
                          <a:latin typeface="Verdana"/>
                          <a:ea typeface="Verdana"/>
                          <a:cs typeface="Verdana"/>
                        </a:rPr>
                        <a:t>r</a:t>
                      </a:r>
                      <a:r>
                        <a:rPr lang="en-US" sz="1000" spc="5">
                          <a:effectLst/>
                          <a:latin typeface="Verdana"/>
                          <a:ea typeface="Verdana"/>
                          <a:cs typeface="Verdana"/>
                        </a:rPr>
                        <a:t>e</a:t>
                      </a:r>
                      <a:r>
                        <a:rPr lang="en-US" sz="1000">
                          <a:effectLst/>
                          <a:latin typeface="Verdana"/>
                          <a:ea typeface="Verdana"/>
                          <a:cs typeface="Verdana"/>
                        </a:rPr>
                        <a:t>s</a:t>
                      </a:r>
                      <a:r>
                        <a:rPr lang="en-US" sz="1000" spc="-5">
                          <a:effectLst/>
                          <a:latin typeface="Verdana"/>
                          <a:ea typeface="Verdana"/>
                          <a:cs typeface="Verdana"/>
                        </a:rPr>
                        <a:t>c</a:t>
                      </a:r>
                      <a:r>
                        <a:rPr lang="en-US" sz="1000" spc="15">
                          <a:effectLst/>
                          <a:latin typeface="Verdana"/>
                          <a:ea typeface="Verdana"/>
                          <a:cs typeface="Verdana"/>
                        </a:rPr>
                        <a:t>h</a:t>
                      </a:r>
                      <a:r>
                        <a:rPr lang="en-US" sz="1000" spc="-5">
                          <a:effectLst/>
                          <a:latin typeface="Verdana"/>
                          <a:ea typeface="Verdana"/>
                          <a:cs typeface="Verdana"/>
                        </a:rPr>
                        <a:t>oo</a:t>
                      </a:r>
                      <a:r>
                        <a:rPr lang="en-US" sz="1000">
                          <a:effectLst/>
                          <a:latin typeface="Verdana"/>
                          <a:ea typeface="Verdana"/>
                          <a:cs typeface="Verdana"/>
                        </a:rPr>
                        <a:t>l</a:t>
                      </a:r>
                      <a:endParaRPr lang="en-US" sz="1100">
                        <a:effectLst/>
                        <a:latin typeface="Calibri"/>
                        <a:ea typeface="Calibri"/>
                        <a:cs typeface="Times New Roman"/>
                      </a:endParaRPr>
                    </a:p>
                    <a:p>
                      <a:pPr marL="250825" marR="240030" algn="ctr">
                        <a:lnSpc>
                          <a:spcPct val="115000"/>
                        </a:lnSpc>
                        <a:spcBef>
                          <a:spcPts val="345"/>
                        </a:spcBef>
                        <a:spcAft>
                          <a:spcPts val="0"/>
                        </a:spcAft>
                      </a:pPr>
                      <a:r>
                        <a:rPr lang="en-US" sz="1000">
                          <a:effectLst/>
                          <a:latin typeface="Verdana"/>
                          <a:ea typeface="Verdana"/>
                          <a:cs typeface="Verdana"/>
                        </a:rPr>
                        <a:t>1</a:t>
                      </a:r>
                      <a:r>
                        <a:rPr lang="en-US" sz="1000" spc="5">
                          <a:effectLst/>
                          <a:latin typeface="Verdana"/>
                          <a:ea typeface="Verdana"/>
                          <a:cs typeface="Verdana"/>
                        </a:rPr>
                        <a:t>/</a:t>
                      </a:r>
                      <a:r>
                        <a:rPr lang="en-US" sz="1000">
                          <a:effectLst/>
                          <a:latin typeface="Verdana"/>
                          <a:ea typeface="Verdana"/>
                          <a:cs typeface="Verdana"/>
                        </a:rPr>
                        <a:t>2</a:t>
                      </a:r>
                      <a:r>
                        <a:rPr lang="en-US" sz="1000" spc="-15">
                          <a:effectLst/>
                          <a:latin typeface="Verdana"/>
                          <a:ea typeface="Verdana"/>
                          <a:cs typeface="Verdana"/>
                        </a:rPr>
                        <a:t> </a:t>
                      </a:r>
                      <a:r>
                        <a:rPr lang="en-US" sz="1000">
                          <a:effectLst/>
                          <a:latin typeface="Verdana"/>
                          <a:ea typeface="Verdana"/>
                          <a:cs typeface="Verdana"/>
                        </a:rPr>
                        <a:t>Day</a:t>
                      </a:r>
                      <a:endParaRPr lang="en-US" sz="1100">
                        <a:effectLst/>
                        <a:latin typeface="Calibri"/>
                        <a:ea typeface="Calibri"/>
                        <a:cs typeface="Times New Roman"/>
                      </a:endParaRPr>
                    </a:p>
                    <a:p>
                      <a:pPr marL="93980" marR="82550" algn="ctr">
                        <a:lnSpc>
                          <a:spcPct val="115000"/>
                        </a:lnSpc>
                        <a:spcBef>
                          <a:spcPts val="5"/>
                        </a:spcBef>
                        <a:spcAft>
                          <a:spcPts val="0"/>
                        </a:spcAft>
                      </a:pPr>
                      <a:r>
                        <a:rPr lang="en-US" sz="1000" spc="5">
                          <a:effectLst/>
                          <a:latin typeface="Verdana"/>
                          <a:ea typeface="Verdana"/>
                          <a:cs typeface="Verdana"/>
                        </a:rPr>
                        <a:t>K</a:t>
                      </a:r>
                      <a:r>
                        <a:rPr lang="en-US" sz="1000">
                          <a:effectLst/>
                          <a:latin typeface="Verdana"/>
                          <a:ea typeface="Verdana"/>
                          <a:cs typeface="Verdana"/>
                        </a:rPr>
                        <a:t>i</a:t>
                      </a:r>
                      <a:r>
                        <a:rPr lang="en-US" sz="1000" spc="5">
                          <a:effectLst/>
                          <a:latin typeface="Verdana"/>
                          <a:ea typeface="Verdana"/>
                          <a:cs typeface="Verdana"/>
                        </a:rPr>
                        <a:t>nd</a:t>
                      </a:r>
                      <a:r>
                        <a:rPr lang="en-US" sz="1000" spc="-5">
                          <a:effectLst/>
                          <a:latin typeface="Verdana"/>
                          <a:ea typeface="Verdana"/>
                          <a:cs typeface="Verdana"/>
                        </a:rPr>
                        <a:t>er</a:t>
                      </a:r>
                      <a:r>
                        <a:rPr lang="en-US" sz="1000" spc="5">
                          <a:effectLst/>
                          <a:latin typeface="Verdana"/>
                          <a:ea typeface="Verdana"/>
                          <a:cs typeface="Verdana"/>
                        </a:rPr>
                        <a:t>g</a:t>
                      </a:r>
                      <a:r>
                        <a:rPr lang="en-US" sz="1000">
                          <a:effectLst/>
                          <a:latin typeface="Verdana"/>
                          <a:ea typeface="Verdana"/>
                          <a:cs typeface="Verdana"/>
                        </a:rPr>
                        <a:t>a</a:t>
                      </a:r>
                      <a:r>
                        <a:rPr lang="en-US" sz="1000" spc="-5">
                          <a:effectLst/>
                          <a:latin typeface="Verdana"/>
                          <a:ea typeface="Verdana"/>
                          <a:cs typeface="Verdana"/>
                        </a:rPr>
                        <a:t>r</a:t>
                      </a:r>
                      <a:r>
                        <a:rPr lang="en-US" sz="1000" spc="15">
                          <a:effectLst/>
                          <a:latin typeface="Verdana"/>
                          <a:ea typeface="Verdana"/>
                          <a:cs typeface="Verdana"/>
                        </a:rPr>
                        <a:t>t</a:t>
                      </a:r>
                      <a:r>
                        <a:rPr lang="en-US" sz="1000" spc="-5">
                          <a:effectLst/>
                          <a:latin typeface="Verdana"/>
                          <a:ea typeface="Verdana"/>
                          <a:cs typeface="Verdana"/>
                        </a:rPr>
                        <a:t>e</a:t>
                      </a:r>
                      <a:r>
                        <a:rPr lang="en-US" sz="1000">
                          <a:effectLst/>
                          <a:latin typeface="Verdana"/>
                          <a:ea typeface="Verdana"/>
                          <a:cs typeface="Verdana"/>
                        </a:rPr>
                        <a:t>n</a:t>
                      </a:r>
                      <a:endParaRPr lang="en-US" sz="1100">
                        <a:effectLst/>
                        <a:latin typeface="Calibri"/>
                        <a:ea typeface="Calibri"/>
                        <a:cs typeface="Times New Roman"/>
                      </a:endParaRPr>
                    </a:p>
                    <a:p>
                      <a:pPr marL="106680" marR="95250" indent="2540" algn="ctr">
                        <a:lnSpc>
                          <a:spcPct val="102000"/>
                        </a:lnSpc>
                        <a:spcBef>
                          <a:spcPts val="345"/>
                        </a:spcBef>
                        <a:spcAft>
                          <a:spcPts val="0"/>
                        </a:spcAft>
                      </a:pPr>
                      <a:r>
                        <a:rPr lang="en-US" sz="1000">
                          <a:effectLst/>
                          <a:latin typeface="Verdana"/>
                          <a:ea typeface="Verdana"/>
                          <a:cs typeface="Verdana"/>
                        </a:rPr>
                        <a:t>F</a:t>
                      </a:r>
                      <a:r>
                        <a:rPr lang="en-US" sz="1000" spc="5">
                          <a:effectLst/>
                          <a:latin typeface="Verdana"/>
                          <a:ea typeface="Verdana"/>
                          <a:cs typeface="Verdana"/>
                        </a:rPr>
                        <a:t>u</a:t>
                      </a:r>
                      <a:r>
                        <a:rPr lang="en-US" sz="1000">
                          <a:effectLst/>
                          <a:latin typeface="Verdana"/>
                          <a:ea typeface="Verdana"/>
                          <a:cs typeface="Verdana"/>
                        </a:rPr>
                        <a:t>ll</a:t>
                      </a:r>
                      <a:r>
                        <a:rPr lang="en-US" sz="1000" spc="-10">
                          <a:effectLst/>
                          <a:latin typeface="Verdana"/>
                          <a:ea typeface="Verdana"/>
                          <a:cs typeface="Verdana"/>
                        </a:rPr>
                        <a:t> </a:t>
                      </a:r>
                      <a:r>
                        <a:rPr lang="en-US" sz="1000">
                          <a:effectLst/>
                          <a:latin typeface="Verdana"/>
                          <a:ea typeface="Verdana"/>
                          <a:cs typeface="Verdana"/>
                        </a:rPr>
                        <a:t>Day </a:t>
                      </a:r>
                      <a:r>
                        <a:rPr lang="en-US" sz="1000" spc="5">
                          <a:effectLst/>
                          <a:latin typeface="Verdana"/>
                          <a:ea typeface="Verdana"/>
                          <a:cs typeface="Verdana"/>
                        </a:rPr>
                        <a:t>K</a:t>
                      </a:r>
                      <a:r>
                        <a:rPr lang="en-US" sz="1000">
                          <a:effectLst/>
                          <a:latin typeface="Verdana"/>
                          <a:ea typeface="Verdana"/>
                          <a:cs typeface="Verdana"/>
                        </a:rPr>
                        <a:t>i</a:t>
                      </a:r>
                      <a:r>
                        <a:rPr lang="en-US" sz="1000" spc="5">
                          <a:effectLst/>
                          <a:latin typeface="Verdana"/>
                          <a:ea typeface="Verdana"/>
                          <a:cs typeface="Verdana"/>
                        </a:rPr>
                        <a:t>nd</a:t>
                      </a:r>
                      <a:r>
                        <a:rPr lang="en-US" sz="1000" spc="-5">
                          <a:effectLst/>
                          <a:latin typeface="Verdana"/>
                          <a:ea typeface="Verdana"/>
                          <a:cs typeface="Verdana"/>
                        </a:rPr>
                        <a:t>er</a:t>
                      </a:r>
                      <a:r>
                        <a:rPr lang="en-US" sz="1000" spc="5">
                          <a:effectLst/>
                          <a:latin typeface="Verdana"/>
                          <a:ea typeface="Verdana"/>
                          <a:cs typeface="Verdana"/>
                        </a:rPr>
                        <a:t>g</a:t>
                      </a:r>
                      <a:r>
                        <a:rPr lang="en-US" sz="1000">
                          <a:effectLst/>
                          <a:latin typeface="Verdana"/>
                          <a:ea typeface="Verdana"/>
                          <a:cs typeface="Verdana"/>
                        </a:rPr>
                        <a:t>a</a:t>
                      </a:r>
                      <a:r>
                        <a:rPr lang="en-US" sz="1000" spc="-5">
                          <a:effectLst/>
                          <a:latin typeface="Verdana"/>
                          <a:ea typeface="Verdana"/>
                          <a:cs typeface="Verdana"/>
                        </a:rPr>
                        <a:t>r</a:t>
                      </a:r>
                      <a:r>
                        <a:rPr lang="en-US" sz="1000" spc="15">
                          <a:effectLst/>
                          <a:latin typeface="Verdana"/>
                          <a:ea typeface="Verdana"/>
                          <a:cs typeface="Verdana"/>
                        </a:rPr>
                        <a:t>t</a:t>
                      </a:r>
                      <a:r>
                        <a:rPr lang="en-US" sz="1000" spc="-5">
                          <a:effectLst/>
                          <a:latin typeface="Verdana"/>
                          <a:ea typeface="Verdana"/>
                          <a:cs typeface="Verdana"/>
                        </a:rPr>
                        <a:t>e</a:t>
                      </a:r>
                      <a:r>
                        <a:rPr lang="en-US" sz="1000">
                          <a:effectLst/>
                          <a:latin typeface="Verdana"/>
                          <a:ea typeface="Verdana"/>
                          <a:cs typeface="Verdana"/>
                        </a:rPr>
                        <a:t>n </a:t>
                      </a:r>
                      <a:r>
                        <a:rPr lang="en-US" sz="1000" spc="-5">
                          <a:effectLst/>
                          <a:latin typeface="Verdana"/>
                          <a:ea typeface="Verdana"/>
                          <a:cs typeface="Verdana"/>
                        </a:rPr>
                        <a:t>Gr</a:t>
                      </a:r>
                      <a:r>
                        <a:rPr lang="en-US" sz="1000">
                          <a:effectLst/>
                          <a:latin typeface="Verdana"/>
                          <a:ea typeface="Verdana"/>
                          <a:cs typeface="Verdana"/>
                        </a:rPr>
                        <a:t>a</a:t>
                      </a:r>
                      <a:r>
                        <a:rPr lang="en-US" sz="1000" spc="15">
                          <a:effectLst/>
                          <a:latin typeface="Verdana"/>
                          <a:ea typeface="Verdana"/>
                          <a:cs typeface="Verdana"/>
                        </a:rPr>
                        <a:t>d</a:t>
                      </a:r>
                      <a:r>
                        <a:rPr lang="en-US" sz="1000">
                          <a:effectLst/>
                          <a:latin typeface="Verdana"/>
                          <a:ea typeface="Verdana"/>
                          <a:cs typeface="Verdana"/>
                        </a:rPr>
                        <a:t>e</a:t>
                      </a:r>
                      <a:r>
                        <a:rPr lang="en-US" sz="1000" spc="-35">
                          <a:effectLst/>
                          <a:latin typeface="Verdana"/>
                          <a:ea typeface="Verdana"/>
                          <a:cs typeface="Verdana"/>
                        </a:rPr>
                        <a:t> </a:t>
                      </a:r>
                      <a:r>
                        <a:rPr lang="en-US" sz="1000">
                          <a:effectLst/>
                          <a:latin typeface="Verdana"/>
                          <a:ea typeface="Verdana"/>
                          <a:cs typeface="Verdana"/>
                        </a:rPr>
                        <a:t>1</a:t>
                      </a:r>
                      <a:endParaRPr lang="en-US" sz="1100">
                        <a:effectLst/>
                        <a:latin typeface="Calibri"/>
                        <a:ea typeface="Calibri"/>
                        <a:cs typeface="Times New Roman"/>
                      </a:endParaRPr>
                    </a:p>
                    <a:p>
                      <a:pPr marL="255905" marR="243840" algn="ctr">
                        <a:lnSpc>
                          <a:spcPct val="115000"/>
                        </a:lnSpc>
                        <a:spcBef>
                          <a:spcPts val="30"/>
                        </a:spcBef>
                        <a:spcAft>
                          <a:spcPts val="0"/>
                        </a:spcAft>
                      </a:pPr>
                      <a:r>
                        <a:rPr lang="en-US" sz="1000" spc="-5">
                          <a:effectLst/>
                          <a:latin typeface="Verdana"/>
                          <a:ea typeface="Verdana"/>
                          <a:cs typeface="Verdana"/>
                        </a:rPr>
                        <a:t>Gr</a:t>
                      </a:r>
                      <a:r>
                        <a:rPr lang="en-US" sz="1000">
                          <a:effectLst/>
                          <a:latin typeface="Verdana"/>
                          <a:ea typeface="Verdana"/>
                          <a:cs typeface="Verdana"/>
                        </a:rPr>
                        <a:t>a</a:t>
                      </a:r>
                      <a:r>
                        <a:rPr lang="en-US" sz="1000" spc="15">
                          <a:effectLst/>
                          <a:latin typeface="Verdana"/>
                          <a:ea typeface="Verdana"/>
                          <a:cs typeface="Verdana"/>
                        </a:rPr>
                        <a:t>d</a:t>
                      </a:r>
                      <a:r>
                        <a:rPr lang="en-US" sz="1000">
                          <a:effectLst/>
                          <a:latin typeface="Verdana"/>
                          <a:ea typeface="Verdana"/>
                          <a:cs typeface="Verdana"/>
                        </a:rPr>
                        <a:t>e</a:t>
                      </a:r>
                      <a:r>
                        <a:rPr lang="en-US" sz="1000" spc="-35">
                          <a:effectLst/>
                          <a:latin typeface="Verdana"/>
                          <a:ea typeface="Verdana"/>
                          <a:cs typeface="Verdana"/>
                        </a:rPr>
                        <a:t> </a:t>
                      </a:r>
                      <a:r>
                        <a:rPr lang="en-US" sz="1000">
                          <a:effectLst/>
                          <a:latin typeface="Verdana"/>
                          <a:ea typeface="Verdana"/>
                          <a:cs typeface="Verdana"/>
                        </a:rPr>
                        <a:t>2</a:t>
                      </a:r>
                      <a:endParaRPr lang="en-US" sz="1100">
                        <a:effectLst/>
                        <a:latin typeface="Calibri"/>
                        <a:ea typeface="Calibri"/>
                        <a:cs typeface="Times New Roman"/>
                      </a:endParaRPr>
                    </a:p>
                    <a:p>
                      <a:pPr marL="255905" marR="243840" algn="ctr">
                        <a:lnSpc>
                          <a:spcPct val="115000"/>
                        </a:lnSpc>
                        <a:spcBef>
                          <a:spcPts val="65"/>
                        </a:spcBef>
                        <a:spcAft>
                          <a:spcPts val="0"/>
                        </a:spcAft>
                      </a:pPr>
                      <a:r>
                        <a:rPr lang="en-US" sz="1000" spc="-5">
                          <a:effectLst/>
                          <a:latin typeface="Verdana"/>
                          <a:ea typeface="Verdana"/>
                          <a:cs typeface="Verdana"/>
                        </a:rPr>
                        <a:t>Gr</a:t>
                      </a:r>
                      <a:r>
                        <a:rPr lang="en-US" sz="1000">
                          <a:effectLst/>
                          <a:latin typeface="Verdana"/>
                          <a:ea typeface="Verdana"/>
                          <a:cs typeface="Verdana"/>
                        </a:rPr>
                        <a:t>a</a:t>
                      </a:r>
                      <a:r>
                        <a:rPr lang="en-US" sz="1000" spc="15">
                          <a:effectLst/>
                          <a:latin typeface="Verdana"/>
                          <a:ea typeface="Verdana"/>
                          <a:cs typeface="Verdana"/>
                        </a:rPr>
                        <a:t>d</a:t>
                      </a:r>
                      <a:r>
                        <a:rPr lang="en-US" sz="1000">
                          <a:effectLst/>
                          <a:latin typeface="Verdana"/>
                          <a:ea typeface="Verdana"/>
                          <a:cs typeface="Verdana"/>
                        </a:rPr>
                        <a:t>e</a:t>
                      </a:r>
                      <a:r>
                        <a:rPr lang="en-US" sz="1000" spc="-35">
                          <a:effectLst/>
                          <a:latin typeface="Verdana"/>
                          <a:ea typeface="Verdana"/>
                          <a:cs typeface="Verdana"/>
                        </a:rPr>
                        <a:t> </a:t>
                      </a:r>
                      <a:r>
                        <a:rPr lang="en-US" sz="1000">
                          <a:effectLst/>
                          <a:latin typeface="Verdana"/>
                          <a:ea typeface="Verdana"/>
                          <a:cs typeface="Verdana"/>
                        </a:rPr>
                        <a:t>3</a:t>
                      </a:r>
                      <a:endParaRPr lang="en-US" sz="1100">
                        <a:effectLst/>
                        <a:latin typeface="Calibri"/>
                        <a:ea typeface="Calibri"/>
                        <a:cs typeface="Times New Roman"/>
                      </a:endParaRPr>
                    </a:p>
                    <a:p>
                      <a:pPr marL="255905" marR="243840" algn="ctr">
                        <a:lnSpc>
                          <a:spcPct val="115000"/>
                        </a:lnSpc>
                        <a:spcBef>
                          <a:spcPts val="55"/>
                        </a:spcBef>
                        <a:spcAft>
                          <a:spcPts val="0"/>
                        </a:spcAft>
                      </a:pPr>
                      <a:r>
                        <a:rPr lang="en-US" sz="1000" spc="-5">
                          <a:effectLst/>
                          <a:latin typeface="Verdana"/>
                          <a:ea typeface="Verdana"/>
                          <a:cs typeface="Verdana"/>
                        </a:rPr>
                        <a:t>Gr</a:t>
                      </a:r>
                      <a:r>
                        <a:rPr lang="en-US" sz="1000">
                          <a:effectLst/>
                          <a:latin typeface="Verdana"/>
                          <a:ea typeface="Verdana"/>
                          <a:cs typeface="Verdana"/>
                        </a:rPr>
                        <a:t>a</a:t>
                      </a:r>
                      <a:r>
                        <a:rPr lang="en-US" sz="1000" spc="15">
                          <a:effectLst/>
                          <a:latin typeface="Verdana"/>
                          <a:ea typeface="Verdana"/>
                          <a:cs typeface="Verdana"/>
                        </a:rPr>
                        <a:t>d</a:t>
                      </a:r>
                      <a:r>
                        <a:rPr lang="en-US" sz="1000">
                          <a:effectLst/>
                          <a:latin typeface="Verdana"/>
                          <a:ea typeface="Verdana"/>
                          <a:cs typeface="Verdana"/>
                        </a:rPr>
                        <a:t>e</a:t>
                      </a:r>
                      <a:r>
                        <a:rPr lang="en-US" sz="1000" spc="-35">
                          <a:effectLst/>
                          <a:latin typeface="Verdana"/>
                          <a:ea typeface="Verdana"/>
                          <a:cs typeface="Verdana"/>
                        </a:rPr>
                        <a:t> </a:t>
                      </a:r>
                      <a:r>
                        <a:rPr lang="en-US" sz="1000">
                          <a:effectLst/>
                          <a:latin typeface="Verdana"/>
                          <a:ea typeface="Verdana"/>
                          <a:cs typeface="Verdana"/>
                        </a:rPr>
                        <a:t>4</a:t>
                      </a:r>
                      <a:endParaRPr lang="en-US" sz="1100">
                        <a:effectLst/>
                        <a:latin typeface="Calibri"/>
                        <a:ea typeface="Calibri"/>
                        <a:cs typeface="Times New Roman"/>
                      </a:endParaRPr>
                    </a:p>
                    <a:p>
                      <a:pPr marL="255905" marR="243840" algn="ctr">
                        <a:lnSpc>
                          <a:spcPct val="115000"/>
                        </a:lnSpc>
                        <a:spcBef>
                          <a:spcPts val="55"/>
                        </a:spcBef>
                        <a:spcAft>
                          <a:spcPts val="0"/>
                        </a:spcAft>
                      </a:pPr>
                      <a:r>
                        <a:rPr lang="en-US" sz="1000" spc="-5">
                          <a:effectLst/>
                          <a:latin typeface="Verdana"/>
                          <a:ea typeface="Verdana"/>
                          <a:cs typeface="Verdana"/>
                        </a:rPr>
                        <a:t>Gr</a:t>
                      </a:r>
                      <a:r>
                        <a:rPr lang="en-US" sz="1000">
                          <a:effectLst/>
                          <a:latin typeface="Verdana"/>
                          <a:ea typeface="Verdana"/>
                          <a:cs typeface="Verdana"/>
                        </a:rPr>
                        <a:t>a</a:t>
                      </a:r>
                      <a:r>
                        <a:rPr lang="en-US" sz="1000" spc="15">
                          <a:effectLst/>
                          <a:latin typeface="Verdana"/>
                          <a:ea typeface="Verdana"/>
                          <a:cs typeface="Verdana"/>
                        </a:rPr>
                        <a:t>d</a:t>
                      </a:r>
                      <a:r>
                        <a:rPr lang="en-US" sz="1000">
                          <a:effectLst/>
                          <a:latin typeface="Verdana"/>
                          <a:ea typeface="Verdana"/>
                          <a:cs typeface="Verdana"/>
                        </a:rPr>
                        <a:t>e</a:t>
                      </a:r>
                      <a:r>
                        <a:rPr lang="en-US" sz="1000" spc="-35">
                          <a:effectLst/>
                          <a:latin typeface="Verdana"/>
                          <a:ea typeface="Verdana"/>
                          <a:cs typeface="Verdana"/>
                        </a:rPr>
                        <a:t> </a:t>
                      </a:r>
                      <a:r>
                        <a:rPr lang="en-US" sz="1000">
                          <a:effectLst/>
                          <a:latin typeface="Verdana"/>
                          <a:ea typeface="Verdana"/>
                          <a:cs typeface="Verdana"/>
                        </a:rPr>
                        <a:t>5</a:t>
                      </a:r>
                      <a:endParaRPr lang="en-US" sz="1100">
                        <a:effectLst/>
                        <a:latin typeface="Calibri"/>
                        <a:ea typeface="Calibri"/>
                        <a:cs typeface="Times New Roman"/>
                      </a:endParaRPr>
                    </a:p>
                    <a:p>
                      <a:pPr marL="255905" marR="243840" algn="ctr">
                        <a:lnSpc>
                          <a:spcPct val="115000"/>
                        </a:lnSpc>
                        <a:spcBef>
                          <a:spcPts val="55"/>
                        </a:spcBef>
                        <a:spcAft>
                          <a:spcPts val="0"/>
                        </a:spcAft>
                      </a:pPr>
                      <a:r>
                        <a:rPr lang="en-US" sz="1000" spc="-5">
                          <a:effectLst/>
                          <a:latin typeface="Verdana"/>
                          <a:ea typeface="Verdana"/>
                          <a:cs typeface="Verdana"/>
                        </a:rPr>
                        <a:t>Gr</a:t>
                      </a:r>
                      <a:r>
                        <a:rPr lang="en-US" sz="1000">
                          <a:effectLst/>
                          <a:latin typeface="Verdana"/>
                          <a:ea typeface="Verdana"/>
                          <a:cs typeface="Verdana"/>
                        </a:rPr>
                        <a:t>a</a:t>
                      </a:r>
                      <a:r>
                        <a:rPr lang="en-US" sz="1000" spc="15">
                          <a:effectLst/>
                          <a:latin typeface="Verdana"/>
                          <a:ea typeface="Verdana"/>
                          <a:cs typeface="Verdana"/>
                        </a:rPr>
                        <a:t>d</a:t>
                      </a:r>
                      <a:r>
                        <a:rPr lang="en-US" sz="1000">
                          <a:effectLst/>
                          <a:latin typeface="Verdana"/>
                          <a:ea typeface="Verdana"/>
                          <a:cs typeface="Verdana"/>
                        </a:rPr>
                        <a:t>e</a:t>
                      </a:r>
                      <a:r>
                        <a:rPr lang="en-US" sz="1000" spc="-35">
                          <a:effectLst/>
                          <a:latin typeface="Verdana"/>
                          <a:ea typeface="Verdana"/>
                          <a:cs typeface="Verdana"/>
                        </a:rPr>
                        <a:t> </a:t>
                      </a:r>
                      <a:r>
                        <a:rPr lang="en-US" sz="1000">
                          <a:effectLst/>
                          <a:latin typeface="Verdana"/>
                          <a:ea typeface="Verdana"/>
                          <a:cs typeface="Verdana"/>
                        </a:rPr>
                        <a:t>6</a:t>
                      </a:r>
                      <a:endParaRPr lang="en-US" sz="1100">
                        <a:effectLst/>
                        <a:latin typeface="Calibri"/>
                        <a:ea typeface="Calibri"/>
                        <a:cs typeface="Times New Roman"/>
                      </a:endParaRPr>
                    </a:p>
                    <a:p>
                      <a:pPr marL="255905" marR="243840" algn="ctr">
                        <a:lnSpc>
                          <a:spcPct val="115000"/>
                        </a:lnSpc>
                        <a:spcBef>
                          <a:spcPts val="65"/>
                        </a:spcBef>
                        <a:spcAft>
                          <a:spcPts val="0"/>
                        </a:spcAft>
                      </a:pPr>
                      <a:r>
                        <a:rPr lang="en-US" sz="1000" spc="-5">
                          <a:effectLst/>
                          <a:latin typeface="Verdana"/>
                          <a:ea typeface="Verdana"/>
                          <a:cs typeface="Verdana"/>
                        </a:rPr>
                        <a:t>Gr</a:t>
                      </a:r>
                      <a:r>
                        <a:rPr lang="en-US" sz="1000">
                          <a:effectLst/>
                          <a:latin typeface="Verdana"/>
                          <a:ea typeface="Verdana"/>
                          <a:cs typeface="Verdana"/>
                        </a:rPr>
                        <a:t>a</a:t>
                      </a:r>
                      <a:r>
                        <a:rPr lang="en-US" sz="1000" spc="15">
                          <a:effectLst/>
                          <a:latin typeface="Verdana"/>
                          <a:ea typeface="Verdana"/>
                          <a:cs typeface="Verdana"/>
                        </a:rPr>
                        <a:t>d</a:t>
                      </a:r>
                      <a:r>
                        <a:rPr lang="en-US" sz="1000">
                          <a:effectLst/>
                          <a:latin typeface="Verdana"/>
                          <a:ea typeface="Verdana"/>
                          <a:cs typeface="Verdana"/>
                        </a:rPr>
                        <a:t>e</a:t>
                      </a:r>
                      <a:r>
                        <a:rPr lang="en-US" sz="1000" spc="-35">
                          <a:effectLst/>
                          <a:latin typeface="Verdana"/>
                          <a:ea typeface="Verdana"/>
                          <a:cs typeface="Verdana"/>
                        </a:rPr>
                        <a:t> </a:t>
                      </a:r>
                      <a:r>
                        <a:rPr lang="en-US" sz="1000">
                          <a:effectLst/>
                          <a:latin typeface="Verdana"/>
                          <a:ea typeface="Verdana"/>
                          <a:cs typeface="Verdana"/>
                        </a:rPr>
                        <a:t>7</a:t>
                      </a:r>
                      <a:endParaRPr lang="en-US" sz="1100">
                        <a:effectLst/>
                        <a:latin typeface="Calibri"/>
                        <a:ea typeface="Calibri"/>
                        <a:cs typeface="Times New Roman"/>
                      </a:endParaRPr>
                    </a:p>
                    <a:p>
                      <a:pPr marL="255905" marR="243840" algn="ctr">
                        <a:lnSpc>
                          <a:spcPct val="115000"/>
                        </a:lnSpc>
                        <a:spcBef>
                          <a:spcPts val="55"/>
                        </a:spcBef>
                        <a:spcAft>
                          <a:spcPts val="0"/>
                        </a:spcAft>
                      </a:pPr>
                      <a:r>
                        <a:rPr lang="en-US" sz="1000" spc="-5">
                          <a:effectLst/>
                          <a:latin typeface="Verdana"/>
                          <a:ea typeface="Verdana"/>
                          <a:cs typeface="Verdana"/>
                        </a:rPr>
                        <a:t>Gr</a:t>
                      </a:r>
                      <a:r>
                        <a:rPr lang="en-US" sz="1000">
                          <a:effectLst/>
                          <a:latin typeface="Verdana"/>
                          <a:ea typeface="Verdana"/>
                          <a:cs typeface="Verdana"/>
                        </a:rPr>
                        <a:t>a</a:t>
                      </a:r>
                      <a:r>
                        <a:rPr lang="en-US" sz="1000" spc="15">
                          <a:effectLst/>
                          <a:latin typeface="Verdana"/>
                          <a:ea typeface="Verdana"/>
                          <a:cs typeface="Verdana"/>
                        </a:rPr>
                        <a:t>d</a:t>
                      </a:r>
                      <a:r>
                        <a:rPr lang="en-US" sz="1000">
                          <a:effectLst/>
                          <a:latin typeface="Verdana"/>
                          <a:ea typeface="Verdana"/>
                          <a:cs typeface="Verdana"/>
                        </a:rPr>
                        <a:t>e</a:t>
                      </a:r>
                      <a:r>
                        <a:rPr lang="en-US" sz="1000" spc="-35">
                          <a:effectLst/>
                          <a:latin typeface="Verdana"/>
                          <a:ea typeface="Verdana"/>
                          <a:cs typeface="Verdana"/>
                        </a:rPr>
                        <a:t> </a:t>
                      </a:r>
                      <a:r>
                        <a:rPr lang="en-US" sz="1000">
                          <a:effectLst/>
                          <a:latin typeface="Verdana"/>
                          <a:ea typeface="Verdana"/>
                          <a:cs typeface="Verdana"/>
                        </a:rPr>
                        <a:t>8</a:t>
                      </a:r>
                      <a:endParaRPr lang="en-US" sz="1100">
                        <a:effectLst/>
                        <a:latin typeface="Calibri"/>
                        <a:ea typeface="Calibri"/>
                        <a:cs typeface="Times New Roman"/>
                      </a:endParaRPr>
                    </a:p>
                    <a:p>
                      <a:pPr marL="255905" marR="243840" algn="ctr">
                        <a:lnSpc>
                          <a:spcPct val="115000"/>
                        </a:lnSpc>
                        <a:spcBef>
                          <a:spcPts val="55"/>
                        </a:spcBef>
                        <a:spcAft>
                          <a:spcPts val="0"/>
                        </a:spcAft>
                      </a:pPr>
                      <a:r>
                        <a:rPr lang="en-US" sz="1000" spc="-5">
                          <a:effectLst/>
                          <a:latin typeface="Verdana"/>
                          <a:ea typeface="Verdana"/>
                          <a:cs typeface="Verdana"/>
                        </a:rPr>
                        <a:t>Gr</a:t>
                      </a:r>
                      <a:r>
                        <a:rPr lang="en-US" sz="1000">
                          <a:effectLst/>
                          <a:latin typeface="Verdana"/>
                          <a:ea typeface="Verdana"/>
                          <a:cs typeface="Verdana"/>
                        </a:rPr>
                        <a:t>a</a:t>
                      </a:r>
                      <a:r>
                        <a:rPr lang="en-US" sz="1000" spc="15">
                          <a:effectLst/>
                          <a:latin typeface="Verdana"/>
                          <a:ea typeface="Verdana"/>
                          <a:cs typeface="Verdana"/>
                        </a:rPr>
                        <a:t>d</a:t>
                      </a:r>
                      <a:r>
                        <a:rPr lang="en-US" sz="1000">
                          <a:effectLst/>
                          <a:latin typeface="Verdana"/>
                          <a:ea typeface="Verdana"/>
                          <a:cs typeface="Verdana"/>
                        </a:rPr>
                        <a:t>e</a:t>
                      </a:r>
                      <a:r>
                        <a:rPr lang="en-US" sz="1000" spc="-35">
                          <a:effectLst/>
                          <a:latin typeface="Verdana"/>
                          <a:ea typeface="Verdana"/>
                          <a:cs typeface="Verdana"/>
                        </a:rPr>
                        <a:t> </a:t>
                      </a:r>
                      <a:r>
                        <a:rPr lang="en-US" sz="1000">
                          <a:effectLst/>
                          <a:latin typeface="Verdana"/>
                          <a:ea typeface="Verdana"/>
                          <a:cs typeface="Verdana"/>
                        </a:rPr>
                        <a:t>9</a:t>
                      </a:r>
                      <a:endParaRPr lang="en-US" sz="1100">
                        <a:effectLst/>
                        <a:latin typeface="Calibri"/>
                        <a:ea typeface="Calibri"/>
                        <a:cs typeface="Times New Roman"/>
                      </a:endParaRPr>
                    </a:p>
                    <a:p>
                      <a:pPr marL="214630" marR="204470" algn="ctr">
                        <a:lnSpc>
                          <a:spcPct val="115000"/>
                        </a:lnSpc>
                        <a:spcBef>
                          <a:spcPts val="55"/>
                        </a:spcBef>
                        <a:spcAft>
                          <a:spcPts val="0"/>
                        </a:spcAft>
                      </a:pPr>
                      <a:r>
                        <a:rPr lang="en-US" sz="1000" spc="-5">
                          <a:effectLst/>
                          <a:latin typeface="Verdana"/>
                          <a:ea typeface="Verdana"/>
                          <a:cs typeface="Verdana"/>
                        </a:rPr>
                        <a:t>Gr</a:t>
                      </a:r>
                      <a:r>
                        <a:rPr lang="en-US" sz="1000">
                          <a:effectLst/>
                          <a:latin typeface="Verdana"/>
                          <a:ea typeface="Verdana"/>
                          <a:cs typeface="Verdana"/>
                        </a:rPr>
                        <a:t>a</a:t>
                      </a:r>
                      <a:r>
                        <a:rPr lang="en-US" sz="1000" spc="15">
                          <a:effectLst/>
                          <a:latin typeface="Verdana"/>
                          <a:ea typeface="Verdana"/>
                          <a:cs typeface="Verdana"/>
                        </a:rPr>
                        <a:t>d</a:t>
                      </a:r>
                      <a:r>
                        <a:rPr lang="en-US" sz="1000">
                          <a:effectLst/>
                          <a:latin typeface="Verdana"/>
                          <a:ea typeface="Verdana"/>
                          <a:cs typeface="Verdana"/>
                        </a:rPr>
                        <a:t>e</a:t>
                      </a:r>
                      <a:r>
                        <a:rPr lang="en-US" sz="1000" spc="-35">
                          <a:effectLst/>
                          <a:latin typeface="Verdana"/>
                          <a:ea typeface="Verdana"/>
                          <a:cs typeface="Verdana"/>
                        </a:rPr>
                        <a:t> </a:t>
                      </a:r>
                      <a:r>
                        <a:rPr lang="en-US" sz="1000">
                          <a:effectLst/>
                          <a:latin typeface="Verdana"/>
                          <a:ea typeface="Verdana"/>
                          <a:cs typeface="Verdana"/>
                        </a:rPr>
                        <a:t>10</a:t>
                      </a:r>
                      <a:endParaRPr lang="en-US" sz="1100">
                        <a:effectLst/>
                        <a:latin typeface="Calibri"/>
                        <a:ea typeface="Calibri"/>
                        <a:cs typeface="Times New Roman"/>
                      </a:endParaRPr>
                    </a:p>
                    <a:p>
                      <a:pPr marL="214630" marR="204470" algn="ctr">
                        <a:lnSpc>
                          <a:spcPct val="115000"/>
                        </a:lnSpc>
                        <a:spcBef>
                          <a:spcPts val="65"/>
                        </a:spcBef>
                        <a:spcAft>
                          <a:spcPts val="0"/>
                        </a:spcAft>
                      </a:pPr>
                      <a:r>
                        <a:rPr lang="en-US" sz="1000" spc="-5">
                          <a:effectLst/>
                          <a:latin typeface="Verdana"/>
                          <a:ea typeface="Verdana"/>
                          <a:cs typeface="Verdana"/>
                        </a:rPr>
                        <a:t>Gr</a:t>
                      </a:r>
                      <a:r>
                        <a:rPr lang="en-US" sz="1000">
                          <a:effectLst/>
                          <a:latin typeface="Verdana"/>
                          <a:ea typeface="Verdana"/>
                          <a:cs typeface="Verdana"/>
                        </a:rPr>
                        <a:t>a</a:t>
                      </a:r>
                      <a:r>
                        <a:rPr lang="en-US" sz="1000" spc="15">
                          <a:effectLst/>
                          <a:latin typeface="Verdana"/>
                          <a:ea typeface="Verdana"/>
                          <a:cs typeface="Verdana"/>
                        </a:rPr>
                        <a:t>d</a:t>
                      </a:r>
                      <a:r>
                        <a:rPr lang="en-US" sz="1000">
                          <a:effectLst/>
                          <a:latin typeface="Verdana"/>
                          <a:ea typeface="Verdana"/>
                          <a:cs typeface="Verdana"/>
                        </a:rPr>
                        <a:t>e</a:t>
                      </a:r>
                      <a:r>
                        <a:rPr lang="en-US" sz="1000" spc="-35">
                          <a:effectLst/>
                          <a:latin typeface="Verdana"/>
                          <a:ea typeface="Verdana"/>
                          <a:cs typeface="Verdana"/>
                        </a:rPr>
                        <a:t> </a:t>
                      </a:r>
                      <a:r>
                        <a:rPr lang="en-US" sz="1000">
                          <a:effectLst/>
                          <a:latin typeface="Verdana"/>
                          <a:ea typeface="Verdana"/>
                          <a:cs typeface="Verdana"/>
                        </a:rPr>
                        <a:t>11</a:t>
                      </a:r>
                      <a:endParaRPr lang="en-US" sz="1100">
                        <a:effectLst/>
                        <a:latin typeface="Calibri"/>
                        <a:ea typeface="Calibri"/>
                        <a:cs typeface="Times New Roman"/>
                      </a:endParaRPr>
                    </a:p>
                    <a:p>
                      <a:pPr marL="214630" marR="204470" algn="ctr">
                        <a:lnSpc>
                          <a:spcPts val="1205"/>
                        </a:lnSpc>
                        <a:spcBef>
                          <a:spcPts val="55"/>
                        </a:spcBef>
                        <a:spcAft>
                          <a:spcPts val="0"/>
                        </a:spcAft>
                      </a:pPr>
                      <a:r>
                        <a:rPr lang="en-US" sz="1000" spc="-5">
                          <a:effectLst/>
                          <a:latin typeface="Verdana"/>
                          <a:ea typeface="Verdana"/>
                          <a:cs typeface="Verdana"/>
                        </a:rPr>
                        <a:t>Gr</a:t>
                      </a:r>
                      <a:r>
                        <a:rPr lang="en-US" sz="1000">
                          <a:effectLst/>
                          <a:latin typeface="Verdana"/>
                          <a:ea typeface="Verdana"/>
                          <a:cs typeface="Verdana"/>
                        </a:rPr>
                        <a:t>a</a:t>
                      </a:r>
                      <a:r>
                        <a:rPr lang="en-US" sz="1000" spc="15">
                          <a:effectLst/>
                          <a:latin typeface="Verdana"/>
                          <a:ea typeface="Verdana"/>
                          <a:cs typeface="Verdana"/>
                        </a:rPr>
                        <a:t>d</a:t>
                      </a:r>
                      <a:r>
                        <a:rPr lang="en-US" sz="1000">
                          <a:effectLst/>
                          <a:latin typeface="Verdana"/>
                          <a:ea typeface="Verdana"/>
                          <a:cs typeface="Verdana"/>
                        </a:rPr>
                        <a:t>e</a:t>
                      </a:r>
                      <a:r>
                        <a:rPr lang="en-US" sz="1000" spc="-35">
                          <a:effectLst/>
                          <a:latin typeface="Verdana"/>
                          <a:ea typeface="Verdana"/>
                          <a:cs typeface="Verdana"/>
                        </a:rPr>
                        <a:t> </a:t>
                      </a:r>
                      <a:r>
                        <a:rPr lang="en-US" sz="1000">
                          <a:effectLst/>
                          <a:latin typeface="Verdana"/>
                          <a:ea typeface="Verdana"/>
                          <a:cs typeface="Verdana"/>
                        </a:rPr>
                        <a:t>12</a:t>
                      </a:r>
                      <a:endParaRPr lang="en-US" sz="110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47015" marR="234315" algn="ctr">
                        <a:lnSpc>
                          <a:spcPct val="115000"/>
                        </a:lnSpc>
                        <a:spcBef>
                          <a:spcPts val="55"/>
                        </a:spcBef>
                        <a:spcAft>
                          <a:spcPts val="0"/>
                        </a:spcAft>
                      </a:pPr>
                      <a:r>
                        <a:rPr lang="en-US" sz="1000">
                          <a:effectLst/>
                          <a:latin typeface="Verdana"/>
                          <a:ea typeface="Verdana"/>
                          <a:cs typeface="Verdana"/>
                        </a:rPr>
                        <a:t>0</a:t>
                      </a:r>
                      <a:r>
                        <a:rPr lang="en-US" sz="1000" spc="-5">
                          <a:effectLst/>
                          <a:latin typeface="Verdana"/>
                          <a:ea typeface="Verdana"/>
                          <a:cs typeface="Verdana"/>
                        </a:rPr>
                        <a:t> </a:t>
                      </a:r>
                      <a:r>
                        <a:rPr lang="en-US" sz="1000">
                          <a:effectLst/>
                          <a:latin typeface="Verdana"/>
                          <a:ea typeface="Verdana"/>
                          <a:cs typeface="Verdana"/>
                        </a:rPr>
                        <a:t>-</a:t>
                      </a:r>
                      <a:r>
                        <a:rPr lang="en-US" sz="1000" spc="-5">
                          <a:effectLst/>
                          <a:latin typeface="Verdana"/>
                          <a:ea typeface="Verdana"/>
                          <a:cs typeface="Verdana"/>
                        </a:rPr>
                        <a:t> </a:t>
                      </a:r>
                      <a:r>
                        <a:rPr lang="en-US" sz="1000">
                          <a:effectLst/>
                          <a:latin typeface="Verdana"/>
                          <a:ea typeface="Verdana"/>
                          <a:cs typeface="Verdana"/>
                        </a:rPr>
                        <a:t>2</a:t>
                      </a:r>
                      <a:endParaRPr lang="en-US" sz="1100">
                        <a:effectLst/>
                        <a:latin typeface="Calibri"/>
                        <a:ea typeface="Calibri"/>
                        <a:cs typeface="Times New Roman"/>
                      </a:endParaRPr>
                    </a:p>
                    <a:p>
                      <a:pPr marL="247015" marR="234315" algn="ctr">
                        <a:lnSpc>
                          <a:spcPct val="115000"/>
                        </a:lnSpc>
                        <a:spcBef>
                          <a:spcPts val="55"/>
                        </a:spcBef>
                        <a:spcAft>
                          <a:spcPts val="0"/>
                        </a:spcAft>
                      </a:pPr>
                      <a:r>
                        <a:rPr lang="en-US" sz="1000">
                          <a:effectLst/>
                          <a:latin typeface="Verdana"/>
                          <a:ea typeface="Verdana"/>
                          <a:cs typeface="Verdana"/>
                        </a:rPr>
                        <a:t>3</a:t>
                      </a:r>
                      <a:r>
                        <a:rPr lang="en-US" sz="1000" spc="-5">
                          <a:effectLst/>
                          <a:latin typeface="Verdana"/>
                          <a:ea typeface="Verdana"/>
                          <a:cs typeface="Verdana"/>
                        </a:rPr>
                        <a:t> </a:t>
                      </a:r>
                      <a:r>
                        <a:rPr lang="en-US" sz="1000">
                          <a:effectLst/>
                          <a:latin typeface="Verdana"/>
                          <a:ea typeface="Verdana"/>
                          <a:cs typeface="Verdana"/>
                        </a:rPr>
                        <a:t>-</a:t>
                      </a:r>
                      <a:r>
                        <a:rPr lang="en-US" sz="1000" spc="-5">
                          <a:effectLst/>
                          <a:latin typeface="Verdana"/>
                          <a:ea typeface="Verdana"/>
                          <a:cs typeface="Verdana"/>
                        </a:rPr>
                        <a:t> </a:t>
                      </a:r>
                      <a:r>
                        <a:rPr lang="en-US" sz="1000">
                          <a:effectLst/>
                          <a:latin typeface="Verdana"/>
                          <a:ea typeface="Verdana"/>
                          <a:cs typeface="Verdana"/>
                        </a:rPr>
                        <a:t>5</a:t>
                      </a:r>
                      <a:endParaRPr lang="en-US" sz="1100">
                        <a:effectLst/>
                        <a:latin typeface="Calibri"/>
                        <a:ea typeface="Calibri"/>
                        <a:cs typeface="Times New Roman"/>
                      </a:endParaRPr>
                    </a:p>
                    <a:p>
                      <a:pPr marL="0" marR="0">
                        <a:lnSpc>
                          <a:spcPts val="750"/>
                        </a:lnSpc>
                        <a:spcBef>
                          <a:spcPts val="40"/>
                        </a:spcBef>
                        <a:spcAft>
                          <a:spcPts val="0"/>
                        </a:spcAft>
                      </a:pPr>
                      <a:r>
                        <a:rPr lang="en-US" sz="750">
                          <a:effectLst/>
                          <a:latin typeface="Calibri"/>
                          <a:ea typeface="Calibri"/>
                          <a:cs typeface="Times New Roman"/>
                        </a:rPr>
                        <a:t> </a:t>
                      </a:r>
                      <a:endParaRPr lang="en-US" sz="1100">
                        <a:effectLst/>
                        <a:latin typeface="Calibri"/>
                        <a:ea typeface="Calibri"/>
                        <a:cs typeface="Times New Roman"/>
                      </a:endParaRPr>
                    </a:p>
                    <a:p>
                      <a:pPr marL="247015" marR="234315" algn="ctr">
                        <a:lnSpc>
                          <a:spcPct val="115000"/>
                        </a:lnSpc>
                        <a:spcBef>
                          <a:spcPts val="0"/>
                        </a:spcBef>
                        <a:spcAft>
                          <a:spcPts val="0"/>
                        </a:spcAft>
                      </a:pPr>
                      <a:r>
                        <a:rPr lang="en-US" sz="1000">
                          <a:effectLst/>
                          <a:latin typeface="Verdana"/>
                          <a:ea typeface="Verdana"/>
                          <a:cs typeface="Verdana"/>
                        </a:rPr>
                        <a:t>5</a:t>
                      </a:r>
                      <a:r>
                        <a:rPr lang="en-US" sz="1000" spc="-5">
                          <a:effectLst/>
                          <a:latin typeface="Verdana"/>
                          <a:ea typeface="Verdana"/>
                          <a:cs typeface="Verdana"/>
                        </a:rPr>
                        <a:t> </a:t>
                      </a:r>
                      <a:r>
                        <a:rPr lang="en-US" sz="1000">
                          <a:effectLst/>
                          <a:latin typeface="Verdana"/>
                          <a:ea typeface="Verdana"/>
                          <a:cs typeface="Verdana"/>
                        </a:rPr>
                        <a:t>-</a:t>
                      </a:r>
                      <a:r>
                        <a:rPr lang="en-US" sz="1000" spc="-5">
                          <a:effectLst/>
                          <a:latin typeface="Verdana"/>
                          <a:ea typeface="Verdana"/>
                          <a:cs typeface="Verdana"/>
                        </a:rPr>
                        <a:t> </a:t>
                      </a:r>
                      <a:r>
                        <a:rPr lang="en-US" sz="1000">
                          <a:effectLst/>
                          <a:latin typeface="Verdana"/>
                          <a:ea typeface="Verdana"/>
                          <a:cs typeface="Verdana"/>
                        </a:rPr>
                        <a:t>6</a:t>
                      </a:r>
                      <a:endParaRPr lang="en-US" sz="1100">
                        <a:effectLst/>
                        <a:latin typeface="Calibri"/>
                        <a:ea typeface="Calibri"/>
                        <a:cs typeface="Times New Roman"/>
                      </a:endParaRPr>
                    </a:p>
                    <a:p>
                      <a:pPr marL="0" marR="0">
                        <a:lnSpc>
                          <a:spcPts val="550"/>
                        </a:lnSpc>
                        <a:spcBef>
                          <a:spcPts val="5"/>
                        </a:spcBef>
                        <a:spcAft>
                          <a:spcPts val="0"/>
                        </a:spcAft>
                      </a:pPr>
                      <a:r>
                        <a:rPr lang="en-US" sz="550">
                          <a:effectLst/>
                          <a:latin typeface="Calibri"/>
                          <a:ea typeface="Calibri"/>
                          <a:cs typeface="Times New Roman"/>
                        </a:rPr>
                        <a:t> </a:t>
                      </a:r>
                      <a:endParaRPr lang="en-US" sz="1100">
                        <a:effectLst/>
                        <a:latin typeface="Calibri"/>
                        <a:ea typeface="Calibri"/>
                        <a:cs typeface="Times New Roman"/>
                      </a:endParaRPr>
                    </a:p>
                    <a:p>
                      <a:pPr marL="0" marR="0">
                        <a:lnSpc>
                          <a:spcPts val="1000"/>
                        </a:lnSpc>
                        <a:spcBef>
                          <a:spcPts val="0"/>
                        </a:spcBef>
                        <a:spcAft>
                          <a:spcPts val="0"/>
                        </a:spcAft>
                      </a:pPr>
                      <a:r>
                        <a:rPr lang="en-US" sz="1000">
                          <a:effectLst/>
                          <a:latin typeface="Calibri"/>
                          <a:ea typeface="Calibri"/>
                          <a:cs typeface="Times New Roman"/>
                        </a:rPr>
                        <a:t> </a:t>
                      </a:r>
                      <a:endParaRPr lang="en-US" sz="1100">
                        <a:effectLst/>
                        <a:latin typeface="Calibri"/>
                        <a:ea typeface="Calibri"/>
                        <a:cs typeface="Times New Roman"/>
                      </a:endParaRPr>
                    </a:p>
                    <a:p>
                      <a:pPr marL="247015" marR="234315" algn="ctr">
                        <a:lnSpc>
                          <a:spcPct val="115000"/>
                        </a:lnSpc>
                        <a:spcBef>
                          <a:spcPts val="0"/>
                        </a:spcBef>
                        <a:spcAft>
                          <a:spcPts val="0"/>
                        </a:spcAft>
                      </a:pPr>
                      <a:r>
                        <a:rPr lang="en-US" sz="1000">
                          <a:effectLst/>
                          <a:latin typeface="Verdana"/>
                          <a:ea typeface="Verdana"/>
                          <a:cs typeface="Verdana"/>
                        </a:rPr>
                        <a:t>5</a:t>
                      </a:r>
                      <a:r>
                        <a:rPr lang="en-US" sz="1000" spc="-5">
                          <a:effectLst/>
                          <a:latin typeface="Verdana"/>
                          <a:ea typeface="Verdana"/>
                          <a:cs typeface="Verdana"/>
                        </a:rPr>
                        <a:t> </a:t>
                      </a:r>
                      <a:r>
                        <a:rPr lang="en-US" sz="1000">
                          <a:effectLst/>
                          <a:latin typeface="Verdana"/>
                          <a:ea typeface="Verdana"/>
                          <a:cs typeface="Verdana"/>
                        </a:rPr>
                        <a:t>-</a:t>
                      </a:r>
                      <a:r>
                        <a:rPr lang="en-US" sz="1000" spc="-5">
                          <a:effectLst/>
                          <a:latin typeface="Verdana"/>
                          <a:ea typeface="Verdana"/>
                          <a:cs typeface="Verdana"/>
                        </a:rPr>
                        <a:t> </a:t>
                      </a:r>
                      <a:r>
                        <a:rPr lang="en-US" sz="1000">
                          <a:effectLst/>
                          <a:latin typeface="Verdana"/>
                          <a:ea typeface="Verdana"/>
                          <a:cs typeface="Verdana"/>
                        </a:rPr>
                        <a:t>6</a:t>
                      </a:r>
                      <a:endParaRPr lang="en-US" sz="1100">
                        <a:effectLst/>
                        <a:latin typeface="Calibri"/>
                        <a:ea typeface="Calibri"/>
                        <a:cs typeface="Times New Roman"/>
                      </a:endParaRPr>
                    </a:p>
                    <a:p>
                      <a:pPr marL="0" marR="0">
                        <a:lnSpc>
                          <a:spcPts val="800"/>
                        </a:lnSpc>
                        <a:spcBef>
                          <a:spcPts val="35"/>
                        </a:spcBef>
                        <a:spcAft>
                          <a:spcPts val="0"/>
                        </a:spcAft>
                      </a:pPr>
                      <a:r>
                        <a:rPr lang="en-US" sz="800">
                          <a:effectLst/>
                          <a:latin typeface="Calibri"/>
                          <a:ea typeface="Calibri"/>
                          <a:cs typeface="Times New Roman"/>
                        </a:rPr>
                        <a:t> </a:t>
                      </a:r>
                      <a:endParaRPr lang="en-US" sz="1100">
                        <a:effectLst/>
                        <a:latin typeface="Calibri"/>
                        <a:ea typeface="Calibri"/>
                        <a:cs typeface="Times New Roman"/>
                      </a:endParaRPr>
                    </a:p>
                    <a:p>
                      <a:pPr marL="247015" marR="234315" algn="ctr">
                        <a:lnSpc>
                          <a:spcPct val="115000"/>
                        </a:lnSpc>
                        <a:spcBef>
                          <a:spcPts val="0"/>
                        </a:spcBef>
                        <a:spcAft>
                          <a:spcPts val="0"/>
                        </a:spcAft>
                      </a:pPr>
                      <a:r>
                        <a:rPr lang="en-US" sz="1000">
                          <a:effectLst/>
                          <a:latin typeface="Verdana"/>
                          <a:ea typeface="Verdana"/>
                          <a:cs typeface="Verdana"/>
                        </a:rPr>
                        <a:t>6</a:t>
                      </a:r>
                      <a:r>
                        <a:rPr lang="en-US" sz="1000" spc="-5">
                          <a:effectLst/>
                          <a:latin typeface="Verdana"/>
                          <a:ea typeface="Verdana"/>
                          <a:cs typeface="Verdana"/>
                        </a:rPr>
                        <a:t> </a:t>
                      </a:r>
                      <a:r>
                        <a:rPr lang="en-US" sz="1000">
                          <a:effectLst/>
                          <a:latin typeface="Verdana"/>
                          <a:ea typeface="Verdana"/>
                          <a:cs typeface="Verdana"/>
                        </a:rPr>
                        <a:t>-</a:t>
                      </a:r>
                      <a:r>
                        <a:rPr lang="en-US" sz="1000" spc="-5">
                          <a:effectLst/>
                          <a:latin typeface="Verdana"/>
                          <a:ea typeface="Verdana"/>
                          <a:cs typeface="Verdana"/>
                        </a:rPr>
                        <a:t> </a:t>
                      </a:r>
                      <a:r>
                        <a:rPr lang="en-US" sz="1000">
                          <a:effectLst/>
                          <a:latin typeface="Verdana"/>
                          <a:ea typeface="Verdana"/>
                          <a:cs typeface="Verdana"/>
                        </a:rPr>
                        <a:t>7</a:t>
                      </a:r>
                      <a:endParaRPr lang="en-US" sz="1100">
                        <a:effectLst/>
                        <a:latin typeface="Calibri"/>
                        <a:ea typeface="Calibri"/>
                        <a:cs typeface="Times New Roman"/>
                      </a:endParaRPr>
                    </a:p>
                    <a:p>
                      <a:pPr marL="247015" marR="234315" algn="ctr">
                        <a:lnSpc>
                          <a:spcPct val="115000"/>
                        </a:lnSpc>
                        <a:spcBef>
                          <a:spcPts val="60"/>
                        </a:spcBef>
                        <a:spcAft>
                          <a:spcPts val="0"/>
                        </a:spcAft>
                      </a:pPr>
                      <a:r>
                        <a:rPr lang="en-US" sz="1000">
                          <a:effectLst/>
                          <a:latin typeface="Verdana"/>
                          <a:ea typeface="Verdana"/>
                          <a:cs typeface="Verdana"/>
                        </a:rPr>
                        <a:t>7</a:t>
                      </a:r>
                      <a:r>
                        <a:rPr lang="en-US" sz="1000" spc="-5">
                          <a:effectLst/>
                          <a:latin typeface="Verdana"/>
                          <a:ea typeface="Verdana"/>
                          <a:cs typeface="Verdana"/>
                        </a:rPr>
                        <a:t> </a:t>
                      </a:r>
                      <a:r>
                        <a:rPr lang="en-US" sz="1000">
                          <a:effectLst/>
                          <a:latin typeface="Verdana"/>
                          <a:ea typeface="Verdana"/>
                          <a:cs typeface="Verdana"/>
                        </a:rPr>
                        <a:t>-</a:t>
                      </a:r>
                      <a:r>
                        <a:rPr lang="en-US" sz="1000" spc="-5">
                          <a:effectLst/>
                          <a:latin typeface="Verdana"/>
                          <a:ea typeface="Verdana"/>
                          <a:cs typeface="Verdana"/>
                        </a:rPr>
                        <a:t> </a:t>
                      </a:r>
                      <a:r>
                        <a:rPr lang="en-US" sz="1000">
                          <a:effectLst/>
                          <a:latin typeface="Verdana"/>
                          <a:ea typeface="Verdana"/>
                          <a:cs typeface="Verdana"/>
                        </a:rPr>
                        <a:t>8</a:t>
                      </a:r>
                      <a:endParaRPr lang="en-US" sz="1100">
                        <a:effectLst/>
                        <a:latin typeface="Calibri"/>
                        <a:ea typeface="Calibri"/>
                        <a:cs typeface="Times New Roman"/>
                      </a:endParaRPr>
                    </a:p>
                    <a:p>
                      <a:pPr marL="247015" marR="234315" algn="ctr">
                        <a:lnSpc>
                          <a:spcPct val="115000"/>
                        </a:lnSpc>
                        <a:spcBef>
                          <a:spcPts val="65"/>
                        </a:spcBef>
                        <a:spcAft>
                          <a:spcPts val="0"/>
                        </a:spcAft>
                      </a:pPr>
                      <a:r>
                        <a:rPr lang="en-US" sz="1000">
                          <a:effectLst/>
                          <a:latin typeface="Verdana"/>
                          <a:ea typeface="Verdana"/>
                          <a:cs typeface="Verdana"/>
                        </a:rPr>
                        <a:t>8</a:t>
                      </a:r>
                      <a:r>
                        <a:rPr lang="en-US" sz="1000" spc="-5">
                          <a:effectLst/>
                          <a:latin typeface="Verdana"/>
                          <a:ea typeface="Verdana"/>
                          <a:cs typeface="Verdana"/>
                        </a:rPr>
                        <a:t> </a:t>
                      </a:r>
                      <a:r>
                        <a:rPr lang="en-US" sz="1000">
                          <a:effectLst/>
                          <a:latin typeface="Verdana"/>
                          <a:ea typeface="Verdana"/>
                          <a:cs typeface="Verdana"/>
                        </a:rPr>
                        <a:t>-</a:t>
                      </a:r>
                      <a:r>
                        <a:rPr lang="en-US" sz="1000" spc="-5">
                          <a:effectLst/>
                          <a:latin typeface="Verdana"/>
                          <a:ea typeface="Verdana"/>
                          <a:cs typeface="Verdana"/>
                        </a:rPr>
                        <a:t> </a:t>
                      </a:r>
                      <a:r>
                        <a:rPr lang="en-US" sz="1000">
                          <a:effectLst/>
                          <a:latin typeface="Verdana"/>
                          <a:ea typeface="Verdana"/>
                          <a:cs typeface="Verdana"/>
                        </a:rPr>
                        <a:t>9</a:t>
                      </a:r>
                      <a:endParaRPr lang="en-US" sz="1100">
                        <a:effectLst/>
                        <a:latin typeface="Calibri"/>
                        <a:ea typeface="Calibri"/>
                        <a:cs typeface="Times New Roman"/>
                      </a:endParaRPr>
                    </a:p>
                    <a:p>
                      <a:pPr marL="227965" marR="0">
                        <a:lnSpc>
                          <a:spcPct val="115000"/>
                        </a:lnSpc>
                        <a:spcBef>
                          <a:spcPts val="55"/>
                        </a:spcBef>
                        <a:spcAft>
                          <a:spcPts val="0"/>
                        </a:spcAft>
                      </a:pPr>
                      <a:r>
                        <a:rPr lang="en-US" sz="1000">
                          <a:effectLst/>
                          <a:latin typeface="Verdana"/>
                          <a:ea typeface="Verdana"/>
                          <a:cs typeface="Verdana"/>
                        </a:rPr>
                        <a:t>9</a:t>
                      </a:r>
                      <a:r>
                        <a:rPr lang="en-US" sz="1000" spc="-5">
                          <a:effectLst/>
                          <a:latin typeface="Verdana"/>
                          <a:ea typeface="Verdana"/>
                          <a:cs typeface="Verdana"/>
                        </a:rPr>
                        <a:t> </a:t>
                      </a:r>
                      <a:r>
                        <a:rPr lang="en-US" sz="1000">
                          <a:effectLst/>
                          <a:latin typeface="Verdana"/>
                          <a:ea typeface="Verdana"/>
                          <a:cs typeface="Verdana"/>
                        </a:rPr>
                        <a:t>-</a:t>
                      </a:r>
                      <a:r>
                        <a:rPr lang="en-US" sz="1000" spc="-5">
                          <a:effectLst/>
                          <a:latin typeface="Verdana"/>
                          <a:ea typeface="Verdana"/>
                          <a:cs typeface="Verdana"/>
                        </a:rPr>
                        <a:t> </a:t>
                      </a:r>
                      <a:r>
                        <a:rPr lang="en-US" sz="1000" spc="5">
                          <a:effectLst/>
                          <a:latin typeface="Verdana"/>
                          <a:ea typeface="Verdana"/>
                          <a:cs typeface="Verdana"/>
                        </a:rPr>
                        <a:t>10</a:t>
                      </a:r>
                      <a:endParaRPr lang="en-US" sz="1100">
                        <a:effectLst/>
                        <a:latin typeface="Calibri"/>
                        <a:ea typeface="Calibri"/>
                        <a:cs typeface="Times New Roman"/>
                      </a:endParaRPr>
                    </a:p>
                    <a:p>
                      <a:pPr marL="166370" marR="153670" algn="ctr">
                        <a:lnSpc>
                          <a:spcPct val="115000"/>
                        </a:lnSpc>
                        <a:spcBef>
                          <a:spcPts val="55"/>
                        </a:spcBef>
                        <a:spcAft>
                          <a:spcPts val="0"/>
                        </a:spcAft>
                      </a:pPr>
                      <a:r>
                        <a:rPr lang="en-US" sz="1000" spc="5">
                          <a:effectLst/>
                          <a:latin typeface="Verdana"/>
                          <a:ea typeface="Verdana"/>
                          <a:cs typeface="Verdana"/>
                        </a:rPr>
                        <a:t>1</a:t>
                      </a:r>
                      <a:r>
                        <a:rPr lang="en-US" sz="1000">
                          <a:effectLst/>
                          <a:latin typeface="Verdana"/>
                          <a:ea typeface="Verdana"/>
                          <a:cs typeface="Verdana"/>
                        </a:rPr>
                        <a:t>0</a:t>
                      </a:r>
                      <a:r>
                        <a:rPr lang="en-US" sz="1000" spc="-15">
                          <a:effectLst/>
                          <a:latin typeface="Verdana"/>
                          <a:ea typeface="Verdana"/>
                          <a:cs typeface="Verdana"/>
                        </a:rPr>
                        <a:t> </a:t>
                      </a:r>
                      <a:r>
                        <a:rPr lang="en-US" sz="1000">
                          <a:effectLst/>
                          <a:latin typeface="Verdana"/>
                          <a:ea typeface="Verdana"/>
                          <a:cs typeface="Verdana"/>
                        </a:rPr>
                        <a:t>-</a:t>
                      </a:r>
                      <a:r>
                        <a:rPr lang="en-US" sz="1000" spc="-5">
                          <a:effectLst/>
                          <a:latin typeface="Verdana"/>
                          <a:ea typeface="Verdana"/>
                          <a:cs typeface="Verdana"/>
                        </a:rPr>
                        <a:t> </a:t>
                      </a:r>
                      <a:r>
                        <a:rPr lang="en-US" sz="1000" spc="5">
                          <a:effectLst/>
                          <a:latin typeface="Verdana"/>
                          <a:ea typeface="Verdana"/>
                          <a:cs typeface="Verdana"/>
                        </a:rPr>
                        <a:t>11</a:t>
                      </a:r>
                      <a:endParaRPr lang="en-US" sz="1100">
                        <a:effectLst/>
                        <a:latin typeface="Calibri"/>
                        <a:ea typeface="Calibri"/>
                        <a:cs typeface="Times New Roman"/>
                      </a:endParaRPr>
                    </a:p>
                    <a:p>
                      <a:pPr marL="166370" marR="153670" algn="ctr">
                        <a:lnSpc>
                          <a:spcPct val="115000"/>
                        </a:lnSpc>
                        <a:spcBef>
                          <a:spcPts val="55"/>
                        </a:spcBef>
                        <a:spcAft>
                          <a:spcPts val="0"/>
                        </a:spcAft>
                      </a:pPr>
                      <a:r>
                        <a:rPr lang="en-US" sz="1000" spc="5">
                          <a:effectLst/>
                          <a:latin typeface="Verdana"/>
                          <a:ea typeface="Verdana"/>
                          <a:cs typeface="Verdana"/>
                        </a:rPr>
                        <a:t>1</a:t>
                      </a:r>
                      <a:r>
                        <a:rPr lang="en-US" sz="1000">
                          <a:effectLst/>
                          <a:latin typeface="Verdana"/>
                          <a:ea typeface="Verdana"/>
                          <a:cs typeface="Verdana"/>
                        </a:rPr>
                        <a:t>1</a:t>
                      </a:r>
                      <a:r>
                        <a:rPr lang="en-US" sz="1000" spc="-15">
                          <a:effectLst/>
                          <a:latin typeface="Verdana"/>
                          <a:ea typeface="Verdana"/>
                          <a:cs typeface="Verdana"/>
                        </a:rPr>
                        <a:t> </a:t>
                      </a:r>
                      <a:r>
                        <a:rPr lang="en-US" sz="1000">
                          <a:effectLst/>
                          <a:latin typeface="Verdana"/>
                          <a:ea typeface="Verdana"/>
                          <a:cs typeface="Verdana"/>
                        </a:rPr>
                        <a:t>-</a:t>
                      </a:r>
                      <a:r>
                        <a:rPr lang="en-US" sz="1000" spc="-5">
                          <a:effectLst/>
                          <a:latin typeface="Verdana"/>
                          <a:ea typeface="Verdana"/>
                          <a:cs typeface="Verdana"/>
                        </a:rPr>
                        <a:t> </a:t>
                      </a:r>
                      <a:r>
                        <a:rPr lang="en-US" sz="1000" spc="5">
                          <a:effectLst/>
                          <a:latin typeface="Verdana"/>
                          <a:ea typeface="Verdana"/>
                          <a:cs typeface="Verdana"/>
                        </a:rPr>
                        <a:t>12</a:t>
                      </a:r>
                      <a:endParaRPr lang="en-US" sz="1100">
                        <a:effectLst/>
                        <a:latin typeface="Calibri"/>
                        <a:ea typeface="Calibri"/>
                        <a:cs typeface="Times New Roman"/>
                      </a:endParaRPr>
                    </a:p>
                    <a:p>
                      <a:pPr marL="166370" marR="153670" algn="ctr">
                        <a:lnSpc>
                          <a:spcPct val="115000"/>
                        </a:lnSpc>
                        <a:spcBef>
                          <a:spcPts val="65"/>
                        </a:spcBef>
                        <a:spcAft>
                          <a:spcPts val="0"/>
                        </a:spcAft>
                      </a:pPr>
                      <a:r>
                        <a:rPr lang="en-US" sz="1000" spc="5">
                          <a:effectLst/>
                          <a:latin typeface="Verdana"/>
                          <a:ea typeface="Verdana"/>
                          <a:cs typeface="Verdana"/>
                        </a:rPr>
                        <a:t>1</a:t>
                      </a:r>
                      <a:r>
                        <a:rPr lang="en-US" sz="1000">
                          <a:effectLst/>
                          <a:latin typeface="Verdana"/>
                          <a:ea typeface="Verdana"/>
                          <a:cs typeface="Verdana"/>
                        </a:rPr>
                        <a:t>2</a:t>
                      </a:r>
                      <a:r>
                        <a:rPr lang="en-US" sz="1000" spc="-15">
                          <a:effectLst/>
                          <a:latin typeface="Verdana"/>
                          <a:ea typeface="Verdana"/>
                          <a:cs typeface="Verdana"/>
                        </a:rPr>
                        <a:t> </a:t>
                      </a:r>
                      <a:r>
                        <a:rPr lang="en-US" sz="1000">
                          <a:effectLst/>
                          <a:latin typeface="Verdana"/>
                          <a:ea typeface="Verdana"/>
                          <a:cs typeface="Verdana"/>
                        </a:rPr>
                        <a:t>-</a:t>
                      </a:r>
                      <a:r>
                        <a:rPr lang="en-US" sz="1000" spc="-5">
                          <a:effectLst/>
                          <a:latin typeface="Verdana"/>
                          <a:ea typeface="Verdana"/>
                          <a:cs typeface="Verdana"/>
                        </a:rPr>
                        <a:t> </a:t>
                      </a:r>
                      <a:r>
                        <a:rPr lang="en-US" sz="1000" spc="5">
                          <a:effectLst/>
                          <a:latin typeface="Verdana"/>
                          <a:ea typeface="Verdana"/>
                          <a:cs typeface="Verdana"/>
                        </a:rPr>
                        <a:t>13</a:t>
                      </a:r>
                      <a:endParaRPr lang="en-US" sz="1100">
                        <a:effectLst/>
                        <a:latin typeface="Calibri"/>
                        <a:ea typeface="Calibri"/>
                        <a:cs typeface="Times New Roman"/>
                      </a:endParaRPr>
                    </a:p>
                    <a:p>
                      <a:pPr marL="166370" marR="153670" algn="ctr">
                        <a:lnSpc>
                          <a:spcPct val="115000"/>
                        </a:lnSpc>
                        <a:spcBef>
                          <a:spcPts val="55"/>
                        </a:spcBef>
                        <a:spcAft>
                          <a:spcPts val="0"/>
                        </a:spcAft>
                      </a:pPr>
                      <a:r>
                        <a:rPr lang="en-US" sz="1000" spc="5">
                          <a:effectLst/>
                          <a:latin typeface="Verdana"/>
                          <a:ea typeface="Verdana"/>
                          <a:cs typeface="Verdana"/>
                        </a:rPr>
                        <a:t>1</a:t>
                      </a:r>
                      <a:r>
                        <a:rPr lang="en-US" sz="1000">
                          <a:effectLst/>
                          <a:latin typeface="Verdana"/>
                          <a:ea typeface="Verdana"/>
                          <a:cs typeface="Verdana"/>
                        </a:rPr>
                        <a:t>3</a:t>
                      </a:r>
                      <a:r>
                        <a:rPr lang="en-US" sz="1000" spc="-15">
                          <a:effectLst/>
                          <a:latin typeface="Verdana"/>
                          <a:ea typeface="Verdana"/>
                          <a:cs typeface="Verdana"/>
                        </a:rPr>
                        <a:t> </a:t>
                      </a:r>
                      <a:r>
                        <a:rPr lang="en-US" sz="1000">
                          <a:effectLst/>
                          <a:latin typeface="Verdana"/>
                          <a:ea typeface="Verdana"/>
                          <a:cs typeface="Verdana"/>
                        </a:rPr>
                        <a:t>-</a:t>
                      </a:r>
                      <a:r>
                        <a:rPr lang="en-US" sz="1000" spc="-5">
                          <a:effectLst/>
                          <a:latin typeface="Verdana"/>
                          <a:ea typeface="Verdana"/>
                          <a:cs typeface="Verdana"/>
                        </a:rPr>
                        <a:t> </a:t>
                      </a:r>
                      <a:r>
                        <a:rPr lang="en-US" sz="1000" spc="5">
                          <a:effectLst/>
                          <a:latin typeface="Verdana"/>
                          <a:ea typeface="Verdana"/>
                          <a:cs typeface="Verdana"/>
                        </a:rPr>
                        <a:t>14</a:t>
                      </a:r>
                      <a:endParaRPr lang="en-US" sz="1100">
                        <a:effectLst/>
                        <a:latin typeface="Calibri"/>
                        <a:ea typeface="Calibri"/>
                        <a:cs typeface="Times New Roman"/>
                      </a:endParaRPr>
                    </a:p>
                    <a:p>
                      <a:pPr marL="166370" marR="153670" algn="ctr">
                        <a:lnSpc>
                          <a:spcPct val="115000"/>
                        </a:lnSpc>
                        <a:spcBef>
                          <a:spcPts val="55"/>
                        </a:spcBef>
                        <a:spcAft>
                          <a:spcPts val="0"/>
                        </a:spcAft>
                      </a:pPr>
                      <a:r>
                        <a:rPr lang="en-US" sz="1000" spc="5">
                          <a:effectLst/>
                          <a:latin typeface="Verdana"/>
                          <a:ea typeface="Verdana"/>
                          <a:cs typeface="Verdana"/>
                        </a:rPr>
                        <a:t>1</a:t>
                      </a:r>
                      <a:r>
                        <a:rPr lang="en-US" sz="1000">
                          <a:effectLst/>
                          <a:latin typeface="Verdana"/>
                          <a:ea typeface="Verdana"/>
                          <a:cs typeface="Verdana"/>
                        </a:rPr>
                        <a:t>4</a:t>
                      </a:r>
                      <a:r>
                        <a:rPr lang="en-US" sz="1000" spc="-15">
                          <a:effectLst/>
                          <a:latin typeface="Verdana"/>
                          <a:ea typeface="Verdana"/>
                          <a:cs typeface="Verdana"/>
                        </a:rPr>
                        <a:t> </a:t>
                      </a:r>
                      <a:r>
                        <a:rPr lang="en-US" sz="1000">
                          <a:effectLst/>
                          <a:latin typeface="Verdana"/>
                          <a:ea typeface="Verdana"/>
                          <a:cs typeface="Verdana"/>
                        </a:rPr>
                        <a:t>-</a:t>
                      </a:r>
                      <a:r>
                        <a:rPr lang="en-US" sz="1000" spc="-5">
                          <a:effectLst/>
                          <a:latin typeface="Verdana"/>
                          <a:ea typeface="Verdana"/>
                          <a:cs typeface="Verdana"/>
                        </a:rPr>
                        <a:t> </a:t>
                      </a:r>
                      <a:r>
                        <a:rPr lang="en-US" sz="1000" spc="5">
                          <a:effectLst/>
                          <a:latin typeface="Verdana"/>
                          <a:ea typeface="Verdana"/>
                          <a:cs typeface="Verdana"/>
                        </a:rPr>
                        <a:t>15</a:t>
                      </a:r>
                      <a:endParaRPr lang="en-US" sz="1100">
                        <a:effectLst/>
                        <a:latin typeface="Calibri"/>
                        <a:ea typeface="Calibri"/>
                        <a:cs typeface="Times New Roman"/>
                      </a:endParaRPr>
                    </a:p>
                    <a:p>
                      <a:pPr marL="166370" marR="153670" algn="ctr">
                        <a:lnSpc>
                          <a:spcPct val="115000"/>
                        </a:lnSpc>
                        <a:spcBef>
                          <a:spcPts val="55"/>
                        </a:spcBef>
                        <a:spcAft>
                          <a:spcPts val="0"/>
                        </a:spcAft>
                      </a:pPr>
                      <a:r>
                        <a:rPr lang="en-US" sz="1000" spc="5">
                          <a:effectLst/>
                          <a:latin typeface="Verdana"/>
                          <a:ea typeface="Verdana"/>
                          <a:cs typeface="Verdana"/>
                        </a:rPr>
                        <a:t>1</a:t>
                      </a:r>
                      <a:r>
                        <a:rPr lang="en-US" sz="1000">
                          <a:effectLst/>
                          <a:latin typeface="Verdana"/>
                          <a:ea typeface="Verdana"/>
                          <a:cs typeface="Verdana"/>
                        </a:rPr>
                        <a:t>5</a:t>
                      </a:r>
                      <a:r>
                        <a:rPr lang="en-US" sz="1000" spc="-15">
                          <a:effectLst/>
                          <a:latin typeface="Verdana"/>
                          <a:ea typeface="Verdana"/>
                          <a:cs typeface="Verdana"/>
                        </a:rPr>
                        <a:t> </a:t>
                      </a:r>
                      <a:r>
                        <a:rPr lang="en-US" sz="1000">
                          <a:effectLst/>
                          <a:latin typeface="Verdana"/>
                          <a:ea typeface="Verdana"/>
                          <a:cs typeface="Verdana"/>
                        </a:rPr>
                        <a:t>-</a:t>
                      </a:r>
                      <a:r>
                        <a:rPr lang="en-US" sz="1000" spc="-5">
                          <a:effectLst/>
                          <a:latin typeface="Verdana"/>
                          <a:ea typeface="Verdana"/>
                          <a:cs typeface="Verdana"/>
                        </a:rPr>
                        <a:t> </a:t>
                      </a:r>
                      <a:r>
                        <a:rPr lang="en-US" sz="1000" spc="5">
                          <a:effectLst/>
                          <a:latin typeface="Verdana"/>
                          <a:ea typeface="Verdana"/>
                          <a:cs typeface="Verdana"/>
                        </a:rPr>
                        <a:t>16</a:t>
                      </a:r>
                      <a:endParaRPr lang="en-US" sz="1100">
                        <a:effectLst/>
                        <a:latin typeface="Calibri"/>
                        <a:ea typeface="Calibri"/>
                        <a:cs typeface="Times New Roman"/>
                      </a:endParaRPr>
                    </a:p>
                    <a:p>
                      <a:pPr marL="166370" marR="153670" algn="ctr">
                        <a:lnSpc>
                          <a:spcPct val="115000"/>
                        </a:lnSpc>
                        <a:spcBef>
                          <a:spcPts val="65"/>
                        </a:spcBef>
                        <a:spcAft>
                          <a:spcPts val="0"/>
                        </a:spcAft>
                      </a:pPr>
                      <a:r>
                        <a:rPr lang="en-US" sz="1000" spc="5">
                          <a:effectLst/>
                          <a:latin typeface="Verdana"/>
                          <a:ea typeface="Verdana"/>
                          <a:cs typeface="Verdana"/>
                        </a:rPr>
                        <a:t>1</a:t>
                      </a:r>
                      <a:r>
                        <a:rPr lang="en-US" sz="1000">
                          <a:effectLst/>
                          <a:latin typeface="Verdana"/>
                          <a:ea typeface="Verdana"/>
                          <a:cs typeface="Verdana"/>
                        </a:rPr>
                        <a:t>6</a:t>
                      </a:r>
                      <a:r>
                        <a:rPr lang="en-US" sz="1000" spc="-15">
                          <a:effectLst/>
                          <a:latin typeface="Verdana"/>
                          <a:ea typeface="Verdana"/>
                          <a:cs typeface="Verdana"/>
                        </a:rPr>
                        <a:t> </a:t>
                      </a:r>
                      <a:r>
                        <a:rPr lang="en-US" sz="1000">
                          <a:effectLst/>
                          <a:latin typeface="Verdana"/>
                          <a:ea typeface="Verdana"/>
                          <a:cs typeface="Verdana"/>
                        </a:rPr>
                        <a:t>-</a:t>
                      </a:r>
                      <a:r>
                        <a:rPr lang="en-US" sz="1000" spc="-5">
                          <a:effectLst/>
                          <a:latin typeface="Verdana"/>
                          <a:ea typeface="Verdana"/>
                          <a:cs typeface="Verdana"/>
                        </a:rPr>
                        <a:t> </a:t>
                      </a:r>
                      <a:r>
                        <a:rPr lang="en-US" sz="1000" spc="5">
                          <a:effectLst/>
                          <a:latin typeface="Verdana"/>
                          <a:ea typeface="Verdana"/>
                          <a:cs typeface="Verdana"/>
                        </a:rPr>
                        <a:t>17</a:t>
                      </a:r>
                      <a:endParaRPr lang="en-US" sz="1100">
                        <a:effectLst/>
                        <a:latin typeface="Calibri"/>
                        <a:ea typeface="Calibri"/>
                        <a:cs typeface="Times New Roman"/>
                      </a:endParaRPr>
                    </a:p>
                    <a:p>
                      <a:pPr marL="166370" marR="153670" algn="ctr">
                        <a:lnSpc>
                          <a:spcPts val="1205"/>
                        </a:lnSpc>
                        <a:spcBef>
                          <a:spcPts val="55"/>
                        </a:spcBef>
                        <a:spcAft>
                          <a:spcPts val="0"/>
                        </a:spcAft>
                      </a:pPr>
                      <a:r>
                        <a:rPr lang="en-US" sz="1000" spc="5">
                          <a:effectLst/>
                          <a:latin typeface="Verdana"/>
                          <a:ea typeface="Verdana"/>
                          <a:cs typeface="Verdana"/>
                        </a:rPr>
                        <a:t>1</a:t>
                      </a:r>
                      <a:r>
                        <a:rPr lang="en-US" sz="1000">
                          <a:effectLst/>
                          <a:latin typeface="Verdana"/>
                          <a:ea typeface="Verdana"/>
                          <a:cs typeface="Verdana"/>
                        </a:rPr>
                        <a:t>7</a:t>
                      </a:r>
                      <a:r>
                        <a:rPr lang="en-US" sz="1000" spc="-15">
                          <a:effectLst/>
                          <a:latin typeface="Verdana"/>
                          <a:ea typeface="Verdana"/>
                          <a:cs typeface="Verdana"/>
                        </a:rPr>
                        <a:t> </a:t>
                      </a:r>
                      <a:r>
                        <a:rPr lang="en-US" sz="1000">
                          <a:effectLst/>
                          <a:latin typeface="Verdana"/>
                          <a:ea typeface="Verdana"/>
                          <a:cs typeface="Verdana"/>
                        </a:rPr>
                        <a:t>-</a:t>
                      </a:r>
                      <a:r>
                        <a:rPr lang="en-US" sz="1000" spc="-5">
                          <a:effectLst/>
                          <a:latin typeface="Verdana"/>
                          <a:ea typeface="Verdana"/>
                          <a:cs typeface="Verdana"/>
                        </a:rPr>
                        <a:t> </a:t>
                      </a:r>
                      <a:r>
                        <a:rPr lang="en-US" sz="1000" spc="5">
                          <a:effectLst/>
                          <a:latin typeface="Verdana"/>
                          <a:ea typeface="Verdana"/>
                          <a:cs typeface="Verdana"/>
                        </a:rPr>
                        <a:t>18</a:t>
                      </a:r>
                      <a:endParaRPr lang="en-US" sz="110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2270" marR="370205" algn="ctr">
                        <a:lnSpc>
                          <a:spcPct val="115000"/>
                        </a:lnSpc>
                        <a:spcBef>
                          <a:spcPts val="55"/>
                        </a:spcBef>
                        <a:spcAft>
                          <a:spcPts val="0"/>
                        </a:spcAft>
                      </a:pPr>
                      <a:r>
                        <a:rPr lang="en-US" sz="1000">
                          <a:effectLst/>
                          <a:latin typeface="Verdana"/>
                          <a:ea typeface="Verdana"/>
                          <a:cs typeface="Verdana"/>
                        </a:rPr>
                        <a:t>NA</a:t>
                      </a:r>
                      <a:endParaRPr lang="en-US" sz="1100">
                        <a:effectLst/>
                        <a:latin typeface="Calibri"/>
                        <a:ea typeface="Calibri"/>
                        <a:cs typeface="Times New Roman"/>
                      </a:endParaRPr>
                    </a:p>
                    <a:p>
                      <a:pPr marL="433070" marR="420370" algn="ctr">
                        <a:lnSpc>
                          <a:spcPct val="115000"/>
                        </a:lnSpc>
                        <a:spcBef>
                          <a:spcPts val="55"/>
                        </a:spcBef>
                        <a:spcAft>
                          <a:spcPts val="0"/>
                        </a:spcAft>
                      </a:pPr>
                      <a:r>
                        <a:rPr lang="en-US" sz="1000">
                          <a:effectLst/>
                          <a:latin typeface="Verdana"/>
                          <a:ea typeface="Verdana"/>
                          <a:cs typeface="Verdana"/>
                        </a:rPr>
                        <a:t>2</a:t>
                      </a:r>
                      <a:endParaRPr lang="en-US" sz="1100">
                        <a:effectLst/>
                        <a:latin typeface="Calibri"/>
                        <a:ea typeface="Calibri"/>
                        <a:cs typeface="Times New Roman"/>
                      </a:endParaRPr>
                    </a:p>
                    <a:p>
                      <a:pPr marL="0" marR="0">
                        <a:lnSpc>
                          <a:spcPts val="750"/>
                        </a:lnSpc>
                        <a:spcBef>
                          <a:spcPts val="40"/>
                        </a:spcBef>
                        <a:spcAft>
                          <a:spcPts val="0"/>
                        </a:spcAft>
                      </a:pPr>
                      <a:r>
                        <a:rPr lang="en-US" sz="750">
                          <a:effectLst/>
                          <a:latin typeface="Calibri"/>
                          <a:ea typeface="Calibri"/>
                          <a:cs typeface="Times New Roman"/>
                        </a:rPr>
                        <a:t> </a:t>
                      </a:r>
                      <a:endParaRPr lang="en-US" sz="1100">
                        <a:effectLst/>
                        <a:latin typeface="Calibri"/>
                        <a:ea typeface="Calibri"/>
                        <a:cs typeface="Times New Roman"/>
                      </a:endParaRPr>
                    </a:p>
                    <a:p>
                      <a:pPr marL="433070" marR="420370" algn="ctr">
                        <a:lnSpc>
                          <a:spcPct val="115000"/>
                        </a:lnSpc>
                        <a:spcBef>
                          <a:spcPts val="0"/>
                        </a:spcBef>
                        <a:spcAft>
                          <a:spcPts val="0"/>
                        </a:spcAft>
                      </a:pPr>
                      <a:r>
                        <a:rPr lang="en-US" sz="1000">
                          <a:effectLst/>
                          <a:latin typeface="Verdana"/>
                          <a:ea typeface="Verdana"/>
                          <a:cs typeface="Verdana"/>
                        </a:rPr>
                        <a:t>4</a:t>
                      </a:r>
                      <a:endParaRPr lang="en-US" sz="1100">
                        <a:effectLst/>
                        <a:latin typeface="Calibri"/>
                        <a:ea typeface="Calibri"/>
                        <a:cs typeface="Times New Roman"/>
                      </a:endParaRPr>
                    </a:p>
                    <a:p>
                      <a:pPr marL="0" marR="0">
                        <a:lnSpc>
                          <a:spcPts val="550"/>
                        </a:lnSpc>
                        <a:spcBef>
                          <a:spcPts val="5"/>
                        </a:spcBef>
                        <a:spcAft>
                          <a:spcPts val="0"/>
                        </a:spcAft>
                      </a:pPr>
                      <a:r>
                        <a:rPr lang="en-US" sz="550">
                          <a:effectLst/>
                          <a:latin typeface="Calibri"/>
                          <a:ea typeface="Calibri"/>
                          <a:cs typeface="Times New Roman"/>
                        </a:rPr>
                        <a:t> </a:t>
                      </a:r>
                      <a:endParaRPr lang="en-US" sz="1100">
                        <a:effectLst/>
                        <a:latin typeface="Calibri"/>
                        <a:ea typeface="Calibri"/>
                        <a:cs typeface="Times New Roman"/>
                      </a:endParaRPr>
                    </a:p>
                    <a:p>
                      <a:pPr marL="0" marR="0">
                        <a:lnSpc>
                          <a:spcPts val="1000"/>
                        </a:lnSpc>
                        <a:spcBef>
                          <a:spcPts val="0"/>
                        </a:spcBef>
                        <a:spcAft>
                          <a:spcPts val="0"/>
                        </a:spcAft>
                      </a:pPr>
                      <a:r>
                        <a:rPr lang="en-US" sz="1000">
                          <a:effectLst/>
                          <a:latin typeface="Calibri"/>
                          <a:ea typeface="Calibri"/>
                          <a:cs typeface="Times New Roman"/>
                        </a:rPr>
                        <a:t> </a:t>
                      </a:r>
                      <a:endParaRPr lang="en-US" sz="1100">
                        <a:effectLst/>
                        <a:latin typeface="Calibri"/>
                        <a:ea typeface="Calibri"/>
                        <a:cs typeface="Times New Roman"/>
                      </a:endParaRPr>
                    </a:p>
                    <a:p>
                      <a:pPr marL="433070" marR="420370" algn="ctr">
                        <a:lnSpc>
                          <a:spcPct val="115000"/>
                        </a:lnSpc>
                        <a:spcBef>
                          <a:spcPts val="0"/>
                        </a:spcBef>
                        <a:spcAft>
                          <a:spcPts val="0"/>
                        </a:spcAft>
                      </a:pPr>
                      <a:r>
                        <a:rPr lang="en-US" sz="1000">
                          <a:effectLst/>
                          <a:latin typeface="Verdana"/>
                          <a:ea typeface="Verdana"/>
                          <a:cs typeface="Verdana"/>
                        </a:rPr>
                        <a:t>4</a:t>
                      </a:r>
                      <a:endParaRPr lang="en-US" sz="1100">
                        <a:effectLst/>
                        <a:latin typeface="Calibri"/>
                        <a:ea typeface="Calibri"/>
                        <a:cs typeface="Times New Roman"/>
                      </a:endParaRPr>
                    </a:p>
                    <a:p>
                      <a:pPr marL="0" marR="0">
                        <a:lnSpc>
                          <a:spcPts val="800"/>
                        </a:lnSpc>
                        <a:spcBef>
                          <a:spcPts val="35"/>
                        </a:spcBef>
                        <a:spcAft>
                          <a:spcPts val="0"/>
                        </a:spcAft>
                      </a:pPr>
                      <a:r>
                        <a:rPr lang="en-US" sz="800">
                          <a:effectLst/>
                          <a:latin typeface="Calibri"/>
                          <a:ea typeface="Calibri"/>
                          <a:cs typeface="Times New Roman"/>
                        </a:rPr>
                        <a:t> </a:t>
                      </a:r>
                      <a:endParaRPr lang="en-US" sz="1100">
                        <a:effectLst/>
                        <a:latin typeface="Calibri"/>
                        <a:ea typeface="Calibri"/>
                        <a:cs typeface="Times New Roman"/>
                      </a:endParaRPr>
                    </a:p>
                    <a:p>
                      <a:pPr marL="433070" marR="420370" algn="ctr">
                        <a:lnSpc>
                          <a:spcPct val="115000"/>
                        </a:lnSpc>
                        <a:spcBef>
                          <a:spcPts val="0"/>
                        </a:spcBef>
                        <a:spcAft>
                          <a:spcPts val="0"/>
                        </a:spcAft>
                      </a:pPr>
                      <a:r>
                        <a:rPr lang="en-US" sz="1000">
                          <a:effectLst/>
                          <a:latin typeface="Verdana"/>
                          <a:ea typeface="Verdana"/>
                          <a:cs typeface="Verdana"/>
                        </a:rPr>
                        <a:t>5</a:t>
                      </a:r>
                      <a:endParaRPr lang="en-US" sz="1100">
                        <a:effectLst/>
                        <a:latin typeface="Calibri"/>
                        <a:ea typeface="Calibri"/>
                        <a:cs typeface="Times New Roman"/>
                      </a:endParaRPr>
                    </a:p>
                    <a:p>
                      <a:pPr marL="433070" marR="420370" algn="ctr">
                        <a:lnSpc>
                          <a:spcPct val="115000"/>
                        </a:lnSpc>
                        <a:spcBef>
                          <a:spcPts val="60"/>
                        </a:spcBef>
                        <a:spcAft>
                          <a:spcPts val="0"/>
                        </a:spcAft>
                      </a:pPr>
                      <a:r>
                        <a:rPr lang="en-US" sz="1000">
                          <a:effectLst/>
                          <a:latin typeface="Verdana"/>
                          <a:ea typeface="Verdana"/>
                          <a:cs typeface="Verdana"/>
                        </a:rPr>
                        <a:t>6</a:t>
                      </a:r>
                      <a:endParaRPr lang="en-US" sz="1100">
                        <a:effectLst/>
                        <a:latin typeface="Calibri"/>
                        <a:ea typeface="Calibri"/>
                        <a:cs typeface="Times New Roman"/>
                      </a:endParaRPr>
                    </a:p>
                    <a:p>
                      <a:pPr marL="433070" marR="420370" algn="ctr">
                        <a:lnSpc>
                          <a:spcPct val="115000"/>
                        </a:lnSpc>
                        <a:spcBef>
                          <a:spcPts val="65"/>
                        </a:spcBef>
                        <a:spcAft>
                          <a:spcPts val="0"/>
                        </a:spcAft>
                      </a:pPr>
                      <a:r>
                        <a:rPr lang="en-US" sz="1000">
                          <a:effectLst/>
                          <a:latin typeface="Verdana"/>
                          <a:ea typeface="Verdana"/>
                          <a:cs typeface="Verdana"/>
                        </a:rPr>
                        <a:t>7</a:t>
                      </a:r>
                      <a:endParaRPr lang="en-US" sz="1100">
                        <a:effectLst/>
                        <a:latin typeface="Calibri"/>
                        <a:ea typeface="Calibri"/>
                        <a:cs typeface="Times New Roman"/>
                      </a:endParaRPr>
                    </a:p>
                    <a:p>
                      <a:pPr marL="433070" marR="420370" algn="ctr">
                        <a:lnSpc>
                          <a:spcPct val="115000"/>
                        </a:lnSpc>
                        <a:spcBef>
                          <a:spcPts val="55"/>
                        </a:spcBef>
                        <a:spcAft>
                          <a:spcPts val="0"/>
                        </a:spcAft>
                      </a:pPr>
                      <a:r>
                        <a:rPr lang="en-US" sz="1000">
                          <a:effectLst/>
                          <a:latin typeface="Verdana"/>
                          <a:ea typeface="Verdana"/>
                          <a:cs typeface="Verdana"/>
                        </a:rPr>
                        <a:t>8</a:t>
                      </a:r>
                      <a:endParaRPr lang="en-US" sz="1100">
                        <a:effectLst/>
                        <a:latin typeface="Calibri"/>
                        <a:ea typeface="Calibri"/>
                        <a:cs typeface="Times New Roman"/>
                      </a:endParaRPr>
                    </a:p>
                    <a:p>
                      <a:pPr marL="433070" marR="420370" algn="ctr">
                        <a:lnSpc>
                          <a:spcPct val="115000"/>
                        </a:lnSpc>
                        <a:spcBef>
                          <a:spcPts val="55"/>
                        </a:spcBef>
                        <a:spcAft>
                          <a:spcPts val="0"/>
                        </a:spcAft>
                      </a:pPr>
                      <a:r>
                        <a:rPr lang="en-US" sz="1000">
                          <a:effectLst/>
                          <a:latin typeface="Verdana"/>
                          <a:ea typeface="Verdana"/>
                          <a:cs typeface="Verdana"/>
                        </a:rPr>
                        <a:t>9</a:t>
                      </a:r>
                      <a:endParaRPr lang="en-US" sz="1100">
                        <a:effectLst/>
                        <a:latin typeface="Calibri"/>
                        <a:ea typeface="Calibri"/>
                        <a:cs typeface="Times New Roman"/>
                      </a:endParaRPr>
                    </a:p>
                    <a:p>
                      <a:pPr marL="391795" marR="380365" algn="ctr">
                        <a:lnSpc>
                          <a:spcPct val="115000"/>
                        </a:lnSpc>
                        <a:spcBef>
                          <a:spcPts val="55"/>
                        </a:spcBef>
                        <a:spcAft>
                          <a:spcPts val="0"/>
                        </a:spcAft>
                      </a:pPr>
                      <a:r>
                        <a:rPr lang="en-US" sz="1000" spc="5">
                          <a:effectLst/>
                          <a:latin typeface="Verdana"/>
                          <a:ea typeface="Verdana"/>
                          <a:cs typeface="Verdana"/>
                        </a:rPr>
                        <a:t>10</a:t>
                      </a:r>
                      <a:endParaRPr lang="en-US" sz="1100">
                        <a:effectLst/>
                        <a:latin typeface="Calibri"/>
                        <a:ea typeface="Calibri"/>
                        <a:cs typeface="Times New Roman"/>
                      </a:endParaRPr>
                    </a:p>
                    <a:p>
                      <a:pPr marL="391795" marR="380365" algn="ctr">
                        <a:lnSpc>
                          <a:spcPct val="115000"/>
                        </a:lnSpc>
                        <a:spcBef>
                          <a:spcPts val="65"/>
                        </a:spcBef>
                        <a:spcAft>
                          <a:spcPts val="0"/>
                        </a:spcAft>
                      </a:pPr>
                      <a:r>
                        <a:rPr lang="en-US" sz="1000" spc="5">
                          <a:effectLst/>
                          <a:latin typeface="Verdana"/>
                          <a:ea typeface="Verdana"/>
                          <a:cs typeface="Verdana"/>
                        </a:rPr>
                        <a:t>11</a:t>
                      </a:r>
                      <a:endParaRPr lang="en-US" sz="1100">
                        <a:effectLst/>
                        <a:latin typeface="Calibri"/>
                        <a:ea typeface="Calibri"/>
                        <a:cs typeface="Times New Roman"/>
                      </a:endParaRPr>
                    </a:p>
                    <a:p>
                      <a:pPr marL="391795" marR="380365" algn="ctr">
                        <a:lnSpc>
                          <a:spcPct val="115000"/>
                        </a:lnSpc>
                        <a:spcBef>
                          <a:spcPts val="55"/>
                        </a:spcBef>
                        <a:spcAft>
                          <a:spcPts val="0"/>
                        </a:spcAft>
                      </a:pPr>
                      <a:r>
                        <a:rPr lang="en-US" sz="1000" spc="5">
                          <a:effectLst/>
                          <a:latin typeface="Verdana"/>
                          <a:ea typeface="Verdana"/>
                          <a:cs typeface="Verdana"/>
                        </a:rPr>
                        <a:t>12</a:t>
                      </a:r>
                      <a:endParaRPr lang="en-US" sz="1100">
                        <a:effectLst/>
                        <a:latin typeface="Calibri"/>
                        <a:ea typeface="Calibri"/>
                        <a:cs typeface="Times New Roman"/>
                      </a:endParaRPr>
                    </a:p>
                    <a:p>
                      <a:pPr marL="391795" marR="380365" algn="ctr">
                        <a:lnSpc>
                          <a:spcPct val="115000"/>
                        </a:lnSpc>
                        <a:spcBef>
                          <a:spcPts val="55"/>
                        </a:spcBef>
                        <a:spcAft>
                          <a:spcPts val="0"/>
                        </a:spcAft>
                      </a:pPr>
                      <a:r>
                        <a:rPr lang="en-US" sz="1000" spc="5">
                          <a:effectLst/>
                          <a:latin typeface="Verdana"/>
                          <a:ea typeface="Verdana"/>
                          <a:cs typeface="Verdana"/>
                        </a:rPr>
                        <a:t>13</a:t>
                      </a:r>
                      <a:endParaRPr lang="en-US" sz="1100">
                        <a:effectLst/>
                        <a:latin typeface="Calibri"/>
                        <a:ea typeface="Calibri"/>
                        <a:cs typeface="Times New Roman"/>
                      </a:endParaRPr>
                    </a:p>
                    <a:p>
                      <a:pPr marL="391795" marR="380365" algn="ctr">
                        <a:lnSpc>
                          <a:spcPct val="115000"/>
                        </a:lnSpc>
                        <a:spcBef>
                          <a:spcPts val="55"/>
                        </a:spcBef>
                        <a:spcAft>
                          <a:spcPts val="0"/>
                        </a:spcAft>
                      </a:pPr>
                      <a:r>
                        <a:rPr lang="en-US" sz="1000" spc="5">
                          <a:effectLst/>
                          <a:latin typeface="Verdana"/>
                          <a:ea typeface="Verdana"/>
                          <a:cs typeface="Verdana"/>
                        </a:rPr>
                        <a:t>14</a:t>
                      </a:r>
                      <a:endParaRPr lang="en-US" sz="1100">
                        <a:effectLst/>
                        <a:latin typeface="Calibri"/>
                        <a:ea typeface="Calibri"/>
                        <a:cs typeface="Times New Roman"/>
                      </a:endParaRPr>
                    </a:p>
                    <a:p>
                      <a:pPr marL="391795" marR="380365" algn="ctr">
                        <a:lnSpc>
                          <a:spcPct val="115000"/>
                        </a:lnSpc>
                        <a:spcBef>
                          <a:spcPts val="65"/>
                        </a:spcBef>
                        <a:spcAft>
                          <a:spcPts val="0"/>
                        </a:spcAft>
                      </a:pPr>
                      <a:r>
                        <a:rPr lang="en-US" sz="1000" spc="5">
                          <a:effectLst/>
                          <a:latin typeface="Verdana"/>
                          <a:ea typeface="Verdana"/>
                          <a:cs typeface="Verdana"/>
                        </a:rPr>
                        <a:t>15</a:t>
                      </a:r>
                      <a:endParaRPr lang="en-US" sz="1100">
                        <a:effectLst/>
                        <a:latin typeface="Calibri"/>
                        <a:ea typeface="Calibri"/>
                        <a:cs typeface="Times New Roman"/>
                      </a:endParaRPr>
                    </a:p>
                    <a:p>
                      <a:pPr marL="391795" marR="380365" algn="ctr">
                        <a:lnSpc>
                          <a:spcPts val="1205"/>
                        </a:lnSpc>
                        <a:spcBef>
                          <a:spcPts val="55"/>
                        </a:spcBef>
                        <a:spcAft>
                          <a:spcPts val="0"/>
                        </a:spcAft>
                      </a:pPr>
                      <a:r>
                        <a:rPr lang="en-US" sz="1000" spc="5">
                          <a:effectLst/>
                          <a:latin typeface="Verdana"/>
                          <a:ea typeface="Verdana"/>
                          <a:cs typeface="Verdana"/>
                        </a:rPr>
                        <a:t>16</a:t>
                      </a:r>
                      <a:endParaRPr lang="en-US" sz="110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32740" marR="321310" algn="ctr">
                        <a:lnSpc>
                          <a:spcPct val="115000"/>
                        </a:lnSpc>
                        <a:spcBef>
                          <a:spcPts val="55"/>
                        </a:spcBef>
                        <a:spcAft>
                          <a:spcPts val="0"/>
                        </a:spcAft>
                      </a:pPr>
                      <a:r>
                        <a:rPr lang="en-US" sz="1000">
                          <a:effectLst/>
                          <a:latin typeface="Verdana"/>
                          <a:ea typeface="Verdana"/>
                          <a:cs typeface="Verdana"/>
                        </a:rPr>
                        <a:t>NA</a:t>
                      </a:r>
                      <a:endParaRPr lang="en-US" sz="1100">
                        <a:effectLst/>
                        <a:latin typeface="Calibri"/>
                        <a:ea typeface="Calibri"/>
                        <a:cs typeface="Times New Roman"/>
                      </a:endParaRPr>
                    </a:p>
                    <a:p>
                      <a:pPr marL="382905" marR="371475" algn="ctr">
                        <a:lnSpc>
                          <a:spcPct val="115000"/>
                        </a:lnSpc>
                        <a:spcBef>
                          <a:spcPts val="55"/>
                        </a:spcBef>
                        <a:spcAft>
                          <a:spcPts val="0"/>
                        </a:spcAft>
                      </a:pPr>
                      <a:r>
                        <a:rPr lang="en-US" sz="1000">
                          <a:effectLst/>
                          <a:latin typeface="Verdana"/>
                          <a:ea typeface="Verdana"/>
                          <a:cs typeface="Verdana"/>
                        </a:rPr>
                        <a:t>6</a:t>
                      </a:r>
                      <a:endParaRPr lang="en-US" sz="1100">
                        <a:effectLst/>
                        <a:latin typeface="Calibri"/>
                        <a:ea typeface="Calibri"/>
                        <a:cs typeface="Times New Roman"/>
                      </a:endParaRPr>
                    </a:p>
                    <a:p>
                      <a:pPr marL="0" marR="0">
                        <a:lnSpc>
                          <a:spcPts val="750"/>
                        </a:lnSpc>
                        <a:spcBef>
                          <a:spcPts val="40"/>
                        </a:spcBef>
                        <a:spcAft>
                          <a:spcPts val="0"/>
                        </a:spcAft>
                      </a:pPr>
                      <a:r>
                        <a:rPr lang="en-US" sz="750">
                          <a:effectLst/>
                          <a:latin typeface="Calibri"/>
                          <a:ea typeface="Calibri"/>
                          <a:cs typeface="Times New Roman"/>
                        </a:rPr>
                        <a:t> </a:t>
                      </a:r>
                      <a:endParaRPr lang="en-US" sz="1100">
                        <a:effectLst/>
                        <a:latin typeface="Calibri"/>
                        <a:ea typeface="Calibri"/>
                        <a:cs typeface="Times New Roman"/>
                      </a:endParaRPr>
                    </a:p>
                    <a:p>
                      <a:pPr marL="382905" marR="371475" algn="ctr">
                        <a:lnSpc>
                          <a:spcPct val="115000"/>
                        </a:lnSpc>
                        <a:spcBef>
                          <a:spcPts val="0"/>
                        </a:spcBef>
                        <a:spcAft>
                          <a:spcPts val="0"/>
                        </a:spcAft>
                      </a:pPr>
                      <a:r>
                        <a:rPr lang="en-US" sz="1000">
                          <a:effectLst/>
                          <a:latin typeface="Verdana"/>
                          <a:ea typeface="Verdana"/>
                          <a:cs typeface="Verdana"/>
                        </a:rPr>
                        <a:t>7</a:t>
                      </a:r>
                      <a:endParaRPr lang="en-US" sz="1100">
                        <a:effectLst/>
                        <a:latin typeface="Calibri"/>
                        <a:ea typeface="Calibri"/>
                        <a:cs typeface="Times New Roman"/>
                      </a:endParaRPr>
                    </a:p>
                    <a:p>
                      <a:pPr marL="0" marR="0">
                        <a:lnSpc>
                          <a:spcPts val="550"/>
                        </a:lnSpc>
                        <a:spcBef>
                          <a:spcPts val="5"/>
                        </a:spcBef>
                        <a:spcAft>
                          <a:spcPts val="0"/>
                        </a:spcAft>
                      </a:pPr>
                      <a:r>
                        <a:rPr lang="en-US" sz="550">
                          <a:effectLst/>
                          <a:latin typeface="Calibri"/>
                          <a:ea typeface="Calibri"/>
                          <a:cs typeface="Times New Roman"/>
                        </a:rPr>
                        <a:t> </a:t>
                      </a:r>
                      <a:endParaRPr lang="en-US" sz="1100">
                        <a:effectLst/>
                        <a:latin typeface="Calibri"/>
                        <a:ea typeface="Calibri"/>
                        <a:cs typeface="Times New Roman"/>
                      </a:endParaRPr>
                    </a:p>
                    <a:p>
                      <a:pPr marL="0" marR="0">
                        <a:lnSpc>
                          <a:spcPts val="1000"/>
                        </a:lnSpc>
                        <a:spcBef>
                          <a:spcPts val="0"/>
                        </a:spcBef>
                        <a:spcAft>
                          <a:spcPts val="0"/>
                        </a:spcAft>
                      </a:pPr>
                      <a:r>
                        <a:rPr lang="en-US" sz="1000">
                          <a:effectLst/>
                          <a:latin typeface="Calibri"/>
                          <a:ea typeface="Calibri"/>
                          <a:cs typeface="Times New Roman"/>
                        </a:rPr>
                        <a:t> </a:t>
                      </a:r>
                      <a:endParaRPr lang="en-US" sz="1100">
                        <a:effectLst/>
                        <a:latin typeface="Calibri"/>
                        <a:ea typeface="Calibri"/>
                        <a:cs typeface="Times New Roman"/>
                      </a:endParaRPr>
                    </a:p>
                    <a:p>
                      <a:pPr marL="382905" marR="371475" algn="ctr">
                        <a:lnSpc>
                          <a:spcPct val="115000"/>
                        </a:lnSpc>
                        <a:spcBef>
                          <a:spcPts val="0"/>
                        </a:spcBef>
                        <a:spcAft>
                          <a:spcPts val="0"/>
                        </a:spcAft>
                      </a:pPr>
                      <a:r>
                        <a:rPr lang="en-US" sz="1000">
                          <a:effectLst/>
                          <a:latin typeface="Verdana"/>
                          <a:ea typeface="Verdana"/>
                          <a:cs typeface="Verdana"/>
                        </a:rPr>
                        <a:t>7</a:t>
                      </a:r>
                      <a:endParaRPr lang="en-US" sz="1100">
                        <a:effectLst/>
                        <a:latin typeface="Calibri"/>
                        <a:ea typeface="Calibri"/>
                        <a:cs typeface="Times New Roman"/>
                      </a:endParaRPr>
                    </a:p>
                    <a:p>
                      <a:pPr marL="0" marR="0">
                        <a:lnSpc>
                          <a:spcPts val="800"/>
                        </a:lnSpc>
                        <a:spcBef>
                          <a:spcPts val="35"/>
                        </a:spcBef>
                        <a:spcAft>
                          <a:spcPts val="0"/>
                        </a:spcAft>
                      </a:pPr>
                      <a:r>
                        <a:rPr lang="en-US" sz="800">
                          <a:effectLst/>
                          <a:latin typeface="Calibri"/>
                          <a:ea typeface="Calibri"/>
                          <a:cs typeface="Times New Roman"/>
                        </a:rPr>
                        <a:t> </a:t>
                      </a:r>
                      <a:endParaRPr lang="en-US" sz="1100">
                        <a:effectLst/>
                        <a:latin typeface="Calibri"/>
                        <a:ea typeface="Calibri"/>
                        <a:cs typeface="Times New Roman"/>
                      </a:endParaRPr>
                    </a:p>
                    <a:p>
                      <a:pPr marL="382905" marR="371475" algn="ctr">
                        <a:lnSpc>
                          <a:spcPct val="115000"/>
                        </a:lnSpc>
                        <a:spcBef>
                          <a:spcPts val="0"/>
                        </a:spcBef>
                        <a:spcAft>
                          <a:spcPts val="0"/>
                        </a:spcAft>
                      </a:pPr>
                      <a:r>
                        <a:rPr lang="en-US" sz="1000">
                          <a:effectLst/>
                          <a:latin typeface="Verdana"/>
                          <a:ea typeface="Verdana"/>
                          <a:cs typeface="Verdana"/>
                        </a:rPr>
                        <a:t>8</a:t>
                      </a:r>
                      <a:endParaRPr lang="en-US" sz="1100">
                        <a:effectLst/>
                        <a:latin typeface="Calibri"/>
                        <a:ea typeface="Calibri"/>
                        <a:cs typeface="Times New Roman"/>
                      </a:endParaRPr>
                    </a:p>
                    <a:p>
                      <a:pPr marL="382905" marR="371475" algn="ctr">
                        <a:lnSpc>
                          <a:spcPct val="115000"/>
                        </a:lnSpc>
                        <a:spcBef>
                          <a:spcPts val="60"/>
                        </a:spcBef>
                        <a:spcAft>
                          <a:spcPts val="0"/>
                        </a:spcAft>
                      </a:pPr>
                      <a:r>
                        <a:rPr lang="en-US" sz="1000">
                          <a:effectLst/>
                          <a:latin typeface="Verdana"/>
                          <a:ea typeface="Verdana"/>
                          <a:cs typeface="Verdana"/>
                        </a:rPr>
                        <a:t>9</a:t>
                      </a:r>
                      <a:endParaRPr lang="en-US" sz="1100">
                        <a:effectLst/>
                        <a:latin typeface="Calibri"/>
                        <a:ea typeface="Calibri"/>
                        <a:cs typeface="Times New Roman"/>
                      </a:endParaRPr>
                    </a:p>
                    <a:p>
                      <a:pPr marL="342900" marR="330200" algn="ctr">
                        <a:lnSpc>
                          <a:spcPct val="115000"/>
                        </a:lnSpc>
                        <a:spcBef>
                          <a:spcPts val="65"/>
                        </a:spcBef>
                        <a:spcAft>
                          <a:spcPts val="0"/>
                        </a:spcAft>
                      </a:pPr>
                      <a:r>
                        <a:rPr lang="en-US" sz="1000" spc="5">
                          <a:effectLst/>
                          <a:latin typeface="Verdana"/>
                          <a:ea typeface="Verdana"/>
                          <a:cs typeface="Verdana"/>
                        </a:rPr>
                        <a:t>10</a:t>
                      </a:r>
                      <a:endParaRPr lang="en-US" sz="1100">
                        <a:effectLst/>
                        <a:latin typeface="Calibri"/>
                        <a:ea typeface="Calibri"/>
                        <a:cs typeface="Times New Roman"/>
                      </a:endParaRPr>
                    </a:p>
                    <a:p>
                      <a:pPr marL="342900" marR="330200" algn="ctr">
                        <a:lnSpc>
                          <a:spcPct val="115000"/>
                        </a:lnSpc>
                        <a:spcBef>
                          <a:spcPts val="55"/>
                        </a:spcBef>
                        <a:spcAft>
                          <a:spcPts val="0"/>
                        </a:spcAft>
                      </a:pPr>
                      <a:r>
                        <a:rPr lang="en-US" sz="1000" spc="5">
                          <a:effectLst/>
                          <a:latin typeface="Verdana"/>
                          <a:ea typeface="Verdana"/>
                          <a:cs typeface="Verdana"/>
                        </a:rPr>
                        <a:t>11</a:t>
                      </a:r>
                      <a:endParaRPr lang="en-US" sz="1100">
                        <a:effectLst/>
                        <a:latin typeface="Calibri"/>
                        <a:ea typeface="Calibri"/>
                        <a:cs typeface="Times New Roman"/>
                      </a:endParaRPr>
                    </a:p>
                    <a:p>
                      <a:pPr marL="342900" marR="330200" algn="ctr">
                        <a:lnSpc>
                          <a:spcPct val="115000"/>
                        </a:lnSpc>
                        <a:spcBef>
                          <a:spcPts val="55"/>
                        </a:spcBef>
                        <a:spcAft>
                          <a:spcPts val="0"/>
                        </a:spcAft>
                      </a:pPr>
                      <a:r>
                        <a:rPr lang="en-US" sz="1000" spc="5">
                          <a:effectLst/>
                          <a:latin typeface="Verdana"/>
                          <a:ea typeface="Verdana"/>
                          <a:cs typeface="Verdana"/>
                        </a:rPr>
                        <a:t>12</a:t>
                      </a:r>
                      <a:endParaRPr lang="en-US" sz="1100">
                        <a:effectLst/>
                        <a:latin typeface="Calibri"/>
                        <a:ea typeface="Calibri"/>
                        <a:cs typeface="Times New Roman"/>
                      </a:endParaRPr>
                    </a:p>
                    <a:p>
                      <a:pPr marL="342900" marR="330200" algn="ctr">
                        <a:lnSpc>
                          <a:spcPct val="115000"/>
                        </a:lnSpc>
                        <a:spcBef>
                          <a:spcPts val="55"/>
                        </a:spcBef>
                        <a:spcAft>
                          <a:spcPts val="0"/>
                        </a:spcAft>
                      </a:pPr>
                      <a:r>
                        <a:rPr lang="en-US" sz="1000" spc="5">
                          <a:effectLst/>
                          <a:latin typeface="Verdana"/>
                          <a:ea typeface="Verdana"/>
                          <a:cs typeface="Verdana"/>
                        </a:rPr>
                        <a:t>13</a:t>
                      </a:r>
                      <a:endParaRPr lang="en-US" sz="1100">
                        <a:effectLst/>
                        <a:latin typeface="Calibri"/>
                        <a:ea typeface="Calibri"/>
                        <a:cs typeface="Times New Roman"/>
                      </a:endParaRPr>
                    </a:p>
                    <a:p>
                      <a:pPr marL="342900" marR="330200" algn="ctr">
                        <a:lnSpc>
                          <a:spcPct val="115000"/>
                        </a:lnSpc>
                        <a:spcBef>
                          <a:spcPts val="65"/>
                        </a:spcBef>
                        <a:spcAft>
                          <a:spcPts val="0"/>
                        </a:spcAft>
                      </a:pPr>
                      <a:r>
                        <a:rPr lang="en-US" sz="1000" spc="5">
                          <a:effectLst/>
                          <a:latin typeface="Verdana"/>
                          <a:ea typeface="Verdana"/>
                          <a:cs typeface="Verdana"/>
                        </a:rPr>
                        <a:t>15</a:t>
                      </a:r>
                      <a:endParaRPr lang="en-US" sz="1100">
                        <a:effectLst/>
                        <a:latin typeface="Calibri"/>
                        <a:ea typeface="Calibri"/>
                        <a:cs typeface="Times New Roman"/>
                      </a:endParaRPr>
                    </a:p>
                    <a:p>
                      <a:pPr marL="342900" marR="330200" algn="ctr">
                        <a:lnSpc>
                          <a:spcPct val="115000"/>
                        </a:lnSpc>
                        <a:spcBef>
                          <a:spcPts val="55"/>
                        </a:spcBef>
                        <a:spcAft>
                          <a:spcPts val="0"/>
                        </a:spcAft>
                      </a:pPr>
                      <a:r>
                        <a:rPr lang="en-US" sz="1000" spc="5">
                          <a:effectLst/>
                          <a:latin typeface="Verdana"/>
                          <a:ea typeface="Verdana"/>
                          <a:cs typeface="Verdana"/>
                        </a:rPr>
                        <a:t>16</a:t>
                      </a:r>
                      <a:endParaRPr lang="en-US" sz="1100">
                        <a:effectLst/>
                        <a:latin typeface="Calibri"/>
                        <a:ea typeface="Calibri"/>
                        <a:cs typeface="Times New Roman"/>
                      </a:endParaRPr>
                    </a:p>
                    <a:p>
                      <a:pPr marL="342900" marR="330200" algn="ctr">
                        <a:lnSpc>
                          <a:spcPct val="115000"/>
                        </a:lnSpc>
                        <a:spcBef>
                          <a:spcPts val="55"/>
                        </a:spcBef>
                        <a:spcAft>
                          <a:spcPts val="0"/>
                        </a:spcAft>
                      </a:pPr>
                      <a:r>
                        <a:rPr lang="en-US" sz="1000" spc="5">
                          <a:effectLst/>
                          <a:latin typeface="Verdana"/>
                          <a:ea typeface="Verdana"/>
                          <a:cs typeface="Verdana"/>
                        </a:rPr>
                        <a:t>17</a:t>
                      </a:r>
                      <a:endParaRPr lang="en-US" sz="1100">
                        <a:effectLst/>
                        <a:latin typeface="Calibri"/>
                        <a:ea typeface="Calibri"/>
                        <a:cs typeface="Times New Roman"/>
                      </a:endParaRPr>
                    </a:p>
                    <a:p>
                      <a:pPr marL="342900" marR="330200" algn="ctr">
                        <a:lnSpc>
                          <a:spcPct val="115000"/>
                        </a:lnSpc>
                        <a:spcBef>
                          <a:spcPts val="55"/>
                        </a:spcBef>
                        <a:spcAft>
                          <a:spcPts val="0"/>
                        </a:spcAft>
                      </a:pPr>
                      <a:r>
                        <a:rPr lang="en-US" sz="1000" spc="5">
                          <a:effectLst/>
                          <a:latin typeface="Verdana"/>
                          <a:ea typeface="Verdana"/>
                          <a:cs typeface="Verdana"/>
                        </a:rPr>
                        <a:t>18</a:t>
                      </a:r>
                      <a:endParaRPr lang="en-US" sz="1100">
                        <a:effectLst/>
                        <a:latin typeface="Calibri"/>
                        <a:ea typeface="Calibri"/>
                        <a:cs typeface="Times New Roman"/>
                      </a:endParaRPr>
                    </a:p>
                    <a:p>
                      <a:pPr marL="342900" marR="330200" algn="ctr">
                        <a:lnSpc>
                          <a:spcPct val="115000"/>
                        </a:lnSpc>
                        <a:spcBef>
                          <a:spcPts val="65"/>
                        </a:spcBef>
                        <a:spcAft>
                          <a:spcPts val="0"/>
                        </a:spcAft>
                      </a:pPr>
                      <a:r>
                        <a:rPr lang="en-US" sz="1000" spc="5">
                          <a:effectLst/>
                          <a:latin typeface="Verdana"/>
                          <a:ea typeface="Verdana"/>
                          <a:cs typeface="Verdana"/>
                        </a:rPr>
                        <a:t>20</a:t>
                      </a:r>
                      <a:endParaRPr lang="en-US" sz="1100">
                        <a:effectLst/>
                        <a:latin typeface="Calibri"/>
                        <a:ea typeface="Calibri"/>
                        <a:cs typeface="Times New Roman"/>
                      </a:endParaRPr>
                    </a:p>
                    <a:p>
                      <a:pPr marL="342900" marR="330200" algn="ctr">
                        <a:lnSpc>
                          <a:spcPts val="1205"/>
                        </a:lnSpc>
                        <a:spcBef>
                          <a:spcPts val="55"/>
                        </a:spcBef>
                        <a:spcAft>
                          <a:spcPts val="0"/>
                        </a:spcAft>
                      </a:pPr>
                      <a:r>
                        <a:rPr lang="en-US" sz="1000" spc="5">
                          <a:effectLst/>
                          <a:latin typeface="Verdana"/>
                          <a:ea typeface="Verdana"/>
                          <a:cs typeface="Verdana"/>
                        </a:rPr>
                        <a:t>21</a:t>
                      </a:r>
                      <a:endParaRPr lang="en-US" sz="110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2420" marR="301625" algn="ctr">
                        <a:lnSpc>
                          <a:spcPct val="115000"/>
                        </a:lnSpc>
                        <a:spcBef>
                          <a:spcPts val="55"/>
                        </a:spcBef>
                        <a:spcAft>
                          <a:spcPts val="0"/>
                        </a:spcAft>
                      </a:pPr>
                      <a:r>
                        <a:rPr lang="en-US" sz="1000">
                          <a:effectLst/>
                          <a:latin typeface="Verdana"/>
                          <a:ea typeface="Verdana"/>
                          <a:cs typeface="Verdana"/>
                        </a:rPr>
                        <a:t>NA</a:t>
                      </a:r>
                      <a:endParaRPr lang="en-US" sz="1100">
                        <a:effectLst/>
                        <a:latin typeface="Calibri"/>
                        <a:ea typeface="Calibri"/>
                        <a:cs typeface="Times New Roman"/>
                      </a:endParaRPr>
                    </a:p>
                    <a:p>
                      <a:pPr marL="289560" marR="276860" algn="ctr">
                        <a:lnSpc>
                          <a:spcPct val="115000"/>
                        </a:lnSpc>
                        <a:spcBef>
                          <a:spcPts val="55"/>
                        </a:spcBef>
                        <a:spcAft>
                          <a:spcPts val="0"/>
                        </a:spcAft>
                      </a:pPr>
                      <a:r>
                        <a:rPr lang="en-US" sz="1000">
                          <a:effectLst/>
                          <a:latin typeface="Verdana"/>
                          <a:ea typeface="Verdana"/>
                          <a:cs typeface="Verdana"/>
                        </a:rPr>
                        <a:t>&lt;</a:t>
                      </a:r>
                      <a:r>
                        <a:rPr lang="en-US" sz="1000" spc="-10">
                          <a:effectLst/>
                          <a:latin typeface="Verdana"/>
                          <a:ea typeface="Verdana"/>
                          <a:cs typeface="Verdana"/>
                        </a:rPr>
                        <a:t> </a:t>
                      </a:r>
                      <a:r>
                        <a:rPr lang="en-US" sz="1000">
                          <a:effectLst/>
                          <a:latin typeface="Verdana"/>
                          <a:ea typeface="Verdana"/>
                          <a:cs typeface="Verdana"/>
                        </a:rPr>
                        <a:t>2</a:t>
                      </a:r>
                      <a:endParaRPr lang="en-US" sz="1100">
                        <a:effectLst/>
                        <a:latin typeface="Calibri"/>
                        <a:ea typeface="Calibri"/>
                        <a:cs typeface="Times New Roman"/>
                      </a:endParaRPr>
                    </a:p>
                    <a:p>
                      <a:pPr marL="0" marR="0">
                        <a:lnSpc>
                          <a:spcPts val="750"/>
                        </a:lnSpc>
                        <a:spcBef>
                          <a:spcPts val="40"/>
                        </a:spcBef>
                        <a:spcAft>
                          <a:spcPts val="0"/>
                        </a:spcAft>
                      </a:pPr>
                      <a:r>
                        <a:rPr lang="en-US" sz="750">
                          <a:effectLst/>
                          <a:latin typeface="Calibri"/>
                          <a:ea typeface="Calibri"/>
                          <a:cs typeface="Times New Roman"/>
                        </a:rPr>
                        <a:t> </a:t>
                      </a:r>
                      <a:endParaRPr lang="en-US" sz="1100">
                        <a:effectLst/>
                        <a:latin typeface="Calibri"/>
                        <a:ea typeface="Calibri"/>
                        <a:cs typeface="Times New Roman"/>
                      </a:endParaRPr>
                    </a:p>
                    <a:p>
                      <a:pPr marL="289560" marR="276860" algn="ctr">
                        <a:lnSpc>
                          <a:spcPct val="115000"/>
                        </a:lnSpc>
                        <a:spcBef>
                          <a:spcPts val="0"/>
                        </a:spcBef>
                        <a:spcAft>
                          <a:spcPts val="0"/>
                        </a:spcAft>
                      </a:pPr>
                      <a:r>
                        <a:rPr lang="en-US" sz="1000">
                          <a:effectLst/>
                          <a:latin typeface="Verdana"/>
                          <a:ea typeface="Verdana"/>
                          <a:cs typeface="Verdana"/>
                        </a:rPr>
                        <a:t>&lt;</a:t>
                      </a:r>
                      <a:r>
                        <a:rPr lang="en-US" sz="1000" spc="-10">
                          <a:effectLst/>
                          <a:latin typeface="Verdana"/>
                          <a:ea typeface="Verdana"/>
                          <a:cs typeface="Verdana"/>
                        </a:rPr>
                        <a:t> </a:t>
                      </a:r>
                      <a:r>
                        <a:rPr lang="en-US" sz="1000">
                          <a:effectLst/>
                          <a:latin typeface="Verdana"/>
                          <a:ea typeface="Verdana"/>
                          <a:cs typeface="Verdana"/>
                        </a:rPr>
                        <a:t>4</a:t>
                      </a:r>
                      <a:endParaRPr lang="en-US" sz="1100">
                        <a:effectLst/>
                        <a:latin typeface="Calibri"/>
                        <a:ea typeface="Calibri"/>
                        <a:cs typeface="Times New Roman"/>
                      </a:endParaRPr>
                    </a:p>
                    <a:p>
                      <a:pPr marL="0" marR="0">
                        <a:lnSpc>
                          <a:spcPts val="550"/>
                        </a:lnSpc>
                        <a:spcBef>
                          <a:spcPts val="5"/>
                        </a:spcBef>
                        <a:spcAft>
                          <a:spcPts val="0"/>
                        </a:spcAft>
                      </a:pPr>
                      <a:r>
                        <a:rPr lang="en-US" sz="550">
                          <a:effectLst/>
                          <a:latin typeface="Calibri"/>
                          <a:ea typeface="Calibri"/>
                          <a:cs typeface="Times New Roman"/>
                        </a:rPr>
                        <a:t> </a:t>
                      </a:r>
                      <a:endParaRPr lang="en-US" sz="1100">
                        <a:effectLst/>
                        <a:latin typeface="Calibri"/>
                        <a:ea typeface="Calibri"/>
                        <a:cs typeface="Times New Roman"/>
                      </a:endParaRPr>
                    </a:p>
                    <a:p>
                      <a:pPr marL="0" marR="0">
                        <a:lnSpc>
                          <a:spcPts val="1000"/>
                        </a:lnSpc>
                        <a:spcBef>
                          <a:spcPts val="0"/>
                        </a:spcBef>
                        <a:spcAft>
                          <a:spcPts val="0"/>
                        </a:spcAft>
                      </a:pPr>
                      <a:r>
                        <a:rPr lang="en-US" sz="1000">
                          <a:effectLst/>
                          <a:latin typeface="Calibri"/>
                          <a:ea typeface="Calibri"/>
                          <a:cs typeface="Times New Roman"/>
                        </a:rPr>
                        <a:t> </a:t>
                      </a:r>
                      <a:endParaRPr lang="en-US" sz="1100">
                        <a:effectLst/>
                        <a:latin typeface="Calibri"/>
                        <a:ea typeface="Calibri"/>
                        <a:cs typeface="Times New Roman"/>
                      </a:endParaRPr>
                    </a:p>
                    <a:p>
                      <a:pPr marL="289560" marR="276860" algn="ctr">
                        <a:lnSpc>
                          <a:spcPct val="115000"/>
                        </a:lnSpc>
                        <a:spcBef>
                          <a:spcPts val="0"/>
                        </a:spcBef>
                        <a:spcAft>
                          <a:spcPts val="0"/>
                        </a:spcAft>
                      </a:pPr>
                      <a:r>
                        <a:rPr lang="en-US" sz="1000">
                          <a:effectLst/>
                          <a:latin typeface="Verdana"/>
                          <a:ea typeface="Verdana"/>
                          <a:cs typeface="Verdana"/>
                        </a:rPr>
                        <a:t>&lt;</a:t>
                      </a:r>
                      <a:r>
                        <a:rPr lang="en-US" sz="1000" spc="-10">
                          <a:effectLst/>
                          <a:latin typeface="Verdana"/>
                          <a:ea typeface="Verdana"/>
                          <a:cs typeface="Verdana"/>
                        </a:rPr>
                        <a:t> </a:t>
                      </a:r>
                      <a:r>
                        <a:rPr lang="en-US" sz="1000">
                          <a:effectLst/>
                          <a:latin typeface="Verdana"/>
                          <a:ea typeface="Verdana"/>
                          <a:cs typeface="Verdana"/>
                        </a:rPr>
                        <a:t>4</a:t>
                      </a:r>
                      <a:endParaRPr lang="en-US" sz="1100">
                        <a:effectLst/>
                        <a:latin typeface="Calibri"/>
                        <a:ea typeface="Calibri"/>
                        <a:cs typeface="Times New Roman"/>
                      </a:endParaRPr>
                    </a:p>
                    <a:p>
                      <a:pPr marL="0" marR="0">
                        <a:lnSpc>
                          <a:spcPts val="800"/>
                        </a:lnSpc>
                        <a:spcBef>
                          <a:spcPts val="35"/>
                        </a:spcBef>
                        <a:spcAft>
                          <a:spcPts val="0"/>
                        </a:spcAft>
                      </a:pPr>
                      <a:r>
                        <a:rPr lang="en-US" sz="800">
                          <a:effectLst/>
                          <a:latin typeface="Calibri"/>
                          <a:ea typeface="Calibri"/>
                          <a:cs typeface="Times New Roman"/>
                        </a:rPr>
                        <a:t> </a:t>
                      </a:r>
                      <a:endParaRPr lang="en-US" sz="1100">
                        <a:effectLst/>
                        <a:latin typeface="Calibri"/>
                        <a:ea typeface="Calibri"/>
                        <a:cs typeface="Times New Roman"/>
                      </a:endParaRPr>
                    </a:p>
                    <a:p>
                      <a:pPr marL="289560" marR="276860" algn="ctr">
                        <a:lnSpc>
                          <a:spcPct val="115000"/>
                        </a:lnSpc>
                        <a:spcBef>
                          <a:spcPts val="0"/>
                        </a:spcBef>
                        <a:spcAft>
                          <a:spcPts val="0"/>
                        </a:spcAft>
                      </a:pPr>
                      <a:r>
                        <a:rPr lang="en-US" sz="1000">
                          <a:effectLst/>
                          <a:latin typeface="Verdana"/>
                          <a:ea typeface="Verdana"/>
                          <a:cs typeface="Verdana"/>
                        </a:rPr>
                        <a:t>&lt;</a:t>
                      </a:r>
                      <a:r>
                        <a:rPr lang="en-US" sz="1000" spc="-10">
                          <a:effectLst/>
                          <a:latin typeface="Verdana"/>
                          <a:ea typeface="Verdana"/>
                          <a:cs typeface="Verdana"/>
                        </a:rPr>
                        <a:t> </a:t>
                      </a:r>
                      <a:r>
                        <a:rPr lang="en-US" sz="1000">
                          <a:effectLst/>
                          <a:latin typeface="Verdana"/>
                          <a:ea typeface="Verdana"/>
                          <a:cs typeface="Verdana"/>
                        </a:rPr>
                        <a:t>5</a:t>
                      </a:r>
                      <a:endParaRPr lang="en-US" sz="1100">
                        <a:effectLst/>
                        <a:latin typeface="Calibri"/>
                        <a:ea typeface="Calibri"/>
                        <a:cs typeface="Times New Roman"/>
                      </a:endParaRPr>
                    </a:p>
                    <a:p>
                      <a:pPr marL="289560" marR="276860" algn="ctr">
                        <a:lnSpc>
                          <a:spcPct val="115000"/>
                        </a:lnSpc>
                        <a:spcBef>
                          <a:spcPts val="60"/>
                        </a:spcBef>
                        <a:spcAft>
                          <a:spcPts val="0"/>
                        </a:spcAft>
                      </a:pPr>
                      <a:r>
                        <a:rPr lang="en-US" sz="1000">
                          <a:effectLst/>
                          <a:latin typeface="Verdana"/>
                          <a:ea typeface="Verdana"/>
                          <a:cs typeface="Verdana"/>
                        </a:rPr>
                        <a:t>&lt;</a:t>
                      </a:r>
                      <a:r>
                        <a:rPr lang="en-US" sz="1000" spc="-10">
                          <a:effectLst/>
                          <a:latin typeface="Verdana"/>
                          <a:ea typeface="Verdana"/>
                          <a:cs typeface="Verdana"/>
                        </a:rPr>
                        <a:t> </a:t>
                      </a:r>
                      <a:r>
                        <a:rPr lang="en-US" sz="1000">
                          <a:effectLst/>
                          <a:latin typeface="Verdana"/>
                          <a:ea typeface="Verdana"/>
                          <a:cs typeface="Verdana"/>
                        </a:rPr>
                        <a:t>6</a:t>
                      </a:r>
                      <a:endParaRPr lang="en-US" sz="1100">
                        <a:effectLst/>
                        <a:latin typeface="Calibri"/>
                        <a:ea typeface="Calibri"/>
                        <a:cs typeface="Times New Roman"/>
                      </a:endParaRPr>
                    </a:p>
                    <a:p>
                      <a:pPr marL="289560" marR="276860" algn="ctr">
                        <a:lnSpc>
                          <a:spcPct val="115000"/>
                        </a:lnSpc>
                        <a:spcBef>
                          <a:spcPts val="65"/>
                        </a:spcBef>
                        <a:spcAft>
                          <a:spcPts val="0"/>
                        </a:spcAft>
                      </a:pPr>
                      <a:r>
                        <a:rPr lang="en-US" sz="1000">
                          <a:effectLst/>
                          <a:latin typeface="Verdana"/>
                          <a:ea typeface="Verdana"/>
                          <a:cs typeface="Verdana"/>
                        </a:rPr>
                        <a:t>&lt;</a:t>
                      </a:r>
                      <a:r>
                        <a:rPr lang="en-US" sz="1000" spc="-10">
                          <a:effectLst/>
                          <a:latin typeface="Verdana"/>
                          <a:ea typeface="Verdana"/>
                          <a:cs typeface="Verdana"/>
                        </a:rPr>
                        <a:t> </a:t>
                      </a:r>
                      <a:r>
                        <a:rPr lang="en-US" sz="1000">
                          <a:effectLst/>
                          <a:latin typeface="Verdana"/>
                          <a:ea typeface="Verdana"/>
                          <a:cs typeface="Verdana"/>
                        </a:rPr>
                        <a:t>7</a:t>
                      </a:r>
                      <a:endParaRPr lang="en-US" sz="1100">
                        <a:effectLst/>
                        <a:latin typeface="Calibri"/>
                        <a:ea typeface="Calibri"/>
                        <a:cs typeface="Times New Roman"/>
                      </a:endParaRPr>
                    </a:p>
                    <a:p>
                      <a:pPr marL="289560" marR="276860" algn="ctr">
                        <a:lnSpc>
                          <a:spcPct val="115000"/>
                        </a:lnSpc>
                        <a:spcBef>
                          <a:spcPts val="55"/>
                        </a:spcBef>
                        <a:spcAft>
                          <a:spcPts val="0"/>
                        </a:spcAft>
                      </a:pPr>
                      <a:r>
                        <a:rPr lang="en-US" sz="1000">
                          <a:effectLst/>
                          <a:latin typeface="Verdana"/>
                          <a:ea typeface="Verdana"/>
                          <a:cs typeface="Verdana"/>
                        </a:rPr>
                        <a:t>&lt;</a:t>
                      </a:r>
                      <a:r>
                        <a:rPr lang="en-US" sz="1000" spc="-10">
                          <a:effectLst/>
                          <a:latin typeface="Verdana"/>
                          <a:ea typeface="Verdana"/>
                          <a:cs typeface="Verdana"/>
                        </a:rPr>
                        <a:t> </a:t>
                      </a:r>
                      <a:r>
                        <a:rPr lang="en-US" sz="1000">
                          <a:effectLst/>
                          <a:latin typeface="Verdana"/>
                          <a:ea typeface="Verdana"/>
                          <a:cs typeface="Verdana"/>
                        </a:rPr>
                        <a:t>8</a:t>
                      </a:r>
                      <a:endParaRPr lang="en-US" sz="1100">
                        <a:effectLst/>
                        <a:latin typeface="Calibri"/>
                        <a:ea typeface="Calibri"/>
                        <a:cs typeface="Times New Roman"/>
                      </a:endParaRPr>
                    </a:p>
                    <a:p>
                      <a:pPr marL="289560" marR="276860" algn="ctr">
                        <a:lnSpc>
                          <a:spcPct val="115000"/>
                        </a:lnSpc>
                        <a:spcBef>
                          <a:spcPts val="55"/>
                        </a:spcBef>
                        <a:spcAft>
                          <a:spcPts val="0"/>
                        </a:spcAft>
                      </a:pPr>
                      <a:r>
                        <a:rPr lang="en-US" sz="1000">
                          <a:effectLst/>
                          <a:latin typeface="Verdana"/>
                          <a:ea typeface="Verdana"/>
                          <a:cs typeface="Verdana"/>
                        </a:rPr>
                        <a:t>&lt;</a:t>
                      </a:r>
                      <a:r>
                        <a:rPr lang="en-US" sz="1000" spc="-10">
                          <a:effectLst/>
                          <a:latin typeface="Verdana"/>
                          <a:ea typeface="Verdana"/>
                          <a:cs typeface="Verdana"/>
                        </a:rPr>
                        <a:t> </a:t>
                      </a:r>
                      <a:r>
                        <a:rPr lang="en-US" sz="1000">
                          <a:effectLst/>
                          <a:latin typeface="Verdana"/>
                          <a:ea typeface="Verdana"/>
                          <a:cs typeface="Verdana"/>
                        </a:rPr>
                        <a:t>9</a:t>
                      </a:r>
                      <a:endParaRPr lang="en-US" sz="1100">
                        <a:effectLst/>
                        <a:latin typeface="Calibri"/>
                        <a:ea typeface="Calibri"/>
                        <a:cs typeface="Times New Roman"/>
                      </a:endParaRPr>
                    </a:p>
                    <a:p>
                      <a:pPr marL="248285" marR="238125" algn="ctr">
                        <a:lnSpc>
                          <a:spcPct val="115000"/>
                        </a:lnSpc>
                        <a:spcBef>
                          <a:spcPts val="55"/>
                        </a:spcBef>
                        <a:spcAft>
                          <a:spcPts val="0"/>
                        </a:spcAft>
                      </a:pPr>
                      <a:r>
                        <a:rPr lang="en-US" sz="1000">
                          <a:effectLst/>
                          <a:latin typeface="Verdana"/>
                          <a:ea typeface="Verdana"/>
                          <a:cs typeface="Verdana"/>
                        </a:rPr>
                        <a:t>&lt;</a:t>
                      </a:r>
                      <a:r>
                        <a:rPr lang="en-US" sz="1000" spc="-10">
                          <a:effectLst/>
                          <a:latin typeface="Verdana"/>
                          <a:ea typeface="Verdana"/>
                          <a:cs typeface="Verdana"/>
                        </a:rPr>
                        <a:t> </a:t>
                      </a:r>
                      <a:r>
                        <a:rPr lang="en-US" sz="1000">
                          <a:effectLst/>
                          <a:latin typeface="Verdana"/>
                          <a:ea typeface="Verdana"/>
                          <a:cs typeface="Verdana"/>
                        </a:rPr>
                        <a:t>10</a:t>
                      </a:r>
                      <a:endParaRPr lang="en-US" sz="1100">
                        <a:effectLst/>
                        <a:latin typeface="Calibri"/>
                        <a:ea typeface="Calibri"/>
                        <a:cs typeface="Times New Roman"/>
                      </a:endParaRPr>
                    </a:p>
                    <a:p>
                      <a:pPr marL="248285" marR="238125" algn="ctr">
                        <a:lnSpc>
                          <a:spcPct val="115000"/>
                        </a:lnSpc>
                        <a:spcBef>
                          <a:spcPts val="65"/>
                        </a:spcBef>
                        <a:spcAft>
                          <a:spcPts val="0"/>
                        </a:spcAft>
                      </a:pPr>
                      <a:r>
                        <a:rPr lang="en-US" sz="1000">
                          <a:effectLst/>
                          <a:latin typeface="Verdana"/>
                          <a:ea typeface="Verdana"/>
                          <a:cs typeface="Verdana"/>
                        </a:rPr>
                        <a:t>&lt;</a:t>
                      </a:r>
                      <a:r>
                        <a:rPr lang="en-US" sz="1000" spc="-10">
                          <a:effectLst/>
                          <a:latin typeface="Verdana"/>
                          <a:ea typeface="Verdana"/>
                          <a:cs typeface="Verdana"/>
                        </a:rPr>
                        <a:t> </a:t>
                      </a:r>
                      <a:r>
                        <a:rPr lang="en-US" sz="1000">
                          <a:effectLst/>
                          <a:latin typeface="Verdana"/>
                          <a:ea typeface="Verdana"/>
                          <a:cs typeface="Verdana"/>
                        </a:rPr>
                        <a:t>11</a:t>
                      </a:r>
                      <a:endParaRPr lang="en-US" sz="1100">
                        <a:effectLst/>
                        <a:latin typeface="Calibri"/>
                        <a:ea typeface="Calibri"/>
                        <a:cs typeface="Times New Roman"/>
                      </a:endParaRPr>
                    </a:p>
                    <a:p>
                      <a:pPr marL="248285" marR="238125" algn="ctr">
                        <a:lnSpc>
                          <a:spcPct val="115000"/>
                        </a:lnSpc>
                        <a:spcBef>
                          <a:spcPts val="55"/>
                        </a:spcBef>
                        <a:spcAft>
                          <a:spcPts val="0"/>
                        </a:spcAft>
                      </a:pPr>
                      <a:r>
                        <a:rPr lang="en-US" sz="1000">
                          <a:effectLst/>
                          <a:latin typeface="Verdana"/>
                          <a:ea typeface="Verdana"/>
                          <a:cs typeface="Verdana"/>
                        </a:rPr>
                        <a:t>&lt;</a:t>
                      </a:r>
                      <a:r>
                        <a:rPr lang="en-US" sz="1000" spc="-10">
                          <a:effectLst/>
                          <a:latin typeface="Verdana"/>
                          <a:ea typeface="Verdana"/>
                          <a:cs typeface="Verdana"/>
                        </a:rPr>
                        <a:t> </a:t>
                      </a:r>
                      <a:r>
                        <a:rPr lang="en-US" sz="1000">
                          <a:effectLst/>
                          <a:latin typeface="Verdana"/>
                          <a:ea typeface="Verdana"/>
                          <a:cs typeface="Verdana"/>
                        </a:rPr>
                        <a:t>12</a:t>
                      </a:r>
                      <a:endParaRPr lang="en-US" sz="1100">
                        <a:effectLst/>
                        <a:latin typeface="Calibri"/>
                        <a:ea typeface="Calibri"/>
                        <a:cs typeface="Times New Roman"/>
                      </a:endParaRPr>
                    </a:p>
                    <a:p>
                      <a:pPr marL="248285" marR="238125" algn="ctr">
                        <a:lnSpc>
                          <a:spcPct val="115000"/>
                        </a:lnSpc>
                        <a:spcBef>
                          <a:spcPts val="55"/>
                        </a:spcBef>
                        <a:spcAft>
                          <a:spcPts val="0"/>
                        </a:spcAft>
                      </a:pPr>
                      <a:r>
                        <a:rPr lang="en-US" sz="1000">
                          <a:effectLst/>
                          <a:latin typeface="Verdana"/>
                          <a:ea typeface="Verdana"/>
                          <a:cs typeface="Verdana"/>
                        </a:rPr>
                        <a:t>&lt;</a:t>
                      </a:r>
                      <a:r>
                        <a:rPr lang="en-US" sz="1000" spc="-10">
                          <a:effectLst/>
                          <a:latin typeface="Verdana"/>
                          <a:ea typeface="Verdana"/>
                          <a:cs typeface="Verdana"/>
                        </a:rPr>
                        <a:t> </a:t>
                      </a:r>
                      <a:r>
                        <a:rPr lang="en-US" sz="1000">
                          <a:effectLst/>
                          <a:latin typeface="Verdana"/>
                          <a:ea typeface="Verdana"/>
                          <a:cs typeface="Verdana"/>
                        </a:rPr>
                        <a:t>13</a:t>
                      </a:r>
                      <a:endParaRPr lang="en-US" sz="1100">
                        <a:effectLst/>
                        <a:latin typeface="Calibri"/>
                        <a:ea typeface="Calibri"/>
                        <a:cs typeface="Times New Roman"/>
                      </a:endParaRPr>
                    </a:p>
                    <a:p>
                      <a:pPr marL="248285" marR="238125" algn="ctr">
                        <a:lnSpc>
                          <a:spcPct val="115000"/>
                        </a:lnSpc>
                        <a:spcBef>
                          <a:spcPts val="55"/>
                        </a:spcBef>
                        <a:spcAft>
                          <a:spcPts val="0"/>
                        </a:spcAft>
                      </a:pPr>
                      <a:r>
                        <a:rPr lang="en-US" sz="1000">
                          <a:effectLst/>
                          <a:latin typeface="Verdana"/>
                          <a:ea typeface="Verdana"/>
                          <a:cs typeface="Verdana"/>
                        </a:rPr>
                        <a:t>&lt;</a:t>
                      </a:r>
                      <a:r>
                        <a:rPr lang="en-US" sz="1000" spc="-10">
                          <a:effectLst/>
                          <a:latin typeface="Verdana"/>
                          <a:ea typeface="Verdana"/>
                          <a:cs typeface="Verdana"/>
                        </a:rPr>
                        <a:t> </a:t>
                      </a:r>
                      <a:r>
                        <a:rPr lang="en-US" sz="1000">
                          <a:effectLst/>
                          <a:latin typeface="Verdana"/>
                          <a:ea typeface="Verdana"/>
                          <a:cs typeface="Verdana"/>
                        </a:rPr>
                        <a:t>14</a:t>
                      </a:r>
                      <a:endParaRPr lang="en-US" sz="1100">
                        <a:effectLst/>
                        <a:latin typeface="Calibri"/>
                        <a:ea typeface="Calibri"/>
                        <a:cs typeface="Times New Roman"/>
                      </a:endParaRPr>
                    </a:p>
                    <a:p>
                      <a:pPr marL="248285" marR="238125" algn="ctr">
                        <a:lnSpc>
                          <a:spcPct val="115000"/>
                        </a:lnSpc>
                        <a:spcBef>
                          <a:spcPts val="65"/>
                        </a:spcBef>
                        <a:spcAft>
                          <a:spcPts val="0"/>
                        </a:spcAft>
                      </a:pPr>
                      <a:r>
                        <a:rPr lang="en-US" sz="1000">
                          <a:effectLst/>
                          <a:latin typeface="Verdana"/>
                          <a:ea typeface="Verdana"/>
                          <a:cs typeface="Verdana"/>
                        </a:rPr>
                        <a:t>&lt;</a:t>
                      </a:r>
                      <a:r>
                        <a:rPr lang="en-US" sz="1000" spc="-10">
                          <a:effectLst/>
                          <a:latin typeface="Verdana"/>
                          <a:ea typeface="Verdana"/>
                          <a:cs typeface="Verdana"/>
                        </a:rPr>
                        <a:t> </a:t>
                      </a:r>
                      <a:r>
                        <a:rPr lang="en-US" sz="1000">
                          <a:effectLst/>
                          <a:latin typeface="Verdana"/>
                          <a:ea typeface="Verdana"/>
                          <a:cs typeface="Verdana"/>
                        </a:rPr>
                        <a:t>15</a:t>
                      </a:r>
                      <a:endParaRPr lang="en-US" sz="1100">
                        <a:effectLst/>
                        <a:latin typeface="Calibri"/>
                        <a:ea typeface="Calibri"/>
                        <a:cs typeface="Times New Roman"/>
                      </a:endParaRPr>
                    </a:p>
                    <a:p>
                      <a:pPr marL="248285" marR="238125" algn="ctr">
                        <a:lnSpc>
                          <a:spcPts val="1205"/>
                        </a:lnSpc>
                        <a:spcBef>
                          <a:spcPts val="55"/>
                        </a:spcBef>
                        <a:spcAft>
                          <a:spcPts val="0"/>
                        </a:spcAft>
                      </a:pPr>
                      <a:r>
                        <a:rPr lang="en-US" sz="1000">
                          <a:effectLst/>
                          <a:latin typeface="Verdana"/>
                          <a:ea typeface="Verdana"/>
                          <a:cs typeface="Verdana"/>
                        </a:rPr>
                        <a:t>&lt;</a:t>
                      </a:r>
                      <a:r>
                        <a:rPr lang="en-US" sz="1000" spc="-10">
                          <a:effectLst/>
                          <a:latin typeface="Verdana"/>
                          <a:ea typeface="Verdana"/>
                          <a:cs typeface="Verdana"/>
                        </a:rPr>
                        <a:t> </a:t>
                      </a:r>
                      <a:r>
                        <a:rPr lang="en-US" sz="1000">
                          <a:effectLst/>
                          <a:latin typeface="Verdana"/>
                          <a:ea typeface="Verdana"/>
                          <a:cs typeface="Verdana"/>
                        </a:rPr>
                        <a:t>16</a:t>
                      </a:r>
                      <a:endParaRPr lang="en-US" sz="110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1945" marR="309245" algn="ctr">
                        <a:lnSpc>
                          <a:spcPct val="115000"/>
                        </a:lnSpc>
                        <a:spcBef>
                          <a:spcPts val="55"/>
                        </a:spcBef>
                        <a:spcAft>
                          <a:spcPts val="0"/>
                        </a:spcAft>
                      </a:pPr>
                      <a:r>
                        <a:rPr lang="en-US" sz="1000" dirty="0">
                          <a:effectLst/>
                          <a:latin typeface="Verdana"/>
                          <a:ea typeface="Verdana"/>
                          <a:cs typeface="Verdana"/>
                        </a:rPr>
                        <a:t>&gt;</a:t>
                      </a:r>
                      <a:r>
                        <a:rPr lang="en-US" sz="1000" spc="-10" dirty="0">
                          <a:effectLst/>
                          <a:latin typeface="Verdana"/>
                          <a:ea typeface="Verdana"/>
                          <a:cs typeface="Verdana"/>
                        </a:rPr>
                        <a:t> </a:t>
                      </a:r>
                      <a:r>
                        <a:rPr lang="en-US" sz="1000" b="1" dirty="0">
                          <a:effectLst/>
                          <a:latin typeface="Verdana"/>
                          <a:ea typeface="Verdana"/>
                          <a:cs typeface="Verdana"/>
                        </a:rPr>
                        <a:t>4</a:t>
                      </a:r>
                      <a:endParaRPr lang="en-US" sz="1100" b="1" dirty="0">
                        <a:effectLst/>
                        <a:latin typeface="Calibri"/>
                        <a:ea typeface="Calibri"/>
                        <a:cs typeface="Times New Roman"/>
                      </a:endParaRPr>
                    </a:p>
                    <a:p>
                      <a:pPr marL="321945" marR="309245" algn="ctr">
                        <a:lnSpc>
                          <a:spcPct val="115000"/>
                        </a:lnSpc>
                        <a:spcBef>
                          <a:spcPts val="55"/>
                        </a:spcBef>
                        <a:spcAft>
                          <a:spcPts val="0"/>
                        </a:spcAft>
                      </a:pPr>
                      <a:r>
                        <a:rPr lang="en-US" sz="1000" b="1" dirty="0">
                          <a:effectLst/>
                          <a:latin typeface="Verdana"/>
                          <a:ea typeface="Verdana"/>
                          <a:cs typeface="Verdana"/>
                        </a:rPr>
                        <a:t>&gt;</a:t>
                      </a:r>
                      <a:r>
                        <a:rPr lang="en-US" sz="1000" b="1" spc="-10" dirty="0">
                          <a:effectLst/>
                          <a:latin typeface="Verdana"/>
                          <a:ea typeface="Verdana"/>
                          <a:cs typeface="Verdana"/>
                        </a:rPr>
                        <a:t> </a:t>
                      </a:r>
                      <a:r>
                        <a:rPr lang="en-US" sz="1000" b="1" dirty="0">
                          <a:effectLst/>
                          <a:latin typeface="Verdana"/>
                          <a:ea typeface="Verdana"/>
                          <a:cs typeface="Verdana"/>
                        </a:rPr>
                        <a:t>7</a:t>
                      </a:r>
                      <a:endParaRPr lang="en-US" sz="1100" b="1" dirty="0">
                        <a:effectLst/>
                        <a:latin typeface="Calibri"/>
                        <a:ea typeface="Calibri"/>
                        <a:cs typeface="Times New Roman"/>
                      </a:endParaRPr>
                    </a:p>
                    <a:p>
                      <a:pPr marL="0" marR="0">
                        <a:lnSpc>
                          <a:spcPts val="750"/>
                        </a:lnSpc>
                        <a:spcBef>
                          <a:spcPts val="40"/>
                        </a:spcBef>
                        <a:spcAft>
                          <a:spcPts val="0"/>
                        </a:spcAft>
                      </a:pPr>
                      <a:r>
                        <a:rPr lang="en-US" sz="750" b="1" dirty="0">
                          <a:effectLst/>
                          <a:latin typeface="Calibri"/>
                          <a:ea typeface="Calibri"/>
                          <a:cs typeface="Times New Roman"/>
                        </a:rPr>
                        <a:t> </a:t>
                      </a:r>
                      <a:endParaRPr lang="en-US" sz="1100" b="1" dirty="0">
                        <a:effectLst/>
                        <a:latin typeface="Calibri"/>
                        <a:ea typeface="Calibri"/>
                        <a:cs typeface="Times New Roman"/>
                      </a:endParaRPr>
                    </a:p>
                    <a:p>
                      <a:pPr marL="317500" marR="304800" algn="ctr">
                        <a:lnSpc>
                          <a:spcPct val="115000"/>
                        </a:lnSpc>
                        <a:spcBef>
                          <a:spcPts val="0"/>
                        </a:spcBef>
                        <a:spcAft>
                          <a:spcPts val="0"/>
                        </a:spcAft>
                      </a:pPr>
                      <a:r>
                        <a:rPr lang="en-US" sz="1000" b="1" dirty="0">
                          <a:effectLst/>
                          <a:latin typeface="Verdana"/>
                          <a:ea typeface="Verdana"/>
                          <a:cs typeface="Verdana"/>
                        </a:rPr>
                        <a:t>&gt;</a:t>
                      </a:r>
                      <a:r>
                        <a:rPr lang="en-US" sz="1000" b="1" spc="-10" dirty="0">
                          <a:effectLst/>
                          <a:latin typeface="Verdana"/>
                          <a:ea typeface="Verdana"/>
                          <a:cs typeface="Verdana"/>
                        </a:rPr>
                        <a:t> </a:t>
                      </a:r>
                      <a:r>
                        <a:rPr lang="en-US" sz="1000" b="1" dirty="0">
                          <a:effectLst/>
                          <a:latin typeface="Verdana"/>
                          <a:ea typeface="Verdana"/>
                          <a:cs typeface="Verdana"/>
                        </a:rPr>
                        <a:t>8</a:t>
                      </a:r>
                      <a:endParaRPr lang="en-US" sz="1100" b="1" dirty="0">
                        <a:effectLst/>
                        <a:latin typeface="Calibri"/>
                        <a:ea typeface="Calibri"/>
                        <a:cs typeface="Times New Roman"/>
                      </a:endParaRPr>
                    </a:p>
                    <a:p>
                      <a:pPr marL="0" marR="0">
                        <a:lnSpc>
                          <a:spcPts val="550"/>
                        </a:lnSpc>
                        <a:spcBef>
                          <a:spcPts val="5"/>
                        </a:spcBef>
                        <a:spcAft>
                          <a:spcPts val="0"/>
                        </a:spcAft>
                      </a:pPr>
                      <a:r>
                        <a:rPr lang="en-US" sz="550" b="1" dirty="0">
                          <a:effectLst/>
                          <a:latin typeface="Calibri"/>
                          <a:ea typeface="Calibri"/>
                          <a:cs typeface="Times New Roman"/>
                        </a:rPr>
                        <a:t> </a:t>
                      </a:r>
                      <a:endParaRPr lang="en-US" sz="1100" b="1" dirty="0">
                        <a:effectLst/>
                        <a:latin typeface="Calibri"/>
                        <a:ea typeface="Calibri"/>
                        <a:cs typeface="Times New Roman"/>
                      </a:endParaRPr>
                    </a:p>
                    <a:p>
                      <a:pPr marL="0" marR="0">
                        <a:lnSpc>
                          <a:spcPts val="1000"/>
                        </a:lnSpc>
                        <a:spcBef>
                          <a:spcPts val="0"/>
                        </a:spcBef>
                        <a:spcAft>
                          <a:spcPts val="0"/>
                        </a:spcAft>
                      </a:pPr>
                      <a:r>
                        <a:rPr lang="en-US" sz="1000" b="1" dirty="0">
                          <a:effectLst/>
                          <a:latin typeface="Calibri"/>
                          <a:ea typeface="Calibri"/>
                          <a:cs typeface="Times New Roman"/>
                        </a:rPr>
                        <a:t> </a:t>
                      </a:r>
                      <a:endParaRPr lang="en-US" sz="1100" b="1" dirty="0">
                        <a:effectLst/>
                        <a:latin typeface="Calibri"/>
                        <a:ea typeface="Calibri"/>
                        <a:cs typeface="Times New Roman"/>
                      </a:endParaRPr>
                    </a:p>
                    <a:p>
                      <a:pPr marL="318135" marR="304800" algn="ctr">
                        <a:lnSpc>
                          <a:spcPct val="115000"/>
                        </a:lnSpc>
                        <a:spcBef>
                          <a:spcPts val="0"/>
                        </a:spcBef>
                        <a:spcAft>
                          <a:spcPts val="0"/>
                        </a:spcAft>
                      </a:pPr>
                      <a:r>
                        <a:rPr lang="en-US" sz="1000" b="1" dirty="0">
                          <a:effectLst/>
                          <a:latin typeface="Verdana"/>
                          <a:ea typeface="Verdana"/>
                          <a:cs typeface="Verdana"/>
                        </a:rPr>
                        <a:t>&gt;</a:t>
                      </a:r>
                      <a:r>
                        <a:rPr lang="en-US" sz="1000" b="1" spc="-10" dirty="0">
                          <a:effectLst/>
                          <a:latin typeface="Verdana"/>
                          <a:ea typeface="Verdana"/>
                          <a:cs typeface="Verdana"/>
                        </a:rPr>
                        <a:t> </a:t>
                      </a:r>
                      <a:r>
                        <a:rPr lang="en-US" sz="1000" b="1" dirty="0">
                          <a:effectLst/>
                          <a:latin typeface="Verdana"/>
                          <a:ea typeface="Verdana"/>
                          <a:cs typeface="Verdana"/>
                        </a:rPr>
                        <a:t>8</a:t>
                      </a:r>
                      <a:endParaRPr lang="en-US" sz="1100" b="1" dirty="0">
                        <a:effectLst/>
                        <a:latin typeface="Calibri"/>
                        <a:ea typeface="Calibri"/>
                        <a:cs typeface="Times New Roman"/>
                      </a:endParaRPr>
                    </a:p>
                    <a:p>
                      <a:pPr marL="0" marR="0">
                        <a:lnSpc>
                          <a:spcPts val="800"/>
                        </a:lnSpc>
                        <a:spcBef>
                          <a:spcPts val="35"/>
                        </a:spcBef>
                        <a:spcAft>
                          <a:spcPts val="0"/>
                        </a:spcAft>
                      </a:pPr>
                      <a:r>
                        <a:rPr lang="en-US" sz="800" dirty="0">
                          <a:effectLst/>
                          <a:latin typeface="Calibri"/>
                          <a:ea typeface="Calibri"/>
                          <a:cs typeface="Times New Roman"/>
                        </a:rPr>
                        <a:t> </a:t>
                      </a:r>
                      <a:endParaRPr lang="en-US" sz="1100" dirty="0">
                        <a:effectLst/>
                        <a:latin typeface="Calibri"/>
                        <a:ea typeface="Calibri"/>
                        <a:cs typeface="Times New Roman"/>
                      </a:endParaRPr>
                    </a:p>
                    <a:p>
                      <a:pPr marL="321945" marR="309245" algn="ctr">
                        <a:lnSpc>
                          <a:spcPct val="115000"/>
                        </a:lnSpc>
                        <a:spcBef>
                          <a:spcPts val="0"/>
                        </a:spcBef>
                        <a:spcAft>
                          <a:spcPts val="0"/>
                        </a:spcAft>
                      </a:pPr>
                      <a:r>
                        <a:rPr lang="en-US" sz="1000" b="1" dirty="0">
                          <a:effectLst/>
                          <a:latin typeface="Verdana"/>
                          <a:ea typeface="Verdana"/>
                          <a:cs typeface="Verdana"/>
                        </a:rPr>
                        <a:t>&gt;</a:t>
                      </a:r>
                      <a:r>
                        <a:rPr lang="en-US" sz="1000" b="1" spc="-10" dirty="0">
                          <a:effectLst/>
                          <a:latin typeface="Verdana"/>
                          <a:ea typeface="Verdana"/>
                          <a:cs typeface="Verdana"/>
                        </a:rPr>
                        <a:t> </a:t>
                      </a:r>
                      <a:r>
                        <a:rPr lang="en-US" sz="1000" b="1" dirty="0">
                          <a:effectLst/>
                          <a:latin typeface="Verdana"/>
                          <a:ea typeface="Verdana"/>
                          <a:cs typeface="Verdana"/>
                        </a:rPr>
                        <a:t>9</a:t>
                      </a:r>
                      <a:endParaRPr lang="en-US" sz="1100" b="1" dirty="0">
                        <a:effectLst/>
                        <a:latin typeface="Calibri"/>
                        <a:ea typeface="Calibri"/>
                        <a:cs typeface="Times New Roman"/>
                      </a:endParaRPr>
                    </a:p>
                    <a:p>
                      <a:pPr marL="321945" marR="309245" algn="ctr">
                        <a:lnSpc>
                          <a:spcPct val="115000"/>
                        </a:lnSpc>
                        <a:spcBef>
                          <a:spcPts val="60"/>
                        </a:spcBef>
                        <a:spcAft>
                          <a:spcPts val="0"/>
                        </a:spcAft>
                      </a:pPr>
                      <a:r>
                        <a:rPr lang="en-US" sz="1000" b="1" dirty="0">
                          <a:effectLst/>
                          <a:latin typeface="Verdana"/>
                          <a:ea typeface="Verdana"/>
                          <a:cs typeface="Verdana"/>
                        </a:rPr>
                        <a:t>&gt;10</a:t>
                      </a:r>
                      <a:endParaRPr lang="en-US" sz="1100" b="1" dirty="0">
                        <a:effectLst/>
                        <a:latin typeface="Calibri"/>
                        <a:ea typeface="Calibri"/>
                        <a:cs typeface="Times New Roman"/>
                      </a:endParaRPr>
                    </a:p>
                    <a:p>
                      <a:pPr marL="280670" marR="269875" algn="ctr">
                        <a:lnSpc>
                          <a:spcPct val="115000"/>
                        </a:lnSpc>
                        <a:spcBef>
                          <a:spcPts val="65"/>
                        </a:spcBef>
                        <a:spcAft>
                          <a:spcPts val="0"/>
                        </a:spcAft>
                      </a:pPr>
                      <a:r>
                        <a:rPr lang="en-US" sz="1000" b="1" dirty="0">
                          <a:effectLst/>
                          <a:latin typeface="Verdana"/>
                          <a:ea typeface="Verdana"/>
                          <a:cs typeface="Verdana"/>
                        </a:rPr>
                        <a:t>&gt;</a:t>
                      </a:r>
                      <a:r>
                        <a:rPr lang="en-US" sz="1000" b="1" spc="-10" dirty="0">
                          <a:effectLst/>
                          <a:latin typeface="Verdana"/>
                          <a:ea typeface="Verdana"/>
                          <a:cs typeface="Verdana"/>
                        </a:rPr>
                        <a:t>11</a:t>
                      </a:r>
                      <a:endParaRPr lang="en-US" sz="1100" b="1" dirty="0">
                        <a:effectLst/>
                        <a:latin typeface="Calibri"/>
                        <a:ea typeface="Calibri"/>
                        <a:cs typeface="Times New Roman"/>
                      </a:endParaRPr>
                    </a:p>
                    <a:p>
                      <a:pPr marL="280670" marR="269875" algn="ctr">
                        <a:lnSpc>
                          <a:spcPct val="115000"/>
                        </a:lnSpc>
                        <a:spcBef>
                          <a:spcPts val="55"/>
                        </a:spcBef>
                        <a:spcAft>
                          <a:spcPts val="0"/>
                        </a:spcAft>
                      </a:pPr>
                      <a:r>
                        <a:rPr lang="en-US" sz="1000" b="1" dirty="0">
                          <a:effectLst/>
                          <a:latin typeface="Verdana"/>
                          <a:ea typeface="Verdana"/>
                          <a:cs typeface="Verdana"/>
                        </a:rPr>
                        <a:t>&gt;</a:t>
                      </a:r>
                      <a:r>
                        <a:rPr lang="en-US" sz="1000" b="1" spc="-10" dirty="0">
                          <a:effectLst/>
                          <a:latin typeface="Verdana"/>
                          <a:ea typeface="Verdana"/>
                          <a:cs typeface="Verdana"/>
                        </a:rPr>
                        <a:t> </a:t>
                      </a:r>
                      <a:r>
                        <a:rPr lang="en-US" sz="1000" b="1" dirty="0">
                          <a:effectLst/>
                          <a:latin typeface="Verdana"/>
                          <a:ea typeface="Verdana"/>
                          <a:cs typeface="Verdana"/>
                        </a:rPr>
                        <a:t>12</a:t>
                      </a:r>
                      <a:endParaRPr lang="en-US" sz="1100" b="1" dirty="0">
                        <a:effectLst/>
                        <a:latin typeface="Calibri"/>
                        <a:ea typeface="Calibri"/>
                        <a:cs typeface="Times New Roman"/>
                      </a:endParaRPr>
                    </a:p>
                    <a:p>
                      <a:pPr marL="280670" marR="269875" algn="ctr">
                        <a:lnSpc>
                          <a:spcPct val="115000"/>
                        </a:lnSpc>
                        <a:spcBef>
                          <a:spcPts val="55"/>
                        </a:spcBef>
                        <a:spcAft>
                          <a:spcPts val="0"/>
                        </a:spcAft>
                      </a:pPr>
                      <a:r>
                        <a:rPr lang="en-US" sz="1000" b="1" dirty="0">
                          <a:effectLst/>
                          <a:latin typeface="Verdana"/>
                          <a:ea typeface="Verdana"/>
                          <a:cs typeface="Verdana"/>
                        </a:rPr>
                        <a:t>&gt;</a:t>
                      </a:r>
                      <a:r>
                        <a:rPr lang="en-US" sz="1000" b="1" spc="-10" dirty="0">
                          <a:effectLst/>
                          <a:latin typeface="Verdana"/>
                          <a:ea typeface="Verdana"/>
                          <a:cs typeface="Verdana"/>
                        </a:rPr>
                        <a:t> </a:t>
                      </a:r>
                      <a:r>
                        <a:rPr lang="en-US" sz="1000" b="1" dirty="0">
                          <a:effectLst/>
                          <a:latin typeface="Verdana"/>
                          <a:ea typeface="Verdana"/>
                          <a:cs typeface="Verdana"/>
                        </a:rPr>
                        <a:t>13</a:t>
                      </a:r>
                      <a:endParaRPr lang="en-US" sz="1100" b="1" dirty="0">
                        <a:effectLst/>
                        <a:latin typeface="Calibri"/>
                        <a:ea typeface="Calibri"/>
                        <a:cs typeface="Times New Roman"/>
                      </a:endParaRPr>
                    </a:p>
                    <a:p>
                      <a:pPr marL="280670" marR="269875" algn="ctr">
                        <a:lnSpc>
                          <a:spcPct val="115000"/>
                        </a:lnSpc>
                        <a:spcBef>
                          <a:spcPts val="55"/>
                        </a:spcBef>
                        <a:spcAft>
                          <a:spcPts val="0"/>
                        </a:spcAft>
                      </a:pPr>
                      <a:r>
                        <a:rPr lang="en-US" sz="1000" b="1" dirty="0">
                          <a:effectLst/>
                          <a:latin typeface="Verdana"/>
                          <a:ea typeface="Verdana"/>
                          <a:cs typeface="Verdana"/>
                        </a:rPr>
                        <a:t>&gt;</a:t>
                      </a:r>
                      <a:r>
                        <a:rPr lang="en-US" sz="1000" b="1" spc="-10" dirty="0">
                          <a:effectLst/>
                          <a:latin typeface="Verdana"/>
                          <a:ea typeface="Verdana"/>
                          <a:cs typeface="Verdana"/>
                        </a:rPr>
                        <a:t> </a:t>
                      </a:r>
                      <a:r>
                        <a:rPr lang="en-US" sz="1000" b="1" dirty="0">
                          <a:effectLst/>
                          <a:latin typeface="Verdana"/>
                          <a:ea typeface="Verdana"/>
                          <a:cs typeface="Verdana"/>
                        </a:rPr>
                        <a:t>14</a:t>
                      </a:r>
                      <a:endParaRPr lang="en-US" sz="1100" b="1" dirty="0">
                        <a:effectLst/>
                        <a:latin typeface="Calibri"/>
                        <a:ea typeface="Calibri"/>
                        <a:cs typeface="Times New Roman"/>
                      </a:endParaRPr>
                    </a:p>
                    <a:p>
                      <a:pPr marL="280670" marR="269875" algn="ctr">
                        <a:lnSpc>
                          <a:spcPct val="115000"/>
                        </a:lnSpc>
                        <a:spcBef>
                          <a:spcPts val="65"/>
                        </a:spcBef>
                        <a:spcAft>
                          <a:spcPts val="0"/>
                        </a:spcAft>
                      </a:pPr>
                      <a:r>
                        <a:rPr lang="en-US" sz="1000" b="1" dirty="0">
                          <a:effectLst/>
                          <a:latin typeface="Verdana"/>
                          <a:ea typeface="Verdana"/>
                          <a:cs typeface="Verdana"/>
                        </a:rPr>
                        <a:t>&gt;</a:t>
                      </a:r>
                      <a:r>
                        <a:rPr lang="en-US" sz="1000" b="1" spc="-10" dirty="0">
                          <a:effectLst/>
                          <a:latin typeface="Verdana"/>
                          <a:ea typeface="Verdana"/>
                          <a:cs typeface="Verdana"/>
                        </a:rPr>
                        <a:t> </a:t>
                      </a:r>
                      <a:r>
                        <a:rPr lang="en-US" sz="1000" b="1" dirty="0">
                          <a:effectLst/>
                          <a:latin typeface="Verdana"/>
                          <a:ea typeface="Verdana"/>
                          <a:cs typeface="Verdana"/>
                        </a:rPr>
                        <a:t>16</a:t>
                      </a:r>
                      <a:endParaRPr lang="en-US" sz="1100" b="1" dirty="0">
                        <a:effectLst/>
                        <a:latin typeface="Calibri"/>
                        <a:ea typeface="Calibri"/>
                        <a:cs typeface="Times New Roman"/>
                      </a:endParaRPr>
                    </a:p>
                    <a:p>
                      <a:pPr marL="280670" marR="269875" algn="ctr">
                        <a:lnSpc>
                          <a:spcPct val="115000"/>
                        </a:lnSpc>
                        <a:spcBef>
                          <a:spcPts val="55"/>
                        </a:spcBef>
                        <a:spcAft>
                          <a:spcPts val="0"/>
                        </a:spcAft>
                      </a:pPr>
                      <a:r>
                        <a:rPr lang="en-US" sz="1000" b="1" dirty="0">
                          <a:effectLst/>
                          <a:latin typeface="Verdana"/>
                          <a:ea typeface="Verdana"/>
                          <a:cs typeface="Verdana"/>
                        </a:rPr>
                        <a:t>&gt;</a:t>
                      </a:r>
                      <a:r>
                        <a:rPr lang="en-US" sz="1000" b="1" spc="-10" dirty="0">
                          <a:effectLst/>
                          <a:latin typeface="Verdana"/>
                          <a:ea typeface="Verdana"/>
                          <a:cs typeface="Verdana"/>
                        </a:rPr>
                        <a:t> </a:t>
                      </a:r>
                      <a:r>
                        <a:rPr lang="en-US" sz="1000" b="1" dirty="0">
                          <a:effectLst/>
                          <a:latin typeface="Verdana"/>
                          <a:ea typeface="Verdana"/>
                          <a:cs typeface="Verdana"/>
                        </a:rPr>
                        <a:t>17</a:t>
                      </a:r>
                      <a:endParaRPr lang="en-US" sz="1100" b="1" dirty="0">
                        <a:effectLst/>
                        <a:latin typeface="Calibri"/>
                        <a:ea typeface="Calibri"/>
                        <a:cs typeface="Times New Roman"/>
                      </a:endParaRPr>
                    </a:p>
                    <a:p>
                      <a:pPr marL="280670" marR="269875" algn="ctr">
                        <a:lnSpc>
                          <a:spcPct val="115000"/>
                        </a:lnSpc>
                        <a:spcBef>
                          <a:spcPts val="55"/>
                        </a:spcBef>
                        <a:spcAft>
                          <a:spcPts val="0"/>
                        </a:spcAft>
                      </a:pPr>
                      <a:r>
                        <a:rPr lang="en-US" sz="1000" b="1" dirty="0">
                          <a:effectLst/>
                          <a:latin typeface="Verdana"/>
                          <a:ea typeface="Verdana"/>
                          <a:cs typeface="Verdana"/>
                        </a:rPr>
                        <a:t>&gt;</a:t>
                      </a:r>
                      <a:r>
                        <a:rPr lang="en-US" sz="1000" b="1" spc="-10" dirty="0">
                          <a:effectLst/>
                          <a:latin typeface="Verdana"/>
                          <a:ea typeface="Verdana"/>
                          <a:cs typeface="Verdana"/>
                        </a:rPr>
                        <a:t> </a:t>
                      </a:r>
                      <a:r>
                        <a:rPr lang="en-US" sz="1000" b="1" dirty="0">
                          <a:effectLst/>
                          <a:latin typeface="Verdana"/>
                          <a:ea typeface="Verdana"/>
                          <a:cs typeface="Verdana"/>
                        </a:rPr>
                        <a:t>18</a:t>
                      </a:r>
                      <a:endParaRPr lang="en-US" sz="1100" b="1" dirty="0">
                        <a:effectLst/>
                        <a:latin typeface="Calibri"/>
                        <a:ea typeface="Calibri"/>
                        <a:cs typeface="Times New Roman"/>
                      </a:endParaRPr>
                    </a:p>
                    <a:p>
                      <a:pPr marL="280670" marR="269875" algn="ctr">
                        <a:lnSpc>
                          <a:spcPct val="115000"/>
                        </a:lnSpc>
                        <a:spcBef>
                          <a:spcPts val="55"/>
                        </a:spcBef>
                        <a:spcAft>
                          <a:spcPts val="0"/>
                        </a:spcAft>
                      </a:pPr>
                      <a:r>
                        <a:rPr lang="en-US" sz="1000" b="1" dirty="0">
                          <a:effectLst/>
                          <a:latin typeface="Verdana"/>
                          <a:ea typeface="Verdana"/>
                          <a:cs typeface="Verdana"/>
                        </a:rPr>
                        <a:t>&gt;</a:t>
                      </a:r>
                      <a:r>
                        <a:rPr lang="en-US" sz="1000" b="1" spc="-10" dirty="0">
                          <a:effectLst/>
                          <a:latin typeface="Verdana"/>
                          <a:ea typeface="Verdana"/>
                          <a:cs typeface="Verdana"/>
                        </a:rPr>
                        <a:t> </a:t>
                      </a:r>
                      <a:r>
                        <a:rPr lang="en-US" sz="1000" b="1" dirty="0">
                          <a:effectLst/>
                          <a:latin typeface="Verdana"/>
                          <a:ea typeface="Verdana"/>
                          <a:cs typeface="Verdana"/>
                        </a:rPr>
                        <a:t>19</a:t>
                      </a:r>
                      <a:endParaRPr lang="en-US" sz="1100" b="1" dirty="0">
                        <a:effectLst/>
                        <a:latin typeface="Calibri"/>
                        <a:ea typeface="Calibri"/>
                        <a:cs typeface="Times New Roman"/>
                      </a:endParaRPr>
                    </a:p>
                    <a:p>
                      <a:pPr marL="280670" marR="269875" algn="ctr">
                        <a:lnSpc>
                          <a:spcPct val="115000"/>
                        </a:lnSpc>
                        <a:spcBef>
                          <a:spcPts val="65"/>
                        </a:spcBef>
                        <a:spcAft>
                          <a:spcPts val="0"/>
                        </a:spcAft>
                      </a:pPr>
                      <a:r>
                        <a:rPr lang="en-US" sz="1000" b="1" dirty="0">
                          <a:effectLst/>
                          <a:latin typeface="Verdana"/>
                          <a:ea typeface="Verdana"/>
                          <a:cs typeface="Verdana"/>
                        </a:rPr>
                        <a:t>&gt;</a:t>
                      </a:r>
                      <a:r>
                        <a:rPr lang="en-US" sz="1000" b="1" spc="-10" dirty="0">
                          <a:effectLst/>
                          <a:latin typeface="Verdana"/>
                          <a:ea typeface="Verdana"/>
                          <a:cs typeface="Verdana"/>
                        </a:rPr>
                        <a:t> </a:t>
                      </a:r>
                      <a:r>
                        <a:rPr lang="en-US" sz="1000" b="1" dirty="0">
                          <a:effectLst/>
                          <a:latin typeface="Verdana"/>
                          <a:ea typeface="Verdana"/>
                          <a:cs typeface="Verdana"/>
                        </a:rPr>
                        <a:t>21</a:t>
                      </a:r>
                      <a:endParaRPr lang="en-US" sz="1100" b="1" dirty="0">
                        <a:effectLst/>
                        <a:latin typeface="Calibri"/>
                        <a:ea typeface="Calibri"/>
                        <a:cs typeface="Times New Roman"/>
                      </a:endParaRPr>
                    </a:p>
                    <a:p>
                      <a:pPr marL="280670" marR="269875" algn="ctr">
                        <a:lnSpc>
                          <a:spcPts val="1205"/>
                        </a:lnSpc>
                        <a:spcBef>
                          <a:spcPts val="55"/>
                        </a:spcBef>
                        <a:spcAft>
                          <a:spcPts val="0"/>
                        </a:spcAft>
                      </a:pPr>
                      <a:r>
                        <a:rPr lang="en-US" sz="1000" b="1" dirty="0">
                          <a:effectLst/>
                          <a:latin typeface="Verdana"/>
                          <a:ea typeface="Verdana"/>
                          <a:cs typeface="Verdana"/>
                        </a:rPr>
                        <a:t>&gt;</a:t>
                      </a:r>
                      <a:r>
                        <a:rPr lang="en-US" sz="1000" b="1" spc="-10" dirty="0">
                          <a:effectLst/>
                          <a:latin typeface="Verdana"/>
                          <a:ea typeface="Verdana"/>
                          <a:cs typeface="Verdana"/>
                        </a:rPr>
                        <a:t> </a:t>
                      </a:r>
                      <a:r>
                        <a:rPr lang="en-US" sz="1000" b="1" dirty="0">
                          <a:effectLst/>
                          <a:latin typeface="Verdana"/>
                          <a:ea typeface="Verdana"/>
                          <a:cs typeface="Verdana"/>
                        </a:rPr>
                        <a:t>22</a:t>
                      </a:r>
                      <a:endParaRPr lang="en-US" sz="1100" b="1"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Title 2"/>
          <p:cNvSpPr>
            <a:spLocks noGrp="1"/>
          </p:cNvSpPr>
          <p:nvPr>
            <p:ph type="title"/>
          </p:nvPr>
        </p:nvSpPr>
        <p:spPr/>
        <p:txBody>
          <a:bodyPr/>
          <a:lstStyle/>
          <a:p>
            <a:r>
              <a:rPr lang="en-US" dirty="0" smtClean="0"/>
              <a:t>Grade to Age Table</a:t>
            </a:r>
            <a:endParaRPr lang="en-US" dirty="0"/>
          </a:p>
        </p:txBody>
      </p:sp>
      <p:sp>
        <p:nvSpPr>
          <p:cNvPr id="6" name="Rectangle 1"/>
          <p:cNvSpPr>
            <a:spLocks noChangeArrowheads="1"/>
          </p:cNvSpPr>
          <p:nvPr/>
        </p:nvSpPr>
        <p:spPr bwMode="auto">
          <a:xfrm>
            <a:off x="1423988" y="1871261"/>
            <a:ext cx="187872"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3175"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3175" algn="l" defTabSz="914400" rtl="0" eaLnBrk="1" fontAlgn="base" latinLnBrk="0" hangingPunct="1">
              <a:lnSpc>
                <a:spcPct val="100000"/>
              </a:lnSpc>
              <a:spcBef>
                <a:spcPct val="0"/>
              </a:spcBef>
              <a:spcAft>
                <a:spcPct val="0"/>
              </a:spcAft>
              <a:buClrTx/>
              <a:buSzTx/>
              <a:buFontTx/>
              <a:buNone/>
              <a:tabLst/>
            </a:pPr>
            <a:endParaRPr kumimoji="0" lang="en-US" altLang="en-US" sz="700" b="0" i="0" u="none" strike="noStrike" cap="none" normalizeH="0" baseline="0" dirty="0" smtClean="0">
              <a:ln>
                <a:noFill/>
              </a:ln>
              <a:solidFill>
                <a:schemeClr val="tx1"/>
              </a:solidFill>
              <a:effectLst/>
              <a:latin typeface="Arial" pitchFamily="34" charset="0"/>
              <a:cs typeface="Arial" pitchFamily="34" charset="0"/>
            </a:endParaRPr>
          </a:p>
          <a:p>
            <a:pPr marL="0" marR="0" lvl="0" indent="3175"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297579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645434788"/>
              </p:ext>
            </p:extLst>
          </p:nvPr>
        </p:nvGraphicFramePr>
        <p:xfrm>
          <a:off x="433552" y="985345"/>
          <a:ext cx="8354848" cy="5028315"/>
        </p:xfrm>
        <a:graphic>
          <a:graphicData uri="http://schemas.openxmlformats.org/drawingml/2006/table">
            <a:tbl>
              <a:tblPr firstRow="1" bandRow="1">
                <a:tableStyleId>{5C22544A-7EE6-4342-B048-85BDC9FD1C3A}</a:tableStyleId>
              </a:tblPr>
              <a:tblGrid>
                <a:gridCol w="2013360"/>
                <a:gridCol w="6341488"/>
              </a:tblGrid>
              <a:tr h="455984">
                <a:tc>
                  <a:txBody>
                    <a:bodyPr/>
                    <a:lstStyle/>
                    <a:p>
                      <a:r>
                        <a:rPr lang="en-US" sz="2400" b="0" dirty="0" smtClean="0">
                          <a:solidFill>
                            <a:schemeClr val="tx1"/>
                          </a:solidFill>
                        </a:rPr>
                        <a:t>Term</a:t>
                      </a:r>
                      <a:endParaRPr lang="en-US" sz="2400" b="0" dirty="0">
                        <a:solidFill>
                          <a:schemeClr val="tx1"/>
                        </a:solidFill>
                      </a:endParaRPr>
                    </a:p>
                  </a:txBody>
                  <a:tcPr>
                    <a:solidFill>
                      <a:srgbClr val="468FB0"/>
                    </a:solidFill>
                  </a:tcPr>
                </a:tc>
                <a:tc>
                  <a:txBody>
                    <a:bodyPr/>
                    <a:lstStyle/>
                    <a:p>
                      <a:r>
                        <a:rPr lang="en-US" sz="2800" b="0" dirty="0" smtClean="0">
                          <a:solidFill>
                            <a:schemeClr val="tx1"/>
                          </a:solidFill>
                        </a:rPr>
                        <a:t>Definition</a:t>
                      </a:r>
                      <a:endParaRPr lang="en-US" sz="2800" b="0" dirty="0">
                        <a:solidFill>
                          <a:schemeClr val="tx1"/>
                        </a:solidFill>
                      </a:endParaRPr>
                    </a:p>
                  </a:txBody>
                  <a:tcPr>
                    <a:solidFill>
                      <a:srgbClr val="468FB0"/>
                    </a:solidFill>
                  </a:tcPr>
                </a:tc>
              </a:tr>
              <a:tr h="562171">
                <a:tc>
                  <a:txBody>
                    <a:bodyPr/>
                    <a:lstStyle/>
                    <a:p>
                      <a:r>
                        <a:rPr lang="en-US" sz="1300" b="0" dirty="0" err="1" smtClean="0">
                          <a:solidFill>
                            <a:schemeClr val="tx1"/>
                          </a:solidFill>
                        </a:rPr>
                        <a:t>Cognos</a:t>
                      </a:r>
                      <a:r>
                        <a:rPr lang="en-US" sz="1300" b="0" dirty="0" smtClean="0">
                          <a:solidFill>
                            <a:schemeClr val="tx1"/>
                          </a:solidFill>
                        </a:rPr>
                        <a:t> </a:t>
                      </a:r>
                      <a:endParaRPr lang="en-US" sz="1300" b="0" dirty="0">
                        <a:solidFill>
                          <a:schemeClr val="tx1"/>
                        </a:solidFill>
                      </a:endParaRPr>
                    </a:p>
                  </a:txBody>
                  <a:tcPr>
                    <a:solidFill>
                      <a:schemeClr val="bg2"/>
                    </a:solidFill>
                  </a:tcPr>
                </a:tc>
                <a:tc>
                  <a:txBody>
                    <a:bodyPr/>
                    <a:lstStyle/>
                    <a:p>
                      <a:r>
                        <a:rPr lang="en-US" sz="1300" b="0" dirty="0" smtClean="0">
                          <a:solidFill>
                            <a:schemeClr val="tx1"/>
                          </a:solidFill>
                        </a:rPr>
                        <a:t>A type of report in which the user can view</a:t>
                      </a:r>
                      <a:r>
                        <a:rPr lang="en-US" sz="1300" b="0" baseline="0" dirty="0" smtClean="0">
                          <a:solidFill>
                            <a:schemeClr val="tx1"/>
                          </a:solidFill>
                        </a:rPr>
                        <a:t> applicable reports that are formatted in a user friendly environment</a:t>
                      </a:r>
                      <a:endParaRPr lang="en-US" sz="1300" b="0" dirty="0">
                        <a:solidFill>
                          <a:schemeClr val="tx1"/>
                        </a:solidFill>
                      </a:endParaRPr>
                    </a:p>
                  </a:txBody>
                  <a:tcPr>
                    <a:solidFill>
                      <a:schemeClr val="bg2"/>
                    </a:solidFill>
                  </a:tcPr>
                </a:tc>
              </a:tr>
              <a:tr h="562171">
                <a:tc>
                  <a:txBody>
                    <a:bodyPr/>
                    <a:lstStyle/>
                    <a:p>
                      <a:r>
                        <a:rPr lang="en-US" sz="1300" dirty="0" smtClean="0"/>
                        <a:t>Data Pipeline</a:t>
                      </a:r>
                      <a:endParaRPr lang="en-US" sz="1300" dirty="0"/>
                    </a:p>
                  </a:txBody>
                  <a:tcPr>
                    <a:solidFill>
                      <a:schemeClr val="accent3">
                        <a:lumMod val="60000"/>
                        <a:lumOff val="40000"/>
                      </a:schemeClr>
                    </a:solidFill>
                  </a:tcPr>
                </a:tc>
                <a:tc>
                  <a:txBody>
                    <a:bodyPr/>
                    <a:lstStyle/>
                    <a:p>
                      <a:r>
                        <a:rPr lang="en-US" sz="1300" dirty="0" smtClean="0"/>
                        <a:t>A streamlined approach to efficiently move required education information</a:t>
                      </a:r>
                      <a:r>
                        <a:rPr lang="en-US" sz="1300" baseline="0" dirty="0" smtClean="0"/>
                        <a:t> from school districts to the CDE </a:t>
                      </a:r>
                      <a:endParaRPr lang="en-US" sz="1300" dirty="0"/>
                    </a:p>
                  </a:txBody>
                  <a:tcPr>
                    <a:solidFill>
                      <a:schemeClr val="accent3">
                        <a:lumMod val="60000"/>
                        <a:lumOff val="40000"/>
                      </a:schemeClr>
                    </a:solidFill>
                  </a:tcPr>
                </a:tc>
              </a:tr>
              <a:tr h="598409">
                <a:tc>
                  <a:txBody>
                    <a:bodyPr/>
                    <a:lstStyle/>
                    <a:p>
                      <a:r>
                        <a:rPr lang="en-US" sz="1300" dirty="0" smtClean="0"/>
                        <a:t>ESSU Data Management System</a:t>
                      </a:r>
                      <a:endParaRPr lang="en-US" sz="1300" dirty="0"/>
                    </a:p>
                  </a:txBody>
                  <a:tcPr>
                    <a:solidFill>
                      <a:schemeClr val="bg2"/>
                    </a:solidFill>
                  </a:tcPr>
                </a:tc>
                <a:tc>
                  <a:txBody>
                    <a:bodyPr/>
                    <a:lstStyle/>
                    <a:p>
                      <a:r>
                        <a:rPr lang="en-US" sz="1300" dirty="0" smtClean="0"/>
                        <a:t>Statewide</a:t>
                      </a:r>
                      <a:r>
                        <a:rPr lang="en-US" sz="1300" baseline="0" dirty="0" smtClean="0"/>
                        <a:t> system for students receiving Special Education and other services</a:t>
                      </a:r>
                      <a:endParaRPr lang="en-US" sz="1300" dirty="0"/>
                    </a:p>
                  </a:txBody>
                  <a:tcPr>
                    <a:solidFill>
                      <a:schemeClr val="bg2"/>
                    </a:solidFill>
                  </a:tcPr>
                </a:tc>
              </a:tr>
              <a:tr h="562171">
                <a:tc>
                  <a:txBody>
                    <a:bodyPr/>
                    <a:lstStyle/>
                    <a:p>
                      <a:r>
                        <a:rPr lang="en-US" sz="1300" dirty="0" smtClean="0"/>
                        <a:t>Interchange</a:t>
                      </a:r>
                      <a:endParaRPr lang="en-US" sz="1300" dirty="0"/>
                    </a:p>
                  </a:txBody>
                  <a:tcPr>
                    <a:solidFill>
                      <a:schemeClr val="bg2">
                        <a:lumMod val="90000"/>
                      </a:schemeClr>
                    </a:solidFill>
                  </a:tcPr>
                </a:tc>
                <a:tc>
                  <a:txBody>
                    <a:bodyPr/>
                    <a:lstStyle/>
                    <a:p>
                      <a:r>
                        <a:rPr lang="en-US" sz="1300" dirty="0" smtClean="0"/>
                        <a:t>The method</a:t>
                      </a:r>
                      <a:r>
                        <a:rPr lang="en-US" sz="1300" baseline="0" dirty="0" smtClean="0"/>
                        <a:t> of providing data to CDE in which  LEA’s may choose from multiple file formats to submit data transactions throughout the year.  </a:t>
                      </a:r>
                      <a:endParaRPr lang="en-US" sz="1300" dirty="0"/>
                    </a:p>
                  </a:txBody>
                  <a:tcPr>
                    <a:solidFill>
                      <a:schemeClr val="bg2">
                        <a:lumMod val="90000"/>
                      </a:schemeClr>
                    </a:solidFill>
                  </a:tcPr>
                </a:tc>
              </a:tr>
              <a:tr h="455984">
                <a:tc>
                  <a:txBody>
                    <a:bodyPr/>
                    <a:lstStyle/>
                    <a:p>
                      <a:r>
                        <a:rPr lang="en-US" sz="1300" dirty="0" smtClean="0"/>
                        <a:t>LAM</a:t>
                      </a:r>
                      <a:endParaRPr lang="en-US" sz="1300" dirty="0"/>
                    </a:p>
                  </a:txBody>
                  <a:tcPr>
                    <a:solidFill>
                      <a:schemeClr val="bg2"/>
                    </a:solidFill>
                  </a:tcPr>
                </a:tc>
                <a:tc>
                  <a:txBody>
                    <a:bodyPr/>
                    <a:lstStyle/>
                    <a:p>
                      <a:r>
                        <a:rPr lang="en-US" sz="1300" dirty="0" smtClean="0"/>
                        <a:t>Local Access</a:t>
                      </a:r>
                      <a:r>
                        <a:rPr lang="en-US" sz="1300" baseline="0" dirty="0" smtClean="0"/>
                        <a:t> Manager responsible for assigning the appropriate access to CDE applications</a:t>
                      </a:r>
                      <a:endParaRPr lang="en-US" sz="1300" dirty="0"/>
                    </a:p>
                  </a:txBody>
                  <a:tcPr>
                    <a:solidFill>
                      <a:schemeClr val="bg2"/>
                    </a:solidFill>
                  </a:tcPr>
                </a:tc>
              </a:tr>
              <a:tr h="455984">
                <a:tc>
                  <a:txBody>
                    <a:bodyPr/>
                    <a:lstStyle/>
                    <a:p>
                      <a:r>
                        <a:rPr lang="en-US" sz="1300" dirty="0" smtClean="0"/>
                        <a:t>LEA</a:t>
                      </a:r>
                      <a:endParaRPr lang="en-US" sz="1300" dirty="0"/>
                    </a:p>
                  </a:txBody>
                  <a:tcPr>
                    <a:solidFill>
                      <a:schemeClr val="bg2">
                        <a:lumMod val="90000"/>
                      </a:schemeClr>
                    </a:solidFill>
                  </a:tcPr>
                </a:tc>
                <a:tc>
                  <a:txBody>
                    <a:bodyPr/>
                    <a:lstStyle/>
                    <a:p>
                      <a:r>
                        <a:rPr lang="en-US" sz="1300" dirty="0" smtClean="0"/>
                        <a:t>Local Education Agencies</a:t>
                      </a:r>
                      <a:endParaRPr lang="en-US" sz="1300" dirty="0"/>
                    </a:p>
                  </a:txBody>
                  <a:tcPr>
                    <a:solidFill>
                      <a:schemeClr val="bg2">
                        <a:lumMod val="90000"/>
                      </a:schemeClr>
                    </a:solidFill>
                  </a:tcPr>
                </a:tc>
              </a:tr>
              <a:tr h="562171">
                <a:tc>
                  <a:txBody>
                    <a:bodyPr/>
                    <a:lstStyle/>
                    <a:p>
                      <a:r>
                        <a:rPr lang="en-US" sz="1300" dirty="0" err="1" smtClean="0"/>
                        <a:t>IdM</a:t>
                      </a:r>
                      <a:endParaRPr lang="en-US" sz="1300" dirty="0"/>
                    </a:p>
                  </a:txBody>
                  <a:tcPr>
                    <a:solidFill>
                      <a:schemeClr val="bg2"/>
                    </a:solidFill>
                  </a:tcPr>
                </a:tc>
                <a:tc>
                  <a:txBody>
                    <a:bodyPr/>
                    <a:lstStyle/>
                    <a:p>
                      <a:r>
                        <a:rPr lang="en-US" sz="1300" dirty="0" smtClean="0"/>
                        <a:t>Identity</a:t>
                      </a:r>
                      <a:r>
                        <a:rPr lang="en-US" sz="1300" baseline="0" dirty="0" smtClean="0"/>
                        <a:t> Management.  A single sign on system, allowing the user to navigate between the applications without entering user ID information a second time. </a:t>
                      </a:r>
                      <a:endParaRPr lang="en-US" sz="1300" dirty="0"/>
                    </a:p>
                  </a:txBody>
                  <a:tcPr>
                    <a:solidFill>
                      <a:schemeClr val="bg2"/>
                    </a:solidFill>
                  </a:tcPr>
                </a:tc>
              </a:tr>
              <a:tr h="751094">
                <a:tc>
                  <a:txBody>
                    <a:bodyPr/>
                    <a:lstStyle/>
                    <a:p>
                      <a:r>
                        <a:rPr lang="en-US" sz="1300" dirty="0" smtClean="0"/>
                        <a:t>Snapshot</a:t>
                      </a:r>
                      <a:endParaRPr lang="en-US" sz="1300" dirty="0"/>
                    </a:p>
                  </a:txBody>
                  <a:tcPr>
                    <a:solidFill>
                      <a:schemeClr val="bg2">
                        <a:lumMod val="90000"/>
                      </a:schemeClr>
                    </a:solidFill>
                  </a:tcPr>
                </a:tc>
                <a:tc>
                  <a:txBody>
                    <a:bodyPr/>
                    <a:lstStyle/>
                    <a:p>
                      <a:r>
                        <a:rPr lang="en-US" sz="1300" dirty="0" smtClean="0"/>
                        <a:t>A date in time when data is pulled from the appropriate interchanges, validated by additional business rules, and approval given that signifies</a:t>
                      </a:r>
                      <a:r>
                        <a:rPr lang="en-US" sz="1300" baseline="0" dirty="0" smtClean="0"/>
                        <a:t> it was accurately reported for a specific point in time by an LEA</a:t>
                      </a:r>
                      <a:endParaRPr lang="en-US" sz="1300" dirty="0"/>
                    </a:p>
                  </a:txBody>
                  <a:tcPr>
                    <a:solidFill>
                      <a:schemeClr val="bg2">
                        <a:lumMod val="90000"/>
                      </a:schemeClr>
                    </a:solidFill>
                  </a:tcPr>
                </a:tc>
              </a:tr>
            </a:tbl>
          </a:graphicData>
        </a:graphic>
      </p:graphicFrame>
      <p:sp>
        <p:nvSpPr>
          <p:cNvPr id="3" name="Title 2"/>
          <p:cNvSpPr>
            <a:spLocks noGrp="1"/>
          </p:cNvSpPr>
          <p:nvPr>
            <p:ph type="title"/>
          </p:nvPr>
        </p:nvSpPr>
        <p:spPr/>
        <p:txBody>
          <a:bodyPr/>
          <a:lstStyle/>
          <a:p>
            <a:pPr>
              <a:defRPr/>
            </a:pPr>
            <a:r>
              <a:rPr lang="en-US" dirty="0" smtClean="0"/>
              <a:t>Glossary of Terms</a:t>
            </a:r>
            <a:endParaRPr lang="en-US" dirty="0"/>
          </a:p>
        </p:txBody>
      </p:sp>
    </p:spTree>
    <p:extLst>
      <p:ext uri="{BB962C8B-B14F-4D97-AF65-F5344CB8AC3E}">
        <p14:creationId xmlns:p14="http://schemas.microsoft.com/office/powerpoint/2010/main" val="30318054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r>
              <a:rPr lang="en-US" sz="1800" dirty="0" smtClean="0">
                <a:solidFill>
                  <a:srgbClr val="000000"/>
                </a:solidFill>
              </a:rPr>
              <a:t>2. Primary </a:t>
            </a:r>
            <a:r>
              <a:rPr lang="en-US" sz="1800" dirty="0">
                <a:solidFill>
                  <a:srgbClr val="000000"/>
                </a:solidFill>
              </a:rPr>
              <a:t>Disability of 11 or 12 and outside acceptable age range:  errors SY111, SY112, SY113</a:t>
            </a:r>
          </a:p>
          <a:p>
            <a:r>
              <a:rPr lang="en-US" sz="1600" b="0" dirty="0">
                <a:solidFill>
                  <a:srgbClr val="000000"/>
                </a:solidFill>
              </a:rPr>
              <a:t>Primary Disability 12 – Infant/Toddler with a Disability </a:t>
            </a:r>
            <a:r>
              <a:rPr lang="en-US" sz="1600" b="0" dirty="0" smtClean="0">
                <a:solidFill>
                  <a:srgbClr val="000000"/>
                </a:solidFill>
              </a:rPr>
              <a:t>(</a:t>
            </a:r>
            <a:r>
              <a:rPr lang="en-US" sz="1600" b="0" dirty="0">
                <a:solidFill>
                  <a:srgbClr val="000000"/>
                </a:solidFill>
              </a:rPr>
              <a:t>ages birth through </a:t>
            </a:r>
            <a:r>
              <a:rPr lang="en-US" sz="1600" b="0" dirty="0" smtClean="0">
                <a:solidFill>
                  <a:srgbClr val="000000"/>
                </a:solidFill>
              </a:rPr>
              <a:t>2)  </a:t>
            </a:r>
          </a:p>
          <a:p>
            <a:r>
              <a:rPr lang="en-US" sz="1600" b="0" dirty="0" smtClean="0">
                <a:solidFill>
                  <a:srgbClr val="000000"/>
                </a:solidFill>
              </a:rPr>
              <a:t>Primary </a:t>
            </a:r>
            <a:r>
              <a:rPr lang="en-US" sz="1600" b="0" dirty="0">
                <a:solidFill>
                  <a:srgbClr val="000000"/>
                </a:solidFill>
              </a:rPr>
              <a:t>Disability 11 – Developmental </a:t>
            </a:r>
            <a:r>
              <a:rPr lang="en-US" sz="1600" b="0" dirty="0" smtClean="0">
                <a:solidFill>
                  <a:srgbClr val="000000"/>
                </a:solidFill>
              </a:rPr>
              <a:t>Delay  (ages 3 through 8 )    </a:t>
            </a:r>
            <a:endParaRPr lang="en-US" sz="1600" b="0" dirty="0">
              <a:solidFill>
                <a:srgbClr val="000000"/>
              </a:solidFill>
            </a:endParaRPr>
          </a:p>
          <a:p>
            <a:r>
              <a:rPr lang="en-US" sz="1600" b="0" dirty="0" smtClean="0">
                <a:solidFill>
                  <a:srgbClr val="000000"/>
                </a:solidFill>
              </a:rPr>
              <a:t>SY111</a:t>
            </a:r>
            <a:r>
              <a:rPr lang="en-US" sz="1600" b="0" dirty="0">
                <a:solidFill>
                  <a:srgbClr val="000000"/>
                </a:solidFill>
              </a:rPr>
              <a:t>: A child cannot be reported as an Infant/Toddler with a Disability if they were 3 or older as of the most recent December 1 Count. Please refer to the Exception Request Instructions document for instructions on how to request an exception. </a:t>
            </a:r>
            <a:endParaRPr lang="en-US" sz="1600" b="0" dirty="0" smtClean="0">
              <a:solidFill>
                <a:srgbClr val="000000"/>
              </a:solidFill>
            </a:endParaRPr>
          </a:p>
          <a:p>
            <a:r>
              <a:rPr lang="en-US" sz="1600" b="0" dirty="0" smtClean="0">
                <a:solidFill>
                  <a:srgbClr val="000000"/>
                </a:solidFill>
              </a:rPr>
              <a:t>SY112</a:t>
            </a:r>
            <a:r>
              <a:rPr lang="en-US" sz="1600" b="0" dirty="0">
                <a:solidFill>
                  <a:srgbClr val="000000"/>
                </a:solidFill>
              </a:rPr>
              <a:t>: A child cannot be reported as </a:t>
            </a:r>
            <a:r>
              <a:rPr lang="en-US" sz="1600" b="0" dirty="0" smtClean="0">
                <a:solidFill>
                  <a:srgbClr val="000000"/>
                </a:solidFill>
              </a:rPr>
              <a:t>Developmental Delay </a:t>
            </a:r>
            <a:r>
              <a:rPr lang="en-US" sz="1600" b="0" dirty="0">
                <a:solidFill>
                  <a:srgbClr val="000000"/>
                </a:solidFill>
              </a:rPr>
              <a:t>if they were younger than 3 as of the date their IEP was implemented. Please refer to the Exception Request Instructions document for instructions on how to request an exception</a:t>
            </a:r>
            <a:r>
              <a:rPr lang="en-US" sz="1600" b="0" dirty="0" smtClean="0">
                <a:solidFill>
                  <a:srgbClr val="000000"/>
                </a:solidFill>
              </a:rPr>
              <a:t>.</a:t>
            </a:r>
          </a:p>
          <a:p>
            <a:r>
              <a:rPr lang="en-US" sz="1600" b="0" dirty="0">
                <a:solidFill>
                  <a:srgbClr val="000000"/>
                </a:solidFill>
              </a:rPr>
              <a:t>SY113: A child cannot be reported as </a:t>
            </a:r>
            <a:r>
              <a:rPr lang="en-US" sz="1600" b="0" dirty="0" smtClean="0">
                <a:solidFill>
                  <a:srgbClr val="000000"/>
                </a:solidFill>
              </a:rPr>
              <a:t>Developmental Delay </a:t>
            </a:r>
            <a:r>
              <a:rPr lang="en-US" sz="1600" b="0" dirty="0">
                <a:solidFill>
                  <a:srgbClr val="000000"/>
                </a:solidFill>
              </a:rPr>
              <a:t>if they were 9 or older as of the most recent December 1 Count. Please refer to the Exception Request Instructions document for instructions on how to request an exception. </a:t>
            </a:r>
          </a:p>
          <a:p>
            <a:pPr marL="45720" indent="0">
              <a:buNone/>
            </a:pPr>
            <a:endParaRPr lang="en-US" sz="2000" dirty="0"/>
          </a:p>
        </p:txBody>
      </p:sp>
      <p:sp>
        <p:nvSpPr>
          <p:cNvPr id="3" name="Title 2"/>
          <p:cNvSpPr>
            <a:spLocks noGrp="1"/>
          </p:cNvSpPr>
          <p:nvPr>
            <p:ph type="title"/>
          </p:nvPr>
        </p:nvSpPr>
        <p:spPr/>
        <p:txBody>
          <a:bodyPr/>
          <a:lstStyle/>
          <a:p>
            <a:r>
              <a:rPr lang="en-US" dirty="0" smtClean="0"/>
              <a:t>Primary Disability Exception</a:t>
            </a:r>
            <a:endParaRPr lang="en-US" dirty="0"/>
          </a:p>
        </p:txBody>
      </p:sp>
    </p:spTree>
    <p:extLst>
      <p:ext uri="{BB962C8B-B14F-4D97-AF65-F5344CB8AC3E}">
        <p14:creationId xmlns:p14="http://schemas.microsoft.com/office/powerpoint/2010/main" val="42423845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r>
              <a:rPr lang="en-US" sz="1800" dirty="0" smtClean="0">
                <a:solidFill>
                  <a:srgbClr val="000000"/>
                </a:solidFill>
              </a:rPr>
              <a:t>3. Student </a:t>
            </a:r>
            <a:r>
              <a:rPr lang="en-US" sz="1800" dirty="0">
                <a:solidFill>
                  <a:srgbClr val="000000"/>
                </a:solidFill>
              </a:rPr>
              <a:t>dropped out prior to age 17:  error </a:t>
            </a:r>
            <a:r>
              <a:rPr lang="en-US" sz="1800" dirty="0" smtClean="0">
                <a:solidFill>
                  <a:srgbClr val="000000"/>
                </a:solidFill>
              </a:rPr>
              <a:t>SY247</a:t>
            </a:r>
          </a:p>
          <a:p>
            <a:r>
              <a:rPr lang="en-US" sz="1800" b="0" dirty="0">
                <a:solidFill>
                  <a:srgbClr val="000000"/>
                </a:solidFill>
              </a:rPr>
              <a:t>Students exiting as dropped out should be at least 17 years old. Please refer to the Exception Request Instructions document for instructions on how to request an exception. Please include an explanation of this student's dropout prior to age 17</a:t>
            </a:r>
            <a:r>
              <a:rPr lang="en-US" sz="1800" b="0" dirty="0" smtClean="0">
                <a:solidFill>
                  <a:srgbClr val="000000"/>
                </a:solidFill>
              </a:rPr>
              <a:t>.</a:t>
            </a:r>
          </a:p>
          <a:p>
            <a:endParaRPr lang="en-US" sz="1800" b="0" dirty="0">
              <a:solidFill>
                <a:srgbClr val="000000"/>
              </a:solidFill>
            </a:endParaRPr>
          </a:p>
          <a:p>
            <a:r>
              <a:rPr lang="en-US" sz="1800" b="0" dirty="0" smtClean="0">
                <a:solidFill>
                  <a:srgbClr val="000000"/>
                </a:solidFill>
              </a:rPr>
              <a:t>Basis of Exit code 40 </a:t>
            </a:r>
            <a:endParaRPr lang="en-US" sz="1800" b="0" dirty="0">
              <a:solidFill>
                <a:srgbClr val="000000"/>
              </a:solidFill>
            </a:endParaRPr>
          </a:p>
          <a:p>
            <a:pPr marL="45720" indent="0">
              <a:buNone/>
            </a:pPr>
            <a:endParaRPr lang="en-US" sz="2000" dirty="0"/>
          </a:p>
          <a:p>
            <a:pPr marL="45720" indent="0">
              <a:buNone/>
            </a:pPr>
            <a:endParaRPr lang="en-US" sz="2000" dirty="0"/>
          </a:p>
        </p:txBody>
      </p:sp>
      <p:sp>
        <p:nvSpPr>
          <p:cNvPr id="3" name="Title 2"/>
          <p:cNvSpPr>
            <a:spLocks noGrp="1"/>
          </p:cNvSpPr>
          <p:nvPr>
            <p:ph type="title"/>
          </p:nvPr>
        </p:nvSpPr>
        <p:spPr/>
        <p:txBody>
          <a:bodyPr/>
          <a:lstStyle/>
          <a:p>
            <a:r>
              <a:rPr lang="en-US" dirty="0" smtClean="0"/>
              <a:t>Drop Out Exception</a:t>
            </a:r>
            <a:endParaRPr lang="en-US" dirty="0"/>
          </a:p>
        </p:txBody>
      </p:sp>
    </p:spTree>
    <p:extLst>
      <p:ext uri="{BB962C8B-B14F-4D97-AF65-F5344CB8AC3E}">
        <p14:creationId xmlns:p14="http://schemas.microsoft.com/office/powerpoint/2010/main" val="16509880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r>
              <a:rPr lang="en-US" sz="1800" dirty="0" smtClean="0">
                <a:solidFill>
                  <a:srgbClr val="000000"/>
                </a:solidFill>
              </a:rPr>
              <a:t>4.  Student </a:t>
            </a:r>
            <a:r>
              <a:rPr lang="en-US" sz="1800" dirty="0">
                <a:solidFill>
                  <a:srgbClr val="000000"/>
                </a:solidFill>
              </a:rPr>
              <a:t>reported in error on December Count: errors SY107, </a:t>
            </a:r>
            <a:r>
              <a:rPr lang="en-US" sz="1800" dirty="0" smtClean="0">
                <a:solidFill>
                  <a:srgbClr val="000000"/>
                </a:solidFill>
              </a:rPr>
              <a:t>SY109</a:t>
            </a:r>
          </a:p>
          <a:p>
            <a:r>
              <a:rPr lang="en-US" sz="1800" dirty="0" smtClean="0">
                <a:solidFill>
                  <a:srgbClr val="000000"/>
                </a:solidFill>
              </a:rPr>
              <a:t>SY107</a:t>
            </a:r>
            <a:r>
              <a:rPr lang="en-US" sz="1800" dirty="0">
                <a:solidFill>
                  <a:srgbClr val="000000"/>
                </a:solidFill>
              </a:rPr>
              <a:t>:</a:t>
            </a:r>
            <a:r>
              <a:rPr lang="en-US" sz="1800" b="0" dirty="0">
                <a:solidFill>
                  <a:srgbClr val="000000"/>
                </a:solidFill>
              </a:rPr>
              <a:t> All students reported on the December count as attending your AU must be reported on your Special Education Student End of Year Student file. Please refer to the Exception Request Instructions to request an exception</a:t>
            </a:r>
            <a:r>
              <a:rPr lang="en-US" sz="1800" b="0" dirty="0" smtClean="0">
                <a:solidFill>
                  <a:srgbClr val="000000"/>
                </a:solidFill>
              </a:rPr>
              <a:t>.</a:t>
            </a:r>
          </a:p>
          <a:p>
            <a:pPr marL="45720" indent="0">
              <a:buNone/>
            </a:pPr>
            <a:endParaRPr lang="en-US" sz="1800" b="0" dirty="0" smtClean="0">
              <a:solidFill>
                <a:srgbClr val="000000"/>
              </a:solidFill>
            </a:endParaRPr>
          </a:p>
          <a:p>
            <a:r>
              <a:rPr lang="en-US" sz="1800" dirty="0">
                <a:solidFill>
                  <a:srgbClr val="000000"/>
                </a:solidFill>
              </a:rPr>
              <a:t>SY109:</a:t>
            </a:r>
            <a:r>
              <a:rPr lang="en-US" sz="1800" b="0" dirty="0">
                <a:solidFill>
                  <a:srgbClr val="000000"/>
                </a:solidFill>
              </a:rPr>
              <a:t> All students reported on the December count for your administrative unit as attending an eligible facility </a:t>
            </a:r>
            <a:r>
              <a:rPr lang="en-US" sz="1800" b="0" dirty="0" smtClean="0">
                <a:solidFill>
                  <a:srgbClr val="000000"/>
                </a:solidFill>
              </a:rPr>
              <a:t>(PAI </a:t>
            </a:r>
            <a:r>
              <a:rPr lang="en-US" sz="1800" b="0" dirty="0">
                <a:solidFill>
                  <a:srgbClr val="000000"/>
                </a:solidFill>
              </a:rPr>
              <a:t>code 22) must be reported on your Special Education Student End of Year file. If a student was previously reported in error please refer to the Exception Request Instructions document for instructions on how to request an exception</a:t>
            </a:r>
            <a:r>
              <a:rPr lang="en-US" sz="1800" b="0" dirty="0" smtClean="0">
                <a:solidFill>
                  <a:srgbClr val="000000"/>
                </a:solidFill>
              </a:rPr>
              <a:t>.</a:t>
            </a:r>
          </a:p>
          <a:p>
            <a:endParaRPr lang="en-US" sz="1800" b="0" dirty="0">
              <a:solidFill>
                <a:srgbClr val="000000"/>
              </a:solidFill>
            </a:endParaRPr>
          </a:p>
          <a:p>
            <a:pPr marL="548640" lvl="2" indent="-228600">
              <a:buClr>
                <a:schemeClr val="accent1"/>
              </a:buClr>
            </a:pPr>
            <a:r>
              <a:rPr lang="en-US" sz="1600" dirty="0">
                <a:solidFill>
                  <a:srgbClr val="000000"/>
                </a:solidFill>
              </a:rPr>
              <a:t>This is the exception for a student that you reported on December Count, but shouldn’t have (i.e. they actually exited your AU before Dec </a:t>
            </a:r>
            <a:r>
              <a:rPr lang="en-US" sz="1600" dirty="0" smtClean="0">
                <a:solidFill>
                  <a:srgbClr val="000000"/>
                </a:solidFill>
              </a:rPr>
              <a:t>1 and </a:t>
            </a:r>
            <a:r>
              <a:rPr lang="en-US" sz="1600" dirty="0">
                <a:solidFill>
                  <a:srgbClr val="000000"/>
                </a:solidFill>
              </a:rPr>
              <a:t>you hadn’t received that info until after December Count closed)</a:t>
            </a:r>
          </a:p>
          <a:p>
            <a:endParaRPr lang="en-US" sz="1800" b="0" dirty="0">
              <a:solidFill>
                <a:srgbClr val="000000"/>
              </a:solidFill>
            </a:endParaRPr>
          </a:p>
          <a:p>
            <a:pPr marL="45720" indent="0">
              <a:buNone/>
            </a:pPr>
            <a:endParaRPr lang="en-US" sz="1800" b="0" dirty="0">
              <a:solidFill>
                <a:srgbClr val="000000"/>
              </a:solidFill>
            </a:endParaRPr>
          </a:p>
          <a:p>
            <a:pPr marL="45720" indent="0">
              <a:buNone/>
            </a:pPr>
            <a:endParaRPr lang="en-US" dirty="0"/>
          </a:p>
        </p:txBody>
      </p:sp>
      <p:sp>
        <p:nvSpPr>
          <p:cNvPr id="3" name="Title 2"/>
          <p:cNvSpPr>
            <a:spLocks noGrp="1"/>
          </p:cNvSpPr>
          <p:nvPr>
            <p:ph type="title"/>
          </p:nvPr>
        </p:nvSpPr>
        <p:spPr/>
        <p:txBody>
          <a:bodyPr/>
          <a:lstStyle/>
          <a:p>
            <a:r>
              <a:rPr lang="en-US" sz="2800" dirty="0" smtClean="0"/>
              <a:t>Reported in Error on December Count</a:t>
            </a:r>
            <a:endParaRPr lang="en-US" sz="2800" dirty="0"/>
          </a:p>
        </p:txBody>
      </p:sp>
    </p:spTree>
    <p:extLst>
      <p:ext uri="{BB962C8B-B14F-4D97-AF65-F5344CB8AC3E}">
        <p14:creationId xmlns:p14="http://schemas.microsoft.com/office/powerpoint/2010/main" val="4259348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r>
              <a:rPr lang="en-US" sz="2000" dirty="0" smtClean="0">
                <a:solidFill>
                  <a:srgbClr val="000000"/>
                </a:solidFill>
              </a:rPr>
              <a:t>5.  Student reported in error on previous Sped End of Year: error SY108</a:t>
            </a:r>
          </a:p>
          <a:p>
            <a:r>
              <a:rPr lang="en-US" sz="2000" b="0" dirty="0" smtClean="0">
                <a:solidFill>
                  <a:srgbClr val="000000"/>
                </a:solidFill>
              </a:rPr>
              <a:t>SY108: All students reported on last year’s snapshot should be reported this year unless they were exited in the file last year. </a:t>
            </a:r>
          </a:p>
          <a:p>
            <a:r>
              <a:rPr lang="en-US" sz="2000" dirty="0" smtClean="0">
                <a:solidFill>
                  <a:srgbClr val="000000"/>
                </a:solidFill>
              </a:rPr>
              <a:t>You’ll get this exception on any records reported last year without an exit code, and are NOT reported this year</a:t>
            </a:r>
          </a:p>
          <a:p>
            <a:r>
              <a:rPr lang="en-US" sz="2000" dirty="0" smtClean="0">
                <a:solidFill>
                  <a:srgbClr val="FF0000"/>
                </a:solidFill>
              </a:rPr>
              <a:t>New this year:  please report the record and exit the them as of 07/01 </a:t>
            </a:r>
            <a:r>
              <a:rPr lang="en-US" sz="2000" i="1" dirty="0" smtClean="0">
                <a:solidFill>
                  <a:srgbClr val="FF0000"/>
                </a:solidFill>
              </a:rPr>
              <a:t>instead</a:t>
            </a:r>
            <a:r>
              <a:rPr lang="en-US" sz="2000" dirty="0" smtClean="0">
                <a:solidFill>
                  <a:srgbClr val="FF0000"/>
                </a:solidFill>
              </a:rPr>
              <a:t> of submitting an exception request</a:t>
            </a:r>
          </a:p>
          <a:p>
            <a:r>
              <a:rPr lang="en-US" sz="2000" dirty="0" smtClean="0">
                <a:solidFill>
                  <a:srgbClr val="FF0000"/>
                </a:solidFill>
              </a:rPr>
              <a:t>Had the option for this before but also had the exception option as well. Going forward, we would like every record to be reported on the snapshot so that all exits are being included in what is submitted to </a:t>
            </a:r>
            <a:r>
              <a:rPr lang="en-US" sz="2000" dirty="0" err="1" smtClean="0">
                <a:solidFill>
                  <a:srgbClr val="FF0000"/>
                </a:solidFill>
              </a:rPr>
              <a:t>EdFacts</a:t>
            </a:r>
            <a:endParaRPr lang="en-US" sz="2000" dirty="0" smtClean="0">
              <a:solidFill>
                <a:srgbClr val="FF0000"/>
              </a:solidFill>
            </a:endParaRPr>
          </a:p>
          <a:p>
            <a:r>
              <a:rPr lang="en-US" sz="2000" dirty="0" smtClean="0">
                <a:solidFill>
                  <a:srgbClr val="FF0000"/>
                </a:solidFill>
              </a:rPr>
              <a:t>This exception type will remain for SASID merges or changes</a:t>
            </a:r>
            <a:endParaRPr lang="en-US" sz="2000" dirty="0">
              <a:solidFill>
                <a:srgbClr val="FF0000"/>
              </a:solidFill>
            </a:endParaRPr>
          </a:p>
        </p:txBody>
      </p:sp>
      <p:sp>
        <p:nvSpPr>
          <p:cNvPr id="3" name="Title 2"/>
          <p:cNvSpPr>
            <a:spLocks noGrp="1"/>
          </p:cNvSpPr>
          <p:nvPr>
            <p:ph type="title"/>
          </p:nvPr>
        </p:nvSpPr>
        <p:spPr/>
        <p:txBody>
          <a:bodyPr/>
          <a:lstStyle/>
          <a:p>
            <a:r>
              <a:rPr lang="en-US" sz="2800" dirty="0" smtClean="0"/>
              <a:t>Reported in Error on Previous SPED EOY</a:t>
            </a:r>
            <a:endParaRPr lang="en-US" sz="2800" dirty="0"/>
          </a:p>
        </p:txBody>
      </p:sp>
    </p:spTree>
    <p:extLst>
      <p:ext uri="{BB962C8B-B14F-4D97-AF65-F5344CB8AC3E}">
        <p14:creationId xmlns:p14="http://schemas.microsoft.com/office/powerpoint/2010/main" val="13958924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sz="4000" dirty="0" smtClean="0"/>
              <a:t>Timeline and Resources</a:t>
            </a:r>
          </a:p>
          <a:p>
            <a:endParaRPr lang="en-US" dirty="0"/>
          </a:p>
        </p:txBody>
      </p:sp>
    </p:spTree>
    <p:extLst>
      <p:ext uri="{BB962C8B-B14F-4D97-AF65-F5344CB8AC3E}">
        <p14:creationId xmlns:p14="http://schemas.microsoft.com/office/powerpoint/2010/main" val="17053063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4294967295"/>
          </p:nvPr>
        </p:nvSpPr>
        <p:spPr>
          <a:xfrm>
            <a:off x="0" y="146050"/>
            <a:ext cx="8002588" cy="503238"/>
          </a:xfrm>
        </p:spPr>
        <p:txBody>
          <a:bodyPr>
            <a:normAutofit/>
          </a:bodyPr>
          <a:lstStyle/>
          <a:p>
            <a:pPr marL="45720" indent="0">
              <a:buNone/>
            </a:pPr>
            <a:r>
              <a:rPr lang="en-US" sz="2800" dirty="0" smtClean="0">
                <a:solidFill>
                  <a:schemeClr val="tx1"/>
                </a:solidFill>
                <a:latin typeface="Gill Sans MT" panose="020B0502020104020203" pitchFamily="34" charset="0"/>
              </a:rPr>
              <a:t>DATES TO REMEMBER </a:t>
            </a:r>
            <a:r>
              <a:rPr lang="en-US" sz="1800" b="1" dirty="0" smtClean="0">
                <a:latin typeface="Gill Sans MT" panose="020B0502020104020203" pitchFamily="34" charset="0"/>
              </a:rPr>
              <a:t>Special </a:t>
            </a:r>
            <a:r>
              <a:rPr lang="en-US" sz="1800" b="1" dirty="0">
                <a:latin typeface="Gill Sans MT" panose="020B0502020104020203" pitchFamily="34" charset="0"/>
              </a:rPr>
              <a:t>Education EOY </a:t>
            </a:r>
            <a:r>
              <a:rPr lang="en-US" sz="1800" b="1" dirty="0" smtClean="0">
                <a:latin typeface="Gill Sans MT" panose="020B0502020104020203" pitchFamily="34" charset="0"/>
              </a:rPr>
              <a:t>2017-2018 </a:t>
            </a:r>
            <a:endParaRPr lang="en-US" sz="1800" b="1" dirty="0">
              <a:solidFill>
                <a:schemeClr val="tx1"/>
              </a:solidFill>
              <a:latin typeface="Gill Sans MT" panose="020B0502020104020203" pitchFamily="34" charset="0"/>
            </a:endParaRPr>
          </a:p>
        </p:txBody>
      </p:sp>
      <p:sp>
        <p:nvSpPr>
          <p:cNvPr id="6" name="Chevron 5"/>
          <p:cNvSpPr/>
          <p:nvPr/>
        </p:nvSpPr>
        <p:spPr>
          <a:xfrm>
            <a:off x="158154" y="656133"/>
            <a:ext cx="2635900" cy="590911"/>
          </a:xfrm>
          <a:prstGeom prst="chevron">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Tuesday</a:t>
            </a:r>
            <a:r>
              <a:rPr lang="en-US" sz="1200" b="1" dirty="0" smtClean="0">
                <a:solidFill>
                  <a:schemeClr val="tx1"/>
                </a:solidFill>
              </a:rPr>
              <a:t> </a:t>
            </a:r>
            <a:r>
              <a:rPr lang="en-US" sz="1200" b="1" dirty="0" smtClean="0">
                <a:solidFill>
                  <a:schemeClr val="tx1"/>
                </a:solidFill>
              </a:rPr>
              <a:t>May 1, </a:t>
            </a:r>
            <a:r>
              <a:rPr lang="en-US" sz="1200" b="1" dirty="0" smtClean="0">
                <a:solidFill>
                  <a:schemeClr val="tx1"/>
                </a:solidFill>
              </a:rPr>
              <a:t>2018</a:t>
            </a:r>
            <a:endParaRPr lang="en-US" sz="1200" b="1" dirty="0">
              <a:solidFill>
                <a:schemeClr val="tx1"/>
              </a:solidFill>
            </a:endParaRPr>
          </a:p>
        </p:txBody>
      </p:sp>
      <p:sp>
        <p:nvSpPr>
          <p:cNvPr id="21" name="Chevron 20"/>
          <p:cNvSpPr/>
          <p:nvPr/>
        </p:nvSpPr>
        <p:spPr>
          <a:xfrm>
            <a:off x="177565" y="1437306"/>
            <a:ext cx="2616489" cy="688679"/>
          </a:xfrm>
          <a:prstGeom prst="chevron">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Wednesday July </a:t>
            </a:r>
            <a:r>
              <a:rPr lang="en-US" sz="1200" b="1" dirty="0" smtClean="0">
                <a:solidFill>
                  <a:schemeClr val="tx1"/>
                </a:solidFill>
              </a:rPr>
              <a:t>11, 2018</a:t>
            </a:r>
            <a:endParaRPr lang="en-US" sz="1200" b="1" dirty="0">
              <a:solidFill>
                <a:schemeClr val="tx1"/>
              </a:solidFill>
            </a:endParaRPr>
          </a:p>
        </p:txBody>
      </p:sp>
      <p:sp>
        <p:nvSpPr>
          <p:cNvPr id="22" name="Chevron 21"/>
          <p:cNvSpPr/>
          <p:nvPr/>
        </p:nvSpPr>
        <p:spPr>
          <a:xfrm>
            <a:off x="195488" y="2202660"/>
            <a:ext cx="2561231" cy="618230"/>
          </a:xfrm>
          <a:prstGeom prst="chevron">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Thursday Sept. </a:t>
            </a:r>
            <a:r>
              <a:rPr lang="en-US" sz="1200" b="1" dirty="0" smtClean="0">
                <a:solidFill>
                  <a:schemeClr val="tx1"/>
                </a:solidFill>
              </a:rPr>
              <a:t>6, 2018</a:t>
            </a:r>
            <a:endParaRPr lang="en-US" sz="1200" b="1" dirty="0">
              <a:solidFill>
                <a:schemeClr val="tx1"/>
              </a:solidFill>
            </a:endParaRPr>
          </a:p>
        </p:txBody>
      </p:sp>
      <p:sp>
        <p:nvSpPr>
          <p:cNvPr id="26" name="Rounded Rectangle 25"/>
          <p:cNvSpPr/>
          <p:nvPr/>
        </p:nvSpPr>
        <p:spPr>
          <a:xfrm>
            <a:off x="2937831" y="670345"/>
            <a:ext cx="5884675" cy="590912"/>
          </a:xfrm>
          <a:prstGeom prst="roundRect">
            <a:avLst/>
          </a:prstGeom>
          <a:solidFill>
            <a:schemeClr val="accent1">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bg1"/>
                </a:solidFill>
              </a:rPr>
              <a:t>Snapshot official opening</a:t>
            </a:r>
            <a:endParaRPr lang="en-US" sz="1500" b="1" dirty="0">
              <a:solidFill>
                <a:schemeClr val="bg1"/>
              </a:solidFill>
            </a:endParaRPr>
          </a:p>
        </p:txBody>
      </p:sp>
      <p:sp>
        <p:nvSpPr>
          <p:cNvPr id="27" name="Rounded Rectangle 26"/>
          <p:cNvSpPr/>
          <p:nvPr/>
        </p:nvSpPr>
        <p:spPr>
          <a:xfrm>
            <a:off x="2885087" y="1406757"/>
            <a:ext cx="5920529" cy="687157"/>
          </a:xfrm>
          <a:prstGeom prst="roundRect">
            <a:avLst/>
          </a:prstGeom>
          <a:solidFill>
            <a:schemeClr val="accent1">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rPr>
              <a:t> </a:t>
            </a:r>
            <a:r>
              <a:rPr lang="en-US" sz="1500" b="1" dirty="0" smtClean="0">
                <a:solidFill>
                  <a:schemeClr val="bg1"/>
                </a:solidFill>
              </a:rPr>
              <a:t>IEP Interchange errors resolved</a:t>
            </a:r>
          </a:p>
          <a:p>
            <a:pPr algn="ctr"/>
            <a:r>
              <a:rPr lang="en-US" sz="1500" b="1" dirty="0" smtClean="0">
                <a:solidFill>
                  <a:schemeClr val="bg1"/>
                </a:solidFill>
              </a:rPr>
              <a:t>At least 1 Special Education EOY Snapshot created by this date</a:t>
            </a:r>
            <a:endParaRPr lang="en-US" sz="1500" b="1" dirty="0">
              <a:solidFill>
                <a:schemeClr val="bg1"/>
              </a:solidFill>
            </a:endParaRPr>
          </a:p>
        </p:txBody>
      </p:sp>
      <p:sp>
        <p:nvSpPr>
          <p:cNvPr id="28" name="Rounded Rectangle 27"/>
          <p:cNvSpPr/>
          <p:nvPr/>
        </p:nvSpPr>
        <p:spPr>
          <a:xfrm>
            <a:off x="2901978" y="3055863"/>
            <a:ext cx="5880230" cy="801719"/>
          </a:xfrm>
          <a:prstGeom prst="roundRect">
            <a:avLst/>
          </a:prstGeom>
          <a:solidFill>
            <a:schemeClr val="accent1">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 </a:t>
            </a:r>
            <a:r>
              <a:rPr lang="en-US" sz="1600" b="1" dirty="0" smtClean="0">
                <a:solidFill>
                  <a:schemeClr val="bg1"/>
                </a:solidFill>
              </a:rPr>
              <a:t>All errors resolved: Interchange and Snapshot</a:t>
            </a:r>
            <a:endParaRPr lang="en-US" sz="1600" b="1" dirty="0">
              <a:solidFill>
                <a:schemeClr val="bg1"/>
              </a:solidFill>
            </a:endParaRPr>
          </a:p>
        </p:txBody>
      </p:sp>
      <p:sp>
        <p:nvSpPr>
          <p:cNvPr id="29" name="Chevron 28"/>
          <p:cNvSpPr/>
          <p:nvPr/>
        </p:nvSpPr>
        <p:spPr>
          <a:xfrm>
            <a:off x="195488" y="2966162"/>
            <a:ext cx="2601529" cy="924550"/>
          </a:xfrm>
          <a:prstGeom prst="chevron">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Tuesday Sept. </a:t>
            </a:r>
            <a:r>
              <a:rPr lang="en-US" sz="1200" b="1" dirty="0" smtClean="0">
                <a:solidFill>
                  <a:schemeClr val="tx1"/>
                </a:solidFill>
              </a:rPr>
              <a:t>11, 2018</a:t>
            </a:r>
            <a:endParaRPr lang="en-US" sz="1200" b="1" dirty="0">
              <a:solidFill>
                <a:schemeClr val="tx1"/>
              </a:solidFill>
            </a:endParaRPr>
          </a:p>
        </p:txBody>
      </p:sp>
      <p:sp>
        <p:nvSpPr>
          <p:cNvPr id="30" name="Rounded Rectangle 29"/>
          <p:cNvSpPr/>
          <p:nvPr/>
        </p:nvSpPr>
        <p:spPr>
          <a:xfrm>
            <a:off x="2901978" y="2202660"/>
            <a:ext cx="5920528" cy="618230"/>
          </a:xfrm>
          <a:prstGeom prst="roundRect">
            <a:avLst/>
          </a:prstGeom>
          <a:solidFill>
            <a:schemeClr val="accent1">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smtClean="0">
                <a:solidFill>
                  <a:schemeClr val="bg1"/>
                </a:solidFill>
              </a:rPr>
              <a:t>All exception requests received by CDE</a:t>
            </a:r>
            <a:endParaRPr lang="en-US" sz="1500" b="1" dirty="0">
              <a:solidFill>
                <a:schemeClr val="bg1"/>
              </a:solidFill>
            </a:endParaRPr>
          </a:p>
        </p:txBody>
      </p:sp>
      <p:sp>
        <p:nvSpPr>
          <p:cNvPr id="12" name="Rounded Rectangle 11"/>
          <p:cNvSpPr/>
          <p:nvPr/>
        </p:nvSpPr>
        <p:spPr>
          <a:xfrm>
            <a:off x="2901978" y="4003832"/>
            <a:ext cx="5886748" cy="767751"/>
          </a:xfrm>
          <a:prstGeom prst="roundRect">
            <a:avLst/>
          </a:prstGeom>
          <a:solidFill>
            <a:schemeClr val="accent1">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a:p>
            <a:pPr algn="ctr"/>
            <a:r>
              <a:rPr lang="en-US" sz="1600" b="1" dirty="0" smtClean="0">
                <a:solidFill>
                  <a:schemeClr val="bg1"/>
                </a:solidFill>
              </a:rPr>
              <a:t>Report Review</a:t>
            </a:r>
          </a:p>
          <a:p>
            <a:pPr algn="ctr"/>
            <a:r>
              <a:rPr lang="en-US" sz="1600" b="1" dirty="0" smtClean="0">
                <a:solidFill>
                  <a:schemeClr val="bg1"/>
                </a:solidFill>
              </a:rPr>
              <a:t>Review exit information in preparation for duplicate checks</a:t>
            </a:r>
          </a:p>
          <a:p>
            <a:pPr algn="ctr"/>
            <a:endParaRPr lang="en-US" sz="1600" dirty="0"/>
          </a:p>
        </p:txBody>
      </p:sp>
      <p:sp>
        <p:nvSpPr>
          <p:cNvPr id="13" name="Chevron 12"/>
          <p:cNvSpPr/>
          <p:nvPr/>
        </p:nvSpPr>
        <p:spPr>
          <a:xfrm>
            <a:off x="195488" y="4003832"/>
            <a:ext cx="2633424" cy="767751"/>
          </a:xfrm>
          <a:prstGeom prst="chevron">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Tuesday Sept. </a:t>
            </a:r>
            <a:r>
              <a:rPr lang="en-US" sz="1200" b="1" dirty="0" smtClean="0">
                <a:solidFill>
                  <a:schemeClr val="tx1"/>
                </a:solidFill>
              </a:rPr>
              <a:t>11 </a:t>
            </a:r>
            <a:r>
              <a:rPr lang="en-US" sz="1200" b="1" dirty="0" smtClean="0">
                <a:solidFill>
                  <a:schemeClr val="tx1"/>
                </a:solidFill>
              </a:rPr>
              <a:t>– Friday Sept. </a:t>
            </a:r>
            <a:r>
              <a:rPr lang="en-US" sz="1200" b="1" dirty="0" smtClean="0">
                <a:solidFill>
                  <a:schemeClr val="tx1"/>
                </a:solidFill>
              </a:rPr>
              <a:t>14, 2018</a:t>
            </a:r>
            <a:endParaRPr lang="en-US" sz="1200" b="1" dirty="0">
              <a:solidFill>
                <a:schemeClr val="tx1"/>
              </a:solidFill>
            </a:endParaRPr>
          </a:p>
        </p:txBody>
      </p:sp>
      <p:sp>
        <p:nvSpPr>
          <p:cNvPr id="14" name="Rounded Rectangle 13"/>
          <p:cNvSpPr/>
          <p:nvPr/>
        </p:nvSpPr>
        <p:spPr>
          <a:xfrm>
            <a:off x="2901978" y="4900740"/>
            <a:ext cx="5866301" cy="710843"/>
          </a:xfrm>
          <a:prstGeom prst="roundRect">
            <a:avLst/>
          </a:prstGeom>
          <a:solidFill>
            <a:schemeClr val="accent1">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AUs make changes to resolve duplicates</a:t>
            </a:r>
            <a:endParaRPr lang="en-US" sz="1600" b="1" dirty="0">
              <a:solidFill>
                <a:schemeClr val="bg1"/>
              </a:solidFill>
            </a:endParaRPr>
          </a:p>
        </p:txBody>
      </p:sp>
      <p:sp>
        <p:nvSpPr>
          <p:cNvPr id="15" name="Chevron 14"/>
          <p:cNvSpPr/>
          <p:nvPr/>
        </p:nvSpPr>
        <p:spPr>
          <a:xfrm>
            <a:off x="195488" y="4907570"/>
            <a:ext cx="2601529" cy="704013"/>
          </a:xfrm>
          <a:prstGeom prst="chevron">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Wed. Sept. </a:t>
            </a:r>
            <a:r>
              <a:rPr lang="en-US" sz="1200" b="1" dirty="0" smtClean="0">
                <a:solidFill>
                  <a:schemeClr val="tx1"/>
                </a:solidFill>
              </a:rPr>
              <a:t>19</a:t>
            </a:r>
            <a:r>
              <a:rPr lang="en-US" sz="1200" b="1" dirty="0" smtClean="0">
                <a:solidFill>
                  <a:schemeClr val="tx1"/>
                </a:solidFill>
              </a:rPr>
              <a:t> </a:t>
            </a:r>
            <a:r>
              <a:rPr lang="en-US" sz="1200" b="1" dirty="0" smtClean="0">
                <a:solidFill>
                  <a:schemeClr val="tx1"/>
                </a:solidFill>
              </a:rPr>
              <a:t>– Wed. Sept. </a:t>
            </a:r>
            <a:r>
              <a:rPr lang="en-US" sz="1200" b="1" dirty="0" smtClean="0">
                <a:solidFill>
                  <a:schemeClr val="tx1"/>
                </a:solidFill>
              </a:rPr>
              <a:t>26, 2018</a:t>
            </a:r>
            <a:endParaRPr lang="en-US" sz="1200" b="1" dirty="0">
              <a:solidFill>
                <a:schemeClr val="tx1"/>
              </a:solidFill>
            </a:endParaRPr>
          </a:p>
        </p:txBody>
      </p:sp>
      <p:sp>
        <p:nvSpPr>
          <p:cNvPr id="23" name="Rounded Rectangle 22"/>
          <p:cNvSpPr/>
          <p:nvPr/>
        </p:nvSpPr>
        <p:spPr>
          <a:xfrm>
            <a:off x="2935760" y="5680461"/>
            <a:ext cx="5886746" cy="1069008"/>
          </a:xfrm>
          <a:prstGeom prst="roundRect">
            <a:avLst/>
          </a:prstGeom>
          <a:solidFill>
            <a:schemeClr val="accent1">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Final Report Review September </a:t>
            </a:r>
            <a:r>
              <a:rPr lang="en-US" sz="1600" b="1" dirty="0" smtClean="0">
                <a:solidFill>
                  <a:schemeClr val="bg1"/>
                </a:solidFill>
              </a:rPr>
              <a:t>27 </a:t>
            </a:r>
            <a:r>
              <a:rPr lang="en-US" sz="1600" b="1" dirty="0" smtClean="0">
                <a:solidFill>
                  <a:schemeClr val="bg1"/>
                </a:solidFill>
              </a:rPr>
              <a:t>– October </a:t>
            </a:r>
            <a:r>
              <a:rPr lang="en-US" sz="1600" b="1" dirty="0" smtClean="0">
                <a:solidFill>
                  <a:schemeClr val="bg1"/>
                </a:solidFill>
              </a:rPr>
              <a:t>3</a:t>
            </a:r>
            <a:endParaRPr lang="en-US" sz="1600" b="1" dirty="0" smtClean="0">
              <a:solidFill>
                <a:schemeClr val="bg1"/>
              </a:solidFill>
            </a:endParaRPr>
          </a:p>
          <a:p>
            <a:pPr algn="ctr"/>
            <a:r>
              <a:rPr lang="en-US" sz="1600" b="1" dirty="0" smtClean="0">
                <a:solidFill>
                  <a:schemeClr val="bg1"/>
                </a:solidFill>
              </a:rPr>
              <a:t>ALL Final signed reports received by CDE</a:t>
            </a:r>
          </a:p>
          <a:p>
            <a:pPr algn="ctr"/>
            <a:r>
              <a:rPr lang="en-US" sz="1600" b="1" dirty="0" smtClean="0">
                <a:solidFill>
                  <a:schemeClr val="bg1"/>
                </a:solidFill>
              </a:rPr>
              <a:t>Submit and finalize data – COLLECTION CLOSES</a:t>
            </a:r>
          </a:p>
          <a:p>
            <a:pPr algn="ctr"/>
            <a:r>
              <a:rPr lang="en-US" sz="1600" dirty="0" smtClean="0"/>
              <a:t> </a:t>
            </a:r>
            <a:endParaRPr lang="en-US" sz="1600" dirty="0"/>
          </a:p>
        </p:txBody>
      </p:sp>
      <p:sp>
        <p:nvSpPr>
          <p:cNvPr id="24" name="Chevron 23"/>
          <p:cNvSpPr/>
          <p:nvPr/>
        </p:nvSpPr>
        <p:spPr>
          <a:xfrm>
            <a:off x="227383" y="5784112"/>
            <a:ext cx="2601529" cy="846558"/>
          </a:xfrm>
          <a:prstGeom prst="chevron">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Thursday Oct. </a:t>
            </a:r>
            <a:r>
              <a:rPr lang="en-US" sz="1200" b="1" dirty="0">
                <a:solidFill>
                  <a:schemeClr val="tx1"/>
                </a:solidFill>
              </a:rPr>
              <a:t>3</a:t>
            </a:r>
            <a:r>
              <a:rPr lang="en-US" sz="1200" b="1" dirty="0" smtClean="0">
                <a:solidFill>
                  <a:schemeClr val="tx1"/>
                </a:solidFill>
              </a:rPr>
              <a:t>, 2018</a:t>
            </a:r>
            <a:endParaRPr lang="en-US" sz="1200" b="1" dirty="0">
              <a:solidFill>
                <a:schemeClr val="tx1"/>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7493" y="5823007"/>
            <a:ext cx="920786" cy="913420"/>
          </a:xfrm>
          <a:prstGeom prst="rect">
            <a:avLst/>
          </a:prstGeom>
        </p:spPr>
      </p:pic>
    </p:spTree>
    <p:extLst>
      <p:ext uri="{BB962C8B-B14F-4D97-AF65-F5344CB8AC3E}">
        <p14:creationId xmlns:p14="http://schemas.microsoft.com/office/powerpoint/2010/main" val="40157666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lstStyle/>
          <a:p>
            <a:pPr marL="0" indent="0">
              <a:buNone/>
            </a:pPr>
            <a:r>
              <a:rPr lang="en-US" dirty="0" smtClean="0"/>
              <a:t>Website demo</a:t>
            </a:r>
          </a:p>
          <a:p>
            <a:pPr marL="0" indent="0">
              <a:buNone/>
            </a:pPr>
            <a:endParaRPr lang="en-US" dirty="0" smtClean="0"/>
          </a:p>
          <a:p>
            <a:pPr marL="0" indent="0">
              <a:buNone/>
            </a:pPr>
            <a:r>
              <a:rPr lang="en-US" dirty="0" smtClean="0"/>
              <a:t>May want to bookmark:</a:t>
            </a:r>
          </a:p>
          <a:p>
            <a:pPr marL="0" indent="0">
              <a:buNone/>
            </a:pPr>
            <a:endParaRPr lang="en-US" dirty="0" smtClean="0"/>
          </a:p>
          <a:p>
            <a:r>
              <a:rPr lang="en-US" sz="2000" dirty="0" smtClean="0"/>
              <a:t>Special Education IEP Interchange Resources:</a:t>
            </a:r>
          </a:p>
          <a:p>
            <a:pPr marL="0" indent="0">
              <a:buNone/>
            </a:pPr>
            <a:r>
              <a:rPr lang="en-US" sz="2000" dirty="0" smtClean="0">
                <a:hlinkClick r:id="rId2"/>
              </a:rPr>
              <a:t>http</a:t>
            </a:r>
            <a:r>
              <a:rPr lang="en-US" sz="2000" dirty="0">
                <a:hlinkClick r:id="rId2"/>
              </a:rPr>
              <a:t>://</a:t>
            </a:r>
            <a:r>
              <a:rPr lang="en-US" sz="2000" dirty="0" smtClean="0">
                <a:hlinkClick r:id="rId2"/>
              </a:rPr>
              <a:t>www.cde.state.co.us/datapipeline/inter_sped-iep</a:t>
            </a:r>
            <a:r>
              <a:rPr lang="en-US" sz="2000" dirty="0" smtClean="0"/>
              <a:t> </a:t>
            </a:r>
          </a:p>
          <a:p>
            <a:pPr marL="0" indent="0">
              <a:buNone/>
            </a:pPr>
            <a:endParaRPr lang="en-US" sz="2000" dirty="0"/>
          </a:p>
          <a:p>
            <a:r>
              <a:rPr lang="en-US" sz="2000" dirty="0" smtClean="0"/>
              <a:t>Special Education EOY Snapshot Resources: </a:t>
            </a:r>
          </a:p>
          <a:p>
            <a:pPr marL="0" indent="0">
              <a:buNone/>
            </a:pPr>
            <a:r>
              <a:rPr lang="en-US" sz="2000" dirty="0">
                <a:hlinkClick r:id="rId3"/>
              </a:rPr>
              <a:t>http://</a:t>
            </a:r>
            <a:r>
              <a:rPr lang="en-US" sz="2000" dirty="0" smtClean="0">
                <a:hlinkClick r:id="rId3"/>
              </a:rPr>
              <a:t>www.cde.state.co.us/datapipeline/snap_sped-eoy</a:t>
            </a:r>
            <a:r>
              <a:rPr lang="en-US" sz="2000" dirty="0" smtClean="0"/>
              <a:t> </a:t>
            </a:r>
          </a:p>
        </p:txBody>
      </p:sp>
    </p:spTree>
    <p:extLst>
      <p:ext uri="{BB962C8B-B14F-4D97-AF65-F5344CB8AC3E}">
        <p14:creationId xmlns:p14="http://schemas.microsoft.com/office/powerpoint/2010/main" val="40552415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Special Education EOY - Resources</a:t>
            </a:r>
            <a:endParaRPr lang="en-US" dirty="0"/>
          </a:p>
        </p:txBody>
      </p:sp>
      <p:sp>
        <p:nvSpPr>
          <p:cNvPr id="8" name="TextBox 7"/>
          <p:cNvSpPr txBox="1"/>
          <p:nvPr/>
        </p:nvSpPr>
        <p:spPr>
          <a:xfrm>
            <a:off x="374769" y="1437537"/>
            <a:ext cx="8677940" cy="461665"/>
          </a:xfrm>
          <a:prstGeom prst="rect">
            <a:avLst/>
          </a:prstGeom>
          <a:noFill/>
        </p:spPr>
        <p:txBody>
          <a:bodyPr wrap="square" rtlCol="0">
            <a:spAutoFit/>
          </a:bodyPr>
          <a:lstStyle/>
          <a:p>
            <a:r>
              <a:rPr lang="en-US" sz="2400" dirty="0" smtClean="0">
                <a:hlinkClick r:id=""/>
              </a:rPr>
              <a:t>http</a:t>
            </a:r>
            <a:r>
              <a:rPr lang="en-US" sz="2400" dirty="0">
                <a:hlinkClick r:id="rId3"/>
              </a:rPr>
              <a:t>://</a:t>
            </a:r>
            <a:r>
              <a:rPr lang="en-US" sz="2400" dirty="0" smtClean="0">
                <a:hlinkClick r:id="rId3"/>
              </a:rPr>
              <a:t>www.cde.state.co.us/datapipeline/snap_sped-eoy</a:t>
            </a:r>
            <a:r>
              <a:rPr lang="en-US" sz="2400" dirty="0" smtClean="0"/>
              <a:t> </a:t>
            </a:r>
            <a:endParaRPr lang="en-US" sz="2400" dirty="0"/>
          </a:p>
        </p:txBody>
      </p:sp>
      <p:sp>
        <p:nvSpPr>
          <p:cNvPr id="10" name="TextBox 9"/>
          <p:cNvSpPr txBox="1"/>
          <p:nvPr/>
        </p:nvSpPr>
        <p:spPr>
          <a:xfrm>
            <a:off x="295940" y="1058306"/>
            <a:ext cx="8677939" cy="369332"/>
          </a:xfrm>
          <a:prstGeom prst="rect">
            <a:avLst/>
          </a:prstGeom>
          <a:noFill/>
        </p:spPr>
        <p:txBody>
          <a:bodyPr wrap="square" rtlCol="0">
            <a:spAutoFit/>
          </a:bodyPr>
          <a:lstStyle/>
          <a:p>
            <a:r>
              <a:rPr lang="en-US" dirty="0">
                <a:solidFill>
                  <a:schemeClr val="accent1"/>
                </a:solidFill>
              </a:rPr>
              <a:t>Data Pipeline Documentation Website Home </a:t>
            </a:r>
            <a:r>
              <a:rPr lang="en-US" dirty="0"/>
              <a:t>– </a:t>
            </a:r>
            <a:r>
              <a:rPr lang="en-US" dirty="0">
                <a:solidFill>
                  <a:srgbClr val="B52D91"/>
                </a:solidFill>
              </a:rPr>
              <a:t>Snapshots</a:t>
            </a:r>
            <a:r>
              <a:rPr lang="en-US" dirty="0"/>
              <a:t> – </a:t>
            </a:r>
            <a:r>
              <a:rPr lang="en-US" dirty="0">
                <a:solidFill>
                  <a:schemeClr val="accent3">
                    <a:lumMod val="50000"/>
                  </a:schemeClr>
                </a:solidFill>
              </a:rPr>
              <a:t>Special Education End-of-Year</a:t>
            </a:r>
          </a:p>
        </p:txBody>
      </p:sp>
      <p:pic>
        <p:nvPicPr>
          <p:cNvPr id="7170"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9613" t="27458" r="16914" b="30003"/>
          <a:stretch/>
        </p:blipFill>
        <p:spPr bwMode="auto">
          <a:xfrm>
            <a:off x="604534" y="2136225"/>
            <a:ext cx="7724268" cy="3840480"/>
          </a:xfrm>
          <a:prstGeom prst="rect">
            <a:avLst/>
          </a:prstGeom>
          <a:solidFill>
            <a:srgbClr val="D6C2D2"/>
          </a:solidFill>
          <a:ln w="9525">
            <a:solidFill>
              <a:schemeClr val="tx1"/>
            </a:solidFill>
            <a:miter lim="800000"/>
            <a:headEnd/>
            <a:tailEnd/>
          </a:ln>
        </p:spPr>
      </p:pic>
    </p:spTree>
    <p:extLst>
      <p:ext uri="{BB962C8B-B14F-4D97-AF65-F5344CB8AC3E}">
        <p14:creationId xmlns:p14="http://schemas.microsoft.com/office/powerpoint/2010/main" val="21350344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1"/>
          <p:cNvSpPr>
            <a:spLocks noGrp="1"/>
          </p:cNvSpPr>
          <p:nvPr>
            <p:ph idx="10"/>
          </p:nvPr>
        </p:nvSpPr>
        <p:spPr bwMode="auto"/>
        <p:txBody>
          <a:bodyPr wrap="square" numCol="1" anchor="t" anchorCtr="0" compatLnSpc="1">
            <a:prstTxWarp prst="textNoShape">
              <a:avLst/>
            </a:prstTxWarp>
          </a:bodyPr>
          <a:lstStyle/>
          <a:p>
            <a:pPr marL="44450" indent="0">
              <a:buNone/>
            </a:pPr>
            <a:r>
              <a:rPr lang="en-US" altLang="en-US" sz="1800" u="sng" dirty="0" smtClean="0">
                <a:solidFill>
                  <a:srgbClr val="0070C0"/>
                </a:solidFill>
              </a:rPr>
              <a:t>Special Education EOY contact information</a:t>
            </a:r>
          </a:p>
          <a:p>
            <a:pPr marL="44450" indent="0">
              <a:buNone/>
            </a:pPr>
            <a:r>
              <a:rPr lang="en-US" altLang="en-US" sz="1600" dirty="0" smtClean="0">
                <a:solidFill>
                  <a:srgbClr val="6EC4E8"/>
                </a:solidFill>
              </a:rPr>
              <a:t>Lindsey Heitman </a:t>
            </a:r>
            <a:r>
              <a:rPr lang="en-US" altLang="en-US" sz="1600" dirty="0" smtClean="0"/>
              <a:t>– </a:t>
            </a:r>
            <a:r>
              <a:rPr lang="en-US" altLang="en-US" sz="1600" u="sng" dirty="0" smtClean="0">
                <a:hlinkClick r:id="rId2"/>
              </a:rPr>
              <a:t>heitman_l@cde.state.co.us</a:t>
            </a:r>
            <a:r>
              <a:rPr lang="en-US" altLang="en-US" sz="1600" dirty="0" smtClean="0"/>
              <a:t>  </a:t>
            </a:r>
            <a:r>
              <a:rPr lang="en-US" altLang="en-US" sz="1600" b="1" dirty="0" smtClean="0"/>
              <a:t>303-866-5759 (</a:t>
            </a:r>
            <a:r>
              <a:rPr lang="en-US" altLang="en-US" sz="1600" dirty="0" smtClean="0"/>
              <a:t>Primary</a:t>
            </a:r>
            <a:r>
              <a:rPr lang="en-US" altLang="en-US" sz="1600" b="1" dirty="0" smtClean="0"/>
              <a:t> </a:t>
            </a:r>
            <a:r>
              <a:rPr lang="en-US" altLang="en-US" sz="1600" dirty="0" smtClean="0"/>
              <a:t>contact) </a:t>
            </a:r>
          </a:p>
          <a:p>
            <a:pPr marL="44450" indent="0">
              <a:buNone/>
            </a:pPr>
            <a:r>
              <a:rPr lang="en-US" altLang="en-US" sz="1600" dirty="0" smtClean="0">
                <a:solidFill>
                  <a:srgbClr val="6EC4E8"/>
                </a:solidFill>
              </a:rPr>
              <a:t>Kristi Gleason </a:t>
            </a:r>
            <a:r>
              <a:rPr lang="en-US" altLang="en-US" sz="1600" dirty="0" smtClean="0"/>
              <a:t>– </a:t>
            </a:r>
            <a:r>
              <a:rPr lang="en-US" altLang="en-US" sz="1600" dirty="0" smtClean="0">
                <a:hlinkClick r:id="rId3"/>
              </a:rPr>
              <a:t>gleason_k@cde.state.co.us</a:t>
            </a:r>
            <a:r>
              <a:rPr lang="en-US" altLang="en-US" sz="1600" dirty="0" smtClean="0"/>
              <a:t>  </a:t>
            </a:r>
            <a:r>
              <a:rPr lang="en-US" altLang="en-US" sz="1600" b="1" dirty="0" smtClean="0"/>
              <a:t>303-866-4620</a:t>
            </a:r>
          </a:p>
          <a:p>
            <a:pPr marL="44450" indent="0">
              <a:buNone/>
            </a:pPr>
            <a:r>
              <a:rPr lang="en-US" altLang="en-US" sz="1600" dirty="0" smtClean="0">
                <a:solidFill>
                  <a:srgbClr val="6EC4E8"/>
                </a:solidFill>
              </a:rPr>
              <a:t>Orla Bolger </a:t>
            </a:r>
            <a:r>
              <a:rPr lang="en-US" altLang="en-US" sz="1600" dirty="0" smtClean="0"/>
              <a:t>– </a:t>
            </a:r>
            <a:r>
              <a:rPr lang="en-US" altLang="en-US" sz="1600" dirty="0" smtClean="0">
                <a:hlinkClick r:id="rId4"/>
              </a:rPr>
              <a:t>bolger_o@cde.state.co.us</a:t>
            </a:r>
            <a:r>
              <a:rPr lang="en-US" altLang="en-US" sz="1600" dirty="0" smtClean="0"/>
              <a:t>  </a:t>
            </a:r>
            <a:r>
              <a:rPr lang="en-US" altLang="en-US" sz="1600" b="1" dirty="0" smtClean="0"/>
              <a:t>303-866-6896</a:t>
            </a:r>
          </a:p>
          <a:p>
            <a:pPr marL="44450" indent="0">
              <a:buNone/>
            </a:pPr>
            <a:r>
              <a:rPr lang="en-US" altLang="en-US" sz="1800" dirty="0" smtClean="0"/>
              <a:t> </a:t>
            </a:r>
          </a:p>
          <a:p>
            <a:pPr marL="44450" indent="0">
              <a:buNone/>
            </a:pPr>
            <a:r>
              <a:rPr lang="en-US" altLang="en-US" sz="1800" dirty="0" smtClean="0"/>
              <a:t>*Please include your AU #, Error code # (if applicable), and phone number in emails </a:t>
            </a:r>
          </a:p>
        </p:txBody>
      </p:sp>
      <p:sp>
        <p:nvSpPr>
          <p:cNvPr id="3" name="Title 2"/>
          <p:cNvSpPr>
            <a:spLocks noGrp="1"/>
          </p:cNvSpPr>
          <p:nvPr>
            <p:ph type="title"/>
          </p:nvPr>
        </p:nvSpPr>
        <p:spPr/>
        <p:txBody>
          <a:bodyPr/>
          <a:lstStyle/>
          <a:p>
            <a:pPr>
              <a:defRPr/>
            </a:pPr>
            <a:r>
              <a:rPr lang="en-US" dirty="0" smtClean="0"/>
              <a:t>Special Education EOY: Questions?</a:t>
            </a:r>
            <a:endParaRPr lang="en-US" dirty="0"/>
          </a:p>
        </p:txBody>
      </p:sp>
    </p:spTree>
    <p:extLst>
      <p:ext uri="{BB962C8B-B14F-4D97-AF65-F5344CB8AC3E}">
        <p14:creationId xmlns:p14="http://schemas.microsoft.com/office/powerpoint/2010/main" val="26011312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endParaRPr lang="en-US" dirty="0"/>
          </a:p>
        </p:txBody>
      </p:sp>
      <p:sp>
        <p:nvSpPr>
          <p:cNvPr id="4" name="TextBox 3"/>
          <p:cNvSpPr txBox="1"/>
          <p:nvPr/>
        </p:nvSpPr>
        <p:spPr>
          <a:xfrm>
            <a:off x="850605" y="5390707"/>
            <a:ext cx="7410893" cy="646331"/>
          </a:xfrm>
          <a:prstGeom prst="rect">
            <a:avLst/>
          </a:prstGeom>
          <a:noFill/>
        </p:spPr>
        <p:txBody>
          <a:bodyPr wrap="square" rtlCol="0">
            <a:spAutoFit/>
          </a:bodyPr>
          <a:lstStyle/>
          <a:p>
            <a:pPr algn="ctr"/>
            <a:r>
              <a:rPr lang="en-US" sz="3600" dirty="0" smtClean="0">
                <a:solidFill>
                  <a:schemeClr val="tx1">
                    <a:lumMod val="50000"/>
                  </a:schemeClr>
                </a:solidFill>
              </a:rPr>
              <a:t>      </a:t>
            </a:r>
            <a:r>
              <a:rPr lang="en-US" sz="3600" b="1" dirty="0" smtClean="0">
                <a:solidFill>
                  <a:schemeClr val="bg1"/>
                </a:solidFill>
              </a:rPr>
              <a:t>Happy Data </a:t>
            </a:r>
            <a:r>
              <a:rPr lang="en-US" sz="3600" b="1" dirty="0" smtClean="0">
                <a:solidFill>
                  <a:schemeClr val="bg1"/>
                </a:solidFill>
              </a:rPr>
              <a:t>Reporting!</a:t>
            </a:r>
            <a:endParaRPr lang="en-US" sz="3600" b="1" dirty="0">
              <a:solidFill>
                <a:schemeClr val="bg1"/>
              </a:solidFill>
              <a:latin typeface="Gill Sans MT" panose="020B0502020104020203" pitchFamily="34" charset="0"/>
            </a:endParaRPr>
          </a:p>
        </p:txBody>
      </p:sp>
      <p:pic>
        <p:nvPicPr>
          <p:cNvPr id="6148" name="Picture 4" descr="C:\Users\Heitman_L\AppData\Local\Microsoft\Windows\Temporary Internet Files\Content.IE5\G531FJ0Q\Thank-You-In-SandSMALL[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1014" y="607958"/>
            <a:ext cx="6534807" cy="4370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9750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8" descr="C:\Documents and Settings\severson_a\Local Settings\Temporary Internet Files\Content.IE5\S6UO5UYA\MC900382578[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298" y="991196"/>
            <a:ext cx="1067405" cy="106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Diagram 3"/>
          <p:cNvGraphicFramePr/>
          <p:nvPr>
            <p:extLst>
              <p:ext uri="{D42A27DB-BD31-4B8C-83A1-F6EECF244321}">
                <p14:modId xmlns:p14="http://schemas.microsoft.com/office/powerpoint/2010/main" val="3503221704"/>
              </p:ext>
            </p:extLst>
          </p:nvPr>
        </p:nvGraphicFramePr>
        <p:xfrm>
          <a:off x="228600" y="990600"/>
          <a:ext cx="861060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9460" name="Picture 32" descr="C:\Documents and Settings\severson_a\Local Settings\Temporary Internet Files\Content.IE5\G0Q5M681\MC900030044[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76595" y="2134195"/>
            <a:ext cx="610810" cy="680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33" descr="C:\Documents and Settings\severson_a\Local Settings\Temporary Internet Files\Content.IE5\G0Q5M681\MC900441310[1].pn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181298" y="1218903"/>
            <a:ext cx="686405" cy="57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itle 43"/>
          <p:cNvSpPr>
            <a:spLocks noGrp="1"/>
          </p:cNvSpPr>
          <p:nvPr>
            <p:ph type="title"/>
          </p:nvPr>
        </p:nvSpPr>
        <p:spPr>
          <a:xfrm>
            <a:off x="435429" y="257473"/>
            <a:ext cx="7837714" cy="599777"/>
          </a:xfrm>
        </p:spPr>
        <p:txBody>
          <a:bodyPr lIns="91432" tIns="45716" rIns="91432" bIns="45716">
            <a:normAutofit/>
          </a:bodyPr>
          <a:lstStyle/>
          <a:p>
            <a:pPr eaLnBrk="1" hangingPunct="1">
              <a:defRPr/>
            </a:pPr>
            <a:r>
              <a:rPr lang="en-US" sz="3400" dirty="0">
                <a:latin typeface="Verdana" pitchFamily="34" charset="0"/>
              </a:rPr>
              <a:t>Collection Process Overview</a:t>
            </a:r>
          </a:p>
        </p:txBody>
      </p:sp>
    </p:spTree>
    <p:extLst>
      <p:ext uri="{BB962C8B-B14F-4D97-AF65-F5344CB8AC3E}">
        <p14:creationId xmlns:p14="http://schemas.microsoft.com/office/powerpoint/2010/main" val="36618131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1733144132"/>
              </p:ext>
            </p:extLst>
          </p:nvPr>
        </p:nvGraphicFramePr>
        <p:xfrm>
          <a:off x="321630" y="914400"/>
          <a:ext cx="8459764" cy="4480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pPr>
              <a:defRPr/>
            </a:pPr>
            <a:r>
              <a:rPr lang="en-US" dirty="0" smtClean="0"/>
              <a:t>Purpose and Content</a:t>
            </a:r>
            <a:endParaRPr lang="en-US" dirty="0"/>
          </a:p>
        </p:txBody>
      </p:sp>
      <p:grpSp>
        <p:nvGrpSpPr>
          <p:cNvPr id="12" name="Group 11"/>
          <p:cNvGrpSpPr/>
          <p:nvPr/>
        </p:nvGrpSpPr>
        <p:grpSpPr>
          <a:xfrm>
            <a:off x="321629" y="5065183"/>
            <a:ext cx="1064246" cy="1201610"/>
            <a:chOff x="-13267" y="2654199"/>
            <a:chExt cx="1064246" cy="1520352"/>
          </a:xfrm>
        </p:grpSpPr>
        <p:sp>
          <p:nvSpPr>
            <p:cNvPr id="16" name="Chevron 15"/>
            <p:cNvSpPr/>
            <p:nvPr/>
          </p:nvSpPr>
          <p:spPr>
            <a:xfrm rot="5400000">
              <a:off x="-241320" y="2882252"/>
              <a:ext cx="1520352" cy="1064246"/>
            </a:xfrm>
            <a:prstGeom prst="chevron">
              <a:avLst/>
            </a:prstGeom>
            <a:solidFill>
              <a:schemeClr val="accent3"/>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Chevron 4"/>
            <p:cNvSpPr/>
            <p:nvPr/>
          </p:nvSpPr>
          <p:spPr>
            <a:xfrm>
              <a:off x="-13267" y="3186322"/>
              <a:ext cx="1064246" cy="4561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 </a:t>
              </a:r>
            </a:p>
            <a:p>
              <a:pPr lvl="0" algn="ctr" defTabSz="622300">
                <a:lnSpc>
                  <a:spcPct val="90000"/>
                </a:lnSpc>
                <a:spcBef>
                  <a:spcPct val="0"/>
                </a:spcBef>
                <a:spcAft>
                  <a:spcPct val="35000"/>
                </a:spcAft>
              </a:pPr>
              <a:r>
                <a:rPr lang="en-US" sz="1400" kern="1200" dirty="0" smtClean="0"/>
                <a:t>Fiscal</a:t>
              </a:r>
              <a:endParaRPr lang="en-US" sz="1400" kern="1200" dirty="0"/>
            </a:p>
          </p:txBody>
        </p:sp>
      </p:grpSp>
      <p:grpSp>
        <p:nvGrpSpPr>
          <p:cNvPr id="13" name="Group 12"/>
          <p:cNvGrpSpPr/>
          <p:nvPr/>
        </p:nvGrpSpPr>
        <p:grpSpPr>
          <a:xfrm>
            <a:off x="1385875" y="5058599"/>
            <a:ext cx="7350906" cy="680049"/>
            <a:chOff x="1040534" y="2656493"/>
            <a:chExt cx="7350906" cy="983643"/>
          </a:xfrm>
        </p:grpSpPr>
        <p:sp>
          <p:nvSpPr>
            <p:cNvPr id="14" name="Round Same Side Corner Rectangle 13"/>
            <p:cNvSpPr/>
            <p:nvPr/>
          </p:nvSpPr>
          <p:spPr>
            <a:xfrm rot="5400000">
              <a:off x="4224165" y="-527138"/>
              <a:ext cx="983643" cy="7350906"/>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Round Same Side Corner Rectangle 6"/>
            <p:cNvSpPr/>
            <p:nvPr/>
          </p:nvSpPr>
          <p:spPr>
            <a:xfrm>
              <a:off x="1040534" y="2704510"/>
              <a:ext cx="7302889" cy="88760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Special Education Fiscal Advisory Committee (SEFAC) CRS 22-20-114</a:t>
              </a:r>
              <a:endParaRPr lang="en-US" sz="1600" kern="1200" dirty="0"/>
            </a:p>
          </p:txBody>
        </p:sp>
      </p:grpSp>
      <p:pic>
        <p:nvPicPr>
          <p:cNvPr id="5124" name="Picture 4" descr="C:\Users\Heitman_L\AppData\Local\Microsoft\Windows\Temporary Internet Files\Content.IE5\G531FJ0Q\money2[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56157" y="4331212"/>
            <a:ext cx="476645" cy="476645"/>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Heitman_L\AppData\Local\Microsoft\Windows\Temporary Internet Files\Content.IE5\G531FJ0Q\money2[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04104" y="4340837"/>
            <a:ext cx="457397" cy="457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5605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bwMode="auto">
          <a:solidFill>
            <a:srgbClr val="D6C2D2"/>
          </a:solidFill>
          <a:ln w="9525">
            <a:solidFill>
              <a:srgbClr val="000000"/>
            </a:solidFill>
            <a:miter lim="800000"/>
            <a:headEnd/>
            <a:tailEnd/>
          </a:ln>
          <a:extLst/>
        </p:spPr>
        <p:txBody>
          <a:bodyPr vert="horz" wrap="square" lIns="91432" tIns="45716" rIns="91432" bIns="45716" numCol="1" anchor="t" anchorCtr="0" compatLnSpc="1">
            <a:prstTxWarp prst="textNoShape">
              <a:avLst/>
            </a:prstTxWarp>
          </a:bodyPr>
          <a:lstStyle/>
          <a:p>
            <a:endParaRPr lang="en-US" altLang="en-US" sz="1900" dirty="0" smtClean="0">
              <a:latin typeface="Palatino Linotype" panose="02040502050505030304" pitchFamily="18" charset="0"/>
              <a:ea typeface="Verdana" pitchFamily="34" charset="0"/>
              <a:cs typeface="Verdana" pitchFamily="34" charset="0"/>
            </a:endParaRPr>
          </a:p>
          <a:p>
            <a:pPr marL="45720" indent="0">
              <a:buNone/>
            </a:pPr>
            <a:r>
              <a:rPr lang="en-US" altLang="en-US" sz="3200" dirty="0" smtClean="0">
                <a:ea typeface="Verdana" pitchFamily="34" charset="0"/>
                <a:cs typeface="Verdana" pitchFamily="34" charset="0"/>
              </a:rPr>
              <a:t>The </a:t>
            </a:r>
            <a:r>
              <a:rPr lang="en-US" altLang="en-US" sz="3200" dirty="0">
                <a:ea typeface="Verdana" pitchFamily="34" charset="0"/>
                <a:cs typeface="Verdana" pitchFamily="34" charset="0"/>
              </a:rPr>
              <a:t>Special Education End of Year </a:t>
            </a:r>
            <a:r>
              <a:rPr lang="en-US" altLang="en-US" sz="3200" dirty="0" smtClean="0">
                <a:ea typeface="Verdana" pitchFamily="34" charset="0"/>
                <a:cs typeface="Verdana" pitchFamily="34" charset="0"/>
              </a:rPr>
              <a:t> Snapshot reporting period is July </a:t>
            </a:r>
            <a:r>
              <a:rPr lang="en-US" altLang="en-US" sz="3200" dirty="0">
                <a:ea typeface="Verdana" pitchFamily="34" charset="0"/>
                <a:cs typeface="Verdana" pitchFamily="34" charset="0"/>
              </a:rPr>
              <a:t>1, </a:t>
            </a:r>
            <a:r>
              <a:rPr lang="en-US" altLang="en-US" sz="3200" dirty="0" smtClean="0">
                <a:ea typeface="Verdana" pitchFamily="34" charset="0"/>
                <a:cs typeface="Verdana" pitchFamily="34" charset="0"/>
              </a:rPr>
              <a:t>2017 </a:t>
            </a:r>
            <a:r>
              <a:rPr lang="en-US" altLang="en-US" sz="3200" dirty="0">
                <a:ea typeface="Verdana" pitchFamily="34" charset="0"/>
                <a:cs typeface="Verdana" pitchFamily="34" charset="0"/>
              </a:rPr>
              <a:t>through June 30, </a:t>
            </a:r>
            <a:r>
              <a:rPr lang="en-US" altLang="en-US" sz="3200" dirty="0" smtClean="0">
                <a:ea typeface="Verdana" pitchFamily="34" charset="0"/>
                <a:cs typeface="Verdana" pitchFamily="34" charset="0"/>
              </a:rPr>
              <a:t>2018.</a:t>
            </a:r>
            <a:endParaRPr lang="en-US" altLang="en-US" sz="3200" dirty="0" smtClean="0">
              <a:ea typeface="Verdana" pitchFamily="34" charset="0"/>
              <a:cs typeface="Verdana" pitchFamily="34" charset="0"/>
            </a:endParaRPr>
          </a:p>
          <a:p>
            <a:r>
              <a:rPr lang="en-US" sz="2000" b="0" dirty="0" smtClean="0"/>
              <a:t>The purpose of the Special Education End of Year Snapshot is to obtain data on students who were referred, evaluated, and or received Special Education services during the specified reporting period. </a:t>
            </a:r>
          </a:p>
          <a:p>
            <a:pPr marL="45720" indent="0">
              <a:buNone/>
            </a:pPr>
            <a:endParaRPr lang="en-US" altLang="en-US" sz="3200" dirty="0">
              <a:latin typeface="Palatino Linotype" panose="02040502050505030304" pitchFamily="18" charset="0"/>
              <a:ea typeface="Verdana" pitchFamily="34" charset="0"/>
              <a:cs typeface="Verdana" pitchFamily="34" charset="0"/>
            </a:endParaRPr>
          </a:p>
          <a:p>
            <a:pPr lvl="1" eaLnBrk="1" hangingPunct="1"/>
            <a:endParaRPr lang="en-US" altLang="en-US" sz="3200" dirty="0">
              <a:latin typeface="Verdana" pitchFamily="34" charset="0"/>
              <a:ea typeface="Verdana" pitchFamily="34" charset="0"/>
              <a:cs typeface="Verdana" pitchFamily="34" charset="0"/>
            </a:endParaRPr>
          </a:p>
          <a:p>
            <a:pPr>
              <a:buFontTx/>
              <a:buNone/>
            </a:pPr>
            <a:endParaRPr lang="en-US" altLang="en-US" sz="3200" dirty="0">
              <a:latin typeface="Verdana" pitchFamily="34" charset="0"/>
              <a:ea typeface="Verdana" pitchFamily="34" charset="0"/>
              <a:cs typeface="Verdana" pitchFamily="34" charset="0"/>
            </a:endParaRPr>
          </a:p>
        </p:txBody>
      </p:sp>
      <p:sp>
        <p:nvSpPr>
          <p:cNvPr id="6146"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normAutofit fontScale="90000"/>
          </a:bodyPr>
          <a:lstStyle/>
          <a:p>
            <a:r>
              <a:rPr lang="en-US" altLang="en-US" sz="2800" dirty="0" smtClean="0">
                <a:latin typeface="Museo Slab 500" pitchFamily="50" charset="0"/>
              </a:rPr>
              <a:t> </a:t>
            </a:r>
            <a:r>
              <a:rPr lang="en-US" altLang="en-US" sz="3200" dirty="0" smtClean="0">
                <a:latin typeface="Museo Slab 500" pitchFamily="50" charset="0"/>
              </a:rPr>
              <a:t>Reporting Period</a:t>
            </a:r>
            <a:endParaRPr lang="en-US" altLang="en-US" sz="3200" dirty="0">
              <a:latin typeface="Museo Slab 500" pitchFamily="50" charset="0"/>
            </a:endParaRPr>
          </a:p>
        </p:txBody>
      </p:sp>
    </p:spTree>
    <p:extLst>
      <p:ext uri="{BB962C8B-B14F-4D97-AF65-F5344CB8AC3E}">
        <p14:creationId xmlns:p14="http://schemas.microsoft.com/office/powerpoint/2010/main" val="32878731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20058</TotalTime>
  <Words>5329</Words>
  <Application>Microsoft Office PowerPoint</Application>
  <PresentationFormat>On-screen Show (4:3)</PresentationFormat>
  <Paragraphs>912</Paragraphs>
  <Slides>69</Slides>
  <Notes>29</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PowerPoint Presentation</vt:lpstr>
      <vt:lpstr>Special Education End of Year</vt:lpstr>
      <vt:lpstr>Table of Contents</vt:lpstr>
      <vt:lpstr>TRAINING TOPICS</vt:lpstr>
      <vt:lpstr>PowerPoint Presentation</vt:lpstr>
      <vt:lpstr>Glossary of Terms</vt:lpstr>
      <vt:lpstr>Collection Process Overview</vt:lpstr>
      <vt:lpstr>Purpose and Content</vt:lpstr>
      <vt:lpstr> Reporting Period</vt:lpstr>
      <vt:lpstr>PowerPoint Presentation</vt:lpstr>
      <vt:lpstr>Identity Management: Special Education EOY </vt:lpstr>
      <vt:lpstr>                    Special Education IEP Interchange</vt:lpstr>
      <vt:lpstr>Special Education IEP Interchange – 2 Files</vt:lpstr>
      <vt:lpstr>Authoritative Source</vt:lpstr>
      <vt:lpstr>PowerPoint Presentation</vt:lpstr>
      <vt:lpstr>PowerPoint Presentation</vt:lpstr>
      <vt:lpstr>File Tips</vt:lpstr>
      <vt:lpstr>PowerPoint Presentation</vt:lpstr>
      <vt:lpstr>Where does the Special Education EOY Snapshot extract data from?</vt:lpstr>
      <vt:lpstr>Snapshot Criteria</vt:lpstr>
      <vt:lpstr>PowerPoint Presentation</vt:lpstr>
      <vt:lpstr>Who to Report</vt:lpstr>
      <vt:lpstr>Report All Students Who:</vt:lpstr>
      <vt:lpstr>PowerPoint Presentation</vt:lpstr>
      <vt:lpstr> Summary of the 3 Paths</vt:lpstr>
      <vt:lpstr>Data Fields in the 3 Paths</vt:lpstr>
      <vt:lpstr>When to Report?</vt:lpstr>
      <vt:lpstr>Special Education EOY: Reporting Rules of Thumb</vt:lpstr>
      <vt:lpstr>What Path to Report in?</vt:lpstr>
      <vt:lpstr>The Special Education or Part C Referral field indicates which path should be filled out.  </vt:lpstr>
      <vt:lpstr>Keys to Reporting</vt:lpstr>
      <vt:lpstr>                    Data Pipeline Process</vt:lpstr>
      <vt:lpstr>Accessing the Data Pipeline</vt:lpstr>
      <vt:lpstr>Single Sign On</vt:lpstr>
      <vt:lpstr>1st Step: Format Checker *optional</vt:lpstr>
      <vt:lpstr>Step 2: Data File Upload</vt:lpstr>
      <vt:lpstr> File Upload: Email Confirmation </vt:lpstr>
      <vt:lpstr>Step 3: Batch Maintenance – Very Important Step</vt:lpstr>
      <vt:lpstr>File Did Not Process</vt:lpstr>
      <vt:lpstr>Checking IEP Interchange Errors – 2 places</vt:lpstr>
      <vt:lpstr>Pipeline Error Reports</vt:lpstr>
      <vt:lpstr>Special Education EOY Snapshot</vt:lpstr>
      <vt:lpstr>Creating a Snapshot</vt:lpstr>
      <vt:lpstr>Snapshot process</vt:lpstr>
      <vt:lpstr>Checking Status of Snapshot</vt:lpstr>
      <vt:lpstr>Correcting Snapshot Errors</vt:lpstr>
      <vt:lpstr>Where to Find Snapshot Errors and Snapshot Records Report</vt:lpstr>
      <vt:lpstr>Special Education EOY Snapshot Records Report </vt:lpstr>
      <vt:lpstr>Viewing Cognos Detail Error Report</vt:lpstr>
      <vt:lpstr>Error Viewing</vt:lpstr>
      <vt:lpstr>OR Pipeline Error Reports</vt:lpstr>
      <vt:lpstr>Reviewing Data Reports</vt:lpstr>
      <vt:lpstr>PowerPoint Presentation</vt:lpstr>
      <vt:lpstr>PowerPoint Presentation</vt:lpstr>
      <vt:lpstr>Sharing Personally Identifiable Information</vt:lpstr>
      <vt:lpstr>Exception Table</vt:lpstr>
      <vt:lpstr>SPED EOY Exceptions</vt:lpstr>
      <vt:lpstr>Grade to Age Exception</vt:lpstr>
      <vt:lpstr>Grade to Age Table</vt:lpstr>
      <vt:lpstr>Primary Disability Exception</vt:lpstr>
      <vt:lpstr>Drop Out Exception</vt:lpstr>
      <vt:lpstr>Reported in Error on December Count</vt:lpstr>
      <vt:lpstr>Reported in Error on Previous SPED EOY</vt:lpstr>
      <vt:lpstr>PowerPoint Presentation</vt:lpstr>
      <vt:lpstr>PowerPoint Presentation</vt:lpstr>
      <vt:lpstr>Resources</vt:lpstr>
      <vt:lpstr>Special Education EOY - Resources</vt:lpstr>
      <vt:lpstr>Special Education EOY: Questions?</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Acacia</dc:creator>
  <cp:lastModifiedBy>Heitman, Lindsey</cp:lastModifiedBy>
  <cp:revision>476</cp:revision>
  <cp:lastPrinted>2017-03-06T22:18:27Z</cp:lastPrinted>
  <dcterms:created xsi:type="dcterms:W3CDTF">2016-08-31T23:11:11Z</dcterms:created>
  <dcterms:modified xsi:type="dcterms:W3CDTF">2018-04-03T22:10:01Z</dcterms:modified>
</cp:coreProperties>
</file>