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2"/>
  </p:notesMasterIdLst>
  <p:sldIdLst>
    <p:sldId id="256" r:id="rId5"/>
    <p:sldId id="283" r:id="rId6"/>
    <p:sldId id="5757" r:id="rId7"/>
    <p:sldId id="259" r:id="rId8"/>
    <p:sldId id="261" r:id="rId9"/>
    <p:sldId id="262" r:id="rId10"/>
    <p:sldId id="5097" r:id="rId11"/>
    <p:sldId id="5098" r:id="rId12"/>
    <p:sldId id="5672" r:id="rId13"/>
    <p:sldId id="5941" r:id="rId14"/>
    <p:sldId id="5940" r:id="rId15"/>
    <p:sldId id="5939" r:id="rId16"/>
    <p:sldId id="5938" r:id="rId17"/>
    <p:sldId id="5937" r:id="rId18"/>
    <p:sldId id="5936" r:id="rId19"/>
    <p:sldId id="263" r:id="rId20"/>
    <p:sldId id="265" r:id="rId21"/>
    <p:sldId id="257" r:id="rId22"/>
    <p:sldId id="264" r:id="rId23"/>
    <p:sldId id="258" r:id="rId24"/>
    <p:sldId id="266" r:id="rId25"/>
    <p:sldId id="5908" r:id="rId26"/>
    <p:sldId id="5896" r:id="rId27"/>
    <p:sldId id="5537" r:id="rId28"/>
    <p:sldId id="303" r:id="rId29"/>
    <p:sldId id="5898" r:id="rId30"/>
    <p:sldId id="5899" r:id="rId31"/>
    <p:sldId id="5561" r:id="rId32"/>
    <p:sldId id="5562" r:id="rId33"/>
    <p:sldId id="5563" r:id="rId34"/>
    <p:sldId id="5901" r:id="rId35"/>
    <p:sldId id="5910" r:id="rId36"/>
    <p:sldId id="5762" r:id="rId37"/>
    <p:sldId id="5827" r:id="rId38"/>
    <p:sldId id="5925" r:id="rId39"/>
    <p:sldId id="5934" r:id="rId40"/>
    <p:sldId id="5766" r:id="rId41"/>
    <p:sldId id="5911" r:id="rId42"/>
    <p:sldId id="5915" r:id="rId43"/>
    <p:sldId id="5932" r:id="rId44"/>
    <p:sldId id="5933" r:id="rId45"/>
    <p:sldId id="5916" r:id="rId46"/>
    <p:sldId id="5924" r:id="rId47"/>
    <p:sldId id="5912" r:id="rId48"/>
    <p:sldId id="5917" r:id="rId49"/>
    <p:sldId id="5918" r:id="rId50"/>
    <p:sldId id="5914" r:id="rId51"/>
    <p:sldId id="5928" r:id="rId52"/>
    <p:sldId id="5733" r:id="rId53"/>
    <p:sldId id="5313" r:id="rId54"/>
    <p:sldId id="5776" r:id="rId55"/>
    <p:sldId id="5929" r:id="rId56"/>
    <p:sldId id="5926" r:id="rId57"/>
    <p:sldId id="282" r:id="rId58"/>
    <p:sldId id="5415" r:id="rId59"/>
    <p:sldId id="5927" r:id="rId60"/>
    <p:sldId id="542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B0B0"/>
    <a:srgbClr val="FFFF99"/>
    <a:srgbClr val="FFFFFF"/>
    <a:srgbClr val="009EDE"/>
    <a:srgbClr val="EFF2F5"/>
    <a:srgbClr val="FF9999"/>
    <a:srgbClr val="FFC6C6"/>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E32F4-A9BB-48F7-B815-413DF45ED2F3}" v="443" dt="2025-05-15T13:17:49.316"/>
    <p1510:client id="{2A737B85-2F4C-4F10-91A0-30FC30D6237A}" v="67" dt="2025-05-15T13:53:16.769"/>
    <p1510:client id="{37B9176B-B6A4-38C0-BC7E-0EFF2C4FE359}" v="1" dt="2025-05-14T22:15:40.651"/>
    <p1510:client id="{39115E9A-085C-49C9-BE21-485FCEE6BAE3}" v="102" dt="2025-05-14T22:27:08.093"/>
    <p1510:client id="{47D39376-ECE7-747A-57E3-750FDE970C9E}" v="23" dt="2025-05-14T22:28:19.709"/>
    <p1510:client id="{52B43D55-4D8D-85D6-D64E-737CAABDABCD}" v="110" dt="2025-05-14T16:27:11.750"/>
    <p1510:client id="{5658B153-E217-4E97-A21A-81D9A81BA333}" v="706" dt="2025-05-15T00:25:57.902"/>
    <p1510:client id="{77770670-AF8F-0495-BE26-CAC981786103}" v="5" dt="2025-05-14T17:33:18.968"/>
    <p1510:client id="{7FF78F77-7708-A808-FBBC-13DFC4A447F3}" v="1435" dt="2025-05-14T21:12:19.567"/>
    <p1510:client id="{85EDC345-ACFD-5702-AD87-EFE16B866034}" v="14" dt="2025-05-15T12:46:45.693"/>
    <p1510:client id="{9375112A-8B26-7AA4-DB9B-205BEF80045D}" v="122" dt="2025-05-15T14:49:12.602"/>
    <p1510:client id="{C4D3D4BA-D098-1FDA-5E59-B453CF6A2CE4}" v="161" dt="2025-05-14T15:28:55.200"/>
    <p1510:client id="{C9FB106D-84CF-430A-996D-10AB1C818191}" v="867" dt="2025-05-14T17:44:12.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pChg chg="mod">
          <ac:chgData name="McRee, Rebecca" userId="S::mcree_r@cde.state.co.us::3a10fa13-9d60-4c0b-b361-471945732c34" providerId="AD" clId="Web-{47D39376-ECE7-747A-57E3-750FDE970C9E}" dt="2025-05-14T22:28:00.443" v="7" actId="20577"/>
          <ac:spMkLst>
            <pc:docMk/>
            <pc:sldMk cId="3507114357" sldId="3409"/>
            <ac:spMk id="5" creationId="{52817B0A-1B79-E66D-7AA6-53D422EDAEBA}"/>
          </ac:spMkLst>
        </pc:spChg>
        <pc:spChg chg="mod">
          <ac:chgData name="McRee, Rebecca" userId="S::mcree_r@cde.state.co.us::3a10fa13-9d60-4c0b-b361-471945732c34" providerId="AD" clId="Web-{47D39376-ECE7-747A-57E3-750FDE970C9E}" dt="2025-05-14T22:28:19.709" v="20" actId="20577"/>
          <ac:spMkLst>
            <pc:docMk/>
            <pc:sldMk cId="3507114357" sldId="3409"/>
            <ac:spMk id="6" creationId="{0E996FE4-76DD-4C93-FBF2-153CBADEBB22}"/>
          </ac:spMkLst>
        </pc:spChg>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pChg chg="mod">
          <ac:chgData name="Rhodes, Tara" userId="S::rhodes_t@cde.state.co.us::566307b0-1e17-4826-87e1-0feb85a922f2" providerId="AD" clId="Web-{52B43D55-4D8D-85D6-D64E-737CAABDABCD}" dt="2025-05-14T15:59:38.765" v="4" actId="20577"/>
          <ac:spMkLst>
            <pc:docMk/>
            <pc:sldMk cId="4255130237" sldId="5918"/>
            <ac:spMk id="3" creationId="{8E6FCCF8-4B62-2650-C6E6-9CC9B2272B53}"/>
          </ac:spMkLst>
        </pc:spChg>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pChg chg="mod">
          <ac:chgData name="Rhodes, Tara" userId="S::rhodes_t@cde.state.co.us::566307b0-1e17-4826-87e1-0feb85a922f2" providerId="AD" clId="Web-{52B43D55-4D8D-85D6-D64E-737CAABDABCD}" dt="2025-05-14T16:01:21.798" v="22" actId="20577"/>
          <ac:spMkLst>
            <pc:docMk/>
            <pc:sldMk cId="3702270092" sldId="5924"/>
            <ac:spMk id="3" creationId="{0A147C3C-E991-5461-11CA-E03687F0361E}"/>
          </ac:spMkLst>
        </pc:spChg>
      </pc:sldChg>
      <pc:sldChg chg="modSp new">
        <pc:chgData name="Rhodes, Tara" userId="S::rhodes_t@cde.state.co.us::566307b0-1e17-4826-87e1-0feb85a922f2" providerId="AD" clId="Web-{52B43D55-4D8D-85D6-D64E-737CAABDABCD}" dt="2025-05-14T16:27:11.750" v="107" actId="20577"/>
        <pc:sldMkLst>
          <pc:docMk/>
          <pc:sldMk cId="2179557037" sldId="5932"/>
        </pc:sldMkLst>
        <pc:spChg chg="mod">
          <ac:chgData name="Rhodes, Tara" userId="S::rhodes_t@cde.state.co.us::566307b0-1e17-4826-87e1-0feb85a922f2" providerId="AD" clId="Web-{52B43D55-4D8D-85D6-D64E-737CAABDABCD}" dt="2025-05-14T16:15:01.618" v="81" actId="20577"/>
          <ac:spMkLst>
            <pc:docMk/>
            <pc:sldMk cId="2179557037" sldId="5932"/>
            <ac:spMk id="2" creationId="{BC545B74-DE8C-DFFC-8344-5C9CA62E309F}"/>
          </ac:spMkLst>
        </pc:spChg>
        <pc:spChg chg="mod">
          <ac:chgData name="Rhodes, Tara" userId="S::rhodes_t@cde.state.co.us::566307b0-1e17-4826-87e1-0feb85a922f2" providerId="AD" clId="Web-{52B43D55-4D8D-85D6-D64E-737CAABDABCD}" dt="2025-05-14T16:27:11.750" v="107" actId="20577"/>
          <ac:spMkLst>
            <pc:docMk/>
            <pc:sldMk cId="2179557037" sldId="5932"/>
            <ac:spMk id="3" creationId="{AD00D093-1F13-D881-676E-CB8FB3F9B43D}"/>
          </ac:spMkLst>
        </pc:spChg>
        <pc:spChg chg="mod">
          <ac:chgData name="Rhodes, Tara" userId="S::rhodes_t@cde.state.co.us::566307b0-1e17-4826-87e1-0feb85a922f2" providerId="AD" clId="Web-{52B43D55-4D8D-85D6-D64E-737CAABDABCD}" dt="2025-05-14T16:14:16.508" v="50" actId="20577"/>
          <ac:spMkLst>
            <pc:docMk/>
            <pc:sldMk cId="2179557037" sldId="5932"/>
            <ac:spMk id="5" creationId="{4987BCF2-C082-3A40-5C2B-FC62B27F7C46}"/>
          </ac:spMkLst>
        </pc:spChg>
        <pc:spChg chg="mod">
          <ac:chgData name="Rhodes, Tara" userId="S::rhodes_t@cde.state.co.us::566307b0-1e17-4826-87e1-0feb85a922f2" providerId="AD" clId="Web-{52B43D55-4D8D-85D6-D64E-737CAABDABCD}" dt="2025-05-14T16:14:22.337" v="70" actId="20577"/>
          <ac:spMkLst>
            <pc:docMk/>
            <pc:sldMk cId="2179557037" sldId="5932"/>
            <ac:spMk id="6" creationId="{34BE1FD0-CDE3-C35B-9700-D767A83A6C8A}"/>
          </ac:spMkLst>
        </pc:spChg>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pChg chg="mod">
          <ac:chgData name="Gudka, Dawna" userId="823cceae-331b-41d6-9a63-34ad6d1db55c" providerId="ADAL" clId="{5658B153-E217-4E97-A21A-81D9A81BA333}" dt="2025-05-15T00:15:55.098" v="4" actId="27636"/>
          <ac:spMkLst>
            <pc:docMk/>
            <pc:sldMk cId="3949884753" sldId="3415"/>
            <ac:spMk id="2" creationId="{AB4FF638-066C-1D57-D6A2-37968169BA60}"/>
          </ac:spMkLst>
        </pc:spChg>
      </pc:sldChg>
      <pc:sldChg chg="addSp modSp mod">
        <pc:chgData name="Gudka, Dawna" userId="823cceae-331b-41d6-9a63-34ad6d1db55c" providerId="ADAL" clId="{5658B153-E217-4E97-A21A-81D9A81BA333}" dt="2025-05-15T00:25:01.341" v="697" actId="962"/>
        <pc:sldMkLst>
          <pc:docMk/>
          <pc:sldMk cId="2998683881" sldId="5762"/>
        </pc:sldMkLst>
        <pc:spChg chg="add mod">
          <ac:chgData name="Gudka, Dawna" userId="823cceae-331b-41d6-9a63-34ad6d1db55c" providerId="ADAL" clId="{5658B153-E217-4E97-A21A-81D9A81BA333}" dt="2025-05-15T00:25:00.429" v="696" actId="962"/>
          <ac:spMkLst>
            <pc:docMk/>
            <pc:sldMk cId="2998683881" sldId="5762"/>
            <ac:spMk id="2" creationId="{55BF4166-E3D7-C945-A9E2-8CFD522DEC33}"/>
          </ac:spMkLst>
        </pc:spChg>
        <pc:spChg chg="add mod">
          <ac:chgData name="Gudka, Dawna" userId="823cceae-331b-41d6-9a63-34ad6d1db55c" providerId="ADAL" clId="{5658B153-E217-4E97-A21A-81D9A81BA333}" dt="2025-05-15T00:25:01.341" v="697" actId="962"/>
          <ac:spMkLst>
            <pc:docMk/>
            <pc:sldMk cId="2998683881" sldId="5762"/>
            <ac:spMk id="3" creationId="{02520DE0-3189-21FA-7785-2BDFD20E4F2C}"/>
          </ac:spMkLst>
        </pc:spChg>
      </pc:sldChg>
      <pc:sldChg chg="modSp mod ord">
        <pc:chgData name="Gudka, Dawna" userId="823cceae-331b-41d6-9a63-34ad6d1db55c" providerId="ADAL" clId="{5658B153-E217-4E97-A21A-81D9A81BA333}" dt="2025-05-15T00:21:52.405" v="623" actId="20577"/>
        <pc:sldMkLst>
          <pc:docMk/>
          <pc:sldMk cId="226281112" sldId="5827"/>
        </pc:sldMkLst>
        <pc:spChg chg="mod">
          <ac:chgData name="Gudka, Dawna" userId="823cceae-331b-41d6-9a63-34ad6d1db55c" providerId="ADAL" clId="{5658B153-E217-4E97-A21A-81D9A81BA333}" dt="2025-05-15T00:21:52.405" v="623" actId="20577"/>
          <ac:spMkLst>
            <pc:docMk/>
            <pc:sldMk cId="226281112" sldId="5827"/>
            <ac:spMk id="2" creationId="{0DE7E1F4-78AE-9B45-CECC-626434920EDF}"/>
          </ac:spMkLst>
        </pc:spChg>
      </pc:sldChg>
      <pc:sldChg chg="addSp delSp modSp mod">
        <pc:chgData name="Gudka, Dawna" userId="823cceae-331b-41d6-9a63-34ad6d1db55c" providerId="ADAL" clId="{5658B153-E217-4E97-A21A-81D9A81BA333}" dt="2025-05-15T00:25:18.044" v="700" actId="13244"/>
        <pc:sldMkLst>
          <pc:docMk/>
          <pc:sldMk cId="3768008294" sldId="5925"/>
        </pc:sldMkLst>
        <pc:spChg chg="mod">
          <ac:chgData name="Gudka, Dawna" userId="823cceae-331b-41d6-9a63-34ad6d1db55c" providerId="ADAL" clId="{5658B153-E217-4E97-A21A-81D9A81BA333}" dt="2025-05-15T00:19:01.186" v="280" actId="20577"/>
          <ac:spMkLst>
            <pc:docMk/>
            <pc:sldMk cId="3768008294" sldId="5925"/>
            <ac:spMk id="2" creationId="{BC1B1E62-12EB-DF8F-6861-CCE12D52B3EC}"/>
          </ac:spMkLst>
        </pc:spChg>
        <pc:spChg chg="ord">
          <ac:chgData name="Gudka, Dawna" userId="823cceae-331b-41d6-9a63-34ad6d1db55c" providerId="ADAL" clId="{5658B153-E217-4E97-A21A-81D9A81BA333}" dt="2025-05-15T00:25:13.470" v="698" actId="13244"/>
          <ac:spMkLst>
            <pc:docMk/>
            <pc:sldMk cId="3768008294" sldId="5925"/>
            <ac:spMk id="4" creationId="{0BF28E4F-BF37-EF87-E127-BE4A3653E532}"/>
          </ac:spMkLst>
        </pc:spChg>
        <pc:spChg chg="ord">
          <ac:chgData name="Gudka, Dawna" userId="823cceae-331b-41d6-9a63-34ad6d1db55c" providerId="ADAL" clId="{5658B153-E217-4E97-A21A-81D9A81BA333}" dt="2025-05-15T00:25:15.981" v="699" actId="13244"/>
          <ac:spMkLst>
            <pc:docMk/>
            <pc:sldMk cId="3768008294" sldId="5925"/>
            <ac:spMk id="5" creationId="{2D234C7C-98B1-C3BA-DD88-A52DDB4DBC41}"/>
          </ac:spMkLst>
        </pc:spChg>
        <pc:spChg chg="ord">
          <ac:chgData name="Gudka, Dawna" userId="823cceae-331b-41d6-9a63-34ad6d1db55c" providerId="ADAL" clId="{5658B153-E217-4E97-A21A-81D9A81BA333}" dt="2025-05-15T00:25:18.044" v="700" actId="13244"/>
          <ac:spMkLst>
            <pc:docMk/>
            <pc:sldMk cId="3768008294" sldId="5925"/>
            <ac:spMk id="6" creationId="{4823B912-9F4A-2D8F-0F5E-3E863C86D04B}"/>
          </ac:spMkLst>
        </pc:spChg>
        <pc:spChg chg="mod">
          <ac:chgData name="Gudka, Dawna" userId="823cceae-331b-41d6-9a63-34ad6d1db55c" providerId="ADAL" clId="{5658B153-E217-4E97-A21A-81D9A81BA333}" dt="2025-05-15T00:23:28.241" v="682" actId="20577"/>
          <ac:spMkLst>
            <pc:docMk/>
            <pc:sldMk cId="3768008294" sldId="5925"/>
            <ac:spMk id="7" creationId="{A9E117FD-14BC-9C29-C86C-2FAE356741AB}"/>
          </ac:spMkLst>
        </pc:spChg>
        <pc:spChg chg="add del mod">
          <ac:chgData name="Gudka, Dawna" userId="823cceae-331b-41d6-9a63-34ad6d1db55c" providerId="ADAL" clId="{5658B153-E217-4E97-A21A-81D9A81BA333}" dt="2025-05-15T00:19:05.040" v="281" actId="478"/>
          <ac:spMkLst>
            <pc:docMk/>
            <pc:sldMk cId="3768008294" sldId="5925"/>
            <ac:spMk id="8" creationId="{1CBA1014-770E-5D93-AFDF-B712C9D43513}"/>
          </ac:spMkLst>
        </pc:spChg>
        <pc:picChg chg="add mod">
          <ac:chgData name="Gudka, Dawna" userId="823cceae-331b-41d6-9a63-34ad6d1db55c" providerId="ADAL" clId="{5658B153-E217-4E97-A21A-81D9A81BA333}" dt="2025-05-15T00:21:07.111" v="556" actId="14100"/>
          <ac:picMkLst>
            <pc:docMk/>
            <pc:sldMk cId="3768008294" sldId="5925"/>
            <ac:picMk id="3" creationId="{13F8E152-F562-8068-3160-B4D2C1FF1401}"/>
          </ac:picMkLst>
        </pc:picChg>
        <pc:picChg chg="del">
          <ac:chgData name="Gudka, Dawna" userId="823cceae-331b-41d6-9a63-34ad6d1db55c" providerId="ADAL" clId="{5658B153-E217-4E97-A21A-81D9A81BA333}" dt="2025-05-15T00:16:15.253" v="6" actId="478"/>
          <ac:picMkLst>
            <pc:docMk/>
            <pc:sldMk cId="3768008294" sldId="5925"/>
            <ac:picMk id="1025" creationId="{217468FB-A7EE-FE8D-906E-183C2698793F}"/>
          </ac:picMkLst>
        </pc:picChg>
      </pc:sldChg>
      <pc:sldChg chg="addSp delSp modSp add mod">
        <pc:chgData name="Gudka, Dawna" userId="823cceae-331b-41d6-9a63-34ad6d1db55c" providerId="ADAL" clId="{5658B153-E217-4E97-A21A-81D9A81BA333}" dt="2025-05-15T00:25:36.446" v="703" actId="13244"/>
        <pc:sldMkLst>
          <pc:docMk/>
          <pc:sldMk cId="473521871" sldId="5934"/>
        </pc:sldMkLst>
        <pc:spChg chg="mod">
          <ac:chgData name="Gudka, Dawna" userId="823cceae-331b-41d6-9a63-34ad6d1db55c" providerId="ADAL" clId="{5658B153-E217-4E97-A21A-81D9A81BA333}" dt="2025-05-15T00:23:48.633" v="695" actId="20577"/>
          <ac:spMkLst>
            <pc:docMk/>
            <pc:sldMk cId="473521871" sldId="5934"/>
            <ac:spMk id="2" creationId="{8F5BF557-3951-40D8-01C3-E00F895309B9}"/>
          </ac:spMkLst>
        </pc:spChg>
        <pc:spChg chg="ord">
          <ac:chgData name="Gudka, Dawna" userId="823cceae-331b-41d6-9a63-34ad6d1db55c" providerId="ADAL" clId="{5658B153-E217-4E97-A21A-81D9A81BA333}" dt="2025-05-15T00:25:31.830" v="701" actId="13244"/>
          <ac:spMkLst>
            <pc:docMk/>
            <pc:sldMk cId="473521871" sldId="5934"/>
            <ac:spMk id="4" creationId="{11B02A15-1067-8395-79EA-57EAA714529C}"/>
          </ac:spMkLst>
        </pc:spChg>
        <pc:spChg chg="ord">
          <ac:chgData name="Gudka, Dawna" userId="823cceae-331b-41d6-9a63-34ad6d1db55c" providerId="ADAL" clId="{5658B153-E217-4E97-A21A-81D9A81BA333}" dt="2025-05-15T00:25:33.897" v="702" actId="13244"/>
          <ac:spMkLst>
            <pc:docMk/>
            <pc:sldMk cId="473521871" sldId="5934"/>
            <ac:spMk id="5" creationId="{4D424217-A571-FCD8-F348-D5FC442D7773}"/>
          </ac:spMkLst>
        </pc:spChg>
        <pc:spChg chg="ord">
          <ac:chgData name="Gudka, Dawna" userId="823cceae-331b-41d6-9a63-34ad6d1db55c" providerId="ADAL" clId="{5658B153-E217-4E97-A21A-81D9A81BA333}" dt="2025-05-15T00:25:36.446" v="703" actId="13244"/>
          <ac:spMkLst>
            <pc:docMk/>
            <pc:sldMk cId="473521871" sldId="5934"/>
            <ac:spMk id="6" creationId="{84DB7633-4CBB-15C0-D3CE-42DCB9CB8313}"/>
          </ac:spMkLst>
        </pc:spChg>
        <pc:spChg chg="mod">
          <ac:chgData name="Gudka, Dawna" userId="823cceae-331b-41d6-9a63-34ad6d1db55c" providerId="ADAL" clId="{5658B153-E217-4E97-A21A-81D9A81BA333}" dt="2025-05-15T00:22:43.022" v="641" actId="255"/>
          <ac:spMkLst>
            <pc:docMk/>
            <pc:sldMk cId="473521871" sldId="5934"/>
            <ac:spMk id="7" creationId="{4C0A3F35-C12E-6799-33C7-4F56BDBF8018}"/>
          </ac:spMkLst>
        </pc:spChg>
        <pc:picChg chg="del">
          <ac:chgData name="Gudka, Dawna" userId="823cceae-331b-41d6-9a63-34ad6d1db55c" providerId="ADAL" clId="{5658B153-E217-4E97-A21A-81D9A81BA333}" dt="2025-05-15T00:19:12.474" v="283" actId="478"/>
          <ac:picMkLst>
            <pc:docMk/>
            <pc:sldMk cId="473521871" sldId="5934"/>
            <ac:picMk id="3" creationId="{6FCAB2CC-2316-3C3D-FF64-9E4DB4CDA15E}"/>
          </ac:picMkLst>
        </pc:picChg>
        <pc:picChg chg="add mod">
          <ac:chgData name="Gudka, Dawna" userId="823cceae-331b-41d6-9a63-34ad6d1db55c" providerId="ADAL" clId="{5658B153-E217-4E97-A21A-81D9A81BA333}" dt="2025-05-15T00:21:12.478" v="557" actId="1076"/>
          <ac:picMkLst>
            <pc:docMk/>
            <pc:sldMk cId="473521871" sldId="5934"/>
            <ac:picMk id="8" creationId="{089E2001-37DA-BFB1-6475-71EF070FB132}"/>
          </ac:picMkLst>
        </pc:picChg>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pChg chg="mod">
          <ac:chgData name="Rhodes, Tara" userId="S::rhodes_t@cde.state.co.us::566307b0-1e17-4826-87e1-0feb85a922f2" providerId="AD" clId="Web-{B0520052-71B2-813E-FB8A-4B3DA80D3E8E}" dt="2025-05-07T19:36:33.915" v="1485" actId="20577"/>
          <ac:spMkLst>
            <pc:docMk/>
            <pc:sldMk cId="1974436417" sldId="5912"/>
            <ac:spMk id="6" creationId="{BC29CDB0-A1C7-7671-869D-1FA7C918B201}"/>
          </ac:spMkLst>
        </pc:spChg>
        <pc:spChg chg="mod">
          <ac:chgData name="Rhodes, Tara" userId="S::rhodes_t@cde.state.co.us::566307b0-1e17-4826-87e1-0feb85a922f2" providerId="AD" clId="Web-{B0520052-71B2-813E-FB8A-4B3DA80D3E8E}" dt="2025-05-07T19:36:59.556" v="1493" actId="20577"/>
          <ac:spMkLst>
            <pc:docMk/>
            <pc:sldMk cId="1974436417" sldId="5912"/>
            <ac:spMk id="7" creationId="{897D9CED-C3ED-6FD6-AC89-4F1D55C1A1E4}"/>
          </ac:spMkLst>
        </pc:spChg>
        <pc:spChg chg="mod">
          <ac:chgData name="Rhodes, Tara" userId="S::rhodes_t@cde.state.co.us::566307b0-1e17-4826-87e1-0feb85a922f2" providerId="AD" clId="Web-{B0520052-71B2-813E-FB8A-4B3DA80D3E8E}" dt="2025-05-07T19:36:41.024" v="1492" actId="20577"/>
          <ac:spMkLst>
            <pc:docMk/>
            <pc:sldMk cId="1974436417" sldId="5912"/>
            <ac:spMk id="10" creationId="{35BB61DB-F58F-20E0-53BD-34E983D48567}"/>
          </ac:spMkLst>
        </pc:spChg>
        <pc:graphicFrameChg chg="mod modGraphic">
          <ac:chgData name="Rhodes, Tara" userId="S::rhodes_t@cde.state.co.us::566307b0-1e17-4826-87e1-0feb85a922f2" providerId="AD" clId="Web-{B0520052-71B2-813E-FB8A-4B3DA80D3E8E}" dt="2025-05-07T19:36:22.258" v="1484"/>
          <ac:graphicFrameMkLst>
            <pc:docMk/>
            <pc:sldMk cId="1974436417" sldId="5912"/>
            <ac:graphicFrameMk id="11" creationId="{98DC8CC9-A336-197A-83DF-4721269C9125}"/>
          </ac:graphicFrameMkLst>
        </pc:graphicFrameChg>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pChg chg="mod">
          <ac:chgData name="Rhodes, Tara" userId="S::rhodes_t@cde.state.co.us::566307b0-1e17-4826-87e1-0feb85a922f2" providerId="AD" clId="Web-{B0520052-71B2-813E-FB8A-4B3DA80D3E8E}" dt="2025-05-07T17:43:44.462" v="51" actId="20577"/>
          <ac:spMkLst>
            <pc:docMk/>
            <pc:sldMk cId="4136330268" sldId="5914"/>
            <ac:spMk id="7" creationId="{470295D0-1655-9F62-41F3-587AC9D1D026}"/>
          </ac:spMkLst>
        </pc:spChg>
        <pc:spChg chg="mod">
          <ac:chgData name="Rhodes, Tara" userId="S::rhodes_t@cde.state.co.us::566307b0-1e17-4826-87e1-0feb85a922f2" providerId="AD" clId="Web-{B0520052-71B2-813E-FB8A-4B3DA80D3E8E}" dt="2025-05-07T17:54:06.336" v="180" actId="20577"/>
          <ac:spMkLst>
            <pc:docMk/>
            <pc:sldMk cId="4136330268" sldId="5914"/>
            <ac:spMk id="8" creationId="{44351F8A-2515-22F5-EF81-06CB52FE57AA}"/>
          </ac:spMkLst>
        </pc:spChg>
      </pc:sldChg>
      <pc:sldChg chg="modSp new">
        <pc:chgData name="Rhodes, Tara" userId="S::rhodes_t@cde.state.co.us::566307b0-1e17-4826-87e1-0feb85a922f2" providerId="AD" clId="Web-{B0520052-71B2-813E-FB8A-4B3DA80D3E8E}" dt="2025-05-07T18:56:49.734" v="193" actId="20577"/>
        <pc:sldMkLst>
          <pc:docMk/>
          <pc:sldMk cId="4029752383" sldId="5915"/>
        </pc:sldMkLst>
        <pc:spChg chg="mod">
          <ac:chgData name="Rhodes, Tara" userId="S::rhodes_t@cde.state.co.us::566307b0-1e17-4826-87e1-0feb85a922f2" providerId="AD" clId="Web-{B0520052-71B2-813E-FB8A-4B3DA80D3E8E}" dt="2025-05-07T18:56:49.734" v="193" actId="20577"/>
          <ac:spMkLst>
            <pc:docMk/>
            <pc:sldMk cId="4029752383" sldId="5915"/>
            <ac:spMk id="2" creationId="{2661C11F-C69A-4EC1-61FC-FE0AB4778182}"/>
          </ac:spMkLst>
        </pc:spChg>
      </pc:sldChg>
      <pc:sldChg chg="modSp add replId">
        <pc:chgData name="Rhodes, Tara" userId="S::rhodes_t@cde.state.co.us::566307b0-1e17-4826-87e1-0feb85a922f2" providerId="AD" clId="Web-{B0520052-71B2-813E-FB8A-4B3DA80D3E8E}" dt="2025-05-07T18:57:16.610" v="200" actId="20577"/>
        <pc:sldMkLst>
          <pc:docMk/>
          <pc:sldMk cId="438735602" sldId="5916"/>
        </pc:sldMkLst>
        <pc:spChg chg="mod">
          <ac:chgData name="Rhodes, Tara" userId="S::rhodes_t@cde.state.co.us::566307b0-1e17-4826-87e1-0feb85a922f2" providerId="AD" clId="Web-{B0520052-71B2-813E-FB8A-4B3DA80D3E8E}" dt="2025-05-07T18:57:16.610" v="200" actId="20577"/>
          <ac:spMkLst>
            <pc:docMk/>
            <pc:sldMk cId="438735602" sldId="5916"/>
            <ac:spMk id="2" creationId="{7355E8A3-493C-A14C-F71F-14F943D870F9}"/>
          </ac:spMkLst>
        </pc:spChg>
      </pc:sldChg>
      <pc:sldChg chg="modSp new">
        <pc:chgData name="Rhodes, Tara" userId="S::rhodes_t@cde.state.co.us::566307b0-1e17-4826-87e1-0feb85a922f2" providerId="AD" clId="Web-{B0520052-71B2-813E-FB8A-4B3DA80D3E8E}" dt="2025-05-07T18:59:46.643" v="209" actId="20577"/>
        <pc:sldMkLst>
          <pc:docMk/>
          <pc:sldMk cId="4087549549" sldId="5917"/>
        </pc:sldMkLst>
        <pc:spChg chg="mod">
          <ac:chgData name="Rhodes, Tara" userId="S::rhodes_t@cde.state.co.us::566307b0-1e17-4826-87e1-0feb85a922f2" providerId="AD" clId="Web-{B0520052-71B2-813E-FB8A-4B3DA80D3E8E}" dt="2025-05-07T18:59:46.643" v="209" actId="20577"/>
          <ac:spMkLst>
            <pc:docMk/>
            <pc:sldMk cId="4087549549" sldId="5917"/>
            <ac:spMk id="2" creationId="{C0EFD082-33E9-98B7-F795-BBE311DEB257}"/>
          </ac:spMkLst>
        </pc:spChg>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pChg chg="mod">
          <ac:chgData name="Rhodes, Tara" userId="S::rhodes_t@cde.state.co.us::566307b0-1e17-4826-87e1-0feb85a922f2" providerId="AD" clId="Web-{B0520052-71B2-813E-FB8A-4B3DA80D3E8E}" dt="2025-05-07T19:01:02.629" v="251" actId="20577"/>
          <ac:spMkLst>
            <pc:docMk/>
            <pc:sldMk cId="4255130237" sldId="5918"/>
            <ac:spMk id="2" creationId="{9D20FB80-EC4C-B9AB-6E48-D8853398F307}"/>
          </ac:spMkLst>
        </pc:spChg>
        <pc:spChg chg="mod">
          <ac:chgData name="Rhodes, Tara" userId="S::rhodes_t@cde.state.co.us::566307b0-1e17-4826-87e1-0feb85a922f2" providerId="AD" clId="Web-{B0520052-71B2-813E-FB8A-4B3DA80D3E8E}" dt="2025-05-07T19:31:15.613" v="468" actId="20577"/>
          <ac:spMkLst>
            <pc:docMk/>
            <pc:sldMk cId="4255130237" sldId="5918"/>
            <ac:spMk id="3" creationId="{8E6FCCF8-4B62-2650-C6E6-9CC9B2272B53}"/>
          </ac:spMkLst>
        </pc:spChg>
        <pc:spChg chg="mod">
          <ac:chgData name="Rhodes, Tara" userId="S::rhodes_t@cde.state.co.us::566307b0-1e17-4826-87e1-0feb85a922f2" providerId="AD" clId="Web-{B0520052-71B2-813E-FB8A-4B3DA80D3E8E}" dt="2025-05-07T19:00:44.769" v="221" actId="20577"/>
          <ac:spMkLst>
            <pc:docMk/>
            <pc:sldMk cId="4255130237" sldId="5918"/>
            <ac:spMk id="5" creationId="{2AA3C7D8-A562-7408-2BE9-8D426404ECBF}"/>
          </ac:spMkLst>
        </pc:spChg>
        <pc:spChg chg="mod">
          <ac:chgData name="Rhodes, Tara" userId="S::rhodes_t@cde.state.co.us::566307b0-1e17-4826-87e1-0feb85a922f2" providerId="AD" clId="Web-{B0520052-71B2-813E-FB8A-4B3DA80D3E8E}" dt="2025-05-07T19:27:31.874" v="277" actId="20577"/>
          <ac:spMkLst>
            <pc:docMk/>
            <pc:sldMk cId="4255130237" sldId="5918"/>
            <ac:spMk id="6" creationId="{F75A5254-880F-9F4D-5704-61C114E4B150}"/>
          </ac:spMkLst>
        </pc:spChg>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pChg chg="mod ord">
          <ac:chgData name="Rhodes, Tara" userId="S::rhodes_t@cde.state.co.us::566307b0-1e17-4826-87e1-0feb85a922f2" providerId="AD" clId="Web-{B0520052-71B2-813E-FB8A-4B3DA80D3E8E}" dt="2025-05-07T19:47:55.786" v="1961" actId="20577"/>
          <ac:spMkLst>
            <pc:docMk/>
            <pc:sldMk cId="3702270092" sldId="5924"/>
            <ac:spMk id="2" creationId="{F7CEB437-E800-6B66-3B96-D61FD71C3202}"/>
          </ac:spMkLst>
        </pc:spChg>
        <pc:spChg chg="mod ord">
          <ac:chgData name="Rhodes, Tara" userId="S::rhodes_t@cde.state.co.us::566307b0-1e17-4826-87e1-0feb85a922f2" providerId="AD" clId="Web-{B0520052-71B2-813E-FB8A-4B3DA80D3E8E}" dt="2025-05-07T19:48:14.505" v="2011" actId="20577"/>
          <ac:spMkLst>
            <pc:docMk/>
            <pc:sldMk cId="3702270092" sldId="5924"/>
            <ac:spMk id="3" creationId="{0A147C3C-E991-5461-11CA-E03687F0361E}"/>
          </ac:spMkLst>
        </pc:spChg>
        <pc:spChg chg="mod ord">
          <ac:chgData name="Rhodes, Tara" userId="S::rhodes_t@cde.state.co.us::566307b0-1e17-4826-87e1-0feb85a922f2" providerId="AD" clId="Web-{B0520052-71B2-813E-FB8A-4B3DA80D3E8E}" dt="2025-05-07T19:47:41.426" v="1895"/>
          <ac:spMkLst>
            <pc:docMk/>
            <pc:sldMk cId="3702270092" sldId="5924"/>
            <ac:spMk id="4" creationId="{91513910-6010-7F3D-86D0-BA0D4A210A79}"/>
          </ac:spMkLst>
        </pc:spChg>
        <pc:spChg chg="add mod ord">
          <ac:chgData name="Rhodes, Tara" userId="S::rhodes_t@cde.state.co.us::566307b0-1e17-4826-87e1-0feb85a922f2" providerId="AD" clId="Web-{B0520052-71B2-813E-FB8A-4B3DA80D3E8E}" dt="2025-05-07T19:47:41.426" v="1895"/>
          <ac:spMkLst>
            <pc:docMk/>
            <pc:sldMk cId="3702270092" sldId="5924"/>
            <ac:spMk id="5" creationId="{53E9BCBF-3E1E-299D-4DBE-A5FEC6F2C630}"/>
          </ac:spMkLst>
        </pc:spChg>
        <pc:spChg chg="add mod ord">
          <ac:chgData name="Rhodes, Tara" userId="S::rhodes_t@cde.state.co.us::566307b0-1e17-4826-87e1-0feb85a922f2" providerId="AD" clId="Web-{B0520052-71B2-813E-FB8A-4B3DA80D3E8E}" dt="2025-05-07T19:47:41.426" v="1895"/>
          <ac:spMkLst>
            <pc:docMk/>
            <pc:sldMk cId="3702270092" sldId="5924"/>
            <ac:spMk id="6" creationId="{54FAF9AF-FF0D-D3D5-08D5-AC60E351BEEB}"/>
          </ac:spMkLst>
        </pc:spChg>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pChg chg="mod">
          <ac:chgData name="Heitman, Lindsey" userId="a9773a47-99d2-4599-9377-6d37e9ec0bd3" providerId="ADAL" clId="{01EE32F4-A9BB-48F7-B815-413DF45ED2F3}" dt="2025-05-15T12:58:37.631" v="118" actId="20577"/>
          <ac:spMkLst>
            <pc:docMk/>
            <pc:sldMk cId="1479812214" sldId="303"/>
            <ac:spMk id="6" creationId="{0921AB64-F8CB-08AB-90EB-E08300174115}"/>
          </ac:spMkLst>
        </pc:spChg>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pChg chg="mod">
          <ac:chgData name="Heitman, Lindsey" userId="a9773a47-99d2-4599-9377-6d37e9ec0bd3" providerId="ADAL" clId="{01EE32F4-A9BB-48F7-B815-413DF45ED2F3}" dt="2025-05-15T12:42:13.092" v="107" actId="5793"/>
          <ac:spMkLst>
            <pc:docMk/>
            <pc:sldMk cId="3186413146" sldId="5537"/>
            <ac:spMk id="6" creationId="{8CF77694-5B60-3A36-7635-2E0DE3576297}"/>
          </ac:spMkLst>
        </pc:spChg>
        <pc:picChg chg="del">
          <ac:chgData name="Heitman, Lindsey" userId="a9773a47-99d2-4599-9377-6d37e9ec0bd3" providerId="ADAL" clId="{01EE32F4-A9BB-48F7-B815-413DF45ED2F3}" dt="2025-05-15T13:14:07.971" v="343" actId="21"/>
          <ac:picMkLst>
            <pc:docMk/>
            <pc:sldMk cId="3186413146" sldId="5537"/>
            <ac:picMk id="1026" creationId="{83519DCB-411C-4C90-10C8-F0E7C04B9057}"/>
          </ac:picMkLst>
        </pc:picChg>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pChg chg="mod ord">
          <ac:chgData name="Heitman, Lindsey" userId="a9773a47-99d2-4599-9377-6d37e9ec0bd3" providerId="ADAL" clId="{01EE32F4-A9BB-48F7-B815-413DF45ED2F3}" dt="2025-05-15T13:15:22.072" v="422" actId="13244"/>
          <ac:spMkLst>
            <pc:docMk/>
            <pc:sldMk cId="2198266952" sldId="5561"/>
            <ac:spMk id="4" creationId="{45C67833-BF07-11E3-3D66-0D02C342C98F}"/>
          </ac:spMkLst>
        </pc:spChg>
        <pc:spChg chg="mod">
          <ac:chgData name="Heitman, Lindsey" userId="a9773a47-99d2-4599-9377-6d37e9ec0bd3" providerId="ADAL" clId="{01EE32F4-A9BB-48F7-B815-413DF45ED2F3}" dt="2025-05-15T13:14:46.666" v="417" actId="14100"/>
          <ac:spMkLst>
            <pc:docMk/>
            <pc:sldMk cId="2198266952" sldId="5561"/>
            <ac:spMk id="11" creationId="{3CE77E9C-EB72-0499-9C99-41688A4F4F25}"/>
          </ac:spMkLst>
        </pc:spChg>
        <pc:spChg chg="mod">
          <ac:chgData name="Heitman, Lindsey" userId="a9773a47-99d2-4599-9377-6d37e9ec0bd3" providerId="ADAL" clId="{01EE32F4-A9BB-48F7-B815-413DF45ED2F3}" dt="2025-05-15T13:15:18.985" v="420" actId="962"/>
          <ac:spMkLst>
            <pc:docMk/>
            <pc:sldMk cId="2198266952" sldId="5561"/>
            <ac:spMk id="15" creationId="{D9695D21-4C7D-5DA8-E732-09058A3AFADD}"/>
          </ac:spMkLst>
        </pc:spChg>
        <pc:spChg chg="mod">
          <ac:chgData name="Heitman, Lindsey" userId="a9773a47-99d2-4599-9377-6d37e9ec0bd3" providerId="ADAL" clId="{01EE32F4-A9BB-48F7-B815-413DF45ED2F3}" dt="2025-05-15T13:15:19.552" v="421" actId="962"/>
          <ac:spMkLst>
            <pc:docMk/>
            <pc:sldMk cId="2198266952" sldId="5561"/>
            <ac:spMk id="19" creationId="{C0BDD84B-EA9C-AEE9-10E4-A79163D2EB1C}"/>
          </ac:spMkLst>
        </pc:spChg>
        <pc:picChg chg="del mod">
          <ac:chgData name="Heitman, Lindsey" userId="a9773a47-99d2-4599-9377-6d37e9ec0bd3" providerId="ADAL" clId="{01EE32F4-A9BB-48F7-B815-413DF45ED2F3}" dt="2025-05-15T12:59:51.591" v="196" actId="21"/>
          <ac:picMkLst>
            <pc:docMk/>
            <pc:sldMk cId="2198266952" sldId="5561"/>
            <ac:picMk id="1026" creationId="{D552B8AD-7E3F-1D89-7A89-F841EDC77E25}"/>
          </ac:picMkLst>
        </pc:picChg>
      </pc:sldChg>
      <pc:sldChg chg="addSp delSp modSp add mod chgLayout">
        <pc:chgData name="Heitman, Lindsey" userId="a9773a47-99d2-4599-9377-6d37e9ec0bd3" providerId="ADAL" clId="{01EE32F4-A9BB-48F7-B815-413DF45ED2F3}" dt="2025-05-15T13:13:18.758" v="341"/>
        <pc:sldMkLst>
          <pc:docMk/>
          <pc:sldMk cId="3511270056" sldId="5562"/>
        </pc:sldMkLst>
        <pc:spChg chg="mod ord">
          <ac:chgData name="Heitman, Lindsey" userId="a9773a47-99d2-4599-9377-6d37e9ec0bd3" providerId="ADAL" clId="{01EE32F4-A9BB-48F7-B815-413DF45ED2F3}" dt="2025-05-15T13:11:58.167" v="319" actId="700"/>
          <ac:spMkLst>
            <pc:docMk/>
            <pc:sldMk cId="3511270056" sldId="5562"/>
            <ac:spMk id="2" creationId="{9ACD5AA2-7D9A-FD9A-FE9F-CD4C92B2D847}"/>
          </ac:spMkLst>
        </pc:spChg>
        <pc:spChg chg="mod ord">
          <ac:chgData name="Heitman, Lindsey" userId="a9773a47-99d2-4599-9377-6d37e9ec0bd3" providerId="ADAL" clId="{01EE32F4-A9BB-48F7-B815-413DF45ED2F3}" dt="2025-05-15T13:12:39.887" v="339" actId="115"/>
          <ac:spMkLst>
            <pc:docMk/>
            <pc:sldMk cId="3511270056" sldId="5562"/>
            <ac:spMk id="3" creationId="{AB8A87EC-9715-0311-2012-F14640DB1F0F}"/>
          </ac:spMkLst>
        </pc:spChg>
        <pc:spChg chg="mod ord">
          <ac:chgData name="Heitman, Lindsey" userId="a9773a47-99d2-4599-9377-6d37e9ec0bd3" providerId="ADAL" clId="{01EE32F4-A9BB-48F7-B815-413DF45ED2F3}" dt="2025-05-15T13:11:58.167" v="319" actId="700"/>
          <ac:spMkLst>
            <pc:docMk/>
            <pc:sldMk cId="3511270056" sldId="5562"/>
            <ac:spMk id="4" creationId="{09E83BFE-11D7-A323-F56E-7A3416FC3D42}"/>
          </ac:spMkLst>
        </pc:spChg>
        <pc:spChg chg="add del mod ord">
          <ac:chgData name="Heitman, Lindsey" userId="a9773a47-99d2-4599-9377-6d37e9ec0bd3" providerId="ADAL" clId="{01EE32F4-A9BB-48F7-B815-413DF45ED2F3}" dt="2025-05-15T13:13:11.818" v="340"/>
          <ac:spMkLst>
            <pc:docMk/>
            <pc:sldMk cId="3511270056" sldId="5562"/>
            <ac:spMk id="5" creationId="{63523649-AC2F-EA58-9752-71A8882805B7}"/>
          </ac:spMkLst>
        </pc:spChg>
        <pc:spChg chg="add del mod ord">
          <ac:chgData name="Heitman, Lindsey" userId="a9773a47-99d2-4599-9377-6d37e9ec0bd3" providerId="ADAL" clId="{01EE32F4-A9BB-48F7-B815-413DF45ED2F3}" dt="2025-05-15T13:13:18.758" v="341"/>
          <ac:spMkLst>
            <pc:docMk/>
            <pc:sldMk cId="3511270056" sldId="5562"/>
            <ac:spMk id="6" creationId="{EECD3603-FD80-43DB-2E40-5E1DC176A485}"/>
          </ac:spMkLst>
        </pc:spChg>
        <pc:spChg chg="add mod">
          <ac:chgData name="Heitman, Lindsey" userId="a9773a47-99d2-4599-9377-6d37e9ec0bd3" providerId="ADAL" clId="{01EE32F4-A9BB-48F7-B815-413DF45ED2F3}" dt="2025-05-15T13:13:11.818" v="340"/>
          <ac:spMkLst>
            <pc:docMk/>
            <pc:sldMk cId="3511270056" sldId="5562"/>
            <ac:spMk id="7" creationId="{8CD1B98B-6514-835E-2FF2-8AF899FB403E}"/>
          </ac:spMkLst>
        </pc:spChg>
        <pc:spChg chg="add mod">
          <ac:chgData name="Heitman, Lindsey" userId="a9773a47-99d2-4599-9377-6d37e9ec0bd3" providerId="ADAL" clId="{01EE32F4-A9BB-48F7-B815-413DF45ED2F3}" dt="2025-05-15T13:13:18.758" v="341"/>
          <ac:spMkLst>
            <pc:docMk/>
            <pc:sldMk cId="3511270056" sldId="5562"/>
            <ac:spMk id="8" creationId="{A457C758-B066-F8BB-458A-5B4EDE5C5A27}"/>
          </ac:spMkLst>
        </pc:spChg>
      </pc:sldChg>
      <pc:sldChg chg="addSp delSp modSp add mod chgLayout">
        <pc:chgData name="Heitman, Lindsey" userId="a9773a47-99d2-4599-9377-6d37e9ec0bd3" providerId="ADAL" clId="{01EE32F4-A9BB-48F7-B815-413DF45ED2F3}" dt="2025-05-15T13:17:49.316" v="438"/>
        <pc:sldMkLst>
          <pc:docMk/>
          <pc:sldMk cId="3894756585" sldId="5563"/>
        </pc:sldMkLst>
        <pc:spChg chg="mod ord">
          <ac:chgData name="Heitman, Lindsey" userId="a9773a47-99d2-4599-9377-6d37e9ec0bd3" providerId="ADAL" clId="{01EE32F4-A9BB-48F7-B815-413DF45ED2F3}" dt="2025-05-15T13:10:17.218" v="317" actId="20577"/>
          <ac:spMkLst>
            <pc:docMk/>
            <pc:sldMk cId="3894756585" sldId="5563"/>
            <ac:spMk id="2" creationId="{60EFCA31-9A82-7FDD-4AD0-A22C09719C48}"/>
          </ac:spMkLst>
        </pc:spChg>
        <pc:spChg chg="add del mod ord">
          <ac:chgData name="Heitman, Lindsey" userId="a9773a47-99d2-4599-9377-6d37e9ec0bd3" providerId="ADAL" clId="{01EE32F4-A9BB-48F7-B815-413DF45ED2F3}" dt="2025-05-15T13:13:22.830" v="342"/>
          <ac:spMkLst>
            <pc:docMk/>
            <pc:sldMk cId="3894756585" sldId="5563"/>
            <ac:spMk id="3" creationId="{C64D6DFA-A347-FE08-C9ED-2C08D43F34A3}"/>
          </ac:spMkLst>
        </pc:spChg>
        <pc:spChg chg="mod ord">
          <ac:chgData name="Heitman, Lindsey" userId="a9773a47-99d2-4599-9377-6d37e9ec0bd3" providerId="ADAL" clId="{01EE32F4-A9BB-48F7-B815-413DF45ED2F3}" dt="2025-05-15T13:15:42.255" v="424" actId="13244"/>
          <ac:spMkLst>
            <pc:docMk/>
            <pc:sldMk cId="3894756585" sldId="5563"/>
            <ac:spMk id="4" creationId="{07E168FE-510D-6BCC-7914-A6DCCDA1B706}"/>
          </ac:spMkLst>
        </pc:spChg>
        <pc:spChg chg="add mod">
          <ac:chgData name="Heitman, Lindsey" userId="a9773a47-99d2-4599-9377-6d37e9ec0bd3" providerId="ADAL" clId="{01EE32F4-A9BB-48F7-B815-413DF45ED2F3}" dt="2025-05-15T13:13:22.830" v="342"/>
          <ac:spMkLst>
            <pc:docMk/>
            <pc:sldMk cId="3894756585" sldId="5563"/>
            <ac:spMk id="5" creationId="{6BEFFB5E-E93C-87C4-6C89-051DDB7083D8}"/>
          </ac:spMkLst>
        </pc:spChg>
        <pc:spChg chg="add del mod">
          <ac:chgData name="Heitman, Lindsey" userId="a9773a47-99d2-4599-9377-6d37e9ec0bd3" providerId="ADAL" clId="{01EE32F4-A9BB-48F7-B815-413DF45ED2F3}" dt="2025-05-15T13:17:49.316" v="438"/>
          <ac:spMkLst>
            <pc:docMk/>
            <pc:sldMk cId="3894756585" sldId="5563"/>
            <ac:spMk id="9" creationId="{0387AB05-7845-09AB-7C37-98DC82085DB8}"/>
          </ac:spMkLst>
        </pc:spChg>
        <pc:spChg chg="mod">
          <ac:chgData name="Heitman, Lindsey" userId="a9773a47-99d2-4599-9377-6d37e9ec0bd3" providerId="ADAL" clId="{01EE32F4-A9BB-48F7-B815-413DF45ED2F3}" dt="2025-05-15T13:17:26.652" v="437" actId="1076"/>
          <ac:spMkLst>
            <pc:docMk/>
            <pc:sldMk cId="3894756585" sldId="5563"/>
            <ac:spMk id="10" creationId="{8A8604B4-DD23-061C-19CC-83A6816C76B1}"/>
          </ac:spMkLst>
        </pc:spChg>
        <pc:spChg chg="add mod">
          <ac:chgData name="Heitman, Lindsey" userId="a9773a47-99d2-4599-9377-6d37e9ec0bd3" providerId="ADAL" clId="{01EE32F4-A9BB-48F7-B815-413DF45ED2F3}" dt="2025-05-15T13:17:49.316" v="438"/>
          <ac:spMkLst>
            <pc:docMk/>
            <pc:sldMk cId="3894756585" sldId="5563"/>
            <ac:spMk id="11" creationId="{F139CD09-C5DA-B8CD-1B17-0102B36DB2FF}"/>
          </ac:spMkLst>
        </pc:spChg>
        <pc:graphicFrameChg chg="del mod ord">
          <ac:chgData name="Heitman, Lindsey" userId="a9773a47-99d2-4599-9377-6d37e9ec0bd3" providerId="ADAL" clId="{01EE32F4-A9BB-48F7-B815-413DF45ED2F3}" dt="2025-05-15T13:16:49.136" v="433" actId="21"/>
          <ac:graphicFrameMkLst>
            <pc:docMk/>
            <pc:sldMk cId="3894756585" sldId="5563"/>
            <ac:graphicFrameMk id="13" creationId="{C70B0585-6E75-059D-8E1A-89509181825E}"/>
          </ac:graphicFrameMkLst>
        </pc:graphicFrameChg>
        <pc:picChg chg="mod ord">
          <ac:chgData name="Heitman, Lindsey" userId="a9773a47-99d2-4599-9377-6d37e9ec0bd3" providerId="ADAL" clId="{01EE32F4-A9BB-48F7-B815-413DF45ED2F3}" dt="2025-05-15T13:07:52.077" v="260" actId="1076"/>
          <ac:picMkLst>
            <pc:docMk/>
            <pc:sldMk cId="3894756585" sldId="5563"/>
            <ac:picMk id="7" creationId="{C595B99E-6225-E982-68E6-E4FC7CE8A6D9}"/>
          </ac:picMkLst>
        </pc:picChg>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pChg chg="mod">
          <ac:chgData name="McRee, Rebecca" userId="S::mcree_r@cde.state.co.us::3a10fa13-9d60-4c0b-b361-471945732c34" providerId="AD" clId="Web-{85EDC345-ACFD-5702-AD87-EFE16B866034}" dt="2025-05-15T12:46:45.693" v="13" actId="20577"/>
          <ac:spMkLst>
            <pc:docMk/>
            <pc:sldMk cId="1697232487" sldId="3401"/>
            <ac:spMk id="2" creationId="{429CF17C-35AB-C5B4-C0C3-FFD510B7DD1E}"/>
          </ac:spMkLst>
        </pc:spChg>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pChg chg="mod">
          <ac:chgData name="McRee, Rebecca" userId="S::mcree_r@cde.state.co.us::3a10fa13-9d60-4c0b-b361-471945732c34" providerId="AD" clId="Web-{85EDC345-ACFD-5702-AD87-EFE16B866034}" dt="2025-05-15T12:45:18.131" v="9" actId="20577"/>
          <ac:spMkLst>
            <pc:docMk/>
            <pc:sldMk cId="1721502946" sldId="3418"/>
            <ac:spMk id="3" creationId="{6BE2E123-FEA4-1301-40E5-2C3899EE4945}"/>
          </ac:spMkLst>
        </pc:spChg>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28.447" v="42" actId="20577"/>
        <pc:sldMkLst>
          <pc:docMk/>
          <pc:sldMk cId="1212467416" sldId="261"/>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pChg chg="mod">
          <ac:chgData name="Slutzky, Collin" userId="S::slutzky_c@cde.state.co.us::21f7fb5c-490d-42a4-8741-4ce78a53b03a" providerId="AD" clId="Web-{77770670-AF8F-0495-BE26-CAC981786103}" dt="2025-05-14T17:33:18.968" v="5" actId="20577"/>
          <ac:spMkLst>
            <pc:docMk/>
            <pc:sldMk cId="3418769046" sldId="5929"/>
            <ac:spMk id="3" creationId="{89D34090-DEE2-2F72-B9B6-A80B916842F6}"/>
          </ac:spMkLst>
        </pc:spChg>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pChg chg="mod">
          <ac:chgData name="Carey, Jasmine" userId="S::carey_j@cde.state.co.us::f824631c-ee58-4147-9207-eaf0ccde4905" providerId="AD" clId="Web-{94156BDE-0E42-6C63-EEAA-F87B65BF1FBE}" dt="2025-05-07T16:14:46.419" v="152" actId="20577"/>
          <ac:spMkLst>
            <pc:docMk/>
            <pc:sldMk cId="638276779" sldId="257"/>
            <ac:spMk id="3" creationId="{00000000-0000-0000-0000-000000000000}"/>
          </ac:spMkLst>
        </pc:spChg>
        <pc:graphicFrameChg chg="modGraphic">
          <ac:chgData name="Carey, Jasmine" userId="S::carey_j@cde.state.co.us::f824631c-ee58-4147-9207-eaf0ccde4905" providerId="AD" clId="Web-{94156BDE-0E42-6C63-EEAA-F87B65BF1FBE}" dt="2025-05-07T16:16:21.216" v="153"/>
          <ac:graphicFrameMkLst>
            <pc:docMk/>
            <pc:sldMk cId="638276779" sldId="257"/>
            <ac:graphicFrameMk id="9" creationId="{70105151-E6BB-4967-84A9-5263DBD00EA8}"/>
          </ac:graphicFrameMkLst>
        </pc:graphicFrameChg>
      </pc:sldChg>
      <pc:sldChg chg="modSp">
        <pc:chgData name="Carey, Jasmine" userId="S::carey_j@cde.state.co.us::f824631c-ee58-4147-9207-eaf0ccde4905" providerId="AD" clId="Web-{94156BDE-0E42-6C63-EEAA-F87B65BF1FBE}" dt="2025-05-07T16:11:51.262" v="116" actId="20577"/>
        <pc:sldMkLst>
          <pc:docMk/>
          <pc:sldMk cId="1284145060" sldId="264"/>
        </pc:sldMkLst>
        <pc:spChg chg="mod">
          <ac:chgData name="Carey, Jasmine" userId="S::carey_j@cde.state.co.us::f824631c-ee58-4147-9207-eaf0ccde4905" providerId="AD" clId="Web-{94156BDE-0E42-6C63-EEAA-F87B65BF1FBE}" dt="2025-05-07T16:11:51.262" v="116" actId="20577"/>
          <ac:spMkLst>
            <pc:docMk/>
            <pc:sldMk cId="1284145060" sldId="264"/>
            <ac:spMk id="5" creationId="{49B0B725-4189-65E1-116D-B4E3BD0FCD01}"/>
          </ac:spMkLst>
        </pc:spChg>
      </pc:sldChg>
      <pc:sldChg chg="modSp">
        <pc:chgData name="Carey, Jasmine" userId="S::carey_j@cde.state.co.us::f824631c-ee58-4147-9207-eaf0ccde4905" providerId="AD" clId="Web-{94156BDE-0E42-6C63-EEAA-F87B65BF1FBE}" dt="2025-05-07T16:08:56.714" v="83" actId="20577"/>
        <pc:sldMkLst>
          <pc:docMk/>
          <pc:sldMk cId="296844926" sldId="266"/>
        </pc:sldMkLst>
        <pc:spChg chg="mod">
          <ac:chgData name="Carey, Jasmine" userId="S::carey_j@cde.state.co.us::f824631c-ee58-4147-9207-eaf0ccde4905" providerId="AD" clId="Web-{94156BDE-0E42-6C63-EEAA-F87B65BF1FBE}" dt="2025-05-07T16:08:56.714" v="83" actId="20577"/>
          <ac:spMkLst>
            <pc:docMk/>
            <pc:sldMk cId="296844926" sldId="266"/>
            <ac:spMk id="3" creationId="{3D6D6C03-4DAE-955C-9208-A37831A7AB86}"/>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graphicFrameChg chg="mod modGraphic">
          <ac:chgData name="Rhodes, Tara" userId="S::rhodes_t@cde.state.co.us::566307b0-1e17-4826-87e1-0feb85a922f2" providerId="AD" clId="Web-{7A8D9C56-7A8B-1217-C6E1-1BC5409A0BC0}" dt="2025-05-07T19:52:14.405" v="192"/>
          <ac:graphicFrameMkLst>
            <pc:docMk/>
            <pc:sldMk cId="1974436417" sldId="5912"/>
            <ac:graphicFrameMk id="11" creationId="{98DC8CC9-A336-197A-83DF-4721269C9125}"/>
          </ac:graphicFrameMkLst>
        </pc:graphicFrameChg>
      </pc:sldChg>
      <pc:sldChg chg="modSp">
        <pc:chgData name="Rhodes, Tara" userId="S::rhodes_t@cde.state.co.us::566307b0-1e17-4826-87e1-0feb85a922f2" providerId="AD" clId="Web-{7A8D9C56-7A8B-1217-C6E1-1BC5409A0BC0}" dt="2025-05-07T20:11:34.592" v="370" actId="20577"/>
        <pc:sldMkLst>
          <pc:docMk/>
          <pc:sldMk cId="4136330268" sldId="5914"/>
        </pc:sldMkLst>
        <pc:spChg chg="mod">
          <ac:chgData name="Rhodes, Tara" userId="S::rhodes_t@cde.state.co.us::566307b0-1e17-4826-87e1-0feb85a922f2" providerId="AD" clId="Web-{7A8D9C56-7A8B-1217-C6E1-1BC5409A0BC0}" dt="2025-05-07T20:11:34.592" v="370" actId="20577"/>
          <ac:spMkLst>
            <pc:docMk/>
            <pc:sldMk cId="4136330268" sldId="5914"/>
            <ac:spMk id="8" creationId="{44351F8A-2515-22F5-EF81-06CB52FE57AA}"/>
          </ac:spMkLst>
        </pc:spChg>
      </pc:sldChg>
      <pc:sldChg chg="modSp">
        <pc:chgData name="Rhodes, Tara" userId="S::rhodes_t@cde.state.co.us::566307b0-1e17-4826-87e1-0feb85a922f2" providerId="AD" clId="Web-{7A8D9C56-7A8B-1217-C6E1-1BC5409A0BC0}" dt="2025-05-07T20:09:51.467" v="366" actId="20577"/>
        <pc:sldMkLst>
          <pc:docMk/>
          <pc:sldMk cId="3702270092" sldId="5924"/>
        </pc:sldMkLst>
        <pc:spChg chg="mod">
          <ac:chgData name="Rhodes, Tara" userId="S::rhodes_t@cde.state.co.us::566307b0-1e17-4826-87e1-0feb85a922f2" providerId="AD" clId="Web-{7A8D9C56-7A8B-1217-C6E1-1BC5409A0BC0}" dt="2025-05-07T20:09:51.467" v="366" actId="20577"/>
          <ac:spMkLst>
            <pc:docMk/>
            <pc:sldMk cId="3702270092" sldId="5924"/>
            <ac:spMk id="3" creationId="{0A147C3C-E991-5461-11CA-E03687F0361E}"/>
          </ac:spMkLst>
        </pc:spChg>
        <pc:spChg chg="mod">
          <ac:chgData name="Rhodes, Tara" userId="S::rhodes_t@cde.state.co.us::566307b0-1e17-4826-87e1-0feb85a922f2" providerId="AD" clId="Web-{7A8D9C56-7A8B-1217-C6E1-1BC5409A0BC0}" dt="2025-05-07T19:50:08.826" v="119" actId="20577"/>
          <ac:spMkLst>
            <pc:docMk/>
            <pc:sldMk cId="3702270092" sldId="5924"/>
            <ac:spMk id="5" creationId="{53E9BCBF-3E1E-299D-4DBE-A5FEC6F2C630}"/>
          </ac:spMkLst>
        </pc:spChg>
        <pc:spChg chg="mod">
          <ac:chgData name="Rhodes, Tara" userId="S::rhodes_t@cde.state.co.us::566307b0-1e17-4826-87e1-0feb85a922f2" providerId="AD" clId="Web-{7A8D9C56-7A8B-1217-C6E1-1BC5409A0BC0}" dt="2025-05-07T19:50:15.233" v="144" actId="20577"/>
          <ac:spMkLst>
            <pc:docMk/>
            <pc:sldMk cId="3702270092" sldId="5924"/>
            <ac:spMk id="6" creationId="{54FAF9AF-FF0D-D3D5-08D5-AC60E351BEEB}"/>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pChg chg="mod ord modVis">
          <ac:chgData name="Hoffman, Peter" userId="S::hoffman_p@cde.state.co.us::673cee94-26bd-4c2a-ab82-1b3669e2f049" providerId="AD" clId="Web-{247E85B3-B2A6-FDEA-5433-DD4A813B18EB}" dt="2025-04-30T23:10:59.419" v="14"/>
          <ac:spMkLst>
            <pc:docMk/>
            <pc:sldMk cId="1284145060" sldId="264"/>
            <ac:spMk id="3" creationId="{4217DE7A-3D62-B553-690B-FE3BEC6CBDB4}"/>
          </ac:spMkLst>
        </pc:spChg>
        <pc:spChg chg="mod ord modVis">
          <ac:chgData name="Hoffman, Peter" userId="S::hoffman_p@cde.state.co.us::673cee94-26bd-4c2a-ab82-1b3669e2f049" providerId="AD" clId="Web-{247E85B3-B2A6-FDEA-5433-DD4A813B18EB}" dt="2025-04-30T23:11:09.420" v="17"/>
          <ac:spMkLst>
            <pc:docMk/>
            <pc:sldMk cId="1284145060" sldId="264"/>
            <ac:spMk id="5" creationId="{49B0B725-4189-65E1-116D-B4E3BD0FCD01}"/>
          </ac:spMkLst>
        </pc:spChg>
        <pc:spChg chg="mod ord modVis">
          <ac:chgData name="Hoffman, Peter" userId="S::hoffman_p@cde.state.co.us::673cee94-26bd-4c2a-ab82-1b3669e2f049" providerId="AD" clId="Web-{247E85B3-B2A6-FDEA-5433-DD4A813B18EB}" dt="2025-04-30T23:11:09.857" v="18"/>
          <ac:spMkLst>
            <pc:docMk/>
            <pc:sldMk cId="1284145060" sldId="264"/>
            <ac:spMk id="6" creationId="{AA43126B-2184-D720-13E9-AB081D0C611E}"/>
          </ac:spMkLst>
        </pc:spChg>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pChg chg="mod ord">
          <ac:chgData name="Ward, Reagan" userId="27291eb4-8241-4961-9e69-8c66e34cc5b0" providerId="ADAL" clId="{E1ACC52D-F89E-45DD-BE62-32BFBD8DEE3F}" dt="2025-05-01T14:11:06.227" v="4498" actId="6264"/>
          <ac:spMkLst>
            <pc:docMk/>
            <pc:sldMk cId="638276779" sldId="257"/>
            <ac:spMk id="2" creationId="{00000000-0000-0000-0000-000000000000}"/>
          </ac:spMkLst>
        </pc:spChg>
        <pc:spChg chg="mod ord">
          <ac:chgData name="Ward, Reagan" userId="27291eb4-8241-4961-9e69-8c66e34cc5b0" providerId="ADAL" clId="{E1ACC52D-F89E-45DD-BE62-32BFBD8DEE3F}" dt="2025-05-01T14:11:06.227" v="4498" actId="6264"/>
          <ac:spMkLst>
            <pc:docMk/>
            <pc:sldMk cId="638276779" sldId="257"/>
            <ac:spMk id="3" creationId="{00000000-0000-0000-0000-000000000000}"/>
          </ac:spMkLst>
        </pc:spChg>
        <pc:spChg chg="mod ord">
          <ac:chgData name="Ward, Reagan" userId="27291eb4-8241-4961-9e69-8c66e34cc5b0" providerId="ADAL" clId="{E1ACC52D-F89E-45DD-BE62-32BFBD8DEE3F}" dt="2025-05-01T14:09:41.785" v="4485" actId="700"/>
          <ac:spMkLst>
            <pc:docMk/>
            <pc:sldMk cId="638276779" sldId="257"/>
            <ac:spMk id="4" creationId="{00000000-0000-0000-0000-000000000000}"/>
          </ac:spMkLst>
        </pc:spChg>
        <pc:spChg chg="add mod ord">
          <ac:chgData name="Ward, Reagan" userId="27291eb4-8241-4961-9e69-8c66e34cc5b0" providerId="ADAL" clId="{E1ACC52D-F89E-45DD-BE62-32BFBD8DEE3F}" dt="2025-05-01T14:11:06.227" v="4498" actId="6264"/>
          <ac:spMkLst>
            <pc:docMk/>
            <pc:sldMk cId="638276779" sldId="257"/>
            <ac:spMk id="10" creationId="{217BAF9B-7DAC-1658-4483-1E0AA606C5AD}"/>
          </ac:spMkLst>
        </pc:spChg>
        <pc:spChg chg="add mod">
          <ac:chgData name="Ward, Reagan" userId="27291eb4-8241-4961-9e69-8c66e34cc5b0" providerId="ADAL" clId="{E1ACC52D-F89E-45DD-BE62-32BFBD8DEE3F}" dt="2025-05-01T14:11:15.887" v="4499"/>
          <ac:spMkLst>
            <pc:docMk/>
            <pc:sldMk cId="638276779" sldId="257"/>
            <ac:spMk id="17" creationId="{D10FA5BC-E088-2150-A1F1-97DEA5FA98CD}"/>
          </ac:spMkLst>
        </pc:spChg>
        <pc:graphicFrameChg chg="add mod modGraphic">
          <ac:chgData name="Ward, Reagan" userId="27291eb4-8241-4961-9e69-8c66e34cc5b0" providerId="ADAL" clId="{E1ACC52D-F89E-45DD-BE62-32BFBD8DEE3F}" dt="2025-05-01T14:10:48.377" v="4495" actId="14100"/>
          <ac:graphicFrameMkLst>
            <pc:docMk/>
            <pc:sldMk cId="638276779" sldId="257"/>
            <ac:graphicFrameMk id="9" creationId="{70105151-E6BB-4967-84A9-5263DBD00EA8}"/>
          </ac:graphicFrameMkLst>
        </pc:graphicFrameChg>
      </pc:sldChg>
      <pc:sldChg chg="addSp delSp modSp mod modClrScheme chgLayout">
        <pc:chgData name="Ward, Reagan" userId="27291eb4-8241-4961-9e69-8c66e34cc5b0" providerId="ADAL" clId="{E1ACC52D-F89E-45DD-BE62-32BFBD8DEE3F}" dt="2025-05-01T14:11:58.308" v="4512"/>
        <pc:sldMkLst>
          <pc:docMk/>
          <pc:sldMk cId="1638711916" sldId="258"/>
        </pc:sldMkLst>
        <pc:spChg chg="mod ord">
          <ac:chgData name="Ward, Reagan" userId="27291eb4-8241-4961-9e69-8c66e34cc5b0" providerId="ADAL" clId="{E1ACC52D-F89E-45DD-BE62-32BFBD8DEE3F}" dt="2025-05-01T14:11:39.027" v="4507" actId="6264"/>
          <ac:spMkLst>
            <pc:docMk/>
            <pc:sldMk cId="1638711916" sldId="258"/>
            <ac:spMk id="2" creationId="{02DAA043-8A56-440B-A50F-FFBB0950E9DB}"/>
          </ac:spMkLst>
        </pc:spChg>
        <pc:spChg chg="mod ord">
          <ac:chgData name="Ward, Reagan" userId="27291eb4-8241-4961-9e69-8c66e34cc5b0" providerId="ADAL" clId="{E1ACC52D-F89E-45DD-BE62-32BFBD8DEE3F}" dt="2025-05-01T14:11:39.027" v="4507" actId="6264"/>
          <ac:spMkLst>
            <pc:docMk/>
            <pc:sldMk cId="1638711916" sldId="258"/>
            <ac:spMk id="3" creationId="{26367119-460A-4800-A8A3-AAFA4673EB10}"/>
          </ac:spMkLst>
        </pc:spChg>
        <pc:spChg chg="mod ord">
          <ac:chgData name="Ward, Reagan" userId="27291eb4-8241-4961-9e69-8c66e34cc5b0" providerId="ADAL" clId="{E1ACC52D-F89E-45DD-BE62-32BFBD8DEE3F}" dt="2025-05-01T14:11:39.027" v="4507" actId="6264"/>
          <ac:spMkLst>
            <pc:docMk/>
            <pc:sldMk cId="1638711916" sldId="258"/>
            <ac:spMk id="4" creationId="{F6A75160-3BEC-4A87-A65F-2C121CD59EFB}"/>
          </ac:spMkLst>
        </pc:spChg>
        <pc:spChg chg="add mod">
          <ac:chgData name="Ward, Reagan" userId="27291eb4-8241-4961-9e69-8c66e34cc5b0" providerId="ADAL" clId="{E1ACC52D-F89E-45DD-BE62-32BFBD8DEE3F}" dt="2025-05-01T14:11:50.578" v="4510"/>
          <ac:spMkLst>
            <pc:docMk/>
            <pc:sldMk cId="1638711916" sldId="258"/>
            <ac:spMk id="12" creationId="{EBDDA72B-03AD-812E-C6BB-1B47DE3B8C35}"/>
          </ac:spMkLst>
        </pc:spChg>
        <pc:spChg chg="add mod">
          <ac:chgData name="Ward, Reagan" userId="27291eb4-8241-4961-9e69-8c66e34cc5b0" providerId="ADAL" clId="{E1ACC52D-F89E-45DD-BE62-32BFBD8DEE3F}" dt="2025-05-01T14:11:58.308" v="4512"/>
          <ac:spMkLst>
            <pc:docMk/>
            <pc:sldMk cId="1638711916" sldId="258"/>
            <ac:spMk id="13" creationId="{E6527F02-A208-8E23-913B-7FC2DC204C34}"/>
          </ac:spMkLst>
        </pc:spChg>
      </pc:sldChg>
      <pc:sldChg chg="addSp delSp modSp mod modClrScheme chgLayout">
        <pc:chgData name="Ward, Reagan" userId="27291eb4-8241-4961-9e69-8c66e34cc5b0" providerId="ADAL" clId="{E1ACC52D-F89E-45DD-BE62-32BFBD8DEE3F}" dt="2025-05-01T14:11:56.051" v="4511"/>
        <pc:sldMkLst>
          <pc:docMk/>
          <pc:sldMk cId="1284145060" sldId="264"/>
        </pc:sldMkLst>
        <pc:spChg chg="mod ord">
          <ac:chgData name="Ward, Reagan" userId="27291eb4-8241-4961-9e69-8c66e34cc5b0" providerId="ADAL" clId="{E1ACC52D-F89E-45DD-BE62-32BFBD8DEE3F}" dt="2025-05-01T14:11:43.309" v="4508" actId="700"/>
          <ac:spMkLst>
            <pc:docMk/>
            <pc:sldMk cId="1284145060" sldId="264"/>
            <ac:spMk id="3" creationId="{4217DE7A-3D62-B553-690B-FE3BEC6CBDB4}"/>
          </ac:spMkLst>
        </pc:spChg>
        <pc:spChg chg="mod ord">
          <ac:chgData name="Ward, Reagan" userId="27291eb4-8241-4961-9e69-8c66e34cc5b0" providerId="ADAL" clId="{E1ACC52D-F89E-45DD-BE62-32BFBD8DEE3F}" dt="2025-05-01T14:11:43.309" v="4508" actId="700"/>
          <ac:spMkLst>
            <pc:docMk/>
            <pc:sldMk cId="1284145060" sldId="264"/>
            <ac:spMk id="5" creationId="{49B0B725-4189-65E1-116D-B4E3BD0FCD01}"/>
          </ac:spMkLst>
        </pc:spChg>
        <pc:spChg chg="mod ord">
          <ac:chgData name="Ward, Reagan" userId="27291eb4-8241-4961-9e69-8c66e34cc5b0" providerId="ADAL" clId="{E1ACC52D-F89E-45DD-BE62-32BFBD8DEE3F}" dt="2025-05-01T14:11:43.309" v="4508" actId="700"/>
          <ac:spMkLst>
            <pc:docMk/>
            <pc:sldMk cId="1284145060" sldId="264"/>
            <ac:spMk id="6" creationId="{AA43126B-2184-D720-13E9-AB081D0C611E}"/>
          </ac:spMkLst>
        </pc:spChg>
        <pc:spChg chg="add mod">
          <ac:chgData name="Ward, Reagan" userId="27291eb4-8241-4961-9e69-8c66e34cc5b0" providerId="ADAL" clId="{E1ACC52D-F89E-45DD-BE62-32BFBD8DEE3F}" dt="2025-05-01T14:11:48.906" v="4509"/>
          <ac:spMkLst>
            <pc:docMk/>
            <pc:sldMk cId="1284145060" sldId="264"/>
            <ac:spMk id="10" creationId="{473B71CB-F8B6-D2AF-97DA-4772EE47378B}"/>
          </ac:spMkLst>
        </pc:spChg>
        <pc:spChg chg="add mod">
          <ac:chgData name="Ward, Reagan" userId="27291eb4-8241-4961-9e69-8c66e34cc5b0" providerId="ADAL" clId="{E1ACC52D-F89E-45DD-BE62-32BFBD8DEE3F}" dt="2025-05-01T14:11:56.051" v="4511"/>
          <ac:spMkLst>
            <pc:docMk/>
            <pc:sldMk cId="1284145060" sldId="264"/>
            <ac:spMk id="11" creationId="{A06C30DE-CC7C-FEA0-EDD5-DC51325D4B1C}"/>
          </ac:spMkLst>
        </pc:spChg>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pChg chg="add mod ord">
          <ac:chgData name="Ward, Reagan" userId="27291eb4-8241-4961-9e69-8c66e34cc5b0" providerId="ADAL" clId="{E1ACC52D-F89E-45DD-BE62-32BFBD8DEE3F}" dt="2025-05-01T14:11:02.073" v="4497" actId="6264"/>
          <ac:spMkLst>
            <pc:docMk/>
            <pc:sldMk cId="3878259165" sldId="265"/>
            <ac:spMk id="2" creationId="{ECCE2E31-59AC-4102-7A33-CF4DAD139F14}"/>
          </ac:spMkLst>
        </pc:spChg>
        <pc:spChg chg="mod ord">
          <ac:chgData name="Ward, Reagan" userId="27291eb4-8241-4961-9e69-8c66e34cc5b0" providerId="ADAL" clId="{E1ACC52D-F89E-45DD-BE62-32BFBD8DEE3F}" dt="2025-05-01T14:11:02.073" v="4497" actId="6264"/>
          <ac:spMkLst>
            <pc:docMk/>
            <pc:sldMk cId="3878259165" sldId="265"/>
            <ac:spMk id="3" creationId="{D03901CB-AD22-4839-A75B-2E46DFFF56C3}"/>
          </ac:spMkLst>
        </pc:spChg>
        <pc:spChg chg="mod ord">
          <ac:chgData name="Ward, Reagan" userId="27291eb4-8241-4961-9e69-8c66e34cc5b0" providerId="ADAL" clId="{E1ACC52D-F89E-45DD-BE62-32BFBD8DEE3F}" dt="2025-05-01T14:11:02.073" v="4497" actId="6264"/>
          <ac:spMkLst>
            <pc:docMk/>
            <pc:sldMk cId="3878259165" sldId="265"/>
            <ac:spMk id="4" creationId="{04D1FDF9-E5EA-88F0-52F0-10A3AC976808}"/>
          </ac:spMkLst>
        </pc:spChg>
        <pc:spChg chg="mod ord">
          <ac:chgData name="Ward, Reagan" userId="27291eb4-8241-4961-9e69-8c66e34cc5b0" providerId="ADAL" clId="{E1ACC52D-F89E-45DD-BE62-32BFBD8DEE3F}" dt="2025-05-01T14:11:02.073" v="4497" actId="6264"/>
          <ac:spMkLst>
            <pc:docMk/>
            <pc:sldMk cId="3878259165" sldId="265"/>
            <ac:spMk id="5" creationId="{B8A5594E-C78C-B3BD-748C-61707D4DE59D}"/>
          </ac:spMkLst>
        </pc:spChg>
        <pc:spChg chg="add mod ord">
          <ac:chgData name="Ward, Reagan" userId="27291eb4-8241-4961-9e69-8c66e34cc5b0" providerId="ADAL" clId="{E1ACC52D-F89E-45DD-BE62-32BFBD8DEE3F}" dt="2025-05-01T14:11:02.073" v="4497" actId="6264"/>
          <ac:spMkLst>
            <pc:docMk/>
            <pc:sldMk cId="3878259165" sldId="265"/>
            <ac:spMk id="6" creationId="{4E8631B6-CCCE-B4B2-F8DC-8AB37BABA171}"/>
          </ac:spMkLst>
        </pc:spChg>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pChg chg="mod ord">
          <ac:chgData name="Ward, Reagan" userId="27291eb4-8241-4961-9e69-8c66e34cc5b0" providerId="ADAL" clId="{E1ACC52D-F89E-45DD-BE62-32BFBD8DEE3F}" dt="2025-05-01T14:12:04.841" v="4514" actId="6264"/>
          <ac:spMkLst>
            <pc:docMk/>
            <pc:sldMk cId="296844926" sldId="266"/>
            <ac:spMk id="2" creationId="{AF5CDC77-3056-DFC2-E687-14C7B4CD34C8}"/>
          </ac:spMkLst>
        </pc:spChg>
        <pc:spChg chg="mod ord">
          <ac:chgData name="Ward, Reagan" userId="27291eb4-8241-4961-9e69-8c66e34cc5b0" providerId="ADAL" clId="{E1ACC52D-F89E-45DD-BE62-32BFBD8DEE3F}" dt="2025-05-01T14:12:04.841" v="4514" actId="6264"/>
          <ac:spMkLst>
            <pc:docMk/>
            <pc:sldMk cId="296844926" sldId="266"/>
            <ac:spMk id="3" creationId="{3D6D6C03-4DAE-955C-9208-A37831A7AB86}"/>
          </ac:spMkLst>
        </pc:spChg>
        <pc:spChg chg="mod ord">
          <ac:chgData name="Ward, Reagan" userId="27291eb4-8241-4961-9e69-8c66e34cc5b0" providerId="ADAL" clId="{E1ACC52D-F89E-45DD-BE62-32BFBD8DEE3F}" dt="2025-05-01T14:12:04.841" v="4514" actId="6264"/>
          <ac:spMkLst>
            <pc:docMk/>
            <pc:sldMk cId="296844926" sldId="266"/>
            <ac:spMk id="4" creationId="{B4946F06-F24D-9873-CB03-8554C162F1E4}"/>
          </ac:spMkLst>
        </pc:spChg>
        <pc:spChg chg="add mod ord">
          <ac:chgData name="Ward, Reagan" userId="27291eb4-8241-4961-9e69-8c66e34cc5b0" providerId="ADAL" clId="{E1ACC52D-F89E-45DD-BE62-32BFBD8DEE3F}" dt="2025-05-01T14:12:44.014" v="4582" actId="13244"/>
          <ac:spMkLst>
            <pc:docMk/>
            <pc:sldMk cId="296844926" sldId="266"/>
            <ac:spMk id="12" creationId="{732E90B3-A4DF-AF8C-2C3B-1EC10B6E4A21}"/>
          </ac:spMkLst>
        </pc:spChg>
        <pc:spChg chg="add mod">
          <ac:chgData name="Ward, Reagan" userId="27291eb4-8241-4961-9e69-8c66e34cc5b0" providerId="ADAL" clId="{E1ACC52D-F89E-45DD-BE62-32BFBD8DEE3F}" dt="2025-05-01T14:12:12.618" v="4516"/>
          <ac:spMkLst>
            <pc:docMk/>
            <pc:sldMk cId="296844926" sldId="266"/>
            <ac:spMk id="13" creationId="{86CFED09-F262-E6D2-A4DF-514358FAD1F0}"/>
          </ac:spMkLst>
        </pc:spChg>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graphicFrameChg chg="modGraphic">
          <ac:chgData name="Ward, Reagan" userId="27291eb4-8241-4961-9e69-8c66e34cc5b0" providerId="ADAL" clId="{E1ACC52D-F89E-45DD-BE62-32BFBD8DEE3F}" dt="2025-04-30T17:50:21.456" v="3880" actId="404"/>
          <ac:graphicFrameMkLst>
            <pc:docMk/>
            <pc:sldMk cId="2998683881" sldId="5762"/>
            <ac:graphicFrameMk id="11" creationId="{4A046F5F-034D-A2DD-B7B6-B37CB3AF1360}"/>
          </ac:graphicFrameMkLst>
        </pc:graphicFrameChg>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pChg chg="mod">
          <ac:chgData name="Ward, Reagan" userId="27291eb4-8241-4961-9e69-8c66e34cc5b0" providerId="ADAL" clId="{E1ACC52D-F89E-45DD-BE62-32BFBD8DEE3F}" dt="2025-05-01T14:12:29.616" v="4579" actId="20577"/>
          <ac:spMkLst>
            <pc:docMk/>
            <pc:sldMk cId="3319297287" sldId="5908"/>
            <ac:spMk id="2" creationId="{02A44ED3-F898-4B5B-190A-9BE11F8580F5}"/>
          </ac:spMkLst>
        </pc:spChg>
        <pc:spChg chg="mod">
          <ac:chgData name="Ward, Reagan" userId="27291eb4-8241-4961-9e69-8c66e34cc5b0" providerId="ADAL" clId="{E1ACC52D-F89E-45DD-BE62-32BFBD8DEE3F}" dt="2025-05-01T14:12:35.552" v="4580"/>
          <ac:spMkLst>
            <pc:docMk/>
            <pc:sldMk cId="3319297287" sldId="5908"/>
            <ac:spMk id="3" creationId="{35BEBB67-3C08-1BA5-7D8E-26DA531C0278}"/>
          </ac:spMkLst>
        </pc:spChg>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graphicFrameChg chg="modGraphic">
          <ac:chgData name="Rhodes, Tara" userId="S::rhodes_t@cde.state.co.us::566307b0-1e17-4826-87e1-0feb85a922f2" providerId="AD" clId="Web-{7FF78F77-7708-A808-FBBC-13DFC4A447F3}" dt="2025-05-14T19:35:10.976" v="51"/>
          <ac:graphicFrameMkLst>
            <pc:docMk/>
            <pc:sldMk cId="1974436417" sldId="5912"/>
            <ac:graphicFrameMk id="11" creationId="{98DC8CC9-A336-197A-83DF-4721269C9125}"/>
          </ac:graphicFrameMkLst>
        </pc:graphicFrameChg>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pChg chg="mod">
          <ac:chgData name="Rhodes, Tara" userId="S::rhodes_t@cde.state.co.us::566307b0-1e17-4826-87e1-0feb85a922f2" providerId="AD" clId="Web-{7FF78F77-7708-A808-FBBC-13DFC4A447F3}" dt="2025-05-14T20:36:55.227" v="791" actId="20577"/>
          <ac:spMkLst>
            <pc:docMk/>
            <pc:sldMk cId="2179557037" sldId="5932"/>
            <ac:spMk id="2" creationId="{BC545B74-DE8C-DFFC-8344-5C9CA62E309F}"/>
          </ac:spMkLst>
        </pc:spChg>
        <pc:spChg chg="mod">
          <ac:chgData name="Rhodes, Tara" userId="S::rhodes_t@cde.state.co.us::566307b0-1e17-4826-87e1-0feb85a922f2" providerId="AD" clId="Web-{7FF78F77-7708-A808-FBBC-13DFC4A447F3}" dt="2025-05-14T20:37:16.759" v="805" actId="20577"/>
          <ac:spMkLst>
            <pc:docMk/>
            <pc:sldMk cId="2179557037" sldId="5932"/>
            <ac:spMk id="3" creationId="{AD00D093-1F13-D881-676E-CB8FB3F9B43D}"/>
          </ac:spMkLst>
        </pc:spChg>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pChg chg="mod">
          <ac:chgData name="Rhodes, Tara" userId="S::rhodes_t@cde.state.co.us::566307b0-1e17-4826-87e1-0feb85a922f2" providerId="AD" clId="Web-{7FF78F77-7708-A808-FBBC-13DFC4A447F3}" dt="2025-05-14T20:37:05.196" v="799" actId="20577"/>
          <ac:spMkLst>
            <pc:docMk/>
            <pc:sldMk cId="759397432" sldId="5933"/>
            <ac:spMk id="2" creationId="{7E20571D-35AE-B0B6-82D2-B46ACC87B77A}"/>
          </ac:spMkLst>
        </pc:spChg>
        <pc:spChg chg="mod">
          <ac:chgData name="Rhodes, Tara" userId="S::rhodes_t@cde.state.co.us::566307b0-1e17-4826-87e1-0feb85a922f2" providerId="AD" clId="Web-{7FF78F77-7708-A808-FBBC-13DFC4A447F3}" dt="2025-05-14T21:11:59.614" v="1418" actId="20577"/>
          <ac:spMkLst>
            <pc:docMk/>
            <pc:sldMk cId="759397432" sldId="5933"/>
            <ac:spMk id="3" creationId="{A02840D5-2510-121E-A2DF-C83EEED66FE2}"/>
          </ac:spMkLst>
        </pc:spChg>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pChg chg="mod">
          <ac:chgData name="Ward, Reagan" userId="27291eb4-8241-4961-9e69-8c66e34cc5b0" providerId="ADAL" clId="{E39DB0A1-F45A-4225-ACFE-3A5EB6D97B77}" dt="2025-05-08T14:09:52.337" v="163" actId="27636"/>
          <ac:spMkLst>
            <pc:docMk/>
            <pc:sldMk cId="1638711916" sldId="258"/>
            <ac:spMk id="3" creationId="{26367119-460A-4800-A8A3-AAFA4673EB10}"/>
          </ac:spMkLst>
        </pc:spChg>
      </pc:sldChg>
      <pc:sldChg chg="modSp mod">
        <pc:chgData name="Ward, Reagan" userId="27291eb4-8241-4961-9e69-8c66e34cc5b0" providerId="ADAL" clId="{E39DB0A1-F45A-4225-ACFE-3A5EB6D97B77}" dt="2025-05-08T14:09:38.360" v="161" actId="20577"/>
        <pc:sldMkLst>
          <pc:docMk/>
          <pc:sldMk cId="1284145060" sldId="264"/>
        </pc:sldMkLst>
        <pc:spChg chg="mod">
          <ac:chgData name="Ward, Reagan" userId="27291eb4-8241-4961-9e69-8c66e34cc5b0" providerId="ADAL" clId="{E39DB0A1-F45A-4225-ACFE-3A5EB6D97B77}" dt="2025-05-08T14:09:38.360" v="161" actId="20577"/>
          <ac:spMkLst>
            <pc:docMk/>
            <pc:sldMk cId="1284145060" sldId="264"/>
            <ac:spMk id="5" creationId="{49B0B725-4189-65E1-116D-B4E3BD0FCD01}"/>
          </ac:spMkLst>
        </pc:spChg>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graphicFrameChg chg="modGraphic">
          <ac:chgData name="Ward, Reagan" userId="27291eb4-8241-4961-9e69-8c66e34cc5b0" providerId="ADAL" clId="{E39DB0A1-F45A-4225-ACFE-3A5EB6D97B77}" dt="2025-05-08T14:10:50.259" v="166" actId="13926"/>
          <ac:graphicFrameMkLst>
            <pc:docMk/>
            <pc:sldMk cId="2998683881" sldId="5762"/>
            <ac:graphicFrameMk id="11" creationId="{4A046F5F-034D-A2DD-B7B6-B37CB3AF1360}"/>
          </ac:graphicFrameMkLst>
        </pc:graphicFrameChg>
      </pc:sldChg>
      <pc:sldChg chg="modSp mod">
        <pc:chgData name="Ward, Reagan" userId="27291eb4-8241-4961-9e69-8c66e34cc5b0" providerId="ADAL" clId="{E39DB0A1-F45A-4225-ACFE-3A5EB6D97B77}" dt="2025-05-08T14:12:29.809" v="212" actId="242"/>
        <pc:sldMkLst>
          <pc:docMk/>
          <pc:sldMk cId="1974436417" sldId="5912"/>
        </pc:sldMkLst>
        <pc:graphicFrameChg chg="modGraphic">
          <ac:chgData name="Ward, Reagan" userId="27291eb4-8241-4961-9e69-8c66e34cc5b0" providerId="ADAL" clId="{E39DB0A1-F45A-4225-ACFE-3A5EB6D97B77}" dt="2025-05-08T14:12:29.809" v="212" actId="242"/>
          <ac:graphicFrameMkLst>
            <pc:docMk/>
            <pc:sldMk cId="1974436417" sldId="5912"/>
            <ac:graphicFrameMk id="11" creationId="{98DC8CC9-A336-197A-83DF-4721269C9125}"/>
          </ac:graphicFrameMkLst>
        </pc:graphicFrameChg>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modSp mod">
        <pc:chgData name="Gudka, Dawna" userId="823cceae-331b-41d6-9a63-34ad6d1db55c" providerId="ADAL" clId="{A1E5C167-7297-4135-850F-6ACEC25A8BCA}" dt="2025-05-07T22:47:42.044" v="2931" actId="2"/>
        <pc:sldMkLst>
          <pc:docMk/>
          <pc:sldMk cId="1638711916" sldId="258"/>
        </pc:sldMkLst>
        <pc:spChg chg="mod">
          <ac:chgData name="Gudka, Dawna" userId="823cceae-331b-41d6-9a63-34ad6d1db55c" providerId="ADAL" clId="{A1E5C167-7297-4135-850F-6ACEC25A8BCA}" dt="2025-05-07T22:47:42.044" v="2931" actId="2"/>
          <ac:spMkLst>
            <pc:docMk/>
            <pc:sldMk cId="1638711916" sldId="258"/>
            <ac:spMk id="3" creationId="{26367119-460A-4800-A8A3-AAFA4673EB10}"/>
          </ac:spMkLst>
        </pc:spChg>
      </pc:sldChg>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addSp delSp modSp mod ord">
        <pc:chgData name="Gudka, Dawna" userId="823cceae-331b-41d6-9a63-34ad6d1db55c" providerId="ADAL" clId="{A1E5C167-7297-4135-850F-6ACEC25A8BCA}" dt="2025-05-07T21:37:31.065" v="1180" actId="13926"/>
        <pc:sldMkLst>
          <pc:docMk/>
          <pc:sldMk cId="2998683881" sldId="5762"/>
        </pc:sldMkLst>
        <pc:spChg chg="mod">
          <ac:chgData name="Gudka, Dawna" userId="823cceae-331b-41d6-9a63-34ad6d1db55c" providerId="ADAL" clId="{A1E5C167-7297-4135-850F-6ACEC25A8BCA}" dt="2025-05-07T21:34:22.343" v="1113" actId="20577"/>
          <ac:spMkLst>
            <pc:docMk/>
            <pc:sldMk cId="2998683881" sldId="5762"/>
            <ac:spMk id="6" creationId="{AD8E5852-6B98-95E4-1F27-6E334FBE60AC}"/>
          </ac:spMkLst>
        </pc:spChg>
        <pc:spChg chg="mod">
          <ac:chgData name="Gudka, Dawna" userId="823cceae-331b-41d6-9a63-34ad6d1db55c" providerId="ADAL" clId="{A1E5C167-7297-4135-850F-6ACEC25A8BCA}" dt="2025-05-07T21:34:07.824" v="1087" actId="20577"/>
          <ac:spMkLst>
            <pc:docMk/>
            <pc:sldMk cId="2998683881" sldId="5762"/>
            <ac:spMk id="7" creationId="{D35E3931-3E62-31BA-DB08-04C8A8F44C76}"/>
          </ac:spMkLst>
        </pc:spChg>
        <pc:spChg chg="mod">
          <ac:chgData name="Gudka, Dawna" userId="823cceae-331b-41d6-9a63-34ad6d1db55c" providerId="ADAL" clId="{A1E5C167-7297-4135-850F-6ACEC25A8BCA}" dt="2025-05-07T21:34:35.341" v="1160" actId="20577"/>
          <ac:spMkLst>
            <pc:docMk/>
            <pc:sldMk cId="2998683881" sldId="5762"/>
            <ac:spMk id="10" creationId="{68733504-FAF5-2100-CEBD-D7270B396B2E}"/>
          </ac:spMkLst>
        </pc:spChg>
        <pc:graphicFrameChg chg="mod modGraphic">
          <ac:chgData name="Gudka, Dawna" userId="823cceae-331b-41d6-9a63-34ad6d1db55c" providerId="ADAL" clId="{A1E5C167-7297-4135-850F-6ACEC25A8BCA}" dt="2025-05-07T21:37:31.065" v="1180" actId="13926"/>
          <ac:graphicFrameMkLst>
            <pc:docMk/>
            <pc:sldMk cId="2998683881" sldId="5762"/>
            <ac:graphicFrameMk id="11" creationId="{4A046F5F-034D-A2DD-B7B6-B37CB3AF1360}"/>
          </ac:graphicFrameMkLst>
        </pc:graphicFrameChg>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pChg chg="mod">
          <ac:chgData name="Gudka, Dawna" userId="823cceae-331b-41d6-9a63-34ad6d1db55c" providerId="ADAL" clId="{A1E5C167-7297-4135-850F-6ACEC25A8BCA}" dt="2025-05-07T21:38:01.661" v="1232" actId="14100"/>
          <ac:spMkLst>
            <pc:docMk/>
            <pc:sldMk cId="3677926577" sldId="5766"/>
            <ac:spMk id="7" creationId="{B710F3F7-4CCF-36F1-F7F0-F566C8391DCA}"/>
          </ac:spMkLst>
        </pc:spChg>
        <pc:spChg chg="mod">
          <ac:chgData name="Gudka, Dawna" userId="823cceae-331b-41d6-9a63-34ad6d1db55c" providerId="ADAL" clId="{A1E5C167-7297-4135-850F-6ACEC25A8BCA}" dt="2025-05-07T21:57:27.817" v="1597" actId="20577"/>
          <ac:spMkLst>
            <pc:docMk/>
            <pc:sldMk cId="3677926577" sldId="5766"/>
            <ac:spMk id="8" creationId="{913DB736-7CF8-9654-7E4F-8D8E07B2B509}"/>
          </ac:spMkLst>
        </pc:spChg>
      </pc:sldChg>
      <pc:sldChg chg="modSp mod ord">
        <pc:chgData name="Gudka, Dawna" userId="823cceae-331b-41d6-9a63-34ad6d1db55c" providerId="ADAL" clId="{A1E5C167-7297-4135-850F-6ACEC25A8BCA}" dt="2025-05-07T22:37:23.359" v="2865" actId="14100"/>
        <pc:sldMkLst>
          <pc:docMk/>
          <pc:sldMk cId="226281112" sldId="5827"/>
        </pc:sldMkLst>
        <pc:spChg chg="mod">
          <ac:chgData name="Gudka, Dawna" userId="823cceae-331b-41d6-9a63-34ad6d1db55c" providerId="ADAL" clId="{A1E5C167-7297-4135-850F-6ACEC25A8BCA}" dt="2025-05-07T22:02:55.265" v="2019" actId="20577"/>
          <ac:spMkLst>
            <pc:docMk/>
            <pc:sldMk cId="226281112" sldId="5827"/>
            <ac:spMk id="2" creationId="{0DE7E1F4-78AE-9B45-CECC-626434920EDF}"/>
          </ac:spMkLst>
        </pc:spChg>
        <pc:spChg chg="mod">
          <ac:chgData name="Gudka, Dawna" userId="823cceae-331b-41d6-9a63-34ad6d1db55c" providerId="ADAL" clId="{A1E5C167-7297-4135-850F-6ACEC25A8BCA}" dt="2025-05-07T22:37:23.359" v="2865" actId="14100"/>
          <ac:spMkLst>
            <pc:docMk/>
            <pc:sldMk cId="226281112" sldId="5827"/>
            <ac:spMk id="3" creationId="{9B2FB515-5871-A427-269C-73E3A2766429}"/>
          </ac:spMkLst>
        </pc:spChg>
        <pc:spChg chg="mod">
          <ac:chgData name="Gudka, Dawna" userId="823cceae-331b-41d6-9a63-34ad6d1db55c" providerId="ADAL" clId="{A1E5C167-7297-4135-850F-6ACEC25A8BCA}" dt="2025-05-07T22:29:34.865" v="2600" actId="27636"/>
          <ac:spMkLst>
            <pc:docMk/>
            <pc:sldMk cId="226281112" sldId="5827"/>
            <ac:spMk id="5" creationId="{8D1C7D5A-AA58-117C-DEEE-AE9A5B29C6B7}"/>
          </ac:spMkLst>
        </pc:spChg>
        <pc:spChg chg="mod">
          <ac:chgData name="Gudka, Dawna" userId="823cceae-331b-41d6-9a63-34ad6d1db55c" providerId="ADAL" clId="{A1E5C167-7297-4135-850F-6ACEC25A8BCA}" dt="2025-05-07T22:31:21.318" v="2650" actId="20577"/>
          <ac:spMkLst>
            <pc:docMk/>
            <pc:sldMk cId="226281112" sldId="5827"/>
            <ac:spMk id="6" creationId="{DBDC272D-6127-B0D9-663B-E29A8AC4C71C}"/>
          </ac:spMkLst>
        </pc:spChg>
      </pc:sldChg>
      <pc:sldChg chg="del">
        <pc:chgData name="Gudka, Dawna" userId="823cceae-331b-41d6-9a63-34ad6d1db55c" providerId="ADAL" clId="{A1E5C167-7297-4135-850F-6ACEC25A8BCA}" dt="2025-05-07T13:28:23.636" v="417" actId="47"/>
        <pc:sldMkLst>
          <pc:docMk/>
          <pc:sldMk cId="93692065" sldId="583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pChg chg="mod">
          <ac:chgData name="Gudka, Dawna" userId="823cceae-331b-41d6-9a63-34ad6d1db55c" providerId="ADAL" clId="{A1E5C167-7297-4135-850F-6ACEC25A8BCA}" dt="2025-05-07T13:29:09.087" v="452" actId="20577"/>
          <ac:spMkLst>
            <pc:docMk/>
            <pc:sldMk cId="3197381806" sldId="5910"/>
            <ac:spMk id="2" creationId="{0A016697-E22C-9DD6-FD82-1FBB5C51DCE0}"/>
          </ac:spMkLst>
        </pc:spChg>
        <pc:spChg chg="mod">
          <ac:chgData name="Gudka, Dawna" userId="823cceae-331b-41d6-9a63-34ad6d1db55c" providerId="ADAL" clId="{A1E5C167-7297-4135-850F-6ACEC25A8BCA}" dt="2025-05-07T13:29:16.629" v="476" actId="20577"/>
          <ac:spMkLst>
            <pc:docMk/>
            <pc:sldMk cId="3197381806" sldId="5910"/>
            <ac:spMk id="3" creationId="{2A038C82-0F15-A7E7-5088-05A5D66EAFE5}"/>
          </ac:spMkLst>
        </pc:spChg>
      </pc:sldChg>
      <pc:sldChg chg="modSp add mod">
        <pc:chgData name="Gudka, Dawna" userId="823cceae-331b-41d6-9a63-34ad6d1db55c" providerId="ADAL" clId="{A1E5C167-7297-4135-850F-6ACEC25A8BCA}" dt="2025-05-07T13:37:02.428" v="618" actId="20577"/>
        <pc:sldMkLst>
          <pc:docMk/>
          <pc:sldMk cId="521114537" sldId="5911"/>
        </pc:sldMkLst>
        <pc:spChg chg="mod">
          <ac:chgData name="Gudka, Dawna" userId="823cceae-331b-41d6-9a63-34ad6d1db55c" providerId="ADAL" clId="{A1E5C167-7297-4135-850F-6ACEC25A8BCA}" dt="2025-05-07T13:29:51.824" v="511" actId="20577"/>
          <ac:spMkLst>
            <pc:docMk/>
            <pc:sldMk cId="521114537" sldId="5911"/>
            <ac:spMk id="2" creationId="{62BD67DF-53B5-FFC6-AA1F-6AB04E230282}"/>
          </ac:spMkLst>
        </pc:spChg>
        <pc:spChg chg="mod">
          <ac:chgData name="Gudka, Dawna" userId="823cceae-331b-41d6-9a63-34ad6d1db55c" providerId="ADAL" clId="{A1E5C167-7297-4135-850F-6ACEC25A8BCA}" dt="2025-05-07T13:37:02.428" v="618" actId="20577"/>
          <ac:spMkLst>
            <pc:docMk/>
            <pc:sldMk cId="521114537" sldId="5911"/>
            <ac:spMk id="3" creationId="{6B801495-E36D-07E7-586A-BB74E304DB55}"/>
          </ac:spMkLst>
        </pc:spChg>
      </pc:sldChg>
      <pc:sldChg chg="addSp delSp modSp add mod">
        <pc:chgData name="Gudka, Dawna" userId="823cceae-331b-41d6-9a63-34ad6d1db55c" providerId="ADAL" clId="{A1E5C167-7297-4135-850F-6ACEC25A8BCA}" dt="2025-05-07T22:38:37.848" v="2879" actId="20577"/>
        <pc:sldMkLst>
          <pc:docMk/>
          <pc:sldMk cId="1974436417" sldId="5912"/>
        </pc:sldMkLst>
        <pc:spChg chg="add del mod">
          <ac:chgData name="Gudka, Dawna" userId="823cceae-331b-41d6-9a63-34ad6d1db55c" providerId="ADAL" clId="{A1E5C167-7297-4135-850F-6ACEC25A8BCA}" dt="2025-05-07T22:38:37.848" v="2879" actId="20577"/>
          <ac:spMkLst>
            <pc:docMk/>
            <pc:sldMk cId="1974436417" sldId="5912"/>
            <ac:spMk id="7" creationId="{897D9CED-C3ED-6FD6-AC89-4F1D55C1A1E4}"/>
          </ac:spMkLst>
        </pc:spChg>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modSp mod">
        <pc:chgData name="Gudka, Dawna" userId="823cceae-331b-41d6-9a63-34ad6d1db55c" providerId="ADAL" clId="{A1E5C167-7297-4135-850F-6ACEC25A8BCA}" dt="2025-05-07T22:47:46.636" v="2933" actId="2"/>
        <pc:sldMkLst>
          <pc:docMk/>
          <pc:sldMk cId="3702270092" sldId="5924"/>
        </pc:sldMkLst>
        <pc:spChg chg="mod">
          <ac:chgData name="Gudka, Dawna" userId="823cceae-331b-41d6-9a63-34ad6d1db55c" providerId="ADAL" clId="{A1E5C167-7297-4135-850F-6ACEC25A8BCA}" dt="2025-05-07T22:47:46.636" v="2933" actId="2"/>
          <ac:spMkLst>
            <pc:docMk/>
            <pc:sldMk cId="3702270092" sldId="5924"/>
            <ac:spMk id="3" creationId="{0A147C3C-E991-5461-11CA-E03687F0361E}"/>
          </ac:spMkLst>
        </pc:spChg>
      </pc:sldChg>
      <pc:sldChg chg="addSp delSp modSp new mod ord">
        <pc:chgData name="Gudka, Dawna" userId="823cceae-331b-41d6-9a63-34ad6d1db55c" providerId="ADAL" clId="{A1E5C167-7297-4135-850F-6ACEC25A8BCA}" dt="2025-05-07T22:43:10.244" v="2901" actId="478"/>
        <pc:sldMkLst>
          <pc:docMk/>
          <pc:sldMk cId="3768008294" sldId="5925"/>
        </pc:sldMkLst>
        <pc:spChg chg="mod">
          <ac:chgData name="Gudka, Dawna" userId="823cceae-331b-41d6-9a63-34ad6d1db55c" providerId="ADAL" clId="{A1E5C167-7297-4135-850F-6ACEC25A8BCA}" dt="2025-05-07T22:08:30.460" v="2385" actId="20577"/>
          <ac:spMkLst>
            <pc:docMk/>
            <pc:sldMk cId="3768008294" sldId="5925"/>
            <ac:spMk id="2" creationId="{BC1B1E62-12EB-DF8F-6861-CCE12D52B3EC}"/>
          </ac:spMkLst>
        </pc:spChg>
        <pc:spChg chg="ord">
          <ac:chgData name="Gudka, Dawna" userId="823cceae-331b-41d6-9a63-34ad6d1db55c" providerId="ADAL" clId="{A1E5C167-7297-4135-850F-6ACEC25A8BCA}" dt="2025-05-07T22:42:57.131" v="2898" actId="13244"/>
          <ac:spMkLst>
            <pc:docMk/>
            <pc:sldMk cId="3768008294" sldId="5925"/>
            <ac:spMk id="4" creationId="{0BF28E4F-BF37-EF87-E127-BE4A3653E532}"/>
          </ac:spMkLst>
        </pc:spChg>
        <pc:spChg chg="mod ord">
          <ac:chgData name="Gudka, Dawna" userId="823cceae-331b-41d6-9a63-34ad6d1db55c" providerId="ADAL" clId="{A1E5C167-7297-4135-850F-6ACEC25A8BCA}" dt="2025-05-07T22:42:59.832" v="2899" actId="13244"/>
          <ac:spMkLst>
            <pc:docMk/>
            <pc:sldMk cId="3768008294" sldId="5925"/>
            <ac:spMk id="5" creationId="{2D234C7C-98B1-C3BA-DD88-A52DDB4DBC41}"/>
          </ac:spMkLst>
        </pc:spChg>
        <pc:spChg chg="mod ord">
          <ac:chgData name="Gudka, Dawna" userId="823cceae-331b-41d6-9a63-34ad6d1db55c" providerId="ADAL" clId="{A1E5C167-7297-4135-850F-6ACEC25A8BCA}" dt="2025-05-07T22:43:01.829" v="2900" actId="13244"/>
          <ac:spMkLst>
            <pc:docMk/>
            <pc:sldMk cId="3768008294" sldId="5925"/>
            <ac:spMk id="6" creationId="{4823B912-9F4A-2D8F-0F5E-3E863C86D04B}"/>
          </ac:spMkLst>
        </pc:spChg>
        <pc:spChg chg="add mod">
          <ac:chgData name="Gudka, Dawna" userId="823cceae-331b-41d6-9a63-34ad6d1db55c" providerId="ADAL" clId="{A1E5C167-7297-4135-850F-6ACEC25A8BCA}" dt="2025-05-07T22:28:56.972" v="2539" actId="20577"/>
          <ac:spMkLst>
            <pc:docMk/>
            <pc:sldMk cId="3768008294" sldId="5925"/>
            <ac:spMk id="7" creationId="{A9E117FD-14BC-9C29-C86C-2FAE356741AB}"/>
          </ac:spMkLst>
        </pc:spChg>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pChg chg="mod">
          <ac:chgData name="Carey, Jasmine" userId="S::carey_j@cde.state.co.us::f824631c-ee58-4147-9207-eaf0ccde4905" providerId="AD" clId="Web-{8986ED4F-252B-7D25-ABA1-94CBB47F65E6}" dt="2025-05-07T22:36:10.617" v="58" actId="20577"/>
          <ac:spMkLst>
            <pc:docMk/>
            <pc:sldMk cId="1284145060" sldId="264"/>
            <ac:spMk id="5" creationId="{49B0B725-4189-65E1-116D-B4E3BD0FCD01}"/>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pChg chg="mod">
          <ac:chgData name="Slutzky, Collin" userId="21f7fb5c-490d-42a4-8741-4ce78a53b03a" providerId="ADAL" clId="{C9FB106D-84CF-430A-996D-10AB1C818191}" dt="2025-05-14T17:34:02.520" v="0" actId="27636"/>
          <ac:spMkLst>
            <pc:docMk/>
            <pc:sldMk cId="2332989696" sldId="5395"/>
            <ac:spMk id="3" creationId="{00000000-0000-0000-0000-000000000000}"/>
          </ac:spMkLst>
        </pc:spChg>
      </pc:sldChg>
      <pc:sldChg chg="modSp add mod">
        <pc:chgData name="Slutzky, Collin" userId="21f7fb5c-490d-42a4-8741-4ce78a53b03a" providerId="ADAL" clId="{C9FB106D-84CF-430A-996D-10AB1C818191}" dt="2025-05-14T17:37:53.494" v="201" actId="20577"/>
        <pc:sldMkLst>
          <pc:docMk/>
          <pc:sldMk cId="2365850526" sldId="5733"/>
        </pc:sldMkLst>
        <pc:spChg chg="mod">
          <ac:chgData name="Slutzky, Collin" userId="21f7fb5c-490d-42a4-8741-4ce78a53b03a" providerId="ADAL" clId="{C9FB106D-84CF-430A-996D-10AB1C818191}" dt="2025-05-14T17:37:14.794" v="166" actId="20577"/>
          <ac:spMkLst>
            <pc:docMk/>
            <pc:sldMk cId="2365850526" sldId="5733"/>
            <ac:spMk id="2" creationId="{E5D3A3BC-C3C5-ED57-84AB-C43489AE16AB}"/>
          </ac:spMkLst>
        </pc:spChg>
        <pc:spChg chg="mod">
          <ac:chgData name="Slutzky, Collin" userId="21f7fb5c-490d-42a4-8741-4ce78a53b03a" providerId="ADAL" clId="{C9FB106D-84CF-430A-996D-10AB1C818191}" dt="2025-05-14T17:37:53.494" v="201" actId="20577"/>
          <ac:spMkLst>
            <pc:docMk/>
            <pc:sldMk cId="2365850526" sldId="5733"/>
            <ac:spMk id="3" creationId="{F737E5AD-A4D8-5218-9778-9BFD2F764487}"/>
          </ac:spMkLst>
        </pc:spChg>
      </pc:sldChg>
      <pc:sldChg chg="modSp add mod">
        <pc:chgData name="Slutzky, Collin" userId="21f7fb5c-490d-42a4-8741-4ce78a53b03a" providerId="ADAL" clId="{C9FB106D-84CF-430A-996D-10AB1C818191}" dt="2025-05-14T17:44:12.202" v="1040" actId="20577"/>
        <pc:sldMkLst>
          <pc:docMk/>
          <pc:sldMk cId="467082449" sldId="5776"/>
        </pc:sldMkLst>
        <pc:spChg chg="mod">
          <ac:chgData name="Slutzky, Collin" userId="21f7fb5c-490d-42a4-8741-4ce78a53b03a" providerId="ADAL" clId="{C9FB106D-84CF-430A-996D-10AB1C818191}" dt="2025-05-14T17:44:12.202" v="1040" actId="20577"/>
          <ac:spMkLst>
            <pc:docMk/>
            <pc:sldMk cId="467082449" sldId="5776"/>
            <ac:spMk id="4" creationId="{B81E262B-2CF2-ED20-6409-E4416C90E5BE}"/>
          </ac:spMkLst>
        </pc:spChg>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modSp mod">
        <pc:chgData name="Ward, Reagan" userId="27291eb4-8241-4961-9e69-8c66e34cc5b0" providerId="ADAL" clId="{2A737B85-2F4C-4F10-91A0-30FC30D6237A}" dt="2025-05-15T13:19:49.782" v="780" actId="20577"/>
        <pc:sldMkLst>
          <pc:docMk/>
          <pc:sldMk cId="1284145060" sldId="264"/>
        </pc:sldMkLst>
        <pc:spChg chg="mod">
          <ac:chgData name="Ward, Reagan" userId="27291eb4-8241-4961-9e69-8c66e34cc5b0" providerId="ADAL" clId="{2A737B85-2F4C-4F10-91A0-30FC30D6237A}" dt="2025-05-15T13:19:49.782" v="780" actId="20577"/>
          <ac:spMkLst>
            <pc:docMk/>
            <pc:sldMk cId="1284145060" sldId="264"/>
            <ac:spMk id="5" creationId="{49B0B725-4189-65E1-116D-B4E3BD0FCD01}"/>
          </ac:spMkLst>
        </pc:spChg>
      </pc:sldChg>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pChg chg="add del mod">
          <ac:chgData name="Ward, Reagan" userId="27291eb4-8241-4961-9e69-8c66e34cc5b0" providerId="ADAL" clId="{2A737B85-2F4C-4F10-91A0-30FC30D6237A}" dt="2025-05-14T22:27:01.466" v="718" actId="6264"/>
          <ac:spMkLst>
            <pc:docMk/>
            <pc:sldMk cId="1364882848" sldId="3406"/>
            <ac:spMk id="2" creationId="{6ABB6C77-8C9F-CBFB-63A1-FA47F5EB3CE0}"/>
          </ac:spMkLst>
        </pc:spChg>
        <pc:spChg chg="mod ord">
          <ac:chgData name="Ward, Reagan" userId="27291eb4-8241-4961-9e69-8c66e34cc5b0" providerId="ADAL" clId="{2A737B85-2F4C-4F10-91A0-30FC30D6237A}" dt="2025-05-14T22:27:01.466" v="718" actId="6264"/>
          <ac:spMkLst>
            <pc:docMk/>
            <pc:sldMk cId="1364882848" sldId="3406"/>
            <ac:spMk id="3" creationId="{78C951B4-6AB4-A32A-E1A9-C86B1E6AAA25}"/>
          </ac:spMkLst>
        </pc:spChg>
      </pc:sldChg>
      <pc:sldChg chg="addSp delSp modSp mod chgLayout">
        <pc:chgData name="Ward, Reagan" userId="27291eb4-8241-4961-9e69-8c66e34cc5b0" providerId="ADAL" clId="{2A737B85-2F4C-4F10-91A0-30FC30D6237A}" dt="2025-05-14T22:27:04.954" v="719" actId="6264"/>
        <pc:sldMkLst>
          <pc:docMk/>
          <pc:sldMk cId="3520971573" sldId="3412"/>
        </pc:sldMkLst>
        <pc:spChg chg="add del mod">
          <ac:chgData name="Ward, Reagan" userId="27291eb4-8241-4961-9e69-8c66e34cc5b0" providerId="ADAL" clId="{2A737B85-2F4C-4F10-91A0-30FC30D6237A}" dt="2025-05-14T22:27:04.954" v="719" actId="6264"/>
          <ac:spMkLst>
            <pc:docMk/>
            <pc:sldMk cId="3520971573" sldId="3412"/>
            <ac:spMk id="2" creationId="{45BC0661-016C-DEE5-0217-3347E360DEC3}"/>
          </ac:spMkLst>
        </pc:spChg>
        <pc:spChg chg="mod ord">
          <ac:chgData name="Ward, Reagan" userId="27291eb4-8241-4961-9e69-8c66e34cc5b0" providerId="ADAL" clId="{2A737B85-2F4C-4F10-91A0-30FC30D6237A}" dt="2025-05-14T22:27:04.954" v="719" actId="6264"/>
          <ac:spMkLst>
            <pc:docMk/>
            <pc:sldMk cId="3520971573" sldId="3412"/>
            <ac:spMk id="3" creationId="{78C951B4-6AB4-A32A-E1A9-C86B1E6AAA25}"/>
          </ac:spMkLst>
        </pc:spChg>
      </pc:sldChg>
      <pc:sldChg chg="modSp mod">
        <pc:chgData name="Ward, Reagan" userId="27291eb4-8241-4961-9e69-8c66e34cc5b0" providerId="ADAL" clId="{2A737B85-2F4C-4F10-91A0-30FC30D6237A}" dt="2025-05-14T22:28:22.424" v="720" actId="207"/>
        <pc:sldMkLst>
          <pc:docMk/>
          <pc:sldMk cId="3830526284" sldId="3417"/>
        </pc:sldMkLst>
        <pc:spChg chg="mod">
          <ac:chgData name="Ward, Reagan" userId="27291eb4-8241-4961-9e69-8c66e34cc5b0" providerId="ADAL" clId="{2A737B85-2F4C-4F10-91A0-30FC30D6237A}" dt="2025-05-14T22:28:22.424" v="720" actId="207"/>
          <ac:spMkLst>
            <pc:docMk/>
            <pc:sldMk cId="3830526284" sldId="3417"/>
            <ac:spMk id="6" creationId="{D08EF31A-4BB5-4879-CD48-91C80C2D8145}"/>
          </ac:spMkLst>
        </pc:spChg>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pChg chg="mod ord">
          <ac:chgData name="Ward, Reagan" userId="27291eb4-8241-4961-9e69-8c66e34cc5b0" providerId="ADAL" clId="{2A737B85-2F4C-4F10-91A0-30FC30D6237A}" dt="2025-05-13T21:01:18.001" v="350" actId="6264"/>
          <ac:spMkLst>
            <pc:docMk/>
            <pc:sldMk cId="1780666075" sldId="5415"/>
            <ac:spMk id="4" creationId="{0881A05E-6BDD-F77F-1AEC-FBD7A828E21E}"/>
          </ac:spMkLst>
        </pc:spChg>
        <pc:spChg chg="mod ord">
          <ac:chgData name="Ward, Reagan" userId="27291eb4-8241-4961-9e69-8c66e34cc5b0" providerId="ADAL" clId="{2A737B85-2F4C-4F10-91A0-30FC30D6237A}" dt="2025-05-13T21:01:18.001" v="350" actId="6264"/>
          <ac:spMkLst>
            <pc:docMk/>
            <pc:sldMk cId="1780666075" sldId="5415"/>
            <ac:spMk id="5" creationId="{6AE5AA1C-3869-5C4A-7D6B-49BA0FB26492}"/>
          </ac:spMkLst>
        </pc:spChg>
        <pc:spChg chg="mod ord">
          <ac:chgData name="Ward, Reagan" userId="27291eb4-8241-4961-9e69-8c66e34cc5b0" providerId="ADAL" clId="{2A737B85-2F4C-4F10-91A0-30FC30D6237A}" dt="2025-05-13T21:02:16.126" v="419" actId="27636"/>
          <ac:spMkLst>
            <pc:docMk/>
            <pc:sldMk cId="1780666075" sldId="5415"/>
            <ac:spMk id="6" creationId="{1EB4AB27-B417-D907-2626-223A7F192B7B}"/>
          </ac:spMkLst>
        </pc:spChg>
        <pc:spChg chg="mod ord">
          <ac:chgData name="Ward, Reagan" userId="27291eb4-8241-4961-9e69-8c66e34cc5b0" providerId="ADAL" clId="{2A737B85-2F4C-4F10-91A0-30FC30D6237A}" dt="2025-05-13T21:01:18.001" v="350" actId="6264"/>
          <ac:spMkLst>
            <pc:docMk/>
            <pc:sldMk cId="1780666075" sldId="5415"/>
            <ac:spMk id="7" creationId="{494B1714-80AC-C48C-1184-BCCD942FAE70}"/>
          </ac:spMkLst>
        </pc:spChg>
        <pc:spChg chg="mod ord">
          <ac:chgData name="Ward, Reagan" userId="27291eb4-8241-4961-9e69-8c66e34cc5b0" providerId="ADAL" clId="{2A737B85-2F4C-4F10-91A0-30FC30D6237A}" dt="2025-05-13T21:01:18.001" v="350" actId="6264"/>
          <ac:spMkLst>
            <pc:docMk/>
            <pc:sldMk cId="1780666075" sldId="5415"/>
            <ac:spMk id="8" creationId="{A79D3C9B-C640-349A-6161-677B0004ADE6}"/>
          </ac:spMkLst>
        </pc:spChg>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pChg chg="mod">
          <ac:chgData name="Ward, Reagan" userId="27291eb4-8241-4961-9e69-8c66e34cc5b0" providerId="ADAL" clId="{2A737B85-2F4C-4F10-91A0-30FC30D6237A}" dt="2025-05-13T20:50:27.452" v="215" actId="5793"/>
          <ac:spMkLst>
            <pc:docMk/>
            <pc:sldMk cId="2219274277" sldId="5422"/>
            <ac:spMk id="11" creationId="{27F5BE03-B291-E94C-3DAF-8370278906D9}"/>
          </ac:spMkLst>
        </pc:spChg>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pChg chg="mod">
          <ac:chgData name="Ward, Reagan" userId="27291eb4-8241-4961-9e69-8c66e34cc5b0" providerId="ADAL" clId="{2A737B85-2F4C-4F10-91A0-30FC30D6237A}" dt="2025-05-15T13:20:13.085" v="782" actId="403"/>
          <ac:spMkLst>
            <pc:docMk/>
            <pc:sldMk cId="3511270056" sldId="5562"/>
            <ac:spMk id="3" creationId="{AB8A87EC-9715-0311-2012-F14640DB1F0F}"/>
          </ac:spMkLst>
        </pc:spChg>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pChg chg="mod">
          <ac:chgData name="Ward, Reagan" userId="27291eb4-8241-4961-9e69-8c66e34cc5b0" providerId="ADAL" clId="{2A737B85-2F4C-4F10-91A0-30FC30D6237A}" dt="2025-05-15T13:55:53.364" v="1284" actId="20577"/>
          <ac:spMkLst>
            <pc:docMk/>
            <pc:sldMk cId="4255130237" sldId="5918"/>
            <ac:spMk id="3" creationId="{8E6FCCF8-4B62-2650-C6E6-9CC9B2272B53}"/>
          </ac:spMkLst>
        </pc:spChg>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pChg chg="mod ord">
          <ac:chgData name="Ward, Reagan" userId="27291eb4-8241-4961-9e69-8c66e34cc5b0" providerId="ADAL" clId="{2A737B85-2F4C-4F10-91A0-30FC30D6237A}" dt="2025-05-13T20:51:22.931" v="221" actId="700"/>
          <ac:spMkLst>
            <pc:docMk/>
            <pc:sldMk cId="1682412232" sldId="5928"/>
            <ac:spMk id="4" creationId="{D35C0A1F-6843-8E83-4E34-EB68046F7383}"/>
          </ac:spMkLst>
        </pc:spChg>
        <pc:spChg chg="add mod ord">
          <ac:chgData name="Ward, Reagan" userId="27291eb4-8241-4961-9e69-8c66e34cc5b0" providerId="ADAL" clId="{2A737B85-2F4C-4F10-91A0-30FC30D6237A}" dt="2025-05-13T20:51:25.450" v="231" actId="20577"/>
          <ac:spMkLst>
            <pc:docMk/>
            <pc:sldMk cId="1682412232" sldId="5928"/>
            <ac:spMk id="5" creationId="{6AFEF9F2-6CB9-1B06-4357-1065FF96E194}"/>
          </ac:spMkLst>
        </pc:spChg>
        <pc:spChg chg="add mod ord">
          <ac:chgData name="Ward, Reagan" userId="27291eb4-8241-4961-9e69-8c66e34cc5b0" providerId="ADAL" clId="{2A737B85-2F4C-4F10-91A0-30FC30D6237A}" dt="2025-05-13T20:51:29.205" v="245" actId="20577"/>
          <ac:spMkLst>
            <pc:docMk/>
            <pc:sldMk cId="1682412232" sldId="5928"/>
            <ac:spMk id="6" creationId="{FD7A9054-3654-6827-DE6C-99BC9FB372D4}"/>
          </ac:spMkLst>
        </pc:spChg>
      </pc:sldChg>
      <pc:sldChg chg="modSp new mod">
        <pc:chgData name="Ward, Reagan" userId="27291eb4-8241-4961-9e69-8c66e34cc5b0" providerId="ADAL" clId="{2A737B85-2F4C-4F10-91A0-30FC30D6237A}" dt="2025-05-13T20:51:36.014" v="278" actId="20577"/>
        <pc:sldMkLst>
          <pc:docMk/>
          <pc:sldMk cId="3418769046" sldId="5929"/>
        </pc:sldMkLst>
        <pc:spChg chg="mod">
          <ac:chgData name="Ward, Reagan" userId="27291eb4-8241-4961-9e69-8c66e34cc5b0" providerId="ADAL" clId="{2A737B85-2F4C-4F10-91A0-30FC30D6237A}" dt="2025-05-13T20:51:36.014" v="278" actId="20577"/>
          <ac:spMkLst>
            <pc:docMk/>
            <pc:sldMk cId="3418769046" sldId="5929"/>
            <ac:spMk id="2" creationId="{2BB425B0-3836-7787-FA13-2F1DC1074785}"/>
          </ac:spMkLst>
        </pc:spChg>
      </pc:sldChg>
      <pc:sldChg chg="modSp add mod">
        <pc:chgData name="Ward, Reagan" userId="27291eb4-8241-4961-9e69-8c66e34cc5b0" providerId="ADAL" clId="{2A737B85-2F4C-4F10-91A0-30FC30D6237A}" dt="2025-05-13T20:51:59.614" v="324" actId="20577"/>
        <pc:sldMkLst>
          <pc:docMk/>
          <pc:sldMk cId="3778535497" sldId="5930"/>
        </pc:sldMkLst>
        <pc:spChg chg="mod">
          <ac:chgData name="Ward, Reagan" userId="27291eb4-8241-4961-9e69-8c66e34cc5b0" providerId="ADAL" clId="{2A737B85-2F4C-4F10-91A0-30FC30D6237A}" dt="2025-05-13T20:51:53.728" v="309" actId="20577"/>
          <ac:spMkLst>
            <pc:docMk/>
            <pc:sldMk cId="3778535497" sldId="5930"/>
            <ac:spMk id="5" creationId="{24DBCBF5-30D5-717F-8FA9-8540F56051AC}"/>
          </ac:spMkLst>
        </pc:spChg>
        <pc:spChg chg="mod">
          <ac:chgData name="Ward, Reagan" userId="27291eb4-8241-4961-9e69-8c66e34cc5b0" providerId="ADAL" clId="{2A737B85-2F4C-4F10-91A0-30FC30D6237A}" dt="2025-05-13T20:51:59.614" v="324" actId="20577"/>
          <ac:spMkLst>
            <pc:docMk/>
            <pc:sldMk cId="3778535497" sldId="5930"/>
            <ac:spMk id="6" creationId="{E93DE347-4226-6BD9-6BD0-C4870C7D7A99}"/>
          </ac:spMkLst>
        </pc:spChg>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pChg chg="del mod ord">
          <ac:chgData name="Ward, Reagan" userId="27291eb4-8241-4961-9e69-8c66e34cc5b0" providerId="ADAL" clId="{2A737B85-2F4C-4F10-91A0-30FC30D6237A}" dt="2025-05-15T13:44:57.517" v="786" actId="700"/>
          <ac:spMkLst>
            <pc:docMk/>
            <pc:sldMk cId="868980279" sldId="5935"/>
            <ac:spMk id="2" creationId="{1A4B3EDD-D4B0-07CE-8D72-F7748A6184FA}"/>
          </ac:spMkLst>
        </pc:spChg>
        <pc:spChg chg="del mod ord">
          <ac:chgData name="Ward, Reagan" userId="27291eb4-8241-4961-9e69-8c66e34cc5b0" providerId="ADAL" clId="{2A737B85-2F4C-4F10-91A0-30FC30D6237A}" dt="2025-05-15T13:44:57.517" v="786" actId="700"/>
          <ac:spMkLst>
            <pc:docMk/>
            <pc:sldMk cId="868980279" sldId="5935"/>
            <ac:spMk id="3" creationId="{463C01AF-39E5-2CAA-DEFE-18797CBAA9B0}"/>
          </ac:spMkLst>
        </pc:spChg>
        <pc:spChg chg="mod ord">
          <ac:chgData name="Ward, Reagan" userId="27291eb4-8241-4961-9e69-8c66e34cc5b0" providerId="ADAL" clId="{2A737B85-2F4C-4F10-91A0-30FC30D6237A}" dt="2025-05-15T13:44:57.517" v="786" actId="700"/>
          <ac:spMkLst>
            <pc:docMk/>
            <pc:sldMk cId="868980279" sldId="5935"/>
            <ac:spMk id="4" creationId="{A5118013-E474-420A-E3D5-03D854295637}"/>
          </ac:spMkLst>
        </pc:spChg>
        <pc:spChg chg="del">
          <ac:chgData name="Ward, Reagan" userId="27291eb4-8241-4961-9e69-8c66e34cc5b0" providerId="ADAL" clId="{2A737B85-2F4C-4F10-91A0-30FC30D6237A}" dt="2025-05-15T13:44:57.517" v="786" actId="700"/>
          <ac:spMkLst>
            <pc:docMk/>
            <pc:sldMk cId="868980279" sldId="5935"/>
            <ac:spMk id="5" creationId="{6CAD6655-BE02-A778-E95F-6F0632D9E78F}"/>
          </ac:spMkLst>
        </pc:spChg>
        <pc:spChg chg="del">
          <ac:chgData name="Ward, Reagan" userId="27291eb4-8241-4961-9e69-8c66e34cc5b0" providerId="ADAL" clId="{2A737B85-2F4C-4F10-91A0-30FC30D6237A}" dt="2025-05-15T13:44:57.517" v="786" actId="700"/>
          <ac:spMkLst>
            <pc:docMk/>
            <pc:sldMk cId="868980279" sldId="5935"/>
            <ac:spMk id="6" creationId="{B4D23B52-40C5-FC3C-B8E4-58F3ECDFFF49}"/>
          </ac:spMkLst>
        </pc:spChg>
        <pc:spChg chg="add mod ord">
          <ac:chgData name="Ward, Reagan" userId="27291eb4-8241-4961-9e69-8c66e34cc5b0" providerId="ADAL" clId="{2A737B85-2F4C-4F10-91A0-30FC30D6237A}" dt="2025-05-15T13:45:30.764" v="822" actId="14100"/>
          <ac:spMkLst>
            <pc:docMk/>
            <pc:sldMk cId="868980279" sldId="5935"/>
            <ac:spMk id="7" creationId="{7EFD3F5B-1A98-84F6-E4E3-79EE767F45BF}"/>
          </ac:spMkLst>
        </pc:spChg>
        <pc:spChg chg="add mod ord">
          <ac:chgData name="Ward, Reagan" userId="27291eb4-8241-4961-9e69-8c66e34cc5b0" providerId="ADAL" clId="{2A737B85-2F4C-4F10-91A0-30FC30D6237A}" dt="2025-05-15T13:47:04.232" v="845" actId="14100"/>
          <ac:spMkLst>
            <pc:docMk/>
            <pc:sldMk cId="868980279" sldId="5935"/>
            <ac:spMk id="8" creationId="{29669C61-0C84-BA39-0FB7-FD8119E0BEC1}"/>
          </ac:spMkLst>
        </pc:spChg>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pChg chg="mod ord">
          <ac:chgData name="McRee, Rebecca" userId="3a10fa13-9d60-4c0b-b361-471945732c34" providerId="ADAL" clId="{39115E9A-085C-49C9-BE21-485FCEE6BAE3}" dt="2025-05-14T22:25:01.405" v="24" actId="700"/>
          <ac:spMkLst>
            <pc:docMk/>
            <pc:sldMk cId="1302248437" sldId="3398"/>
            <ac:spMk id="2" creationId="{34009463-5C0A-E380-487D-2DBAA797FCCC}"/>
          </ac:spMkLst>
        </pc:spChg>
        <pc:spChg chg="mod ord">
          <ac:chgData name="McRee, Rebecca" userId="3a10fa13-9d60-4c0b-b361-471945732c34" providerId="ADAL" clId="{39115E9A-085C-49C9-BE21-485FCEE6BAE3}" dt="2025-05-14T22:25:01.576" v="27" actId="27636"/>
          <ac:spMkLst>
            <pc:docMk/>
            <pc:sldMk cId="1302248437" sldId="3398"/>
            <ac:spMk id="3" creationId="{FDF0CBF6-F48C-2643-236C-1979F22C7897}"/>
          </ac:spMkLst>
        </pc:spChg>
        <pc:spChg chg="add mod ord">
          <ac:chgData name="McRee, Rebecca" userId="3a10fa13-9d60-4c0b-b361-471945732c34" providerId="ADAL" clId="{39115E9A-085C-49C9-BE21-485FCEE6BAE3}" dt="2025-05-14T22:25:55.683" v="80"/>
          <ac:spMkLst>
            <pc:docMk/>
            <pc:sldMk cId="1302248437" sldId="3398"/>
            <ac:spMk id="4" creationId="{5FBC5810-C493-AC2F-B3C0-AA4B7D3F0FAC}"/>
          </ac:spMkLst>
        </pc:spChg>
        <pc:spChg chg="add mod ord">
          <ac:chgData name="McRee, Rebecca" userId="3a10fa13-9d60-4c0b-b361-471945732c34" providerId="ADAL" clId="{39115E9A-085C-49C9-BE21-485FCEE6BAE3}" dt="2025-05-14T22:26:38.707" v="90"/>
          <ac:spMkLst>
            <pc:docMk/>
            <pc:sldMk cId="1302248437" sldId="3398"/>
            <ac:spMk id="5" creationId="{695A4EEE-BB7E-D346-BAA6-C2AE209E9E34}"/>
          </ac:spMkLst>
        </pc:spChg>
      </pc:sldChg>
      <pc:sldChg chg="addSp modSp del mod modClrScheme chgLayout">
        <pc:chgData name="McRee, Rebecca" userId="3a10fa13-9d60-4c0b-b361-471945732c34" providerId="ADAL" clId="{39115E9A-085C-49C9-BE21-485FCEE6BAE3}" dt="2025-05-14T22:26:44.932" v="92"/>
        <pc:sldMkLst>
          <pc:docMk/>
          <pc:sldMk cId="4273129730" sldId="3399"/>
        </pc:sldMkLst>
        <pc:spChg chg="mod ord">
          <ac:chgData name="McRee, Rebecca" userId="3a10fa13-9d60-4c0b-b361-471945732c34" providerId="ADAL" clId="{39115E9A-085C-49C9-BE21-485FCEE6BAE3}" dt="2025-05-14T22:25:01.405" v="24" actId="700"/>
          <ac:spMkLst>
            <pc:docMk/>
            <pc:sldMk cId="4273129730" sldId="3399"/>
            <ac:spMk id="2" creationId="{A4DBF117-1282-AF47-DBFF-FB4A61616670}"/>
          </ac:spMkLst>
        </pc:spChg>
        <pc:spChg chg="mod ord">
          <ac:chgData name="McRee, Rebecca" userId="3a10fa13-9d60-4c0b-b361-471945732c34" providerId="ADAL" clId="{39115E9A-085C-49C9-BE21-485FCEE6BAE3}" dt="2025-05-14T22:25:01.602" v="29" actId="27636"/>
          <ac:spMkLst>
            <pc:docMk/>
            <pc:sldMk cId="4273129730" sldId="3399"/>
            <ac:spMk id="3" creationId="{6BE2E123-FEA4-1301-40E5-2C3899EE4945}"/>
          </ac:spMkLst>
        </pc:spChg>
        <pc:spChg chg="add mod ord">
          <ac:chgData name="McRee, Rebecca" userId="3a10fa13-9d60-4c0b-b361-471945732c34" providerId="ADAL" clId="{39115E9A-085C-49C9-BE21-485FCEE6BAE3}" dt="2025-05-14T22:26:02.653" v="82"/>
          <ac:spMkLst>
            <pc:docMk/>
            <pc:sldMk cId="4273129730" sldId="3399"/>
            <ac:spMk id="4" creationId="{0D3A9EED-7D21-3AA5-117C-932EDBB8DACF}"/>
          </ac:spMkLst>
        </pc:spChg>
        <pc:spChg chg="add mod ord">
          <ac:chgData name="McRee, Rebecca" userId="3a10fa13-9d60-4c0b-b361-471945732c34" providerId="ADAL" clId="{39115E9A-085C-49C9-BE21-485FCEE6BAE3}" dt="2025-05-14T22:26:44.932" v="92"/>
          <ac:spMkLst>
            <pc:docMk/>
            <pc:sldMk cId="4273129730" sldId="3399"/>
            <ac:spMk id="5" creationId="{27FA0F3F-75AD-59DE-2880-7C1BD5F9612B}"/>
          </ac:spMkLst>
        </pc:spChg>
      </pc:sldChg>
      <pc:sldChg chg="addSp modSp del mod modClrScheme chgLayout">
        <pc:chgData name="McRee, Rebecca" userId="3a10fa13-9d60-4c0b-b361-471945732c34" providerId="ADAL" clId="{39115E9A-085C-49C9-BE21-485FCEE6BAE3}" dt="2025-05-14T22:26:41.126" v="91"/>
        <pc:sldMkLst>
          <pc:docMk/>
          <pc:sldMk cId="1697232487" sldId="3401"/>
        </pc:sldMkLst>
        <pc:spChg chg="mod ord">
          <ac:chgData name="McRee, Rebecca" userId="3a10fa13-9d60-4c0b-b361-471945732c34" providerId="ADAL" clId="{39115E9A-085C-49C9-BE21-485FCEE6BAE3}" dt="2025-05-14T22:25:01.405" v="24" actId="700"/>
          <ac:spMkLst>
            <pc:docMk/>
            <pc:sldMk cId="1697232487" sldId="3401"/>
            <ac:spMk id="2" creationId="{429CF17C-35AB-C5B4-C0C3-FFD510B7DD1E}"/>
          </ac:spMkLst>
        </pc:spChg>
        <pc:spChg chg="mod ord">
          <ac:chgData name="McRee, Rebecca" userId="3a10fa13-9d60-4c0b-b361-471945732c34" providerId="ADAL" clId="{39115E9A-085C-49C9-BE21-485FCEE6BAE3}" dt="2025-05-14T22:25:01.586" v="28" actId="27636"/>
          <ac:spMkLst>
            <pc:docMk/>
            <pc:sldMk cId="1697232487" sldId="3401"/>
            <ac:spMk id="3" creationId="{688C8114-AD61-096C-EC30-D9A102FFB882}"/>
          </ac:spMkLst>
        </pc:spChg>
        <pc:spChg chg="add mod ord">
          <ac:chgData name="McRee, Rebecca" userId="3a10fa13-9d60-4c0b-b361-471945732c34" providerId="ADAL" clId="{39115E9A-085C-49C9-BE21-485FCEE6BAE3}" dt="2025-05-14T22:25:59.289" v="81"/>
          <ac:spMkLst>
            <pc:docMk/>
            <pc:sldMk cId="1697232487" sldId="3401"/>
            <ac:spMk id="4" creationId="{CC701DC4-EBC9-1FAB-3999-47AD19673850}"/>
          </ac:spMkLst>
        </pc:spChg>
        <pc:spChg chg="add mod ord">
          <ac:chgData name="McRee, Rebecca" userId="3a10fa13-9d60-4c0b-b361-471945732c34" providerId="ADAL" clId="{39115E9A-085C-49C9-BE21-485FCEE6BAE3}" dt="2025-05-14T22:26:41.126" v="91"/>
          <ac:spMkLst>
            <pc:docMk/>
            <pc:sldMk cId="1697232487" sldId="3401"/>
            <ac:spMk id="5" creationId="{D2A08F01-26E6-B2F8-445D-C3B55F290006}"/>
          </ac:spMkLst>
        </pc:spChg>
      </pc:sldChg>
      <pc:sldChg chg="modSp del mod modClrScheme chgLayout">
        <pc:chgData name="McRee, Rebecca" userId="3a10fa13-9d60-4c0b-b361-471945732c34" providerId="ADAL" clId="{39115E9A-085C-49C9-BE21-485FCEE6BAE3}" dt="2025-05-14T22:24:40.501" v="22" actId="700"/>
        <pc:sldMkLst>
          <pc:docMk/>
          <pc:sldMk cId="1364882848" sldId="3406"/>
        </pc:sldMkLst>
        <pc:spChg chg="mod ord">
          <ac:chgData name="McRee, Rebecca" userId="3a10fa13-9d60-4c0b-b361-471945732c34" providerId="ADAL" clId="{39115E9A-085C-49C9-BE21-485FCEE6BAE3}" dt="2025-05-14T22:24:40.501" v="22" actId="700"/>
          <ac:spMkLst>
            <pc:docMk/>
            <pc:sldMk cId="1364882848" sldId="3406"/>
            <ac:spMk id="3" creationId="{78C951B4-6AB4-A32A-E1A9-C86B1E6AAA25}"/>
          </ac:spMkLst>
        </pc:spChg>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pChg chg="mod ord">
          <ac:chgData name="McRee, Rebecca" userId="3a10fa13-9d60-4c0b-b361-471945732c34" providerId="ADAL" clId="{39115E9A-085C-49C9-BE21-485FCEE6BAE3}" dt="2025-05-14T22:24:13.688" v="20" actId="700"/>
          <ac:spMkLst>
            <pc:docMk/>
            <pc:sldMk cId="3507114357" sldId="3409"/>
            <ac:spMk id="2" creationId="{A90B2EDA-5200-E5AB-200E-72E963F007C4}"/>
          </ac:spMkLst>
        </pc:spChg>
        <pc:spChg chg="mod ord">
          <ac:chgData name="McRee, Rebecca" userId="3a10fa13-9d60-4c0b-b361-471945732c34" providerId="ADAL" clId="{39115E9A-085C-49C9-BE21-485FCEE6BAE3}" dt="2025-05-14T22:24:13.750" v="21" actId="27636"/>
          <ac:spMkLst>
            <pc:docMk/>
            <pc:sldMk cId="3507114357" sldId="3409"/>
            <ac:spMk id="3" creationId="{E3D7DB49-84B2-EC84-89F7-46D621321A3F}"/>
          </ac:spMkLst>
        </pc:spChg>
        <pc:spChg chg="del">
          <ac:chgData name="McRee, Rebecca" userId="3a10fa13-9d60-4c0b-b361-471945732c34" providerId="ADAL" clId="{39115E9A-085C-49C9-BE21-485FCEE6BAE3}" dt="2025-05-14T22:24:13.688" v="20" actId="700"/>
          <ac:spMkLst>
            <pc:docMk/>
            <pc:sldMk cId="3507114357" sldId="3409"/>
            <ac:spMk id="4" creationId="{331F31B9-EB1A-598A-1A53-30C5AF39ADF3}"/>
          </ac:spMkLst>
        </pc:spChg>
        <pc:spChg chg="add mod ord">
          <ac:chgData name="McRee, Rebecca" userId="3a10fa13-9d60-4c0b-b361-471945732c34" providerId="ADAL" clId="{39115E9A-085C-49C9-BE21-485FCEE6BAE3}" dt="2025-05-14T22:24:13.688" v="20" actId="700"/>
          <ac:spMkLst>
            <pc:docMk/>
            <pc:sldMk cId="3507114357" sldId="3409"/>
            <ac:spMk id="5" creationId="{52817B0A-1B79-E66D-7AA6-53D422EDAEBA}"/>
          </ac:spMkLst>
        </pc:spChg>
        <pc:spChg chg="add mod ord">
          <ac:chgData name="McRee, Rebecca" userId="3a10fa13-9d60-4c0b-b361-471945732c34" providerId="ADAL" clId="{39115E9A-085C-49C9-BE21-485FCEE6BAE3}" dt="2025-05-14T22:24:13.688" v="20" actId="700"/>
          <ac:spMkLst>
            <pc:docMk/>
            <pc:sldMk cId="3507114357" sldId="3409"/>
            <ac:spMk id="6" creationId="{0E996FE4-76DD-4C93-FBF2-153CBADEBB22}"/>
          </ac:spMkLst>
        </pc:spChg>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pChg chg="mod ord">
          <ac:chgData name="McRee, Rebecca" userId="3a10fa13-9d60-4c0b-b361-471945732c34" providerId="ADAL" clId="{39115E9A-085C-49C9-BE21-485FCEE6BAE3}" dt="2025-05-14T22:25:01.405" v="24" actId="700"/>
          <ac:spMkLst>
            <pc:docMk/>
            <pc:sldMk cId="25185463" sldId="3410"/>
            <ac:spMk id="2" creationId="{DCA720D2-B982-9D2D-9F4A-AF48DB80BD8C}"/>
          </ac:spMkLst>
        </pc:spChg>
        <pc:spChg chg="mod ord">
          <ac:chgData name="McRee, Rebecca" userId="3a10fa13-9d60-4c0b-b361-471945732c34" providerId="ADAL" clId="{39115E9A-085C-49C9-BE21-485FCEE6BAE3}" dt="2025-05-14T22:25:01.541" v="25" actId="27636"/>
          <ac:spMkLst>
            <pc:docMk/>
            <pc:sldMk cId="25185463" sldId="3410"/>
            <ac:spMk id="3" creationId="{3D066CF5-7081-42E3-9FA7-7C89550A0590}"/>
          </ac:spMkLst>
        </pc:spChg>
        <pc:spChg chg="add mod ord">
          <ac:chgData name="McRee, Rebecca" userId="3a10fa13-9d60-4c0b-b361-471945732c34" providerId="ADAL" clId="{39115E9A-085C-49C9-BE21-485FCEE6BAE3}" dt="2025-05-14T22:25:33.919" v="56" actId="20577"/>
          <ac:spMkLst>
            <pc:docMk/>
            <pc:sldMk cId="25185463" sldId="3410"/>
            <ac:spMk id="4" creationId="{CE543812-9C6C-0F82-AD27-BE8764A4275A}"/>
          </ac:spMkLst>
        </pc:spChg>
        <pc:spChg chg="add mod ord">
          <ac:chgData name="McRee, Rebecca" userId="3a10fa13-9d60-4c0b-b361-471945732c34" providerId="ADAL" clId="{39115E9A-085C-49C9-BE21-485FCEE6BAE3}" dt="2025-05-14T22:25:40.684" v="78" actId="20577"/>
          <ac:spMkLst>
            <pc:docMk/>
            <pc:sldMk cId="25185463" sldId="3410"/>
            <ac:spMk id="5" creationId="{1C799C60-43D6-A30E-929A-350AACC6320B}"/>
          </ac:spMkLst>
        </pc:spChg>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pChg chg="mod ord">
          <ac:chgData name="McRee, Rebecca" userId="3a10fa13-9d60-4c0b-b361-471945732c34" providerId="ADAL" clId="{39115E9A-085C-49C9-BE21-485FCEE6BAE3}" dt="2025-05-14T22:25:01.405" v="24" actId="700"/>
          <ac:spMkLst>
            <pc:docMk/>
            <pc:sldMk cId="1546665045" sldId="3411"/>
            <ac:spMk id="2" creationId="{A51CFDC3-8DF5-F896-CC2E-4EA329A16DC1}"/>
          </ac:spMkLst>
        </pc:spChg>
        <pc:spChg chg="mod ord">
          <ac:chgData name="McRee, Rebecca" userId="3a10fa13-9d60-4c0b-b361-471945732c34" providerId="ADAL" clId="{39115E9A-085C-49C9-BE21-485FCEE6BAE3}" dt="2025-05-14T22:25:01.571" v="26" actId="27636"/>
          <ac:spMkLst>
            <pc:docMk/>
            <pc:sldMk cId="1546665045" sldId="3411"/>
            <ac:spMk id="3" creationId="{539FB467-2B95-1B0C-9047-9FF7AF5064BE}"/>
          </ac:spMkLst>
        </pc:spChg>
        <pc:spChg chg="del">
          <ac:chgData name="McRee, Rebecca" userId="3a10fa13-9d60-4c0b-b361-471945732c34" providerId="ADAL" clId="{39115E9A-085C-49C9-BE21-485FCEE6BAE3}" dt="2025-05-14T22:25:01.405" v="24" actId="700"/>
          <ac:spMkLst>
            <pc:docMk/>
            <pc:sldMk cId="1546665045" sldId="3411"/>
            <ac:spMk id="4" creationId="{20CBEFAC-AF57-B0A5-2FB2-BA7E20532B0C}"/>
          </ac:spMkLst>
        </pc:spChg>
        <pc:spChg chg="add mod ord">
          <ac:chgData name="McRee, Rebecca" userId="3a10fa13-9d60-4c0b-b361-471945732c34" providerId="ADAL" clId="{39115E9A-085C-49C9-BE21-485FCEE6BAE3}" dt="2025-05-14T22:25:52.372" v="79"/>
          <ac:spMkLst>
            <pc:docMk/>
            <pc:sldMk cId="1546665045" sldId="3411"/>
            <ac:spMk id="5" creationId="{76F36400-8656-450F-938A-5EA30A5F11CD}"/>
          </ac:spMkLst>
        </pc:spChg>
        <pc:spChg chg="add mod ord">
          <ac:chgData name="McRee, Rebecca" userId="3a10fa13-9d60-4c0b-b361-471945732c34" providerId="ADAL" clId="{39115E9A-085C-49C9-BE21-485FCEE6BAE3}" dt="2025-05-14T22:26:35.820" v="89"/>
          <ac:spMkLst>
            <pc:docMk/>
            <pc:sldMk cId="1546665045" sldId="3411"/>
            <ac:spMk id="6" creationId="{0CFB07F5-46AE-6387-86F9-3F63E952EA0C}"/>
          </ac:spMkLst>
        </pc:spChg>
      </pc:sldChg>
      <pc:sldChg chg="modSp del mod modClrScheme chgLayout">
        <pc:chgData name="McRee, Rebecca" userId="3a10fa13-9d60-4c0b-b361-471945732c34" providerId="ADAL" clId="{39115E9A-085C-49C9-BE21-485FCEE6BAE3}" dt="2025-05-14T22:24:46.954" v="23" actId="700"/>
        <pc:sldMkLst>
          <pc:docMk/>
          <pc:sldMk cId="3520971573" sldId="3412"/>
        </pc:sldMkLst>
        <pc:spChg chg="mod ord">
          <ac:chgData name="McRee, Rebecca" userId="3a10fa13-9d60-4c0b-b361-471945732c34" providerId="ADAL" clId="{39115E9A-085C-49C9-BE21-485FCEE6BAE3}" dt="2025-05-14T22:24:46.954" v="23" actId="700"/>
          <ac:spMkLst>
            <pc:docMk/>
            <pc:sldMk cId="3520971573" sldId="3412"/>
            <ac:spMk id="3" creationId="{78C951B4-6AB4-A32A-E1A9-C86B1E6AAA25}"/>
          </ac:spMkLst>
        </pc:spChg>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pChg chg="mod ord">
          <ac:chgData name="McRee, Rebecca" userId="3a10fa13-9d60-4c0b-b361-471945732c34" providerId="ADAL" clId="{39115E9A-085C-49C9-BE21-485FCEE6BAE3}" dt="2025-05-14T22:25:13.936" v="30" actId="700"/>
          <ac:spMkLst>
            <pc:docMk/>
            <pc:sldMk cId="3420923571" sldId="3413"/>
            <ac:spMk id="2" creationId="{029C516A-4F33-CD03-8CBC-4DA271CFE5FE}"/>
          </ac:spMkLst>
        </pc:spChg>
        <pc:spChg chg="mod ord">
          <ac:chgData name="McRee, Rebecca" userId="3a10fa13-9d60-4c0b-b361-471945732c34" providerId="ADAL" clId="{39115E9A-085C-49C9-BE21-485FCEE6BAE3}" dt="2025-05-14T22:25:14.141" v="32" actId="27636"/>
          <ac:spMkLst>
            <pc:docMk/>
            <pc:sldMk cId="3420923571" sldId="3413"/>
            <ac:spMk id="3" creationId="{5DCED765-4B22-3308-C69C-0207534DDDAA}"/>
          </ac:spMkLst>
        </pc:spChg>
        <pc:spChg chg="del">
          <ac:chgData name="McRee, Rebecca" userId="3a10fa13-9d60-4c0b-b361-471945732c34" providerId="ADAL" clId="{39115E9A-085C-49C9-BE21-485FCEE6BAE3}" dt="2025-05-14T22:25:13.936" v="30" actId="700"/>
          <ac:spMkLst>
            <pc:docMk/>
            <pc:sldMk cId="3420923571" sldId="3413"/>
            <ac:spMk id="4" creationId="{6BCF8280-F125-BA78-F26A-83CF90EAE31E}"/>
          </ac:spMkLst>
        </pc:spChg>
        <pc:spChg chg="add mod ord">
          <ac:chgData name="McRee, Rebecca" userId="3a10fa13-9d60-4c0b-b361-471945732c34" providerId="ADAL" clId="{39115E9A-085C-49C9-BE21-485FCEE6BAE3}" dt="2025-05-14T22:26:10.724" v="84"/>
          <ac:spMkLst>
            <pc:docMk/>
            <pc:sldMk cId="3420923571" sldId="3413"/>
            <ac:spMk id="5" creationId="{8797A243-3D94-CB69-FD38-B37BD9C2FD8B}"/>
          </ac:spMkLst>
        </pc:spChg>
        <pc:spChg chg="add mod ord">
          <ac:chgData name="McRee, Rebecca" userId="3a10fa13-9d60-4c0b-b361-471945732c34" providerId="ADAL" clId="{39115E9A-085C-49C9-BE21-485FCEE6BAE3}" dt="2025-05-14T22:26:51.607" v="94"/>
          <ac:spMkLst>
            <pc:docMk/>
            <pc:sldMk cId="3420923571" sldId="3413"/>
            <ac:spMk id="6" creationId="{1508CDEE-EC71-D31F-856C-BF5AA87298E3}"/>
          </ac:spMkLst>
        </pc:spChg>
      </pc:sldChg>
      <pc:sldChg chg="addSp delSp modSp del mod modClrScheme chgLayout">
        <pc:chgData name="McRee, Rebecca" userId="3a10fa13-9d60-4c0b-b361-471945732c34" providerId="ADAL" clId="{39115E9A-085C-49C9-BE21-485FCEE6BAE3}" dt="2025-05-14T22:26:48.761" v="93"/>
        <pc:sldMkLst>
          <pc:docMk/>
          <pc:sldMk cId="931101619" sldId="3414"/>
        </pc:sldMkLst>
        <pc:spChg chg="mod ord">
          <ac:chgData name="McRee, Rebecca" userId="3a10fa13-9d60-4c0b-b361-471945732c34" providerId="ADAL" clId="{39115E9A-085C-49C9-BE21-485FCEE6BAE3}" dt="2025-05-14T22:25:13.936" v="30" actId="700"/>
          <ac:spMkLst>
            <pc:docMk/>
            <pc:sldMk cId="931101619" sldId="3414"/>
            <ac:spMk id="2" creationId="{5A038BB0-5931-85B1-480C-EBAD79D46BF1}"/>
          </ac:spMkLst>
        </pc:spChg>
        <pc:spChg chg="mod ord">
          <ac:chgData name="McRee, Rebecca" userId="3a10fa13-9d60-4c0b-b361-471945732c34" providerId="ADAL" clId="{39115E9A-085C-49C9-BE21-485FCEE6BAE3}" dt="2025-05-14T22:25:14.079" v="31" actId="27636"/>
          <ac:spMkLst>
            <pc:docMk/>
            <pc:sldMk cId="931101619" sldId="3414"/>
            <ac:spMk id="3" creationId="{C0B69C8B-9E18-B400-0890-231E814E7632}"/>
          </ac:spMkLst>
        </pc:spChg>
        <pc:spChg chg="del">
          <ac:chgData name="McRee, Rebecca" userId="3a10fa13-9d60-4c0b-b361-471945732c34" providerId="ADAL" clId="{39115E9A-085C-49C9-BE21-485FCEE6BAE3}" dt="2025-05-14T22:25:13.936" v="30" actId="700"/>
          <ac:spMkLst>
            <pc:docMk/>
            <pc:sldMk cId="931101619" sldId="3414"/>
            <ac:spMk id="4" creationId="{5E64AB77-B106-9107-83D1-BD1E02ED6D14}"/>
          </ac:spMkLst>
        </pc:spChg>
        <pc:spChg chg="add mod ord">
          <ac:chgData name="McRee, Rebecca" userId="3a10fa13-9d60-4c0b-b361-471945732c34" providerId="ADAL" clId="{39115E9A-085C-49C9-BE21-485FCEE6BAE3}" dt="2025-05-14T22:26:08.519" v="83"/>
          <ac:spMkLst>
            <pc:docMk/>
            <pc:sldMk cId="931101619" sldId="3414"/>
            <ac:spMk id="5" creationId="{51AE7CF2-11A4-CE19-9937-DB7AF20BCF36}"/>
          </ac:spMkLst>
        </pc:spChg>
        <pc:spChg chg="add mod ord">
          <ac:chgData name="McRee, Rebecca" userId="3a10fa13-9d60-4c0b-b361-471945732c34" providerId="ADAL" clId="{39115E9A-085C-49C9-BE21-485FCEE6BAE3}" dt="2025-05-14T22:26:48.761" v="93"/>
          <ac:spMkLst>
            <pc:docMk/>
            <pc:sldMk cId="931101619" sldId="3414"/>
            <ac:spMk id="6" creationId="{9B293F25-555F-B1CB-DBFA-12D2C4869E91}"/>
          </ac:spMkLst>
        </pc:spChg>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pChg chg="mod ord">
          <ac:chgData name="McRee, Rebecca" userId="3a10fa13-9d60-4c0b-b361-471945732c34" providerId="ADAL" clId="{39115E9A-085C-49C9-BE21-485FCEE6BAE3}" dt="2025-05-14T22:25:13.936" v="30" actId="700"/>
          <ac:spMkLst>
            <pc:docMk/>
            <pc:sldMk cId="3949884753" sldId="3415"/>
            <ac:spMk id="2" creationId="{AB4FF638-066C-1D57-D6A2-37968169BA60}"/>
          </ac:spMkLst>
        </pc:spChg>
        <pc:spChg chg="mod ord">
          <ac:chgData name="McRee, Rebecca" userId="3a10fa13-9d60-4c0b-b361-471945732c34" providerId="ADAL" clId="{39115E9A-085C-49C9-BE21-485FCEE6BAE3}" dt="2025-05-14T22:25:13.936" v="30" actId="700"/>
          <ac:spMkLst>
            <pc:docMk/>
            <pc:sldMk cId="3949884753" sldId="3415"/>
            <ac:spMk id="3" creationId="{5EE9275E-8C26-690D-71E6-E2152E7AFDC7}"/>
          </ac:spMkLst>
        </pc:spChg>
        <pc:spChg chg="del">
          <ac:chgData name="McRee, Rebecca" userId="3a10fa13-9d60-4c0b-b361-471945732c34" providerId="ADAL" clId="{39115E9A-085C-49C9-BE21-485FCEE6BAE3}" dt="2025-05-14T22:25:13.936" v="30" actId="700"/>
          <ac:spMkLst>
            <pc:docMk/>
            <pc:sldMk cId="3949884753" sldId="3415"/>
            <ac:spMk id="4" creationId="{2F0DCB59-75C2-907A-9425-0C22C1EFE44B}"/>
          </ac:spMkLst>
        </pc:spChg>
        <pc:spChg chg="add mod ord">
          <ac:chgData name="McRee, Rebecca" userId="3a10fa13-9d60-4c0b-b361-471945732c34" providerId="ADAL" clId="{39115E9A-085C-49C9-BE21-485FCEE6BAE3}" dt="2025-05-14T22:26:12.961" v="85"/>
          <ac:spMkLst>
            <pc:docMk/>
            <pc:sldMk cId="3949884753" sldId="3415"/>
            <ac:spMk id="5" creationId="{A4E5066F-F938-7E47-C759-10ACEA8461BB}"/>
          </ac:spMkLst>
        </pc:spChg>
        <pc:spChg chg="add mod ord">
          <ac:chgData name="McRee, Rebecca" userId="3a10fa13-9d60-4c0b-b361-471945732c34" providerId="ADAL" clId="{39115E9A-085C-49C9-BE21-485FCEE6BAE3}" dt="2025-05-14T22:26:55.368" v="95"/>
          <ac:spMkLst>
            <pc:docMk/>
            <pc:sldMk cId="3949884753" sldId="3415"/>
            <ac:spMk id="6" creationId="{8320864D-613F-ACA5-E6DF-176997EBA6B6}"/>
          </ac:spMkLst>
        </pc:spChg>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pChg chg="mod ord">
          <ac:chgData name="McRee, Rebecca" userId="3a10fa13-9d60-4c0b-b361-471945732c34" providerId="ADAL" clId="{39115E9A-085C-49C9-BE21-485FCEE6BAE3}" dt="2025-05-14T22:25:13.936" v="30" actId="700"/>
          <ac:spMkLst>
            <pc:docMk/>
            <pc:sldMk cId="2837302697" sldId="3416"/>
            <ac:spMk id="2" creationId="{E243F547-2D53-9E6A-64F1-20F05E668FA7}"/>
          </ac:spMkLst>
        </pc:spChg>
        <pc:spChg chg="mod ord">
          <ac:chgData name="McRee, Rebecca" userId="3a10fa13-9d60-4c0b-b361-471945732c34" providerId="ADAL" clId="{39115E9A-085C-49C9-BE21-485FCEE6BAE3}" dt="2025-05-14T22:25:14.178" v="33" actId="27636"/>
          <ac:spMkLst>
            <pc:docMk/>
            <pc:sldMk cId="2837302697" sldId="3416"/>
            <ac:spMk id="3" creationId="{E28E4F66-39D7-28AE-D351-F49D1F90E37B}"/>
          </ac:spMkLst>
        </pc:spChg>
        <pc:spChg chg="del">
          <ac:chgData name="McRee, Rebecca" userId="3a10fa13-9d60-4c0b-b361-471945732c34" providerId="ADAL" clId="{39115E9A-085C-49C9-BE21-485FCEE6BAE3}" dt="2025-05-14T22:25:13.936" v="30" actId="700"/>
          <ac:spMkLst>
            <pc:docMk/>
            <pc:sldMk cId="2837302697" sldId="3416"/>
            <ac:spMk id="4" creationId="{E08C4602-4913-4966-5192-56C0D40EE9C6}"/>
          </ac:spMkLst>
        </pc:spChg>
        <pc:spChg chg="add mod ord">
          <ac:chgData name="McRee, Rebecca" userId="3a10fa13-9d60-4c0b-b361-471945732c34" providerId="ADAL" clId="{39115E9A-085C-49C9-BE21-485FCEE6BAE3}" dt="2025-05-14T22:26:15.593" v="86"/>
          <ac:spMkLst>
            <pc:docMk/>
            <pc:sldMk cId="2837302697" sldId="3416"/>
            <ac:spMk id="5" creationId="{C471BCD8-0E9B-8D2F-C23C-9CCE76020E5A}"/>
          </ac:spMkLst>
        </pc:spChg>
        <pc:spChg chg="add mod ord">
          <ac:chgData name="McRee, Rebecca" userId="3a10fa13-9d60-4c0b-b361-471945732c34" providerId="ADAL" clId="{39115E9A-085C-49C9-BE21-485FCEE6BAE3}" dt="2025-05-14T22:26:58.819" v="96"/>
          <ac:spMkLst>
            <pc:docMk/>
            <pc:sldMk cId="2837302697" sldId="3416"/>
            <ac:spMk id="6" creationId="{6D544B97-405C-9CFA-468C-30D02448E5AD}"/>
          </ac:spMkLst>
        </pc:spChg>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pChg chg="mod ord">
          <ac:chgData name="McRee, Rebecca" userId="3a10fa13-9d60-4c0b-b361-471945732c34" providerId="ADAL" clId="{39115E9A-085C-49C9-BE21-485FCEE6BAE3}" dt="2025-05-14T22:25:13.936" v="30" actId="700"/>
          <ac:spMkLst>
            <pc:docMk/>
            <pc:sldMk cId="3830526284" sldId="3417"/>
            <ac:spMk id="2" creationId="{EC65707A-C217-EA2F-1532-3B073CF75603}"/>
          </ac:spMkLst>
        </pc:spChg>
        <pc:spChg chg="mod ord">
          <ac:chgData name="McRee, Rebecca" userId="3a10fa13-9d60-4c0b-b361-471945732c34" providerId="ADAL" clId="{39115E9A-085C-49C9-BE21-485FCEE6BAE3}" dt="2025-05-14T22:25:13.936" v="30" actId="700"/>
          <ac:spMkLst>
            <pc:docMk/>
            <pc:sldMk cId="3830526284" sldId="3417"/>
            <ac:spMk id="3" creationId="{D61C4A05-3A9D-AC72-2A38-35784989C725}"/>
          </ac:spMkLst>
        </pc:spChg>
        <pc:spChg chg="del">
          <ac:chgData name="McRee, Rebecca" userId="3a10fa13-9d60-4c0b-b361-471945732c34" providerId="ADAL" clId="{39115E9A-085C-49C9-BE21-485FCEE6BAE3}" dt="2025-05-14T22:25:13.936" v="30" actId="700"/>
          <ac:spMkLst>
            <pc:docMk/>
            <pc:sldMk cId="3830526284" sldId="3417"/>
            <ac:spMk id="4" creationId="{5D17A2F6-CE99-691C-53C8-8F52129CC143}"/>
          </ac:spMkLst>
        </pc:spChg>
        <pc:spChg chg="add mod ord">
          <ac:chgData name="McRee, Rebecca" userId="3a10fa13-9d60-4c0b-b361-471945732c34" providerId="ADAL" clId="{39115E9A-085C-49C9-BE21-485FCEE6BAE3}" dt="2025-05-14T22:26:19.317" v="87"/>
          <ac:spMkLst>
            <pc:docMk/>
            <pc:sldMk cId="3830526284" sldId="3417"/>
            <ac:spMk id="5" creationId="{8B916A82-B782-CB6F-86AB-A6CC4F18472D}"/>
          </ac:spMkLst>
        </pc:spChg>
        <pc:spChg chg="add mod ord">
          <ac:chgData name="McRee, Rebecca" userId="3a10fa13-9d60-4c0b-b361-471945732c34" providerId="ADAL" clId="{39115E9A-085C-49C9-BE21-485FCEE6BAE3}" dt="2025-05-14T22:27:01.503" v="97"/>
          <ac:spMkLst>
            <pc:docMk/>
            <pc:sldMk cId="3830526284" sldId="3417"/>
            <ac:spMk id="6" creationId="{D08EF31A-4BB5-4879-CD48-91C80C2D8145}"/>
          </ac:spMkLst>
        </pc:spChg>
      </pc:sldChg>
      <pc:sldChg chg="addSp modSp del mod modClrScheme chgLayout">
        <pc:chgData name="McRee, Rebecca" userId="3a10fa13-9d60-4c0b-b361-471945732c34" providerId="ADAL" clId="{39115E9A-085C-49C9-BE21-485FCEE6BAE3}" dt="2025-05-14T22:27:08.094" v="98"/>
        <pc:sldMkLst>
          <pc:docMk/>
          <pc:sldMk cId="1721502946" sldId="3418"/>
        </pc:sldMkLst>
        <pc:spChg chg="mod ord">
          <ac:chgData name="McRee, Rebecca" userId="3a10fa13-9d60-4c0b-b361-471945732c34" providerId="ADAL" clId="{39115E9A-085C-49C9-BE21-485FCEE6BAE3}" dt="2025-05-14T22:25:13.936" v="30" actId="700"/>
          <ac:spMkLst>
            <pc:docMk/>
            <pc:sldMk cId="1721502946" sldId="3418"/>
            <ac:spMk id="2" creationId="{A4DBF117-1282-AF47-DBFF-FB4A61616670}"/>
          </ac:spMkLst>
        </pc:spChg>
        <pc:spChg chg="mod ord">
          <ac:chgData name="McRee, Rebecca" userId="3a10fa13-9d60-4c0b-b361-471945732c34" providerId="ADAL" clId="{39115E9A-085C-49C9-BE21-485FCEE6BAE3}" dt="2025-05-14T22:25:14.203" v="34" actId="27636"/>
          <ac:spMkLst>
            <pc:docMk/>
            <pc:sldMk cId="1721502946" sldId="3418"/>
            <ac:spMk id="3" creationId="{6BE2E123-FEA4-1301-40E5-2C3899EE4945}"/>
          </ac:spMkLst>
        </pc:spChg>
        <pc:spChg chg="add mod ord">
          <ac:chgData name="McRee, Rebecca" userId="3a10fa13-9d60-4c0b-b361-471945732c34" providerId="ADAL" clId="{39115E9A-085C-49C9-BE21-485FCEE6BAE3}" dt="2025-05-14T22:26:23.030" v="88"/>
          <ac:spMkLst>
            <pc:docMk/>
            <pc:sldMk cId="1721502946" sldId="3418"/>
            <ac:spMk id="4" creationId="{C46898CA-8EB1-8D8E-CF71-A50E144055E6}"/>
          </ac:spMkLst>
        </pc:spChg>
        <pc:spChg chg="add mod ord">
          <ac:chgData name="McRee, Rebecca" userId="3a10fa13-9d60-4c0b-b361-471945732c34" providerId="ADAL" clId="{39115E9A-085C-49C9-BE21-485FCEE6BAE3}" dt="2025-05-14T22:27:08.094" v="98"/>
          <ac:spMkLst>
            <pc:docMk/>
            <pc:sldMk cId="1721502946" sldId="3418"/>
            <ac:spMk id="5" creationId="{3C142DF4-3CD5-6640-1389-5512FA0948CD}"/>
          </ac:spMkLst>
        </pc:spChg>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0:17.315" v="1555" actId="1076"/>
        <pc:sldMkLst>
          <pc:docMk/>
          <pc:sldMk cId="982584362" sldId="5871"/>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225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51132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out image - Blue">
  <p:cSld name="Slide without image - Blue">
    <p:spTree>
      <p:nvGrpSpPr>
        <p:cNvPr id="1" name="Shape 188"/>
        <p:cNvGrpSpPr/>
        <p:nvPr/>
      </p:nvGrpSpPr>
      <p:grpSpPr>
        <a:xfrm>
          <a:off x="0" y="0"/>
          <a:ext cx="0" cy="0"/>
          <a:chOff x="0" y="0"/>
          <a:chExt cx="0" cy="0"/>
        </a:xfrm>
      </p:grpSpPr>
      <p:pic>
        <p:nvPicPr>
          <p:cNvPr id="189" name="Google Shape;189;p48" descr="&quot;&quot;"/>
          <p:cNvPicPr preferRelativeResize="0"/>
          <p:nvPr/>
        </p:nvPicPr>
        <p:blipFill rotWithShape="1">
          <a:blip r:embed="rId2">
            <a:alphaModFix/>
          </a:blip>
          <a:srcRect/>
          <a:stretch/>
        </p:blipFill>
        <p:spPr>
          <a:xfrm>
            <a:off x="1" y="5760928"/>
            <a:ext cx="12192004" cy="1107281"/>
          </a:xfrm>
          <a:prstGeom prst="rect">
            <a:avLst/>
          </a:prstGeom>
          <a:noFill/>
          <a:ln>
            <a:noFill/>
          </a:ln>
        </p:spPr>
      </p:pic>
      <p:cxnSp>
        <p:nvCxnSpPr>
          <p:cNvPr id="190" name="Google Shape;190;p48" descr="&quot;&quot;"/>
          <p:cNvCxnSpPr/>
          <p:nvPr/>
        </p:nvCxnSpPr>
        <p:spPr>
          <a:xfrm>
            <a:off x="0" y="1224467"/>
            <a:ext cx="9972800" cy="0"/>
          </a:xfrm>
          <a:prstGeom prst="straightConnector1">
            <a:avLst/>
          </a:prstGeom>
          <a:noFill/>
          <a:ln w="19050" cap="flat" cmpd="sng">
            <a:solidFill>
              <a:srgbClr val="488BC9"/>
            </a:solidFill>
            <a:prstDash val="solid"/>
            <a:round/>
            <a:headEnd type="none" w="sm" len="sm"/>
            <a:tailEnd type="none" w="sm" len="sm"/>
          </a:ln>
        </p:spPr>
      </p:cxnSp>
      <p:sp>
        <p:nvSpPr>
          <p:cNvPr id="191" name="Google Shape;191;p48"/>
          <p:cNvSpPr txBox="1">
            <a:spLocks noGrp="1"/>
          </p:cNvSpPr>
          <p:nvPr>
            <p:ph type="title"/>
          </p:nvPr>
        </p:nvSpPr>
        <p:spPr>
          <a:xfrm>
            <a:off x="415600" y="140133"/>
            <a:ext cx="9557200" cy="98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000"/>
              <a:buFont typeface="Roboto"/>
              <a:buNone/>
              <a:defRPr sz="2667">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1800"/>
              <a:buFont typeface="Roboto"/>
              <a:buNone/>
              <a:defRPr sz="2400">
                <a:solidFill>
                  <a:schemeClr val="dk1"/>
                </a:solidFill>
                <a:latin typeface="Roboto"/>
                <a:ea typeface="Roboto"/>
                <a:cs typeface="Roboto"/>
                <a:sym typeface="Roboto"/>
              </a:defRPr>
            </a:lvl9pPr>
          </a:lstStyle>
          <a:p>
            <a:endParaRPr/>
          </a:p>
        </p:txBody>
      </p:sp>
      <p:sp>
        <p:nvSpPr>
          <p:cNvPr id="192" name="Google Shape;192;p48"/>
          <p:cNvSpPr txBox="1">
            <a:spLocks noGrp="1"/>
          </p:cNvSpPr>
          <p:nvPr>
            <p:ph type="body" idx="1"/>
          </p:nvPr>
        </p:nvSpPr>
        <p:spPr>
          <a:xfrm>
            <a:off x="415600" y="1536633"/>
            <a:ext cx="7037200" cy="4046400"/>
          </a:xfrm>
          <a:prstGeom prst="rect">
            <a:avLst/>
          </a:prstGeom>
          <a:noFill/>
          <a:ln>
            <a:noFill/>
          </a:ln>
        </p:spPr>
        <p:txBody>
          <a:bodyPr spcFirstLastPara="1" wrap="square" lIns="91425" tIns="91425" rIns="91425" bIns="91425" anchor="t" anchorCtr="0">
            <a:normAutofit/>
          </a:bodyPr>
          <a:lstStyle>
            <a:lvl1pPr marL="609585" lvl="0" indent="-440256" algn="l">
              <a:lnSpc>
                <a:spcPct val="115000"/>
              </a:lnSpc>
              <a:spcBef>
                <a:spcPts val="0"/>
              </a:spcBef>
              <a:spcAft>
                <a:spcPts val="0"/>
              </a:spcAft>
              <a:buClr>
                <a:schemeClr val="dk1"/>
              </a:buClr>
              <a:buSzPts val="1600"/>
              <a:buFont typeface="Roboto"/>
              <a:buChar char="●"/>
              <a:defRPr sz="2133">
                <a:solidFill>
                  <a:schemeClr val="dk1"/>
                </a:solidFill>
                <a:latin typeface="Roboto"/>
                <a:ea typeface="Roboto"/>
                <a:cs typeface="Roboto"/>
                <a:sym typeface="Roboto"/>
              </a:defRPr>
            </a:lvl1pPr>
            <a:lvl2pPr marL="1219170" lvl="1"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828754" lvl="2"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2438339" lvl="3"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3047924" lvl="4"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3657509" lvl="5"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4267093" lvl="6"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4876678" lvl="7"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5486263" lvl="8" indent="-423323" algn="l">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93" name="Google Shape;193;p48"/>
          <p:cNvSpPr txBox="1">
            <a:spLocks noGrp="1"/>
          </p:cNvSpPr>
          <p:nvPr>
            <p:ph type="title" idx="2"/>
          </p:nvPr>
        </p:nvSpPr>
        <p:spPr>
          <a:xfrm>
            <a:off x="165167" y="5796533"/>
            <a:ext cx="9689600" cy="208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9pPr>
          </a:lstStyle>
          <a:p>
            <a:endParaRPr/>
          </a:p>
        </p:txBody>
      </p:sp>
      <p:sp>
        <p:nvSpPr>
          <p:cNvPr id="194" name="Google Shape;194;p48"/>
          <p:cNvSpPr txBox="1"/>
          <p:nvPr/>
        </p:nvSpPr>
        <p:spPr>
          <a:xfrm>
            <a:off x="165167" y="6180567"/>
            <a:ext cx="690000" cy="428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733" b="0" i="0" u="none" strike="noStrike" cap="none">
                <a:solidFill>
                  <a:srgbClr val="FFFFFF"/>
                </a:solidFill>
                <a:latin typeface="Arial"/>
                <a:ea typeface="Arial"/>
                <a:cs typeface="Arial"/>
                <a:sym typeface="Arial"/>
              </a:rPr>
              <a:t> </a:t>
            </a:r>
            <a:fld id="{00000000-1234-1234-1234-123412341234}" type="slidenum">
              <a:rPr lang="en" sz="1733"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000000"/>
                </a:buClr>
                <a:buSzPts val="1300"/>
                <a:buFont typeface="Arial"/>
                <a:buNone/>
              </a:pPr>
              <a:t>‹#›</a:t>
            </a:fld>
            <a:endParaRPr sz="1733" b="0" i="0" u="none" strike="noStrike" cap="none">
              <a:solidFill>
                <a:srgbClr val="FFFFFF"/>
              </a:solidFill>
              <a:latin typeface="Arial"/>
              <a:ea typeface="Arial"/>
              <a:cs typeface="Arial"/>
              <a:sym typeface="Arial"/>
            </a:endParaRPr>
          </a:p>
        </p:txBody>
      </p:sp>
      <p:pic>
        <p:nvPicPr>
          <p:cNvPr id="195" name="Google Shape;195;p48" descr="CDE logo"/>
          <p:cNvPicPr preferRelativeResize="0"/>
          <p:nvPr/>
        </p:nvPicPr>
        <p:blipFill rotWithShape="1">
          <a:blip r:embed="rId3">
            <a:alphaModFix/>
          </a:blip>
          <a:srcRect/>
          <a:stretch/>
        </p:blipFill>
        <p:spPr>
          <a:xfrm>
            <a:off x="10669534" y="6024434"/>
            <a:ext cx="1232567" cy="537865"/>
          </a:xfrm>
          <a:prstGeom prst="rect">
            <a:avLst/>
          </a:prstGeom>
          <a:noFill/>
          <a:ln>
            <a:noFill/>
          </a:ln>
        </p:spPr>
      </p:pic>
      <p:sp>
        <p:nvSpPr>
          <p:cNvPr id="196" name="Google Shape;196;p48"/>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733"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655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blank - blue">
  <p:cSld name="Slide blank - blue">
    <p:spTree>
      <p:nvGrpSpPr>
        <p:cNvPr id="1" name="Shape 274"/>
        <p:cNvGrpSpPr/>
        <p:nvPr/>
      </p:nvGrpSpPr>
      <p:grpSpPr>
        <a:xfrm>
          <a:off x="0" y="0"/>
          <a:ext cx="0" cy="0"/>
          <a:chOff x="0" y="0"/>
          <a:chExt cx="0" cy="0"/>
        </a:xfrm>
      </p:grpSpPr>
      <p:pic>
        <p:nvPicPr>
          <p:cNvPr id="275" name="Google Shape;275;p57" descr="&quot;&quot;"/>
          <p:cNvPicPr preferRelativeResize="0"/>
          <p:nvPr/>
        </p:nvPicPr>
        <p:blipFill rotWithShape="1">
          <a:blip r:embed="rId2">
            <a:alphaModFix/>
          </a:blip>
          <a:srcRect/>
          <a:stretch/>
        </p:blipFill>
        <p:spPr>
          <a:xfrm>
            <a:off x="1" y="5760928"/>
            <a:ext cx="12192004" cy="1107281"/>
          </a:xfrm>
          <a:prstGeom prst="rect">
            <a:avLst/>
          </a:prstGeom>
          <a:noFill/>
          <a:ln>
            <a:noFill/>
          </a:ln>
        </p:spPr>
      </p:pic>
      <p:sp>
        <p:nvSpPr>
          <p:cNvPr id="276" name="Google Shape;276;p57"/>
          <p:cNvSpPr txBox="1">
            <a:spLocks noGrp="1"/>
          </p:cNvSpPr>
          <p:nvPr>
            <p:ph type="title"/>
          </p:nvPr>
        </p:nvSpPr>
        <p:spPr>
          <a:xfrm>
            <a:off x="165167" y="5796533"/>
            <a:ext cx="9689600" cy="208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2pPr>
            <a:lvl3pPr lvl="2"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3pPr>
            <a:lvl4pPr lvl="3"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4pPr>
            <a:lvl5pPr lvl="4"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5pPr>
            <a:lvl6pPr lvl="5"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6pPr>
            <a:lvl7pPr lvl="6"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7pPr>
            <a:lvl8pPr lvl="7"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8pPr>
            <a:lvl9pPr lvl="8" algn="l">
              <a:lnSpc>
                <a:spcPct val="100000"/>
              </a:lnSpc>
              <a:spcBef>
                <a:spcPts val="0"/>
              </a:spcBef>
              <a:spcAft>
                <a:spcPts val="0"/>
              </a:spcAft>
              <a:buClr>
                <a:schemeClr val="dk1"/>
              </a:buClr>
              <a:buSzPts val="800"/>
              <a:buFont typeface="Roboto"/>
              <a:buNone/>
              <a:defRPr sz="1067">
                <a:solidFill>
                  <a:schemeClr val="dk1"/>
                </a:solidFill>
                <a:latin typeface="Roboto"/>
                <a:ea typeface="Roboto"/>
                <a:cs typeface="Roboto"/>
                <a:sym typeface="Roboto"/>
              </a:defRPr>
            </a:lvl9pPr>
          </a:lstStyle>
          <a:p>
            <a:endParaRPr/>
          </a:p>
        </p:txBody>
      </p:sp>
      <p:sp>
        <p:nvSpPr>
          <p:cNvPr id="277" name="Google Shape;277;p57"/>
          <p:cNvSpPr txBox="1"/>
          <p:nvPr/>
        </p:nvSpPr>
        <p:spPr>
          <a:xfrm>
            <a:off x="165167" y="6180567"/>
            <a:ext cx="690000" cy="428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733" b="0" i="0" u="none" strike="noStrike" cap="none">
                <a:solidFill>
                  <a:srgbClr val="FFFFFF"/>
                </a:solidFill>
                <a:latin typeface="Arial"/>
                <a:ea typeface="Arial"/>
                <a:cs typeface="Arial"/>
                <a:sym typeface="Arial"/>
              </a:rPr>
              <a:t> </a:t>
            </a:r>
            <a:fld id="{00000000-1234-1234-1234-123412341234}" type="slidenum">
              <a:rPr lang="en" sz="1733"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000000"/>
                </a:buClr>
                <a:buSzPts val="1300"/>
                <a:buFont typeface="Arial"/>
                <a:buNone/>
              </a:pPr>
              <a:t>‹#›</a:t>
            </a:fld>
            <a:endParaRPr sz="1733" b="0" i="0" u="none" strike="noStrike" cap="none">
              <a:solidFill>
                <a:srgbClr val="FFFFFF"/>
              </a:solidFill>
              <a:latin typeface="Arial"/>
              <a:ea typeface="Arial"/>
              <a:cs typeface="Arial"/>
              <a:sym typeface="Arial"/>
            </a:endParaRPr>
          </a:p>
        </p:txBody>
      </p:sp>
      <p:pic>
        <p:nvPicPr>
          <p:cNvPr id="278" name="Google Shape;278;p57" descr="CDE logo"/>
          <p:cNvPicPr preferRelativeResize="0"/>
          <p:nvPr/>
        </p:nvPicPr>
        <p:blipFill rotWithShape="1">
          <a:blip r:embed="rId3">
            <a:alphaModFix/>
          </a:blip>
          <a:srcRect/>
          <a:stretch/>
        </p:blipFill>
        <p:spPr>
          <a:xfrm>
            <a:off x="10669534" y="6024434"/>
            <a:ext cx="1232567" cy="537865"/>
          </a:xfrm>
          <a:prstGeom prst="rect">
            <a:avLst/>
          </a:prstGeom>
          <a:noFill/>
          <a:ln>
            <a:noFill/>
          </a:ln>
        </p:spPr>
      </p:pic>
      <p:sp>
        <p:nvSpPr>
          <p:cNvPr id="279" name="Google Shape;279;p57"/>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7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03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 id="2147483711" r:id="rId18"/>
    <p:sldLayoutId id="214748371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atrisk_freeandreduced" TargetMode="External"/><Relationship Id="rId1" Type="http://schemas.openxmlformats.org/officeDocument/2006/relationships/slideLayout" Target="../slideLayouts/slideLayout9.xml"/><Relationship Id="rId5" Type="http://schemas.openxmlformats.org/officeDocument/2006/relationships/hyperlink" Target="mailto:ARMeasure@cde.state.co.us" TargetMode="External"/><Relationship Id="rId4" Type="http://schemas.openxmlformats.org/officeDocument/2006/relationships/hyperlink" Target="https://www.cde.state.co.us/datapipeline/inter_atris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sbd-cma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5.xml"/><Relationship Id="rId5" Type="http://schemas.openxmlformats.org/officeDocument/2006/relationships/hyperlink" Target="mailto:sbdsupport@cde.state.co.us" TargetMode="External"/><Relationship Id="rId4" Type="http://schemas.openxmlformats.org/officeDocument/2006/relationships/hyperlink" Target="https://www.cde.state.co.us/datapipeline/dynamiclearningmapssb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teams.microsoft.com/l/meetup-join/19%3ameeting_OTA2Mjg0MjgtMGNhOS00NmJlLTkyYWUtOTBiZDhkNjhhZTg4%40thread.v2/0?context=%7b%22Tid%22%3a%22a751cfc8-1f9a-4edb-8370-9f1c6d4bea5a%22%2c%22Oid%22%3a%22a9773a47-99d2-4599-9377-6d37e9ec0bd3%22%7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leg.colorado.gov/sites/default/files/2022a_1260_signe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taffevaluation_training2025_recording" TargetMode="External"/><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6" Type="http://schemas.openxmlformats.org/officeDocument/2006/relationships/hyperlink" Target="mailto:DSUStaffEvaluationCollection@cde.state.co.us" TargetMode="External"/><Relationship Id="rId5" Type="http://schemas.openxmlformats.org/officeDocument/2006/relationships/hyperlink" Target="mailto:staffevaluation@cde.state.co.us" TargetMode="External"/><Relationship Id="rId4" Type="http://schemas.openxmlformats.org/officeDocument/2006/relationships/hyperlink" Target="https://www.cde.state.co.us/datapipeline/inter_staff"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datapipeline/exportingstaffevaluationfilefromcopmsinrand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2024-2025-staff-interchange-staffprofilefilelayoutanddefinitions" TargetMode="External"/><Relationship Id="rId7" Type="http://schemas.openxmlformats.org/officeDocument/2006/relationships/hyperlink" Target="mailto:Staff%20Evaluation%20%3cStaffEvaluation@cde.state.co.us%3e"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6" Type="http://schemas.openxmlformats.org/officeDocument/2006/relationships/hyperlink" Target="https://cdecolorado.sharepoint.com/sites/DSUStaffEvaluationCollection/Shared%20Documents/General/2024-2025/Timeline/2024-2025%20Staff%20Evaluation%20Timeline%203.24.25.docx?web=1" TargetMode="External"/><Relationship Id="rId5" Type="http://schemas.openxmlformats.org/officeDocument/2006/relationships/hyperlink" Target="https://www.cde.state.co.us/datapipeline/datapipelinesnapshots-staffevaluation" TargetMode="External"/><Relationship Id="rId4" Type="http://schemas.openxmlformats.org/officeDocument/2006/relationships/hyperlink" Target="https://www.cde.state.co.us/datapipeline/2024-2025-staff-interchange-staffevaluationfilelayoutanddefinition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coloradoliteracy/teacher-training#webinars" TargetMode="External"/><Relationship Id="rId1" Type="http://schemas.openxmlformats.org/officeDocument/2006/relationships/slideLayout" Target="../slideLayouts/slideLayout2.xml"/><Relationship Id="rId4" Type="http://schemas.openxmlformats.org/officeDocument/2006/relationships/hyperlink" Target="mailto:READActData@cde.state.co.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y.syncplicity.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25610361-694a-4d3b-a8fb-eb1f8729aa46@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May 15,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B0AE-C814-DF0C-4D52-FFE1C6A440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2ADE1B-5399-7493-5BEF-6BD63F4DB3B9}"/>
              </a:ext>
            </a:extLst>
          </p:cNvPr>
          <p:cNvSpPr>
            <a:spLocks noGrp="1"/>
          </p:cNvSpPr>
          <p:nvPr>
            <p:ph type="ctrTitle"/>
          </p:nvPr>
        </p:nvSpPr>
        <p:spPr/>
        <p:txBody>
          <a:bodyPr/>
          <a:lstStyle/>
          <a:p>
            <a:r>
              <a:rPr lang="en-US"/>
              <a:t>School Auditing Office Updates</a:t>
            </a:r>
          </a:p>
        </p:txBody>
      </p:sp>
      <p:sp>
        <p:nvSpPr>
          <p:cNvPr id="6" name="Content Placeholder 5">
            <a:extLst>
              <a:ext uri="{FF2B5EF4-FFF2-40B4-BE49-F238E27FC236}">
                <a16:creationId xmlns:a16="http://schemas.microsoft.com/office/drawing/2014/main" id="{3019A44C-592C-245F-B4F5-55C0EC375B30}"/>
              </a:ext>
            </a:extLst>
          </p:cNvPr>
          <p:cNvSpPr>
            <a:spLocks noGrp="1"/>
          </p:cNvSpPr>
          <p:nvPr>
            <p:ph sz="quarter" idx="13"/>
          </p:nvPr>
        </p:nvSpPr>
        <p:spPr/>
        <p:txBody>
          <a:bodyPr/>
          <a:lstStyle/>
          <a:p>
            <a:r>
              <a:rPr lang="en-US"/>
              <a:t>Rebecca McRee</a:t>
            </a:r>
          </a:p>
        </p:txBody>
      </p:sp>
      <p:sp>
        <p:nvSpPr>
          <p:cNvPr id="4" name="Slide Number Placeholder 3">
            <a:extLst>
              <a:ext uri="{FF2B5EF4-FFF2-40B4-BE49-F238E27FC236}">
                <a16:creationId xmlns:a16="http://schemas.microsoft.com/office/drawing/2014/main" id="{3CA8F0E6-0933-4187-E237-1E597B1348B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9241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48BC0-4641-ABC0-75BE-1CA949A0B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9EFE5-4EB1-4ACB-C2E3-3FCAB2E31D12}"/>
              </a:ext>
            </a:extLst>
          </p:cNvPr>
          <p:cNvSpPr>
            <a:spLocks noGrp="1"/>
          </p:cNvSpPr>
          <p:nvPr>
            <p:ph type="title"/>
          </p:nvPr>
        </p:nvSpPr>
        <p:spPr/>
        <p:txBody>
          <a:bodyPr/>
          <a:lstStyle/>
          <a:p>
            <a:r>
              <a:rPr lang="en-US"/>
              <a:t>2025-2026 At-Risk Count:  </a:t>
            </a:r>
            <a:br>
              <a:rPr lang="en-US"/>
            </a:br>
            <a:r>
              <a:rPr lang="en-US"/>
              <a:t>HB25-1320</a:t>
            </a:r>
          </a:p>
        </p:txBody>
      </p:sp>
      <p:sp>
        <p:nvSpPr>
          <p:cNvPr id="3" name="Text Placeholder 2">
            <a:extLst>
              <a:ext uri="{FF2B5EF4-FFF2-40B4-BE49-F238E27FC236}">
                <a16:creationId xmlns:a16="http://schemas.microsoft.com/office/drawing/2014/main" id="{3F16A1A9-B44E-3BBB-BD2C-1D8FF5455A40}"/>
              </a:ext>
            </a:extLst>
          </p:cNvPr>
          <p:cNvSpPr>
            <a:spLocks noGrp="1"/>
          </p:cNvSpPr>
          <p:nvPr>
            <p:ph idx="1"/>
          </p:nvPr>
        </p:nvSpPr>
        <p:spPr/>
        <p:txBody>
          <a:bodyPr>
            <a:normAutofit fontScale="92500" lnSpcReduction="10000"/>
          </a:bodyPr>
          <a:lstStyle/>
          <a:p>
            <a:pPr marL="169329" indent="0">
              <a:buNone/>
            </a:pPr>
            <a:r>
              <a:rPr lang="en-US" b="1" dirty="0"/>
              <a:t>HB25-1320 (School Finance Act) </a:t>
            </a:r>
            <a:r>
              <a:rPr lang="en-US" dirty="0"/>
              <a:t>delays implementation of the new at-risk measure another year, to begin with the </a:t>
            </a:r>
            <a:r>
              <a:rPr lang="en-US" b="1" dirty="0"/>
              <a:t>2026/2027</a:t>
            </a:r>
            <a:r>
              <a:rPr lang="en-US" dirty="0"/>
              <a:t> school year.</a:t>
            </a:r>
          </a:p>
          <a:p>
            <a:pPr marL="169329" indent="0">
              <a:buNone/>
            </a:pPr>
            <a:endParaRPr lang="en-US" dirty="0"/>
          </a:p>
          <a:p>
            <a:r>
              <a:rPr lang="en-US" dirty="0"/>
              <a:t>Requires districts to continue reporting the following data during the 2025/2026 school year:</a:t>
            </a:r>
          </a:p>
          <a:p>
            <a:pPr lvl="1"/>
            <a:r>
              <a:rPr lang="en-US" dirty="0"/>
              <a:t>Free and Reduced-Price Lunch Eligibility</a:t>
            </a:r>
          </a:p>
          <a:p>
            <a:pPr lvl="1"/>
            <a:r>
              <a:rPr lang="en-US" dirty="0"/>
              <a:t>Free Lunch Eligibility Identification (i.e., documentation used to determine lunch status)</a:t>
            </a:r>
          </a:p>
          <a:p>
            <a:pPr lvl="1"/>
            <a:r>
              <a:rPr lang="en-US" dirty="0"/>
              <a:t>Student-level census block data (“At-Risk Interchange” file)</a:t>
            </a:r>
          </a:p>
          <a:p>
            <a:pPr marL="795847" lvl="1" indent="0">
              <a:buNone/>
            </a:pPr>
            <a:endParaRPr lang="en-US" dirty="0"/>
          </a:p>
          <a:p>
            <a:r>
              <a:rPr lang="en-US" dirty="0"/>
              <a:t>2025/2026 At-Risk Counts will continue to include students:</a:t>
            </a:r>
          </a:p>
          <a:p>
            <a:pPr lvl="1"/>
            <a:r>
              <a:rPr lang="en-US" dirty="0"/>
              <a:t>In Grades K through 12</a:t>
            </a:r>
          </a:p>
          <a:p>
            <a:pPr lvl="1"/>
            <a:r>
              <a:rPr lang="en-US" dirty="0"/>
              <a:t>who are funding eligible and </a:t>
            </a:r>
          </a:p>
          <a:p>
            <a:pPr lvl="1"/>
            <a:r>
              <a:rPr lang="en-US" dirty="0"/>
              <a:t>reported as free or reduced-price lunch eligible</a:t>
            </a:r>
          </a:p>
        </p:txBody>
      </p:sp>
      <p:sp>
        <p:nvSpPr>
          <p:cNvPr id="4" name="Content Placeholder 3">
            <a:extLst>
              <a:ext uri="{FF2B5EF4-FFF2-40B4-BE49-F238E27FC236}">
                <a16:creationId xmlns:a16="http://schemas.microsoft.com/office/drawing/2014/main" id="{3B8A9AE3-6C44-3B70-3A8D-CFCEDBE48DD2}"/>
              </a:ext>
            </a:extLst>
          </p:cNvPr>
          <p:cNvSpPr>
            <a:spLocks noGrp="1"/>
          </p:cNvSpPr>
          <p:nvPr>
            <p:ph sz="quarter" idx="13"/>
          </p:nvPr>
        </p:nvSpPr>
        <p:spPr/>
        <p:txBody>
          <a:bodyPr/>
          <a:lstStyle/>
          <a:p>
            <a:r>
              <a:rPr lang="en-US"/>
              <a:t>School Auditing Office</a:t>
            </a:r>
          </a:p>
        </p:txBody>
      </p:sp>
      <p:sp>
        <p:nvSpPr>
          <p:cNvPr id="5" name="Content Placeholder 4">
            <a:extLst>
              <a:ext uri="{FF2B5EF4-FFF2-40B4-BE49-F238E27FC236}">
                <a16:creationId xmlns:a16="http://schemas.microsoft.com/office/drawing/2014/main" id="{EB465C80-C5A8-87E2-A826-858C17C53D3C}"/>
              </a:ext>
            </a:extLst>
          </p:cNvPr>
          <p:cNvSpPr>
            <a:spLocks noGrp="1"/>
          </p:cNvSpPr>
          <p:nvPr>
            <p:ph sz="quarter" idx="14"/>
          </p:nvPr>
        </p:nvSpPr>
        <p:spPr/>
        <p:txBody>
          <a:bodyPr/>
          <a:lstStyle/>
          <a:p>
            <a:r>
              <a:rPr lang="en-US">
                <a:hlinkClick r:id="rId2"/>
              </a:rPr>
              <a:t>audit@cde.state.co.us</a:t>
            </a:r>
            <a:endParaRPr lang="en-US"/>
          </a:p>
          <a:p>
            <a:endParaRPr lang="en-US"/>
          </a:p>
        </p:txBody>
      </p:sp>
    </p:spTree>
    <p:extLst>
      <p:ext uri="{BB962C8B-B14F-4D97-AF65-F5344CB8AC3E}">
        <p14:creationId xmlns:p14="http://schemas.microsoft.com/office/powerpoint/2010/main" val="121615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DDB5-7280-A82F-5799-5BC39F700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9F388-E020-3DC1-61D0-20E63271E6E6}"/>
              </a:ext>
            </a:extLst>
          </p:cNvPr>
          <p:cNvSpPr>
            <a:spLocks noGrp="1"/>
          </p:cNvSpPr>
          <p:nvPr>
            <p:ph type="title"/>
          </p:nvPr>
        </p:nvSpPr>
        <p:spPr/>
        <p:txBody>
          <a:bodyPr/>
          <a:lstStyle/>
          <a:p>
            <a:r>
              <a:rPr lang="en-US"/>
              <a:t>2025-2026 At-Risk Count: </a:t>
            </a:r>
            <a:br>
              <a:rPr lang="en-US"/>
            </a:br>
            <a:r>
              <a:rPr lang="en-US"/>
              <a:t>Notice of Rulemaking (1 CCR 301-39)</a:t>
            </a:r>
          </a:p>
        </p:txBody>
      </p:sp>
      <p:sp>
        <p:nvSpPr>
          <p:cNvPr id="3" name="Text Placeholder 2">
            <a:extLst>
              <a:ext uri="{FF2B5EF4-FFF2-40B4-BE49-F238E27FC236}">
                <a16:creationId xmlns:a16="http://schemas.microsoft.com/office/drawing/2014/main" id="{D9453B28-398C-2B3E-D26F-3F83B337EBCF}"/>
              </a:ext>
            </a:extLst>
          </p:cNvPr>
          <p:cNvSpPr>
            <a:spLocks noGrp="1"/>
          </p:cNvSpPr>
          <p:nvPr>
            <p:ph idx="1"/>
          </p:nvPr>
        </p:nvSpPr>
        <p:spPr/>
        <p:txBody>
          <a:bodyPr>
            <a:normAutofit/>
          </a:bodyPr>
          <a:lstStyle/>
          <a:p>
            <a:r>
              <a:rPr lang="en-US"/>
              <a:t>Proposes that section 6.02(4) be removed to align the timeline for eligibility determination and reporting for all funding eligible students regardless of whether they are attending CEP, non-CEP, or non-participating NSLP schools</a:t>
            </a:r>
          </a:p>
          <a:p>
            <a:pPr marL="169329" indent="0">
              <a:buNone/>
            </a:pPr>
            <a:endParaRPr lang="en-US"/>
          </a:p>
          <a:p>
            <a:r>
              <a:rPr lang="en-US"/>
              <a:t>The requirements outlined in sections 6.01 and 6.02 would apply to all funding eligible students, specifically:</a:t>
            </a:r>
          </a:p>
          <a:p>
            <a:pPr lvl="1"/>
            <a:r>
              <a:rPr lang="en-US"/>
              <a:t>Allowable documentation evidencing lunch status</a:t>
            </a:r>
          </a:p>
          <a:p>
            <a:pPr lvl="1"/>
            <a:r>
              <a:rPr lang="en-US"/>
              <a:t>Use of current year documentation (dated between 7/1 and 10/1)</a:t>
            </a:r>
          </a:p>
          <a:p>
            <a:pPr lvl="1"/>
            <a:r>
              <a:rPr lang="en-US"/>
              <a:t>In the absence of current year documentation evidencing any lunch eligibility status, can carryover documentation from the prior year to report lunch status in the current year (Note: this applies to at-risk count reporting only, not USDA/NSLP)</a:t>
            </a:r>
          </a:p>
        </p:txBody>
      </p:sp>
      <p:sp>
        <p:nvSpPr>
          <p:cNvPr id="5" name="Content Placeholder 4">
            <a:extLst>
              <a:ext uri="{FF2B5EF4-FFF2-40B4-BE49-F238E27FC236}">
                <a16:creationId xmlns:a16="http://schemas.microsoft.com/office/drawing/2014/main" id="{C57B65AD-814D-E7DA-8231-DAB899AD3ADF}"/>
              </a:ext>
            </a:extLst>
          </p:cNvPr>
          <p:cNvSpPr>
            <a:spLocks noGrp="1"/>
          </p:cNvSpPr>
          <p:nvPr>
            <p:ph sz="quarter" idx="13"/>
          </p:nvPr>
        </p:nvSpPr>
        <p:spPr/>
        <p:txBody>
          <a:bodyPr/>
          <a:lstStyle/>
          <a:p>
            <a:r>
              <a:rPr lang="en-US"/>
              <a:t>School Auditing Office</a:t>
            </a:r>
          </a:p>
          <a:p>
            <a:endParaRPr lang="en-US"/>
          </a:p>
        </p:txBody>
      </p:sp>
      <p:sp>
        <p:nvSpPr>
          <p:cNvPr id="6" name="Content Placeholder 5">
            <a:extLst>
              <a:ext uri="{FF2B5EF4-FFF2-40B4-BE49-F238E27FC236}">
                <a16:creationId xmlns:a16="http://schemas.microsoft.com/office/drawing/2014/main" id="{DF39E2CA-DEAB-B6DC-FF15-EFAFDBF68252}"/>
              </a:ext>
            </a:extLst>
          </p:cNvPr>
          <p:cNvSpPr>
            <a:spLocks noGrp="1"/>
          </p:cNvSpPr>
          <p:nvPr>
            <p:ph sz="quarter" idx="14"/>
          </p:nvPr>
        </p:nvSpPr>
        <p:spPr/>
        <p:txBody>
          <a:bodyPr/>
          <a:lstStyle/>
          <a:p>
            <a:r>
              <a:rPr lang="en-US">
                <a:hlinkClick r:id="rId2"/>
              </a:rPr>
              <a:t>audit@cde.state.co.us</a:t>
            </a:r>
            <a:endParaRPr lang="en-US"/>
          </a:p>
          <a:p>
            <a:endParaRPr lang="en-US"/>
          </a:p>
        </p:txBody>
      </p:sp>
    </p:spTree>
    <p:extLst>
      <p:ext uri="{BB962C8B-B14F-4D97-AF65-F5344CB8AC3E}">
        <p14:creationId xmlns:p14="http://schemas.microsoft.com/office/powerpoint/2010/main" val="300937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0BFA-BB4F-F365-BF3A-F78E7D37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DACB5-93E8-4497-7E2F-0E1F85307C3D}"/>
              </a:ext>
            </a:extLst>
          </p:cNvPr>
          <p:cNvSpPr>
            <a:spLocks noGrp="1"/>
          </p:cNvSpPr>
          <p:nvPr>
            <p:ph type="title"/>
          </p:nvPr>
        </p:nvSpPr>
        <p:spPr/>
        <p:txBody>
          <a:bodyPr>
            <a:normAutofit/>
          </a:bodyPr>
          <a:lstStyle/>
          <a:p>
            <a:r>
              <a:rPr lang="en-US"/>
              <a:t>Planning for the 2025/2026 School Year</a:t>
            </a:r>
          </a:p>
        </p:txBody>
      </p:sp>
      <p:sp>
        <p:nvSpPr>
          <p:cNvPr id="3" name="Content Placeholder 2">
            <a:extLst>
              <a:ext uri="{FF2B5EF4-FFF2-40B4-BE49-F238E27FC236}">
                <a16:creationId xmlns:a16="http://schemas.microsoft.com/office/drawing/2014/main" id="{17436C65-79CB-28D9-EEBD-DF120DB8DCD1}"/>
              </a:ext>
            </a:extLst>
          </p:cNvPr>
          <p:cNvSpPr>
            <a:spLocks noGrp="1"/>
          </p:cNvSpPr>
          <p:nvPr>
            <p:ph idx="1"/>
          </p:nvPr>
        </p:nvSpPr>
        <p:spPr/>
        <p:txBody>
          <a:bodyPr>
            <a:normAutofit/>
          </a:bodyPr>
          <a:lstStyle/>
          <a:p>
            <a:pPr marL="0" indent="0">
              <a:spcAft>
                <a:spcPts val="800"/>
              </a:spcAft>
              <a:buNone/>
            </a:pPr>
            <a:r>
              <a:rPr lang="en-US"/>
              <a:t>Given the delay in implementation of the New/Improved At-Risk Measure, for the 2025/2026 school year, districts and schools should continue:</a:t>
            </a:r>
          </a:p>
          <a:p>
            <a:pPr marL="380990" indent="-380990">
              <a:spcAft>
                <a:spcPts val="800"/>
              </a:spcAft>
            </a:pPr>
            <a:r>
              <a:rPr lang="en-US"/>
              <a:t>Distributing, collecting and processing income forms for all students</a:t>
            </a:r>
          </a:p>
          <a:p>
            <a:pPr marL="990575" lvl="1" indent="-380990">
              <a:spcAft>
                <a:spcPts val="800"/>
              </a:spcAft>
            </a:pPr>
            <a:r>
              <a:rPr lang="en-US"/>
              <a:t>Applications for Free and Reduced-Price Lunch Meals, </a:t>
            </a:r>
          </a:p>
          <a:p>
            <a:pPr marL="990575" lvl="1" indent="-380990">
              <a:spcAft>
                <a:spcPts val="800"/>
              </a:spcAft>
            </a:pPr>
            <a:r>
              <a:rPr lang="en-US"/>
              <a:t>Family Economic Data Survey (FEDS) forms, and/or </a:t>
            </a:r>
          </a:p>
          <a:p>
            <a:pPr marL="990575" lvl="1" indent="-380990">
              <a:spcAft>
                <a:spcPts val="800"/>
              </a:spcAft>
            </a:pPr>
            <a:r>
              <a:rPr lang="en-US"/>
              <a:t>Combination forms (as applicable)</a:t>
            </a:r>
          </a:p>
          <a:p>
            <a:pPr marL="380990" indent="-380990">
              <a:spcAft>
                <a:spcPts val="800"/>
              </a:spcAft>
            </a:pPr>
            <a:r>
              <a:rPr lang="en-US"/>
              <a:t>Directly certifying students</a:t>
            </a:r>
          </a:p>
          <a:p>
            <a:pPr marL="380990" indent="-380990">
              <a:spcAft>
                <a:spcPts val="800"/>
              </a:spcAft>
            </a:pPr>
            <a:r>
              <a:rPr lang="en-US"/>
              <a:t>Maintaining categorical eligibility designations and lists</a:t>
            </a:r>
          </a:p>
          <a:p>
            <a:pPr marL="380990" indent="-380990">
              <a:spcAft>
                <a:spcPts val="800"/>
              </a:spcAft>
            </a:pPr>
            <a:r>
              <a:rPr lang="en-US"/>
              <a:t>Collecting student-level census block data (addresses)</a:t>
            </a:r>
          </a:p>
        </p:txBody>
      </p:sp>
      <p:sp>
        <p:nvSpPr>
          <p:cNvPr id="4" name="Content Placeholder 3">
            <a:extLst>
              <a:ext uri="{FF2B5EF4-FFF2-40B4-BE49-F238E27FC236}">
                <a16:creationId xmlns:a16="http://schemas.microsoft.com/office/drawing/2014/main" id="{4F447D12-CFC8-9379-C392-4EE13CD55B85}"/>
              </a:ext>
            </a:extLst>
          </p:cNvPr>
          <p:cNvSpPr>
            <a:spLocks noGrp="1"/>
          </p:cNvSpPr>
          <p:nvPr>
            <p:ph sz="quarter" idx="13"/>
          </p:nvPr>
        </p:nvSpPr>
        <p:spPr/>
        <p:txBody>
          <a:bodyPr/>
          <a:lstStyle/>
          <a:p>
            <a:r>
              <a:rPr lang="en-US"/>
              <a:t>School Auditing Office</a:t>
            </a:r>
          </a:p>
          <a:p>
            <a:endParaRPr lang="en-US"/>
          </a:p>
        </p:txBody>
      </p:sp>
      <p:sp>
        <p:nvSpPr>
          <p:cNvPr id="5" name="Content Placeholder 4">
            <a:extLst>
              <a:ext uri="{FF2B5EF4-FFF2-40B4-BE49-F238E27FC236}">
                <a16:creationId xmlns:a16="http://schemas.microsoft.com/office/drawing/2014/main" id="{3B3067E3-7D4F-3223-90E5-9A1C03D04A2A}"/>
              </a:ext>
            </a:extLst>
          </p:cNvPr>
          <p:cNvSpPr>
            <a:spLocks noGrp="1"/>
          </p:cNvSpPr>
          <p:nvPr>
            <p:ph sz="quarter" idx="14"/>
          </p:nvPr>
        </p:nvSpPr>
        <p:spPr/>
        <p:txBody>
          <a:bodyPr/>
          <a:lstStyle/>
          <a:p>
            <a:r>
              <a:rPr lang="en-US">
                <a:hlinkClick r:id="rId2"/>
              </a:rPr>
              <a:t>audit@cde.state.co.us</a:t>
            </a:r>
            <a:endParaRPr lang="en-US"/>
          </a:p>
          <a:p>
            <a:endParaRPr lang="en-US"/>
          </a:p>
        </p:txBody>
      </p:sp>
    </p:spTree>
    <p:extLst>
      <p:ext uri="{BB962C8B-B14F-4D97-AF65-F5344CB8AC3E}">
        <p14:creationId xmlns:p14="http://schemas.microsoft.com/office/powerpoint/2010/main" val="230691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DF86-7378-AD34-7C4D-3542B12ED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3CE4E-3182-C6CA-C22A-FFDF6F81EB98}"/>
              </a:ext>
            </a:extLst>
          </p:cNvPr>
          <p:cNvSpPr>
            <a:spLocks noGrp="1"/>
          </p:cNvSpPr>
          <p:nvPr>
            <p:ph type="title"/>
          </p:nvPr>
        </p:nvSpPr>
        <p:spPr/>
        <p:txBody>
          <a:bodyPr/>
          <a:lstStyle/>
          <a:p>
            <a:r>
              <a:rPr lang="en-US">
                <a:latin typeface="Museo Slab 500"/>
              </a:rPr>
              <a:t>Reminder: At-Risk Student Documentation</a:t>
            </a:r>
          </a:p>
        </p:txBody>
      </p:sp>
      <p:sp>
        <p:nvSpPr>
          <p:cNvPr id="3" name="Text Placeholder 2">
            <a:extLst>
              <a:ext uri="{FF2B5EF4-FFF2-40B4-BE49-F238E27FC236}">
                <a16:creationId xmlns:a16="http://schemas.microsoft.com/office/drawing/2014/main" id="{F6666973-68F5-3ED0-8F1F-355BF88E082E}"/>
              </a:ext>
            </a:extLst>
          </p:cNvPr>
          <p:cNvSpPr>
            <a:spLocks noGrp="1"/>
          </p:cNvSpPr>
          <p:nvPr>
            <p:ph idx="1"/>
          </p:nvPr>
        </p:nvSpPr>
        <p:spPr/>
        <p:txBody>
          <a:bodyPr>
            <a:normAutofit/>
          </a:bodyPr>
          <a:lstStyle/>
          <a:p>
            <a:pPr>
              <a:spcAft>
                <a:spcPts val="800"/>
              </a:spcAft>
            </a:pPr>
            <a:r>
              <a:rPr lang="en-US"/>
              <a:t>Districts must collect documentation for </a:t>
            </a:r>
            <a:r>
              <a:rPr lang="en-US" b="1"/>
              <a:t>each and every student </a:t>
            </a:r>
            <a:r>
              <a:rPr lang="en-US"/>
              <a:t>to support free or reduced-price lunch eligibility reported in the Student October Count data collection!</a:t>
            </a:r>
          </a:p>
          <a:p>
            <a:pPr>
              <a:spcAft>
                <a:spcPts val="800"/>
              </a:spcAft>
            </a:pPr>
            <a:r>
              <a:rPr lang="en-US"/>
              <a:t>What if all our students eat for free?</a:t>
            </a:r>
          </a:p>
          <a:p>
            <a:pPr lvl="1">
              <a:spcAft>
                <a:spcPts val="800"/>
              </a:spcAft>
            </a:pPr>
            <a:r>
              <a:rPr lang="en-US"/>
              <a:t>Eating lunch for free (i.e., through participation in CEP or HSMA) is not the same as being </a:t>
            </a:r>
            <a:r>
              <a:rPr lang="en-US" b="1"/>
              <a:t>eligible</a:t>
            </a:r>
            <a:r>
              <a:rPr lang="en-US"/>
              <a:t> for free or reduced-price lunch. Each student needs a document!</a:t>
            </a:r>
          </a:p>
          <a:p>
            <a:pPr>
              <a:spcAft>
                <a:spcPts val="800"/>
              </a:spcAft>
            </a:pPr>
            <a:r>
              <a:rPr lang="en-US"/>
              <a:t>What if we don’t serve meals?</a:t>
            </a:r>
          </a:p>
          <a:p>
            <a:pPr lvl="1">
              <a:spcAft>
                <a:spcPts val="800"/>
              </a:spcAft>
            </a:pPr>
            <a:r>
              <a:rPr lang="en-US"/>
              <a:t>Even if a school/site does not offer lunches, students may still be </a:t>
            </a:r>
            <a:r>
              <a:rPr lang="en-US" b="1"/>
              <a:t>eligible</a:t>
            </a:r>
            <a:r>
              <a:rPr lang="en-US"/>
              <a:t> for free or reduced-price lunch – so collect documents for them!</a:t>
            </a:r>
          </a:p>
          <a:p>
            <a:pPr marL="169329" indent="0">
              <a:buNone/>
            </a:pPr>
            <a:endParaRPr lang="en-US"/>
          </a:p>
          <a:p>
            <a:endParaRPr lang="en-US"/>
          </a:p>
        </p:txBody>
      </p:sp>
      <p:sp>
        <p:nvSpPr>
          <p:cNvPr id="4" name="Content Placeholder 3">
            <a:extLst>
              <a:ext uri="{FF2B5EF4-FFF2-40B4-BE49-F238E27FC236}">
                <a16:creationId xmlns:a16="http://schemas.microsoft.com/office/drawing/2014/main" id="{A7D6D598-1387-1667-69C5-55642E7C01D2}"/>
              </a:ext>
            </a:extLst>
          </p:cNvPr>
          <p:cNvSpPr>
            <a:spLocks noGrp="1"/>
          </p:cNvSpPr>
          <p:nvPr>
            <p:ph sz="quarter" idx="13"/>
          </p:nvPr>
        </p:nvSpPr>
        <p:spPr/>
        <p:txBody>
          <a:bodyPr/>
          <a:lstStyle/>
          <a:p>
            <a:r>
              <a:rPr lang="en-US"/>
              <a:t>School Auditing Office</a:t>
            </a:r>
          </a:p>
          <a:p>
            <a:endParaRPr lang="en-US"/>
          </a:p>
        </p:txBody>
      </p:sp>
      <p:sp>
        <p:nvSpPr>
          <p:cNvPr id="5" name="Content Placeholder 4">
            <a:extLst>
              <a:ext uri="{FF2B5EF4-FFF2-40B4-BE49-F238E27FC236}">
                <a16:creationId xmlns:a16="http://schemas.microsoft.com/office/drawing/2014/main" id="{44B4409D-541F-6D1A-E233-DAF7D05DBC75}"/>
              </a:ext>
            </a:extLst>
          </p:cNvPr>
          <p:cNvSpPr>
            <a:spLocks noGrp="1"/>
          </p:cNvSpPr>
          <p:nvPr>
            <p:ph sz="quarter" idx="14"/>
          </p:nvPr>
        </p:nvSpPr>
        <p:spPr/>
        <p:txBody>
          <a:bodyPr/>
          <a:lstStyle/>
          <a:p>
            <a:r>
              <a:rPr lang="en-US">
                <a:hlinkClick r:id="rId2"/>
              </a:rPr>
              <a:t>audit@cde.state.co.us</a:t>
            </a:r>
            <a:endParaRPr lang="en-US"/>
          </a:p>
          <a:p>
            <a:endParaRPr lang="en-US"/>
          </a:p>
        </p:txBody>
      </p:sp>
    </p:spTree>
    <p:extLst>
      <p:ext uri="{BB962C8B-B14F-4D97-AF65-F5344CB8AC3E}">
        <p14:creationId xmlns:p14="http://schemas.microsoft.com/office/powerpoint/2010/main" val="176772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F3D9-793B-06CE-0CB3-003161BF30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6283DFD-22F9-5699-2746-40EDD9629800}"/>
              </a:ext>
            </a:extLst>
          </p:cNvPr>
          <p:cNvSpPr>
            <a:spLocks noGrp="1"/>
          </p:cNvSpPr>
          <p:nvPr>
            <p:ph type="title"/>
          </p:nvPr>
        </p:nvSpPr>
        <p:spPr>
          <a:xfrm>
            <a:off x="155448" y="237745"/>
            <a:ext cx="5940552" cy="1197864"/>
          </a:xfrm>
        </p:spPr>
        <p:txBody>
          <a:bodyPr/>
          <a:lstStyle/>
          <a:p>
            <a:r>
              <a:rPr lang="en-US" dirty="0"/>
              <a:t>At-Risk Count Resources</a:t>
            </a:r>
          </a:p>
        </p:txBody>
      </p:sp>
      <p:sp>
        <p:nvSpPr>
          <p:cNvPr id="8" name="Content Placeholder 7">
            <a:extLst>
              <a:ext uri="{FF2B5EF4-FFF2-40B4-BE49-F238E27FC236}">
                <a16:creationId xmlns:a16="http://schemas.microsoft.com/office/drawing/2014/main" id="{435322D8-1C4B-2C5D-0170-8F9A56149109}"/>
              </a:ext>
            </a:extLst>
          </p:cNvPr>
          <p:cNvSpPr>
            <a:spLocks noGrp="1"/>
          </p:cNvSpPr>
          <p:nvPr>
            <p:ph sz="quarter" idx="13"/>
          </p:nvPr>
        </p:nvSpPr>
        <p:spPr>
          <a:xfrm>
            <a:off x="500514" y="1357162"/>
            <a:ext cx="11203806" cy="4350619"/>
          </a:xfrm>
        </p:spPr>
        <p:txBody>
          <a:bodyPr>
            <a:normAutofit/>
          </a:bodyPr>
          <a:lstStyle/>
          <a:p>
            <a:pPr algn="l"/>
            <a:r>
              <a:rPr lang="en-US" dirty="0">
                <a:hlinkClick r:id="rId2"/>
              </a:rPr>
              <a:t>School Auditing Office’s At-Risk Count </a:t>
            </a:r>
            <a:r>
              <a:rPr lang="en-US" dirty="0"/>
              <a:t>website</a:t>
            </a:r>
          </a:p>
          <a:p>
            <a:pPr lvl="1"/>
            <a:r>
              <a:rPr lang="en-US" sz="2000" dirty="0"/>
              <a:t>2025 At-Risk Count Audit Resource Guide (to be published July 1, 2025)</a:t>
            </a:r>
          </a:p>
          <a:p>
            <a:pPr lvl="2"/>
            <a:r>
              <a:rPr lang="en-US" sz="1800" dirty="0"/>
              <a:t>This guide outlines funding and audit documentation requirements for the At-Risk Count</a:t>
            </a:r>
          </a:p>
          <a:p>
            <a:pPr lvl="1">
              <a:spcAft>
                <a:spcPts val="800"/>
              </a:spcAft>
            </a:pPr>
            <a:r>
              <a:rPr lang="en-US" sz="2000" dirty="0"/>
              <a:t>Contact the </a:t>
            </a:r>
            <a:r>
              <a:rPr lang="en-US" sz="2000" dirty="0">
                <a:hlinkClick r:id="rId3"/>
              </a:rPr>
              <a:t>School Auditing Office </a:t>
            </a:r>
            <a:r>
              <a:rPr lang="en-US" sz="2000" dirty="0"/>
              <a:t>with questions: audit@cde.state.co.us </a:t>
            </a:r>
          </a:p>
          <a:p>
            <a:pPr lvl="1">
              <a:spcAft>
                <a:spcPts val="800"/>
              </a:spcAft>
            </a:pPr>
            <a:endParaRPr lang="en-US" sz="2000" dirty="0"/>
          </a:p>
          <a:p>
            <a:pPr algn="l"/>
            <a:r>
              <a:rPr lang="en-US" dirty="0">
                <a:hlinkClick r:id="rId4"/>
              </a:rPr>
              <a:t>Data Pipeline Interchanges: At-Risk </a:t>
            </a:r>
            <a:r>
              <a:rPr lang="en-US" dirty="0"/>
              <a:t>website</a:t>
            </a:r>
          </a:p>
          <a:p>
            <a:pPr lvl="1"/>
            <a:r>
              <a:rPr lang="en-US" sz="2000" dirty="0"/>
              <a:t>Contains information regarding the census block data collection </a:t>
            </a:r>
          </a:p>
          <a:p>
            <a:pPr lvl="1"/>
            <a:r>
              <a:rPr lang="en-US" sz="2000" dirty="0"/>
              <a:t>Contact the </a:t>
            </a:r>
            <a:r>
              <a:rPr lang="en-US" sz="2000" dirty="0">
                <a:hlinkClick r:id="rId5"/>
              </a:rPr>
              <a:t>At-Risk Measure support team </a:t>
            </a:r>
            <a:r>
              <a:rPr lang="en-US" sz="2000" dirty="0"/>
              <a:t>with questions: ARMeasure@cde.state.co.us</a:t>
            </a:r>
          </a:p>
        </p:txBody>
      </p:sp>
      <p:sp>
        <p:nvSpPr>
          <p:cNvPr id="4" name="Slide Number Placeholder 3">
            <a:extLst>
              <a:ext uri="{FF2B5EF4-FFF2-40B4-BE49-F238E27FC236}">
                <a16:creationId xmlns:a16="http://schemas.microsoft.com/office/drawing/2014/main" id="{4D50BD4B-410D-C65C-BC94-2BB77FCFCC8E}"/>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98985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a:t>Assessment SBD Reviews</a:t>
            </a:r>
            <a:br>
              <a:rPr lang="en-US"/>
            </a:br>
            <a:br>
              <a:rPr lang="en-US"/>
            </a:br>
            <a:r>
              <a:rPr lang="en-US"/>
              <a:t>Leon Merker</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15509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a:xfrm>
            <a:off x="443565" y="205176"/>
            <a:ext cx="8065168" cy="898524"/>
          </a:xfrm>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a:xfrm>
            <a:off x="838200" y="1554480"/>
            <a:ext cx="10515600" cy="4351338"/>
          </a:xfrm>
        </p:spPr>
        <p:txBody>
          <a:bodyPr/>
          <a:lstStyle/>
          <a:p>
            <a:r>
              <a:rPr lang="en-US"/>
              <a:t>Leon Merker</a:t>
            </a:r>
          </a:p>
          <a:p>
            <a:pPr lvl="1"/>
            <a:r>
              <a:rPr lang="en-US"/>
              <a:t>SBD Collection Lead, Primary SBD support</a:t>
            </a:r>
          </a:p>
          <a:p>
            <a:pPr lvl="1"/>
            <a:r>
              <a:rPr lang="en-US">
                <a:hlinkClick r:id="rId2"/>
              </a:rPr>
              <a:t>Merker_l@cde.state.co.us</a:t>
            </a:r>
            <a:r>
              <a:rPr lang="en-US"/>
              <a:t> </a:t>
            </a:r>
          </a:p>
          <a:p>
            <a:r>
              <a:rPr lang="en-US"/>
              <a:t>Jasmine Carey</a:t>
            </a:r>
          </a:p>
          <a:p>
            <a:pPr lvl="1"/>
            <a:r>
              <a:rPr lang="en-US"/>
              <a:t>Back up SBD Collection Lead, SBD support</a:t>
            </a:r>
          </a:p>
          <a:p>
            <a:pPr lvl="1"/>
            <a:r>
              <a:rPr lang="en-US">
                <a:hlinkClick r:id="rId3"/>
              </a:rPr>
              <a:t>Carey_j@cde.state.co.us</a:t>
            </a:r>
            <a:endParaRPr lang="en-US"/>
          </a:p>
          <a:p>
            <a:pPr lvl="1"/>
            <a:endParaRPr lang="en-US"/>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a:p>
        </p:txBody>
      </p:sp>
      <p:sp>
        <p:nvSpPr>
          <p:cNvPr id="2" name="Content Placeholder 1">
            <a:extLst>
              <a:ext uri="{FF2B5EF4-FFF2-40B4-BE49-F238E27FC236}">
                <a16:creationId xmlns:a16="http://schemas.microsoft.com/office/drawing/2014/main" id="{ECCE2E31-59AC-4102-7A33-CF4DAD139F14}"/>
              </a:ext>
            </a:extLst>
          </p:cNvPr>
          <p:cNvSpPr>
            <a:spLocks noGrp="1"/>
          </p:cNvSpPr>
          <p:nvPr>
            <p:ph sz="quarter" idx="13"/>
          </p:nvPr>
        </p:nvSpPr>
        <p:spPr>
          <a:xfrm>
            <a:off x="1366549" y="6356350"/>
            <a:ext cx="4483505" cy="362338"/>
          </a:xfrm>
        </p:spPr>
        <p:txBody>
          <a:bodyPr/>
          <a:lstStyle/>
          <a:p>
            <a:r>
              <a:rPr lang="en-US"/>
              <a:t>Assessment SBDs</a:t>
            </a:r>
          </a:p>
        </p:txBody>
      </p:sp>
      <p:sp>
        <p:nvSpPr>
          <p:cNvPr id="6" name="Content Placeholder 5">
            <a:extLst>
              <a:ext uri="{FF2B5EF4-FFF2-40B4-BE49-F238E27FC236}">
                <a16:creationId xmlns:a16="http://schemas.microsoft.com/office/drawing/2014/main" id="{4E8631B6-CCCE-B4B2-F8DC-8AB37BABA171}"/>
              </a:ext>
            </a:extLst>
          </p:cNvPr>
          <p:cNvSpPr>
            <a:spLocks noGrp="1"/>
          </p:cNvSpPr>
          <p:nvPr>
            <p:ph sz="quarter" idx="14"/>
          </p:nvPr>
        </p:nvSpPr>
        <p:spPr>
          <a:xfrm>
            <a:off x="6052822" y="6356350"/>
            <a:ext cx="4393506" cy="362338"/>
          </a:xfrm>
        </p:spPr>
        <p:txBody>
          <a:bodyPr/>
          <a:lstStyle/>
          <a:p>
            <a:r>
              <a:rPr lang="en-US">
                <a:hlinkClick r:id="rId4">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387825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a:t>Student Biographical Data (SBD) Timeline</a:t>
            </a:r>
          </a:p>
        </p:txBody>
      </p:sp>
      <p:sp>
        <p:nvSpPr>
          <p:cNvPr id="3" name="Content Placeholder 2"/>
          <p:cNvSpPr>
            <a:spLocks noGrp="1"/>
          </p:cNvSpPr>
          <p:nvPr>
            <p:ph sz="half" idx="1"/>
          </p:nvPr>
        </p:nvSpPr>
        <p:spPr>
          <a:xfrm>
            <a:off x="838200" y="1554480"/>
            <a:ext cx="10515600" cy="2057400"/>
          </a:xfrm>
        </p:spPr>
        <p:txBody>
          <a:bodyPr vert="horz" lIns="91440" tIns="45720" rIns="91440" bIns="45720" rtlCol="0" anchor="t">
            <a:normAutofit/>
          </a:bodyPr>
          <a:lstStyle/>
          <a:p>
            <a:r>
              <a:rPr lang="en-US"/>
              <a:t>SBD Collections</a:t>
            </a:r>
          </a:p>
          <a:p>
            <a:pPr lvl="1"/>
            <a:r>
              <a:rPr lang="en-US">
                <a:latin typeface="Trebuchet MS"/>
              </a:rPr>
              <a:t>There are three collections coming up starting next week</a:t>
            </a:r>
          </a:p>
          <a:p>
            <a:pPr lvl="1"/>
            <a:r>
              <a:rPr lang="en-US"/>
              <a:t>Details are in the Periodic Collections on the Data Pipeline page</a:t>
            </a:r>
          </a:p>
          <a:p>
            <a:pPr lvl="2"/>
            <a:r>
              <a:rPr lang="en-US">
                <a:latin typeface="Trebuchet MS"/>
              </a:rPr>
              <a:t>Please make sure you have users in each collection group to receive emails about the specific collection</a:t>
            </a:r>
          </a:p>
          <a:p>
            <a:pPr lvl="2"/>
            <a:r>
              <a:rPr lang="en-US">
                <a:latin typeface="Trebuchet MS"/>
              </a:rPr>
              <a:t>An email will be sent to all active users when the collection opens</a:t>
            </a:r>
            <a:endParaRPr lang="en-US"/>
          </a:p>
          <a:p>
            <a:pPr lvl="2"/>
            <a:endParaRPr lang="en-US"/>
          </a:p>
          <a:p>
            <a:pPr lvl="1"/>
            <a:endParaRPr lang="en-US"/>
          </a:p>
        </p:txBody>
      </p:sp>
      <p:graphicFrame>
        <p:nvGraphicFramePr>
          <p:cNvPr id="9" name="Content Placeholder 8">
            <a:extLst>
              <a:ext uri="{FF2B5EF4-FFF2-40B4-BE49-F238E27FC236}">
                <a16:creationId xmlns:a16="http://schemas.microsoft.com/office/drawing/2014/main" id="{70105151-E6BB-4967-84A9-5263DBD00EA8}"/>
              </a:ext>
            </a:extLst>
          </p:cNvPr>
          <p:cNvGraphicFramePr>
            <a:graphicFrameLocks noGrp="1"/>
          </p:cNvGraphicFramePr>
          <p:nvPr>
            <p:ph sz="half" idx="2"/>
            <p:extLst>
              <p:ext uri="{D42A27DB-BD31-4B8C-83A1-F6EECF244321}">
                <p14:modId xmlns:p14="http://schemas.microsoft.com/office/powerpoint/2010/main" val="3245028427"/>
              </p:ext>
            </p:extLst>
          </p:nvPr>
        </p:nvGraphicFramePr>
        <p:xfrm>
          <a:off x="838200" y="3892550"/>
          <a:ext cx="10515601" cy="2134624"/>
        </p:xfrm>
        <a:graphic>
          <a:graphicData uri="http://schemas.openxmlformats.org/drawingml/2006/table">
            <a:tbl>
              <a:tblPr firstRow="1" firstCol="1">
                <a:tableStyleId>{5940675A-B579-460E-94D1-54222C63F5DA}</a:tableStyleId>
              </a:tblPr>
              <a:tblGrid>
                <a:gridCol w="6588039">
                  <a:extLst>
                    <a:ext uri="{9D8B030D-6E8A-4147-A177-3AD203B41FA5}">
                      <a16:colId xmlns:a16="http://schemas.microsoft.com/office/drawing/2014/main" val="1236395318"/>
                    </a:ext>
                  </a:extLst>
                </a:gridCol>
                <a:gridCol w="1644164">
                  <a:extLst>
                    <a:ext uri="{9D8B030D-6E8A-4147-A177-3AD203B41FA5}">
                      <a16:colId xmlns:a16="http://schemas.microsoft.com/office/drawing/2014/main" val="1911144668"/>
                    </a:ext>
                  </a:extLst>
                </a:gridCol>
                <a:gridCol w="2283398">
                  <a:extLst>
                    <a:ext uri="{9D8B030D-6E8A-4147-A177-3AD203B41FA5}">
                      <a16:colId xmlns:a16="http://schemas.microsoft.com/office/drawing/2014/main" val="2167920340"/>
                    </a:ext>
                  </a:extLst>
                </a:gridCol>
              </a:tblGrid>
              <a:tr h="533656">
                <a:tc>
                  <a:txBody>
                    <a:bodyPr/>
                    <a:lstStyle/>
                    <a:p>
                      <a:pPr marL="0" marR="0" algn="ctr">
                        <a:spcBef>
                          <a:spcPts val="0"/>
                        </a:spcBef>
                        <a:spcAft>
                          <a:spcPts val="0"/>
                        </a:spcAft>
                      </a:pPr>
                      <a:r>
                        <a:rPr lang="en-US" sz="1600" b="1">
                          <a:effectLst/>
                          <a:latin typeface="Calibri" panose="020F0502020204030204" pitchFamily="34" charset="0"/>
                          <a:ea typeface="MS PGothic" panose="020B0600070205080204" pitchFamily="34" charset="-128"/>
                          <a:cs typeface="Times New Roman" panose="02020603050405020304" pitchFamily="18" charset="0"/>
                        </a:rPr>
                        <a:t>Assessment and Collection Page Link</a:t>
                      </a:r>
                    </a:p>
                  </a:txBody>
                  <a:tcPr marL="68580" marR="68580" marT="0" marB="0" anchor="ctr"/>
                </a:tc>
                <a:tc>
                  <a:txBody>
                    <a:bodyPr/>
                    <a:lstStyle/>
                    <a:p>
                      <a:pPr marL="0" marR="0" algn="ctr">
                        <a:spcBef>
                          <a:spcPts val="0"/>
                        </a:spcBef>
                        <a:spcAft>
                          <a:spcPts val="0"/>
                        </a:spcAft>
                      </a:pPr>
                      <a:r>
                        <a:rPr lang="en-US" sz="1600" b="1">
                          <a:effectLst/>
                        </a:rPr>
                        <a:t>Data Pipeline Group</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rPr>
                        <a:t>SBD Review Window</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266828">
                <a:tc>
                  <a:txBody>
                    <a:bodyPr/>
                    <a:lstStyle/>
                    <a:p>
                      <a:pPr marL="0" marR="0">
                        <a:spcBef>
                          <a:spcPts val="0"/>
                        </a:spcBef>
                        <a:spcAft>
                          <a:spcPts val="0"/>
                        </a:spcAft>
                      </a:pPr>
                      <a:r>
                        <a:rPr lang="en-US" sz="1600">
                          <a:effectLst/>
                          <a:hlinkClick r:id="rId2"/>
                        </a:rPr>
                        <a:t>Colorado PSAT/SAT </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SAT</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May 13 – 21,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800484">
                <a:tc>
                  <a:txBody>
                    <a:bodyPr/>
                    <a:lstStyle/>
                    <a:p>
                      <a:pPr marL="0" marR="0">
                        <a:spcBef>
                          <a:spcPts val="0"/>
                        </a:spcBef>
                        <a:spcAft>
                          <a:spcPts val="0"/>
                        </a:spcAft>
                      </a:pPr>
                      <a:r>
                        <a:rPr lang="en-US" sz="1600">
                          <a:effectLst/>
                          <a:hlinkClick r:id="rId3"/>
                        </a:rPr>
                        <a:t>Colorado Measures of Academic Success (CMAS): Mathematics, ELA, CSLA, Science and Social Studies</a:t>
                      </a:r>
                    </a:p>
                    <a:p>
                      <a:pPr marL="0" marR="0">
                        <a:spcBef>
                          <a:spcPts val="0"/>
                        </a:spcBef>
                        <a:spcAft>
                          <a:spcPts val="0"/>
                        </a:spcAft>
                      </a:pPr>
                      <a:r>
                        <a:rPr lang="en-US" sz="1600">
                          <a:effectLst/>
                          <a:hlinkClick r:id="rId3"/>
                        </a:rPr>
                        <a:t>Colorado Alternate (CoAlt): Science and Social Studies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spcBef>
                          <a:spcPts val="0"/>
                        </a:spcBef>
                        <a:spcAft>
                          <a:spcPts val="0"/>
                        </a:spcAft>
                      </a:pPr>
                      <a:r>
                        <a:rPr lang="en-US" sz="1600">
                          <a:effectLst/>
                        </a:rPr>
                        <a:t>CMS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spcBef>
                          <a:spcPts val="0"/>
                        </a:spcBef>
                        <a:spcAft>
                          <a:spcPts val="0"/>
                        </a:spcAft>
                      </a:pPr>
                      <a:r>
                        <a:rPr lang="en-US" sz="1600">
                          <a:effectLst/>
                        </a:rPr>
                        <a:t>May 15 – 28,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191279932"/>
                  </a:ext>
                </a:extLst>
              </a:tr>
              <a:tr h="533656">
                <a:tc>
                  <a:txBody>
                    <a:bodyPr/>
                    <a:lstStyle/>
                    <a:p>
                      <a:pPr marL="0" marR="0">
                        <a:spcBef>
                          <a:spcPts val="0"/>
                        </a:spcBef>
                        <a:spcAft>
                          <a:spcPts val="0"/>
                        </a:spcAft>
                      </a:pPr>
                      <a:r>
                        <a:rPr lang="en-US" sz="1600">
                          <a:effectLst/>
                          <a:hlinkClick r:id="rId4"/>
                        </a:rPr>
                        <a:t>Colorado Alternate (CoAlt): English Language Arts and Mathematics (Dynamic Learning Maps)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DLM</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May 28 – June 4,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18</a:t>
            </a:fld>
            <a:endParaRPr lang="en-US"/>
          </a:p>
        </p:txBody>
      </p:sp>
      <p:sp>
        <p:nvSpPr>
          <p:cNvPr id="10" name="Content Placeholder 1">
            <a:extLst>
              <a:ext uri="{FF2B5EF4-FFF2-40B4-BE49-F238E27FC236}">
                <a16:creationId xmlns:a16="http://schemas.microsoft.com/office/drawing/2014/main" id="{217BAF9B-7DAC-1658-4483-1E0AA606C5AD}"/>
              </a:ext>
            </a:extLst>
          </p:cNvPr>
          <p:cNvSpPr>
            <a:spLocks noGrp="1"/>
          </p:cNvSpPr>
          <p:nvPr>
            <p:ph sz="quarter" idx="13"/>
          </p:nvPr>
        </p:nvSpPr>
        <p:spPr>
          <a:xfrm>
            <a:off x="1366549" y="6356350"/>
            <a:ext cx="4483505" cy="362338"/>
          </a:xfrm>
        </p:spPr>
        <p:txBody>
          <a:bodyPr/>
          <a:lstStyle/>
          <a:p>
            <a:r>
              <a:rPr lang="en-US"/>
              <a:t>Assessment SBDs</a:t>
            </a:r>
          </a:p>
        </p:txBody>
      </p:sp>
      <p:sp>
        <p:nvSpPr>
          <p:cNvPr id="17" name="Content Placeholder 5">
            <a:extLst>
              <a:ext uri="{FF2B5EF4-FFF2-40B4-BE49-F238E27FC236}">
                <a16:creationId xmlns:a16="http://schemas.microsoft.com/office/drawing/2014/main" id="{D10FA5BC-E088-2150-A1F1-97DEA5FA98CD}"/>
              </a:ext>
            </a:extLst>
          </p:cNvPr>
          <p:cNvSpPr>
            <a:spLocks noGrp="1"/>
          </p:cNvSpPr>
          <p:nvPr>
            <p:ph sz="quarter" idx="14"/>
          </p:nvPr>
        </p:nvSpPr>
        <p:spPr>
          <a:xfrm>
            <a:off x="6053138" y="6356350"/>
            <a:ext cx="4392612" cy="361950"/>
          </a:xfrm>
        </p:spPr>
        <p:txBody>
          <a:bodyPr/>
          <a:lstStyle/>
          <a:p>
            <a:r>
              <a:rPr lang="en-US">
                <a:hlinkClick r:id="rId5">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63827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43126B-2184-D720-13E9-AB081D0C611E}"/>
              </a:ext>
            </a:extLst>
          </p:cNvPr>
          <p:cNvSpPr>
            <a:spLocks noGrp="1"/>
          </p:cNvSpPr>
          <p:nvPr>
            <p:ph type="title"/>
          </p:nvPr>
        </p:nvSpPr>
        <p:spPr/>
        <p:txBody>
          <a:bodyPr/>
          <a:lstStyle/>
          <a:p>
            <a:r>
              <a:rPr lang="en-US"/>
              <a:t>SBD Training Webinar</a:t>
            </a:r>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p:txBody>
          <a:bodyPr vert="horz" lIns="0" tIns="0" rIns="0" bIns="0" rtlCol="0" anchor="t">
            <a:normAutofit/>
          </a:bodyPr>
          <a:lstStyle/>
          <a:p>
            <a:pPr marL="571500" indent="-571500"/>
            <a:r>
              <a:rPr lang="en-US" dirty="0">
                <a:latin typeface="Trebuchet MS"/>
              </a:rPr>
              <a:t>The SBD Training Webinar recording and slides for SAT, CMAS, and DLM collections are posted on the collection page for all three collections</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0" name="Content Placeholder 1">
            <a:extLst>
              <a:ext uri="{FF2B5EF4-FFF2-40B4-BE49-F238E27FC236}">
                <a16:creationId xmlns:a16="http://schemas.microsoft.com/office/drawing/2014/main" id="{473B71CB-F8B6-D2AF-97DA-4772EE47378B}"/>
              </a:ext>
            </a:extLst>
          </p:cNvPr>
          <p:cNvSpPr>
            <a:spLocks noGrp="1"/>
          </p:cNvSpPr>
          <p:nvPr>
            <p:ph sz="quarter" idx="13"/>
          </p:nvPr>
        </p:nvSpPr>
        <p:spPr>
          <a:xfrm>
            <a:off x="1366838" y="6356350"/>
            <a:ext cx="4483100" cy="361950"/>
          </a:xfrm>
        </p:spPr>
        <p:txBody>
          <a:bodyPr/>
          <a:lstStyle/>
          <a:p>
            <a:r>
              <a:rPr lang="en-US"/>
              <a:t>Assessment SBDs</a:t>
            </a:r>
          </a:p>
        </p:txBody>
      </p:sp>
      <p:sp>
        <p:nvSpPr>
          <p:cNvPr id="11" name="Content Placeholder 5">
            <a:extLst>
              <a:ext uri="{FF2B5EF4-FFF2-40B4-BE49-F238E27FC236}">
                <a16:creationId xmlns:a16="http://schemas.microsoft.com/office/drawing/2014/main" id="{A06C30DE-CC7C-FEA0-EDD5-DC51325D4B1C}"/>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28414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a:xfrm>
            <a:off x="443565" y="205176"/>
            <a:ext cx="8065168" cy="898524"/>
          </a:xfrm>
        </p:spPr>
        <p:txBody>
          <a:bodyPr/>
          <a:lstStyle/>
          <a:p>
            <a:r>
              <a:rPr lang="en-US"/>
              <a:t>Preparing for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a:xfrm>
            <a:off x="838200" y="1554480"/>
            <a:ext cx="10515600" cy="4351338"/>
          </a:xfrm>
        </p:spPr>
        <p:txBody>
          <a:bodyPr>
            <a:normAutofit lnSpcReduction="10000"/>
          </a:bodyPr>
          <a:lstStyle/>
          <a:p>
            <a:r>
              <a:rPr lang="en-US"/>
              <a:t>Download and review the documentation on the Data Pipeline Collection Pages</a:t>
            </a:r>
          </a:p>
          <a:p>
            <a:pPr lvl="1"/>
            <a:r>
              <a:rPr lang="en-US"/>
              <a:t>File Layout – describes the data collected and gives directions on how they should be filled out</a:t>
            </a:r>
          </a:p>
          <a:p>
            <a:pPr lvl="2"/>
            <a:r>
              <a:rPr lang="en-US"/>
              <a:t>SBD Manual – if you have never done an SBD review, please review the step by step section of the manual before you start working on the collection</a:t>
            </a:r>
          </a:p>
          <a:p>
            <a:pPr lvl="2"/>
            <a:r>
              <a:rPr lang="en-US"/>
              <a:t>Business Rules</a:t>
            </a:r>
          </a:p>
          <a:p>
            <a:pPr lvl="2"/>
            <a:r>
              <a:rPr lang="en-US"/>
              <a:t>Failsafe Template (if needed to move a student to another district)</a:t>
            </a:r>
          </a:p>
          <a:p>
            <a:r>
              <a:rPr lang="en-US"/>
              <a:t>Attend the training webinar, review the training powerpoint, or watch the training webinar once posted</a:t>
            </a:r>
          </a:p>
          <a:p>
            <a:r>
              <a:rPr lang="en-US"/>
              <a:t>Make sure you have the appropriate groups in IDM and have at least one district data respondent with the LEA Approver role for each collection</a:t>
            </a:r>
          </a:p>
          <a:p>
            <a:pPr lvl="1"/>
            <a:r>
              <a:rPr lang="en-US"/>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a:p>
        </p:txBody>
      </p:sp>
      <p:sp>
        <p:nvSpPr>
          <p:cNvPr id="12" name="Content Placeholder 1">
            <a:extLst>
              <a:ext uri="{FF2B5EF4-FFF2-40B4-BE49-F238E27FC236}">
                <a16:creationId xmlns:a16="http://schemas.microsoft.com/office/drawing/2014/main" id="{EBDDA72B-03AD-812E-C6BB-1B47DE3B8C35}"/>
              </a:ext>
            </a:extLst>
          </p:cNvPr>
          <p:cNvSpPr>
            <a:spLocks noGrp="1"/>
          </p:cNvSpPr>
          <p:nvPr>
            <p:ph sz="quarter" idx="13"/>
          </p:nvPr>
        </p:nvSpPr>
        <p:spPr>
          <a:xfrm>
            <a:off x="1366838" y="6356350"/>
            <a:ext cx="4483100" cy="361950"/>
          </a:xfrm>
        </p:spPr>
        <p:txBody>
          <a:bodyPr/>
          <a:lstStyle/>
          <a:p>
            <a:r>
              <a:rPr lang="en-US"/>
              <a:t>Assessment SBDs</a:t>
            </a:r>
          </a:p>
        </p:txBody>
      </p:sp>
      <p:sp>
        <p:nvSpPr>
          <p:cNvPr id="13" name="Content Placeholder 5">
            <a:extLst>
              <a:ext uri="{FF2B5EF4-FFF2-40B4-BE49-F238E27FC236}">
                <a16:creationId xmlns:a16="http://schemas.microsoft.com/office/drawing/2014/main" id="{E6527F02-A208-8E23-913B-7FC2DC204C34}"/>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a:xfrm>
            <a:off x="443565" y="205176"/>
            <a:ext cx="8065168" cy="898524"/>
          </a:xfrm>
        </p:spPr>
        <p:txBody>
          <a:bodyPr/>
          <a:lstStyle/>
          <a:p>
            <a:r>
              <a:rPr lang="en-US"/>
              <a:t>Changes to the collections for 2025</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a:xfrm>
            <a:off x="838200" y="1554480"/>
            <a:ext cx="10515600" cy="4351338"/>
          </a:xfrm>
        </p:spPr>
        <p:txBody>
          <a:bodyPr vert="horz" lIns="0" tIns="0" rIns="0" bIns="0" rtlCol="0" anchor="t">
            <a:normAutofit/>
          </a:bodyPr>
          <a:lstStyle/>
          <a:p>
            <a:r>
              <a:rPr lang="en-US">
                <a:latin typeface="Trebuchet MS"/>
              </a:rPr>
              <a:t>Change details are in the layouts</a:t>
            </a:r>
          </a:p>
          <a:p>
            <a:pPr lvl="1"/>
            <a:r>
              <a:rPr lang="en-US">
                <a:latin typeface="Trebuchet MS"/>
              </a:rPr>
              <a:t>CMAS and DLM changes are only in valid values</a:t>
            </a:r>
          </a:p>
          <a:p>
            <a:pPr lvl="1"/>
            <a:r>
              <a:rPr lang="en-US">
                <a:latin typeface="Trebuchet MS"/>
              </a:rPr>
              <a:t>SAT layout has been changed</a:t>
            </a:r>
            <a:endParaRPr lang="en-US"/>
          </a:p>
          <a:p>
            <a:pPr lvl="2"/>
            <a:r>
              <a:rPr lang="en-US">
                <a:latin typeface="Trebuchet MS"/>
              </a:rPr>
              <a:t>No Pre-ID District and School</a:t>
            </a:r>
          </a:p>
          <a:p>
            <a:pPr lvl="2"/>
            <a:r>
              <a:rPr lang="en-US">
                <a:latin typeface="Trebuchet MS"/>
              </a:rPr>
              <a:t>Responsible District and School reflect the student’s registration during testing and cannot be changed in SBD</a:t>
            </a:r>
          </a:p>
          <a:p>
            <a:pPr lvl="3"/>
            <a:r>
              <a:rPr lang="en-US">
                <a:latin typeface="Trebuchet MS"/>
              </a:rPr>
              <a:t>It will never be blank going forward and any student moves will need to be done using a failsafe process like CMAS</a:t>
            </a:r>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13" name="Content Placeholder 1">
            <a:extLst>
              <a:ext uri="{FF2B5EF4-FFF2-40B4-BE49-F238E27FC236}">
                <a16:creationId xmlns:a16="http://schemas.microsoft.com/office/drawing/2014/main" id="{86CFED09-F262-E6D2-A4DF-514358FAD1F0}"/>
              </a:ext>
            </a:extLst>
          </p:cNvPr>
          <p:cNvSpPr>
            <a:spLocks noGrp="1"/>
          </p:cNvSpPr>
          <p:nvPr>
            <p:ph sz="quarter" idx="13"/>
          </p:nvPr>
        </p:nvSpPr>
        <p:spPr>
          <a:xfrm>
            <a:off x="1366838" y="6356350"/>
            <a:ext cx="4483100" cy="361950"/>
          </a:xfrm>
        </p:spPr>
        <p:txBody>
          <a:bodyPr/>
          <a:lstStyle/>
          <a:p>
            <a:r>
              <a:rPr lang="en-US"/>
              <a:t>Assessment SBDs</a:t>
            </a:r>
          </a:p>
        </p:txBody>
      </p:sp>
      <p:sp>
        <p:nvSpPr>
          <p:cNvPr id="12" name="Content Placeholder 5">
            <a:extLst>
              <a:ext uri="{FF2B5EF4-FFF2-40B4-BE49-F238E27FC236}">
                <a16:creationId xmlns:a16="http://schemas.microsoft.com/office/drawing/2014/main" id="{732E90B3-A4DF-AF8C-2C3B-1EC10B6E4A21}"/>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29684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4ED3-F898-4B5B-190A-9BE11F8580F5}"/>
              </a:ext>
            </a:extLst>
          </p:cNvPr>
          <p:cNvSpPr>
            <a:spLocks noGrp="1"/>
          </p:cNvSpPr>
          <p:nvPr>
            <p:ph type="title"/>
          </p:nvPr>
        </p:nvSpPr>
        <p:spPr/>
        <p:txBody>
          <a:bodyPr/>
          <a:lstStyle/>
          <a:p>
            <a:r>
              <a:rPr lang="en-US"/>
              <a:t>Questions &amp; Resources:</a:t>
            </a:r>
            <a:br>
              <a:rPr lang="en-US"/>
            </a:br>
            <a:r>
              <a:rPr lang="en-US"/>
              <a:t>Assessment SBDs</a:t>
            </a:r>
          </a:p>
        </p:txBody>
      </p:sp>
      <p:sp>
        <p:nvSpPr>
          <p:cNvPr id="3" name="Content Placeholder 2">
            <a:extLst>
              <a:ext uri="{FF2B5EF4-FFF2-40B4-BE49-F238E27FC236}">
                <a16:creationId xmlns:a16="http://schemas.microsoft.com/office/drawing/2014/main" id="{35BEBB67-3C08-1BA5-7D8E-26DA531C0278}"/>
              </a:ext>
            </a:extLst>
          </p:cNvPr>
          <p:cNvSpPr>
            <a:spLocks noGrp="1"/>
          </p:cNvSpPr>
          <p:nvPr>
            <p:ph sz="quarter" idx="13"/>
          </p:nvPr>
        </p:nvSpPr>
        <p:spPr/>
        <p:txBody>
          <a:bodyPr/>
          <a:lstStyle/>
          <a:p>
            <a:pPr marL="0" indent="0" algn="ctr">
              <a:buNone/>
            </a:pPr>
            <a:r>
              <a:rPr lang="en-US" sz="2400"/>
              <a:t>Contact SBD Support with any questions: </a:t>
            </a:r>
          </a:p>
          <a:p>
            <a:pPr marL="0" indent="0" algn="ctr">
              <a:buNone/>
            </a:pPr>
            <a:r>
              <a:rPr lang="en-US" sz="2400"/>
              <a:t>Email: </a:t>
            </a:r>
            <a:r>
              <a:rPr lang="en-US" sz="2400">
                <a:hlinkClick r:id="rId2"/>
              </a:rPr>
              <a:t>sbdsupport@cde.state.co.us</a:t>
            </a:r>
            <a:endParaRPr lang="en-US" sz="2400"/>
          </a:p>
          <a:p>
            <a:pPr marL="0" indent="0" algn="ctr">
              <a:buNone/>
            </a:pPr>
            <a:r>
              <a:rPr lang="en-US" sz="2400"/>
              <a:t>Phone: </a:t>
            </a:r>
            <a:r>
              <a:rPr lang="en-US" sz="2400" b="0" i="0">
                <a:solidFill>
                  <a:srgbClr val="333333"/>
                </a:solidFill>
                <a:effectLst/>
                <a:latin typeface="SourceSansProRegular"/>
              </a:rPr>
              <a:t>720.696.0185</a:t>
            </a:r>
          </a:p>
          <a:p>
            <a:pPr marL="0" indent="0" algn="ctr">
              <a:buNone/>
            </a:pPr>
            <a:endParaRPr lang="en-US" sz="2400" b="0" i="0">
              <a:solidFill>
                <a:srgbClr val="333333"/>
              </a:solidFill>
              <a:effectLst/>
              <a:latin typeface="SourceSansProRegular"/>
            </a:endParaRPr>
          </a:p>
          <a:p>
            <a:pPr marL="0" indent="0" algn="ctr">
              <a:buNone/>
            </a:pPr>
            <a:r>
              <a:rPr lang="en-US" sz="2400">
                <a:solidFill>
                  <a:srgbClr val="333333"/>
                </a:solidFill>
                <a:latin typeface="SourceSansProRegular"/>
              </a:rPr>
              <a:t>Please do not use the general CDE Help Desk!</a:t>
            </a:r>
          </a:p>
          <a:p>
            <a:pPr marL="0" indent="0" algn="ctr">
              <a:buNone/>
            </a:pPr>
            <a:r>
              <a:rPr lang="en-US" sz="2400">
                <a:solidFill>
                  <a:srgbClr val="333333"/>
                </a:solidFill>
                <a:latin typeface="SourceSansProRegular"/>
              </a:rPr>
              <a:t>Remember not to send PII by email or on voicemail because an email will be autogenera</a:t>
            </a:r>
            <a:r>
              <a:rPr lang="en-US">
                <a:solidFill>
                  <a:srgbClr val="333333"/>
                </a:solidFill>
                <a:latin typeface="SourceSansProRegular"/>
              </a:rPr>
              <a:t>ted</a:t>
            </a:r>
            <a:r>
              <a:rPr lang="en-US" sz="2400">
                <a:solidFill>
                  <a:srgbClr val="333333"/>
                </a:solidFill>
                <a:latin typeface="SourceSansProRegular"/>
              </a:rPr>
              <a:t>.</a:t>
            </a:r>
          </a:p>
          <a:p>
            <a:endParaRPr lang="en-US"/>
          </a:p>
        </p:txBody>
      </p:sp>
      <p:sp>
        <p:nvSpPr>
          <p:cNvPr id="4" name="Slide Number Placeholder 3">
            <a:extLst>
              <a:ext uri="{FF2B5EF4-FFF2-40B4-BE49-F238E27FC236}">
                <a16:creationId xmlns:a16="http://schemas.microsoft.com/office/drawing/2014/main" id="{1D1BF52C-72F6-F77E-59B5-69ED713C7DD6}"/>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31929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713A-9B62-D25D-05DB-36D54E390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BC291-8C5F-8933-DA7D-1B99AAFB94FE}"/>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8193E065-34EE-DF5C-E512-411CCD0C1E25}"/>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4B7120C-CBF0-4897-F5A8-19BEE20C45A2}"/>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344522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6BF9-4643-A277-AAAF-DD8F8FE2A6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5C061E-2FCD-CF61-ACF0-9906A7ED4486}"/>
              </a:ext>
            </a:extLst>
          </p:cNvPr>
          <p:cNvSpPr>
            <a:spLocks noGrp="1"/>
          </p:cNvSpPr>
          <p:nvPr>
            <p:ph type="title"/>
          </p:nvPr>
        </p:nvSpPr>
        <p:spPr/>
        <p:txBody>
          <a:bodyPr/>
          <a:lstStyle/>
          <a:p>
            <a:r>
              <a:rPr lang="en-US"/>
              <a:t>Special Education Discipline Snapshot</a:t>
            </a:r>
            <a:br>
              <a:rPr lang="en-US"/>
            </a:br>
            <a:r>
              <a:rPr lang="en-US"/>
              <a:t>Timeline and Annual Training</a:t>
            </a:r>
          </a:p>
        </p:txBody>
      </p:sp>
      <p:sp>
        <p:nvSpPr>
          <p:cNvPr id="15" name="TextBox 14">
            <a:extLst>
              <a:ext uri="{FF2B5EF4-FFF2-40B4-BE49-F238E27FC236}">
                <a16:creationId xmlns:a16="http://schemas.microsoft.com/office/drawing/2014/main" id="{8C440240-4186-7FAF-5C67-D7FBC795B020}"/>
              </a:ext>
            </a:extLst>
          </p:cNvPr>
          <p:cNvSpPr txBox="1"/>
          <p:nvPr/>
        </p:nvSpPr>
        <p:spPr>
          <a:xfrm>
            <a:off x="271107" y="1311051"/>
            <a:ext cx="5215293"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t>March 15</a:t>
            </a:r>
            <a:r>
              <a:rPr lang="en-US" sz="1600" b="1" baseline="30000" dirty="0"/>
              <a:t>th</a:t>
            </a:r>
            <a:r>
              <a:rPr lang="en-US" sz="1600" b="1" dirty="0"/>
              <a:t> – Discipline Interchange opened</a:t>
            </a:r>
          </a:p>
          <a:p>
            <a:pPr marL="285750" indent="-285750">
              <a:buFont typeface="Arial" panose="020B0604020202020204" pitchFamily="34" charset="0"/>
              <a:buChar char="•"/>
            </a:pPr>
            <a:r>
              <a:rPr lang="en-US" sz="1600" b="1" dirty="0"/>
              <a:t>May 1, 2025  </a:t>
            </a:r>
            <a:r>
              <a:rPr lang="en-US" sz="1600" dirty="0"/>
              <a:t>-  </a:t>
            </a:r>
            <a:r>
              <a:rPr lang="en-US" sz="1600" b="0" dirty="0"/>
              <a:t>SPED Discipline </a:t>
            </a:r>
            <a:r>
              <a:rPr lang="en-US" sz="1600" b="0" baseline="0" dirty="0"/>
              <a:t>Snapshot opens </a:t>
            </a:r>
          </a:p>
          <a:p>
            <a:pPr marL="285750" indent="-285750">
              <a:buFont typeface="Arial" panose="020B0604020202020204" pitchFamily="34" charset="0"/>
              <a:buChar char="•"/>
            </a:pPr>
            <a:r>
              <a:rPr lang="en-US" sz="1600" b="1" dirty="0">
                <a:highlight>
                  <a:srgbClr val="FFFF00"/>
                </a:highlight>
              </a:rPr>
              <a:t>May 9, 2025 </a:t>
            </a:r>
            <a:r>
              <a:rPr lang="en-US" sz="1600" dirty="0">
                <a:highlight>
                  <a:srgbClr val="FFFF00"/>
                </a:highlight>
              </a:rPr>
              <a:t>- </a:t>
            </a:r>
            <a:r>
              <a:rPr lang="en-US" sz="1600" b="0" dirty="0">
                <a:highlight>
                  <a:srgbClr val="FFFF00"/>
                </a:highlight>
              </a:rPr>
              <a:t>All Interchange files that feed into snapshot</a:t>
            </a:r>
            <a:r>
              <a:rPr lang="en-US" sz="1600" dirty="0">
                <a:highlight>
                  <a:srgbClr val="FFFF00"/>
                </a:highlight>
              </a:rPr>
              <a:t> uploaded or updated</a:t>
            </a:r>
            <a:r>
              <a:rPr lang="en-US" sz="1600" b="0" dirty="0">
                <a:highlight>
                  <a:srgbClr val="FFFF00"/>
                </a:highlight>
              </a:rPr>
              <a:t> at least once</a:t>
            </a:r>
          </a:p>
          <a:p>
            <a:pPr marL="285750" indent="-285750">
              <a:buFont typeface="Arial" panose="020B0604020202020204" pitchFamily="34" charset="0"/>
              <a:buChar char="•"/>
            </a:pPr>
            <a:r>
              <a:rPr lang="en-US" sz="1600" b="1" dirty="0"/>
              <a:t>June 26, 2025 </a:t>
            </a:r>
            <a:r>
              <a:rPr lang="en-US" sz="1600" dirty="0"/>
              <a:t>- </a:t>
            </a:r>
            <a:r>
              <a:rPr lang="en-US" sz="1600" b="0" dirty="0"/>
              <a:t>Interchange errors resolved – Discipline Action File, Child File, Participation File and at least one snapshot taken</a:t>
            </a:r>
          </a:p>
          <a:p>
            <a:pPr marL="285750" indent="-285750">
              <a:buFont typeface="Arial" panose="020B0604020202020204" pitchFamily="34" charset="0"/>
              <a:buChar char="•"/>
            </a:pPr>
            <a:r>
              <a:rPr lang="en-US" sz="1600" b="1" dirty="0"/>
              <a:t>July 24, 2025 </a:t>
            </a:r>
            <a:r>
              <a:rPr lang="en-US" sz="1600" dirty="0"/>
              <a:t>- </a:t>
            </a:r>
            <a:r>
              <a:rPr lang="en-US" sz="1600" b="0" baseline="0" dirty="0"/>
              <a:t>All Exception requests submitted to CDE processing</a:t>
            </a:r>
          </a:p>
          <a:p>
            <a:pPr marL="285750" indent="-285750">
              <a:buFont typeface="Arial" panose="020B0604020202020204" pitchFamily="34" charset="0"/>
              <a:buChar char="•"/>
            </a:pPr>
            <a:r>
              <a:rPr lang="en-US" sz="1600" b="1" dirty="0"/>
              <a:t>July 25, 2025 </a:t>
            </a:r>
            <a:r>
              <a:rPr lang="en-US" sz="1600" dirty="0"/>
              <a:t>- </a:t>
            </a:r>
            <a:r>
              <a:rPr lang="en-US" sz="1600" b="0" baseline="0" dirty="0"/>
              <a:t>Snapshot error-free</a:t>
            </a:r>
          </a:p>
          <a:p>
            <a:pPr marL="285750" indent="-285750">
              <a:buFont typeface="Arial" panose="020B0604020202020204" pitchFamily="34" charset="0"/>
              <a:buChar char="•"/>
            </a:pPr>
            <a:r>
              <a:rPr lang="en-US" sz="1600" b="1" baseline="0" dirty="0"/>
              <a:t>July 25 – Aug. </a:t>
            </a:r>
            <a:r>
              <a:rPr lang="en-US" sz="1600" b="1" dirty="0"/>
              <a:t>1</a:t>
            </a:r>
            <a:r>
              <a:rPr lang="en-US" sz="1600" b="1" baseline="0" dirty="0"/>
              <a:t>, 2025 </a:t>
            </a:r>
            <a:r>
              <a:rPr lang="en-US" sz="1600" b="0" baseline="0" dirty="0"/>
              <a:t>- </a:t>
            </a:r>
            <a:r>
              <a:rPr lang="en-US" sz="1600" b="0" dirty="0"/>
              <a:t>Report Review and final submission</a:t>
            </a:r>
          </a:p>
          <a:p>
            <a:pPr marL="285750" indent="-285750">
              <a:buFont typeface="Arial" panose="020B0604020202020204" pitchFamily="34" charset="0"/>
              <a:buChar char="•"/>
            </a:pPr>
            <a:r>
              <a:rPr lang="en-US" sz="1600" b="1" baseline="0" dirty="0">
                <a:highlight>
                  <a:srgbClr val="FFFFFF"/>
                </a:highlight>
              </a:rPr>
              <a:t>Friday Aug. </a:t>
            </a:r>
            <a:r>
              <a:rPr lang="en-US" sz="1600" b="1" dirty="0">
                <a:highlight>
                  <a:srgbClr val="FFFFFF"/>
                </a:highlight>
              </a:rPr>
              <a:t>1</a:t>
            </a:r>
            <a:r>
              <a:rPr lang="en-US" sz="1600" b="1" baseline="0" dirty="0">
                <a:highlight>
                  <a:srgbClr val="FFFFFF"/>
                </a:highlight>
              </a:rPr>
              <a:t>, 2025 </a:t>
            </a:r>
            <a:r>
              <a:rPr lang="en-US" sz="1600" b="0" baseline="0" dirty="0">
                <a:highlight>
                  <a:srgbClr val="FFFFFF"/>
                </a:highlight>
              </a:rPr>
              <a:t>- </a:t>
            </a:r>
            <a:r>
              <a:rPr lang="en-US" sz="1600" b="0" dirty="0">
                <a:highlight>
                  <a:srgbClr val="FFFFFF"/>
                </a:highlight>
              </a:rPr>
              <a:t>Final Submission</a:t>
            </a:r>
            <a:r>
              <a:rPr lang="en-US" sz="1600" b="0" baseline="0" dirty="0">
                <a:highlight>
                  <a:srgbClr val="FFFFFF"/>
                </a:highlight>
              </a:rPr>
              <a:t> due to CDE </a:t>
            </a:r>
            <a:endParaRPr lang="en-US" sz="1600" b="0" dirty="0">
              <a:highlight>
                <a:srgbClr val="FFFFFF"/>
              </a:highlight>
            </a:endParaRPr>
          </a:p>
        </p:txBody>
      </p:sp>
      <p:sp>
        <p:nvSpPr>
          <p:cNvPr id="6" name="Content Placeholder 5">
            <a:extLst>
              <a:ext uri="{FF2B5EF4-FFF2-40B4-BE49-F238E27FC236}">
                <a16:creationId xmlns:a16="http://schemas.microsoft.com/office/drawing/2014/main" id="{8CF77694-5B60-3A36-7635-2E0DE3576297}"/>
              </a:ext>
            </a:extLst>
          </p:cNvPr>
          <p:cNvSpPr>
            <a:spLocks noGrp="1"/>
          </p:cNvSpPr>
          <p:nvPr>
            <p:ph idx="1"/>
          </p:nvPr>
        </p:nvSpPr>
        <p:spPr>
          <a:xfrm>
            <a:off x="5850054" y="1311051"/>
            <a:ext cx="5668030" cy="2403999"/>
          </a:xfrm>
        </p:spPr>
        <p:txBody>
          <a:bodyPr>
            <a:normAutofit fontScale="25000" lnSpcReduction="20000"/>
          </a:bodyPr>
          <a:lstStyle/>
          <a:p>
            <a:pPr marL="457200" lvl="1" indent="0">
              <a:buNone/>
            </a:pPr>
            <a:r>
              <a:rPr lang="en-US" sz="8000" b="1" u="sng">
                <a:latin typeface="+mn-lt"/>
              </a:rPr>
              <a:t>Training  </a:t>
            </a:r>
            <a:endParaRPr lang="en-US" sz="8000" b="1" u="sng" strike="sngStrike">
              <a:latin typeface="+mn-lt"/>
            </a:endParaRPr>
          </a:p>
          <a:p>
            <a:pPr marL="342900" lvl="1" indent="0">
              <a:buNone/>
            </a:pPr>
            <a:r>
              <a:rPr lang="en-US" sz="6400" b="1">
                <a:latin typeface="+mn-lt"/>
              </a:rPr>
              <a:t>Special Education Discipline Annual Snapshot Training</a:t>
            </a:r>
          </a:p>
          <a:p>
            <a:pPr marL="1014413" lvl="2" indent="-214313"/>
            <a:r>
              <a:rPr lang="en-US" sz="6400" strike="sngStrike">
                <a:latin typeface="+mn-lt"/>
              </a:rPr>
              <a:t>Tuesday May 6</a:t>
            </a:r>
            <a:r>
              <a:rPr lang="en-US" sz="6400" strike="sngStrike" baseline="30000">
                <a:latin typeface="+mn-lt"/>
              </a:rPr>
              <a:t>th</a:t>
            </a:r>
            <a:r>
              <a:rPr lang="en-US" sz="6400" strike="sngStrike">
                <a:latin typeface="+mn-lt"/>
              </a:rPr>
              <a:t>  10:00 – 11:30</a:t>
            </a:r>
          </a:p>
          <a:p>
            <a:pPr marL="1471613" lvl="3" indent="-214313"/>
            <a:r>
              <a:rPr lang="en-US" sz="6400">
                <a:latin typeface="+mn-lt"/>
              </a:rPr>
              <a:t>Overview of the snapshot data required and process in Data Pipeline</a:t>
            </a:r>
          </a:p>
          <a:p>
            <a:pPr marL="1257300" lvl="3" indent="0">
              <a:buNone/>
            </a:pPr>
            <a:r>
              <a:rPr lang="en-US" sz="6400">
                <a:latin typeface="+mn-lt"/>
              </a:rPr>
              <a:t>*Slides and recording are posted on the </a:t>
            </a:r>
            <a:r>
              <a:rPr lang="en-US" sz="6400">
                <a:latin typeface="+mn-lt"/>
                <a:hlinkClick r:id="rId2"/>
              </a:rPr>
              <a:t>Special Education Discipline Snapshot webpage</a:t>
            </a:r>
            <a:endParaRPr lang="en-US" sz="6400">
              <a:latin typeface="+mn-lt"/>
            </a:endParaRPr>
          </a:p>
          <a:p>
            <a:pPr marL="342900" lvl="1" indent="0">
              <a:buNone/>
            </a:pPr>
            <a:endParaRPr lang="en-US" sz="6400" b="1">
              <a:latin typeface="+mn-lt"/>
            </a:endParaRPr>
          </a:p>
          <a:p>
            <a:pPr marL="342900" lvl="1" indent="0">
              <a:buNone/>
            </a:pPr>
            <a:r>
              <a:rPr lang="en-US" sz="6400" b="1">
                <a:latin typeface="+mn-lt"/>
              </a:rPr>
              <a:t>Student Discipline Office Hours</a:t>
            </a:r>
          </a:p>
          <a:p>
            <a:pPr marL="1014413" lvl="2" indent="-214313"/>
            <a:r>
              <a:rPr lang="en-US" sz="6400">
                <a:latin typeface="+mn-lt"/>
              </a:rPr>
              <a:t>Monday June 9</a:t>
            </a:r>
            <a:r>
              <a:rPr lang="en-US" sz="6400" baseline="30000">
                <a:latin typeface="+mn-lt"/>
              </a:rPr>
              <a:t>th</a:t>
            </a:r>
            <a:r>
              <a:rPr lang="en-US" sz="6400">
                <a:latin typeface="+mn-lt"/>
              </a:rPr>
              <a:t> 10:00 – 10:45 </a:t>
            </a:r>
          </a:p>
          <a:p>
            <a:pPr marL="1471613" lvl="3" indent="-214313"/>
            <a:r>
              <a:rPr lang="en-US" sz="6400">
                <a:latin typeface="+mn-lt"/>
              </a:rPr>
              <a:t>Student or Sped Discipline reporting questions</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257300" lvl="3" indent="0">
              <a:buNone/>
            </a:pPr>
            <a:endParaRPr lang="en-US" sz="6400">
              <a:latin typeface="+mn-lt"/>
            </a:endParaRPr>
          </a:p>
          <a:p>
            <a:pPr marL="557213" lvl="1" indent="-214313"/>
            <a:endParaRPr lang="en-US" sz="1800">
              <a:latin typeface="+mn-lt"/>
            </a:endParaRPr>
          </a:p>
        </p:txBody>
      </p:sp>
      <p:sp>
        <p:nvSpPr>
          <p:cNvPr id="4" name="Slide Number Placeholder 3">
            <a:extLst>
              <a:ext uri="{FF2B5EF4-FFF2-40B4-BE49-F238E27FC236}">
                <a16:creationId xmlns:a16="http://schemas.microsoft.com/office/drawing/2014/main" id="{D4B324DA-2D48-D1A0-643E-AEF1B5B880DC}"/>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7" name="Content Placeholder 6">
            <a:extLst>
              <a:ext uri="{FF2B5EF4-FFF2-40B4-BE49-F238E27FC236}">
                <a16:creationId xmlns:a16="http://schemas.microsoft.com/office/drawing/2014/main" id="{337F0BA4-AC1D-8594-0FEE-5DB5B6F5674E}"/>
              </a:ext>
            </a:extLst>
          </p:cNvPr>
          <p:cNvSpPr>
            <a:spLocks noGrp="1"/>
          </p:cNvSpPr>
          <p:nvPr>
            <p:ph sz="quarter" idx="13"/>
          </p:nvPr>
        </p:nvSpPr>
        <p:spPr/>
        <p:txBody>
          <a:bodyPr>
            <a:normAutofit/>
          </a:bodyPr>
          <a:lstStyle/>
          <a:p>
            <a:r>
              <a:rPr lang="en-US"/>
              <a:t>Special Education Discipline – Lindsey Heitman</a:t>
            </a:r>
          </a:p>
        </p:txBody>
      </p:sp>
      <p:sp>
        <p:nvSpPr>
          <p:cNvPr id="8" name="Content Placeholder 7">
            <a:extLst>
              <a:ext uri="{FF2B5EF4-FFF2-40B4-BE49-F238E27FC236}">
                <a16:creationId xmlns:a16="http://schemas.microsoft.com/office/drawing/2014/main" id="{A55EAC3E-06A7-EB42-6761-BB11D874FE1D}"/>
              </a:ext>
            </a:extLst>
          </p:cNvPr>
          <p:cNvSpPr>
            <a:spLocks noGrp="1"/>
          </p:cNvSpPr>
          <p:nvPr>
            <p:ph sz="quarter" idx="14"/>
          </p:nvPr>
        </p:nvSpPr>
        <p:spPr>
          <a:xfrm>
            <a:off x="588568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SpedDiscipline@cde.state.co.us</a:t>
            </a:r>
            <a:r>
              <a:rPr lang="en-US"/>
              <a:t> </a:t>
            </a:r>
          </a:p>
        </p:txBody>
      </p:sp>
    </p:spTree>
    <p:extLst>
      <p:ext uri="{BB962C8B-B14F-4D97-AF65-F5344CB8AC3E}">
        <p14:creationId xmlns:p14="http://schemas.microsoft.com/office/powerpoint/2010/main" val="318641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Special Education Discipline</a:t>
            </a:r>
            <a:br>
              <a:rPr lang="en-US"/>
            </a:br>
            <a:r>
              <a:rPr lang="en-US"/>
              <a:t>Snapshot Error Codes</a:t>
            </a:r>
          </a:p>
        </p:txBody>
      </p:sp>
      <p:sp>
        <p:nvSpPr>
          <p:cNvPr id="6" name="TextBox 5">
            <a:extLst>
              <a:ext uri="{FF2B5EF4-FFF2-40B4-BE49-F238E27FC236}">
                <a16:creationId xmlns:a16="http://schemas.microsoft.com/office/drawing/2014/main" id="{0921AB64-F8CB-08AB-90EB-E08300174115}"/>
              </a:ext>
            </a:extLst>
          </p:cNvPr>
          <p:cNvSpPr txBox="1"/>
          <p:nvPr/>
        </p:nvSpPr>
        <p:spPr>
          <a:xfrm>
            <a:off x="532786" y="1278037"/>
            <a:ext cx="11392677" cy="5632311"/>
          </a:xfrm>
          <a:prstGeom prst="rect">
            <a:avLst/>
          </a:prstGeom>
          <a:noFill/>
        </p:spPr>
        <p:txBody>
          <a:bodyPr wrap="square" rtlCol="0">
            <a:spAutoFit/>
          </a:bodyPr>
          <a:lstStyle/>
          <a:p>
            <a:r>
              <a:rPr lang="en-US"/>
              <a:t>The edits placed at the snapshot level contain data extracted from multiple interchanges and generally mean:</a:t>
            </a:r>
          </a:p>
          <a:p>
            <a:pPr marL="285750" indent="-285750">
              <a:buFont typeface="Arial" panose="020B0604020202020204" pitchFamily="34" charset="0"/>
              <a:buChar char="•"/>
            </a:pPr>
            <a:r>
              <a:rPr lang="en-US"/>
              <a:t>record is missing from an interchange file OR</a:t>
            </a:r>
          </a:p>
          <a:p>
            <a:pPr marL="285750" indent="-285750">
              <a:buFont typeface="Arial" panose="020B0604020202020204" pitchFamily="34" charset="0"/>
              <a:buChar char="•"/>
            </a:pPr>
            <a:r>
              <a:rPr lang="en-US"/>
              <a:t>record has an error in an interchange file OR</a:t>
            </a:r>
          </a:p>
          <a:p>
            <a:pPr marL="285750" indent="-285750">
              <a:buFont typeface="Arial" panose="020B0604020202020204" pitchFamily="34" charset="0"/>
              <a:buChar char="•"/>
            </a:pPr>
            <a:r>
              <a:rPr lang="en-US"/>
              <a:t>data needs to be adjusted in an interchange file  </a:t>
            </a:r>
          </a:p>
          <a:p>
            <a:endParaRPr lang="en-US"/>
          </a:p>
          <a:p>
            <a:r>
              <a:rPr lang="en-US"/>
              <a:t>These errors can trigger for the following reasons: </a:t>
            </a:r>
          </a:p>
          <a:p>
            <a:pPr marL="285750" indent="-285750">
              <a:buFont typeface="Arial" panose="020B0604020202020204" pitchFamily="34" charset="0"/>
              <a:buChar char="•"/>
            </a:pPr>
            <a:r>
              <a:rPr lang="en-US" b="1"/>
              <a:t>SD018</a:t>
            </a:r>
            <a:r>
              <a:rPr lang="en-US"/>
              <a:t> – Primary Disability is pulled from Participation File. Record may be missing from Participation file.</a:t>
            </a:r>
          </a:p>
          <a:p>
            <a:pPr marL="742950" lvl="1" indent="-285750">
              <a:buFont typeface="Arial" panose="020B0604020202020204" pitchFamily="34" charset="0"/>
              <a:buChar char="•"/>
            </a:pPr>
            <a:r>
              <a:rPr lang="en-US"/>
              <a:t>record must be included in the IEP Participation file</a:t>
            </a:r>
          </a:p>
          <a:p>
            <a:pPr marL="742950" lvl="1" indent="-285750">
              <a:buFont typeface="Arial" panose="020B0604020202020204" pitchFamily="34" charset="0"/>
              <a:buChar char="•"/>
            </a:pPr>
            <a:r>
              <a:rPr lang="en-US"/>
              <a:t>record must be error free in the IEP Participation file</a:t>
            </a:r>
          </a:p>
          <a:p>
            <a:pPr marL="742950" lvl="1" indent="-285750">
              <a:buFont typeface="Arial" panose="020B0604020202020204" pitchFamily="34" charset="0"/>
              <a:buChar char="•"/>
            </a:pPr>
            <a:r>
              <a:rPr lang="en-US"/>
              <a:t>record must have a valid Primary Disability  in the Student Dem file</a:t>
            </a:r>
          </a:p>
          <a:p>
            <a:endParaRPr lang="en-US"/>
          </a:p>
          <a:p>
            <a:pPr marL="285750" indent="-285750">
              <a:buFont typeface="Arial" panose="020B0604020202020204" pitchFamily="34" charset="0"/>
              <a:buChar char="•"/>
            </a:pPr>
            <a:r>
              <a:rPr lang="en-US" b="1"/>
              <a:t>SD009</a:t>
            </a:r>
            <a:r>
              <a:rPr lang="en-US"/>
              <a:t> – At least one race category must be selected for each student in the Student Interchange- Student Demographic file.</a:t>
            </a:r>
          </a:p>
          <a:p>
            <a:pPr marL="742950" lvl="1" indent="-285750">
              <a:buFont typeface="Arial" panose="020B0604020202020204" pitchFamily="34" charset="0"/>
              <a:buChar char="•"/>
            </a:pPr>
            <a:r>
              <a:rPr lang="en-US"/>
              <a:t>record must be included in the Student Dem file</a:t>
            </a:r>
          </a:p>
          <a:p>
            <a:pPr marL="742950" lvl="1" indent="-285750">
              <a:buFont typeface="Arial" panose="020B0604020202020204" pitchFamily="34" charset="0"/>
              <a:buChar char="•"/>
            </a:pPr>
            <a:r>
              <a:rPr lang="en-US"/>
              <a:t>record must be error free in the Student Dem file</a:t>
            </a:r>
          </a:p>
          <a:p>
            <a:pPr marL="742950" lvl="1" indent="-285750">
              <a:buFont typeface="Arial" panose="020B0604020202020204" pitchFamily="34" charset="0"/>
              <a:buChar char="•"/>
            </a:pPr>
            <a:r>
              <a:rPr lang="en-US"/>
              <a:t>record must have a valid race in the Student Dem file</a:t>
            </a:r>
          </a:p>
          <a:p>
            <a:pPr lvl="1"/>
            <a:endParaRPr lang="en-US"/>
          </a:p>
          <a:p>
            <a:endParaRPr lang="en-US"/>
          </a:p>
          <a:p>
            <a:pPr marL="285750" indent="-285750">
              <a:buFont typeface="Arial" panose="020B0604020202020204" pitchFamily="34" charset="0"/>
              <a:buChar char="•"/>
            </a:pPr>
            <a:endParaRPr lang="en-US"/>
          </a:p>
        </p:txBody>
      </p:sp>
      <p:sp>
        <p:nvSpPr>
          <p:cNvPr id="8" name="Content Placeholder 4">
            <a:extLst>
              <a:ext uri="{FF2B5EF4-FFF2-40B4-BE49-F238E27FC236}">
                <a16:creationId xmlns:a16="http://schemas.microsoft.com/office/drawing/2014/main" id="{C1B49612-3998-0832-5177-D989A52D2241}"/>
              </a:ext>
            </a:extLst>
          </p:cNvPr>
          <p:cNvSpPr>
            <a:spLocks noGrp="1"/>
          </p:cNvSpPr>
          <p:nvPr>
            <p:ph sz="quarter" idx="13"/>
          </p:nvPr>
        </p:nvSpPr>
        <p:spPr>
          <a:xfrm>
            <a:off x="1366838" y="6356350"/>
            <a:ext cx="4483100" cy="361950"/>
          </a:xfrm>
        </p:spPr>
        <p:txBody>
          <a:bodyPr/>
          <a:lstStyle/>
          <a:p>
            <a:r>
              <a:rPr lang="en-US"/>
              <a:t>Special Education Discipline – Lindsey Heitman</a:t>
            </a:r>
          </a:p>
        </p:txBody>
      </p:sp>
      <p:sp>
        <p:nvSpPr>
          <p:cNvPr id="9" name="Content Placeholder 5">
            <a:extLst>
              <a:ext uri="{FF2B5EF4-FFF2-40B4-BE49-F238E27FC236}">
                <a16:creationId xmlns:a16="http://schemas.microsoft.com/office/drawing/2014/main" id="{9E38335B-EC67-A435-BFF5-EE4D21B52607}"/>
              </a:ext>
            </a:extLst>
          </p:cNvPr>
          <p:cNvSpPr>
            <a:spLocks noGrp="1"/>
          </p:cNvSpPr>
          <p:nvPr>
            <p:ph sz="quarter" idx="14"/>
          </p:nvPr>
        </p:nvSpPr>
        <p:spPr>
          <a:xfrm>
            <a:off x="6053138" y="6356350"/>
            <a:ext cx="4392612" cy="361950"/>
          </a:xfrm>
        </p:spPr>
        <p:txBody>
          <a:bodyPr/>
          <a:lstStyle/>
          <a:p>
            <a:r>
              <a:rPr lang="en-US" sz="1600">
                <a:hlinkClick r:id="rId2">
                  <a:extLst>
                    <a:ext uri="{A12FA001-AC4F-418D-AE19-62706E023703}">
                      <ahyp:hlinkClr xmlns:ahyp="http://schemas.microsoft.com/office/drawing/2018/hyperlinkcolor" val="tx"/>
                    </a:ext>
                  </a:extLst>
                </a:hlinkClick>
              </a:rPr>
              <a:t>SpedDiscipline@cde.state.co.us</a:t>
            </a:r>
            <a:r>
              <a:rPr lang="en-US" sz="1600"/>
              <a:t> </a:t>
            </a:r>
          </a:p>
          <a:p>
            <a:endParaRPr lang="en-US"/>
          </a:p>
        </p:txBody>
      </p:sp>
    </p:spTree>
    <p:extLst>
      <p:ext uri="{BB962C8B-B14F-4D97-AF65-F5344CB8AC3E}">
        <p14:creationId xmlns:p14="http://schemas.microsoft.com/office/powerpoint/2010/main" val="147981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sz="3200"/>
              <a:t>Lindsey Heitman</a:t>
            </a:r>
          </a:p>
          <a:p>
            <a:r>
              <a:rPr lang="en-US">
                <a:hlinkClick r:id="rId2"/>
              </a:rPr>
              <a:t>SpedDiscipline@cde.state.co.us</a:t>
            </a:r>
            <a:r>
              <a:rPr lang="en-US"/>
              <a:t> </a:t>
            </a:r>
          </a:p>
          <a:p>
            <a:endParaRPr lang="en-US"/>
          </a:p>
          <a:p>
            <a:r>
              <a:rPr lang="en-US" sz="2400">
                <a:hlinkClick r:id="rId3"/>
              </a:rPr>
              <a:t>Discipline Interchange Webpage</a:t>
            </a:r>
            <a:br>
              <a:rPr lang="en-US" sz="2400"/>
            </a:br>
            <a:r>
              <a:rPr lang="en-US" sz="2400">
                <a:hlinkClick r:id="rId4"/>
              </a:rPr>
              <a:t>Special Education Discipline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2078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F2FA-0DFF-A6F8-5FE5-2A5C6C6D27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817F7-05AF-7E1B-E8AC-37C2FBF3AA9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35E78FCB-D5F3-6B13-DE56-CB7ED6A0ACD9}"/>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C94CD0A-EC40-DD53-F116-5E37BBEC32C5}"/>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89610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AFFE-F9FA-585F-0647-1230C4C9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09E3D-E54C-E42E-0220-D30CA06FB48F}"/>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5152C037-732F-2B99-2A5F-E4DCB176A860}"/>
              </a:ext>
            </a:extLst>
          </p:cNvPr>
          <p:cNvSpPr txBox="1"/>
          <p:nvPr/>
        </p:nvSpPr>
        <p:spPr>
          <a:xfrm>
            <a:off x="444148" y="1283865"/>
            <a:ext cx="7618304"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A83ACFBE-F5DB-EA1A-508C-CA9A9AF5824E}"/>
              </a:ext>
            </a:extLst>
          </p:cNvPr>
          <p:cNvSpPr txBox="1"/>
          <p:nvPr/>
        </p:nvSpPr>
        <p:spPr>
          <a:xfrm>
            <a:off x="444148" y="1826827"/>
            <a:ext cx="6694883" cy="2617836"/>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FF"/>
                </a:highlight>
              </a:rPr>
              <a:t>May 1, 2025  </a:t>
            </a:r>
            <a:r>
              <a:rPr lang="en-US">
                <a:highlight>
                  <a:srgbClr val="FFFFFF"/>
                </a:highlight>
              </a:rPr>
              <a:t>-  </a:t>
            </a:r>
            <a:r>
              <a:rPr lang="en-US" sz="1800" b="0">
                <a:highlight>
                  <a:srgbClr val="FFFFFF"/>
                </a:highlight>
              </a:rPr>
              <a:t>SPED </a:t>
            </a:r>
            <a:r>
              <a:rPr lang="en-US">
                <a:highlight>
                  <a:srgbClr val="FFFFFF"/>
                </a:highlight>
              </a:rPr>
              <a:t>EOY</a:t>
            </a:r>
            <a:r>
              <a:rPr lang="en-US" sz="1800" b="0">
                <a:highlight>
                  <a:srgbClr val="FFFFFF"/>
                </a:highlight>
              </a:rPr>
              <a:t> </a:t>
            </a:r>
            <a:r>
              <a:rPr lang="en-US" sz="1800" b="0" baseline="0">
                <a:highlight>
                  <a:srgbClr val="FFFFFF"/>
                </a:highlight>
              </a:rPr>
              <a:t>Snapshot official open</a:t>
            </a:r>
          </a:p>
          <a:p>
            <a:pPr marL="285750" indent="-285750">
              <a:buFont typeface="Arial" panose="020B0604020202020204" pitchFamily="34" charset="0"/>
              <a:buChar char="•"/>
            </a:pPr>
            <a:r>
              <a:rPr lang="en-US" b="1">
                <a:highlight>
                  <a:srgbClr val="FFFF00"/>
                </a:highlight>
              </a:rPr>
              <a:t>June 26, 2025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September 4, 2025 </a:t>
            </a:r>
            <a:r>
              <a:rPr lang="en-US"/>
              <a:t>- </a:t>
            </a:r>
            <a:r>
              <a:rPr lang="en-US" sz="1800" b="0" baseline="0"/>
              <a:t>All 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3CE77E9C-EB72-0499-9C99-41688A4F4F25}"/>
              </a:ext>
            </a:extLst>
          </p:cNvPr>
          <p:cNvSpPr txBox="1"/>
          <p:nvPr/>
        </p:nvSpPr>
        <p:spPr>
          <a:xfrm>
            <a:off x="6789834" y="1346200"/>
            <a:ext cx="5241299" cy="3754874"/>
          </a:xfrm>
          <a:prstGeom prst="rect">
            <a:avLst/>
          </a:prstGeom>
          <a:noFill/>
        </p:spPr>
        <p:txBody>
          <a:bodyPr wrap="square">
            <a:spAutoFit/>
          </a:bodyPr>
          <a:lstStyle/>
          <a:p>
            <a:pPr marL="342900" lvl="1"/>
            <a:r>
              <a:rPr lang="en-US" b="1" u="sng"/>
              <a:t>Upcoming Training</a:t>
            </a:r>
          </a:p>
          <a:p>
            <a:pPr marL="685800" lvl="1" indent="-342900">
              <a:buFont typeface="Arial" panose="020B0604020202020204" pitchFamily="34" charset="0"/>
              <a:buChar char="•"/>
            </a:pPr>
            <a:r>
              <a:rPr lang="en-US"/>
              <a:t>Sped EOY Annual Training Webinar(s)</a:t>
            </a:r>
          </a:p>
          <a:p>
            <a:pPr marL="685800" lvl="1" indent="-342900">
              <a:buFont typeface="Arial" panose="020B0604020202020204" pitchFamily="34" charset="0"/>
              <a:buChar char="•"/>
            </a:pPr>
            <a:r>
              <a:rPr lang="en-US" b="1" strike="sngStrike"/>
              <a:t>Tuesday May 13</a:t>
            </a:r>
            <a:r>
              <a:rPr lang="en-US" b="1" strike="sngStrike" baseline="30000"/>
              <a:t>th</a:t>
            </a:r>
            <a:r>
              <a:rPr lang="en-US" b="1" strike="sngStrike"/>
              <a:t>  - 1:00 – 2:30</a:t>
            </a:r>
          </a:p>
          <a:p>
            <a:pPr marL="1143000" lvl="2" indent="-342900">
              <a:buFont typeface="Arial" panose="020B0604020202020204" pitchFamily="34" charset="0"/>
              <a:buChar char="•"/>
            </a:pPr>
            <a:r>
              <a:rPr lang="en-US"/>
              <a:t>Slides and recording will be posted as soon as possible</a:t>
            </a:r>
          </a:p>
          <a:p>
            <a:pPr marL="342900" lvl="1"/>
            <a:endParaRPr lang="en-US" strike="sngStrike"/>
          </a:p>
          <a:p>
            <a:pPr marL="685800" lvl="1" indent="-342900">
              <a:buFont typeface="Arial" panose="020B0604020202020204" pitchFamily="34" charset="0"/>
              <a:buChar char="•"/>
            </a:pPr>
            <a:r>
              <a:rPr lang="en-US"/>
              <a:t>Sped EOY Training Continued</a:t>
            </a:r>
          </a:p>
          <a:p>
            <a:pPr marL="1143000" lvl="2" indent="-342900">
              <a:buFont typeface="Arial" panose="020B0604020202020204" pitchFamily="34" charset="0"/>
              <a:buChar char="•"/>
            </a:pPr>
            <a:r>
              <a:rPr lang="en-US"/>
              <a:t>Path data, Exit data, how to code specific scenarios</a:t>
            </a:r>
          </a:p>
          <a:p>
            <a:pPr marL="685800" lvl="1" indent="-342900">
              <a:buFont typeface="Arial" panose="020B0604020202020204" pitchFamily="34" charset="0"/>
              <a:buChar char="•"/>
            </a:pPr>
            <a:r>
              <a:rPr lang="en-US" b="1"/>
              <a:t>Tuesday May 20</a:t>
            </a:r>
            <a:r>
              <a:rPr lang="en-US" b="1" baseline="30000"/>
              <a:t>th</a:t>
            </a:r>
            <a:r>
              <a:rPr lang="en-US" b="1"/>
              <a:t>  - 1:00 –2:30</a:t>
            </a:r>
          </a:p>
          <a:p>
            <a:pPr marL="628650" lvl="1" indent="-285750">
              <a:buFont typeface="Arial" panose="020B0604020202020204" pitchFamily="34" charset="0"/>
              <a:buChar char="•"/>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342900" lvl="1"/>
            <a:endParaRPr lang="en-US" sz="2000"/>
          </a:p>
          <a:p>
            <a:pPr marL="342900" lvl="1"/>
            <a:endParaRPr lang="en-US" sz="2000" b="1"/>
          </a:p>
        </p:txBody>
      </p:sp>
      <p:sp>
        <p:nvSpPr>
          <p:cNvPr id="4" name="Slide Number Placeholder 3">
            <a:extLst>
              <a:ext uri="{FF2B5EF4-FFF2-40B4-BE49-F238E27FC236}">
                <a16:creationId xmlns:a16="http://schemas.microsoft.com/office/drawing/2014/main" id="{45C67833-BF07-11E3-3D66-0D02C342C98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7" name="Content Placeholder 16">
            <a:extLst>
              <a:ext uri="{FF2B5EF4-FFF2-40B4-BE49-F238E27FC236}">
                <a16:creationId xmlns:a16="http://schemas.microsoft.com/office/drawing/2014/main" id="{143703C3-9709-862B-8DEC-D6A45DF037B8}"/>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B46ECD0E-A70C-0CD7-4D41-BB4E45E3B305}"/>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
        <p:nvSpPr>
          <p:cNvPr id="15" name="TextBox 14">
            <a:extLst>
              <a:ext uri="{FF2B5EF4-FFF2-40B4-BE49-F238E27FC236}">
                <a16:creationId xmlns:a16="http://schemas.microsoft.com/office/drawing/2014/main" id="{D9695D21-4C7D-5DA8-E732-09058A3AFADD}"/>
              </a:ext>
              <a:ext uri="{C183D7F6-B498-43B3-948B-1728B52AA6E4}">
                <adec:decorative xmlns:adec="http://schemas.microsoft.com/office/drawing/2017/decorative" val="1"/>
              </a:ext>
            </a:extLst>
          </p:cNvPr>
          <p:cNvSpPr txBox="1"/>
          <p:nvPr/>
        </p:nvSpPr>
        <p:spPr>
          <a:xfrm>
            <a:off x="3047301" y="-5353615"/>
            <a:ext cx="6094602" cy="1254189"/>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prstClr val="black"/>
                </a:solidFill>
                <a:effectLst/>
                <a:uLnTx/>
                <a:uFillTx/>
                <a:latin typeface="Trebuchet MS"/>
                <a:ea typeface="+mn-ea"/>
                <a:cs typeface="+mn-cs"/>
              </a:rPr>
              <a:t>Upcoming Training  </a:t>
            </a:r>
            <a:endParaRPr kumimoji="0" lang="en-US" sz="1400" b="1" i="0" u="sng" strike="sngStrike" kern="1200" cap="none" spc="0" normalizeH="0" baseline="0" noProof="0">
              <a:ln>
                <a:noFill/>
              </a:ln>
              <a:solidFill>
                <a:prstClr val="black"/>
              </a:solidFill>
              <a:effectLst/>
              <a:uLnTx/>
              <a:uFillTx/>
              <a:latin typeface="Trebuchet MS"/>
              <a:ea typeface="+mn-ea"/>
              <a:cs typeface="+mn-cs"/>
            </a:endParaRP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Special Education Discipline Annual Snapshot Training</a:t>
            </a:r>
          </a:p>
          <a:p>
            <a:pPr marL="1014413" marR="0" lvl="2"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Tuesday May 6</a:t>
            </a:r>
            <a:r>
              <a:rPr kumimoji="0" lang="en-US" sz="1400" b="0" i="0" u="none" strike="noStrike" kern="1200" cap="none" spc="0" normalizeH="0" baseline="30000" noProof="0">
                <a:ln>
                  <a:noFill/>
                </a:ln>
                <a:solidFill>
                  <a:prstClr val="black"/>
                </a:solidFill>
                <a:effectLst/>
                <a:uLnTx/>
                <a:uFillTx/>
                <a:latin typeface="Trebuchet MS"/>
                <a:ea typeface="+mn-ea"/>
                <a:cs typeface="+mn-cs"/>
              </a:rPr>
              <a:t>th</a:t>
            </a:r>
            <a:r>
              <a:rPr kumimoji="0" lang="en-US" sz="1400" b="0" i="0" u="none" strike="noStrike" kern="1200" cap="none" spc="0" normalizeH="0" baseline="0" noProof="0">
                <a:ln>
                  <a:noFill/>
                </a:ln>
                <a:solidFill>
                  <a:prstClr val="black"/>
                </a:solidFill>
                <a:effectLst/>
                <a:uLnTx/>
                <a:uFillTx/>
                <a:latin typeface="Trebuchet MS"/>
                <a:ea typeface="+mn-ea"/>
                <a:cs typeface="+mn-cs"/>
              </a:rPr>
              <a:t>  10:00 – 11:30</a:t>
            </a:r>
          </a:p>
          <a:p>
            <a:pPr marL="1471613" marR="0" lvl="3"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Overview of the snapshot data required and process in Data Pipeline</a:t>
            </a:r>
          </a:p>
        </p:txBody>
      </p:sp>
      <p:sp>
        <p:nvSpPr>
          <p:cNvPr id="19" name="TextBox 18">
            <a:extLst>
              <a:ext uri="{FF2B5EF4-FFF2-40B4-BE49-F238E27FC236}">
                <a16:creationId xmlns:a16="http://schemas.microsoft.com/office/drawing/2014/main" id="{C0BDD84B-EA9C-AEE9-10E4-A79163D2EB1C}"/>
              </a:ext>
              <a:ext uri="{C183D7F6-B498-43B3-948B-1728B52AA6E4}">
                <adec:decorative xmlns:adec="http://schemas.microsoft.com/office/drawing/2017/decorative" val="1"/>
              </a:ext>
            </a:extLst>
          </p:cNvPr>
          <p:cNvSpPr txBox="1"/>
          <p:nvPr/>
        </p:nvSpPr>
        <p:spPr>
          <a:xfrm>
            <a:off x="4632821" y="-5353615"/>
            <a:ext cx="6094602" cy="769441"/>
          </a:xfrm>
          <a:prstGeom prst="rect">
            <a:avLst/>
          </a:prstGeom>
          <a:noFill/>
        </p:spPr>
        <p:txBody>
          <a:bodyPr wrap="square">
            <a:spAutoFit/>
          </a:bodyPr>
          <a:lstStyle/>
          <a:p>
            <a:pPr marL="457200" lvl="1" indent="0">
              <a:buNone/>
            </a:pPr>
            <a:r>
              <a:rPr lang="en-US" sz="1100" b="1" u="sng">
                <a:latin typeface="+mn-lt"/>
              </a:rPr>
              <a:t>Upcoming Training  </a:t>
            </a:r>
            <a:endParaRPr lang="en-US" sz="1100" b="1" u="sng" strike="sngStrike">
              <a:latin typeface="+mn-lt"/>
            </a:endParaRPr>
          </a:p>
          <a:p>
            <a:pPr marL="342900" lvl="1" indent="0">
              <a:buNone/>
            </a:pPr>
            <a:r>
              <a:rPr lang="en-US" sz="1100" b="1">
                <a:latin typeface="+mn-lt"/>
              </a:rPr>
              <a:t>Special Education Discipline Annual Snapshot Training</a:t>
            </a:r>
          </a:p>
          <a:p>
            <a:pPr marL="1014413" lvl="2" indent="-214313"/>
            <a:r>
              <a:rPr lang="en-US" sz="1100">
                <a:latin typeface="+mn-lt"/>
              </a:rPr>
              <a:t>Tuesday May 6</a:t>
            </a:r>
            <a:r>
              <a:rPr lang="en-US" sz="1100" baseline="30000">
                <a:latin typeface="+mn-lt"/>
              </a:rPr>
              <a:t>th</a:t>
            </a:r>
            <a:r>
              <a:rPr lang="en-US" sz="1100">
                <a:latin typeface="+mn-lt"/>
              </a:rPr>
              <a:t>  10:00 – 11:30</a:t>
            </a:r>
          </a:p>
          <a:p>
            <a:pPr marL="1471613" lvl="3" indent="-214313"/>
            <a:r>
              <a:rPr lang="en-US" sz="1100">
                <a:latin typeface="+mn-lt"/>
              </a:rPr>
              <a:t>Overview of the snapshot data required and process in Data Pipeline</a:t>
            </a:r>
          </a:p>
        </p:txBody>
      </p:sp>
    </p:spTree>
    <p:extLst>
      <p:ext uri="{BB962C8B-B14F-4D97-AF65-F5344CB8AC3E}">
        <p14:creationId xmlns:p14="http://schemas.microsoft.com/office/powerpoint/2010/main" val="219826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5AA2-7D9A-FD9A-FE9F-CD4C92B2D847}"/>
              </a:ext>
            </a:extLst>
          </p:cNvPr>
          <p:cNvSpPr>
            <a:spLocks noGrp="1"/>
          </p:cNvSpPr>
          <p:nvPr>
            <p:ph type="title"/>
          </p:nvPr>
        </p:nvSpPr>
        <p:spPr/>
        <p:txBody>
          <a:bodyPr>
            <a:normAutofit fontScale="90000"/>
          </a:bodyPr>
          <a:lstStyle/>
          <a:p>
            <a:r>
              <a:rPr lang="en-US"/>
              <a:t>Access to Students for Medically Necessary Services:</a:t>
            </a:r>
            <a:br>
              <a:rPr lang="en-US"/>
            </a:br>
            <a:r>
              <a:rPr lang="en-US"/>
              <a:t>Reporting Reminder</a:t>
            </a:r>
            <a:br>
              <a:rPr lang="en-US"/>
            </a:br>
            <a:endParaRPr lang="en-US"/>
          </a:p>
        </p:txBody>
      </p:sp>
      <p:sp>
        <p:nvSpPr>
          <p:cNvPr id="3" name="Content Placeholder 2">
            <a:extLst>
              <a:ext uri="{FF2B5EF4-FFF2-40B4-BE49-F238E27FC236}">
                <a16:creationId xmlns:a16="http://schemas.microsoft.com/office/drawing/2014/main" id="{AB8A87EC-9715-0311-2012-F14640DB1F0F}"/>
              </a:ext>
            </a:extLst>
          </p:cNvPr>
          <p:cNvSpPr>
            <a:spLocks noGrp="1"/>
          </p:cNvSpPr>
          <p:nvPr>
            <p:ph idx="1"/>
          </p:nvPr>
        </p:nvSpPr>
        <p:spPr/>
        <p:txBody>
          <a:bodyPr>
            <a:normAutofit/>
          </a:bodyPr>
          <a:lstStyle/>
          <a:p>
            <a:pPr marL="0" marR="0" lvl="0" indent="0">
              <a:spcBef>
                <a:spcPts val="0"/>
              </a:spcBef>
              <a:spcAft>
                <a:spcPts val="0"/>
              </a:spcAft>
              <a:buNone/>
            </a:pPr>
            <a:r>
              <a:rPr lang="en-US" sz="1800" b="1" dirty="0">
                <a:effectLst/>
                <a:latin typeface="+mn-lt"/>
                <a:ea typeface="Calibri" panose="020F0502020204030204" pitchFamily="34" charset="0"/>
              </a:rPr>
              <a:t>Access to Students for Medically Necessary Services</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rPr>
              <a:t>NEW reporting requirement started in 2023-2024 school year – </a:t>
            </a:r>
            <a:r>
              <a:rPr lang="en-US" sz="1800" dirty="0">
                <a:effectLst/>
                <a:latin typeface="+mn-lt"/>
                <a:ea typeface="Calibri" panose="020F0502020204030204" pitchFamily="34" charset="0"/>
                <a:hlinkClick r:id="rId2"/>
              </a:rPr>
              <a:t>House Bill 22-1260 </a:t>
            </a:r>
            <a:endParaRPr lang="en-US" sz="18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rPr>
              <a:t>AUs must report # of requests for access to students for medically necessary services </a:t>
            </a:r>
          </a:p>
          <a:p>
            <a:pPr marL="742950" marR="0" lvl="1" indent="-285750">
              <a:spcBef>
                <a:spcPts val="0"/>
              </a:spcBef>
              <a:spcAft>
                <a:spcPts val="0"/>
              </a:spcAft>
              <a:buFont typeface="Courier New" panose="02070309020205020404" pitchFamily="49" charset="0"/>
              <a:buChar char="o"/>
            </a:pPr>
            <a:r>
              <a:rPr lang="en-US" sz="1800" dirty="0">
                <a:effectLst/>
                <a:latin typeface="+mn-lt"/>
                <a:ea typeface="Calibri" panose="020F0502020204030204" pitchFamily="34" charset="0"/>
              </a:rPr>
              <a:t>AU must report to CDE the number of requests during the 24-25 school year for access to a student by a private healthcare specialist and whether the access was authorized or denied. </a:t>
            </a:r>
          </a:p>
          <a:p>
            <a:pPr marL="742950" marR="0" lvl="1" indent="-285750">
              <a:spcBef>
                <a:spcPts val="0"/>
              </a:spcBef>
              <a:spcAft>
                <a:spcPts val="0"/>
              </a:spcAft>
              <a:buFont typeface="Courier New" panose="02070309020205020404" pitchFamily="49" charset="0"/>
              <a:buChar char="o"/>
            </a:pPr>
            <a:r>
              <a:rPr lang="en-US" sz="1800" dirty="0">
                <a:effectLst/>
                <a:latin typeface="+mn-lt"/>
                <a:ea typeface="Calibri" panose="020F0502020204030204" pitchFamily="34" charset="0"/>
              </a:rPr>
              <a:t>Each AU must report to CDE the total counts for the following (no student level information is needed):</a:t>
            </a:r>
          </a:p>
          <a:p>
            <a:pPr marL="1143000" marR="0" lvl="2" indent="-228600">
              <a:spcBef>
                <a:spcPts val="0"/>
              </a:spcBef>
              <a:spcAft>
                <a:spcPts val="0"/>
              </a:spcAft>
              <a:buFont typeface="Wingdings" panose="05000000000000000000" pitchFamily="2" charset="2"/>
              <a:buChar char=""/>
            </a:pPr>
            <a:r>
              <a:rPr lang="en-US" b="1" dirty="0">
                <a:effectLst/>
                <a:latin typeface="+mn-lt"/>
                <a:ea typeface="Calibri" panose="020F0502020204030204" pitchFamily="34" charset="0"/>
              </a:rPr>
              <a:t># of requests for access to a student for medically necessary services</a:t>
            </a:r>
            <a:endParaRPr lang="en-US" dirty="0">
              <a:effectLst/>
              <a:latin typeface="+mn-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b="1" dirty="0">
                <a:effectLst/>
                <a:latin typeface="+mn-lt"/>
                <a:ea typeface="Calibri" panose="020F0502020204030204" pitchFamily="34" charset="0"/>
              </a:rPr>
              <a:t># of those requests authorized </a:t>
            </a:r>
            <a:endParaRPr lang="en-US" dirty="0">
              <a:effectLst/>
              <a:latin typeface="+mn-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b="1" dirty="0">
                <a:effectLst/>
                <a:latin typeface="+mn-lt"/>
                <a:ea typeface="Calibri" panose="020F0502020204030204" pitchFamily="34" charset="0"/>
              </a:rPr>
              <a:t># of those requests denied</a:t>
            </a:r>
            <a:endParaRPr lang="en-US" dirty="0">
              <a:effectLst/>
              <a:latin typeface="+mn-l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mn-lt"/>
                <a:ea typeface="Calibri" panose="020F0502020204030204" pitchFamily="34" charset="0"/>
              </a:rPr>
              <a:t>The counts </a:t>
            </a:r>
            <a:r>
              <a:rPr lang="en-US" sz="1800" dirty="0">
                <a:latin typeface="+mn-lt"/>
                <a:ea typeface="Calibri" panose="020F0502020204030204" pitchFamily="34" charset="0"/>
              </a:rPr>
              <a:t>are</a:t>
            </a:r>
            <a:r>
              <a:rPr lang="en-US" sz="1800" dirty="0">
                <a:effectLst/>
                <a:latin typeface="+mn-lt"/>
                <a:ea typeface="Calibri" panose="020F0502020204030204" pitchFamily="34" charset="0"/>
              </a:rPr>
              <a:t> collected in an input screen</a:t>
            </a:r>
            <a:r>
              <a:rPr lang="en-US" sz="1800" dirty="0">
                <a:latin typeface="+mn-lt"/>
                <a:ea typeface="Calibri" panose="020F0502020204030204" pitchFamily="34" charset="0"/>
              </a:rPr>
              <a:t> </a:t>
            </a:r>
            <a:r>
              <a:rPr lang="en-US" sz="1800" dirty="0">
                <a:effectLst/>
                <a:latin typeface="+mn-lt"/>
                <a:ea typeface="Calibri" panose="020F0502020204030204" pitchFamily="34" charset="0"/>
              </a:rPr>
              <a:t>within the Data Pipeline under the IEP Interchange. ‘SPE User Role’ access. </a:t>
            </a:r>
          </a:p>
          <a:p>
            <a:pPr marL="742950" marR="0" lvl="1" indent="-285750">
              <a:spcBef>
                <a:spcPts val="0"/>
              </a:spcBef>
              <a:spcAft>
                <a:spcPts val="0"/>
              </a:spcAft>
              <a:buFont typeface="Courier New" panose="02070309020205020404" pitchFamily="49" charset="0"/>
              <a:buChar char="o"/>
            </a:pPr>
            <a:r>
              <a:rPr lang="en-US" sz="1800" dirty="0">
                <a:latin typeface="+mn-lt"/>
                <a:ea typeface="Calibri" panose="020F0502020204030204" pitchFamily="34" charset="0"/>
              </a:rPr>
              <a:t>AU will</a:t>
            </a:r>
            <a:r>
              <a:rPr lang="en-US" sz="1800" dirty="0">
                <a:effectLst/>
                <a:latin typeface="+mn-lt"/>
                <a:ea typeface="Calibri" panose="020F0502020204030204" pitchFamily="34" charset="0"/>
              </a:rPr>
              <a:t> not be </a:t>
            </a:r>
            <a:r>
              <a:rPr lang="en-US" sz="1800" dirty="0">
                <a:latin typeface="+mn-lt"/>
                <a:ea typeface="Calibri" panose="020F0502020204030204" pitchFamily="34" charset="0"/>
              </a:rPr>
              <a:t>able to approve final </a:t>
            </a:r>
            <a:r>
              <a:rPr lang="en-US" sz="1800" dirty="0">
                <a:effectLst/>
                <a:latin typeface="+mn-lt"/>
                <a:ea typeface="Calibri" panose="020F0502020204030204" pitchFamily="34" charset="0"/>
              </a:rPr>
              <a:t>SPED EOY Snapshot until counts have been entered and saved in the Data Pipeline</a:t>
            </a:r>
          </a:p>
          <a:p>
            <a:pPr marL="1200150" lvl="2" indent="-285750">
              <a:spcBef>
                <a:spcPts val="0"/>
              </a:spcBef>
              <a:buFont typeface="Courier New" panose="02070309020205020404" pitchFamily="49" charset="0"/>
              <a:buChar char="o"/>
            </a:pPr>
            <a:r>
              <a:rPr lang="en-US" dirty="0">
                <a:effectLst/>
                <a:latin typeface="+mn-lt"/>
                <a:ea typeface="Calibri" panose="020F0502020204030204" pitchFamily="34" charset="0"/>
              </a:rPr>
              <a:t>Counts will not be included in your SPED EOY Snapshot though</a:t>
            </a:r>
          </a:p>
          <a:p>
            <a:pPr marL="742950" lvl="1" indent="-285750">
              <a:spcBef>
                <a:spcPts val="0"/>
              </a:spcBef>
              <a:buFont typeface="Courier New" panose="02070309020205020404" pitchFamily="49" charset="0"/>
              <a:buChar char="o"/>
            </a:pPr>
            <a:r>
              <a:rPr lang="en-US" sz="1800" dirty="0">
                <a:latin typeface="+mn-lt"/>
                <a:ea typeface="Calibri" panose="020F0502020204030204" pitchFamily="34" charset="0"/>
              </a:rPr>
              <a:t>Each </a:t>
            </a:r>
            <a:r>
              <a:rPr lang="en-US" sz="1800" dirty="0">
                <a:effectLst/>
                <a:latin typeface="+mn-lt"/>
                <a:ea typeface="Calibri" panose="020F0502020204030204" pitchFamily="34" charset="0"/>
              </a:rPr>
              <a:t>January, CDE must make this information available online.</a:t>
            </a:r>
          </a:p>
        </p:txBody>
      </p:sp>
      <p:sp>
        <p:nvSpPr>
          <p:cNvPr id="4" name="Slide Number Placeholder 3">
            <a:extLst>
              <a:ext uri="{FF2B5EF4-FFF2-40B4-BE49-F238E27FC236}">
                <a16:creationId xmlns:a16="http://schemas.microsoft.com/office/drawing/2014/main" id="{09E83BFE-11D7-A323-F56E-7A3416FC3D42}"/>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16">
            <a:extLst>
              <a:ext uri="{FF2B5EF4-FFF2-40B4-BE49-F238E27FC236}">
                <a16:creationId xmlns:a16="http://schemas.microsoft.com/office/drawing/2014/main" id="{8CD1B98B-6514-835E-2FF2-8AF899FB403E}"/>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A457C758-B066-F8BB-458A-5B4EDE5C5A27}"/>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351127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fontScale="90000"/>
          </a:bodyPr>
          <a:lstStyle/>
          <a:p>
            <a:r>
              <a:rPr lang="en-US"/>
              <a:t>Access to Students for Medically Necessary Services Reminder: Steps to Submit Counts in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2254" y="1440538"/>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161781" y="4044763"/>
            <a:ext cx="6586654" cy="2308324"/>
          </a:xfrm>
          <a:prstGeom prst="rect">
            <a:avLst/>
          </a:prstGeom>
          <a:noFill/>
        </p:spPr>
        <p:txBody>
          <a:bodyPr wrap="square">
            <a:spAutoFit/>
          </a:bodyPr>
          <a:lstStyle/>
          <a:p>
            <a:pPr marL="285750" indent="-285750">
              <a:buFont typeface="Arial" panose="020B0604020202020204" pitchFamily="34" charset="0"/>
              <a:buChar char="•"/>
            </a:pPr>
            <a:r>
              <a:rPr lang="en-US" sz="1600"/>
              <a:t>Counts must reflect all districts within AU from July 1, 2024 – June 30, 2025</a:t>
            </a:r>
          </a:p>
          <a:p>
            <a:pPr marL="285750" indent="-285750">
              <a:buFont typeface="Arial" panose="020B0604020202020204" pitchFamily="34" charset="0"/>
              <a:buChar char="•"/>
            </a:pPr>
            <a:r>
              <a:rPr lang="en-US" sz="1600"/>
              <a:t>Must be completed by the time Sped EOY is approved – by 10/03/25</a:t>
            </a:r>
          </a:p>
          <a:p>
            <a:pPr marL="285750" indent="-285750">
              <a:buFont typeface="Arial" panose="020B0604020202020204" pitchFamily="34" charset="0"/>
              <a:buChar char="•"/>
            </a:pPr>
            <a:r>
              <a:rPr lang="en-US" sz="1600"/>
              <a:t>AUs are able to modify counts until their final Sped EOY is locked/approved</a:t>
            </a:r>
          </a:p>
          <a:p>
            <a:pPr marL="285750" indent="-285750">
              <a:buFont typeface="Arial" panose="020B0604020202020204" pitchFamily="34" charset="0"/>
              <a:buChar char="•"/>
            </a:pPr>
            <a:r>
              <a:rPr lang="en-US" sz="1600"/>
              <a:t>pop up message will ensure each box is populated with a number</a:t>
            </a:r>
          </a:p>
          <a:p>
            <a:pPr marL="285750" indent="-285750">
              <a:buFont typeface="Arial" panose="020B0604020202020204" pitchFamily="34" charset="0"/>
              <a:buChar char="•"/>
            </a:pPr>
            <a:r>
              <a:rPr lang="en-US" sz="1600"/>
              <a:t>pop up message will ensure total # box (1</a:t>
            </a:r>
            <a:r>
              <a:rPr lang="en-US" sz="1600" baseline="30000"/>
              <a:t>st</a:t>
            </a:r>
            <a:r>
              <a:rPr lang="en-US" sz="1600"/>
              <a:t> box) is the sum of those authorized and denied</a:t>
            </a:r>
          </a:p>
        </p:txBody>
      </p:sp>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5">
            <a:extLst>
              <a:ext uri="{FF2B5EF4-FFF2-40B4-BE49-F238E27FC236}">
                <a16:creationId xmlns:a16="http://schemas.microsoft.com/office/drawing/2014/main" id="{6BEFFB5E-E93C-87C4-6C89-051DDB7083D8}"/>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
        <p:nvSpPr>
          <p:cNvPr id="11" name="Content Placeholder 16">
            <a:extLst>
              <a:ext uri="{FF2B5EF4-FFF2-40B4-BE49-F238E27FC236}">
                <a16:creationId xmlns:a16="http://schemas.microsoft.com/office/drawing/2014/main" id="{F139CD09-C5DA-B8CD-1B17-0102B36DB2FF}"/>
              </a:ext>
            </a:extLst>
          </p:cNvPr>
          <p:cNvSpPr>
            <a:spLocks noGrp="1"/>
          </p:cNvSpPr>
          <p:nvPr>
            <p:ph sz="quarter" idx="14"/>
          </p:nvPr>
        </p:nvSpPr>
        <p:spPr>
          <a:xfrm>
            <a:off x="6053138" y="6356350"/>
            <a:ext cx="4392612" cy="361950"/>
          </a:xfrm>
        </p:spPr>
        <p:txBody>
          <a:bodyPr/>
          <a:lstStyle/>
          <a:p>
            <a:r>
              <a:rPr lang="en-US"/>
              <a:t>Special Education EOY – Lindsey Heitman</a:t>
            </a:r>
          </a:p>
        </p:txBody>
      </p:sp>
    </p:spTree>
    <p:extLst>
      <p:ext uri="{BB962C8B-B14F-4D97-AF65-F5344CB8AC3E}">
        <p14:creationId xmlns:p14="http://schemas.microsoft.com/office/powerpoint/2010/main" val="389475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lstStyle/>
          <a:p>
            <a:r>
              <a:rPr lang="en-US" sz="3200"/>
              <a:t>Lindsey Heitman</a:t>
            </a:r>
          </a:p>
          <a:p>
            <a:r>
              <a:rPr lang="en-US">
                <a:hlinkClick r:id="rId2"/>
              </a:rPr>
              <a:t>SpedEndofYear@cde.state.co.us</a:t>
            </a:r>
            <a:r>
              <a:rPr lang="en-US"/>
              <a:t> </a:t>
            </a:r>
          </a:p>
          <a:p>
            <a:endParaRPr lang="en-US"/>
          </a:p>
          <a:p>
            <a:r>
              <a:rPr lang="en-US" sz="2400">
                <a:hlinkClick r:id="rId3"/>
              </a:rPr>
              <a:t>Special Education IEP Interchange Webpage</a:t>
            </a:r>
            <a:br>
              <a:rPr lang="en-US" sz="2400"/>
            </a:br>
            <a:r>
              <a:rPr lang="en-US" sz="2400">
                <a:hlinkClick r:id="rId4"/>
              </a:rPr>
              <a:t>Special Education End of Year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055979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6927-EE50-271F-E6BE-663FAF395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16697-E22C-9DD6-FD82-1FBB5C51DCE0}"/>
              </a:ext>
            </a:extLst>
          </p:cNvPr>
          <p:cNvSpPr>
            <a:spLocks noGrp="1"/>
          </p:cNvSpPr>
          <p:nvPr>
            <p:ph type="ctrTitle"/>
          </p:nvPr>
        </p:nvSpPr>
        <p:spPr/>
        <p:txBody>
          <a:bodyPr/>
          <a:lstStyle/>
          <a:p>
            <a:r>
              <a:rPr lang="en-US"/>
              <a:t>Staff Evaluation</a:t>
            </a:r>
          </a:p>
        </p:txBody>
      </p:sp>
      <p:sp>
        <p:nvSpPr>
          <p:cNvPr id="3" name="Content Placeholder 2">
            <a:extLst>
              <a:ext uri="{FF2B5EF4-FFF2-40B4-BE49-F238E27FC236}">
                <a16:creationId xmlns:a16="http://schemas.microsoft.com/office/drawing/2014/main" id="{2A038C82-0F15-A7E7-5088-05A5D66EAFE5}"/>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BE2DC22D-F7E2-FC09-6E69-FAEC3E4085C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738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hlinkClick r:id="rId2"/>
              </a:rPr>
              <a:t>Collection Timeline </a:t>
            </a:r>
            <a:br>
              <a:rPr lang="en-US"/>
            </a:b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995823481"/>
              </p:ext>
            </p:extLst>
          </p:nvPr>
        </p:nvGraphicFramePr>
        <p:xfrm>
          <a:off x="228600" y="200025"/>
          <a:ext cx="11818935" cy="4778887"/>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415992">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Collection Training </a:t>
                      </a:r>
                    </a:p>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3"/>
                        </a:rPr>
                        <a:t>Recording</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PowerPoint Posted on the </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4"/>
                        </a:rPr>
                        <a:t>website</a:t>
                      </a: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under Trainings </a:t>
                      </a:r>
                    </a:p>
                  </a:txBody>
                  <a:tcPr marL="68580" marR="68580" marT="0" marB="0"/>
                </a:tc>
                <a:extLst>
                  <a:ext uri="{0D108BD9-81ED-4DB2-BD59-A6C34878D82A}">
                    <a16:rowId xmlns:a16="http://schemas.microsoft.com/office/drawing/2014/main" val="2411947898"/>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rgbClr val="FFFF99"/>
                    </a:solidFill>
                  </a:tcPr>
                </a:tc>
                <a:extLst>
                  <a:ext uri="{0D108BD9-81ED-4DB2-BD59-A6C34878D82A}">
                    <a16:rowId xmlns:a16="http://schemas.microsoft.com/office/drawing/2014/main" val="2718010629"/>
                  </a:ext>
                </a:extLst>
              </a:tr>
              <a:tr h="370840">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362017"/>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tc>
                <a:extLst>
                  <a:ext uri="{0D108BD9-81ED-4DB2-BD59-A6C34878D82A}">
                    <a16:rowId xmlns:a16="http://schemas.microsoft.com/office/drawing/2014/main" val="2342487330"/>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tc>
                <a:extLst>
                  <a:ext uri="{0D108BD9-81ED-4DB2-BD59-A6C34878D82A}">
                    <a16:rowId xmlns:a16="http://schemas.microsoft.com/office/drawing/2014/main" val="2553972965"/>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tc>
                <a:extLst>
                  <a:ext uri="{0D108BD9-81ED-4DB2-BD59-A6C34878D82A}">
                    <a16:rowId xmlns:a16="http://schemas.microsoft.com/office/drawing/2014/main" val="2444571304"/>
                  </a:ext>
                </a:extLst>
              </a:tr>
              <a:tr h="370840">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tc>
                <a:extLst>
                  <a:ext uri="{0D108BD9-81ED-4DB2-BD59-A6C34878D82A}">
                    <a16:rowId xmlns:a16="http://schemas.microsoft.com/office/drawing/2014/main" val="2191518452"/>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400" b="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370840">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400" u="sng">
                          <a:solidFill>
                            <a:schemeClr val="tx1"/>
                          </a:solidFill>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Staff Evaluation</a:t>
                      </a:r>
                      <a:endParaRPr lang="en-US" sz="14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Dawna Gudka</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6"/>
              </a:rPr>
              <a:t>Staff Evaluation Snapshot</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33</a:t>
            </a:fld>
            <a:endParaRPr lang="en-US"/>
          </a:p>
        </p:txBody>
      </p:sp>
      <p:sp>
        <p:nvSpPr>
          <p:cNvPr id="2" name="Star: 5 Points 1">
            <a:extLst>
              <a:ext uri="{FF2B5EF4-FFF2-40B4-BE49-F238E27FC236}">
                <a16:creationId xmlns:a16="http://schemas.microsoft.com/office/drawing/2014/main" id="{55BF4166-E3D7-C945-A9E2-8CFD522DEC33}"/>
              </a:ext>
              <a:ext uri="{C183D7F6-B498-43B3-948B-1728B52AA6E4}">
                <adec:decorative xmlns:adec="http://schemas.microsoft.com/office/drawing/2017/decorative" val="1"/>
              </a:ext>
            </a:extLst>
          </p:cNvPr>
          <p:cNvSpPr/>
          <p:nvPr/>
        </p:nvSpPr>
        <p:spPr>
          <a:xfrm>
            <a:off x="1689233" y="1097281"/>
            <a:ext cx="413886" cy="4908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02520DE0-3189-21FA-7785-2BDFD20E4F2C}"/>
              </a:ext>
              <a:ext uri="{C183D7F6-B498-43B3-948B-1728B52AA6E4}">
                <adec:decorative xmlns:adec="http://schemas.microsoft.com/office/drawing/2017/decorative" val="1"/>
              </a:ext>
            </a:extLst>
          </p:cNvPr>
          <p:cNvSpPr/>
          <p:nvPr/>
        </p:nvSpPr>
        <p:spPr>
          <a:xfrm>
            <a:off x="7405035" y="1390852"/>
            <a:ext cx="413886" cy="4908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68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p:txBody>
          <a:bodyPr/>
          <a:lstStyle/>
          <a:p>
            <a:r>
              <a:rPr lang="en-US"/>
              <a:t>Interim Collection Deadline May 12th</a:t>
            </a:r>
          </a:p>
        </p:txBody>
      </p:sp>
      <p:sp>
        <p:nvSpPr>
          <p:cNvPr id="3" name="Content Placeholder 2">
            <a:extLst>
              <a:ext uri="{FF2B5EF4-FFF2-40B4-BE49-F238E27FC236}">
                <a16:creationId xmlns:a16="http://schemas.microsoft.com/office/drawing/2014/main" id="{9B2FB515-5871-A427-269C-73E3A2766429}"/>
              </a:ext>
            </a:extLst>
          </p:cNvPr>
          <p:cNvSpPr>
            <a:spLocks noGrp="1"/>
          </p:cNvSpPr>
          <p:nvPr>
            <p:ph idx="1"/>
          </p:nvPr>
        </p:nvSpPr>
        <p:spPr>
          <a:xfrm>
            <a:off x="192505" y="1309035"/>
            <a:ext cx="11877575" cy="4889633"/>
          </a:xfrm>
        </p:spPr>
        <p:txBody>
          <a:bodyPr vert="horz" lIns="0" tIns="0" rIns="0" bIns="0" rtlCol="0" anchor="t">
            <a:normAutofit lnSpcReduction="10000"/>
          </a:bodyPr>
          <a:lstStyle/>
          <a:p>
            <a:pPr marL="0" indent="0" algn="ctr">
              <a:buNone/>
            </a:pPr>
            <a:r>
              <a:rPr lang="en-US" b="1"/>
              <a:t>Staff Profile needs to be updated with any staff that came in after December 1</a:t>
            </a:r>
            <a:r>
              <a:rPr lang="en-US" b="1" baseline="30000"/>
              <a:t>st</a:t>
            </a:r>
          </a:p>
          <a:p>
            <a:pPr marL="0" indent="0" algn="ctr">
              <a:buNone/>
            </a:pPr>
            <a:r>
              <a:rPr lang="en-US" b="1" baseline="30000"/>
              <a:t>Staff Profile should contain all staff that provided services to your students throughout the entire 2024-2025 School Year</a:t>
            </a:r>
          </a:p>
          <a:p>
            <a:pPr marL="0" indent="0" algn="ctr">
              <a:buNone/>
            </a:pPr>
            <a:endParaRPr lang="en-US"/>
          </a:p>
          <a:p>
            <a:pPr marL="0" indent="0" algn="ctr">
              <a:buNone/>
            </a:pPr>
            <a:r>
              <a:rPr lang="en-US" b="1"/>
              <a:t>What Staff are included in this collection</a:t>
            </a:r>
          </a:p>
          <a:p>
            <a:pPr marL="0" indent="0" algn="ctr">
              <a:buNone/>
            </a:pPr>
            <a:r>
              <a:rPr lang="en-US" b="1"/>
              <a:t>Teachers</a:t>
            </a:r>
            <a:r>
              <a:rPr lang="en-US"/>
              <a:t> job codes 201, 202, 206, 216, 222, 223</a:t>
            </a:r>
          </a:p>
          <a:p>
            <a:pPr marL="0" indent="0" algn="ctr">
              <a:buNone/>
            </a:pPr>
            <a:r>
              <a:rPr lang="en-US" b="1"/>
              <a:t>Special Service Providers </a:t>
            </a:r>
            <a:r>
              <a:rPr lang="en-US"/>
              <a:t>211, 231, 233, 234,235, 236, 237, 238, 242</a:t>
            </a:r>
          </a:p>
          <a:p>
            <a:pPr marL="0" indent="0" algn="ctr">
              <a:buNone/>
            </a:pPr>
            <a:r>
              <a:rPr lang="en-US" b="1"/>
              <a:t>Principals</a:t>
            </a:r>
            <a:r>
              <a:rPr lang="en-US"/>
              <a:t> 105, 106</a:t>
            </a:r>
          </a:p>
          <a:p>
            <a:pPr marL="0" indent="0" algn="ctr">
              <a:buNone/>
            </a:pPr>
            <a:endParaRPr lang="en-US"/>
          </a:p>
          <a:p>
            <a:pPr marL="0" indent="0" algn="ctr">
              <a:buNone/>
            </a:pPr>
            <a:r>
              <a:rPr lang="en-US" b="1"/>
              <a:t>Get your staff profile uploaded and error free</a:t>
            </a:r>
          </a:p>
          <a:p>
            <a:pPr marL="0" indent="0" algn="ctr">
              <a:buNone/>
            </a:pPr>
            <a:endParaRPr lang="en-US" b="1"/>
          </a:p>
          <a:p>
            <a:pPr marL="0" indent="0" algn="ctr">
              <a:buNone/>
            </a:pPr>
            <a:r>
              <a:rPr lang="en-US" b="1"/>
              <a:t>As soon as your LEA finishes evaluations, pull your </a:t>
            </a:r>
            <a:r>
              <a:rPr lang="en-US" b="1">
                <a:hlinkClick r:id="rId2"/>
              </a:rPr>
              <a:t>extract from COPMS (RANDA)</a:t>
            </a:r>
            <a:r>
              <a:rPr lang="en-US" b="1"/>
              <a:t> or the staff evaluation system that your LEA uses</a:t>
            </a:r>
          </a:p>
        </p:txBody>
      </p:sp>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a:latin typeface="Trebuchet MS"/>
              </a:rPr>
              <a:t>Staff Evaluation Snapshot Collection	</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a:latin typeface="Trebuchet MS"/>
              </a:rPr>
              <a:t>StaffEvaluation@cde.state.co.us</a:t>
            </a:r>
            <a:endParaRPr lang="en-US"/>
          </a:p>
        </p:txBody>
      </p:sp>
    </p:spTree>
    <p:extLst>
      <p:ext uri="{BB962C8B-B14F-4D97-AF65-F5344CB8AC3E}">
        <p14:creationId xmlns:p14="http://schemas.microsoft.com/office/powerpoint/2010/main" val="226281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1E62-12EB-DF8F-6861-CCE12D52B3EC}"/>
              </a:ext>
            </a:extLst>
          </p:cNvPr>
          <p:cNvSpPr>
            <a:spLocks noGrp="1"/>
          </p:cNvSpPr>
          <p:nvPr>
            <p:ph type="title"/>
          </p:nvPr>
        </p:nvSpPr>
        <p:spPr/>
        <p:txBody>
          <a:bodyPr/>
          <a:lstStyle/>
          <a:p>
            <a:r>
              <a:rPr lang="en-US"/>
              <a:t>Staff Profile</a:t>
            </a:r>
            <a:br>
              <a:rPr lang="en-US"/>
            </a:br>
            <a:r>
              <a:rPr lang="en-US"/>
              <a:t>Upload file using Replace upload type</a:t>
            </a:r>
          </a:p>
        </p:txBody>
      </p:sp>
      <p:sp>
        <p:nvSpPr>
          <p:cNvPr id="7" name="Rectangle 2">
            <a:extLst>
              <a:ext uri="{FF2B5EF4-FFF2-40B4-BE49-F238E27FC236}">
                <a16:creationId xmlns:a16="http://schemas.microsoft.com/office/drawing/2014/main" id="{A9E117FD-14BC-9C29-C86C-2FAE356741AB}"/>
              </a:ext>
            </a:extLst>
          </p:cNvPr>
          <p:cNvSpPr>
            <a:spLocks noChangeArrowheads="1"/>
          </p:cNvSpPr>
          <p:nvPr/>
        </p:nvSpPr>
        <p:spPr bwMode="auto">
          <a:xfrm>
            <a:off x="332874" y="1674765"/>
            <a:ext cx="111211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a:highlight>
                  <a:srgbClr val="FFFF00"/>
                </a:highlight>
              </a:rPr>
              <a:t>Replace will take out what staff profile you have in Data Pipeline and replace it with the new file you are uploading</a:t>
            </a:r>
          </a:p>
        </p:txBody>
      </p:sp>
      <p:pic>
        <p:nvPicPr>
          <p:cNvPr id="3" name="Picture 2" descr="Screenshot to upload staff profile">
            <a:extLst>
              <a:ext uri="{FF2B5EF4-FFF2-40B4-BE49-F238E27FC236}">
                <a16:creationId xmlns:a16="http://schemas.microsoft.com/office/drawing/2014/main" id="{13F8E152-F562-8068-3160-B4D2C1FF14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8718" y="2117558"/>
            <a:ext cx="6509285" cy="3857858"/>
          </a:xfrm>
          <a:prstGeom prst="rect">
            <a:avLst/>
          </a:prstGeom>
          <a:noFill/>
          <a:ln>
            <a:noFill/>
          </a:ln>
        </p:spPr>
      </p:pic>
      <p:sp>
        <p:nvSpPr>
          <p:cNvPr id="4" name="Slide Number Placeholder 3">
            <a:extLst>
              <a:ext uri="{FF2B5EF4-FFF2-40B4-BE49-F238E27FC236}">
                <a16:creationId xmlns:a16="http://schemas.microsoft.com/office/drawing/2014/main" id="{0BF28E4F-BF37-EF87-E127-BE4A3653E532}"/>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2D234C7C-98B1-C3BA-DD88-A52DDB4DBC41}"/>
              </a:ext>
            </a:extLst>
          </p:cNvPr>
          <p:cNvSpPr>
            <a:spLocks noGrp="1"/>
          </p:cNvSpPr>
          <p:nvPr>
            <p:ph sz="quarter" idx="13"/>
          </p:nvPr>
        </p:nvSpPr>
        <p:spPr/>
        <p:txBody>
          <a:bodyPr/>
          <a:lstStyle/>
          <a:p>
            <a:r>
              <a:rPr lang="en-US">
                <a:latin typeface="Trebuchet MS"/>
              </a:rPr>
              <a:t>Staff Evaluation Snapshot Collection</a:t>
            </a:r>
            <a:endParaRPr lang="en-US"/>
          </a:p>
        </p:txBody>
      </p:sp>
      <p:sp>
        <p:nvSpPr>
          <p:cNvPr id="6" name="Content Placeholder 5">
            <a:extLst>
              <a:ext uri="{FF2B5EF4-FFF2-40B4-BE49-F238E27FC236}">
                <a16:creationId xmlns:a16="http://schemas.microsoft.com/office/drawing/2014/main" id="{4823B912-9F4A-2D8F-0F5E-3E863C86D04B}"/>
              </a:ext>
            </a:extLst>
          </p:cNvPr>
          <p:cNvSpPr>
            <a:spLocks noGrp="1"/>
          </p:cNvSpPr>
          <p:nvPr>
            <p:ph sz="quarter" idx="14"/>
          </p:nvPr>
        </p:nvSpPr>
        <p:spPr/>
        <p:txBody>
          <a:bodyPr/>
          <a:lstStyle/>
          <a:p>
            <a:r>
              <a:rPr lang="en-US">
                <a:latin typeface="Trebuchet MS"/>
              </a:rPr>
              <a:t>StaffEvaluation@cde.state.co.us</a:t>
            </a:r>
            <a:endParaRPr lang="en-US"/>
          </a:p>
          <a:p>
            <a:endParaRPr lang="en-US"/>
          </a:p>
        </p:txBody>
      </p:sp>
    </p:spTree>
    <p:extLst>
      <p:ext uri="{BB962C8B-B14F-4D97-AF65-F5344CB8AC3E}">
        <p14:creationId xmlns:p14="http://schemas.microsoft.com/office/powerpoint/2010/main" val="3768008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DAD5B-CF1C-29E3-7B29-FE1BBCD86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BF557-3951-40D8-01C3-E00F895309B9}"/>
              </a:ext>
            </a:extLst>
          </p:cNvPr>
          <p:cNvSpPr>
            <a:spLocks noGrp="1"/>
          </p:cNvSpPr>
          <p:nvPr>
            <p:ph type="title"/>
          </p:nvPr>
        </p:nvSpPr>
        <p:spPr/>
        <p:txBody>
          <a:bodyPr/>
          <a:lstStyle/>
          <a:p>
            <a:r>
              <a:rPr lang="en-US"/>
              <a:t>Staff Profile</a:t>
            </a:r>
            <a:br>
              <a:rPr lang="en-US"/>
            </a:br>
            <a:r>
              <a:rPr lang="en-US"/>
              <a:t>Upload file using Append upload type</a:t>
            </a:r>
          </a:p>
        </p:txBody>
      </p:sp>
      <p:sp>
        <p:nvSpPr>
          <p:cNvPr id="7" name="Rectangle 2">
            <a:extLst>
              <a:ext uri="{FF2B5EF4-FFF2-40B4-BE49-F238E27FC236}">
                <a16:creationId xmlns:a16="http://schemas.microsoft.com/office/drawing/2014/main" id="{4C0A3F35-C12E-6799-33C7-4F56BDBF8018}"/>
              </a:ext>
            </a:extLst>
          </p:cNvPr>
          <p:cNvSpPr>
            <a:spLocks noChangeArrowheads="1"/>
          </p:cNvSpPr>
          <p:nvPr/>
        </p:nvSpPr>
        <p:spPr bwMode="auto">
          <a:xfrm>
            <a:off x="332873" y="1551655"/>
            <a:ext cx="112944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a:highlight>
                  <a:srgbClr val="FFFF00"/>
                </a:highlight>
              </a:rPr>
              <a:t>Append Staff Profile file-when appending your staff profile file Data Pipeline is only looking for new records.  Appending will not update any existing records</a:t>
            </a:r>
          </a:p>
        </p:txBody>
      </p:sp>
      <p:pic>
        <p:nvPicPr>
          <p:cNvPr id="8" name="Picture 7" descr="Using append to upload Staff Profile when only adding new records">
            <a:extLst>
              <a:ext uri="{FF2B5EF4-FFF2-40B4-BE49-F238E27FC236}">
                <a16:creationId xmlns:a16="http://schemas.microsoft.com/office/drawing/2014/main" id="{089E2001-37DA-BFB1-6475-71EF070FB132}"/>
              </a:ext>
            </a:extLst>
          </p:cNvPr>
          <p:cNvPicPr>
            <a:picLocks noChangeAspect="1"/>
          </p:cNvPicPr>
          <p:nvPr/>
        </p:nvPicPr>
        <p:blipFill>
          <a:blip r:embed="rId2"/>
          <a:stretch>
            <a:fillRect/>
          </a:stretch>
        </p:blipFill>
        <p:spPr>
          <a:xfrm>
            <a:off x="2067325" y="2156059"/>
            <a:ext cx="7565457" cy="3686475"/>
          </a:xfrm>
          <a:prstGeom prst="rect">
            <a:avLst/>
          </a:prstGeom>
        </p:spPr>
      </p:pic>
      <p:sp>
        <p:nvSpPr>
          <p:cNvPr id="4" name="Slide Number Placeholder 3">
            <a:extLst>
              <a:ext uri="{FF2B5EF4-FFF2-40B4-BE49-F238E27FC236}">
                <a16:creationId xmlns:a16="http://schemas.microsoft.com/office/drawing/2014/main" id="{11B02A15-1067-8395-79EA-57EAA714529C}"/>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4D424217-A571-FCD8-F348-D5FC442D7773}"/>
              </a:ext>
            </a:extLst>
          </p:cNvPr>
          <p:cNvSpPr>
            <a:spLocks noGrp="1"/>
          </p:cNvSpPr>
          <p:nvPr>
            <p:ph sz="quarter" idx="13"/>
          </p:nvPr>
        </p:nvSpPr>
        <p:spPr/>
        <p:txBody>
          <a:bodyPr/>
          <a:lstStyle/>
          <a:p>
            <a:r>
              <a:rPr lang="en-US">
                <a:latin typeface="Trebuchet MS"/>
              </a:rPr>
              <a:t>Staff Evaluation Snapshot Collection</a:t>
            </a:r>
            <a:endParaRPr lang="en-US"/>
          </a:p>
        </p:txBody>
      </p:sp>
      <p:sp>
        <p:nvSpPr>
          <p:cNvPr id="6" name="Content Placeholder 5">
            <a:extLst>
              <a:ext uri="{FF2B5EF4-FFF2-40B4-BE49-F238E27FC236}">
                <a16:creationId xmlns:a16="http://schemas.microsoft.com/office/drawing/2014/main" id="{84DB7633-4CBB-15C0-D3CE-42DCB9CB8313}"/>
              </a:ext>
            </a:extLst>
          </p:cNvPr>
          <p:cNvSpPr>
            <a:spLocks noGrp="1"/>
          </p:cNvSpPr>
          <p:nvPr>
            <p:ph sz="quarter" idx="14"/>
          </p:nvPr>
        </p:nvSpPr>
        <p:spPr/>
        <p:txBody>
          <a:bodyPr/>
          <a:lstStyle/>
          <a:p>
            <a:r>
              <a:rPr lang="en-US">
                <a:latin typeface="Trebuchet MS"/>
              </a:rPr>
              <a:t>StaffEvaluation@cde.state.co.us</a:t>
            </a:r>
            <a:endParaRPr lang="en-US"/>
          </a:p>
          <a:p>
            <a:endParaRPr lang="en-US"/>
          </a:p>
        </p:txBody>
      </p:sp>
    </p:spTree>
    <p:extLst>
      <p:ext uri="{BB962C8B-B14F-4D97-AF65-F5344CB8AC3E}">
        <p14:creationId xmlns:p14="http://schemas.microsoft.com/office/powerpoint/2010/main" val="47352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a:xfrm>
            <a:off x="155448" y="237745"/>
            <a:ext cx="8199280" cy="1197864"/>
          </a:xfrm>
        </p:spPr>
        <p:txBody>
          <a:bodyPr/>
          <a:lstStyle/>
          <a:p>
            <a:r>
              <a:rPr lang="en-US"/>
              <a:t>Questions &amp; Resources:</a:t>
            </a:r>
            <a:br>
              <a:rPr lang="en-US"/>
            </a:br>
            <a:r>
              <a:rPr lang="en-US"/>
              <a:t>Staff Evaluation Snapshot Collection</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normAutofit fontScale="92500" lnSpcReduction="10000"/>
          </a:bodyPr>
          <a:lstStyle/>
          <a:p>
            <a:r>
              <a:rPr lang="en-US" b="1">
                <a:hlinkClick r:id="rId2"/>
              </a:rPr>
              <a:t>Staff Interchange website</a:t>
            </a:r>
            <a:endParaRPr lang="en-US" b="1"/>
          </a:p>
          <a:p>
            <a:r>
              <a:rPr lang="en-US">
                <a:hlinkClick r:id="rId3"/>
              </a:rPr>
              <a:t>Staff Profile file layout</a:t>
            </a:r>
            <a:endParaRPr lang="en-US"/>
          </a:p>
          <a:p>
            <a:r>
              <a:rPr lang="en-US">
                <a:hlinkClick r:id="rId4"/>
              </a:rPr>
              <a:t>Staff Evaluation file layout</a:t>
            </a:r>
            <a:endParaRPr lang="en-US"/>
          </a:p>
          <a:p>
            <a:r>
              <a:rPr lang="en-US" b="1">
                <a:hlinkClick r:id="rId5"/>
              </a:rPr>
              <a:t>Staff Evaluation Snapshot website</a:t>
            </a:r>
            <a:endParaRPr lang="en-US" b="1"/>
          </a:p>
          <a:p>
            <a:r>
              <a:rPr lang="en-US">
                <a:hlinkClick r:id="rId6"/>
              </a:rPr>
              <a:t>Staff Evaluation Timeline</a:t>
            </a:r>
            <a:endParaRPr lang="en-US"/>
          </a:p>
          <a:p>
            <a:r>
              <a:rPr lang="en-US"/>
              <a:t>Dawna Gudka-Collection lead</a:t>
            </a:r>
          </a:p>
          <a:p>
            <a:r>
              <a:rPr lang="en-US"/>
              <a:t>(303) 598-7901</a:t>
            </a:r>
          </a:p>
          <a:p>
            <a:r>
              <a:rPr lang="en-US">
                <a:hlinkClick r:id="rId7"/>
              </a:rPr>
              <a:t>StaffEvaluation@cde.state.co.us</a:t>
            </a:r>
            <a:endParaRPr lang="en-US"/>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367792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CA3F-AE5F-3A06-4AB0-A64B0B82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D67DF-53B5-FFC6-AA1F-6AB04E230282}"/>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6B801495-E36D-07E7-586A-BB74E304DB55}"/>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7D6660AE-D531-C22A-5936-B94D7D2B79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111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40297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5B74-DE8C-DFFC-8344-5C9CA62E309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READ Cohort Information (1 of 2)</a:t>
            </a:r>
            <a:endParaRPr lang="en-US"/>
          </a:p>
        </p:txBody>
      </p:sp>
      <p:sp>
        <p:nvSpPr>
          <p:cNvPr id="3" name="Content Placeholder 2">
            <a:extLst>
              <a:ext uri="{FF2B5EF4-FFF2-40B4-BE49-F238E27FC236}">
                <a16:creationId xmlns:a16="http://schemas.microsoft.com/office/drawing/2014/main" id="{AD00D093-1F13-D881-676E-CB8FB3F9B43D}"/>
              </a:ext>
            </a:extLst>
          </p:cNvPr>
          <p:cNvSpPr>
            <a:spLocks noGrp="1"/>
          </p:cNvSpPr>
          <p:nvPr>
            <p:ph idx="1"/>
          </p:nvPr>
        </p:nvSpPr>
        <p:spPr>
          <a:xfrm>
            <a:off x="343569" y="1434165"/>
            <a:ext cx="11384546" cy="4658810"/>
          </a:xfrm>
        </p:spPr>
        <p:txBody>
          <a:bodyPr vert="horz" lIns="0" tIns="0" rIns="0" bIns="0" rtlCol="0" anchor="t">
            <a:normAutofit lnSpcReduction="10000"/>
          </a:bodyPr>
          <a:lstStyle/>
          <a:p>
            <a:r>
              <a:rPr lang="en-US">
                <a:latin typeface="Trebuchet MS"/>
              </a:rPr>
              <a:t>How do students enter the cohort?</a:t>
            </a:r>
            <a:endParaRPr lang="en-US"/>
          </a:p>
          <a:p>
            <a:pPr lvl="1">
              <a:buFont typeface="Courier New" panose="020B0604020202020204" pitchFamily="34" charset="0"/>
              <a:buChar char="o"/>
            </a:pPr>
            <a:r>
              <a:rPr lang="en-US">
                <a:latin typeface="Trebuchet MS"/>
              </a:rPr>
              <a:t>If a student exits 3rd grade with an SRD, they are considered as entering the cohort. </a:t>
            </a:r>
            <a:endParaRPr lang="en-US"/>
          </a:p>
          <a:p>
            <a:endParaRPr lang="en-US">
              <a:latin typeface="Trebuchet MS"/>
            </a:endParaRPr>
          </a:p>
          <a:p>
            <a:r>
              <a:rPr lang="en-US">
                <a:latin typeface="Trebuchet MS"/>
              </a:rPr>
              <a:t>Once a student enters the cohort, how does the cohort work?</a:t>
            </a:r>
            <a:endParaRPr lang="en-US"/>
          </a:p>
          <a:p>
            <a:pPr lvl="1">
              <a:buFont typeface="Courier New" panose="020B0604020202020204" pitchFamily="34" charset="0"/>
              <a:buChar char="o"/>
            </a:pPr>
            <a:r>
              <a:rPr lang="en-US">
                <a:latin typeface="Trebuchet MS"/>
              </a:rPr>
              <a:t>Once a student enters the cohort, an internal flag is set where it marks the student as needing to pull in the Student Extract of 4-12th Graders with an SRD in a Prior Year report each year until the student exits the cohort. This is so that CDE can track the READ Plan status of the student, as required by statute.</a:t>
            </a:r>
          </a:p>
          <a:p>
            <a:endParaRPr lang="en-US">
              <a:latin typeface="Trebuchet MS"/>
            </a:endParaRPr>
          </a:p>
          <a:p>
            <a:r>
              <a:rPr lang="en-US">
                <a:latin typeface="Trebuchet MS"/>
              </a:rPr>
              <a:t>How do students exit the cohort?</a:t>
            </a:r>
            <a:endParaRPr lang="en-US"/>
          </a:p>
          <a:p>
            <a:pPr lvl="1">
              <a:buFont typeface="Courier New" panose="020B0604020202020204" pitchFamily="34" charset="0"/>
              <a:buChar char="o"/>
            </a:pPr>
            <a:r>
              <a:rPr lang="en-US">
                <a:latin typeface="Trebuchet MS"/>
              </a:rPr>
              <a:t>Students can exit the cohort when they are no longer on a READ Plan (which means that they have met grade level competency in reading). Technically, this is done by marking the READ Plan field as "0 = No, this student is not currently on a READ plan" in that year's Spring READ Assessment data collection.</a:t>
            </a:r>
          </a:p>
          <a:p>
            <a:endParaRPr lang="en-US">
              <a:latin typeface="Trebuchet MS"/>
            </a:endParaRPr>
          </a:p>
        </p:txBody>
      </p:sp>
      <p:sp>
        <p:nvSpPr>
          <p:cNvPr id="4" name="Slide Number Placeholder 3">
            <a:extLst>
              <a:ext uri="{FF2B5EF4-FFF2-40B4-BE49-F238E27FC236}">
                <a16:creationId xmlns:a16="http://schemas.microsoft.com/office/drawing/2014/main" id="{0D21ACB3-3058-E44C-38F4-ED32F194B024}"/>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4987BCF2-C082-3A40-5C2B-FC62B27F7C46}"/>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a:t>
            </a:r>
            <a:endParaRPr lang="en-US"/>
          </a:p>
        </p:txBody>
      </p:sp>
      <p:sp>
        <p:nvSpPr>
          <p:cNvPr id="6" name="Content Placeholder 5">
            <a:extLst>
              <a:ext uri="{FF2B5EF4-FFF2-40B4-BE49-F238E27FC236}">
                <a16:creationId xmlns:a16="http://schemas.microsoft.com/office/drawing/2014/main" id="{34BE1FD0-CDE3-C35B-9700-D767A83A6C8A}"/>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7955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D5CC-A090-3943-E73A-F3479BDB5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0571D-35AE-B0B6-82D2-B46ACC87B77A}"/>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READ Cohort Information (2 of 2)</a:t>
            </a:r>
            <a:endParaRPr lang="en-US"/>
          </a:p>
        </p:txBody>
      </p:sp>
      <p:sp>
        <p:nvSpPr>
          <p:cNvPr id="3" name="Content Placeholder 2">
            <a:extLst>
              <a:ext uri="{FF2B5EF4-FFF2-40B4-BE49-F238E27FC236}">
                <a16:creationId xmlns:a16="http://schemas.microsoft.com/office/drawing/2014/main" id="{A02840D5-2510-121E-A2DF-C83EEED66FE2}"/>
              </a:ext>
            </a:extLst>
          </p:cNvPr>
          <p:cNvSpPr>
            <a:spLocks noGrp="1"/>
          </p:cNvSpPr>
          <p:nvPr>
            <p:ph idx="1"/>
          </p:nvPr>
        </p:nvSpPr>
        <p:spPr>
          <a:xfrm>
            <a:off x="343569" y="1434165"/>
            <a:ext cx="11384546" cy="4658810"/>
          </a:xfrm>
        </p:spPr>
        <p:txBody>
          <a:bodyPr vert="horz" lIns="0" tIns="0" rIns="0" bIns="0" rtlCol="0" anchor="t">
            <a:normAutofit/>
          </a:bodyPr>
          <a:lstStyle/>
          <a:p>
            <a:r>
              <a:rPr lang="en-US">
                <a:latin typeface="Trebuchet MS"/>
              </a:rPr>
              <a:t>Where can I learn about which students exited 3rd grade with an SRD?</a:t>
            </a:r>
          </a:p>
          <a:p>
            <a:pPr lvl="1">
              <a:buFont typeface="Courier New" panose="020B0604020202020204" pitchFamily="34" charset="0"/>
              <a:buChar char="o"/>
            </a:pPr>
            <a:r>
              <a:rPr lang="en-US">
                <a:latin typeface="Trebuchet MS"/>
              </a:rPr>
              <a:t>Students that have entered the cohort can be found in the Student Extract of 4-12th Graders with an SRD in a Prior Year Cognos report. You can access this report by finding the "Cognos Report" gray box in Data Pipeline &gt; READ folder &gt; Student Extract of 4-12th Graders with an SRD in a Prior Year report.</a:t>
            </a:r>
          </a:p>
          <a:p>
            <a:pPr lvl="1">
              <a:buFont typeface="Courier New" panose="020B0604020202020204" pitchFamily="34" charset="0"/>
              <a:buChar char="o"/>
            </a:pPr>
            <a:endParaRPr lang="en-US">
              <a:latin typeface="Trebuchet MS"/>
            </a:endParaRPr>
          </a:p>
          <a:p>
            <a:r>
              <a:rPr lang="en-US">
                <a:latin typeface="Trebuchet MS"/>
              </a:rPr>
              <a:t>Why does the report title mention "SRD" when the report is looking for an update on the READ Plan field?</a:t>
            </a:r>
          </a:p>
          <a:p>
            <a:pPr lvl="1">
              <a:buFont typeface="Courier New" panose="020B0604020202020204" pitchFamily="34" charset="0"/>
              <a:buChar char="o"/>
            </a:pPr>
            <a:r>
              <a:rPr lang="en-US">
                <a:latin typeface="Trebuchet MS"/>
              </a:rPr>
              <a:t>This is because when a student is identified with an SRD, a READ Plan is created to help that student reach grade level reading competency. Essentially, by tracking the READ Plan field, more information is gained as to when that student reaches grade level competency.</a:t>
            </a:r>
          </a:p>
        </p:txBody>
      </p:sp>
      <p:sp>
        <p:nvSpPr>
          <p:cNvPr id="4" name="Slide Number Placeholder 3">
            <a:extLst>
              <a:ext uri="{FF2B5EF4-FFF2-40B4-BE49-F238E27FC236}">
                <a16:creationId xmlns:a16="http://schemas.microsoft.com/office/drawing/2014/main" id="{29ECC22B-6FC2-9522-E4B9-5F82DE1DEFE5}"/>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1239171A-61F7-1F10-BA96-463B03D3608D}"/>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a:t>
            </a:r>
            <a:endParaRPr lang="en-US"/>
          </a:p>
        </p:txBody>
      </p:sp>
      <p:sp>
        <p:nvSpPr>
          <p:cNvPr id="6" name="Content Placeholder 5">
            <a:extLst>
              <a:ext uri="{FF2B5EF4-FFF2-40B4-BE49-F238E27FC236}">
                <a16:creationId xmlns:a16="http://schemas.microsoft.com/office/drawing/2014/main" id="{0E791607-3B46-1D57-0452-9DD8B1F2E609}"/>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759397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8D7-7AEA-0404-951E-301133E1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E8A3-493C-A14C-F71F-14F943D870F9}"/>
              </a:ext>
            </a:extLst>
          </p:cNvPr>
          <p:cNvSpPr>
            <a:spLocks noGrp="1"/>
          </p:cNvSpPr>
          <p:nvPr>
            <p:ph type="ctrTitle"/>
          </p:nvPr>
        </p:nvSpPr>
        <p:spPr/>
        <p:txBody>
          <a:bodyPr/>
          <a:lstStyle/>
          <a:p>
            <a:r>
              <a:rPr lang="en-US">
                <a:latin typeface="Museo Slab 500"/>
              </a:rPr>
              <a:t>READ Literacy Programs and Assessment</a:t>
            </a:r>
            <a:endParaRPr lang="en-US"/>
          </a:p>
        </p:txBody>
      </p:sp>
      <p:sp>
        <p:nvSpPr>
          <p:cNvPr id="4" name="Slide Number Placeholder 3">
            <a:extLst>
              <a:ext uri="{FF2B5EF4-FFF2-40B4-BE49-F238E27FC236}">
                <a16:creationId xmlns:a16="http://schemas.microsoft.com/office/drawing/2014/main" id="{13DB9724-DD7F-4DC6-1132-29C32778CA33}"/>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438735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p:txBody>
          <a:bodyPr vert="horz" lIns="0" tIns="0" rIns="0" bIns="0" rtlCol="0" anchor="t">
            <a:normAutofit lnSpcReduction="10000"/>
          </a:bodyPr>
          <a:lstStyle/>
          <a:p>
            <a:r>
              <a:rPr lang="en-US" u="sng">
                <a:latin typeface="Trebuchet MS"/>
              </a:rPr>
              <a:t>Status Update:</a:t>
            </a:r>
          </a:p>
          <a:p>
            <a:r>
              <a:rPr lang="en-US">
                <a:latin typeface="Trebuchet MS"/>
              </a:rPr>
              <a:t>Number of Uploads: 40/182 (21.98%)</a:t>
            </a:r>
          </a:p>
          <a:p>
            <a:r>
              <a:rPr lang="en-US">
                <a:latin typeface="Trebuchet MS"/>
              </a:rPr>
              <a:t>Number of Completed Submissions: 25/182 (13.7%)</a:t>
            </a:r>
            <a:endParaRPr lang="en-US"/>
          </a:p>
          <a:p>
            <a:endParaRPr lang="en-US">
              <a:latin typeface="Trebuchet MS"/>
            </a:endParaRPr>
          </a:p>
          <a:p>
            <a:r>
              <a:rPr lang="en-US">
                <a:latin typeface="Trebuchet MS"/>
              </a:rPr>
              <a:t>Please note that this collection runs in the same window as the Spring READ Assessment collection but is a separate upload. </a:t>
            </a:r>
          </a:p>
          <a:p>
            <a:endParaRPr lang="en-US">
              <a:latin typeface="Trebuchet MS"/>
            </a:endParaRPr>
          </a:p>
          <a:p>
            <a:r>
              <a:rPr lang="en-US" u="sng">
                <a:latin typeface="Trebuchet MS"/>
              </a:rPr>
              <a:t>Reminders:</a:t>
            </a:r>
          </a:p>
          <a:p>
            <a:r>
              <a:rPr lang="en-US">
                <a:latin typeface="Trebuchet MS"/>
              </a:rPr>
              <a:t>Please do not zero-fill your file. This will create errors. </a:t>
            </a:r>
          </a:p>
          <a:p>
            <a:r>
              <a:rPr lang="en-US">
                <a:latin typeface="Trebuchet MS"/>
              </a:rPr>
              <a:t>Please only use the code 00 for any non-published programs (ie., district developed).</a:t>
            </a:r>
          </a:p>
        </p:txBody>
      </p:sp>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471546973"/>
              </p:ext>
            </p:extLst>
          </p:nvPr>
        </p:nvGraphicFramePr>
        <p:xfrm>
          <a:off x="228600" y="200025"/>
          <a:ext cx="11818935" cy="51702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637422">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637422">
                <a:tc>
                  <a:txBody>
                    <a:bodyPr/>
                    <a:lstStyle/>
                    <a:p>
                      <a:pPr algn="l" rtl="0" fontAlgn="base">
                        <a:lnSpc>
                          <a:spcPts val="1275"/>
                        </a:lnSpc>
                        <a:buNone/>
                      </a:pPr>
                      <a:r>
                        <a:rPr lang="en-US" sz="1800" b="0" i="0">
                          <a:solidFill>
                            <a:schemeClr val="tx1"/>
                          </a:solidFill>
                          <a:effectLst/>
                          <a:latin typeface="Trebuchet MS"/>
                        </a:rPr>
                        <a:t>4/1/2025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Spring READ Assessment Training Event; recording </a:t>
                      </a:r>
                      <a:r>
                        <a:rPr lang="en-US" sz="1800" b="0" i="0">
                          <a:solidFill>
                            <a:schemeClr val="tx1"/>
                          </a:solidFill>
                          <a:effectLst/>
                          <a:latin typeface="Trebuchet MS"/>
                          <a:hlinkClick r:id="rId2"/>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411947898"/>
                  </a:ext>
                </a:extLst>
              </a:tr>
              <a:tr h="637422">
                <a:tc>
                  <a:txBody>
                    <a:bodyPr/>
                    <a:lstStyle/>
                    <a:p>
                      <a:pPr algn="l" rtl="0" fontAlgn="base">
                        <a:lnSpc>
                          <a:spcPts val="1275"/>
                        </a:lnSpc>
                        <a:buNone/>
                      </a:pPr>
                      <a:r>
                        <a:rPr lang="en-US" sz="1800" b="0" i="0">
                          <a:solidFill>
                            <a:schemeClr val="tx1"/>
                          </a:solidFill>
                          <a:effectLst/>
                          <a:latin typeface="Trebuchet MS"/>
                        </a:rPr>
                        <a:t>4/8/2025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ts val="1275"/>
                        </a:lnSpc>
                        <a:buNone/>
                      </a:pPr>
                      <a:r>
                        <a:rPr lang="en-US" sz="1800" b="0" i="0">
                          <a:solidFill>
                            <a:schemeClr val="tx1"/>
                          </a:solidFill>
                          <a:effectLst/>
                          <a:latin typeface="Trebuchet MS"/>
                        </a:rPr>
                        <a:t>READ Literacy Programs and Assessment Training Event; recording </a:t>
                      </a:r>
                      <a:r>
                        <a:rPr lang="en-US" sz="1800" b="0" i="0">
                          <a:solidFill>
                            <a:schemeClr val="tx1"/>
                          </a:solidFill>
                          <a:effectLst/>
                          <a:latin typeface="Trebuchet MS"/>
                          <a:hlinkClick r:id="rId3"/>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718010629"/>
                  </a:ext>
                </a:extLst>
              </a:tr>
              <a:tr h="708246">
                <a:tc>
                  <a:txBody>
                    <a:bodyPr/>
                    <a:lstStyle/>
                    <a:p>
                      <a:pPr algn="l" rtl="0" fontAlgn="base">
                        <a:lnSpc>
                          <a:spcPts val="1275"/>
                        </a:lnSpc>
                        <a:buNone/>
                      </a:pPr>
                      <a:r>
                        <a:rPr lang="en-US" sz="1800" b="0" i="0">
                          <a:solidFill>
                            <a:schemeClr val="tx1"/>
                          </a:solidFill>
                          <a:effectLst/>
                          <a:latin typeface="Trebuchet MS"/>
                        </a:rPr>
                        <a:t>4/15/2025</a:t>
                      </a:r>
                    </a:p>
                  </a:txBody>
                  <a:tcPr anchor="ctr"/>
                </a:tc>
                <a:tc>
                  <a:txBody>
                    <a:bodyPr/>
                    <a:lstStyle/>
                    <a:p>
                      <a:pPr algn="l" rtl="0" fontAlgn="base">
                        <a:lnSpc>
                          <a:spcPts val="1275"/>
                        </a:lnSpc>
                        <a:buNone/>
                      </a:pPr>
                      <a:r>
                        <a:rPr lang="en-US" sz="1800" b="0" i="0">
                          <a:solidFill>
                            <a:schemeClr val="tx1"/>
                          </a:solidFill>
                          <a:effectLst/>
                          <a:latin typeface="Trebuchet MS"/>
                        </a:rPr>
                        <a:t>Collection Open</a:t>
                      </a:r>
                    </a:p>
                  </a:txBody>
                  <a:tcPr anchor="ctr"/>
                </a:tc>
                <a:tc>
                  <a:txBody>
                    <a:bodyPr/>
                    <a:lstStyle/>
                    <a:p>
                      <a:pPr algn="l" rtl="0" fontAlgn="base">
                        <a:lnSpc>
                          <a:spcPts val="1275"/>
                        </a:lnSpc>
                        <a:buNone/>
                      </a:pPr>
                      <a:r>
                        <a:rPr lang="en-US" sz="1800" b="0" i="0">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637422">
                <a:tc>
                  <a:txBody>
                    <a:bodyPr/>
                    <a:lstStyle/>
                    <a:p>
                      <a:pPr algn="l" rtl="0" fontAlgn="base">
                        <a:lnSpc>
                          <a:spcPts val="1275"/>
                        </a:lnSpc>
                        <a:buNone/>
                      </a:pPr>
                      <a:r>
                        <a:rPr lang="en-US" sz="1800" b="0" i="0">
                          <a:solidFill>
                            <a:schemeClr val="tx1"/>
                          </a:solidFill>
                          <a:effectLst/>
                          <a:latin typeface="Trebuchet MS"/>
                        </a:rPr>
                        <a:t>5/15/2025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ts val="1275"/>
                        </a:lnSpc>
                        <a:buNone/>
                      </a:pPr>
                      <a:r>
                        <a:rPr lang="en-US" sz="1800" b="0" i="0">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Other Date</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637422">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ts val="1275"/>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637422">
                <a:tc>
                  <a:txBody>
                    <a:bodyPr/>
                    <a:lstStyle/>
                    <a:p>
                      <a:pPr algn="l" rtl="0" fontAlgn="base">
                        <a:lnSpc>
                          <a:spcPts val="1275"/>
                        </a:lnSpc>
                        <a:buNone/>
                      </a:pPr>
                      <a:r>
                        <a:rPr lang="en-US" sz="1800" b="0" i="0">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Collection Close</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1974436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408754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lnSpcReduction="10000"/>
          </a:bodyPr>
          <a:lstStyle/>
          <a:p>
            <a:r>
              <a:rPr lang="en-US" u="sng" dirty="0">
                <a:latin typeface="Trebuchet MS"/>
              </a:rPr>
              <a:t>READ Training Collection:</a:t>
            </a:r>
          </a:p>
          <a:p>
            <a:r>
              <a:rPr lang="en-US" dirty="0">
                <a:latin typeface="Trebuchet MS"/>
              </a:rPr>
              <a:t>Dates: 8/1/2025 - 8/31/2025</a:t>
            </a:r>
            <a:endParaRPr lang="en-US" dirty="0"/>
          </a:p>
          <a:p>
            <a:endParaRPr lang="en-US" dirty="0"/>
          </a:p>
          <a:p>
            <a:r>
              <a:rPr lang="en-US" dirty="0">
                <a:latin typeface="Trebuchet MS"/>
              </a:rPr>
              <a:t>The READ Training Export Report is in production with the updated file layout. </a:t>
            </a:r>
            <a:endParaRPr lang="en-US" dirty="0"/>
          </a:p>
          <a:p>
            <a:endParaRPr lang="en-US" dirty="0"/>
          </a:p>
          <a:p>
            <a:r>
              <a:rPr lang="en-US" u="sng" dirty="0">
                <a:latin typeface="Trebuchet MS"/>
              </a:rPr>
              <a:t>Training Opportunities:</a:t>
            </a:r>
            <a:endParaRPr lang="en-US" u="sng" dirty="0"/>
          </a:p>
          <a:p>
            <a:r>
              <a:rPr lang="en-US" dirty="0">
                <a:latin typeface="Trebuchet MS"/>
              </a:rPr>
              <a:t>May 20 from 3-4pm; more oriented for READ leads</a:t>
            </a:r>
            <a:endParaRPr lang="en-US" dirty="0"/>
          </a:p>
          <a:p>
            <a:pPr lvl="1">
              <a:buFont typeface="Courier New" panose="020B0604020202020204" pitchFamily="34" charset="0"/>
              <a:buChar char="o"/>
            </a:pPr>
            <a:r>
              <a:rPr lang="en-US" dirty="0">
                <a:latin typeface="Trebuchet MS"/>
              </a:rPr>
              <a:t>More information at this </a:t>
            </a:r>
            <a:r>
              <a:rPr lang="en-US" dirty="0">
                <a:latin typeface="Trebuchet MS"/>
                <a:hlinkClick r:id="rId2"/>
              </a:rPr>
              <a:t>link</a:t>
            </a:r>
            <a:endParaRPr lang="en-US" dirty="0"/>
          </a:p>
          <a:p>
            <a:r>
              <a:rPr lang="en-US" dirty="0">
                <a:latin typeface="Trebuchet MS"/>
              </a:rPr>
              <a:t>July 15 from 1-2pm; more oriented for district data respondents</a:t>
            </a:r>
            <a:endParaRPr lang="en-US" dirty="0"/>
          </a:p>
          <a:p>
            <a:pPr lvl="1">
              <a:buFont typeface="Courier New" panose="020B0604020202020204" pitchFamily="34" charset="0"/>
              <a:buChar char="o"/>
            </a:pPr>
            <a:r>
              <a:rPr lang="en-US" dirty="0">
                <a:latin typeface="Trebuchet MS"/>
              </a:rPr>
              <a:t>More information at this </a:t>
            </a:r>
            <a:r>
              <a:rPr lang="en-US" dirty="0">
                <a:latin typeface="Trebuchet MS"/>
                <a:hlinkClick r:id="rId3"/>
              </a:rPr>
              <a:t>link</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Act Data Collections</a:t>
            </a:r>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413633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F9F2-6CB9-1B06-4357-1065FF96E194}"/>
              </a:ext>
            </a:extLst>
          </p:cNvPr>
          <p:cNvSpPr>
            <a:spLocks noGrp="1"/>
          </p:cNvSpPr>
          <p:nvPr>
            <p:ph type="ctrTitle"/>
          </p:nvPr>
        </p:nvSpPr>
        <p:spPr/>
        <p:txBody>
          <a:bodyPr/>
          <a:lstStyle/>
          <a:p>
            <a:r>
              <a:rPr lang="en-US"/>
              <a:t>Summer EBT</a:t>
            </a:r>
          </a:p>
        </p:txBody>
      </p:sp>
      <p:sp>
        <p:nvSpPr>
          <p:cNvPr id="6" name="Content Placeholder 5">
            <a:extLst>
              <a:ext uri="{FF2B5EF4-FFF2-40B4-BE49-F238E27FC236}">
                <a16:creationId xmlns:a16="http://schemas.microsoft.com/office/drawing/2014/main" id="{FD7A9054-3654-6827-DE6C-99BC9FB372D4}"/>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D35C0A1F-6843-8E83-4E34-EB68046F7383}"/>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168241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Corrections Period</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Corrections open May 19</a:t>
            </a:r>
            <a:r>
              <a:rPr lang="en-US" baseline="30000">
                <a:latin typeface="Trebuchet MS"/>
              </a:rPr>
              <a:t>th</a:t>
            </a:r>
            <a:r>
              <a:rPr lang="en-US">
                <a:latin typeface="Trebuchet MS"/>
              </a:rPr>
              <a:t> and close on September 3</a:t>
            </a:r>
            <a:r>
              <a:rPr lang="en-US" baseline="30000">
                <a:latin typeface="Trebuchet MS"/>
              </a:rPr>
              <a:t>rd</a:t>
            </a:r>
            <a:r>
              <a:rPr lang="en-US">
                <a:latin typeface="Trebuchet MS"/>
              </a:rPr>
              <a:t>.</a:t>
            </a:r>
            <a:endParaRPr lang="en-US"/>
          </a:p>
          <a:p>
            <a:r>
              <a:rPr lang="en-US">
                <a:latin typeface="Trebuchet MS"/>
              </a:rPr>
              <a:t>File layout is unchanged from the regular collection.</a:t>
            </a:r>
            <a:endParaRPr lang="en-US"/>
          </a:p>
          <a:p>
            <a:r>
              <a:rPr lang="en-US">
                <a:latin typeface="Trebuchet MS"/>
              </a:rPr>
              <a:t>Submission is optional but recommended if your district has changes.</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217838000"/>
              </p:ext>
            </p:extLst>
          </p:nvPr>
        </p:nvGraphicFramePr>
        <p:xfrm>
          <a:off x="847725" y="1551214"/>
          <a:ext cx="10498487" cy="3708385"/>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Host: Lindsey Heitman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School Auditing Office Update</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Rebecca </a:t>
                      </a:r>
                      <a:r>
                        <a:rPr lang="en-US" sz="1800" b="0" i="0" u="none" strike="noStrike" noProof="0" dirty="0" err="1">
                          <a:solidFill>
                            <a:srgbClr val="000000"/>
                          </a:solidFill>
                          <a:latin typeface="Trebuchet MS"/>
                        </a:rPr>
                        <a:t>McRee</a:t>
                      </a:r>
                    </a:p>
                  </a:txBody>
                  <a:tcPr/>
                </a:tc>
                <a:extLst>
                  <a:ext uri="{0D108BD9-81ED-4DB2-BD59-A6C34878D82A}">
                    <a16:rowId xmlns:a16="http://schemas.microsoft.com/office/drawing/2014/main" val="2787409576"/>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Leon Merker</a:t>
                      </a:r>
                    </a:p>
                  </a:txBody>
                  <a:tcPr/>
                </a:tc>
                <a:extLst>
                  <a:ext uri="{0D108BD9-81ED-4DB2-BD59-A6C34878D82A}">
                    <a16:rowId xmlns:a16="http://schemas.microsoft.com/office/drawing/2014/main" val="3293519172"/>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Lindsey Heitman</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Lindsey Heitman</a:t>
                      </a:r>
                    </a:p>
                  </a:txBody>
                  <a:tcPr/>
                </a:tc>
                <a:extLst>
                  <a:ext uri="{0D108BD9-81ED-4DB2-BD59-A6C34878D82A}">
                    <a16:rowId xmlns:a16="http://schemas.microsoft.com/office/drawing/2014/main" val="1140778072"/>
                  </a:ext>
                </a:extLst>
              </a:tr>
              <a:tr h="370839">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Dawna </a:t>
                      </a:r>
                      <a:r>
                        <a:rPr lang="en-US" sz="1800" b="0" i="0" u="none" strike="noStrike" noProof="0" dirty="0" err="1">
                          <a:solidFill>
                            <a:srgbClr val="000000"/>
                          </a:solidFill>
                          <a:latin typeface="Trebuchet MS"/>
                        </a:rPr>
                        <a:t>Gudka</a:t>
                      </a:r>
                    </a:p>
                  </a:txBody>
                  <a:tcPr/>
                </a:tc>
                <a:extLst>
                  <a:ext uri="{0D108BD9-81ED-4DB2-BD59-A6C34878D82A}">
                    <a16:rowId xmlns:a16="http://schemas.microsoft.com/office/drawing/2014/main" val="815799039"/>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Tara Rhodes</a:t>
                      </a:r>
                    </a:p>
                  </a:txBody>
                  <a:tcPr/>
                </a:tc>
                <a:extLst>
                  <a:ext uri="{0D108BD9-81ED-4DB2-BD59-A6C34878D82A}">
                    <a16:rowId xmlns:a16="http://schemas.microsoft.com/office/drawing/2014/main" val="3554920475"/>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Summer EBT</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Collin Slutzky</a:t>
                      </a:r>
                    </a:p>
                  </a:txBody>
                  <a:tcPr/>
                </a:tc>
                <a:extLst>
                  <a:ext uri="{0D108BD9-81ED-4DB2-BD59-A6C34878D82A}">
                    <a16:rowId xmlns:a16="http://schemas.microsoft.com/office/drawing/2014/main" val="2564082783"/>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Title I Part A</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Melissa Chaffin</a:t>
                      </a:r>
                    </a:p>
                  </a:txBody>
                  <a:tcPr/>
                </a:tc>
                <a:extLst>
                  <a:ext uri="{0D108BD9-81ED-4DB2-BD59-A6C34878D82A}">
                    <a16:rowId xmlns:a16="http://schemas.microsoft.com/office/drawing/2014/main" val="1993250445"/>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Corrections Period:</a:t>
            </a:r>
            <a:br>
              <a:rPr lang="en-US">
                <a:latin typeface="Museo Slab 500"/>
              </a:rPr>
            </a:br>
            <a:r>
              <a:rPr lang="en-US">
                <a:latin typeface="Museo Slab 500"/>
              </a:rPr>
              <a:t>Preparing your file</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0"/>
            <a:ext cx="10515600" cy="4798219"/>
          </a:xfrm>
        </p:spPr>
        <p:txBody>
          <a:bodyPr vert="horz" lIns="0" tIns="0" rIns="0" bIns="0" rtlCol="0" anchor="t">
            <a:normAutofit/>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a:t>
            </a:r>
          </a:p>
          <a:p>
            <a:r>
              <a:rPr lang="en-US">
                <a:latin typeface="Trebuchet MS"/>
              </a:rPr>
              <a:t>A data collection manual covering the basic process of submitting S-EBT data is available soon on the </a:t>
            </a:r>
            <a:r>
              <a:rPr lang="en-US">
                <a:latin typeface="Trebuchet MS"/>
                <a:hlinkClick r:id="rId2"/>
              </a:rPr>
              <a:t>collection resources page</a:t>
            </a:r>
            <a:r>
              <a:rPr lang="en-US">
                <a:latin typeface="Trebuchet MS"/>
              </a:rPr>
              <a:t>. </a:t>
            </a:r>
            <a:endParaRPr lang="en-US"/>
          </a:p>
          <a:p>
            <a:pPr marL="0" indent="0">
              <a:buNone/>
            </a:pPr>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Notes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lnSpcReduction="10000"/>
          </a:bodyPr>
          <a:lstStyle/>
          <a:p>
            <a:r>
              <a:rPr lang="en-US">
                <a:latin typeface="Trebuchet MS"/>
              </a:rPr>
              <a:t>Some errors have been updated:</a:t>
            </a:r>
          </a:p>
          <a:p>
            <a:pPr lvl="1"/>
            <a:r>
              <a:rPr lang="en-US">
                <a:latin typeface="Trebuchet MS"/>
              </a:rPr>
              <a:t>PB272: There are students included in the October Student Count report that are not included in the S-EBT submission for the District.</a:t>
            </a:r>
          </a:p>
          <a:p>
            <a:pPr lvl="2"/>
            <a:r>
              <a:rPr lang="en-US">
                <a:latin typeface="Trebuchet MS"/>
              </a:rPr>
              <a:t>This error has been fixed to only reference students with Pupil Attendance Information codes of 01 through 08 from October Count, which should more reliably reflect students enrolled in your district. </a:t>
            </a:r>
          </a:p>
          <a:p>
            <a:pPr lvl="1"/>
            <a:r>
              <a:rPr lang="en-US">
                <a:latin typeface="Trebuchet MS"/>
              </a:rPr>
              <a:t>PB276: Parent's Primary Telephone Number must be a valid year but phone number.</a:t>
            </a:r>
          </a:p>
          <a:p>
            <a:pPr lvl="2"/>
            <a:r>
              <a:rPr lang="en-US">
                <a:latin typeface="Trebuchet MS"/>
              </a:rPr>
              <a:t>This error did not behave correctly during the collection period but has been fixed. You may now use “none” for this field if no phone number is available. </a:t>
            </a:r>
          </a:p>
          <a:p>
            <a:r>
              <a:rPr lang="en-US"/>
              <a:t>Please let us know if you think any other errors are behaving incorrectly.</a:t>
            </a:r>
          </a:p>
          <a:p>
            <a:r>
              <a:rPr lang="en-US"/>
              <a:t>If you wish to submit a corrections file, please email </a:t>
            </a:r>
            <a:r>
              <a:rPr lang="en-US">
                <a:hlinkClick r:id="rId2"/>
              </a:rPr>
              <a:t>s-ebt@cde.state.co.us</a:t>
            </a:r>
            <a:r>
              <a:rPr lang="en-US"/>
              <a:t> for your district to be unlocked. </a:t>
            </a:r>
          </a:p>
          <a:p>
            <a:r>
              <a:rPr lang="en-US"/>
              <a:t>You may submit multiple files over the Summer as long as your file is finalized by September 3</a:t>
            </a:r>
            <a:r>
              <a:rPr lang="en-US" baseline="30000"/>
              <a:t>rd</a:t>
            </a:r>
            <a:r>
              <a:rPr lang="en-US"/>
              <a:t>, 2025. </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25B0-3836-7787-FA13-2F1DC1074785}"/>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89D34090-DEE2-2F72-B9B6-A80B916842F6}"/>
              </a:ext>
            </a:extLst>
          </p:cNvPr>
          <p:cNvSpPr>
            <a:spLocks noGrp="1"/>
          </p:cNvSpPr>
          <p:nvPr>
            <p:ph sz="quarter" idx="13"/>
          </p:nvPr>
        </p:nvSpPr>
        <p:spPr/>
        <p:txBody>
          <a:bodyPr>
            <a:normAutofit fontScale="92500" lnSpcReduction="20000"/>
          </a:bodyPr>
          <a:lstStyle/>
          <a:p>
            <a:r>
              <a:rPr lang="en-US">
                <a:ea typeface="+mj-lt"/>
                <a:cs typeface="+mj-lt"/>
              </a:rPr>
              <a:t>Collin Slutzky </a:t>
            </a:r>
            <a:endParaRPr lang="en-US"/>
          </a:p>
          <a:p>
            <a:endParaRPr lang="en-US"/>
          </a:p>
          <a:p>
            <a:r>
              <a:rPr lang="en-US">
                <a:ea typeface="+mj-lt"/>
                <a:cs typeface="+mj-lt"/>
                <a:hlinkClick r:id="rId2"/>
              </a:rPr>
              <a:t>s-ebt@cde.state.co.us</a:t>
            </a:r>
            <a:r>
              <a:rPr lang="en-US">
                <a:ea typeface="+mj-lt"/>
                <a:cs typeface="+mj-lt"/>
              </a:rPr>
              <a:t> </a:t>
            </a:r>
            <a:endParaRPr lang="en-US"/>
          </a:p>
          <a:p>
            <a:endParaRPr lang="en-US"/>
          </a:p>
          <a:p>
            <a:r>
              <a:rPr lang="en-US">
                <a:ea typeface="+mj-lt"/>
                <a:cs typeface="+mj-lt"/>
              </a:rPr>
              <a:t>(720) 760-3569 </a:t>
            </a:r>
            <a:endParaRPr lang="en-US"/>
          </a:p>
          <a:p>
            <a:endParaRPr lang="en-US"/>
          </a:p>
          <a:p>
            <a:endParaRPr lang="en-US"/>
          </a:p>
          <a:p>
            <a:endParaRPr lang="en-US"/>
          </a:p>
          <a:p>
            <a:r>
              <a:rPr lang="en-US">
                <a:ea typeface="+mj-lt"/>
                <a:cs typeface="+mj-lt"/>
                <a:hlinkClick r:id="rId3"/>
              </a:rPr>
              <a:t>S-EBT Data Collection Resources</a:t>
            </a:r>
            <a:endParaRPr lang="en-US"/>
          </a:p>
        </p:txBody>
      </p:sp>
      <p:sp>
        <p:nvSpPr>
          <p:cNvPr id="4" name="Slide Number Placeholder 3">
            <a:extLst>
              <a:ext uri="{FF2B5EF4-FFF2-40B4-BE49-F238E27FC236}">
                <a16:creationId xmlns:a16="http://schemas.microsoft.com/office/drawing/2014/main" id="{AA4AA67E-F742-F512-363D-5670DF3FA7F2}"/>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341876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a:t>Title I Interchange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58723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4A046F5F-034D-A2DD-B7B6-B37CB3AF1360}"/>
              </a:ext>
              <a:ext uri="{C183D7F6-B498-43B3-948B-1728B52AA6E4}">
                <adec:decorative xmlns:adec="http://schemas.microsoft.com/office/drawing/2017/decorative" val="1"/>
              </a:ext>
            </a:extLst>
          </p:cNvPr>
          <p:cNvGraphicFramePr>
            <a:graphicFrameLocks noGrp="1"/>
          </p:cNvGraphicFramePr>
          <p:nvPr>
            <p:ph type="tbl" sz="quarter" idx="15"/>
            <p:extLst>
              <p:ext uri="{D42A27DB-BD31-4B8C-83A1-F6EECF244321}">
                <p14:modId xmlns:p14="http://schemas.microsoft.com/office/powerpoint/2010/main" val="3490561391"/>
              </p:ext>
            </p:extLst>
          </p:nvPr>
        </p:nvGraphicFramePr>
        <p:xfrm>
          <a:off x="228600" y="200025"/>
          <a:ext cx="11818935" cy="26670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05/29/2025</a:t>
                      </a:r>
                    </a:p>
                  </a:txBody>
                  <a:tcPr/>
                </a:tc>
                <a:tc>
                  <a:txBody>
                    <a:bodyPr/>
                    <a:lstStyle/>
                    <a:p>
                      <a:r>
                        <a:rPr lang="en-US">
                          <a:latin typeface="Trebuchet MS" panose="020B0603020202020204" pitchFamily="34" charset="0"/>
                        </a:rPr>
                        <a:t>Interim Deadline Title I </a:t>
                      </a:r>
                    </a:p>
                  </a:txBody>
                  <a:tcPr/>
                </a:tc>
                <a:tc>
                  <a:txBody>
                    <a:bodyPr/>
                    <a:lstStyle/>
                    <a:p>
                      <a:r>
                        <a:rPr lang="en-US">
                          <a:latin typeface="Trebuchet MS" panose="020B0603020202020204" pitchFamily="34" charset="0"/>
                        </a:rPr>
                        <a:t>Interim Deadline for Title I file uploaded and error-free for initial EOY snapshot.</a:t>
                      </a:r>
                    </a:p>
                  </a:txBody>
                  <a:tcPr/>
                </a:tc>
                <a:extLst>
                  <a:ext uri="{0D108BD9-81ED-4DB2-BD59-A6C34878D82A}">
                    <a16:rowId xmlns:a16="http://schemas.microsoft.com/office/drawing/2014/main" val="3242782652"/>
                  </a:ext>
                </a:extLst>
              </a:tr>
              <a:tr h="370840">
                <a:tc>
                  <a:txBody>
                    <a:bodyPr/>
                    <a:lstStyle/>
                    <a:p>
                      <a:r>
                        <a:rPr lang="en-US">
                          <a:latin typeface="Trebuchet MS" panose="020B0603020202020204" pitchFamily="34" charset="0"/>
                        </a:rPr>
                        <a:t>06/11/2025</a:t>
                      </a:r>
                    </a:p>
                  </a:txBody>
                  <a:tcPr/>
                </a:tc>
                <a:tc>
                  <a:txBody>
                    <a:bodyPr/>
                    <a:lstStyle/>
                    <a:p>
                      <a:r>
                        <a:rPr lang="en-US">
                          <a:latin typeface="Trebuchet MS" panose="020B0603020202020204" pitchFamily="34" charset="0"/>
                        </a:rPr>
                        <a:t>Interim Deadline Title I </a:t>
                      </a:r>
                    </a:p>
                  </a:txBody>
                  <a:tcPr/>
                </a:tc>
                <a:tc>
                  <a:txBody>
                    <a:bodyPr/>
                    <a:lstStyle/>
                    <a:p>
                      <a:r>
                        <a:rPr lang="en-US">
                          <a:latin typeface="Trebuchet MS" panose="020B0603020202020204" pitchFamily="34" charset="0"/>
                        </a:rPr>
                        <a:t>Have Title I uploaded and error free.</a:t>
                      </a:r>
                    </a:p>
                  </a:txBody>
                  <a:tcPr/>
                </a:tc>
                <a:extLst>
                  <a:ext uri="{0D108BD9-81ED-4DB2-BD59-A6C34878D82A}">
                    <a16:rowId xmlns:a16="http://schemas.microsoft.com/office/drawing/2014/main" val="593317777"/>
                  </a:ext>
                </a:extLst>
              </a:tr>
              <a:tr h="370840">
                <a:tc>
                  <a:txBody>
                    <a:bodyPr/>
                    <a:lstStyle/>
                    <a:p>
                      <a:r>
                        <a:rPr lang="en-US">
                          <a:latin typeface="Trebuchet MS" panose="020B0603020202020204" pitchFamily="34" charset="0"/>
                        </a:rPr>
                        <a:t>09/04/2025</a:t>
                      </a:r>
                    </a:p>
                  </a:txBody>
                  <a:tcPr/>
                </a:tc>
                <a:tc>
                  <a:txBody>
                    <a:bodyPr/>
                    <a:lstStyle/>
                    <a:p>
                      <a:r>
                        <a:rPr lang="en-US">
                          <a:latin typeface="Trebuchet MS" panose="020B0603020202020204" pitchFamily="34" charset="0"/>
                        </a:rPr>
                        <a:t>State Deadline </a:t>
                      </a:r>
                    </a:p>
                  </a:txBody>
                  <a:tcPr/>
                </a:tc>
                <a:tc>
                  <a:txBody>
                    <a:bodyPr/>
                    <a:lstStyle/>
                    <a:p>
                      <a:r>
                        <a:rPr lang="en-US">
                          <a:latin typeface="Trebuchet MS" panose="020B0603020202020204" pitchFamily="34" charset="0"/>
                        </a:rPr>
                        <a:t>Submit SEY snapshot. This requires Title I uploaded and error free. </a:t>
                      </a:r>
                    </a:p>
                  </a:txBody>
                  <a:tcPr/>
                </a:tc>
                <a:extLst>
                  <a:ext uri="{0D108BD9-81ED-4DB2-BD59-A6C34878D82A}">
                    <a16:rowId xmlns:a16="http://schemas.microsoft.com/office/drawing/2014/main" val="2721818544"/>
                  </a:ext>
                </a:extLst>
              </a:tr>
              <a:tr h="370840">
                <a:tc>
                  <a:txBody>
                    <a:bodyPr/>
                    <a:lstStyle/>
                    <a:p>
                      <a:r>
                        <a:rPr lang="en-US">
                          <a:latin typeface="Trebuchet MS" panose="020B0603020202020204" pitchFamily="34" charset="0"/>
                        </a:rPr>
                        <a:t>09/18/2025 to 10/16/2025</a:t>
                      </a:r>
                    </a:p>
                  </a:txBody>
                  <a:tcPr/>
                </a:tc>
                <a:tc>
                  <a:txBody>
                    <a:bodyPr/>
                    <a:lstStyle/>
                    <a:p>
                      <a:r>
                        <a:rPr lang="en-US">
                          <a:latin typeface="Trebuchet MS" panose="020B0603020202020204" pitchFamily="34" charset="0"/>
                        </a:rPr>
                        <a:t>SEY Cross LEA Phase</a:t>
                      </a:r>
                    </a:p>
                  </a:txBody>
                  <a:tcPr/>
                </a:tc>
                <a:tc>
                  <a:txBody>
                    <a:bodyPr/>
                    <a:lstStyle/>
                    <a:p>
                      <a:r>
                        <a:rPr lang="en-US">
                          <a:latin typeface="Trebuchet MS" panose="020B0603020202020204" pitchFamily="34" charset="0"/>
                        </a:rPr>
                        <a:t>Final opportunity to correct any Title I TA data for the SEY collection. Title 1 file must be uploaded and error free for the submission of the Cross LEA phase on 10/16/25.</a:t>
                      </a:r>
                    </a:p>
                  </a:txBody>
                  <a:tcPr/>
                </a:tc>
                <a:extLst>
                  <a:ext uri="{0D108BD9-81ED-4DB2-BD59-A6C34878D82A}">
                    <a16:rowId xmlns:a16="http://schemas.microsoft.com/office/drawing/2014/main" val="865651941"/>
                  </a:ext>
                </a:extLst>
              </a:tr>
            </a:tbl>
          </a:graphicData>
        </a:graphic>
      </p:graphicFrame>
      <p:sp>
        <p:nvSpPr>
          <p:cNvPr id="7" name="Title 6">
            <a:extLst>
              <a:ext uri="{FF2B5EF4-FFF2-40B4-BE49-F238E27FC236}">
                <a16:creationId xmlns:a16="http://schemas.microsoft.com/office/drawing/2014/main" id="{D35E3931-3E62-31BA-DB08-04C8A8F44C76}"/>
              </a:ext>
              <a:ext uri="{C183D7F6-B498-43B3-948B-1728B52AA6E4}">
                <adec:decorative xmlns:adec="http://schemas.microsoft.com/office/drawing/2017/decorative" val="1"/>
              </a:ext>
            </a:extLst>
          </p:cNvPr>
          <p:cNvSpPr>
            <a:spLocks noGrp="1"/>
          </p:cNvSpPr>
          <p:nvPr>
            <p:ph type="title"/>
          </p:nvPr>
        </p:nvSpPr>
        <p:spPr/>
        <p:txBody>
          <a:bodyPr/>
          <a:lstStyle/>
          <a:p>
            <a:r>
              <a:rPr lang="en-US"/>
              <a:t>Collection Timeline</a:t>
            </a:r>
          </a:p>
        </p:txBody>
      </p:sp>
      <p:sp>
        <p:nvSpPr>
          <p:cNvPr id="4" name="Slide Number Placeholder 3">
            <a:extLst>
              <a:ext uri="{FF2B5EF4-FFF2-40B4-BE49-F238E27FC236}">
                <a16:creationId xmlns:a16="http://schemas.microsoft.com/office/drawing/2014/main" id="{6187B34F-788A-1E6D-8E8F-9DFA3BF43D03}"/>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9" name="Content Placeholder 8">
            <a:extLst>
              <a:ext uri="{FF2B5EF4-FFF2-40B4-BE49-F238E27FC236}">
                <a16:creationId xmlns:a16="http://schemas.microsoft.com/office/drawing/2014/main" id="{1A50B50A-6987-58E0-670C-6D8202F14297}"/>
              </a:ext>
              <a:ext uri="{C183D7F6-B498-43B3-948B-1728B52AA6E4}">
                <adec:decorative xmlns:adec="http://schemas.microsoft.com/office/drawing/2017/decorative" val="1"/>
              </a:ext>
            </a:extLst>
          </p:cNvPr>
          <p:cNvSpPr>
            <a:spLocks noGrp="1"/>
          </p:cNvSpPr>
          <p:nvPr>
            <p:ph sz="quarter" idx="14"/>
          </p:nvPr>
        </p:nvSpPr>
        <p:spPr/>
        <p:txBody>
          <a:bodyPr>
            <a:normAutofit fontScale="92500" lnSpcReduction="10000"/>
          </a:bodyPr>
          <a:lstStyle/>
          <a:p>
            <a:r>
              <a:rPr lang="en-US"/>
              <a:t>Chaffin_m@cde.state.co.us</a:t>
            </a:r>
          </a:p>
        </p:txBody>
      </p:sp>
      <p:sp>
        <p:nvSpPr>
          <p:cNvPr id="8" name="Content Placeholder 7">
            <a:extLst>
              <a:ext uri="{FF2B5EF4-FFF2-40B4-BE49-F238E27FC236}">
                <a16:creationId xmlns:a16="http://schemas.microsoft.com/office/drawing/2014/main" id="{A5B97DEE-CAFF-A9BF-5F67-56593AC11662}"/>
              </a:ext>
              <a:ext uri="{C183D7F6-B498-43B3-948B-1728B52AA6E4}">
                <adec:decorative xmlns:adec="http://schemas.microsoft.com/office/drawing/2017/decorative" val="1"/>
              </a:ext>
            </a:extLst>
          </p:cNvPr>
          <p:cNvSpPr>
            <a:spLocks noGrp="1"/>
          </p:cNvSpPr>
          <p:nvPr>
            <p:ph sz="quarter" idx="13"/>
          </p:nvPr>
        </p:nvSpPr>
        <p:spPr/>
        <p:txBody>
          <a:bodyPr>
            <a:normAutofit fontScale="92500" lnSpcReduction="10000"/>
          </a:bodyPr>
          <a:lstStyle/>
          <a:p>
            <a:r>
              <a:rPr lang="en-US"/>
              <a:t>Title I</a:t>
            </a:r>
          </a:p>
        </p:txBody>
      </p:sp>
    </p:spTree>
    <p:extLst>
      <p:ext uri="{BB962C8B-B14F-4D97-AF65-F5344CB8AC3E}">
        <p14:creationId xmlns:p14="http://schemas.microsoft.com/office/powerpoint/2010/main" val="4006630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a:normAutofit fontScale="77500" lnSpcReduction="20000"/>
          </a:bodyPr>
          <a:lstStyle/>
          <a:p>
            <a:r>
              <a:rPr lang="en-US"/>
              <a:t>Only students within eligible Targeted Assistance schools and grade spans are reported in the template which is uploaded to the Data Pipeline. Do not upload a file if your school is Title I Schoolwide, that is automatically updated in the SEY snapshot.</a:t>
            </a:r>
          </a:p>
          <a:p>
            <a:r>
              <a:rPr lang="en-US"/>
              <a:t>You can check to see what schools and grade spans are Targeted Assistance on this webpage:  </a:t>
            </a:r>
            <a:r>
              <a:rPr lang="en-US">
                <a:hlinkClick r:id="rId2"/>
              </a:rPr>
              <a:t>Title I Part A Schools and Grade Spans</a:t>
            </a:r>
            <a:r>
              <a:rPr lang="en-US"/>
              <a:t> </a:t>
            </a:r>
          </a:p>
          <a:p>
            <a:r>
              <a:rPr lang="en-US"/>
              <a:t>Most school districts have already uploaded their file containing their TA students for Student October in the Fall 2024. This is just a reminder that if you have not uploaded a file since Fall of 2024, you need to review your Title I Part A file and make changes if necessary.</a:t>
            </a:r>
          </a:p>
          <a:p>
            <a:pPr lvl="1"/>
            <a:r>
              <a:rPr lang="en-US"/>
              <a:t>You will only need to make changes in the file if you need to add TA students that were not previously included or to remove student(s) that were included in the uploaded file that did not receive any T1 services at all.</a:t>
            </a:r>
          </a:p>
          <a:p>
            <a:pPr lvl="1"/>
            <a:r>
              <a:rPr lang="en-US"/>
              <a:t>If the student received services for just 1 day during the school year, they should be included, even if they have left the District.</a:t>
            </a:r>
          </a:p>
          <a:p>
            <a:pPr lvl="1"/>
            <a:r>
              <a:rPr lang="en-US"/>
              <a:t>If the file needs to be updated, then override or replace the old file with the updated file. </a:t>
            </a:r>
          </a:p>
          <a:p>
            <a:r>
              <a:rPr lang="en-US"/>
              <a:t>If you do not need to make any changes in your file, please email me to let me know so I won’t keep reminding you to review the file. </a:t>
            </a:r>
            <a:r>
              <a:rPr lang="en-US">
                <a:hlinkClick r:id="rId3"/>
              </a:rPr>
              <a:t>Chaffin_m@cde.state.co.us</a:t>
            </a:r>
            <a:r>
              <a:rPr lang="en-US"/>
              <a:t>  </a:t>
            </a:r>
          </a:p>
          <a:p>
            <a:r>
              <a:rPr lang="en-US"/>
              <a:t>I will be sending out emails soon to remind LEAs to review their Title I Part A file, so if you are not updating, let me know and I will remove you from my email list.  </a:t>
            </a:r>
          </a:p>
          <a:p>
            <a:endParaRPr lang="en-US"/>
          </a:p>
          <a:p>
            <a:endParaRPr lang="en-US"/>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55</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780666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Collection Name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a:t>Melissa Chaffin</a:t>
            </a:r>
          </a:p>
          <a:p>
            <a:pPr algn="ctr"/>
            <a:r>
              <a:rPr lang="en-US"/>
              <a:t>chaffin_m@cde.state.co.us</a:t>
            </a:r>
          </a:p>
          <a:p>
            <a:pPr algn="ctr"/>
            <a:r>
              <a:rPr lang="en-US"/>
              <a:t>720-908-1379</a:t>
            </a:r>
          </a:p>
          <a:p>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56</a:t>
            </a:fld>
            <a:endParaRPr lang="en-US"/>
          </a:p>
        </p:txBody>
      </p:sp>
    </p:spTree>
    <p:extLst>
      <p:ext uri="{BB962C8B-B14F-4D97-AF65-F5344CB8AC3E}">
        <p14:creationId xmlns:p14="http://schemas.microsoft.com/office/powerpoint/2010/main" val="485604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May 22</a:t>
            </a:r>
            <a:r>
              <a:rPr lang="en-US" baseline="30000">
                <a:latin typeface="Trebuchet MS"/>
              </a:rPr>
              <a:t>nd</a:t>
            </a:r>
            <a:r>
              <a:rPr lang="en-US">
                <a:latin typeface="Trebuchet MS"/>
              </a:rPr>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7172743" cy="5647680"/>
          </a:xfrm>
        </p:spPr>
        <p:txBody>
          <a:bodyPr/>
          <a:lstStyle/>
          <a:p>
            <a:pPr lvl="0"/>
            <a:r>
              <a:rPr lang="en-US" b="1"/>
              <a:t>Reminder:</a:t>
            </a:r>
          </a:p>
          <a:p>
            <a:pPr lvl="0"/>
            <a:r>
              <a:rPr lang="en-US"/>
              <a:t>Syncplicity folders are specific to a collection. Email the collection lead if you need access to your LEA’s Syncplicity folder for a collection.</a:t>
            </a:r>
          </a:p>
          <a:p>
            <a:pPr lvl="0"/>
            <a:endParaRPr lang="en-US"/>
          </a:p>
          <a:p>
            <a:pPr lvl="0"/>
            <a:r>
              <a:rPr lang="en-US"/>
              <a:t>Tip: Bookmark the </a:t>
            </a:r>
            <a:r>
              <a:rPr lang="en-US">
                <a:hlinkClick r:id="rId2"/>
              </a:rPr>
              <a:t>Syncplicity login site.</a:t>
            </a:r>
            <a:endParaRPr lang="en-US"/>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57</a:t>
            </a:fld>
            <a:endParaRPr lang="en-US"/>
          </a:p>
        </p:txBody>
      </p:sp>
      <p:pic>
        <p:nvPicPr>
          <p:cNvPr id="7" name="Picture 6" descr="syncplicity icon">
            <a:extLst>
              <a:ext uri="{FF2B5EF4-FFF2-40B4-BE49-F238E27FC236}">
                <a16:creationId xmlns:a16="http://schemas.microsoft.com/office/drawing/2014/main" id="{E0A9F36D-3A11-E1D8-941F-2456648C9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99" y="1373799"/>
            <a:ext cx="5304218" cy="1024407"/>
          </a:xfrm>
          <a:prstGeom prst="rect">
            <a:avLst/>
          </a:prstGeom>
        </p:spPr>
      </p:pic>
    </p:spTree>
    <p:extLst>
      <p:ext uri="{BB962C8B-B14F-4D97-AF65-F5344CB8AC3E}">
        <p14:creationId xmlns:p14="http://schemas.microsoft.com/office/powerpoint/2010/main" val="221927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915557036"/>
              </p:ext>
            </p:extLst>
          </p:nvPr>
        </p:nvGraphicFramePr>
        <p:xfrm>
          <a:off x="609600" y="1492537"/>
          <a:ext cx="11002297" cy="39776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panose="020B0603020202020204" pitchFamily="34" charset="0"/>
                        </a:rPr>
                        <a:t>Name</a:t>
                      </a:r>
                    </a:p>
                  </a:txBody>
                  <a:tcPr/>
                </a:tc>
                <a:tc>
                  <a:txBody>
                    <a:bodyPr/>
                    <a:lstStyle/>
                    <a:p>
                      <a:pPr algn="ctr"/>
                      <a:r>
                        <a:rPr lang="en-US" sz="1500">
                          <a:latin typeface="Trebuchet MS" panose="020B0603020202020204" pitchFamily="34" charset="0"/>
                        </a:rPr>
                        <a:t>Category</a:t>
                      </a:r>
                    </a:p>
                  </a:txBody>
                  <a:tcPr/>
                </a:tc>
                <a:tc>
                  <a:txBody>
                    <a:bodyPr/>
                    <a:lstStyle/>
                    <a:p>
                      <a:pPr algn="ctr"/>
                      <a:r>
                        <a:rPr lang="en-US" sz="1500">
                          <a:latin typeface="Trebuchet MS" panose="020B0603020202020204" pitchFamily="34" charset="0"/>
                        </a:rPr>
                        <a:t>Status</a:t>
                      </a:r>
                    </a:p>
                  </a:txBody>
                  <a:tcPr/>
                </a:tc>
                <a:tc>
                  <a:txBody>
                    <a:bodyPr/>
                    <a:lstStyle/>
                    <a:p>
                      <a:r>
                        <a:rPr lang="en-US" sz="15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panose="020B0603020202020204" pitchFamily="34" charset="0"/>
                          <a:hlinkClick r:id="rId2"/>
                        </a:rPr>
                        <a:t>RITS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panose="020B0603020202020204" pitchFamily="34" charset="0"/>
                          <a:hlinkClick r:id="rId3"/>
                        </a:rPr>
                        <a:t>EDIS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panose="020B0603020202020204" pitchFamily="34" charset="0"/>
                          <a:ea typeface="+mn-ea"/>
                          <a:cs typeface="+mn-cs"/>
                          <a:hlinkClick r:id="rId4"/>
                        </a:rPr>
                        <a:t>Directory</a:t>
                      </a:r>
                      <a:endParaRPr lang="en-US" sz="1500" b="1" kern="1200">
                        <a:solidFill>
                          <a:srgbClr val="0070C0"/>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latin typeface="Trebuchet MS"/>
                        </a:rPr>
                        <a:t>Reduced Academic Calendar: 2/5/2025 to </a:t>
                      </a:r>
                      <a:r>
                        <a:rPr lang="en-US" sz="1500">
                          <a:highlight>
                            <a:srgbClr val="FFFF00"/>
                          </a:highlight>
                          <a:latin typeface="Trebuchet MS"/>
                        </a:rPr>
                        <a:t>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panose="020B0603020202020204" pitchFamily="34" charset="0"/>
                          <a:hlinkClick r:id="rId5"/>
                        </a:rPr>
                        <a:t>Student</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DEM, SSA, GGs</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panose="020B0603020202020204" pitchFamily="34" charset="0"/>
                          <a:hlinkClick r:id="rId6"/>
                        </a:rPr>
                        <a:t>At-Risk</a:t>
                      </a:r>
                      <a:endParaRPr lang="en-US" sz="1500" b="1">
                        <a:solidFill>
                          <a:srgbClr val="0070C0"/>
                        </a:solidFill>
                        <a:latin typeface="Trebuchet MS" panose="020B0603020202020204" pitchFamily="34" charset="0"/>
                      </a:endParaRPr>
                    </a:p>
                  </a:txBody>
                  <a:tcPr/>
                </a:tc>
                <a:tc>
                  <a:txBody>
                    <a:bodyPr/>
                    <a:lstStyle/>
                    <a:p>
                      <a:pPr lvl="0" algn="ctr">
                        <a:buNone/>
                      </a:pPr>
                      <a:r>
                        <a:rPr lang="en-US" sz="1500" dirty="0">
                          <a:latin typeface="Trebuchet MS" panose="020B0603020202020204" pitchFamily="34" charset="0"/>
                        </a:rPr>
                        <a:t>Interchange</a:t>
                      </a:r>
                    </a:p>
                  </a:txBody>
                  <a:tcPr/>
                </a:tc>
                <a:tc>
                  <a:txBody>
                    <a:bodyPr/>
                    <a:lstStyle/>
                    <a:p>
                      <a:pPr lvl="0" algn="ctr">
                        <a:buNone/>
                      </a:pPr>
                      <a:r>
                        <a:rPr lang="en-US" sz="15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panose="020B0603020202020204" pitchFamily="34" charset="0"/>
                          <a:hlinkClick r:id="rId7"/>
                        </a:rPr>
                        <a:t>Title I</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interchange file</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panose="020B0603020202020204" pitchFamily="34" charset="0"/>
                          <a:hlinkClick r:id="rId8"/>
                        </a:rPr>
                        <a:t>Special Education IEP</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dirty="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9"/>
                        </a:rPr>
                        <a:t>Staff</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 </a:t>
                      </a:r>
                    </a:p>
                  </a:txBody>
                  <a:tcPr>
                    <a:solidFill>
                      <a:schemeClr val="accent3">
                        <a:lumMod val="40000"/>
                        <a:lumOff val="60000"/>
                      </a:schemeClr>
                    </a:solidFill>
                  </a:tcPr>
                </a:tc>
                <a:tc>
                  <a:txBody>
                    <a:bodyPr/>
                    <a:lstStyle/>
                    <a:p>
                      <a:r>
                        <a:rPr lang="en-US" sz="15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10"/>
                        </a:rPr>
                        <a:t>Discipline Action </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panose="020B0603020202020204" pitchFamily="34" charset="0"/>
                          <a:hlinkClick r:id="rId11"/>
                        </a:rPr>
                        <a:t>Teacher Student Data Link</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500" b="0" i="0" u="none" strike="noStrike" noProof="0" dirty="0">
                          <a:solidFill>
                            <a:srgbClr val="000000"/>
                          </a:solidFill>
                          <a:latin typeface="Trebuchet MS" panose="020B0603020202020204" pitchFamily="34" charset="0"/>
                        </a:rPr>
                        <a:t>Upload an interchange file at least once by 5/16/2025</a:t>
                      </a:r>
                      <a:endParaRPr lang="en-US" sz="1500" dirty="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30577656"/>
              </p:ext>
            </p:extLst>
          </p:nvPr>
        </p:nvGraphicFramePr>
        <p:xfrm>
          <a:off x="232957" y="1318533"/>
          <a:ext cx="11726080" cy="4724632"/>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827773">
                  <a:extLst>
                    <a:ext uri="{9D8B030D-6E8A-4147-A177-3AD203B41FA5}">
                      <a16:colId xmlns:a16="http://schemas.microsoft.com/office/drawing/2014/main" val="554794496"/>
                    </a:ext>
                  </a:extLst>
                </a:gridCol>
                <a:gridCol w="1347536">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dirty="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b="1">
                          <a:latin typeface="+mj-lt"/>
                        </a:rPr>
                        <a:t>Interim Deadline: </a:t>
                      </a:r>
                      <a:r>
                        <a:rPr lang="en-US" sz="1300" b="0">
                          <a:latin typeface="+mj-lt"/>
                        </a:rPr>
                        <a:t>5/16/2025, upload TSDL interchange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6/13/2025, error free TSDL interchange</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latin typeface="+mj-lt"/>
                        </a:rPr>
                        <a:t>Update and upload Staff Profile now in preparation of Staff Evaluation Interchange opening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latin typeface="+mj-lt"/>
                        </a:rPr>
                        <a:t>Staff Evaluation Interchange opens 5/21/25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dirty="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j-lt"/>
                          <a:ea typeface="+mn-ea"/>
                          <a:cs typeface="+mn-cs"/>
                          <a:hlinkClick r:id="rId5"/>
                        </a:rPr>
                        <a:t>Student End of Year</a:t>
                      </a:r>
                      <a:r>
                        <a:rPr lang="en-US" sz="1300" b="1" kern="1200" dirty="0">
                          <a:solidFill>
                            <a:schemeClr val="tx1"/>
                          </a:solidFill>
                          <a:latin typeface="+mj-lt"/>
                          <a:ea typeface="+mn-ea"/>
                          <a:cs typeface="+mn-cs"/>
                        </a:rPr>
                        <a:t>: Regular Phase</a:t>
                      </a:r>
                    </a:p>
                  </a:txBody>
                  <a:tcPr/>
                </a:tc>
                <a:tc>
                  <a:txBody>
                    <a:bodyPr/>
                    <a:lstStyle/>
                    <a:p>
                      <a:pPr algn="ctr"/>
                      <a:r>
                        <a:rPr lang="en-US" sz="1300" dirty="0">
                          <a:latin typeface="+mj-lt"/>
                        </a:rPr>
                        <a:t>Snapshot</a:t>
                      </a:r>
                    </a:p>
                  </a:txBody>
                  <a:tcPr/>
                </a:tc>
                <a:tc>
                  <a:txBody>
                    <a:bodyPr/>
                    <a:lstStyle/>
                    <a:p>
                      <a:pPr algn="ctr"/>
                      <a:r>
                        <a:rPr lang="en-US" sz="1300" dirty="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dirty="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5/29 create initial SEY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hlinkClick r:id="rId6"/>
                        </a:rPr>
                        <a:t>6/10, 10:30-11:30am June SEY Office Hours</a:t>
                      </a:r>
                      <a:endParaRPr lang="en-US" sz="1300" b="0"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Collection Training 5/7/2025</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a:t>
                      </a:r>
                      <a:r>
                        <a:rPr lang="en-US" sz="1300" b="0" dirty="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Other Date:</a:t>
                      </a:r>
                      <a:r>
                        <a:rPr lang="en-US" sz="1300" b="0" dirty="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dirty="0"/>
                        <a:t>Interim Deadline:</a:t>
                      </a:r>
                      <a:r>
                        <a:rPr lang="en-US" sz="1300" b="0" i="0" u="none" strike="noStrike" noProof="0" dirty="0"/>
                        <a:t> Error free Student Demographics and Student School Association Interchange files by 6/11/25</a:t>
                      </a:r>
                      <a:endParaRPr lang="en-US" sz="1300" dirty="0"/>
                    </a:p>
                  </a:txBody>
                  <a:tcPr/>
                </a:tc>
                <a:tc>
                  <a:txBody>
                    <a:bodyPr/>
                    <a:lstStyle/>
                    <a:p>
                      <a:pPr marL="0" marR="0" lvl="0" indent="0" algn="l">
                        <a:lnSpc>
                          <a:spcPct val="100000"/>
                        </a:lnSpc>
                        <a:spcBef>
                          <a:spcPts val="0"/>
                        </a:spcBef>
                        <a:spcAft>
                          <a:spcPts val="0"/>
                        </a:spcAft>
                        <a:buNone/>
                      </a:pPr>
                      <a:r>
                        <a:rPr lang="en-US" sz="1300" b="1" i="0" u="none" strike="noStrike" noProof="0" dirty="0"/>
                        <a:t>Interim Deadline:</a:t>
                      </a:r>
                      <a:r>
                        <a:rPr lang="en-US" sz="1300" b="0" i="0" u="none" strike="noStrike" noProof="0" dirty="0"/>
                        <a:t> Create at least one student discipline snapshot by 6/21/25</a:t>
                      </a:r>
                      <a:endParaRPr lang="en-US" sz="1300" b="0" dirty="0">
                        <a:latin typeface="+mj-lt"/>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a:t>
                      </a:r>
                      <a:r>
                        <a:rPr lang="en-US" sz="1300" b="0" dirty="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rPr>
                        <a:t>Interim Deadline: </a:t>
                      </a:r>
                      <a:r>
                        <a:rPr lang="en-US" sz="1300" b="0" dirty="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11"/>
              </a:rPr>
              <a:t>Data Pipeline Resources: Data Pipeline Collection Dates (XLS)</a:t>
            </a:r>
            <a:endParaRPr lang="en-US" dirty="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51754172"/>
              </p:ext>
            </p:extLst>
          </p:nvPr>
        </p:nvGraphicFramePr>
        <p:xfrm>
          <a:off x="424405" y="1427544"/>
          <a:ext cx="11530157" cy="39624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Corrections Period Coming Soon</a:t>
                      </a:r>
                      <a:endParaRPr lang="en-US" sz="1600">
                        <a:solidFill>
                          <a:srgbClr val="FEB0B0"/>
                        </a:solidFill>
                      </a:endParaRP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Error free Prevent Harassment or Discrimination file by 7/3/2025</a:t>
                      </a:r>
                      <a:endParaRPr lang="en-US"/>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Other Date: </a:t>
                      </a:r>
                      <a:r>
                        <a:rPr lang="en-US" sz="1400" b="0">
                          <a:latin typeface="Trebuchet MS"/>
                        </a:rPr>
                        <a:t>6/6/25 </a:t>
                      </a:r>
                      <a:r>
                        <a:rPr lang="en-US" sz="1400" b="0">
                          <a:latin typeface="+mn-lt"/>
                        </a:rPr>
                        <a:t>error free submission target</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5472</Words>
  <Application>Microsoft Office PowerPoint</Application>
  <PresentationFormat>Widescreen</PresentationFormat>
  <Paragraphs>710</Paragraphs>
  <Slides>57</Slides>
  <Notes>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May 15,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School Auditing Office Updates</vt:lpstr>
      <vt:lpstr>2025-2026 At-Risk Count:   HB25-1320</vt:lpstr>
      <vt:lpstr>2025-2026 At-Risk Count:  Notice of Rulemaking (1 CCR 301-39)</vt:lpstr>
      <vt:lpstr>Planning for the 2025/2026 School Year</vt:lpstr>
      <vt:lpstr>Reminder: At-Risk Student Documentation</vt:lpstr>
      <vt:lpstr>At-Risk Count Resources</vt:lpstr>
      <vt:lpstr>Assessment SBD Reviews  Leon Merker</vt:lpstr>
      <vt:lpstr>Introductions</vt:lpstr>
      <vt:lpstr>Student Biographical Data (SBD) Timeline</vt:lpstr>
      <vt:lpstr>SBD Training Webinar</vt:lpstr>
      <vt:lpstr>Preparing for SBD</vt:lpstr>
      <vt:lpstr>Changes to the collections for 2025</vt:lpstr>
      <vt:lpstr>Questions &amp; Resources: Assessment SBDs</vt:lpstr>
      <vt:lpstr>Special Education Discipline</vt:lpstr>
      <vt:lpstr>Special Education Discipline Snapshot Timeline and Annual Training</vt:lpstr>
      <vt:lpstr>Special Education Discipline Snapshot Error Codes</vt:lpstr>
      <vt:lpstr>Questions &amp; Resources: Special Education Discipline</vt:lpstr>
      <vt:lpstr>Special Education End of Year</vt:lpstr>
      <vt:lpstr> Special Education End of Year: Timeline and Training  </vt:lpstr>
      <vt:lpstr>Access to Students for Medically Necessary Services: Reporting Reminder </vt:lpstr>
      <vt:lpstr>Access to Students for Medically Necessary Services Reminder: Steps to Submit Counts in Data Pipeline</vt:lpstr>
      <vt:lpstr>Questions &amp; Resources: SPED End of Year</vt:lpstr>
      <vt:lpstr>Staff Evaluation</vt:lpstr>
      <vt:lpstr>Collection Timeline  </vt:lpstr>
      <vt:lpstr>Interim Collection Deadline May 12th</vt:lpstr>
      <vt:lpstr>Staff Profile Upload file using Replace upload type</vt:lpstr>
      <vt:lpstr>Staff Profile Upload file using Append upload type</vt:lpstr>
      <vt:lpstr>Questions &amp; Resources: Staff Evaluation Snapshot Collection</vt:lpstr>
      <vt:lpstr>READ Collections</vt:lpstr>
      <vt:lpstr>Spring READ Assessment</vt:lpstr>
      <vt:lpstr>Spring READ Assessment READ Cohort Information (1 of 2)</vt:lpstr>
      <vt:lpstr>Spring READ Assessment READ Cohort Information (2 of 2)</vt:lpstr>
      <vt:lpstr>READ Literacy Programs and Assessment</vt:lpstr>
      <vt:lpstr>READ Literacy Programs and Assessment Status Update</vt:lpstr>
      <vt:lpstr>Timeline</vt:lpstr>
      <vt:lpstr>READ Training</vt:lpstr>
      <vt:lpstr>READ Training General Information</vt:lpstr>
      <vt:lpstr>Questions &amp; Resources: READ Act Data Collections</vt:lpstr>
      <vt:lpstr>Summer EBT</vt:lpstr>
      <vt:lpstr>Summer EBT Corrections Period</vt:lpstr>
      <vt:lpstr>Summer EBT Corrections Period: Preparing your file</vt:lpstr>
      <vt:lpstr>Summer EBT Data Collection: Additional Notes</vt:lpstr>
      <vt:lpstr>Questions &amp; Resources: Summer EBT</vt:lpstr>
      <vt:lpstr>Title I Interchange</vt:lpstr>
      <vt:lpstr>Collection Timeline</vt:lpstr>
      <vt:lpstr>Title I Interchange Targeted Assistance (TA)</vt:lpstr>
      <vt:lpstr>Questions &amp; Resources: Collection Name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7</cp:revision>
  <dcterms:created xsi:type="dcterms:W3CDTF">2019-06-25T17:30:52Z</dcterms:created>
  <dcterms:modified xsi:type="dcterms:W3CDTF">2025-05-15T14:49:15Z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