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0"/>
  </p:notesMasterIdLst>
  <p:sldIdLst>
    <p:sldId id="256" r:id="rId5"/>
    <p:sldId id="283" r:id="rId6"/>
    <p:sldId id="258" r:id="rId7"/>
    <p:sldId id="259" r:id="rId8"/>
    <p:sldId id="261" r:id="rId9"/>
    <p:sldId id="262" r:id="rId10"/>
    <p:sldId id="5097" r:id="rId11"/>
    <p:sldId id="5098" r:id="rId12"/>
    <p:sldId id="5672" r:id="rId13"/>
    <p:sldId id="5628" r:id="rId14"/>
    <p:sldId id="5665" r:id="rId15"/>
    <p:sldId id="5682" r:id="rId16"/>
    <p:sldId id="5643" r:id="rId17"/>
    <p:sldId id="5629" r:id="rId18"/>
    <p:sldId id="5700" r:id="rId19"/>
    <p:sldId id="5621" r:id="rId20"/>
    <p:sldId id="5703" r:id="rId21"/>
    <p:sldId id="5701" r:id="rId22"/>
    <p:sldId id="5704" r:id="rId23"/>
    <p:sldId id="5702" r:id="rId24"/>
    <p:sldId id="5697" r:id="rId25"/>
    <p:sldId id="5594" r:id="rId26"/>
    <p:sldId id="5597" r:id="rId27"/>
    <p:sldId id="5596" r:id="rId28"/>
    <p:sldId id="325" r:id="rId29"/>
    <p:sldId id="5598" r:id="rId30"/>
    <p:sldId id="5619" r:id="rId31"/>
    <p:sldId id="5523" r:id="rId32"/>
    <p:sldId id="5684" r:id="rId33"/>
    <p:sldId id="5683" r:id="rId34"/>
    <p:sldId id="5687" r:id="rId35"/>
    <p:sldId id="5524" r:id="rId36"/>
    <p:sldId id="5534" r:id="rId37"/>
    <p:sldId id="5536" r:id="rId38"/>
    <p:sldId id="5182" r:id="rId39"/>
    <p:sldId id="1682" r:id="rId40"/>
    <p:sldId id="5184" r:id="rId41"/>
    <p:sldId id="5028" r:id="rId42"/>
    <p:sldId id="5688" r:id="rId43"/>
    <p:sldId id="5705" r:id="rId44"/>
    <p:sldId id="5693" r:id="rId45"/>
    <p:sldId id="5691" r:id="rId46"/>
    <p:sldId id="5706" r:id="rId47"/>
    <p:sldId id="5626" r:id="rId48"/>
    <p:sldId id="28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FFFF99"/>
    <a:srgbClr val="FEB0B0"/>
    <a:srgbClr val="EFF2F5"/>
    <a:srgbClr val="FFC6C6"/>
    <a:srgbClr val="FF9933"/>
    <a:srgbClr val="FFFFCC"/>
    <a:srgbClr val="FFCCCC"/>
    <a:srgbClr val="FF9999"/>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2FBAEA-0EB4-5C7B-4BBE-FF6FCB249244}" v="421" dt="2024-11-14T03:27:31.330"/>
    <p1510:client id="{7CD8F295-6EE9-4161-96DE-D940E1EE35B1}" v="409" dt="2024-11-14T14:06:56.563"/>
    <p1510:client id="{8997A564-3E2E-408E-B60A-2776AF13D4D5}" v="367" dt="2024-11-14T14:52:44.162"/>
    <p1510:client id="{94AC76F7-ECD0-437B-AC52-B9448DAFCB5D}" v="10" dt="2024-11-14T13:26:51.009"/>
    <p1510:client id="{A4722E56-17BD-50E1-4708-DACFFF506772}" v="444" dt="2024-11-14T00:02:23.538"/>
    <p1510:client id="{C3D45FCC-719D-4261-ABCF-196E8452F5EE}" v="11" dt="2024-11-14T15:03:14.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pChg chg="mod">
          <ac:chgData name="Wenzel, Brooke" userId="672bf8d3-b15b-4e02-a6d1-39319a0df09b" providerId="ADAL" clId="{BCCF5842-3E83-443A-A77A-3B81A0CBFF41}" dt="2024-08-30T16:03:38.560" v="328" actId="20577"/>
          <ac:spMkLst>
            <pc:docMk/>
            <pc:sldMk cId="2593708883" sldId="258"/>
            <ac:spMk id="3" creationId="{9EF16194-6F49-EA21-44EE-9C4ECBAB21E9}"/>
          </ac:spMkLst>
        </pc:spChg>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pChg chg="mod ord">
          <ac:chgData name="Ward, Reagan" userId="27291eb4-8241-4961-9e69-8c66e34cc5b0" providerId="ADAL" clId="{9941803A-085E-47D7-84EF-59AB115E842A}" dt="2024-11-06T18:19:07.241" v="853" actId="700"/>
          <ac:spMkLst>
            <pc:docMk/>
            <pc:sldMk cId="3507505468" sldId="5647"/>
            <ac:spMk id="2" creationId="{F8891988-4AAF-D11D-8EB4-B70BC6D47F6C}"/>
          </ac:spMkLst>
        </pc:spChg>
        <pc:spChg chg="mod ord">
          <ac:chgData name="Ward, Reagan" userId="27291eb4-8241-4961-9e69-8c66e34cc5b0" providerId="ADAL" clId="{9941803A-085E-47D7-84EF-59AB115E842A}" dt="2024-11-06T18:19:07.241" v="853" actId="700"/>
          <ac:spMkLst>
            <pc:docMk/>
            <pc:sldMk cId="3507505468" sldId="5647"/>
            <ac:spMk id="7" creationId="{DBB8E2E4-4B5F-F8CE-36C1-FF1874118511}"/>
          </ac:spMkLst>
        </pc:spChg>
        <pc:spChg chg="mod ord">
          <ac:chgData name="Ward, Reagan" userId="27291eb4-8241-4961-9e69-8c66e34cc5b0" providerId="ADAL" clId="{9941803A-085E-47D7-84EF-59AB115E842A}" dt="2024-11-06T18:19:22.191" v="863" actId="27636"/>
          <ac:spMkLst>
            <pc:docMk/>
            <pc:sldMk cId="3507505468" sldId="5647"/>
            <ac:spMk id="15" creationId="{C0CD8BDE-9B2E-9A5D-4BC4-8EAE0BE99B89}"/>
          </ac:spMkLst>
        </pc:spChg>
        <pc:spChg chg="mod ord">
          <ac:chgData name="Ward, Reagan" userId="27291eb4-8241-4961-9e69-8c66e34cc5b0" providerId="ADAL" clId="{9941803A-085E-47D7-84EF-59AB115E842A}" dt="2024-11-06T18:19:07.241" v="853" actId="700"/>
          <ac:spMkLst>
            <pc:docMk/>
            <pc:sldMk cId="3507505468" sldId="5647"/>
            <ac:spMk id="16" creationId="{30AB9DB6-7C8F-BD62-C55E-7FDF6BF42E6F}"/>
          </ac:spMkLst>
        </pc:spChg>
        <pc:spChg chg="mod ord">
          <ac:chgData name="Ward, Reagan" userId="27291eb4-8241-4961-9e69-8c66e34cc5b0" providerId="ADAL" clId="{9941803A-085E-47D7-84EF-59AB115E842A}" dt="2024-11-06T18:19:28.769" v="865" actId="20577"/>
          <ac:spMkLst>
            <pc:docMk/>
            <pc:sldMk cId="3507505468" sldId="5647"/>
            <ac:spMk id="17" creationId="{013F457C-8293-15D5-6F93-94067E21B244}"/>
          </ac:spMkLst>
        </pc:spChg>
        <pc:spChg chg="mod ord">
          <ac:chgData name="Ward, Reagan" userId="27291eb4-8241-4961-9e69-8c66e34cc5b0" providerId="ADAL" clId="{9941803A-085E-47D7-84EF-59AB115E842A}" dt="2024-11-06T18:19:07.241" v="853" actId="700"/>
          <ac:spMkLst>
            <pc:docMk/>
            <pc:sldMk cId="3507505468" sldId="5647"/>
            <ac:spMk id="21" creationId="{20D2FAA3-F6D6-EBDD-4FCF-D1203589BFAC}"/>
          </ac:spMkLst>
        </pc:spChg>
        <pc:spChg chg="mod ord">
          <ac:chgData name="Ward, Reagan" userId="27291eb4-8241-4961-9e69-8c66e34cc5b0" providerId="ADAL" clId="{9941803A-085E-47D7-84EF-59AB115E842A}" dt="2024-11-06T18:19:07.241" v="853" actId="700"/>
          <ac:spMkLst>
            <pc:docMk/>
            <pc:sldMk cId="3507505468" sldId="5647"/>
            <ac:spMk id="22" creationId="{1D8FDDFB-9D64-20E6-6781-FC22833065DF}"/>
          </ac:spMkLst>
        </pc:spChg>
        <pc:graphicFrameChg chg="mod ord">
          <ac:chgData name="Ward, Reagan" userId="27291eb4-8241-4961-9e69-8c66e34cc5b0" providerId="ADAL" clId="{9941803A-085E-47D7-84EF-59AB115E842A}" dt="2024-11-06T18:19:07.241" v="853" actId="700"/>
          <ac:graphicFrameMkLst>
            <pc:docMk/>
            <pc:sldMk cId="3507505468" sldId="5647"/>
            <ac:graphicFrameMk id="20" creationId="{EF9DF6EA-9575-2B08-5E35-CF95608231EB}"/>
          </ac:graphicFrameMkLst>
        </pc:graphicFrameChg>
      </pc:sldChg>
      <pc:sldChg chg="modSp mod">
        <pc:chgData name="Ward, Reagan" userId="27291eb4-8241-4961-9e69-8c66e34cc5b0" providerId="ADAL" clId="{9941803A-085E-47D7-84EF-59AB115E842A}" dt="2024-11-07T15:07:28.835" v="1075" actId="962"/>
        <pc:sldMkLst>
          <pc:docMk/>
          <pc:sldMk cId="35700584" sldId="5676"/>
        </pc:sldMkLst>
        <pc:spChg chg="mod">
          <ac:chgData name="Ward, Reagan" userId="27291eb4-8241-4961-9e69-8c66e34cc5b0" providerId="ADAL" clId="{9941803A-085E-47D7-84EF-59AB115E842A}" dt="2024-11-07T15:07:28.835" v="1075" actId="962"/>
          <ac:spMkLst>
            <pc:docMk/>
            <pc:sldMk cId="35700584" sldId="5676"/>
            <ac:spMk id="8" creationId="{7AD07384-D75F-CBA7-71EB-3A8F0DE1478A}"/>
          </ac:spMkLst>
        </pc:spChg>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pChg chg="mod ord">
          <ac:chgData name="Ward, Reagan" userId="27291eb4-8241-4961-9e69-8c66e34cc5b0" providerId="ADAL" clId="{9941803A-085E-47D7-84EF-59AB115E842A}" dt="2024-11-06T17:53:25.622" v="241" actId="700"/>
          <ac:spMkLst>
            <pc:docMk/>
            <pc:sldMk cId="646360203" sldId="5679"/>
            <ac:spMk id="2" creationId="{FDA18885-E965-05A1-2B64-6D68015D802B}"/>
          </ac:spMkLst>
        </pc:spChg>
        <pc:spChg chg="add del mod ord">
          <ac:chgData name="Ward, Reagan" userId="27291eb4-8241-4961-9e69-8c66e34cc5b0" providerId="ADAL" clId="{9941803A-085E-47D7-84EF-59AB115E842A}" dt="2024-11-06T17:53:25.622" v="241" actId="700"/>
          <ac:spMkLst>
            <pc:docMk/>
            <pc:sldMk cId="646360203" sldId="5679"/>
            <ac:spMk id="3" creationId="{CC820E90-423C-4E39-093B-95017C6A56E1}"/>
          </ac:spMkLst>
        </pc:spChg>
        <pc:spChg chg="mod ord">
          <ac:chgData name="Ward, Reagan" userId="27291eb4-8241-4961-9e69-8c66e34cc5b0" providerId="ADAL" clId="{9941803A-085E-47D7-84EF-59AB115E842A}" dt="2024-11-06T17:53:25.622" v="241" actId="700"/>
          <ac:spMkLst>
            <pc:docMk/>
            <pc:sldMk cId="646360203" sldId="5679"/>
            <ac:spMk id="4" creationId="{BA90FB0C-07A3-159E-F165-888CFB4D81DD}"/>
          </ac:spMkLst>
        </pc:spChg>
        <pc:spChg chg="add del mod ord">
          <ac:chgData name="Ward, Reagan" userId="27291eb4-8241-4961-9e69-8c66e34cc5b0" providerId="ADAL" clId="{9941803A-085E-47D7-84EF-59AB115E842A}" dt="2024-11-06T17:53:25.622" v="241" actId="700"/>
          <ac:spMkLst>
            <pc:docMk/>
            <pc:sldMk cId="646360203" sldId="5679"/>
            <ac:spMk id="5" creationId="{A3E53980-B2D4-E92E-54E8-878FF71FD459}"/>
          </ac:spMkLst>
        </pc:spChg>
        <pc:spChg chg="mod ord">
          <ac:chgData name="Ward, Reagan" userId="27291eb4-8241-4961-9e69-8c66e34cc5b0" providerId="ADAL" clId="{9941803A-085E-47D7-84EF-59AB115E842A}" dt="2024-11-06T17:53:25.622" v="241" actId="700"/>
          <ac:spMkLst>
            <pc:docMk/>
            <pc:sldMk cId="646360203" sldId="5679"/>
            <ac:spMk id="7" creationId="{AFF65B85-86E2-F685-26FA-E071D76D97E5}"/>
          </ac:spMkLst>
        </pc:spChg>
        <pc:spChg chg="mod ord">
          <ac:chgData name="Ward, Reagan" userId="27291eb4-8241-4961-9e69-8c66e34cc5b0" providerId="ADAL" clId="{9941803A-085E-47D7-84EF-59AB115E842A}" dt="2024-11-06T17:53:25.622" v="241" actId="700"/>
          <ac:spMkLst>
            <pc:docMk/>
            <pc:sldMk cId="646360203" sldId="5679"/>
            <ac:spMk id="8" creationId="{D720F16C-B70B-A57C-A239-03AB2980ABD2}"/>
          </ac:spMkLst>
        </pc:spChg>
        <pc:spChg chg="mod ord">
          <ac:chgData name="Ward, Reagan" userId="27291eb4-8241-4961-9e69-8c66e34cc5b0" providerId="ADAL" clId="{9941803A-085E-47D7-84EF-59AB115E842A}" dt="2024-11-06T17:53:25.622" v="241" actId="700"/>
          <ac:spMkLst>
            <pc:docMk/>
            <pc:sldMk cId="646360203" sldId="5679"/>
            <ac:spMk id="9" creationId="{56188C99-8512-A6EE-4380-290C37F90158}"/>
          </ac:spMkLst>
        </pc:spChg>
      </pc:sldChg>
      <pc:sldChg chg="addSp modSp add mod">
        <pc:chgData name="Ward, Reagan" userId="27291eb4-8241-4961-9e69-8c66e34cc5b0" providerId="ADAL" clId="{9941803A-085E-47D7-84EF-59AB115E842A}" dt="2024-11-06T18:26:26.432" v="1036" actId="1076"/>
        <pc:sldMkLst>
          <pc:docMk/>
          <pc:sldMk cId="18737908" sldId="5681"/>
        </pc:sldMkLst>
        <pc:spChg chg="add mod">
          <ac:chgData name="Ward, Reagan" userId="27291eb4-8241-4961-9e69-8c66e34cc5b0" providerId="ADAL" clId="{9941803A-085E-47D7-84EF-59AB115E842A}" dt="2024-11-06T18:26:26.432" v="1036" actId="1076"/>
          <ac:spMkLst>
            <pc:docMk/>
            <pc:sldMk cId="18737908" sldId="5681"/>
            <ac:spMk id="3" creationId="{37494684-ACF5-86A0-F133-E7DC1E950C64}"/>
          </ac:spMkLst>
        </pc:spChg>
        <pc:graphicFrameChg chg="mod">
          <ac:chgData name="Ward, Reagan" userId="27291eb4-8241-4961-9e69-8c66e34cc5b0" providerId="ADAL" clId="{9941803A-085E-47D7-84EF-59AB115E842A}" dt="2024-11-06T18:10:13.768" v="714" actId="20577"/>
          <ac:graphicFrameMkLst>
            <pc:docMk/>
            <pc:sldMk cId="18737908" sldId="5681"/>
            <ac:graphicFrameMk id="7" creationId="{DE3D7580-EF1F-141E-287D-549F5811DF31}"/>
          </ac:graphicFrameMkLst>
        </pc:graphicFrameChg>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pChg chg="del mod ord">
          <ac:chgData name="Ward, Reagan" userId="27291eb4-8241-4961-9e69-8c66e34cc5b0" providerId="ADAL" clId="{9941803A-085E-47D7-84EF-59AB115E842A}" dt="2024-11-06T17:51:40.474" v="199" actId="700"/>
          <ac:spMkLst>
            <pc:docMk/>
            <pc:sldMk cId="4228830971" sldId="5688"/>
            <ac:spMk id="2" creationId="{6BE0D2EE-5239-0C70-0D95-6E685078CA98}"/>
          </ac:spMkLst>
        </pc:spChg>
        <pc:spChg chg="mod ord">
          <ac:chgData name="Ward, Reagan" userId="27291eb4-8241-4961-9e69-8c66e34cc5b0" providerId="ADAL" clId="{9941803A-085E-47D7-84EF-59AB115E842A}" dt="2024-11-06T17:51:40.474" v="199" actId="700"/>
          <ac:spMkLst>
            <pc:docMk/>
            <pc:sldMk cId="4228830971" sldId="5688"/>
            <ac:spMk id="3" creationId="{F54A65E0-B2F1-F731-A7AB-38EEBDBC3221}"/>
          </ac:spMkLst>
        </pc:spChg>
        <pc:spChg chg="add mod ord">
          <ac:chgData name="Ward, Reagan" userId="27291eb4-8241-4961-9e69-8c66e34cc5b0" providerId="ADAL" clId="{9941803A-085E-47D7-84EF-59AB115E842A}" dt="2024-11-06T17:51:44.972" v="218" actId="20577"/>
          <ac:spMkLst>
            <pc:docMk/>
            <pc:sldMk cId="4228830971" sldId="5688"/>
            <ac:spMk id="4" creationId="{21D6F994-659C-113F-50C4-794D43AEADA0}"/>
          </ac:spMkLst>
        </pc:spChg>
        <pc:spChg chg="add mod ord">
          <ac:chgData name="Ward, Reagan" userId="27291eb4-8241-4961-9e69-8c66e34cc5b0" providerId="ADAL" clId="{9941803A-085E-47D7-84EF-59AB115E842A}" dt="2024-11-06T17:51:48.069" v="229" actId="20577"/>
          <ac:spMkLst>
            <pc:docMk/>
            <pc:sldMk cId="4228830971" sldId="5688"/>
            <ac:spMk id="5" creationId="{7ABE8ADB-2034-523B-F88E-6DC403471BA6}"/>
          </ac:spMkLst>
        </pc:spChg>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pChg chg="del mod ord">
          <ac:chgData name="Ward, Reagan" userId="27291eb4-8241-4961-9e69-8c66e34cc5b0" providerId="ADAL" clId="{9941803A-085E-47D7-84EF-59AB115E842A}" dt="2024-11-06T17:52:08.437" v="231" actId="700"/>
          <ac:spMkLst>
            <pc:docMk/>
            <pc:sldMk cId="2678342899" sldId="5689"/>
            <ac:spMk id="2" creationId="{EF5EA122-C894-AE75-454D-14161FC3F479}"/>
          </ac:spMkLst>
        </pc:spChg>
        <pc:spChg chg="del mod ord">
          <ac:chgData name="Ward, Reagan" userId="27291eb4-8241-4961-9e69-8c66e34cc5b0" providerId="ADAL" clId="{9941803A-085E-47D7-84EF-59AB115E842A}" dt="2024-11-06T17:52:08.437" v="231" actId="700"/>
          <ac:spMkLst>
            <pc:docMk/>
            <pc:sldMk cId="2678342899" sldId="5689"/>
            <ac:spMk id="3" creationId="{7341CF90-93FF-C38F-284E-CBE8E69D5C43}"/>
          </ac:spMkLst>
        </pc:spChg>
        <pc:spChg chg="mod ord">
          <ac:chgData name="Ward, Reagan" userId="27291eb4-8241-4961-9e69-8c66e34cc5b0" providerId="ADAL" clId="{9941803A-085E-47D7-84EF-59AB115E842A}" dt="2024-11-06T17:52:08.437" v="231" actId="700"/>
          <ac:spMkLst>
            <pc:docMk/>
            <pc:sldMk cId="2678342899" sldId="5689"/>
            <ac:spMk id="4" creationId="{DAEDAD66-6096-1B39-247C-8D55F0C55221}"/>
          </ac:spMkLst>
        </pc:spChg>
        <pc:spChg chg="add mod ord">
          <ac:chgData name="Ward, Reagan" userId="27291eb4-8241-4961-9e69-8c66e34cc5b0" providerId="ADAL" clId="{9941803A-085E-47D7-84EF-59AB115E842A}" dt="2024-11-06T17:52:08.437" v="231" actId="700"/>
          <ac:spMkLst>
            <pc:docMk/>
            <pc:sldMk cId="2678342899" sldId="5689"/>
            <ac:spMk id="5" creationId="{71CB9317-1FAC-B6A2-71F4-20D42A7E5550}"/>
          </ac:spMkLst>
        </pc:spChg>
        <pc:spChg chg="add mod ord">
          <ac:chgData name="Ward, Reagan" userId="27291eb4-8241-4961-9e69-8c66e34cc5b0" providerId="ADAL" clId="{9941803A-085E-47D7-84EF-59AB115E842A}" dt="2024-11-06T17:52:08.437" v="231" actId="700"/>
          <ac:spMkLst>
            <pc:docMk/>
            <pc:sldMk cId="2678342899" sldId="5689"/>
            <ac:spMk id="6" creationId="{8BA61EAE-5481-4EE0-CBF7-B70C65B76ABE}"/>
          </ac:spMkLst>
        </pc:spChg>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pChg chg="del mod ord">
          <ac:chgData name="Ward, Reagan" userId="27291eb4-8241-4961-9e69-8c66e34cc5b0" providerId="ADAL" clId="{9941803A-085E-47D7-84EF-59AB115E842A}" dt="2024-11-06T17:53:30.809" v="243" actId="700"/>
          <ac:spMkLst>
            <pc:docMk/>
            <pc:sldMk cId="3660893124" sldId="5690"/>
            <ac:spMk id="2" creationId="{9D98DC56-DE60-4955-C663-C8D278DFABEE}"/>
          </ac:spMkLst>
        </pc:spChg>
        <pc:spChg chg="del mod ord">
          <ac:chgData name="Ward, Reagan" userId="27291eb4-8241-4961-9e69-8c66e34cc5b0" providerId="ADAL" clId="{9941803A-085E-47D7-84EF-59AB115E842A}" dt="2024-11-06T17:53:30.809" v="243" actId="700"/>
          <ac:spMkLst>
            <pc:docMk/>
            <pc:sldMk cId="3660893124" sldId="5690"/>
            <ac:spMk id="3" creationId="{CCA5DA5F-618D-EDC3-1B01-ACECB2A9513D}"/>
          </ac:spMkLst>
        </pc:spChg>
        <pc:spChg chg="mod ord">
          <ac:chgData name="Ward, Reagan" userId="27291eb4-8241-4961-9e69-8c66e34cc5b0" providerId="ADAL" clId="{9941803A-085E-47D7-84EF-59AB115E842A}" dt="2024-11-06T17:53:30.809" v="243" actId="700"/>
          <ac:spMkLst>
            <pc:docMk/>
            <pc:sldMk cId="3660893124" sldId="5690"/>
            <ac:spMk id="4" creationId="{4FD636A5-E24A-E1CF-5739-E96F37EA4DB9}"/>
          </ac:spMkLst>
        </pc:spChg>
        <pc:spChg chg="del mod ord">
          <ac:chgData name="Ward, Reagan" userId="27291eb4-8241-4961-9e69-8c66e34cc5b0" providerId="ADAL" clId="{9941803A-085E-47D7-84EF-59AB115E842A}" dt="2024-11-06T17:53:30.809" v="243" actId="700"/>
          <ac:spMkLst>
            <pc:docMk/>
            <pc:sldMk cId="3660893124" sldId="5690"/>
            <ac:spMk id="5" creationId="{D9EC4CF4-278B-D096-41B5-83E22A094235}"/>
          </ac:spMkLst>
        </pc:spChg>
        <pc:spChg chg="del mod ord">
          <ac:chgData name="Ward, Reagan" userId="27291eb4-8241-4961-9e69-8c66e34cc5b0" providerId="ADAL" clId="{9941803A-085E-47D7-84EF-59AB115E842A}" dt="2024-11-06T17:53:30.809" v="243" actId="700"/>
          <ac:spMkLst>
            <pc:docMk/>
            <pc:sldMk cId="3660893124" sldId="5690"/>
            <ac:spMk id="6" creationId="{2FEA643E-0D40-4AD8-5B5A-19EA67C5181B}"/>
          </ac:spMkLst>
        </pc:spChg>
        <pc:spChg chg="add mod ord">
          <ac:chgData name="Ward, Reagan" userId="27291eb4-8241-4961-9e69-8c66e34cc5b0" providerId="ADAL" clId="{9941803A-085E-47D7-84EF-59AB115E842A}" dt="2024-11-06T18:05:37.385" v="271"/>
          <ac:spMkLst>
            <pc:docMk/>
            <pc:sldMk cId="3660893124" sldId="5690"/>
            <ac:spMk id="7" creationId="{EB91CB7F-C160-BDA4-9F07-DDE4DC0C7573}"/>
          </ac:spMkLst>
        </pc:spChg>
        <pc:spChg chg="add del mod ord">
          <ac:chgData name="Ward, Reagan" userId="27291eb4-8241-4961-9e69-8c66e34cc5b0" providerId="ADAL" clId="{9941803A-085E-47D7-84EF-59AB115E842A}" dt="2024-11-06T18:05:10.073" v="265"/>
          <ac:spMkLst>
            <pc:docMk/>
            <pc:sldMk cId="3660893124" sldId="5690"/>
            <ac:spMk id="8" creationId="{1788E6B4-AAF5-97C6-CD05-15BD93B33AAE}"/>
          </ac:spMkLst>
        </pc:spChg>
        <pc:spChg chg="add del mod ord">
          <ac:chgData name="Ward, Reagan" userId="27291eb4-8241-4961-9e69-8c66e34cc5b0" providerId="ADAL" clId="{9941803A-085E-47D7-84EF-59AB115E842A}" dt="2024-11-06T18:05:17.218" v="269"/>
          <ac:spMkLst>
            <pc:docMk/>
            <pc:sldMk cId="3660893124" sldId="5690"/>
            <ac:spMk id="9" creationId="{B607C2B7-EE31-8834-B617-513CBDCBC33A}"/>
          </ac:spMkLst>
        </pc:spChg>
        <pc:spChg chg="add mod ord">
          <ac:chgData name="Ward, Reagan" userId="27291eb4-8241-4961-9e69-8c66e34cc5b0" providerId="ADAL" clId="{9941803A-085E-47D7-84EF-59AB115E842A}" dt="2024-11-06T18:05:01.068" v="264" actId="207"/>
          <ac:spMkLst>
            <pc:docMk/>
            <pc:sldMk cId="3660893124" sldId="5690"/>
            <ac:spMk id="10" creationId="{8FC0069C-BBC8-10E1-A73D-B275B91A8811}"/>
          </ac:spMkLst>
        </pc:spChg>
        <pc:spChg chg="add mod ord">
          <ac:chgData name="Ward, Reagan" userId="27291eb4-8241-4961-9e69-8c66e34cc5b0" providerId="ADAL" clId="{9941803A-085E-47D7-84EF-59AB115E842A}" dt="2024-11-06T18:04:38.462" v="260" actId="27636"/>
          <ac:spMkLst>
            <pc:docMk/>
            <pc:sldMk cId="3660893124" sldId="5690"/>
            <ac:spMk id="11" creationId="{54BE95B4-2F3A-F87E-2923-DE93CC8E037E}"/>
          </ac:spMkLst>
        </pc:spChg>
        <pc:spChg chg="add del mod ord">
          <ac:chgData name="Ward, Reagan" userId="27291eb4-8241-4961-9e69-8c66e34cc5b0" providerId="ADAL" clId="{9941803A-085E-47D7-84EF-59AB115E842A}" dt="2024-11-06T18:04:05.313" v="248" actId="22"/>
          <ac:spMkLst>
            <pc:docMk/>
            <pc:sldMk cId="3660893124" sldId="5690"/>
            <ac:spMk id="12" creationId="{DEA72C1E-9A0E-DBCB-12D1-44CAB89AB908}"/>
          </ac:spMkLst>
        </pc:spChg>
        <pc:spChg chg="add mod">
          <ac:chgData name="Ward, Reagan" userId="27291eb4-8241-4961-9e69-8c66e34cc5b0" providerId="ADAL" clId="{9941803A-085E-47D7-84EF-59AB115E842A}" dt="2024-11-06T18:05:10.127" v="266" actId="27636"/>
          <ac:spMkLst>
            <pc:docMk/>
            <pc:sldMk cId="3660893124" sldId="5690"/>
            <ac:spMk id="15" creationId="{0D867D74-025B-F15D-D3B3-495329E185AF}"/>
          </ac:spMkLst>
        </pc:spChg>
        <pc:spChg chg="add mod">
          <ac:chgData name="Ward, Reagan" userId="27291eb4-8241-4961-9e69-8c66e34cc5b0" providerId="ADAL" clId="{9941803A-085E-47D7-84EF-59AB115E842A}" dt="2024-11-06T18:05:15.808" v="268"/>
          <ac:spMkLst>
            <pc:docMk/>
            <pc:sldMk cId="3660893124" sldId="5690"/>
            <ac:spMk id="16" creationId="{F1CD8430-741F-DA0F-62D2-676A41D722BB}"/>
          </ac:spMkLst>
        </pc:spChg>
        <pc:spChg chg="add mod">
          <ac:chgData name="Ward, Reagan" userId="27291eb4-8241-4961-9e69-8c66e34cc5b0" providerId="ADAL" clId="{9941803A-085E-47D7-84EF-59AB115E842A}" dt="2024-11-06T18:05:17.268" v="270" actId="27636"/>
          <ac:spMkLst>
            <pc:docMk/>
            <pc:sldMk cId="3660893124" sldId="5690"/>
            <ac:spMk id="17" creationId="{EA1AA849-A43E-4938-31BF-1C063043C042}"/>
          </ac:spMkLst>
        </pc:spChg>
        <pc:picChg chg="add mod ord">
          <ac:chgData name="Ward, Reagan" userId="27291eb4-8241-4961-9e69-8c66e34cc5b0" providerId="ADAL" clId="{9941803A-085E-47D7-84EF-59AB115E842A}" dt="2024-11-06T18:05:50.965" v="357" actId="962"/>
          <ac:picMkLst>
            <pc:docMk/>
            <pc:sldMk cId="3660893124" sldId="5690"/>
            <ac:picMk id="14" creationId="{EADE98E6-DBB2-11ED-2FC4-0BA5105ECA4C}"/>
          </ac:picMkLst>
        </pc:picChg>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pChg chg="del mod ord">
          <ac:chgData name="Ward, Reagan" userId="27291eb4-8241-4961-9e69-8c66e34cc5b0" providerId="ADAL" clId="{9941803A-085E-47D7-84EF-59AB115E842A}" dt="2024-11-06T18:14:09.550" v="725" actId="700"/>
          <ac:spMkLst>
            <pc:docMk/>
            <pc:sldMk cId="799171963" sldId="5691"/>
            <ac:spMk id="2" creationId="{814DA4E9-5B9F-E3F2-852C-FCEBFA6CCB63}"/>
          </ac:spMkLst>
        </pc:spChg>
        <pc:spChg chg="del mod ord">
          <ac:chgData name="Ward, Reagan" userId="27291eb4-8241-4961-9e69-8c66e34cc5b0" providerId="ADAL" clId="{9941803A-085E-47D7-84EF-59AB115E842A}" dt="2024-11-06T18:14:09.550" v="725" actId="700"/>
          <ac:spMkLst>
            <pc:docMk/>
            <pc:sldMk cId="799171963" sldId="5691"/>
            <ac:spMk id="3" creationId="{EC128190-F8DB-7F05-D8A7-A958A0FE3873}"/>
          </ac:spMkLst>
        </pc:spChg>
        <pc:spChg chg="mod ord">
          <ac:chgData name="Ward, Reagan" userId="27291eb4-8241-4961-9e69-8c66e34cc5b0" providerId="ADAL" clId="{9941803A-085E-47D7-84EF-59AB115E842A}" dt="2024-11-06T18:28:01.835" v="1062" actId="13244"/>
          <ac:spMkLst>
            <pc:docMk/>
            <pc:sldMk cId="799171963" sldId="5691"/>
            <ac:spMk id="4" creationId="{663BAF45-80BA-8910-E0B7-44860CF21773}"/>
          </ac:spMkLst>
        </pc:spChg>
        <pc:spChg chg="del mod ord">
          <ac:chgData name="Ward, Reagan" userId="27291eb4-8241-4961-9e69-8c66e34cc5b0" providerId="ADAL" clId="{9941803A-085E-47D7-84EF-59AB115E842A}" dt="2024-11-06T18:14:09.550" v="725" actId="700"/>
          <ac:spMkLst>
            <pc:docMk/>
            <pc:sldMk cId="799171963" sldId="5691"/>
            <ac:spMk id="5" creationId="{74BC4379-ABEF-37A3-52DD-2B6A4B141762}"/>
          </ac:spMkLst>
        </pc:spChg>
        <pc:spChg chg="del mod ord">
          <ac:chgData name="Ward, Reagan" userId="27291eb4-8241-4961-9e69-8c66e34cc5b0" providerId="ADAL" clId="{9941803A-085E-47D7-84EF-59AB115E842A}" dt="2024-11-06T18:14:09.550" v="725" actId="700"/>
          <ac:spMkLst>
            <pc:docMk/>
            <pc:sldMk cId="799171963" sldId="5691"/>
            <ac:spMk id="6" creationId="{3E343BA4-4E45-F88A-85B4-C3DB79597F7F}"/>
          </ac:spMkLst>
        </pc:spChg>
        <pc:spChg chg="add mod ord">
          <ac:chgData name="Ward, Reagan" userId="27291eb4-8241-4961-9e69-8c66e34cc5b0" providerId="ADAL" clId="{9941803A-085E-47D7-84EF-59AB115E842A}" dt="2024-11-06T18:14:29.034" v="768" actId="404"/>
          <ac:spMkLst>
            <pc:docMk/>
            <pc:sldMk cId="799171963" sldId="5691"/>
            <ac:spMk id="7" creationId="{0D6C9800-6D98-383B-9588-E5B531E5DDDC}"/>
          </ac:spMkLst>
        </pc:spChg>
        <pc:spChg chg="add del mod ord">
          <ac:chgData name="Ward, Reagan" userId="27291eb4-8241-4961-9e69-8c66e34cc5b0" providerId="ADAL" clId="{9941803A-085E-47D7-84EF-59AB115E842A}" dt="2024-11-06T18:14:58.269" v="779"/>
          <ac:spMkLst>
            <pc:docMk/>
            <pc:sldMk cId="799171963" sldId="5691"/>
            <ac:spMk id="8" creationId="{4DAF6588-CC84-92C1-713E-EBC5AA7ABA6F}"/>
          </ac:spMkLst>
        </pc:spChg>
        <pc:spChg chg="add del mod ord">
          <ac:chgData name="Ward, Reagan" userId="27291eb4-8241-4961-9e69-8c66e34cc5b0" providerId="ADAL" clId="{9941803A-085E-47D7-84EF-59AB115E842A}" dt="2024-11-06T18:15:06.197" v="780"/>
          <ac:spMkLst>
            <pc:docMk/>
            <pc:sldMk cId="799171963" sldId="5691"/>
            <ac:spMk id="9" creationId="{1900DF54-F8CF-49E9-CCA8-17F95F922D19}"/>
          </ac:spMkLst>
        </pc:spChg>
        <pc:spChg chg="add del mod ord">
          <ac:chgData name="Ward, Reagan" userId="27291eb4-8241-4961-9e69-8c66e34cc5b0" providerId="ADAL" clId="{9941803A-085E-47D7-84EF-59AB115E842A}" dt="2024-11-06T18:14:36.165" v="769" actId="478"/>
          <ac:spMkLst>
            <pc:docMk/>
            <pc:sldMk cId="799171963" sldId="5691"/>
            <ac:spMk id="10" creationId="{77663CF1-F63F-CDD1-73B8-81621063AA42}"/>
          </ac:spMkLst>
        </pc:spChg>
        <pc:spChg chg="add del mod ord">
          <ac:chgData name="Ward, Reagan" userId="27291eb4-8241-4961-9e69-8c66e34cc5b0" providerId="ADAL" clId="{9941803A-085E-47D7-84EF-59AB115E842A}" dt="2024-11-06T18:14:40.430" v="774" actId="478"/>
          <ac:spMkLst>
            <pc:docMk/>
            <pc:sldMk cId="799171963" sldId="5691"/>
            <ac:spMk id="11" creationId="{317C4089-D68D-8E9C-1E4B-CD1643AD4816}"/>
          </ac:spMkLst>
        </pc:spChg>
        <pc:spChg chg="add del mod ord">
          <ac:chgData name="Ward, Reagan" userId="27291eb4-8241-4961-9e69-8c66e34cc5b0" providerId="ADAL" clId="{9941803A-085E-47D7-84EF-59AB115E842A}" dt="2024-11-06T18:14:42.610" v="775" actId="478"/>
          <ac:spMkLst>
            <pc:docMk/>
            <pc:sldMk cId="799171963" sldId="5691"/>
            <ac:spMk id="12" creationId="{0137F0D5-2A17-347A-3BE6-65EC23F420BA}"/>
          </ac:spMkLst>
        </pc:spChg>
        <pc:spChg chg="add mod">
          <ac:chgData name="Ward, Reagan" userId="27291eb4-8241-4961-9e69-8c66e34cc5b0" providerId="ADAL" clId="{9941803A-085E-47D7-84EF-59AB115E842A}" dt="2024-11-06T18:14:38.126" v="773"/>
          <ac:spMkLst>
            <pc:docMk/>
            <pc:sldMk cId="799171963" sldId="5691"/>
            <ac:spMk id="13" creationId="{8A02C5CE-6C97-2BE0-78B9-988CE63EEB09}"/>
          </ac:spMkLst>
        </pc:spChg>
        <pc:spChg chg="add mod">
          <ac:chgData name="Ward, Reagan" userId="27291eb4-8241-4961-9e69-8c66e34cc5b0" providerId="ADAL" clId="{9941803A-085E-47D7-84EF-59AB115E842A}" dt="2024-11-06T18:14:47.483" v="777" actId="27636"/>
          <ac:spMkLst>
            <pc:docMk/>
            <pc:sldMk cId="799171963" sldId="5691"/>
            <ac:spMk id="14" creationId="{0AE335B5-A24A-7F6B-0065-1BA56DA4DCB8}"/>
          </ac:spMkLst>
        </pc:spChg>
        <pc:spChg chg="add mod">
          <ac:chgData name="Ward, Reagan" userId="27291eb4-8241-4961-9e69-8c66e34cc5b0" providerId="ADAL" clId="{9941803A-085E-47D7-84EF-59AB115E842A}" dt="2024-11-06T18:26:36.015" v="1037" actId="113"/>
          <ac:spMkLst>
            <pc:docMk/>
            <pc:sldMk cId="799171963" sldId="5691"/>
            <ac:spMk id="16" creationId="{164BA396-7A15-3DDC-E764-760C05A82BA0}"/>
          </ac:spMkLst>
        </pc:spChg>
        <pc:spChg chg="add mod">
          <ac:chgData name="Ward, Reagan" userId="27291eb4-8241-4961-9e69-8c66e34cc5b0" providerId="ADAL" clId="{9941803A-085E-47D7-84EF-59AB115E842A}" dt="2024-11-06T18:14:58.269" v="779"/>
          <ac:spMkLst>
            <pc:docMk/>
            <pc:sldMk cId="799171963" sldId="5691"/>
            <ac:spMk id="17" creationId="{4FDDD7E3-32D6-E46F-7031-0233DFEA78C8}"/>
          </ac:spMkLst>
        </pc:spChg>
        <pc:spChg chg="add mod">
          <ac:chgData name="Ward, Reagan" userId="27291eb4-8241-4961-9e69-8c66e34cc5b0" providerId="ADAL" clId="{9941803A-085E-47D7-84EF-59AB115E842A}" dt="2024-11-06T18:15:06.197" v="780"/>
          <ac:spMkLst>
            <pc:docMk/>
            <pc:sldMk cId="799171963" sldId="5691"/>
            <ac:spMk id="18" creationId="{4742BA74-EBF3-8A52-8E06-384FC49E838D}"/>
          </ac:spMkLst>
        </pc:spChg>
        <pc:picChg chg="add mod">
          <ac:chgData name="Ward, Reagan" userId="27291eb4-8241-4961-9e69-8c66e34cc5b0" providerId="ADAL" clId="{9941803A-085E-47D7-84EF-59AB115E842A}" dt="2024-11-06T18:14:54.467" v="778" actId="1076"/>
          <ac:picMkLst>
            <pc:docMk/>
            <pc:sldMk cId="799171963" sldId="5691"/>
            <ac:picMk id="15" creationId="{585D3E6A-8794-54E8-31D4-1C4B03592049}"/>
          </ac:picMkLst>
        </pc:picChg>
      </pc:sldChg>
      <pc:sldChg chg="addSp delSp modSp new mod">
        <pc:chgData name="Ward, Reagan" userId="27291eb4-8241-4961-9e69-8c66e34cc5b0" providerId="ADAL" clId="{9941803A-085E-47D7-84EF-59AB115E842A}" dt="2024-11-06T18:28:13.396" v="1063" actId="13244"/>
        <pc:sldMkLst>
          <pc:docMk/>
          <pc:sldMk cId="3025715436" sldId="5692"/>
        </pc:sldMkLst>
        <pc:spChg chg="mod">
          <ac:chgData name="Ward, Reagan" userId="27291eb4-8241-4961-9e69-8c66e34cc5b0" providerId="ADAL" clId="{9941803A-085E-47D7-84EF-59AB115E842A}" dt="2024-11-06T18:27:05.317" v="1057" actId="20577"/>
          <ac:spMkLst>
            <pc:docMk/>
            <pc:sldMk cId="3025715436" sldId="5692"/>
            <ac:spMk id="2" creationId="{B647DE48-ED69-01FC-B0D8-875154D6B23A}"/>
          </ac:spMkLst>
        </pc:spChg>
        <pc:spChg chg="ord">
          <ac:chgData name="Ward, Reagan" userId="27291eb4-8241-4961-9e69-8c66e34cc5b0" providerId="ADAL" clId="{9941803A-085E-47D7-84EF-59AB115E842A}" dt="2024-11-06T18:28:13.396" v="1063" actId="13244"/>
          <ac:spMkLst>
            <pc:docMk/>
            <pc:sldMk cId="3025715436" sldId="5692"/>
            <ac:spMk id="3" creationId="{74CCC9D9-9B46-DC2F-1D71-971FDE86DB4B}"/>
          </ac:spMkLst>
        </pc:spChg>
        <pc:spChg chg="del mod">
          <ac:chgData name="Ward, Reagan" userId="27291eb4-8241-4961-9e69-8c66e34cc5b0" providerId="ADAL" clId="{9941803A-085E-47D7-84EF-59AB115E842A}" dt="2024-11-06T18:16:20.764" v="846"/>
          <ac:spMkLst>
            <pc:docMk/>
            <pc:sldMk cId="3025715436" sldId="5692"/>
            <ac:spMk id="4" creationId="{839BA3CC-6E30-567C-135B-DA1B339B30B8}"/>
          </ac:spMkLst>
        </pc:spChg>
        <pc:spChg chg="del mod">
          <ac:chgData name="Ward, Reagan" userId="27291eb4-8241-4961-9e69-8c66e34cc5b0" providerId="ADAL" clId="{9941803A-085E-47D7-84EF-59AB115E842A}" dt="2024-11-06T18:16:26.171" v="847"/>
          <ac:spMkLst>
            <pc:docMk/>
            <pc:sldMk cId="3025715436" sldId="5692"/>
            <ac:spMk id="5" creationId="{1D7B1662-12E7-6C3C-ACED-9839215B4D2B}"/>
          </ac:spMkLst>
        </pc:spChg>
        <pc:spChg chg="del">
          <ac:chgData name="Ward, Reagan" userId="27291eb4-8241-4961-9e69-8c66e34cc5b0" providerId="ADAL" clId="{9941803A-085E-47D7-84EF-59AB115E842A}" dt="2024-11-06T18:15:44.394" v="786" actId="478"/>
          <ac:spMkLst>
            <pc:docMk/>
            <pc:sldMk cId="3025715436" sldId="5692"/>
            <ac:spMk id="6" creationId="{55CF7053-5B85-3794-9402-CE82D56BF7F7}"/>
          </ac:spMkLst>
        </pc:spChg>
        <pc:spChg chg="del">
          <ac:chgData name="Ward, Reagan" userId="27291eb4-8241-4961-9e69-8c66e34cc5b0" providerId="ADAL" clId="{9941803A-085E-47D7-84EF-59AB115E842A}" dt="2024-11-06T18:15:44.394" v="786" actId="478"/>
          <ac:spMkLst>
            <pc:docMk/>
            <pc:sldMk cId="3025715436" sldId="5692"/>
            <ac:spMk id="7" creationId="{A37107B6-E79A-9DAA-0B87-F1519344E11E}"/>
          </ac:spMkLst>
        </pc:spChg>
        <pc:spChg chg="del">
          <ac:chgData name="Ward, Reagan" userId="27291eb4-8241-4961-9e69-8c66e34cc5b0" providerId="ADAL" clId="{9941803A-085E-47D7-84EF-59AB115E842A}" dt="2024-11-06T18:15:44.394" v="786" actId="478"/>
          <ac:spMkLst>
            <pc:docMk/>
            <pc:sldMk cId="3025715436" sldId="5692"/>
            <ac:spMk id="8" creationId="{C7E589B0-23FE-D74E-8D0D-39777075C1D2}"/>
          </ac:spMkLst>
        </pc:spChg>
        <pc:spChg chg="add mod">
          <ac:chgData name="Ward, Reagan" userId="27291eb4-8241-4961-9e69-8c66e34cc5b0" providerId="ADAL" clId="{9941803A-085E-47D7-84EF-59AB115E842A}" dt="2024-11-06T18:15:47.451" v="787"/>
          <ac:spMkLst>
            <pc:docMk/>
            <pc:sldMk cId="3025715436" sldId="5692"/>
            <ac:spMk id="10" creationId="{6A9C0EFC-3A01-2389-2678-D6E16CB93D25}"/>
          </ac:spMkLst>
        </pc:spChg>
        <pc:spChg chg="add mod">
          <ac:chgData name="Ward, Reagan" userId="27291eb4-8241-4961-9e69-8c66e34cc5b0" providerId="ADAL" clId="{9941803A-085E-47D7-84EF-59AB115E842A}" dt="2024-11-06T18:16:20.764" v="846"/>
          <ac:spMkLst>
            <pc:docMk/>
            <pc:sldMk cId="3025715436" sldId="5692"/>
            <ac:spMk id="11" creationId="{D5072777-AB2A-6AE7-12F5-9AE5FBEAA27C}"/>
          </ac:spMkLst>
        </pc:spChg>
        <pc:spChg chg="add mod">
          <ac:chgData name="Ward, Reagan" userId="27291eb4-8241-4961-9e69-8c66e34cc5b0" providerId="ADAL" clId="{9941803A-085E-47D7-84EF-59AB115E842A}" dt="2024-11-06T18:16:26.171" v="847"/>
          <ac:spMkLst>
            <pc:docMk/>
            <pc:sldMk cId="3025715436" sldId="5692"/>
            <ac:spMk id="12" creationId="{372D467F-F059-5E96-D559-65C9DE5F3B3E}"/>
          </ac:spMkLst>
        </pc:spChg>
        <pc:picChg chg="add mod">
          <ac:chgData name="Ward, Reagan" userId="27291eb4-8241-4961-9e69-8c66e34cc5b0" providerId="ADAL" clId="{9941803A-085E-47D7-84EF-59AB115E842A}" dt="2024-11-06T18:16:12.981" v="845" actId="14100"/>
          <ac:picMkLst>
            <pc:docMk/>
            <pc:sldMk cId="3025715436" sldId="5692"/>
            <ac:picMk id="9" creationId="{62BA10A2-0BE9-88AF-7686-E03238227EC9}"/>
          </ac:picMkLst>
        </pc:picChg>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pChg chg="del mod ord">
          <ac:chgData name="Ward, Reagan" userId="27291eb4-8241-4961-9e69-8c66e34cc5b0" providerId="ADAL" clId="{9941803A-085E-47D7-84EF-59AB115E842A}" dt="2024-11-06T18:19:35.247" v="867" actId="700"/>
          <ac:spMkLst>
            <pc:docMk/>
            <pc:sldMk cId="1834267042" sldId="5693"/>
            <ac:spMk id="2" creationId="{14687C6E-3E7C-34A9-80F4-8F75D400D6BB}"/>
          </ac:spMkLst>
        </pc:spChg>
        <pc:spChg chg="del mod ord">
          <ac:chgData name="Ward, Reagan" userId="27291eb4-8241-4961-9e69-8c66e34cc5b0" providerId="ADAL" clId="{9941803A-085E-47D7-84EF-59AB115E842A}" dt="2024-11-06T18:19:35.247" v="867" actId="700"/>
          <ac:spMkLst>
            <pc:docMk/>
            <pc:sldMk cId="1834267042" sldId="5693"/>
            <ac:spMk id="3" creationId="{C92FA213-D3F9-56AA-6E4B-1406E0990E40}"/>
          </ac:spMkLst>
        </pc:spChg>
        <pc:spChg chg="del mod ord">
          <ac:chgData name="Ward, Reagan" userId="27291eb4-8241-4961-9e69-8c66e34cc5b0" providerId="ADAL" clId="{9941803A-085E-47D7-84EF-59AB115E842A}" dt="2024-11-06T18:19:35.247" v="867" actId="700"/>
          <ac:spMkLst>
            <pc:docMk/>
            <pc:sldMk cId="1834267042" sldId="5693"/>
            <ac:spMk id="4" creationId="{EF0C6FE7-0984-28DC-F7E5-7B98F20A1E91}"/>
          </ac:spMkLst>
        </pc:spChg>
        <pc:spChg chg="del">
          <ac:chgData name="Ward, Reagan" userId="27291eb4-8241-4961-9e69-8c66e34cc5b0" providerId="ADAL" clId="{9941803A-085E-47D7-84EF-59AB115E842A}" dt="2024-11-06T18:19:35.247" v="867" actId="700"/>
          <ac:spMkLst>
            <pc:docMk/>
            <pc:sldMk cId="1834267042" sldId="5693"/>
            <ac:spMk id="5" creationId="{6A9196B5-F829-AD4C-28D3-DBB14A783547}"/>
          </ac:spMkLst>
        </pc:spChg>
        <pc:spChg chg="del mod ord">
          <ac:chgData name="Ward, Reagan" userId="27291eb4-8241-4961-9e69-8c66e34cc5b0" providerId="ADAL" clId="{9941803A-085E-47D7-84EF-59AB115E842A}" dt="2024-11-06T18:19:35.247" v="867" actId="700"/>
          <ac:spMkLst>
            <pc:docMk/>
            <pc:sldMk cId="1834267042" sldId="5693"/>
            <ac:spMk id="6" creationId="{B85E404F-1037-BD91-74A4-1B9E72B09A79}"/>
          </ac:spMkLst>
        </pc:spChg>
        <pc:spChg chg="mod ord">
          <ac:chgData name="Ward, Reagan" userId="27291eb4-8241-4961-9e69-8c66e34cc5b0" providerId="ADAL" clId="{9941803A-085E-47D7-84EF-59AB115E842A}" dt="2024-11-06T18:27:52.228" v="1061" actId="13244"/>
          <ac:spMkLst>
            <pc:docMk/>
            <pc:sldMk cId="1834267042" sldId="5693"/>
            <ac:spMk id="7" creationId="{420906DA-641B-BAAD-07F3-1C05B25685F7}"/>
          </ac:spMkLst>
        </pc:spChg>
        <pc:spChg chg="del mod ord">
          <ac:chgData name="Ward, Reagan" userId="27291eb4-8241-4961-9e69-8c66e34cc5b0" providerId="ADAL" clId="{9941803A-085E-47D7-84EF-59AB115E842A}" dt="2024-11-06T18:19:35.247" v="867" actId="700"/>
          <ac:spMkLst>
            <pc:docMk/>
            <pc:sldMk cId="1834267042" sldId="5693"/>
            <ac:spMk id="8" creationId="{81927FF7-B5A2-C9D6-08D7-F31A5E221BBB}"/>
          </ac:spMkLst>
        </pc:spChg>
        <pc:spChg chg="del mod ord">
          <ac:chgData name="Ward, Reagan" userId="27291eb4-8241-4961-9e69-8c66e34cc5b0" providerId="ADAL" clId="{9941803A-085E-47D7-84EF-59AB115E842A}" dt="2024-11-06T18:19:35.247" v="867" actId="700"/>
          <ac:spMkLst>
            <pc:docMk/>
            <pc:sldMk cId="1834267042" sldId="5693"/>
            <ac:spMk id="9" creationId="{7C200B36-E491-7DFA-6F98-F235E837AAAA}"/>
          </ac:spMkLst>
        </pc:spChg>
        <pc:spChg chg="add mod ord">
          <ac:chgData name="Ward, Reagan" userId="27291eb4-8241-4961-9e69-8c66e34cc5b0" providerId="ADAL" clId="{9941803A-085E-47D7-84EF-59AB115E842A}" dt="2024-11-07T15:04:35.797" v="1065" actId="20577"/>
          <ac:spMkLst>
            <pc:docMk/>
            <pc:sldMk cId="1834267042" sldId="5693"/>
            <ac:spMk id="10" creationId="{868167E4-3818-5985-72FB-9D038D35666B}"/>
          </ac:spMkLst>
        </pc:spChg>
        <pc:spChg chg="add del mod ord">
          <ac:chgData name="Ward, Reagan" userId="27291eb4-8241-4961-9e69-8c66e34cc5b0" providerId="ADAL" clId="{9941803A-085E-47D7-84EF-59AB115E842A}" dt="2024-11-06T18:25:40.838" v="1027"/>
          <ac:spMkLst>
            <pc:docMk/>
            <pc:sldMk cId="1834267042" sldId="5693"/>
            <ac:spMk id="11" creationId="{2F454D12-50E2-9740-92F2-B011D9D3E4C6}"/>
          </ac:spMkLst>
        </pc:spChg>
        <pc:spChg chg="add del mod ord">
          <ac:chgData name="Ward, Reagan" userId="27291eb4-8241-4961-9e69-8c66e34cc5b0" providerId="ADAL" clId="{9941803A-085E-47D7-84EF-59AB115E842A}" dt="2024-11-06T18:25:45.428" v="1028"/>
          <ac:spMkLst>
            <pc:docMk/>
            <pc:sldMk cId="1834267042" sldId="5693"/>
            <ac:spMk id="12" creationId="{FD328775-DC90-C524-48B2-A7674CA9EC74}"/>
          </ac:spMkLst>
        </pc:spChg>
        <pc:spChg chg="add del mod ord">
          <ac:chgData name="Ward, Reagan" userId="27291eb4-8241-4961-9e69-8c66e34cc5b0" providerId="ADAL" clId="{9941803A-085E-47D7-84EF-59AB115E842A}" dt="2024-11-06T18:19:40.182" v="870"/>
          <ac:spMkLst>
            <pc:docMk/>
            <pc:sldMk cId="1834267042" sldId="5693"/>
            <ac:spMk id="13" creationId="{62AD1112-BC82-03BE-0032-282D14A512AA}"/>
          </ac:spMkLst>
        </pc:spChg>
        <pc:spChg chg="add mod ord">
          <ac:chgData name="Ward, Reagan" userId="27291eb4-8241-4961-9e69-8c66e34cc5b0" providerId="ADAL" clId="{9941803A-085E-47D7-84EF-59AB115E842A}" dt="2024-11-06T18:27:48.075" v="1059" actId="13244"/>
          <ac:spMkLst>
            <pc:docMk/>
            <pc:sldMk cId="1834267042" sldId="5693"/>
            <ac:spMk id="14" creationId="{B75F479C-E575-7CFF-F323-700CBE42E209}"/>
          </ac:spMkLst>
        </pc:spChg>
        <pc:spChg chg="add del mod ord">
          <ac:chgData name="Ward, Reagan" userId="27291eb4-8241-4961-9e69-8c66e34cc5b0" providerId="ADAL" clId="{9941803A-085E-47D7-84EF-59AB115E842A}" dt="2024-11-06T18:19:59.690" v="875"/>
          <ac:spMkLst>
            <pc:docMk/>
            <pc:sldMk cId="1834267042" sldId="5693"/>
            <ac:spMk id="15" creationId="{2C341B8F-02EC-1293-D77D-71359871F82B}"/>
          </ac:spMkLst>
        </pc:spChg>
        <pc:spChg chg="add mod">
          <ac:chgData name="Ward, Reagan" userId="27291eb4-8241-4961-9e69-8c66e34cc5b0" providerId="ADAL" clId="{9941803A-085E-47D7-84EF-59AB115E842A}" dt="2024-11-06T18:25:40.838" v="1027"/>
          <ac:spMkLst>
            <pc:docMk/>
            <pc:sldMk cId="1834267042" sldId="5693"/>
            <ac:spMk id="18" creationId="{721AE08E-9102-D2F9-4D48-74630639ABA9}"/>
          </ac:spMkLst>
        </pc:spChg>
        <pc:spChg chg="add mod">
          <ac:chgData name="Ward, Reagan" userId="27291eb4-8241-4961-9e69-8c66e34cc5b0" providerId="ADAL" clId="{9941803A-085E-47D7-84EF-59AB115E842A}" dt="2024-11-06T18:25:45.428" v="1028"/>
          <ac:spMkLst>
            <pc:docMk/>
            <pc:sldMk cId="1834267042" sldId="5693"/>
            <ac:spMk id="19" creationId="{407AB614-2F42-E94A-40AC-BAB2AC556803}"/>
          </ac:spMkLst>
        </pc:spChg>
        <pc:graphicFrameChg chg="add mod">
          <ac:chgData name="Ward, Reagan" userId="27291eb4-8241-4961-9e69-8c66e34cc5b0" providerId="ADAL" clId="{9941803A-085E-47D7-84EF-59AB115E842A}" dt="2024-11-07T15:06:57.578" v="1074" actId="27636"/>
          <ac:graphicFrameMkLst>
            <pc:docMk/>
            <pc:sldMk cId="1834267042" sldId="5693"/>
            <ac:graphicFrameMk id="16" creationId="{5B705B68-CDD3-68DB-5FE0-B8BCDF10690F}"/>
          </ac:graphicFrameMkLst>
        </pc:graphicFrameChg>
        <pc:picChg chg="add mod ord">
          <ac:chgData name="Ward, Reagan" userId="27291eb4-8241-4961-9e69-8c66e34cc5b0" providerId="ADAL" clId="{9941803A-085E-47D7-84EF-59AB115E842A}" dt="2024-11-06T18:27:50.498" v="1060" actId="13244"/>
          <ac:picMkLst>
            <pc:docMk/>
            <pc:sldMk cId="1834267042" sldId="5693"/>
            <ac:picMk id="17" creationId="{0405E5AF-D871-29BC-2978-4B9FBC8A3752}"/>
          </ac:picMkLst>
        </pc:picChg>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sldChg chg="modSp">
        <pc:chgData name="Rhodes, Tara" userId="S::rhodes_t@cde.state.co.us::566307b0-1e17-4826-87e1-0feb85a922f2" providerId="AD" clId="Web-{20D2B1E4-1B5C-0675-7341-A1F4E8AF3447}" dt="2024-10-02T21:23:22.358" v="25" actId="20577"/>
        <pc:sldMkLst>
          <pc:docMk/>
          <pc:sldMk cId="987153537" sldId="5643"/>
        </pc:sldMkLst>
        <pc:spChg chg="mod">
          <ac:chgData name="Rhodes, Tara" userId="S::rhodes_t@cde.state.co.us::566307b0-1e17-4826-87e1-0feb85a922f2" providerId="AD" clId="Web-{20D2B1E4-1B5C-0675-7341-A1F4E8AF3447}" dt="2024-10-02T21:23:22.358" v="25" actId="20577"/>
          <ac:spMkLst>
            <pc:docMk/>
            <pc:sldMk cId="987153537" sldId="5643"/>
            <ac:spMk id="3" creationId="{1E42A620-853D-8835-FCF7-09589B0661FA}"/>
          </ac:spMkLst>
        </pc:spChg>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pChg chg="mod">
          <ac:chgData name="Wenzel, Brooke" userId="672bf8d3-b15b-4e02-a6d1-39319a0df09b" providerId="ADAL" clId="{94AC76F7-ECD0-437B-AC52-B9448DAFCB5D}" dt="2024-11-12T14:02:35.543" v="296" actId="313"/>
          <ac:spMkLst>
            <pc:docMk/>
            <pc:sldMk cId="2435853885" sldId="1682"/>
            <ac:spMk id="3" creationId="{00000000-0000-0000-0000-000000000000}"/>
          </ac:spMkLst>
        </pc:spChg>
        <pc:picChg chg="mod">
          <ac:chgData name="Wenzel, Brooke" userId="672bf8d3-b15b-4e02-a6d1-39319a0df09b" providerId="ADAL" clId="{94AC76F7-ECD0-437B-AC52-B9448DAFCB5D}" dt="2024-11-14T13:25:27.386" v="374" actId="1076"/>
          <ac:picMkLst>
            <pc:docMk/>
            <pc:sldMk cId="2435853885" sldId="1682"/>
            <ac:picMk id="12" creationId="{1B01174E-32F3-B981-3A6C-BC46A6797AEA}"/>
          </ac:picMkLst>
        </pc:picChg>
      </pc:sldChg>
      <pc:sldChg chg="modSp mod">
        <pc:chgData name="Wenzel, Brooke" userId="672bf8d3-b15b-4e02-a6d1-39319a0df09b" providerId="ADAL" clId="{94AC76F7-ECD0-437B-AC52-B9448DAFCB5D}" dt="2024-11-12T13:59:06.353" v="218" actId="1076"/>
        <pc:sldMkLst>
          <pc:docMk/>
          <pc:sldMk cId="1037917088" sldId="5098"/>
        </pc:sldMkLst>
        <pc:spChg chg="mod">
          <ac:chgData name="Wenzel, Brooke" userId="672bf8d3-b15b-4e02-a6d1-39319a0df09b" providerId="ADAL" clId="{94AC76F7-ECD0-437B-AC52-B9448DAFCB5D}" dt="2024-11-12T13:59:06.353" v="218" actId="1076"/>
          <ac:spMkLst>
            <pc:docMk/>
            <pc:sldMk cId="1037917088" sldId="5098"/>
            <ac:spMk id="3" creationId="{6BF4B97E-13F4-8EB1-7148-584349E80E76}"/>
          </ac:spMkLst>
        </pc:spChg>
        <pc:graphicFrameChg chg="modGraphic">
          <ac:chgData name="Wenzel, Brooke" userId="672bf8d3-b15b-4e02-a6d1-39319a0df09b" providerId="ADAL" clId="{94AC76F7-ECD0-437B-AC52-B9448DAFCB5D}" dt="2024-11-12T13:58:55.306" v="217" actId="20577"/>
          <ac:graphicFrameMkLst>
            <pc:docMk/>
            <pc:sldMk cId="1037917088" sldId="5098"/>
            <ac:graphicFrameMk id="5" creationId="{5E4612F7-68C6-57CA-E918-38EF641F73CF}"/>
          </ac:graphicFrameMkLst>
        </pc:graphicFrameChg>
      </pc:sldChg>
      <pc:sldChg chg="modSp add mod">
        <pc:chgData name="Wenzel, Brooke" userId="672bf8d3-b15b-4e02-a6d1-39319a0df09b" providerId="ADAL" clId="{94AC76F7-ECD0-437B-AC52-B9448DAFCB5D}" dt="2024-11-14T13:26:51.009" v="382" actId="20577"/>
        <pc:sldMkLst>
          <pc:docMk/>
          <pc:sldMk cId="3987200273" sldId="5182"/>
        </pc:sldMkLst>
        <pc:spChg chg="mod">
          <ac:chgData name="Wenzel, Brooke" userId="672bf8d3-b15b-4e02-a6d1-39319a0df09b" providerId="ADAL" clId="{94AC76F7-ECD0-437B-AC52-B9448DAFCB5D}" dt="2024-11-14T13:26:51.009" v="382" actId="20577"/>
          <ac:spMkLst>
            <pc:docMk/>
            <pc:sldMk cId="3987200273" sldId="5182"/>
            <ac:spMk id="5" creationId="{3B14770B-FF20-6698-4853-6CA04B57AF34}"/>
          </ac:spMkLst>
        </pc:spChg>
        <pc:spChg chg="mod">
          <ac:chgData name="Wenzel, Brooke" userId="672bf8d3-b15b-4e02-a6d1-39319a0df09b" providerId="ADAL" clId="{94AC76F7-ECD0-437B-AC52-B9448DAFCB5D}" dt="2024-11-12T14:01:14.054" v="238" actId="20577"/>
          <ac:spMkLst>
            <pc:docMk/>
            <pc:sldMk cId="3987200273" sldId="5182"/>
            <ac:spMk id="6" creationId="{E834ECA5-7982-40B7-B5DE-54E3B9F3091A}"/>
          </ac:spMkLst>
        </pc:spChg>
      </pc:sldChg>
      <pc:sldChg chg="modSp add mod">
        <pc:chgData name="Wenzel, Brooke" userId="672bf8d3-b15b-4e02-a6d1-39319a0df09b" providerId="ADAL" clId="{94AC76F7-ECD0-437B-AC52-B9448DAFCB5D}" dt="2024-11-14T13:25:35.832" v="376" actId="6549"/>
        <pc:sldMkLst>
          <pc:docMk/>
          <pc:sldMk cId="95310416" sldId="5184"/>
        </pc:sldMkLst>
        <pc:spChg chg="mod">
          <ac:chgData name="Wenzel, Brooke" userId="672bf8d3-b15b-4e02-a6d1-39319a0df09b" providerId="ADAL" clId="{94AC76F7-ECD0-437B-AC52-B9448DAFCB5D}" dt="2024-11-12T14:02:51.191" v="307" actId="20577"/>
          <ac:spMkLst>
            <pc:docMk/>
            <pc:sldMk cId="95310416" sldId="5184"/>
            <ac:spMk id="2" creationId="{00000000-0000-0000-0000-000000000000}"/>
          </ac:spMkLst>
        </pc:spChg>
        <pc:spChg chg="mod">
          <ac:chgData name="Wenzel, Brooke" userId="672bf8d3-b15b-4e02-a6d1-39319a0df09b" providerId="ADAL" clId="{94AC76F7-ECD0-437B-AC52-B9448DAFCB5D}" dt="2024-11-14T13:25:35.832" v="376" actId="6549"/>
          <ac:spMkLst>
            <pc:docMk/>
            <pc:sldMk cId="95310416" sldId="5184"/>
            <ac:spMk id="3" creationId="{00000000-0000-0000-0000-000000000000}"/>
          </ac:spMkLst>
        </pc:spChg>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pChg chg="mod">
          <ac:chgData name="Wenzel, Brooke" userId="672bf8d3-b15b-4e02-a6d1-39319a0df09b" providerId="ADAL" clId="{94AC76F7-ECD0-437B-AC52-B9448DAFCB5D}" dt="2024-11-12T14:04:22.687" v="372" actId="20577"/>
          <ac:spMkLst>
            <pc:docMk/>
            <pc:sldMk cId="2273958347" sldId="5534"/>
            <ac:spMk id="3" creationId="{065942A1-DDD6-41B8-7736-E4235BB16BB8}"/>
          </ac:spMkLst>
        </pc:spChg>
      </pc:sldChg>
      <pc:sldChg chg="addSp delSp modSp mod">
        <pc:chgData name="Wenzel, Brooke" userId="672bf8d3-b15b-4e02-a6d1-39319a0df09b" providerId="ADAL" clId="{94AC76F7-ECD0-437B-AC52-B9448DAFCB5D}" dt="2024-11-12T14:03:58.155" v="370" actId="1076"/>
        <pc:sldMkLst>
          <pc:docMk/>
          <pc:sldMk cId="1302995045" sldId="5536"/>
        </pc:sldMkLst>
        <pc:spChg chg="add del mod">
          <ac:chgData name="Wenzel, Brooke" userId="672bf8d3-b15b-4e02-a6d1-39319a0df09b" providerId="ADAL" clId="{94AC76F7-ECD0-437B-AC52-B9448DAFCB5D}" dt="2024-11-12T13:59:28.443" v="222" actId="478"/>
          <ac:spMkLst>
            <pc:docMk/>
            <pc:sldMk cId="1302995045" sldId="5536"/>
            <ac:spMk id="9" creationId="{429252EB-633F-4177-A575-9ED4C623C5C1}"/>
          </ac:spMkLst>
        </pc:spChg>
        <pc:spChg chg="del">
          <ac:chgData name="Wenzel, Brooke" userId="672bf8d3-b15b-4e02-a6d1-39319a0df09b" providerId="ADAL" clId="{94AC76F7-ECD0-437B-AC52-B9448DAFCB5D}" dt="2024-11-12T13:59:20.398" v="220" actId="478"/>
          <ac:spMkLst>
            <pc:docMk/>
            <pc:sldMk cId="1302995045" sldId="5536"/>
            <ac:spMk id="10" creationId="{55262731-B573-037E-0D5A-3110737D50C7}"/>
          </ac:spMkLst>
        </pc:spChg>
        <pc:spChg chg="mod">
          <ac:chgData name="Wenzel, Brooke" userId="672bf8d3-b15b-4e02-a6d1-39319a0df09b" providerId="ADAL" clId="{94AC76F7-ECD0-437B-AC52-B9448DAFCB5D}" dt="2024-11-12T13:59:31.621" v="223" actId="1076"/>
          <ac:spMkLst>
            <pc:docMk/>
            <pc:sldMk cId="1302995045" sldId="5536"/>
            <ac:spMk id="11" creationId="{361AF316-012D-2358-9B1D-414C082924F3}"/>
          </ac:spMkLst>
        </pc:spChg>
        <pc:graphicFrameChg chg="mod">
          <ac:chgData name="Wenzel, Brooke" userId="672bf8d3-b15b-4e02-a6d1-39319a0df09b" providerId="ADAL" clId="{94AC76F7-ECD0-437B-AC52-B9448DAFCB5D}" dt="2024-11-12T14:03:58.155" v="370" actId="1076"/>
          <ac:graphicFrameMkLst>
            <pc:docMk/>
            <pc:sldMk cId="1302995045" sldId="5536"/>
            <ac:graphicFrameMk id="6" creationId="{CA84F8F5-7E20-F011-DBA6-A687BFA5B74B}"/>
          </ac:graphicFrameMkLst>
        </pc:graphicFrameChg>
        <pc:graphicFrameChg chg="del">
          <ac:chgData name="Wenzel, Brooke" userId="672bf8d3-b15b-4e02-a6d1-39319a0df09b" providerId="ADAL" clId="{94AC76F7-ECD0-437B-AC52-B9448DAFCB5D}" dt="2024-11-12T13:59:27.013" v="221" actId="478"/>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94AC76F7-ECD0-437B-AC52-B9448DAFCB5D}" dt="2024-11-12T13:59:09.338" v="219" actId="1076"/>
        <pc:sldMkLst>
          <pc:docMk/>
          <pc:sldMk cId="500438566" sldId="5672"/>
        </pc:sldMkLst>
        <pc:spChg chg="mod">
          <ac:chgData name="Wenzel, Brooke" userId="672bf8d3-b15b-4e02-a6d1-39319a0df09b" providerId="ADAL" clId="{94AC76F7-ECD0-437B-AC52-B9448DAFCB5D}" dt="2024-11-12T13:59:09.338" v="219" actId="1076"/>
          <ac:spMkLst>
            <pc:docMk/>
            <pc:sldMk cId="500438566" sldId="5672"/>
            <ac:spMk id="3" creationId="{6BF4B97E-13F4-8EB1-7148-584349E80E76}"/>
          </ac:spMkLst>
        </pc:spChg>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pChg chg="mod">
          <ac:chgData name="Gudka, Dawna" userId="823cceae-331b-41d6-9a63-34ad6d1db55c" providerId="ADAL" clId="{C1F9C919-D4D1-4591-A29A-58A719520444}" dt="2024-11-14T15:20:35.596" v="60" actId="33524"/>
          <ac:spMkLst>
            <pc:docMk/>
            <pc:sldMk cId="3762705719" sldId="5702"/>
            <ac:spMk id="3" creationId="{F8626D9F-9A71-3A4D-B2B0-50197985CF77}"/>
          </ac:spMkLst>
        </pc:spChg>
      </pc:sldChg>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modSp">
        <pc:chgData name="Tribbett, Jessica" userId="S::tribbett_jessica@cde.state.co.us::b8af59d7-a86d-4166-a022-d856dc24c475" providerId="AD" clId="Web-{81F99F68-FF9E-44D6-B2F2-F7AA54557B53}" dt="2024-11-07T15:45:47.725" v="40"/>
        <pc:sldMkLst>
          <pc:docMk/>
          <pc:sldMk cId="1212467416" sldId="261"/>
        </pc:sldMkLst>
        <pc:graphicFrameChg chg="mod modGraphic">
          <ac:chgData name="Tribbett, Jessica" userId="S::tribbett_jessica@cde.state.co.us::b8af59d7-a86d-4166-a022-d856dc24c475" providerId="AD" clId="Web-{81F99F68-FF9E-44D6-B2F2-F7AA54557B53}" dt="2024-11-07T15:45:47.725" v="40"/>
          <ac:graphicFrameMkLst>
            <pc:docMk/>
            <pc:sldMk cId="1212467416" sldId="261"/>
            <ac:graphicFrameMk id="5" creationId="{9C3641C5-EC4F-D3EA-E4A2-8ABB597C5BAA}"/>
          </ac:graphicFrameMkLst>
        </pc:graphicFrameChg>
      </pc:sldChg>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delSp modSp del">
        <pc:chgData name="Tribbett, Jessica" userId="S::tribbett_jessica@cde.state.co.us::b8af59d7-a86d-4166-a022-d856dc24c475" providerId="AD" clId="Web-{2967BE02-9C16-ED2C-7308-D2AF93747397}" dt="2024-10-02T19:02:59.595" v="159"/>
        <pc:sldMkLst>
          <pc:docMk/>
          <pc:sldMk cId="4006630429" sldId="282"/>
        </pc:sldMkLst>
      </pc:sldChg>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pChg chg="mod">
          <ac:chgData name="Heitman, Lindsey" userId="a9773a47-99d2-4599-9377-6d37e9ec0bd3" providerId="ADAL" clId="{AE671099-6B2D-4B3F-B33E-51CBDBC8FB42}" dt="2024-10-24T13:50:03.905" v="414" actId="14100"/>
          <ac:spMkLst>
            <pc:docMk/>
            <pc:sldMk cId="783971613" sldId="5619"/>
            <ac:spMk id="2" creationId="{222E4C28-041D-59D2-0291-9738FE10DDD0}"/>
          </ac:spMkLst>
        </pc:spChg>
        <pc:spChg chg="mod">
          <ac:chgData name="Heitman, Lindsey" userId="a9773a47-99d2-4599-9377-6d37e9ec0bd3" providerId="ADAL" clId="{AE671099-6B2D-4B3F-B33E-51CBDBC8FB42}" dt="2024-10-24T13:49:51.265" v="388" actId="20577"/>
          <ac:spMkLst>
            <pc:docMk/>
            <pc:sldMk cId="783971613" sldId="5619"/>
            <ac:spMk id="3" creationId="{1C053128-2E61-BD39-9230-D3FF32B16187}"/>
          </ac:spMkLst>
        </pc:spChg>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modSp">
        <pc:chgData name="Tribbett, Jessica" userId="S::tribbett_jessica@cde.state.co.us::b8af59d7-a86d-4166-a022-d856dc24c475" providerId="AD" clId="Web-{56CC30EF-DA0F-19B6-B165-9FAFF3DCA61C}" dt="2024-06-26T22:10:38.427" v="3"/>
        <pc:sldMkLst>
          <pc:docMk/>
          <pc:sldMk cId="3227145924" sldId="5097"/>
        </pc:sldMkLst>
      </pc:sldChg>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graphicFrameChg chg="modGraphic">
          <ac:chgData name="Wenzel, Brooke" userId="672bf8d3-b15b-4e02-a6d1-39319a0df09b" providerId="ADAL" clId="{C78766B6-AF90-40C9-A1D5-0DB13ED5E6E7}" dt="2024-10-02T12:29:43.875" v="89" actId="21"/>
          <ac:graphicFrameMkLst>
            <pc:docMk/>
            <pc:sldMk cId="1302995045" sldId="5536"/>
            <ac:graphicFrameMk id="8" creationId="{0AA46493-7A36-0C49-C5A7-D18F10C7496C}"/>
          </ac:graphicFrameMkLst>
        </pc:graphicFrameChg>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pChg chg="mod">
          <ac:chgData name="Hoffman, Peter" userId="673cee94-26bd-4c2a-ab82-1b3669e2f049" providerId="ADAL" clId="{089797F3-FDD9-45CC-BEBF-D31F1CF0280E}" dt="2024-09-17T16:19:07.580" v="298" actId="20577"/>
          <ac:spMkLst>
            <pc:docMk/>
            <pc:sldMk cId="1399099337" sldId="5628"/>
            <ac:spMk id="5" creationId="{46A12942-3060-A605-2DD5-60573A108DDD}"/>
          </ac:spMkLst>
        </pc:spChg>
        <pc:spChg chg="mod">
          <ac:chgData name="Hoffman, Peter" userId="673cee94-26bd-4c2a-ab82-1b3669e2f049" providerId="ADAL" clId="{089797F3-FDD9-45CC-BEBF-D31F1CF0280E}" dt="2024-09-17T16:19:12.345" v="308" actId="20577"/>
          <ac:spMkLst>
            <pc:docMk/>
            <pc:sldMk cId="1399099337" sldId="5628"/>
            <ac:spMk id="6" creationId="{C75DFE38-ED8C-8D2F-6BF4-9A98E48A88BE}"/>
          </ac:spMkLst>
        </pc:spChg>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pChg chg="mod">
          <ac:chgData name="Ryan, Erica" userId="S::ryan_e@cde.state.co.us::2cbcda9b-16dc-40f4-b0ba-82e204f6e4ca" providerId="AD" clId="Web-{2951141A-4A95-C69C-17C3-41B2EFA131D5}" dt="2024-09-18T18:44:17.672" v="15" actId="20577"/>
          <ac:spMkLst>
            <pc:docMk/>
            <pc:sldMk cId="1399099337" sldId="5628"/>
            <ac:spMk id="6" creationId="{C75DFE38-ED8C-8D2F-6BF4-9A98E48A88BE}"/>
          </ac:spMkLst>
        </pc:spChg>
      </pc:sldChg>
      <pc:sldChg chg="modSp">
        <pc:chgData name="Ryan, Erica" userId="S::ryan_e@cde.state.co.us::2cbcda9b-16dc-40f4-b0ba-82e204f6e4ca" providerId="AD" clId="Web-{2951141A-4A95-C69C-17C3-41B2EFA131D5}" dt="2024-09-18T19:21:58.153" v="663" actId="20577"/>
        <pc:sldMkLst>
          <pc:docMk/>
          <pc:sldMk cId="2941160506" sldId="5629"/>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graphicFrameChg chg="modGraphic">
          <ac:chgData name="Gudka, Dawna" userId="823cceae-331b-41d6-9a63-34ad6d1db55c" providerId="ADAL" clId="{EB43833B-92F3-444C-AA27-D68DCB43D72B}" dt="2024-10-30T23:15:42.721" v="137" actId="6549"/>
          <ac:graphicFrameMkLst>
            <pc:docMk/>
            <pc:sldMk cId="1037917088" sldId="5098"/>
            <ac:graphicFrameMk id="5" creationId="{5E4612F7-68C6-57CA-E918-38EF641F73CF}"/>
          </ac:graphicFrameMkLst>
        </pc:graphicFrameChg>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modSp add mod">
        <pc:chgData name="Severson, Annette" userId="199f3c28-b733-4b36-8b0e-b7eb6984ff94" providerId="ADAL" clId="{ACE50045-CB3F-4C00-AB1D-23C8230B6AA7}" dt="2024-10-29T14:01:22.883" v="7" actId="20577"/>
        <pc:sldMkLst>
          <pc:docMk/>
          <pc:sldMk cId="1546650072" sldId="4525"/>
        </pc:sldMkLst>
        <pc:spChg chg="mod">
          <ac:chgData name="Severson, Annette" userId="199f3c28-b733-4b36-8b0e-b7eb6984ff94" providerId="ADAL" clId="{ACE50045-CB3F-4C00-AB1D-23C8230B6AA7}" dt="2024-10-29T14:01:22.883" v="7" actId="20577"/>
          <ac:spMkLst>
            <pc:docMk/>
            <pc:sldMk cId="1546650072" sldId="4525"/>
            <ac:spMk id="4" creationId="{63457CE5-4128-61BA-AF35-CB365D75D1B0}"/>
          </ac:spMkLst>
        </pc:spChg>
      </pc:sldChg>
      <pc:sldChg chg="modSp add mod">
        <pc:chgData name="Severson, Annette" userId="199f3c28-b733-4b36-8b0e-b7eb6984ff94" providerId="ADAL" clId="{ACE50045-CB3F-4C00-AB1D-23C8230B6AA7}" dt="2024-10-29T14:01:55.700" v="26" actId="6549"/>
        <pc:sldMkLst>
          <pc:docMk/>
          <pc:sldMk cId="3771905201" sldId="4955"/>
        </pc:sldMkLst>
        <pc:spChg chg="mod">
          <ac:chgData name="Severson, Annette" userId="199f3c28-b733-4b36-8b0e-b7eb6984ff94" providerId="ADAL" clId="{ACE50045-CB3F-4C00-AB1D-23C8230B6AA7}" dt="2024-10-29T14:01:55.700" v="26" actId="6549"/>
          <ac:spMkLst>
            <pc:docMk/>
            <pc:sldMk cId="3771905201" sldId="4955"/>
            <ac:spMk id="5" creationId="{6E65669C-9132-C8FB-8F58-923F3C35F5CE}"/>
          </ac:spMkLst>
        </pc:spChg>
      </pc:sldChg>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pChg chg="mod">
          <ac:chgData name="Severson, Annette" userId="199f3c28-b733-4b36-8b0e-b7eb6984ff94" providerId="ADAL" clId="{ACE50045-CB3F-4C00-AB1D-23C8230B6AA7}" dt="2024-10-29T14:01:14.394" v="2" actId="27636"/>
          <ac:spMkLst>
            <pc:docMk/>
            <pc:sldMk cId="1135109802" sldId="5313"/>
            <ac:spMk id="5" creationId="{27E6D51B-35B4-6BB7-ED3F-D505B2CB0DA3}"/>
          </ac:spMkLst>
        </pc:spChg>
      </pc:sldChg>
      <pc:sldChg chg="add">
        <pc:chgData name="Severson, Annette" userId="199f3c28-b733-4b36-8b0e-b7eb6984ff94" providerId="ADAL" clId="{ACE50045-CB3F-4C00-AB1D-23C8230B6AA7}" dt="2024-10-29T14:01:14.182" v="0"/>
        <pc:sldMkLst>
          <pc:docMk/>
          <pc:sldMk cId="168519829" sldId="5589"/>
        </pc:sldMkLst>
      </pc:sldChg>
      <pc:sldChg chg="modSp add mod">
        <pc:chgData name="Severson, Annette" userId="199f3c28-b733-4b36-8b0e-b7eb6984ff94" providerId="ADAL" clId="{ACE50045-CB3F-4C00-AB1D-23C8230B6AA7}" dt="2024-10-29T14:03:46.766" v="162"/>
        <pc:sldMkLst>
          <pc:docMk/>
          <pc:sldMk cId="1125029257" sldId="5590"/>
        </pc:sldMkLst>
        <pc:spChg chg="mod">
          <ac:chgData name="Severson, Annette" userId="199f3c28-b733-4b36-8b0e-b7eb6984ff94" providerId="ADAL" clId="{ACE50045-CB3F-4C00-AB1D-23C8230B6AA7}" dt="2024-10-29T14:03:46.766" v="162"/>
          <ac:spMkLst>
            <pc:docMk/>
            <pc:sldMk cId="1125029257" sldId="5590"/>
            <ac:spMk id="3" creationId="{DFA2EB44-748D-D60C-027C-DB6C705FDFFF}"/>
          </ac:spMkLst>
        </pc:spChg>
      </pc:sldChg>
      <pc:sldChg chg="modSp add mod">
        <pc:chgData name="Severson, Annette" userId="199f3c28-b733-4b36-8b0e-b7eb6984ff94" providerId="ADAL" clId="{ACE50045-CB3F-4C00-AB1D-23C8230B6AA7}" dt="2024-10-29T14:02:37.801" v="40" actId="20577"/>
        <pc:sldMkLst>
          <pc:docMk/>
          <pc:sldMk cId="3805491149" sldId="5591"/>
        </pc:sldMkLst>
        <pc:spChg chg="mod">
          <ac:chgData name="Severson, Annette" userId="199f3c28-b733-4b36-8b0e-b7eb6984ff94" providerId="ADAL" clId="{ACE50045-CB3F-4C00-AB1D-23C8230B6AA7}" dt="2024-10-29T14:02:37.801" v="40" actId="20577"/>
          <ac:spMkLst>
            <pc:docMk/>
            <pc:sldMk cId="3805491149" sldId="5591"/>
            <ac:spMk id="3" creationId="{66DE11A4-87C8-F2E7-9E45-0DE4813E00A8}"/>
          </ac:spMkLst>
        </pc:spChg>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pChg chg="mod">
          <ac:chgData name="McRee, Rebecca" userId="S::mcree_r@cde.state.co.us::3a10fa13-9d60-4c0b-b361-471945732c34" providerId="AD" clId="Web-{A4722E56-17BD-50E1-4708-DACFFF506772}" dt="2024-11-14T00:02:23.538" v="445" actId="20577"/>
          <ac:spMkLst>
            <pc:docMk/>
            <pc:sldMk cId="829353435" sldId="5684"/>
            <ac:spMk id="3" creationId="{6EE98785-E54E-1A40-EACF-B41D0D868FE6}"/>
          </ac:spMkLst>
        </pc:spChg>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sldChg chg="addSp delSp modSp mod chgLayout">
        <pc:chgData name="Gudka, Dawna" userId="823cceae-331b-41d6-9a63-34ad6d1db55c" providerId="ADAL" clId="{1BC5CFDB-28A5-4F00-83C0-9CC9655386DA}" dt="2024-11-07T15:53:22.500" v="26" actId="20577"/>
        <pc:sldMkLst>
          <pc:docMk/>
          <pc:sldMk cId="4188670183" sldId="5621"/>
        </pc:sldMkLst>
        <pc:spChg chg="add del mod">
          <ac:chgData name="Gudka, Dawna" userId="823cceae-331b-41d6-9a63-34ad6d1db55c" providerId="ADAL" clId="{1BC5CFDB-28A5-4F00-83C0-9CC9655386DA}" dt="2024-11-07T15:52:12.789" v="0" actId="6264"/>
          <ac:spMkLst>
            <pc:docMk/>
            <pc:sldMk cId="4188670183" sldId="5621"/>
            <ac:spMk id="2" creationId="{AFC8877D-B6EA-6258-EC4F-3B772A6E1EA8}"/>
          </ac:spMkLst>
        </pc:spChg>
        <pc:spChg chg="add del mod">
          <ac:chgData name="Gudka, Dawna" userId="823cceae-331b-41d6-9a63-34ad6d1db55c" providerId="ADAL" clId="{1BC5CFDB-28A5-4F00-83C0-9CC9655386DA}" dt="2024-11-07T15:52:12.789" v="0" actId="6264"/>
          <ac:spMkLst>
            <pc:docMk/>
            <pc:sldMk cId="4188670183" sldId="5621"/>
            <ac:spMk id="3" creationId="{86B4D4B1-8AAE-0338-FD55-FF6D659F0221}"/>
          </ac:spMkLst>
        </pc:spChg>
        <pc:spChg chg="mod ord">
          <ac:chgData name="Gudka, Dawna" userId="823cceae-331b-41d6-9a63-34ad6d1db55c" providerId="ADAL" clId="{1BC5CFDB-28A5-4F00-83C0-9CC9655386DA}" dt="2024-11-07T15:52:12.789" v="0" actId="6264"/>
          <ac:spMkLst>
            <pc:docMk/>
            <pc:sldMk cId="4188670183" sldId="5621"/>
            <ac:spMk id="4" creationId="{6187B34F-788A-1E6D-8E8F-9DFA3BF43D03}"/>
          </ac:spMkLst>
        </pc:spChg>
        <pc:spChg chg="add del mod">
          <ac:chgData name="Gudka, Dawna" userId="823cceae-331b-41d6-9a63-34ad6d1db55c" providerId="ADAL" clId="{1BC5CFDB-28A5-4F00-83C0-9CC9655386DA}" dt="2024-11-07T15:52:12.789" v="0" actId="6264"/>
          <ac:spMkLst>
            <pc:docMk/>
            <pc:sldMk cId="4188670183" sldId="5621"/>
            <ac:spMk id="5" creationId="{D2E276CE-AF5F-906A-7E7E-E6BF4D0E0DB0}"/>
          </ac:spMkLst>
        </pc:spChg>
        <pc:spChg chg="add del mod">
          <ac:chgData name="Gudka, Dawna" userId="823cceae-331b-41d6-9a63-34ad6d1db55c" providerId="ADAL" clId="{1BC5CFDB-28A5-4F00-83C0-9CC9655386DA}" dt="2024-11-07T15:52:12.789" v="0" actId="6264"/>
          <ac:spMkLst>
            <pc:docMk/>
            <pc:sldMk cId="4188670183" sldId="5621"/>
            <ac:spMk id="6" creationId="{C6AACDE6-3AB4-0D34-FACB-BA84F9D72B5E}"/>
          </ac:spMkLst>
        </pc:spChg>
        <pc:spChg chg="add del mod ord">
          <ac:chgData name="Gudka, Dawna" userId="823cceae-331b-41d6-9a63-34ad6d1db55c" providerId="ADAL" clId="{1BC5CFDB-28A5-4F00-83C0-9CC9655386DA}" dt="2024-11-07T15:53:00.661" v="7" actId="478"/>
          <ac:spMkLst>
            <pc:docMk/>
            <pc:sldMk cId="4188670183" sldId="5621"/>
            <ac:spMk id="7" creationId="{29C539AF-A28E-27C7-93C5-EBFB57B0882F}"/>
          </ac:spMkLst>
        </pc:spChg>
        <pc:spChg chg="mod ord">
          <ac:chgData name="Gudka, Dawna" userId="823cceae-331b-41d6-9a63-34ad6d1db55c" providerId="ADAL" clId="{1BC5CFDB-28A5-4F00-83C0-9CC9655386DA}" dt="2024-11-07T15:53:22.500" v="26" actId="20577"/>
          <ac:spMkLst>
            <pc:docMk/>
            <pc:sldMk cId="4188670183" sldId="5621"/>
            <ac:spMk id="14" creationId="{3C1A8908-D075-73CB-1BB2-C3C3FB43B44C}"/>
          </ac:spMkLst>
        </pc:spChg>
        <pc:spChg chg="mod ord">
          <ac:chgData name="Gudka, Dawna" userId="823cceae-331b-41d6-9a63-34ad6d1db55c" providerId="ADAL" clId="{1BC5CFDB-28A5-4F00-83C0-9CC9655386DA}" dt="2024-11-07T15:52:27.232" v="3" actId="21"/>
          <ac:spMkLst>
            <pc:docMk/>
            <pc:sldMk cId="4188670183" sldId="5621"/>
            <ac:spMk id="17" creationId="{F90D73F3-9569-D803-7298-616F1A3955D7}"/>
          </ac:spMkLst>
        </pc:spChg>
        <pc:graphicFrameChg chg="mod ord">
          <ac:chgData name="Gudka, Dawna" userId="823cceae-331b-41d6-9a63-34ad6d1db55c" providerId="ADAL" clId="{1BC5CFDB-28A5-4F00-83C0-9CC9655386DA}" dt="2024-11-07T15:52:12.789" v="0" actId="6264"/>
          <ac:graphicFrameMkLst>
            <pc:docMk/>
            <pc:sldMk cId="4188670183" sldId="5621"/>
            <ac:graphicFrameMk id="11" creationId="{4A046F5F-034D-A2DD-B7B6-B37CB3AF1360}"/>
          </ac:graphicFrameMkLst>
        </pc:graphicFrameChg>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ldChg>
      <pc:sldChg chg="modSp mod">
        <pc:chgData name="Gudka, Dawna" userId="823cceae-331b-41d6-9a63-34ad6d1db55c" providerId="ADAL" clId="{B0B7EA3B-119C-41D1-8192-96AA432579B4}" dt="2024-05-14T18:58:46.985" v="1593" actId="20577"/>
        <pc:sldMkLst>
          <pc:docMk/>
          <pc:sldMk cId="1212467416" sldId="261"/>
        </pc:sldMkLst>
      </pc:sldChg>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40:56.092" v="240" actId="20577"/>
        <pc:sldMkLst>
          <pc:docMk/>
          <pc:sldMk cId="3227145924" sldId="5097"/>
        </pc:sldMkLst>
        <pc:graphicFrameChg chg="modGraphic">
          <ac:chgData name="Ward, Reagan" userId="27291eb4-8241-4961-9e69-8c66e34cc5b0" providerId="ADAL" clId="{874C5487-1423-481D-8640-FF1A30EB5998}" dt="2024-10-15T22:40:56.092" v="240"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874C5487-1423-481D-8640-FF1A30EB5998}" dt="2024-10-15T22:39:56.559" v="203" actId="1076"/>
        <pc:sldMkLst>
          <pc:docMk/>
          <pc:sldMk cId="1037917088" sldId="5098"/>
        </pc:sldMkLst>
        <pc:spChg chg="mod">
          <ac:chgData name="Ward, Reagan" userId="27291eb4-8241-4961-9e69-8c66e34cc5b0" providerId="ADAL" clId="{874C5487-1423-481D-8640-FF1A30EB5998}" dt="2024-10-15T22:39:56.559" v="203" actId="1076"/>
          <ac:spMkLst>
            <pc:docMk/>
            <pc:sldMk cId="1037917088" sldId="5098"/>
            <ac:spMk id="3" creationId="{6BF4B97E-13F4-8EB1-7148-584349E80E76}"/>
          </ac:spMkLst>
        </pc:spChg>
        <pc:graphicFrameChg chg="mod modGraphic">
          <ac:chgData name="Ward, Reagan" userId="27291eb4-8241-4961-9e69-8c66e34cc5b0" providerId="ADAL" clId="{874C5487-1423-481D-8640-FF1A30EB5998}" dt="2024-10-15T22:39:47.085" v="202" actId="1076"/>
          <ac:graphicFrameMkLst>
            <pc:docMk/>
            <pc:sldMk cId="1037917088" sldId="5098"/>
            <ac:graphicFrameMk id="5" creationId="{5E4612F7-68C6-57CA-E918-38EF641F73CF}"/>
          </ac:graphicFrameMkLst>
        </pc:graphicFrameChg>
      </pc:sldChg>
      <pc:sldChg chg="modSp mod">
        <pc:chgData name="Ward, Reagan" userId="27291eb4-8241-4961-9e69-8c66e34cc5b0" providerId="ADAL" clId="{874C5487-1423-481D-8640-FF1A30EB5998}" dt="2024-10-15T22:53:51.548" v="682" actId="1076"/>
        <pc:sldMkLst>
          <pc:docMk/>
          <pc:sldMk cId="4188670183" sldId="5621"/>
        </pc:sldMkLst>
        <pc:graphicFrameChg chg="mod modGraphic">
          <ac:chgData name="Ward, Reagan" userId="27291eb4-8241-4961-9e69-8c66e34cc5b0" providerId="ADAL" clId="{874C5487-1423-481D-8640-FF1A30EB5998}" dt="2024-10-15T22:53:48.040" v="681" actId="20577"/>
          <ac:graphicFrameMkLst>
            <pc:docMk/>
            <pc:sldMk cId="4188670183" sldId="5621"/>
            <ac:graphicFrameMk id="11" creationId="{4A046F5F-034D-A2DD-B7B6-B37CB3AF1360}"/>
          </ac:graphicFrameMkLst>
        </pc:graphicFrameChg>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modSp mod">
        <pc:chgData name="Ward, Reagan" userId="27291eb4-8241-4961-9e69-8c66e34cc5b0" providerId="ADAL" clId="{874C5487-1423-481D-8640-FF1A30EB5998}" dt="2024-10-15T22:37:03.267" v="1" actId="27636"/>
        <pc:sldMkLst>
          <pc:docMk/>
          <pc:sldMk cId="792695782" sldId="5665"/>
        </pc:sldMkLst>
        <pc:spChg chg="mod">
          <ac:chgData name="Ward, Reagan" userId="27291eb4-8241-4961-9e69-8c66e34cc5b0" providerId="ADAL" clId="{874C5487-1423-481D-8640-FF1A30EB5998}" dt="2024-10-15T22:37:03.267" v="1" actId="27636"/>
          <ac:spMkLst>
            <pc:docMk/>
            <pc:sldMk cId="792695782" sldId="5665"/>
            <ac:spMk id="2" creationId="{7B4B0A8C-BE05-7C5C-B1DF-3ED6783CED42}"/>
          </ac:spMkLst>
        </pc:spChg>
      </pc:sldChg>
      <pc:sldChg chg="modSp add mod">
        <pc:chgData name="Ward, Reagan" userId="27291eb4-8241-4961-9e69-8c66e34cc5b0" providerId="ADAL" clId="{874C5487-1423-481D-8640-FF1A30EB5998}" dt="2024-10-15T22:40:01.716" v="204" actId="6549"/>
        <pc:sldMkLst>
          <pc:docMk/>
          <pc:sldMk cId="500438566" sldId="5672"/>
        </pc:sldMkLst>
        <pc:spChg chg="mod">
          <ac:chgData name="Ward, Reagan" userId="27291eb4-8241-4961-9e69-8c66e34cc5b0" providerId="ADAL" clId="{874C5487-1423-481D-8640-FF1A30EB5998}" dt="2024-10-15T22:40:01.716" v="204" actId="6549"/>
          <ac:spMkLst>
            <pc:docMk/>
            <pc:sldMk cId="500438566" sldId="5672"/>
            <ac:spMk id="2" creationId="{4B7FF1C4-2323-7F44-D7D7-3B31FDABA823}"/>
          </ac:spMkLst>
        </pc:spChg>
        <pc:spChg chg="mod">
          <ac:chgData name="Ward, Reagan" userId="27291eb4-8241-4961-9e69-8c66e34cc5b0" providerId="ADAL" clId="{874C5487-1423-481D-8640-FF1A30EB5998}" dt="2024-10-15T22:39:28.913" v="200" actId="1076"/>
          <ac:spMkLst>
            <pc:docMk/>
            <pc:sldMk cId="500438566" sldId="5672"/>
            <ac:spMk id="3" creationId="{6BF4B97E-13F4-8EB1-7148-584349E80E76}"/>
          </ac:spMkLst>
        </pc:spChg>
        <pc:graphicFrameChg chg="mod modGraphic">
          <ac:chgData name="Ward, Reagan" userId="27291eb4-8241-4961-9e69-8c66e34cc5b0" providerId="ADAL" clId="{874C5487-1423-481D-8640-FF1A30EB5998}" dt="2024-10-15T22:39:26.053" v="199" actId="1076"/>
          <ac:graphicFrameMkLst>
            <pc:docMk/>
            <pc:sldMk cId="500438566" sldId="5672"/>
            <ac:graphicFrameMk id="5" creationId="{5E4612F7-68C6-57CA-E918-38EF641F73CF}"/>
          </ac:graphicFrameMkLst>
        </pc:graphicFrameChg>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pChg chg="mod">
          <ac:chgData name="Rhodes, Tara" userId="S::rhodes_t@cde.state.co.us::566307b0-1e17-4826-87e1-0feb85a922f2" providerId="AD" clId="Web-{FAEE1944-B567-B394-EDBF-1758B2AE8D3B}" dt="2024-10-31T03:22:02.927" v="78" actId="20577"/>
          <ac:spMkLst>
            <pc:docMk/>
            <pc:sldMk cId="987153537" sldId="5643"/>
            <ac:spMk id="2" creationId="{6AC1C690-530C-30B4-628F-464BA0E3BDA6}"/>
          </ac:spMkLst>
        </pc:spChg>
        <pc:spChg chg="mod">
          <ac:chgData name="Rhodes, Tara" userId="S::rhodes_t@cde.state.co.us::566307b0-1e17-4826-87e1-0feb85a922f2" providerId="AD" clId="Web-{FAEE1944-B567-B394-EDBF-1758B2AE8D3B}" dt="2024-10-31T03:23:01.428" v="160" actId="20577"/>
          <ac:spMkLst>
            <pc:docMk/>
            <pc:sldMk cId="987153537" sldId="5643"/>
            <ac:spMk id="3" creationId="{1E42A620-853D-8835-FCF7-09589B0661FA}"/>
          </ac:spMkLst>
        </pc:spChg>
      </pc:sldChg>
      <pc:sldChg chg="modSp">
        <pc:chgData name="Rhodes, Tara" userId="S::rhodes_t@cde.state.co.us::566307b0-1e17-4826-87e1-0feb85a922f2" providerId="AD" clId="Web-{FAEE1944-B567-B394-EDBF-1758B2AE8D3B}" dt="2024-10-31T03:18:36.157" v="44" actId="20577"/>
        <pc:sldMkLst>
          <pc:docMk/>
          <pc:sldMk cId="792695782" sldId="5665"/>
        </pc:sldMkLst>
        <pc:spChg chg="mod">
          <ac:chgData name="Rhodes, Tara" userId="S::rhodes_t@cde.state.co.us::566307b0-1e17-4826-87e1-0feb85a922f2" providerId="AD" clId="Web-{FAEE1944-B567-B394-EDBF-1758B2AE8D3B}" dt="2024-10-31T03:18:36.157" v="44" actId="20577"/>
          <ac:spMkLst>
            <pc:docMk/>
            <pc:sldMk cId="792695782" sldId="5665"/>
            <ac:spMk id="3" creationId="{5ED20074-197D-50B4-2965-01F6C4267FEE}"/>
          </ac:spMkLst>
        </pc:spChg>
      </pc:sldChg>
      <pc:sldChg chg="addSp delSp modSp">
        <pc:chgData name="Rhodes, Tara" userId="S::rhodes_t@cde.state.co.us::566307b0-1e17-4826-87e1-0feb85a922f2" providerId="AD" clId="Web-{FAEE1944-B567-B394-EDBF-1758B2AE8D3B}" dt="2024-10-31T03:20:15.315" v="51" actId="1076"/>
        <pc:sldMkLst>
          <pc:docMk/>
          <pc:sldMk cId="35700584" sldId="5676"/>
        </pc:sldMkLst>
        <pc:spChg chg="add mod">
          <ac:chgData name="Rhodes, Tara" userId="S::rhodes_t@cde.state.co.us::566307b0-1e17-4826-87e1-0feb85a922f2" providerId="AD" clId="Web-{FAEE1944-B567-B394-EDBF-1758B2AE8D3B}" dt="2024-10-31T03:20:15.315" v="51" actId="1076"/>
          <ac:spMkLst>
            <pc:docMk/>
            <pc:sldMk cId="35700584" sldId="5676"/>
            <ac:spMk id="8" creationId="{7AD07384-D75F-CBA7-71EB-3A8F0DE1478A}"/>
          </ac:spMkLst>
        </pc:spChg>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pChg chg="mod">
          <ac:chgData name="Rhodes, Tara" userId="S::rhodes_t@cde.state.co.us::566307b0-1e17-4826-87e1-0feb85a922f2" providerId="AD" clId="Web-{6F88785D-C8C0-6BEE-67B9-069F8D2A84DD}" dt="2024-11-06T21:53:09.030" v="29" actId="20577"/>
          <ac:spMkLst>
            <pc:docMk/>
            <pc:sldMk cId="987153537" sldId="5643"/>
            <ac:spMk id="3" creationId="{1E42A620-853D-8835-FCF7-09589B0661FA}"/>
          </ac:spMkLst>
        </pc:spChg>
      </pc:sldChg>
      <pc:sldChg chg="addSp delSp modSp">
        <pc:chgData name="Rhodes, Tara" userId="S::rhodes_t@cde.state.co.us::566307b0-1e17-4826-87e1-0feb85a922f2" providerId="AD" clId="Web-{6F88785D-C8C0-6BEE-67B9-069F8D2A84DD}" dt="2024-11-06T21:52:42.685" v="24"/>
        <pc:sldMkLst>
          <pc:docMk/>
          <pc:sldMk cId="3114952086" sldId="5682"/>
        </pc:sldMkLst>
        <pc:spChg chg="add del mod">
          <ac:chgData name="Rhodes, Tara" userId="S::rhodes_t@cde.state.co.us::566307b0-1e17-4826-87e1-0feb85a922f2" providerId="AD" clId="Web-{6F88785D-C8C0-6BEE-67B9-069F8D2A84DD}" dt="2024-11-06T21:52:04.590" v="15"/>
          <ac:spMkLst>
            <pc:docMk/>
            <pc:sldMk cId="3114952086" sldId="5682"/>
            <ac:spMk id="5" creationId="{DD5B945B-F190-8314-762F-0EEB614A6703}"/>
          </ac:spMkLst>
        </pc:spChg>
        <pc:picChg chg="add mod ord">
          <ac:chgData name="Rhodes, Tara" userId="S::rhodes_t@cde.state.co.us::566307b0-1e17-4826-87e1-0feb85a922f2" providerId="AD" clId="Web-{6F88785D-C8C0-6BEE-67B9-069F8D2A84DD}" dt="2024-11-06T21:52:42.685" v="24"/>
          <ac:picMkLst>
            <pc:docMk/>
            <pc:sldMk cId="3114952086" sldId="5682"/>
            <ac:picMk id="7" creationId="{B34E1553-6CAC-933D-FED4-B736C43671A7}"/>
          </ac:picMkLst>
        </pc:picChg>
        <pc:picChg chg="del">
          <ac:chgData name="Rhodes, Tara" userId="S::rhodes_t@cde.state.co.us::566307b0-1e17-4826-87e1-0feb85a922f2" providerId="AD" clId="Web-{6F88785D-C8C0-6BEE-67B9-069F8D2A84DD}" dt="2024-11-06T21:51:54.215" v="14"/>
          <ac:picMkLst>
            <pc:docMk/>
            <pc:sldMk cId="3114952086" sldId="5682"/>
            <ac:picMk id="8" creationId="{BB06511D-0AB0-86F1-839E-67FE94AE5193}"/>
          </ac:picMkLst>
        </pc:picChg>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pChg chg="add mod">
          <ac:chgData name="Wenzel, Brooke" userId="672bf8d3-b15b-4e02-a6d1-39319a0df09b" providerId="ADAL" clId="{71CFFB19-0737-459D-AC49-1811C8AD4018}" dt="2024-09-17T22:43:37.673" v="263" actId="20577"/>
          <ac:spMkLst>
            <pc:docMk/>
            <pc:sldMk cId="4183919787" sldId="5028"/>
            <ac:spMk id="7" creationId="{B5089C15-0A52-F616-009A-C33AAC56B720}"/>
          </ac:spMkLst>
        </pc:spChg>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22:52.471" v="57" actId="1076"/>
        <pc:sldMkLst>
          <pc:docMk/>
          <pc:sldMk cId="1302995045" sldId="5536"/>
        </pc:sldMkLst>
        <pc:graphicFrameChg chg="mod modGraphic">
          <ac:chgData name="Wenzel, Brooke" userId="672bf8d3-b15b-4e02-a6d1-39319a0df09b" providerId="ADAL" clId="{71CFFB19-0737-459D-AC49-1811C8AD4018}" dt="2024-09-17T22:22:52.471" v="57" actId="1076"/>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sldMasterChg chg="addSldLayout delSldLayout">
        <pc:chgData name="Wenzel, Brooke" userId="672bf8d3-b15b-4e02-a6d1-39319a0df09b" providerId="ADAL" clId="{71CFFB19-0737-459D-AC49-1811C8AD4018}" dt="2024-09-18T19:37:40.779" v="265" actId="47"/>
        <pc:sldMasterMkLst>
          <pc:docMk/>
          <pc:sldMasterMk cId="2150711039" sldId="2147483676"/>
        </pc:sldMasterMkLst>
        <pc:sldLayoutChg chg="add del">
          <pc:chgData name="Wenzel, Brooke" userId="672bf8d3-b15b-4e02-a6d1-39319a0df09b" providerId="ADAL" clId="{71CFFB19-0737-459D-AC49-1811C8AD4018}" dt="2024-09-18T19:37:40.779" v="265" actId="47"/>
          <pc:sldLayoutMkLst>
            <pc:docMk/>
            <pc:sldMasterMk cId="2150711039" sldId="2147483676"/>
            <pc:sldLayoutMk cId="3256937823" sldId="2147483711"/>
          </pc:sldLayoutMkLst>
        </pc:sldLayoutChg>
      </pc:sldMaster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mod">
        <pc:chgData name="Hoffman, Peter" userId="673cee94-26bd-4c2a-ab82-1b3669e2f049" providerId="ADAL" clId="{5327BF73-19F1-4563-9C8B-899A697D086C}" dt="2024-10-16T22:31:29.333" v="75" actId="20577"/>
        <pc:sldMkLst>
          <pc:docMk/>
          <pc:sldMk cId="3044915438" sldId="256"/>
        </pc:sldMkLst>
        <pc:spChg chg="mod">
          <ac:chgData name="Hoffman, Peter" userId="673cee94-26bd-4c2a-ab82-1b3669e2f049" providerId="ADAL" clId="{5327BF73-19F1-4563-9C8B-899A697D086C}" dt="2024-10-16T22:31:29.333" v="75" actId="20577"/>
          <ac:spMkLst>
            <pc:docMk/>
            <pc:sldMk cId="3044915438" sldId="256"/>
            <ac:spMk id="2" creationId="{00000000-0000-0000-0000-000000000000}"/>
          </ac:spMkLst>
        </pc:spChg>
      </pc:sldChg>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pChg chg="mod">
          <ac:chgData name="Rhodes, Tara" userId="S::rhodes_t@cde.state.co.us::566307b0-1e17-4826-87e1-0feb85a922f2" providerId="AD" clId="Web-{572FBAEA-0EB4-5C7B-4BBE-FF6FCB249244}" dt="2024-11-14T03:26:44.937" v="306" actId="20577"/>
          <ac:spMkLst>
            <pc:docMk/>
            <pc:sldMk cId="987153537" sldId="5643"/>
            <ac:spMk id="3" creationId="{1E42A620-853D-8835-FCF7-09589B0661FA}"/>
          </ac:spMkLst>
        </pc:spChg>
      </pc:sldChg>
      <pc:sldChg chg="modSp">
        <pc:chgData name="Rhodes, Tara" userId="S::rhodes_t@cde.state.co.us::566307b0-1e17-4826-87e1-0feb85a922f2" providerId="AD" clId="Web-{572FBAEA-0EB4-5C7B-4BBE-FF6FCB249244}" dt="2024-11-14T03:27:31.330" v="313" actId="20577"/>
        <pc:sldMkLst>
          <pc:docMk/>
          <pc:sldMk cId="792695782" sldId="5665"/>
        </pc:sldMkLst>
        <pc:spChg chg="mod">
          <ac:chgData name="Rhodes, Tara" userId="S::rhodes_t@cde.state.co.us::566307b0-1e17-4826-87e1-0feb85a922f2" providerId="AD" clId="Web-{572FBAEA-0EB4-5C7B-4BBE-FF6FCB249244}" dt="2024-11-14T03:27:31.330" v="313" actId="20577"/>
          <ac:spMkLst>
            <pc:docMk/>
            <pc:sldMk cId="792695782" sldId="5665"/>
            <ac:spMk id="3" creationId="{5ED20074-197D-50B4-2965-01F6C4267FEE}"/>
          </ac:spMkLst>
        </pc:spChg>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pChg chg="add del mod">
          <ac:chgData name="Rhodes, Tara" userId="S::rhodes_t@cde.state.co.us::566307b0-1e17-4826-87e1-0feb85a922f2" providerId="AD" clId="Web-{572FBAEA-0EB4-5C7B-4BBE-FF6FCB249244}" dt="2024-11-14T03:25:03.918" v="122"/>
          <ac:spMkLst>
            <pc:docMk/>
            <pc:sldMk cId="3114952086" sldId="5682"/>
            <ac:spMk id="8" creationId="{D748BAD4-D4A7-1BDD-696E-CD6794017995}"/>
          </ac:spMkLst>
        </pc:spChg>
        <pc:spChg chg="add mod">
          <ac:chgData name="Rhodes, Tara" userId="S::rhodes_t@cde.state.co.us::566307b0-1e17-4826-87e1-0feb85a922f2" providerId="AD" clId="Web-{572FBAEA-0EB4-5C7B-4BBE-FF6FCB249244}" dt="2024-11-14T03:26:04.670" v="260" actId="20577"/>
          <ac:spMkLst>
            <pc:docMk/>
            <pc:sldMk cId="3114952086" sldId="5682"/>
            <ac:spMk id="9" creationId="{12FBD878-F9A2-64CE-024A-5D2CC464EDF3}"/>
          </ac:spMkLst>
        </pc:spChg>
        <pc:picChg chg="add mod">
          <ac:chgData name="Rhodes, Tara" userId="S::rhodes_t@cde.state.co.us::566307b0-1e17-4826-87e1-0feb85a922f2" providerId="AD" clId="Web-{572FBAEA-0EB4-5C7B-4BBE-FF6FCB249244}" dt="2024-11-14T03:24:40.281" v="119" actId="1076"/>
          <ac:picMkLst>
            <pc:docMk/>
            <pc:sldMk cId="3114952086" sldId="5682"/>
            <ac:picMk id="3" creationId="{54AD20B6-BB39-47C7-C972-D42DEA635F03}"/>
          </ac:picMkLst>
        </pc:picChg>
        <pc:picChg chg="del">
          <ac:chgData name="Rhodes, Tara" userId="S::rhodes_t@cde.state.co.us::566307b0-1e17-4826-87e1-0feb85a922f2" providerId="AD" clId="Web-{572FBAEA-0EB4-5C7B-4BBE-FF6FCB249244}" dt="2024-11-14T03:24:31.078" v="116"/>
          <ac:picMkLst>
            <pc:docMk/>
            <pc:sldMk cId="3114952086" sldId="5682"/>
            <ac:picMk id="7" creationId="{B34E1553-6CAC-933D-FED4-B736C43671A7}"/>
          </ac:picMkLst>
        </pc:picChg>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modSp mod">
        <pc:chgData name="Wenzel, Brooke" userId="672bf8d3-b15b-4e02-a6d1-39319a0df09b" providerId="ADAL" clId="{D48F8CD1-8CAE-4C7E-B035-712E85320D6D}" dt="2024-10-29T17:34:57.175" v="46" actId="20577"/>
        <pc:sldMkLst>
          <pc:docMk/>
          <pc:sldMk cId="3227145924" sldId="5097"/>
        </pc:sldMkLst>
        <pc:graphicFrameChg chg="mod modGraphic">
          <ac:chgData name="Wenzel, Brooke" userId="672bf8d3-b15b-4e02-a6d1-39319a0df09b" providerId="ADAL" clId="{D48F8CD1-8CAE-4C7E-B035-712E85320D6D}" dt="2024-10-29T17:34:57.175" v="46"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D48F8CD1-8CAE-4C7E-B035-712E85320D6D}" dt="2024-10-29T17:34:11.183" v="20" actId="207"/>
        <pc:sldMkLst>
          <pc:docMk/>
          <pc:sldMk cId="1037917088" sldId="5098"/>
        </pc:sldMkLst>
        <pc:graphicFrameChg chg="modGraphic">
          <ac:chgData name="Wenzel, Brooke" userId="672bf8d3-b15b-4e02-a6d1-39319a0df09b" providerId="ADAL" clId="{D48F8CD1-8CAE-4C7E-B035-712E85320D6D}" dt="2024-10-29T17:34:11.183" v="20" actId="207"/>
          <ac:graphicFrameMkLst>
            <pc:docMk/>
            <pc:sldMk cId="1037917088" sldId="5098"/>
            <ac:graphicFrameMk id="5" creationId="{5E4612F7-68C6-57CA-E918-38EF641F73CF}"/>
          </ac:graphicFrameMkLst>
        </pc:graphicFrameChg>
      </pc:sldChg>
      <pc:sldChg chg="addSp delSp modSp mod">
        <pc:chgData name="Wenzel, Brooke" userId="672bf8d3-b15b-4e02-a6d1-39319a0df09b" providerId="ADAL" clId="{D48F8CD1-8CAE-4C7E-B035-712E85320D6D}" dt="2024-10-31T12:43:21.718" v="550" actId="27636"/>
        <pc:sldMkLst>
          <pc:docMk/>
          <pc:sldMk cId="3409998740" sldId="5502"/>
        </pc:sldMkLst>
        <pc:picChg chg="mod topLvl">
          <ac:chgData name="Wenzel, Brooke" userId="672bf8d3-b15b-4e02-a6d1-39319a0df09b" providerId="ADAL" clId="{D48F8CD1-8CAE-4C7E-B035-712E85320D6D}" dt="2024-10-31T12:43:21.718" v="550" actId="27636"/>
          <ac:picMkLst>
            <pc:docMk/>
            <pc:sldMk cId="3409998740" sldId="5502"/>
            <ac:picMk id="6" creationId="{00000000-0000-0000-0000-000000000000}"/>
          </ac:picMkLst>
        </pc:picChg>
      </pc:sldChg>
      <pc:sldChg chg="addSp delSp modSp mod">
        <pc:chgData name="Wenzel, Brooke" userId="672bf8d3-b15b-4e02-a6d1-39319a0df09b" providerId="ADAL" clId="{D48F8CD1-8CAE-4C7E-B035-712E85320D6D}" dt="2024-10-29T17:48:06.071" v="159" actId="21"/>
        <pc:sldMkLst>
          <pc:docMk/>
          <pc:sldMk cId="1302995045" sldId="5536"/>
        </pc:sldMkLst>
        <pc:graphicFrameChg chg="mod modGraphic">
          <ac:chgData name="Wenzel, Brooke" userId="672bf8d3-b15b-4e02-a6d1-39319a0df09b" providerId="ADAL" clId="{D48F8CD1-8CAE-4C7E-B035-712E85320D6D}" dt="2024-10-29T17:35:38.947" v="49" actId="1076"/>
          <ac:graphicFrameMkLst>
            <pc:docMk/>
            <pc:sldMk cId="1302995045" sldId="5536"/>
            <ac:graphicFrameMk id="8" creationId="{0AA46493-7A36-0C49-C5A7-D18F10C7496C}"/>
          </ac:graphicFrameMkLst>
        </pc:graphicFrameChg>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modSp mod">
        <pc:chgData name="Ward, Reagan" userId="27291eb4-8241-4961-9e69-8c66e34cc5b0" providerId="ADAL" clId="{B271BC04-010B-46AB-876F-BCA9990F5FB3}" dt="2024-10-01T21:45:46.341" v="8" actId="20577"/>
        <pc:sldMkLst>
          <pc:docMk/>
          <pc:sldMk cId="3044915438" sldId="256"/>
        </pc:sldMkLst>
        <pc:spChg chg="mod">
          <ac:chgData name="Ward, Reagan" userId="27291eb4-8241-4961-9e69-8c66e34cc5b0" providerId="ADAL" clId="{B271BC04-010B-46AB-876F-BCA9990F5FB3}" dt="2024-10-01T21:45:46.341" v="8" actId="20577"/>
          <ac:spMkLst>
            <pc:docMk/>
            <pc:sldMk cId="3044915438" sldId="256"/>
            <ac:spMk id="2" creationId="{00000000-0000-0000-0000-000000000000}"/>
          </ac:spMkLst>
        </pc:spChg>
      </pc:sldChg>
      <pc:sldChg chg="modSp mod">
        <pc:chgData name="Ward, Reagan" userId="27291eb4-8241-4961-9e69-8c66e34cc5b0" providerId="ADAL" clId="{B271BC04-010B-46AB-876F-BCA9990F5FB3}" dt="2024-10-01T21:46:44.993" v="104" actId="20577"/>
        <pc:sldMkLst>
          <pc:docMk/>
          <pc:sldMk cId="1212467416" sldId="261"/>
        </pc:sldMkLst>
        <pc:graphicFrameChg chg="modGraphic">
          <ac:chgData name="Ward, Reagan" userId="27291eb4-8241-4961-9e69-8c66e34cc5b0" providerId="ADAL" clId="{B271BC04-010B-46AB-876F-BCA9990F5FB3}" dt="2024-10-01T21:46:44.993" v="104" actId="20577"/>
          <ac:graphicFrameMkLst>
            <pc:docMk/>
            <pc:sldMk cId="1212467416" sldId="261"/>
            <ac:graphicFrameMk id="5" creationId="{9C3641C5-EC4F-D3EA-E4A2-8ABB597C5BAA}"/>
          </ac:graphicFrameMkLst>
        </pc:graphicFrameChg>
      </pc:sldChg>
      <pc:sldChg chg="del">
        <pc:chgData name="Ward, Reagan" userId="27291eb4-8241-4961-9e69-8c66e34cc5b0" providerId="ADAL" clId="{B271BC04-010B-46AB-876F-BCA9990F5FB3}" dt="2024-10-01T23:02:56.368" v="4519" actId="47"/>
        <pc:sldMkLst>
          <pc:docMk/>
          <pc:sldMk cId="3717000822" sldId="280"/>
        </pc:sldMkLst>
      </pc:sldChg>
      <pc:sldChg chg="modSp add mod">
        <pc:chgData name="Ward, Reagan" userId="27291eb4-8241-4961-9e69-8c66e34cc5b0" providerId="ADAL" clId="{B271BC04-010B-46AB-876F-BCA9990F5FB3}" dt="2024-10-01T21:49:02.628" v="169" actId="20577"/>
        <pc:sldMkLst>
          <pc:docMk/>
          <pc:sldMk cId="4006630429" sldId="282"/>
        </pc:sldMkLst>
      </pc:sldChg>
      <pc:sldChg chg="modSp mod">
        <pc:chgData name="Ward, Reagan" userId="27291eb4-8241-4961-9e69-8c66e34cc5b0" providerId="ADAL" clId="{B271BC04-010B-46AB-876F-BCA9990F5FB3}" dt="2024-10-01T21:48:09.723" v="105" actId="207"/>
        <pc:sldMkLst>
          <pc:docMk/>
          <pc:sldMk cId="1037917088" sldId="5098"/>
        </pc:sldMkLst>
        <pc:graphicFrameChg chg="modGraphic">
          <ac:chgData name="Ward, Reagan" userId="27291eb4-8241-4961-9e69-8c66e34cc5b0" providerId="ADAL" clId="{B271BC04-010B-46AB-876F-BCA9990F5FB3}" dt="2024-10-01T21:48:09.723" v="105" actId="207"/>
          <ac:graphicFrameMkLst>
            <pc:docMk/>
            <pc:sldMk cId="1037917088" sldId="5098"/>
            <ac:graphicFrameMk id="5" creationId="{5E4612F7-68C6-57CA-E918-38EF641F73CF}"/>
          </ac:graphicFrameMkLst>
        </pc:graphicFrameChg>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pChg chg="ord">
          <ac:chgData name="Ward, Reagan" userId="27291eb4-8241-4961-9e69-8c66e34cc5b0" providerId="ADAL" clId="{8133E9E3-4430-4705-A0CF-C632368F69FB}" dt="2024-10-23T18:31:03.063" v="199" actId="13244"/>
          <ac:spMkLst>
            <pc:docMk/>
            <pc:sldMk cId="3409998740" sldId="5502"/>
            <ac:spMk id="4" creationId="{00000000-0000-0000-0000-000000000000}"/>
          </ac:spMkLst>
        </pc:spChg>
        <pc:picChg chg="mod">
          <ac:chgData name="Ward, Reagan" userId="27291eb4-8241-4961-9e69-8c66e34cc5b0" providerId="ADAL" clId="{8133E9E3-4430-4705-A0CF-C632368F69FB}" dt="2024-10-23T18:31:22.178" v="200" actId="1076"/>
          <ac:picMkLst>
            <pc:docMk/>
            <pc:sldMk cId="3409998740" sldId="5502"/>
            <ac:picMk id="6" creationId="{00000000-0000-0000-0000-000000000000}"/>
          </ac:picMkLst>
        </pc:picChg>
      </pc:sldChg>
      <pc:sldChg chg="modSp mod">
        <pc:chgData name="Ward, Reagan" userId="27291eb4-8241-4961-9e69-8c66e34cc5b0" providerId="ADAL" clId="{8133E9E3-4430-4705-A0CF-C632368F69FB}" dt="2024-10-23T18:23:16.065" v="34" actId="20577"/>
        <pc:sldMkLst>
          <pc:docMk/>
          <pc:sldMk cId="4188670183" sldId="5621"/>
        </pc:sldMkLst>
        <pc:graphicFrameChg chg="modGraphic">
          <ac:chgData name="Ward, Reagan" userId="27291eb4-8241-4961-9e69-8c66e34cc5b0" providerId="ADAL" clId="{8133E9E3-4430-4705-A0CF-C632368F69FB}" dt="2024-10-23T18:23:16.065" v="34" actId="20577"/>
          <ac:graphicFrameMkLst>
            <pc:docMk/>
            <pc:sldMk cId="4188670183" sldId="5621"/>
            <ac:graphicFrameMk id="11" creationId="{4A046F5F-034D-A2DD-B7B6-B37CB3AF1360}"/>
          </ac:graphicFrameMkLst>
        </pc:graphicFrameChg>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graphicFrameChg chg="mod modGraphic">
          <ac:chgData name="Ward, Reagan" userId="27291eb4-8241-4961-9e69-8c66e34cc5b0" providerId="ADAL" clId="{8133E9E3-4430-4705-A0CF-C632368F69FB}" dt="2024-10-23T18:33:35.797" v="323" actId="20577"/>
          <ac:graphicFrameMkLst>
            <pc:docMk/>
            <pc:sldMk cId="500438566" sldId="5672"/>
            <ac:graphicFrameMk id="5" creationId="{5E4612F7-68C6-57CA-E918-38EF641F73CF}"/>
          </ac:graphicFrameMkLst>
        </pc:graphicFrameChg>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pChg chg="mod">
          <ac:chgData name="Ward, Reagan" userId="27291eb4-8241-4961-9e69-8c66e34cc5b0" providerId="ADAL" clId="{8133E9E3-4430-4705-A0CF-C632368F69FB}" dt="2024-10-23T19:56:07.067" v="330" actId="14100"/>
          <ac:spMkLst>
            <pc:docMk/>
            <pc:sldMk cId="18737908" sldId="5681"/>
            <ac:spMk id="2" creationId="{730CB3FA-F00B-DB3E-12C4-8F6B14877E95}"/>
          </ac:spMkLst>
        </pc:spChg>
        <pc:spChg chg="ord">
          <ac:chgData name="Ward, Reagan" userId="27291eb4-8241-4961-9e69-8c66e34cc5b0" providerId="ADAL" clId="{8133E9E3-4430-4705-A0CF-C632368F69FB}" dt="2024-10-23T18:30:25.406" v="192" actId="13244"/>
          <ac:spMkLst>
            <pc:docMk/>
            <pc:sldMk cId="18737908" sldId="5681"/>
            <ac:spMk id="4" creationId="{43FDDC31-8C8E-9509-DB18-4AFC309362C7}"/>
          </ac:spMkLst>
        </pc:spChg>
        <pc:spChg chg="add mod">
          <ac:chgData name="Ward, Reagan" userId="27291eb4-8241-4961-9e69-8c66e34cc5b0" providerId="ADAL" clId="{8133E9E3-4430-4705-A0CF-C632368F69FB}" dt="2024-10-23T18:28:48.234" v="177"/>
          <ac:spMkLst>
            <pc:docMk/>
            <pc:sldMk cId="18737908" sldId="5681"/>
            <ac:spMk id="8" creationId="{068FE977-AC86-C13E-2D48-99CBDB15AA7B}"/>
          </ac:spMkLst>
        </pc:spChg>
        <pc:spChg chg="add mod">
          <ac:chgData name="Ward, Reagan" userId="27291eb4-8241-4961-9e69-8c66e34cc5b0" providerId="ADAL" clId="{8133E9E3-4430-4705-A0CF-C632368F69FB}" dt="2024-10-23T18:29:02.050" v="183"/>
          <ac:spMkLst>
            <pc:docMk/>
            <pc:sldMk cId="18737908" sldId="5681"/>
            <ac:spMk id="9" creationId="{B7203824-2776-E3B9-7C9C-190CFCCEEC32}"/>
          </ac:spMkLst>
        </pc:spChg>
        <pc:graphicFrameChg chg="add mod">
          <ac:chgData name="Ward, Reagan" userId="27291eb4-8241-4961-9e69-8c66e34cc5b0" providerId="ADAL" clId="{8133E9E3-4430-4705-A0CF-C632368F69FB}" dt="2024-10-23T18:30:24.236" v="191" actId="13244"/>
          <ac:graphicFrameMkLst>
            <pc:docMk/>
            <pc:sldMk cId="18737908" sldId="5681"/>
            <ac:graphicFrameMk id="7" creationId="{DE3D7580-EF1F-141E-287D-549F5811DF31}"/>
          </ac:graphicFrameMkLst>
        </pc:graphicFrameChg>
      </pc:sldChg>
      <pc:sldChg chg="modSp mod">
        <pc:chgData name="Ward, Reagan" userId="27291eb4-8241-4961-9e69-8c66e34cc5b0" providerId="ADAL" clId="{8133E9E3-4430-4705-A0CF-C632368F69FB}" dt="2024-10-24T13:55:07.283" v="332" actId="13244"/>
        <pc:sldMkLst>
          <pc:docMk/>
          <pc:sldMk cId="3114952086" sldId="5682"/>
        </pc:sldMkLst>
        <pc:spChg chg="ord">
          <ac:chgData name="Ward, Reagan" userId="27291eb4-8241-4961-9e69-8c66e34cc5b0" providerId="ADAL" clId="{8133E9E3-4430-4705-A0CF-C632368F69FB}" dt="2024-10-24T13:55:07.283" v="332" actId="13244"/>
          <ac:spMkLst>
            <pc:docMk/>
            <pc:sldMk cId="3114952086" sldId="5682"/>
            <ac:spMk id="6" creationId="{08F701CC-4B4E-EEED-47AA-5B828F50A2EE}"/>
          </ac:spMkLst>
        </pc:spChg>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ldChg>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addSp delSp modSp add mod">
        <pc:chgData name="Ward, Reagan" userId="27291eb4-8241-4961-9e69-8c66e34cc5b0" providerId="ADAL" clId="{4189939D-187F-4229-BA3D-DA2120BC86F5}" dt="2024-05-29T18:37:31.147" v="6122" actId="13244"/>
        <pc:sldMkLst>
          <pc:docMk/>
          <pc:sldMk cId="4006630429" sldId="282"/>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modSp mod">
        <pc:chgData name="Wenzel, Brooke" userId="672bf8d3-b15b-4e02-a6d1-39319a0df09b" providerId="ADAL" clId="{A8FF666D-4A16-48CD-A6E8-F84F0A9DB7D1}" dt="2024-07-16T15:36:19.766" v="35" actId="20577"/>
        <pc:sldMkLst>
          <pc:docMk/>
          <pc:sldMk cId="3227145924" sldId="5097"/>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38:45.043" v="262" actId="20577"/>
        <pc:sldMkLst>
          <pc:docMk/>
          <pc:sldMk cId="987153537" sldId="5643"/>
        </pc:sldMkLst>
        <pc:spChg chg="mod">
          <ac:chgData name="Rhodes, Tara" userId="S::rhodes_t@cde.state.co.us::566307b0-1e17-4826-87e1-0feb85a922f2" providerId="AD" clId="Web-{14BF1E86-80C9-973F-1506-83AB0CC40E07}" dt="2024-10-24T03:38:45.043" v="262" actId="20577"/>
          <ac:spMkLst>
            <pc:docMk/>
            <pc:sldMk cId="987153537" sldId="5643"/>
            <ac:spMk id="3" creationId="{1E42A620-853D-8835-FCF7-09589B0661FA}"/>
          </ac:spMkLst>
        </pc:spChg>
      </pc:sldChg>
      <pc:sldChg chg="modSp">
        <pc:chgData name="Rhodes, Tara" userId="S::rhodes_t@cde.state.co.us::566307b0-1e17-4826-87e1-0feb85a922f2" providerId="AD" clId="Web-{14BF1E86-80C9-973F-1506-83AB0CC40E07}" dt="2024-10-24T03:27:31.047" v="21" actId="20577"/>
        <pc:sldMkLst>
          <pc:docMk/>
          <pc:sldMk cId="792695782" sldId="5665"/>
        </pc:sldMkLst>
        <pc:spChg chg="mod">
          <ac:chgData name="Rhodes, Tara" userId="S::rhodes_t@cde.state.co.us::566307b0-1e17-4826-87e1-0feb85a922f2" providerId="AD" clId="Web-{14BF1E86-80C9-973F-1506-83AB0CC40E07}" dt="2024-10-24T03:27:31.047" v="21" actId="20577"/>
          <ac:spMkLst>
            <pc:docMk/>
            <pc:sldMk cId="792695782" sldId="5665"/>
            <ac:spMk id="3" creationId="{5ED20074-197D-50B4-2965-01F6C4267FEE}"/>
          </ac:spMkLst>
        </pc:spChg>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pChg chg="add mod">
          <ac:chgData name="Rhodes, Tara" userId="S::rhodes_t@cde.state.co.us::566307b0-1e17-4826-87e1-0feb85a922f2" providerId="AD" clId="Web-{14BF1E86-80C9-973F-1506-83AB0CC40E07}" dt="2024-10-24T03:41:01.107" v="273"/>
          <ac:spMkLst>
            <pc:docMk/>
            <pc:sldMk cId="3169505822" sldId="5677"/>
            <ac:spMk id="3" creationId="{0EF5FB35-EC0B-3F40-CAC0-9DF6488A280A}"/>
          </ac:spMkLst>
        </pc:spChg>
      </pc:sldChg>
      <pc:sldChg chg="addSp delSp modSp new">
        <pc:chgData name="Rhodes, Tara" userId="S::rhodes_t@cde.state.co.us::566307b0-1e17-4826-87e1-0feb85a922f2" providerId="AD" clId="Web-{14BF1E86-80C9-973F-1506-83AB0CC40E07}" dt="2024-10-24T03:40:40.544" v="271"/>
        <pc:sldMkLst>
          <pc:docMk/>
          <pc:sldMk cId="3114952086" sldId="5682"/>
        </pc:sldMkLst>
        <pc:spChg chg="mod">
          <ac:chgData name="Rhodes, Tara" userId="S::rhodes_t@cde.state.co.us::566307b0-1e17-4826-87e1-0feb85a922f2" providerId="AD" clId="Web-{14BF1E86-80C9-973F-1506-83AB0CC40E07}" dt="2024-10-24T03:28:04.001" v="36" actId="20577"/>
          <ac:spMkLst>
            <pc:docMk/>
            <pc:sldMk cId="3114952086" sldId="5682"/>
            <ac:spMk id="2" creationId="{75FDD011-BE89-F857-E90D-72F9344D21C2}"/>
          </ac:spMkLst>
        </pc:spChg>
        <pc:spChg chg="mod">
          <ac:chgData name="Rhodes, Tara" userId="S::rhodes_t@cde.state.co.us::566307b0-1e17-4826-87e1-0feb85a922f2" providerId="AD" clId="Web-{14BF1E86-80C9-973F-1506-83AB0CC40E07}" dt="2024-10-24T03:34:38.320" v="138" actId="20577"/>
          <ac:spMkLst>
            <pc:docMk/>
            <pc:sldMk cId="3114952086" sldId="5682"/>
            <ac:spMk id="6" creationId="{08F701CC-4B4E-EEED-47AA-5B828F50A2EE}"/>
          </ac:spMkLst>
        </pc:spChg>
        <pc:spChg chg="add">
          <ac:chgData name="Rhodes, Tara" userId="S::rhodes_t@cde.state.co.us::566307b0-1e17-4826-87e1-0feb85a922f2" providerId="AD" clId="Web-{14BF1E86-80C9-973F-1506-83AB0CC40E07}" dt="2024-10-24T03:34:31.116" v="128"/>
          <ac:spMkLst>
            <pc:docMk/>
            <pc:sldMk cId="3114952086" sldId="5682"/>
            <ac:spMk id="11" creationId="{0EEF28A5-AC4F-5FB3-358D-1DADAE99B142}"/>
          </ac:spMkLst>
        </pc:spChg>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pChg chg="mod">
          <ac:chgData name="Slutzky, Collin" userId="S::slutzky_c@cde.state.co.us::21f7fb5c-490d-42a4-8741-4ce78a53b03a" providerId="AD" clId="Web-{F719B3FD-56E2-DC05-46AF-5176AAD51EE0}" dt="2024-10-31T13:32:56.176" v="2" actId="20577"/>
          <ac:spMkLst>
            <pc:docMk/>
            <pc:sldMk cId="3717000822" sldId="280"/>
            <ac:spMk id="2" creationId="{439B416C-5F6D-56F7-429A-80FD0A190C25}"/>
          </ac:spMkLst>
        </pc:spChg>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modSp add mod">
        <pc:chgData name="Severson, Annette" userId="199f3c28-b733-4b36-8b0e-b7eb6984ff94" providerId="ADAL" clId="{09EFE443-00AA-408A-B87F-B67037F6C0C9}" dt="2024-09-11T16:39:51.842" v="1" actId="27636"/>
        <pc:sldMkLst>
          <pc:docMk/>
          <pc:sldMk cId="1546650072" sldId="4525"/>
        </pc:sldMkLst>
        <pc:spChg chg="mod">
          <ac:chgData name="Severson, Annette" userId="199f3c28-b733-4b36-8b0e-b7eb6984ff94" providerId="ADAL" clId="{09EFE443-00AA-408A-B87F-B67037F6C0C9}" dt="2024-09-11T16:39:51.842" v="1" actId="27636"/>
          <ac:spMkLst>
            <pc:docMk/>
            <pc:sldMk cId="1546650072" sldId="4525"/>
            <ac:spMk id="4" creationId="{63457CE5-4128-61BA-AF35-CB365D75D1B0}"/>
          </ac:spMkLst>
        </pc:spChg>
      </pc:sldChg>
      <pc:sldChg chg="add">
        <pc:chgData name="Severson, Annette" userId="199f3c28-b733-4b36-8b0e-b7eb6984ff94" providerId="ADAL" clId="{09EFE443-00AA-408A-B87F-B67037F6C0C9}" dt="2024-09-11T16:39:51.768" v="0"/>
        <pc:sldMkLst>
          <pc:docMk/>
          <pc:sldMk cId="883951864" sldId="4953"/>
        </pc:sldMkLst>
      </pc:sldChg>
      <pc:sldChg chg="add ord">
        <pc:chgData name="Severson, Annette" userId="199f3c28-b733-4b36-8b0e-b7eb6984ff94" providerId="ADAL" clId="{09EFE443-00AA-408A-B87F-B67037F6C0C9}" dt="2024-09-11T16:40:04.159" v="3"/>
        <pc:sldMkLst>
          <pc:docMk/>
          <pc:sldMk cId="3771905201" sldId="4955"/>
        </pc:sldMkLst>
      </pc:sldChg>
      <pc:sldChg chg="modSp mod">
        <pc:chgData name="Severson, Annette" userId="199f3c28-b733-4b36-8b0e-b7eb6984ff94" providerId="ADAL" clId="{09EFE443-00AA-408A-B87F-B67037F6C0C9}" dt="2024-09-11T16:42:45.620" v="114" actId="20577"/>
        <pc:sldMkLst>
          <pc:docMk/>
          <pc:sldMk cId="168519829" sldId="5589"/>
        </pc:sldMkLst>
        <pc:spChg chg="mod">
          <ac:chgData name="Severson, Annette" userId="199f3c28-b733-4b36-8b0e-b7eb6984ff94" providerId="ADAL" clId="{09EFE443-00AA-408A-B87F-B67037F6C0C9}" dt="2024-09-11T16:42:45.620" v="114" actId="20577"/>
          <ac:spMkLst>
            <pc:docMk/>
            <pc:sldMk cId="168519829" sldId="5589"/>
            <ac:spMk id="3" creationId="{1C053128-2E61-BD39-9230-D3FF32B16187}"/>
          </ac:spMkLst>
        </pc:spChg>
      </pc:sldChg>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delSp modSp mod">
        <pc:chgData name="Gudka, Dawna" userId="823cceae-331b-41d6-9a63-34ad6d1db55c" providerId="ADAL" clId="{92B710DF-6F6E-4BA3-8762-3952A1AB3402}" dt="2024-09-26T04:45:17.186" v="1431" actId="13244"/>
        <pc:sldMkLst>
          <pc:docMk/>
          <pc:sldMk cId="3717000822" sldId="280"/>
        </pc:sldMkLst>
        <pc:spChg chg="mod ord">
          <ac:chgData name="Gudka, Dawna" userId="823cceae-331b-41d6-9a63-34ad6d1db55c" providerId="ADAL" clId="{92B710DF-6F6E-4BA3-8762-3952A1AB3402}" dt="2024-09-26T04:44:38.707" v="1427" actId="14100"/>
          <ac:spMkLst>
            <pc:docMk/>
            <pc:sldMk cId="3717000822" sldId="280"/>
            <ac:spMk id="3" creationId="{23730712-328A-D55D-1F4E-AFE29CF33EAE}"/>
          </ac:spMkLst>
        </pc:spChg>
        <pc:graphicFrameChg chg="mod">
          <ac:chgData name="Gudka, Dawna" userId="823cceae-331b-41d6-9a63-34ad6d1db55c" providerId="ADAL" clId="{92B710DF-6F6E-4BA3-8762-3952A1AB3402}" dt="2024-09-26T04:45:05.252" v="1430" actId="13244"/>
          <ac:graphicFrameMkLst>
            <pc:docMk/>
            <pc:sldMk cId="3717000822" sldId="280"/>
            <ac:graphicFrameMk id="12" creationId="{1AA09EE0-7419-6ED5-4AA1-CC9009509570}"/>
          </ac:graphicFrameMkLst>
        </pc:graphicFrameChg>
      </pc:sldChg>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4006630429" sldId="282"/>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modSp mod">
        <pc:chgData name="Wenzel, Brooke" userId="672bf8d3-b15b-4e02-a6d1-39319a0df09b" providerId="ADAL" clId="{E2F72D30-7E59-49DC-8B5E-5A6801494645}" dt="2024-11-01T15:36:50.009" v="9" actId="20577"/>
        <pc:sldMkLst>
          <pc:docMk/>
          <pc:sldMk cId="3044915438" sldId="256"/>
        </pc:sldMkLst>
        <pc:spChg chg="mod">
          <ac:chgData name="Wenzel, Brooke" userId="672bf8d3-b15b-4e02-a6d1-39319a0df09b" providerId="ADAL" clId="{E2F72D30-7E59-49DC-8B5E-5A6801494645}" dt="2024-11-01T15:36:50.009" v="9" actId="20577"/>
          <ac:spMkLst>
            <pc:docMk/>
            <pc:sldMk cId="3044915438" sldId="256"/>
            <ac:spMk id="2" creationId="{00000000-0000-0000-0000-000000000000}"/>
          </ac:spMkLst>
        </pc:spChg>
      </pc:sldChg>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pChg chg="add mod">
          <ac:chgData name="Wenzel, Brooke" userId="672bf8d3-b15b-4e02-a6d1-39319a0df09b" providerId="ADAL" clId="{E2F72D30-7E59-49DC-8B5E-5A6801494645}" dt="2024-11-04T13:38:24.400" v="284" actId="1076"/>
          <ac:spMkLst>
            <pc:docMk/>
            <pc:sldMk cId="3409998740" sldId="5502"/>
            <ac:spMk id="5" creationId="{207F887A-0209-C7AD-3FE7-462C4CDF3EA2}"/>
          </ac:spMkLst>
        </pc:spChg>
        <pc:spChg chg="add mod">
          <ac:chgData name="Wenzel, Brooke" userId="672bf8d3-b15b-4e02-a6d1-39319a0df09b" providerId="ADAL" clId="{E2F72D30-7E59-49DC-8B5E-5A6801494645}" dt="2024-11-04T13:38:15.336" v="283" actId="1076"/>
          <ac:spMkLst>
            <pc:docMk/>
            <pc:sldMk cId="3409998740" sldId="5502"/>
            <ac:spMk id="7" creationId="{E99F2886-19F1-385F-C0F5-4F3196A02F31}"/>
          </ac:spMkLst>
        </pc:spChg>
        <pc:picChg chg="add del">
          <ac:chgData name="Wenzel, Brooke" userId="672bf8d3-b15b-4e02-a6d1-39319a0df09b" providerId="ADAL" clId="{E2F72D30-7E59-49DC-8B5E-5A6801494645}" dt="2024-11-01T15:38:35.803" v="129" actId="478"/>
          <ac:picMkLst>
            <pc:docMk/>
            <pc:sldMk cId="3409998740" sldId="5502"/>
            <ac:picMk id="6" creationId="{00000000-0000-0000-0000-000000000000}"/>
          </ac:picMkLst>
        </pc:picChg>
      </pc:sldChg>
      <pc:sldChg chg="modSp mod">
        <pc:chgData name="Wenzel, Brooke" userId="672bf8d3-b15b-4e02-a6d1-39319a0df09b" providerId="ADAL" clId="{E2F72D30-7E59-49DC-8B5E-5A6801494645}" dt="2024-11-04T13:36:44.757" v="269" actId="20577"/>
        <pc:sldMkLst>
          <pc:docMk/>
          <pc:sldMk cId="2273958347" sldId="5534"/>
        </pc:sldMkLst>
        <pc:spChg chg="mod">
          <ac:chgData name="Wenzel, Brooke" userId="672bf8d3-b15b-4e02-a6d1-39319a0df09b" providerId="ADAL" clId="{E2F72D30-7E59-49DC-8B5E-5A6801494645}" dt="2024-11-04T13:36:44.757" v="269" actId="20577"/>
          <ac:spMkLst>
            <pc:docMk/>
            <pc:sldMk cId="2273958347" sldId="5534"/>
            <ac:spMk id="3" creationId="{065942A1-DDD6-41B8-7736-E4235BB16BB8}"/>
          </ac:spMkLst>
        </pc:spChg>
      </pc:sldChg>
      <pc:sldChg chg="addSp delSp modSp mod">
        <pc:chgData name="Wenzel, Brooke" userId="672bf8d3-b15b-4e02-a6d1-39319a0df09b" providerId="ADAL" clId="{E2F72D30-7E59-49DC-8B5E-5A6801494645}" dt="2024-11-04T13:39:02.660" v="289" actId="13244"/>
        <pc:sldMkLst>
          <pc:docMk/>
          <pc:sldMk cId="1302995045" sldId="5536"/>
        </pc:sldMkLst>
        <pc:spChg chg="mod">
          <ac:chgData name="Wenzel, Brooke" userId="672bf8d3-b15b-4e02-a6d1-39319a0df09b" providerId="ADAL" clId="{E2F72D30-7E59-49DC-8B5E-5A6801494645}" dt="2024-11-01T15:40:41.251" v="168" actId="20577"/>
          <ac:spMkLst>
            <pc:docMk/>
            <pc:sldMk cId="1302995045" sldId="5536"/>
            <ac:spMk id="2" creationId="{5A3EA3BD-6E2F-F670-3E18-E0B7BB708589}"/>
          </ac:spMkLst>
        </pc:spChg>
        <pc:spChg chg="ord">
          <ac:chgData name="Wenzel, Brooke" userId="672bf8d3-b15b-4e02-a6d1-39319a0df09b" providerId="ADAL" clId="{E2F72D30-7E59-49DC-8B5E-5A6801494645}" dt="2024-11-04T13:39:02.660" v="289" actId="13244"/>
          <ac:spMkLst>
            <pc:docMk/>
            <pc:sldMk cId="1302995045" sldId="5536"/>
            <ac:spMk id="3" creationId="{7D51251C-DC67-63B7-0896-FE6984428C26}"/>
          </ac:spMkLst>
        </pc:spChg>
        <pc:spChg chg="ord">
          <ac:chgData name="Wenzel, Brooke" userId="672bf8d3-b15b-4e02-a6d1-39319a0df09b" providerId="ADAL" clId="{E2F72D30-7E59-49DC-8B5E-5A6801494645}" dt="2024-11-04T13:38:50.408" v="285" actId="13244"/>
          <ac:spMkLst>
            <pc:docMk/>
            <pc:sldMk cId="1302995045" sldId="5536"/>
            <ac:spMk id="4" creationId="{2B18C3B0-B3CA-5D72-EF68-49253F712731}"/>
          </ac:spMkLst>
        </pc:spChg>
        <pc:spChg chg="ord">
          <ac:chgData name="Wenzel, Brooke" userId="672bf8d3-b15b-4e02-a6d1-39319a0df09b" providerId="ADAL" clId="{E2F72D30-7E59-49DC-8B5E-5A6801494645}" dt="2024-11-04T13:38:51.959" v="286" actId="13244"/>
          <ac:spMkLst>
            <pc:docMk/>
            <pc:sldMk cId="1302995045" sldId="5536"/>
            <ac:spMk id="5" creationId="{581A4BA4-E7DC-D3FB-5B79-12E57F0410EB}"/>
          </ac:spMkLst>
        </pc:spChg>
        <pc:spChg chg="add mod ord">
          <ac:chgData name="Wenzel, Brooke" userId="672bf8d3-b15b-4e02-a6d1-39319a0df09b" providerId="ADAL" clId="{E2F72D30-7E59-49DC-8B5E-5A6801494645}" dt="2024-11-04T13:38:56.813" v="287" actId="13244"/>
          <ac:spMkLst>
            <pc:docMk/>
            <pc:sldMk cId="1302995045" sldId="5536"/>
            <ac:spMk id="10" creationId="{55262731-B573-037E-0D5A-3110737D50C7}"/>
          </ac:spMkLst>
        </pc:spChg>
        <pc:spChg chg="add mod ord">
          <ac:chgData name="Wenzel, Brooke" userId="672bf8d3-b15b-4e02-a6d1-39319a0df09b" providerId="ADAL" clId="{E2F72D30-7E59-49DC-8B5E-5A6801494645}" dt="2024-11-04T13:39:00.820" v="288" actId="13244"/>
          <ac:spMkLst>
            <pc:docMk/>
            <pc:sldMk cId="1302995045" sldId="5536"/>
            <ac:spMk id="11" creationId="{361AF316-012D-2358-9B1D-414C082924F3}"/>
          </ac:spMkLst>
        </pc:spChg>
        <pc:graphicFrameChg chg="add mod modGraphic">
          <ac:chgData name="Wenzel, Brooke" userId="672bf8d3-b15b-4e02-a6d1-39319a0df09b" providerId="ADAL" clId="{E2F72D30-7E59-49DC-8B5E-5A6801494645}" dt="2024-11-01T15:40:49.272" v="170" actId="1076"/>
          <ac:graphicFrameMkLst>
            <pc:docMk/>
            <pc:sldMk cId="1302995045" sldId="5536"/>
            <ac:graphicFrameMk id="6" creationId="{CA84F8F5-7E20-F011-DBA6-A687BFA5B74B}"/>
          </ac:graphicFrameMkLst>
        </pc:graphicFrameChg>
        <pc:graphicFrameChg chg="mod modGraphic">
          <ac:chgData name="Wenzel, Brooke" userId="672bf8d3-b15b-4e02-a6d1-39319a0df09b" providerId="ADAL" clId="{E2F72D30-7E59-49DC-8B5E-5A6801494645}" dt="2024-11-01T15:40:54.694" v="172" actId="14100"/>
          <ac:graphicFrameMkLst>
            <pc:docMk/>
            <pc:sldMk cId="1302995045" sldId="5536"/>
            <ac:graphicFrameMk id="8" creationId="{0AA46493-7A36-0C49-C5A7-D18F10C7496C}"/>
          </ac:graphicFrameMkLst>
        </pc:graphicFrameChg>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pChg chg="mod">
          <ac:chgData name="Gudka, Dawna" userId="823cceae-331b-41d6-9a63-34ad6d1db55c" providerId="ADAL" clId="{29F0C0A2-833E-4C76-93F3-6C1BE6B50ED5}" dt="2024-09-24T04:13:13.054" v="883" actId="14100"/>
          <ac:spMkLst>
            <pc:docMk/>
            <pc:sldMk cId="3717000822" sldId="280"/>
            <ac:spMk id="2" creationId="{439B416C-5F6D-56F7-429A-80FD0A190C25}"/>
          </ac:spMkLst>
        </pc:spChg>
        <pc:spChg chg="mod">
          <ac:chgData name="Gudka, Dawna" userId="823cceae-331b-41d6-9a63-34ad6d1db55c" providerId="ADAL" clId="{29F0C0A2-833E-4C76-93F3-6C1BE6B50ED5}" dt="2024-09-24T03:46:21.355" v="6" actId="26606"/>
          <ac:spMkLst>
            <pc:docMk/>
            <pc:sldMk cId="3717000822" sldId="280"/>
            <ac:spMk id="3" creationId="{23730712-328A-D55D-1F4E-AFE29CF33EAE}"/>
          </ac:spMkLst>
        </pc:spChg>
        <pc:graphicFrameChg chg="mod modGraphic">
          <ac:chgData name="Gudka, Dawna" userId="823cceae-331b-41d6-9a63-34ad6d1db55c" providerId="ADAL" clId="{29F0C0A2-833E-4C76-93F3-6C1BE6B50ED5}" dt="2024-09-24T04:16:32.901" v="905"/>
          <ac:graphicFrameMkLst>
            <pc:docMk/>
            <pc:sldMk cId="3717000822" sldId="280"/>
            <ac:graphicFrameMk id="12" creationId="{1AA09EE0-7419-6ED5-4AA1-CC9009509570}"/>
          </ac:graphicFrameMkLst>
        </pc:graphicFrameChg>
      </pc:sldChg>
      <pc:sldChg chg="modSp mod">
        <pc:chgData name="Gudka, Dawna" userId="823cceae-331b-41d6-9a63-34ad6d1db55c" providerId="ADAL" clId="{29F0C0A2-833E-4C76-93F3-6C1BE6B50ED5}" dt="2024-09-24T04:07:44.916" v="860" actId="20577"/>
        <pc:sldMkLst>
          <pc:docMk/>
          <pc:sldMk cId="1925961931" sldId="5523"/>
        </pc:sldMkLst>
        <pc:spChg chg="mod">
          <ac:chgData name="Gudka, Dawna" userId="823cceae-331b-41d6-9a63-34ad6d1db55c" providerId="ADAL" clId="{29F0C0A2-833E-4C76-93F3-6C1BE6B50ED5}" dt="2024-09-24T04:07:44.916" v="860" actId="20577"/>
          <ac:spMkLst>
            <pc:docMk/>
            <pc:sldMk cId="1925961931" sldId="5523"/>
            <ac:spMk id="2" creationId="{32B5BB96-38E6-AA94-BF26-259D5B61C7A0}"/>
          </ac:spMkLst>
        </pc:spChg>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del">
        <pc:chgData name="Gudka, Dawna" userId="823cceae-331b-41d6-9a63-34ad6d1db55c" providerId="ADAL" clId="{29F0C0A2-833E-4C76-93F3-6C1BE6B50ED5}" dt="2024-09-24T04:07:07.809" v="850" actId="2696"/>
        <pc:sldMkLst>
          <pc:docMk/>
          <pc:sldMk cId="783971613" sldId="5619"/>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pChg chg="mod">
          <ac:chgData name="Gudka, Dawna" userId="823cceae-331b-41d6-9a63-34ad6d1db55c" providerId="ADAL" clId="{29F0C0A2-833E-4C76-93F3-6C1BE6B50ED5}" dt="2024-09-24T04:04:15.901" v="591" actId="20577"/>
          <ac:spMkLst>
            <pc:docMk/>
            <pc:sldMk cId="1399099337" sldId="5628"/>
            <ac:spMk id="5" creationId="{46A12942-3060-A605-2DD5-60573A108DDD}"/>
          </ac:spMkLst>
        </pc:spChg>
        <pc:spChg chg="mod">
          <ac:chgData name="Gudka, Dawna" userId="823cceae-331b-41d6-9a63-34ad6d1db55c" providerId="ADAL" clId="{29F0C0A2-833E-4C76-93F3-6C1BE6B50ED5}" dt="2024-09-24T04:04:29.648" v="632" actId="20577"/>
          <ac:spMkLst>
            <pc:docMk/>
            <pc:sldMk cId="1399099337" sldId="5628"/>
            <ac:spMk id="6" creationId="{C75DFE38-ED8C-8D2F-6BF4-9A98E48A88BE}"/>
          </ac:spMkLst>
        </pc:spChg>
      </pc:sldChg>
      <pc:sldChg chg="addSp delSp modSp mod">
        <pc:chgData name="Gudka, Dawna" userId="823cceae-331b-41d6-9a63-34ad6d1db55c" providerId="ADAL" clId="{29F0C0A2-833E-4C76-93F3-6C1BE6B50ED5}" dt="2024-09-24T04:04:54.446" v="635" actId="478"/>
        <pc:sldMkLst>
          <pc:docMk/>
          <pc:sldMk cId="2941160506" sldId="5629"/>
        </pc:sldMkLst>
        <pc:spChg chg="add mod">
          <ac:chgData name="Gudka, Dawna" userId="823cceae-331b-41d6-9a63-34ad6d1db55c" providerId="ADAL" clId="{29F0C0A2-833E-4C76-93F3-6C1BE6B50ED5}" dt="2024-09-24T04:04:49.767" v="634" actId="478"/>
          <ac:spMkLst>
            <pc:docMk/>
            <pc:sldMk cId="2941160506" sldId="5629"/>
            <ac:spMk id="3" creationId="{5A9BB543-5D67-BC87-25ED-FC06775BBB28}"/>
          </ac:spMkLst>
        </pc:spChg>
        <pc:spChg chg="add mod">
          <ac:chgData name="Gudka, Dawna" userId="823cceae-331b-41d6-9a63-34ad6d1db55c" providerId="ADAL" clId="{29F0C0A2-833E-4C76-93F3-6C1BE6B50ED5}" dt="2024-09-24T04:04:54.446" v="635" actId="478"/>
          <ac:spMkLst>
            <pc:docMk/>
            <pc:sldMk cId="2941160506" sldId="5629"/>
            <ac:spMk id="8" creationId="{F9E10FBC-7C85-4971-B39F-B279291C15BB}"/>
          </ac:spMkLst>
        </pc:spChg>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pChg chg="mod">
          <ac:chgData name="Ward, Reagan" userId="27291eb4-8241-4961-9e69-8c66e34cc5b0" providerId="ADAL" clId="{C3D45FCC-719D-4261-ABCF-196E8452F5EE}" dt="2024-11-14T15:02:00.029" v="360" actId="27636"/>
          <ac:spMkLst>
            <pc:docMk/>
            <pc:sldMk cId="3827019278" sldId="5598"/>
            <ac:spMk id="2" creationId="{00000000-0000-0000-0000-000000000000}"/>
          </ac:spMkLst>
        </pc:spChg>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pChg chg="add mod ord">
          <ac:chgData name="Ward, Reagan" userId="27291eb4-8241-4961-9e69-8c66e34cc5b0" providerId="ADAL" clId="{C3D45FCC-719D-4261-ABCF-196E8452F5EE}" dt="2024-11-13T23:11:58.168" v="345" actId="13244"/>
          <ac:spMkLst>
            <pc:docMk/>
            <pc:sldMk cId="799171963" sldId="5691"/>
            <ac:spMk id="5" creationId="{731B37D2-FA19-C97F-AA4E-6A1FB33A8C18}"/>
          </ac:spMkLst>
        </pc:spChg>
        <pc:spChg chg="del">
          <ac:chgData name="Ward, Reagan" userId="27291eb4-8241-4961-9e69-8c66e34cc5b0" providerId="ADAL" clId="{C3D45FCC-719D-4261-ABCF-196E8452F5EE}" dt="2024-11-13T23:08:20.826" v="11" actId="478"/>
          <ac:spMkLst>
            <pc:docMk/>
            <pc:sldMk cId="799171963" sldId="5691"/>
            <ac:spMk id="14" creationId="{0AE335B5-A24A-7F6B-0065-1BA56DA4DCB8}"/>
          </ac:spMkLst>
        </pc:spChg>
        <pc:spChg chg="del">
          <ac:chgData name="Ward, Reagan" userId="27291eb4-8241-4961-9e69-8c66e34cc5b0" providerId="ADAL" clId="{C3D45FCC-719D-4261-ABCF-196E8452F5EE}" dt="2024-11-13T23:08:25.057" v="13" actId="478"/>
          <ac:spMkLst>
            <pc:docMk/>
            <pc:sldMk cId="799171963" sldId="5691"/>
            <ac:spMk id="16" creationId="{164BA396-7A15-3DDC-E764-760C05A82BA0}"/>
          </ac:spMkLst>
        </pc:spChg>
        <pc:picChg chg="add mod ord">
          <ac:chgData name="Ward, Reagan" userId="27291eb4-8241-4961-9e69-8c66e34cc5b0" providerId="ADAL" clId="{C3D45FCC-719D-4261-ABCF-196E8452F5EE}" dt="2024-11-13T23:12:30.543" v="348" actId="13244"/>
          <ac:picMkLst>
            <pc:docMk/>
            <pc:sldMk cId="799171963" sldId="5691"/>
            <ac:picMk id="2" creationId="{AD6846D8-2F08-DE0E-9356-14D6304B0E7B}"/>
          </ac:picMkLst>
        </pc:picChg>
        <pc:picChg chg="add mod ord">
          <ac:chgData name="Ward, Reagan" userId="27291eb4-8241-4961-9e69-8c66e34cc5b0" providerId="ADAL" clId="{C3D45FCC-719D-4261-ABCF-196E8452F5EE}" dt="2024-11-13T23:12:21.391" v="347" actId="962"/>
          <ac:picMkLst>
            <pc:docMk/>
            <pc:sldMk cId="799171963" sldId="5691"/>
            <ac:picMk id="3" creationId="{6C267C38-EF14-603A-7A79-ECC42E154D38}"/>
          </ac:picMkLst>
        </pc:picChg>
        <pc:picChg chg="del">
          <ac:chgData name="Ward, Reagan" userId="27291eb4-8241-4961-9e69-8c66e34cc5b0" providerId="ADAL" clId="{C3D45FCC-719D-4261-ABCF-196E8452F5EE}" dt="2024-11-13T23:08:22.414" v="12" actId="478"/>
          <ac:picMkLst>
            <pc:docMk/>
            <pc:sldMk cId="799171963" sldId="5691"/>
            <ac:picMk id="15" creationId="{585D3E6A-8794-54E8-31D4-1C4B03592049}"/>
          </ac:picMkLst>
        </pc:picChg>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pChg chg="mod">
          <ac:chgData name="Ward, Reagan" userId="27291eb4-8241-4961-9e69-8c66e34cc5b0" providerId="ADAL" clId="{C3D45FCC-719D-4261-ABCF-196E8452F5EE}" dt="2024-11-14T14:59:39.963" v="357" actId="20577"/>
          <ac:spMkLst>
            <pc:docMk/>
            <pc:sldMk cId="1834267042" sldId="5693"/>
            <ac:spMk id="10" creationId="{868167E4-3818-5985-72FB-9D038D35666B}"/>
          </ac:spMkLst>
        </pc:spChg>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pChg chg="del mod ord">
          <ac:chgData name="Ward, Reagan" userId="27291eb4-8241-4961-9e69-8c66e34cc5b0" providerId="ADAL" clId="{C3D45FCC-719D-4261-ABCF-196E8452F5EE}" dt="2024-11-13T23:08:53.935" v="20" actId="700"/>
          <ac:spMkLst>
            <pc:docMk/>
            <pc:sldMk cId="1929712594" sldId="5706"/>
            <ac:spMk id="2" creationId="{D4312F54-22DA-43C8-C11D-1FE7418CA9CA}"/>
          </ac:spMkLst>
        </pc:spChg>
        <pc:spChg chg="mod ord">
          <ac:chgData name="Ward, Reagan" userId="27291eb4-8241-4961-9e69-8c66e34cc5b0" providerId="ADAL" clId="{C3D45FCC-719D-4261-ABCF-196E8452F5EE}" dt="2024-11-13T23:08:53.935" v="20" actId="700"/>
          <ac:spMkLst>
            <pc:docMk/>
            <pc:sldMk cId="1929712594" sldId="5706"/>
            <ac:spMk id="3" creationId="{B99E4D2E-CAF4-C9B4-6B12-0D899CC26638}"/>
          </ac:spMkLst>
        </pc:spChg>
        <pc:spChg chg="del mod ord">
          <ac:chgData name="Ward, Reagan" userId="27291eb4-8241-4961-9e69-8c66e34cc5b0" providerId="ADAL" clId="{C3D45FCC-719D-4261-ABCF-196E8452F5EE}" dt="2024-11-13T23:08:53.935" v="20" actId="700"/>
          <ac:spMkLst>
            <pc:docMk/>
            <pc:sldMk cId="1929712594" sldId="5706"/>
            <ac:spMk id="4" creationId="{A923F124-6A4E-31D1-17DE-DACEE24F419B}"/>
          </ac:spMkLst>
        </pc:spChg>
        <pc:spChg chg="del mod ord">
          <ac:chgData name="Ward, Reagan" userId="27291eb4-8241-4961-9e69-8c66e34cc5b0" providerId="ADAL" clId="{C3D45FCC-719D-4261-ABCF-196E8452F5EE}" dt="2024-11-13T23:08:53.935" v="20" actId="700"/>
          <ac:spMkLst>
            <pc:docMk/>
            <pc:sldMk cId="1929712594" sldId="5706"/>
            <ac:spMk id="5" creationId="{2396B3F9-4E85-AC08-EB87-F2C3EEE6D252}"/>
          </ac:spMkLst>
        </pc:spChg>
        <pc:spChg chg="del mod ord">
          <ac:chgData name="Ward, Reagan" userId="27291eb4-8241-4961-9e69-8c66e34cc5b0" providerId="ADAL" clId="{C3D45FCC-719D-4261-ABCF-196E8452F5EE}" dt="2024-11-13T23:08:53.935" v="20" actId="700"/>
          <ac:spMkLst>
            <pc:docMk/>
            <pc:sldMk cId="1929712594" sldId="5706"/>
            <ac:spMk id="6" creationId="{730039CD-5D25-3A42-764A-657D5EC3021C}"/>
          </ac:spMkLst>
        </pc:spChg>
        <pc:spChg chg="del mod ord">
          <ac:chgData name="Ward, Reagan" userId="27291eb4-8241-4961-9e69-8c66e34cc5b0" providerId="ADAL" clId="{C3D45FCC-719D-4261-ABCF-196E8452F5EE}" dt="2024-11-13T23:08:53.935" v="20" actId="700"/>
          <ac:spMkLst>
            <pc:docMk/>
            <pc:sldMk cId="1929712594" sldId="5706"/>
            <ac:spMk id="7" creationId="{E768EC91-B1AD-7D6B-25D7-0C9431E99362}"/>
          </ac:spMkLst>
        </pc:spChg>
        <pc:spChg chg="del">
          <ac:chgData name="Ward, Reagan" userId="27291eb4-8241-4961-9e69-8c66e34cc5b0" providerId="ADAL" clId="{C3D45FCC-719D-4261-ABCF-196E8452F5EE}" dt="2024-11-13T23:08:53.935" v="20" actId="700"/>
          <ac:spMkLst>
            <pc:docMk/>
            <pc:sldMk cId="1929712594" sldId="5706"/>
            <ac:spMk id="8" creationId="{A6A17266-0E5F-122F-27C4-A7D290972F7A}"/>
          </ac:spMkLst>
        </pc:spChg>
        <pc:spChg chg="add mod ord">
          <ac:chgData name="Ward, Reagan" userId="27291eb4-8241-4961-9e69-8c66e34cc5b0" providerId="ADAL" clId="{C3D45FCC-719D-4261-ABCF-196E8452F5EE}" dt="2024-11-13T23:09:07.632" v="22"/>
          <ac:spMkLst>
            <pc:docMk/>
            <pc:sldMk cId="1929712594" sldId="5706"/>
            <ac:spMk id="9" creationId="{0AD82614-7A2C-855C-5294-C8DAA1077BE5}"/>
          </ac:spMkLst>
        </pc:spChg>
        <pc:spChg chg="add del mod ord">
          <ac:chgData name="Ward, Reagan" userId="27291eb4-8241-4961-9e69-8c66e34cc5b0" providerId="ADAL" clId="{C3D45FCC-719D-4261-ABCF-196E8452F5EE}" dt="2024-11-13T23:09:02.062" v="21"/>
          <ac:spMkLst>
            <pc:docMk/>
            <pc:sldMk cId="1929712594" sldId="5706"/>
            <ac:spMk id="10" creationId="{65487428-FB0B-99A8-D5B2-87E1D69BBA25}"/>
          </ac:spMkLst>
        </pc:spChg>
        <pc:spChg chg="add del mod ord">
          <ac:chgData name="Ward, Reagan" userId="27291eb4-8241-4961-9e69-8c66e34cc5b0" providerId="ADAL" clId="{C3D45FCC-719D-4261-ABCF-196E8452F5EE}" dt="2024-11-13T23:09:12.661" v="23"/>
          <ac:spMkLst>
            <pc:docMk/>
            <pc:sldMk cId="1929712594" sldId="5706"/>
            <ac:spMk id="11" creationId="{54B7159B-2BF0-4557-960B-BD8A284017AB}"/>
          </ac:spMkLst>
        </pc:spChg>
        <pc:spChg chg="add del mod ord">
          <ac:chgData name="Ward, Reagan" userId="27291eb4-8241-4961-9e69-8c66e34cc5b0" providerId="ADAL" clId="{C3D45FCC-719D-4261-ABCF-196E8452F5EE}" dt="2024-11-13T23:09:19.067" v="24"/>
          <ac:spMkLst>
            <pc:docMk/>
            <pc:sldMk cId="1929712594" sldId="5706"/>
            <ac:spMk id="12" creationId="{1C9099BD-DC2A-C91A-D9AC-2108D2B92311}"/>
          </ac:spMkLst>
        </pc:spChg>
        <pc:spChg chg="add del mod ord">
          <ac:chgData name="Ward, Reagan" userId="27291eb4-8241-4961-9e69-8c66e34cc5b0" providerId="ADAL" clId="{C3D45FCC-719D-4261-ABCF-196E8452F5EE}" dt="2024-11-13T23:09:24.658" v="26"/>
          <ac:spMkLst>
            <pc:docMk/>
            <pc:sldMk cId="1929712594" sldId="5706"/>
            <ac:spMk id="13" creationId="{B69DDFD6-A9B5-CDC9-22F4-D32E63742AC0}"/>
          </ac:spMkLst>
        </pc:spChg>
        <pc:spChg chg="add mod">
          <ac:chgData name="Ward, Reagan" userId="27291eb4-8241-4961-9e69-8c66e34cc5b0" providerId="ADAL" clId="{C3D45FCC-719D-4261-ABCF-196E8452F5EE}" dt="2024-11-13T23:09:02.062" v="21"/>
          <ac:spMkLst>
            <pc:docMk/>
            <pc:sldMk cId="1929712594" sldId="5706"/>
            <ac:spMk id="14" creationId="{D6C0A8B8-0326-08E7-F44A-E98924AAE1D1}"/>
          </ac:spMkLst>
        </pc:spChg>
        <pc:spChg chg="add mod">
          <ac:chgData name="Ward, Reagan" userId="27291eb4-8241-4961-9e69-8c66e34cc5b0" providerId="ADAL" clId="{C3D45FCC-719D-4261-ABCF-196E8452F5EE}" dt="2024-11-13T23:11:09.425" v="342" actId="20577"/>
          <ac:spMkLst>
            <pc:docMk/>
            <pc:sldMk cId="1929712594" sldId="5706"/>
            <ac:spMk id="15" creationId="{B6AA2124-65BC-AA81-1299-15FC1BA2EF39}"/>
          </ac:spMkLst>
        </pc:spChg>
        <pc:spChg chg="add mod">
          <ac:chgData name="Ward, Reagan" userId="27291eb4-8241-4961-9e69-8c66e34cc5b0" providerId="ADAL" clId="{C3D45FCC-719D-4261-ABCF-196E8452F5EE}" dt="2024-11-13T23:09:19.118" v="25" actId="27636"/>
          <ac:spMkLst>
            <pc:docMk/>
            <pc:sldMk cId="1929712594" sldId="5706"/>
            <ac:spMk id="16" creationId="{5395208A-E2A1-CC8E-9A33-DCC813BCDC8C}"/>
          </ac:spMkLst>
        </pc:spChg>
        <pc:spChg chg="add mod">
          <ac:chgData name="Ward, Reagan" userId="27291eb4-8241-4961-9e69-8c66e34cc5b0" providerId="ADAL" clId="{C3D45FCC-719D-4261-ABCF-196E8452F5EE}" dt="2024-11-13T23:09:24.700" v="27" actId="27636"/>
          <ac:spMkLst>
            <pc:docMk/>
            <pc:sldMk cId="1929712594" sldId="5706"/>
            <ac:spMk id="17" creationId="{7B10A5A3-91E7-1A48-0368-32171AD294E9}"/>
          </ac:spMkLst>
        </pc:spChg>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3:28:22.367" v="13" actId="20577"/>
        <pc:sldMkLst>
          <pc:docMk/>
          <pc:sldMk cId="3227145924" sldId="5097"/>
        </pc:sldMkLst>
        <pc:graphicFrameChg chg="modGraphic">
          <ac:chgData name="Gudka, Dawna" userId="823cceae-331b-41d6-9a63-34ad6d1db55c" providerId="ADAL" clId="{43527968-024D-4C47-AFBD-1378E53CC811}" dt="2024-11-07T03:28:22.367" v="13"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43527968-024D-4C47-AFBD-1378E53CC811}" dt="2024-11-07T04:28:35.022" v="1794" actId="2"/>
        <pc:sldMkLst>
          <pc:docMk/>
          <pc:sldMk cId="3970616908" sldId="5592"/>
        </pc:sldMkLst>
        <pc:spChg chg="mod">
          <ac:chgData name="Gudka, Dawna" userId="823cceae-331b-41d6-9a63-34ad6d1db55c" providerId="ADAL" clId="{43527968-024D-4C47-AFBD-1378E53CC811}" dt="2024-11-07T04:28:35.022" v="1794" actId="2"/>
          <ac:spMkLst>
            <pc:docMk/>
            <pc:sldMk cId="3970616908" sldId="5592"/>
            <ac:spMk id="3" creationId="{B153715B-4F71-A579-2A55-9E11DDBF8700}"/>
          </ac:spMkLst>
        </pc:spChg>
      </pc:sldChg>
      <pc:sldChg chg="addSp delSp modSp mod ord">
        <pc:chgData name="Gudka, Dawna" userId="823cceae-331b-41d6-9a63-34ad6d1db55c" providerId="ADAL" clId="{43527968-024D-4C47-AFBD-1378E53CC811}" dt="2024-11-07T04:28:21.763" v="1793" actId="13244"/>
        <pc:sldMkLst>
          <pc:docMk/>
          <pc:sldMk cId="4188670183" sldId="5621"/>
        </pc:sldMkLst>
        <pc:spChg chg="del">
          <ac:chgData name="Gudka, Dawna" userId="823cceae-331b-41d6-9a63-34ad6d1db55c" providerId="ADAL" clId="{43527968-024D-4C47-AFBD-1378E53CC811}" dt="2024-11-07T04:13:17.296" v="1718" actId="478"/>
          <ac:spMkLst>
            <pc:docMk/>
            <pc:sldMk cId="4188670183" sldId="5621"/>
            <ac:spMk id="2" creationId="{E7E2EB91-0374-5582-7ACC-741F875FB6AB}"/>
          </ac:spMkLst>
        </pc:spChg>
        <pc:spChg chg="del">
          <ac:chgData name="Gudka, Dawna" userId="823cceae-331b-41d6-9a63-34ad6d1db55c" providerId="ADAL" clId="{43527968-024D-4C47-AFBD-1378E53CC811}" dt="2024-11-07T03:59:12.358" v="1167" actId="478"/>
          <ac:spMkLst>
            <pc:docMk/>
            <pc:sldMk cId="4188670183" sldId="5621"/>
            <ac:spMk id="3" creationId="{3D159FB0-3A49-D0DD-B88C-BD4A4B08F10F}"/>
          </ac:spMkLst>
        </pc:spChg>
        <pc:spChg chg="ord">
          <ac:chgData name="Gudka, Dawna" userId="823cceae-331b-41d6-9a63-34ad6d1db55c" providerId="ADAL" clId="{43527968-024D-4C47-AFBD-1378E53CC811}" dt="2024-11-07T04:24:36.526" v="1777" actId="13244"/>
          <ac:spMkLst>
            <pc:docMk/>
            <pc:sldMk cId="4188670183" sldId="5621"/>
            <ac:spMk id="4" creationId="{6187B34F-788A-1E6D-8E8F-9DFA3BF43D03}"/>
          </ac:spMkLst>
        </pc:spChg>
        <pc:spChg chg="del">
          <ac:chgData name="Gudka, Dawna" userId="823cceae-331b-41d6-9a63-34ad6d1db55c" providerId="ADAL" clId="{43527968-024D-4C47-AFBD-1378E53CC811}" dt="2024-11-07T03:59:19.856" v="1170" actId="478"/>
          <ac:spMkLst>
            <pc:docMk/>
            <pc:sldMk cId="4188670183" sldId="5621"/>
            <ac:spMk id="5" creationId="{5EE83B49-FBC4-F603-DD3F-5A8F6874E836}"/>
          </ac:spMkLst>
        </pc:spChg>
        <pc:spChg chg="del">
          <ac:chgData name="Gudka, Dawna" userId="823cceae-331b-41d6-9a63-34ad6d1db55c" providerId="ADAL" clId="{43527968-024D-4C47-AFBD-1378E53CC811}" dt="2024-11-07T03:59:23.752" v="1172" actId="478"/>
          <ac:spMkLst>
            <pc:docMk/>
            <pc:sldMk cId="4188670183" sldId="5621"/>
            <ac:spMk id="7" creationId="{D35E3931-3E62-31BA-DB08-04C8A8F44C76}"/>
          </ac:spMkLst>
        </pc:spChg>
        <pc:spChg chg="add del mod">
          <ac:chgData name="Gudka, Dawna" userId="823cceae-331b-41d6-9a63-34ad6d1db55c" providerId="ADAL" clId="{43527968-024D-4C47-AFBD-1378E53CC811}" dt="2024-11-07T03:59:15.537" v="1169" actId="478"/>
          <ac:spMkLst>
            <pc:docMk/>
            <pc:sldMk cId="4188670183" sldId="5621"/>
            <ac:spMk id="8" creationId="{12F0CB00-4E55-239B-E728-ABE219094A17}"/>
          </ac:spMkLst>
        </pc:spChg>
        <pc:spChg chg="add del mod">
          <ac:chgData name="Gudka, Dawna" userId="823cceae-331b-41d6-9a63-34ad6d1db55c" providerId="ADAL" clId="{43527968-024D-4C47-AFBD-1378E53CC811}" dt="2024-11-07T03:59:36.508" v="1173"/>
          <ac:spMkLst>
            <pc:docMk/>
            <pc:sldMk cId="4188670183" sldId="5621"/>
            <ac:spMk id="10" creationId="{D50757FC-5C72-C854-D372-80AF904DA82A}"/>
          </ac:spMkLst>
        </pc:spChg>
        <pc:spChg chg="add del mod">
          <ac:chgData name="Gudka, Dawna" userId="823cceae-331b-41d6-9a63-34ad6d1db55c" providerId="ADAL" clId="{43527968-024D-4C47-AFBD-1378E53CC811}" dt="2024-11-07T03:59:55.536" v="1178"/>
          <ac:spMkLst>
            <pc:docMk/>
            <pc:sldMk cId="4188670183" sldId="5621"/>
            <ac:spMk id="13" creationId="{697293A8-361B-167C-3A60-1F8EB4A4985A}"/>
          </ac:spMkLst>
        </pc:spChg>
        <pc:spChg chg="add mod">
          <ac:chgData name="Gudka, Dawna" userId="823cceae-331b-41d6-9a63-34ad6d1db55c" providerId="ADAL" clId="{43527968-024D-4C47-AFBD-1378E53CC811}" dt="2024-11-07T03:59:36.547" v="1174" actId="27636"/>
          <ac:spMkLst>
            <pc:docMk/>
            <pc:sldMk cId="4188670183" sldId="5621"/>
            <ac:spMk id="14" creationId="{3C1A8908-D075-73CB-1BB2-C3C3FB43B44C}"/>
          </ac:spMkLst>
        </pc:spChg>
        <pc:spChg chg="add mod">
          <ac:chgData name="Gudka, Dawna" userId="823cceae-331b-41d6-9a63-34ad6d1db55c" providerId="ADAL" clId="{43527968-024D-4C47-AFBD-1378E53CC811}" dt="2024-11-07T03:59:50.382" v="1176"/>
          <ac:spMkLst>
            <pc:docMk/>
            <pc:sldMk cId="4188670183" sldId="5621"/>
            <ac:spMk id="15" creationId="{C40993F4-0B28-7F19-44C0-2AEA1BB4A235}"/>
          </ac:spMkLst>
        </pc:spChg>
        <pc:spChg chg="add mod ord">
          <ac:chgData name="Gudka, Dawna" userId="823cceae-331b-41d6-9a63-34ad6d1db55c" providerId="ADAL" clId="{43527968-024D-4C47-AFBD-1378E53CC811}" dt="2024-11-07T04:28:21.763" v="1793" actId="13244"/>
          <ac:spMkLst>
            <pc:docMk/>
            <pc:sldMk cId="4188670183" sldId="5621"/>
            <ac:spMk id="17" creationId="{F90D73F3-9569-D803-7298-616F1A3955D7}"/>
          </ac:spMkLst>
        </pc:spChg>
        <pc:graphicFrameChg chg="mod modGraphic">
          <ac:chgData name="Gudka, Dawna" userId="823cceae-331b-41d6-9a63-34ad6d1db55c" providerId="ADAL" clId="{43527968-024D-4C47-AFBD-1378E53CC811}" dt="2024-11-07T04:26:52.867" v="1788" actId="962"/>
          <ac:graphicFrameMkLst>
            <pc:docMk/>
            <pc:sldMk cId="4188670183" sldId="5621"/>
            <ac:graphicFrameMk id="11" creationId="{4A046F5F-034D-A2DD-B7B6-B37CB3AF1360}"/>
          </ac:graphicFrameMkLst>
        </pc:graphicFrameChg>
        <pc:picChg chg="add del">
          <ac:chgData name="Gudka, Dawna" userId="823cceae-331b-41d6-9a63-34ad6d1db55c" providerId="ADAL" clId="{43527968-024D-4C47-AFBD-1378E53CC811}" dt="2024-11-07T04:07:32.839" v="1522" actId="478"/>
          <ac:picMkLst>
            <pc:docMk/>
            <pc:sldMk cId="4188670183" sldId="5621"/>
            <ac:picMk id="16" creationId="{CFAB1D42-F38C-E5B7-6C1D-738E256BAB0E}"/>
          </ac:picMkLst>
        </pc:picChg>
      </pc:sldChg>
      <pc:sldChg chg="modSp mod">
        <pc:chgData name="Gudka, Dawna" userId="823cceae-331b-41d6-9a63-34ad6d1db55c" providerId="ADAL" clId="{43527968-024D-4C47-AFBD-1378E53CC811}" dt="2024-11-07T04:28:37.503" v="1796" actId="2"/>
        <pc:sldMkLst>
          <pc:docMk/>
          <pc:sldMk cId="2226887485" sldId="5685"/>
        </pc:sldMkLst>
        <pc:spChg chg="mod">
          <ac:chgData name="Gudka, Dawna" userId="823cceae-331b-41d6-9a63-34ad6d1db55c" providerId="ADAL" clId="{43527968-024D-4C47-AFBD-1378E53CC811}" dt="2024-11-07T04:28:37.503" v="1796" actId="2"/>
          <ac:spMkLst>
            <pc:docMk/>
            <pc:sldMk cId="2226887485" sldId="5685"/>
            <ac:spMk id="3" creationId="{BC85F2C9-FD8D-68BA-1FF5-1F2D4B1325C8}"/>
          </ac:spMkLst>
        </pc:spChg>
      </pc:sldChg>
      <pc:sldChg chg="modSp mod">
        <pc:chgData name="Gudka, Dawna" userId="823cceae-331b-41d6-9a63-34ad6d1db55c" providerId="ADAL" clId="{43527968-024D-4C47-AFBD-1378E53CC811}" dt="2024-11-07T04:28:39.999" v="1799" actId="2"/>
        <pc:sldMkLst>
          <pc:docMk/>
          <pc:sldMk cId="868062518" sldId="5686"/>
        </pc:sldMkLst>
        <pc:spChg chg="mod">
          <ac:chgData name="Gudka, Dawna" userId="823cceae-331b-41d6-9a63-34ad6d1db55c" providerId="ADAL" clId="{43527968-024D-4C47-AFBD-1378E53CC811}" dt="2024-11-07T04:28:39.999" v="1799" actId="2"/>
          <ac:spMkLst>
            <pc:docMk/>
            <pc:sldMk cId="868062518" sldId="5686"/>
            <ac:spMk id="3" creationId="{D55728C9-C136-FFC3-F396-D26B105373BE}"/>
          </ac:spMkLst>
        </pc:spChg>
      </pc:sldChg>
      <pc:sldChg chg="modSp add mod ord">
        <pc:chgData name="Gudka, Dawna" userId="823cceae-331b-41d6-9a63-34ad6d1db55c" providerId="ADAL" clId="{43527968-024D-4C47-AFBD-1378E53CC811}" dt="2024-11-07T03:29:38.121" v="86" actId="20577"/>
        <pc:sldMkLst>
          <pc:docMk/>
          <pc:sldMk cId="3849532197" sldId="5700"/>
        </pc:sldMkLst>
        <pc:spChg chg="mod">
          <ac:chgData name="Gudka, Dawna" userId="823cceae-331b-41d6-9a63-34ad6d1db55c" providerId="ADAL" clId="{43527968-024D-4C47-AFBD-1378E53CC811}" dt="2024-11-07T03:29:31.072" v="64" actId="20577"/>
          <ac:spMkLst>
            <pc:docMk/>
            <pc:sldMk cId="3849532197" sldId="5700"/>
            <ac:spMk id="5" creationId="{509756CD-F4F4-361D-A82A-813B738CF082}"/>
          </ac:spMkLst>
        </pc:spChg>
        <pc:spChg chg="mod">
          <ac:chgData name="Gudka, Dawna" userId="823cceae-331b-41d6-9a63-34ad6d1db55c" providerId="ADAL" clId="{43527968-024D-4C47-AFBD-1378E53CC811}" dt="2024-11-07T03:29:38.121" v="86" actId="20577"/>
          <ac:spMkLst>
            <pc:docMk/>
            <pc:sldMk cId="3849532197" sldId="5700"/>
            <ac:spMk id="6" creationId="{FC01E326-2134-DEB6-9C2B-19E7A3C79F74}"/>
          </ac:spMkLst>
        </pc:spChg>
      </pc:sldChg>
      <pc:sldChg chg="addSp delSp modSp new mod ord">
        <pc:chgData name="Gudka, Dawna" userId="823cceae-331b-41d6-9a63-34ad6d1db55c" providerId="ADAL" clId="{43527968-024D-4C47-AFBD-1378E53CC811}" dt="2024-11-07T04:28:02.986" v="1792" actId="962"/>
        <pc:sldMkLst>
          <pc:docMk/>
          <pc:sldMk cId="3375647195" sldId="5701"/>
        </pc:sldMkLst>
        <pc:spChg chg="mod">
          <ac:chgData name="Gudka, Dawna" userId="823cceae-331b-41d6-9a63-34ad6d1db55c" providerId="ADAL" clId="{43527968-024D-4C47-AFBD-1378E53CC811}" dt="2024-11-07T03:38:01.911" v="404" actId="20577"/>
          <ac:spMkLst>
            <pc:docMk/>
            <pc:sldMk cId="3375647195" sldId="5701"/>
            <ac:spMk id="2" creationId="{5D5642D9-7C1A-23DF-3F13-F479E964CF67}"/>
          </ac:spMkLst>
        </pc:spChg>
        <pc:spChg chg="del">
          <ac:chgData name="Gudka, Dawna" userId="823cceae-331b-41d6-9a63-34ad6d1db55c" providerId="ADAL" clId="{43527968-024D-4C47-AFBD-1378E53CC811}" dt="2024-11-07T03:38:14.553" v="405" actId="478"/>
          <ac:spMkLst>
            <pc:docMk/>
            <pc:sldMk cId="3375647195" sldId="5701"/>
            <ac:spMk id="3" creationId="{AEA475AE-E33A-89D1-5740-013F46711D7E}"/>
          </ac:spMkLst>
        </pc:spChg>
        <pc:spChg chg="ord">
          <ac:chgData name="Gudka, Dawna" userId="823cceae-331b-41d6-9a63-34ad6d1db55c" providerId="ADAL" clId="{43527968-024D-4C47-AFBD-1378E53CC811}" dt="2024-11-07T04:25:10.620" v="1778" actId="13244"/>
          <ac:spMkLst>
            <pc:docMk/>
            <pc:sldMk cId="3375647195" sldId="5701"/>
            <ac:spMk id="4" creationId="{9B3327ED-CDC7-ED92-FBC0-77BCD5018AB6}"/>
          </ac:spMkLst>
        </pc:spChg>
        <pc:spChg chg="mod ord">
          <ac:chgData name="Gudka, Dawna" userId="823cceae-331b-41d6-9a63-34ad6d1db55c" providerId="ADAL" clId="{43527968-024D-4C47-AFBD-1378E53CC811}" dt="2024-11-07T04:25:12.271" v="1779" actId="13244"/>
          <ac:spMkLst>
            <pc:docMk/>
            <pc:sldMk cId="3375647195" sldId="5701"/>
            <ac:spMk id="5" creationId="{B0FBCD98-3BB8-7802-F26F-C95242E08890}"/>
          </ac:spMkLst>
        </pc:spChg>
        <pc:spChg chg="mod ord">
          <ac:chgData name="Gudka, Dawna" userId="823cceae-331b-41d6-9a63-34ad6d1db55c" providerId="ADAL" clId="{43527968-024D-4C47-AFBD-1378E53CC811}" dt="2024-11-07T04:25:13.812" v="1780" actId="13244"/>
          <ac:spMkLst>
            <pc:docMk/>
            <pc:sldMk cId="3375647195" sldId="5701"/>
            <ac:spMk id="6" creationId="{9B69A7C0-0826-8376-6BE2-20248F5CD67A}"/>
          </ac:spMkLst>
        </pc:spChg>
        <pc:spChg chg="add del mod">
          <ac:chgData name="Gudka, Dawna" userId="823cceae-331b-41d6-9a63-34ad6d1db55c" providerId="ADAL" clId="{43527968-024D-4C47-AFBD-1378E53CC811}" dt="2024-11-07T03:39:06.760" v="410"/>
          <ac:spMkLst>
            <pc:docMk/>
            <pc:sldMk cId="3375647195" sldId="5701"/>
            <ac:spMk id="7" creationId="{0240701C-5E81-BF79-5053-72ED2DAF07B0}"/>
          </ac:spMkLst>
        </pc:spChg>
        <pc:spChg chg="add mod">
          <ac:chgData name="Gudka, Dawna" userId="823cceae-331b-41d6-9a63-34ad6d1db55c" providerId="ADAL" clId="{43527968-024D-4C47-AFBD-1378E53CC811}" dt="2024-11-07T03:38:56.430" v="408" actId="1076"/>
          <ac:spMkLst>
            <pc:docMk/>
            <pc:sldMk cId="3375647195" sldId="5701"/>
            <ac:spMk id="8" creationId="{F635B1D7-B014-8852-D38D-162D720143FF}"/>
          </ac:spMkLst>
        </pc:spChg>
        <pc:spChg chg="add mod">
          <ac:chgData name="Gudka, Dawna" userId="823cceae-331b-41d6-9a63-34ad6d1db55c" providerId="ADAL" clId="{43527968-024D-4C47-AFBD-1378E53CC811}" dt="2024-11-07T03:39:20.908" v="412" actId="1076"/>
          <ac:spMkLst>
            <pc:docMk/>
            <pc:sldMk cId="3375647195" sldId="5701"/>
            <ac:spMk id="9" creationId="{E04AD930-6747-A734-9341-93FD6AEC19B7}"/>
          </ac:spMkLst>
        </pc:spChg>
        <pc:picChg chg="add mod ord modCrop">
          <ac:chgData name="Gudka, Dawna" userId="823cceae-331b-41d6-9a63-34ad6d1db55c" providerId="ADAL" clId="{43527968-024D-4C47-AFBD-1378E53CC811}" dt="2024-11-07T04:27:51.304" v="1790" actId="962"/>
          <ac:picMkLst>
            <pc:docMk/>
            <pc:sldMk cId="3375647195" sldId="5701"/>
            <ac:picMk id="11" creationId="{06982717-D406-1B7A-D822-1EF613DFDCA8}"/>
          </ac:picMkLst>
        </pc:picChg>
        <pc:picChg chg="add mod modCrop">
          <ac:chgData name="Gudka, Dawna" userId="823cceae-331b-41d6-9a63-34ad6d1db55c" providerId="ADAL" clId="{43527968-024D-4C47-AFBD-1378E53CC811}" dt="2024-11-07T04:28:02.986" v="1792" actId="962"/>
          <ac:picMkLst>
            <pc:docMk/>
            <pc:sldMk cId="3375647195" sldId="5701"/>
            <ac:picMk id="13" creationId="{E55B9643-95D7-1B7D-9865-51690F86A2C8}"/>
          </ac:picMkLst>
        </pc:picChg>
      </pc:sldChg>
      <pc:sldChg chg="modSp new mod ord">
        <pc:chgData name="Gudka, Dawna" userId="823cceae-331b-41d6-9a63-34ad6d1db55c" providerId="ADAL" clId="{43527968-024D-4C47-AFBD-1378E53CC811}" dt="2024-11-07T03:34:33.526" v="337" actId="20577"/>
        <pc:sldMkLst>
          <pc:docMk/>
          <pc:sldMk cId="3762705719" sldId="5702"/>
        </pc:sldMkLst>
        <pc:spChg chg="mod">
          <ac:chgData name="Gudka, Dawna" userId="823cceae-331b-41d6-9a63-34ad6d1db55c" providerId="ADAL" clId="{43527968-024D-4C47-AFBD-1378E53CC811}" dt="2024-11-07T03:30:24.268" v="128" actId="14100"/>
          <ac:spMkLst>
            <pc:docMk/>
            <pc:sldMk cId="3762705719" sldId="5702"/>
            <ac:spMk id="2" creationId="{C44F178A-917F-9746-62B3-F964806D31FD}"/>
          </ac:spMkLst>
        </pc:spChg>
        <pc:spChg chg="mod">
          <ac:chgData name="Gudka, Dawna" userId="823cceae-331b-41d6-9a63-34ad6d1db55c" providerId="ADAL" clId="{43527968-024D-4C47-AFBD-1378E53CC811}" dt="2024-11-07T03:34:33.526" v="337" actId="20577"/>
          <ac:spMkLst>
            <pc:docMk/>
            <pc:sldMk cId="3762705719" sldId="5702"/>
            <ac:spMk id="3" creationId="{F8626D9F-9A71-3A4D-B2B0-50197985CF77}"/>
          </ac:spMkLst>
        </pc:spChg>
      </pc:sldChg>
      <pc:sldChg chg="addSp modSp add mod ord">
        <pc:chgData name="Gudka, Dawna" userId="823cceae-331b-41d6-9a63-34ad6d1db55c" providerId="ADAL" clId="{43527968-024D-4C47-AFBD-1378E53CC811}" dt="2024-11-07T04:25:56.739" v="1784" actId="13244"/>
        <pc:sldMkLst>
          <pc:docMk/>
          <pc:sldMk cId="1783035619" sldId="5703"/>
        </pc:sldMkLst>
        <pc:spChg chg="mod">
          <ac:chgData name="Gudka, Dawna" userId="823cceae-331b-41d6-9a63-34ad6d1db55c" providerId="ADAL" clId="{43527968-024D-4C47-AFBD-1378E53CC811}" dt="2024-11-07T03:50:51.519" v="581" actId="20577"/>
          <ac:spMkLst>
            <pc:docMk/>
            <pc:sldMk cId="1783035619" sldId="5703"/>
            <ac:spMk id="2" creationId="{2F71B974-673C-334E-90A1-3D384DA04448}"/>
          </ac:spMkLst>
        </pc:spChg>
        <pc:spChg chg="mod">
          <ac:chgData name="Gudka, Dawna" userId="823cceae-331b-41d6-9a63-34ad6d1db55c" providerId="ADAL" clId="{43527968-024D-4C47-AFBD-1378E53CC811}" dt="2024-11-07T04:23:04.217" v="1773" actId="20577"/>
          <ac:spMkLst>
            <pc:docMk/>
            <pc:sldMk cId="1783035619" sldId="5703"/>
            <ac:spMk id="3" creationId="{164182CC-2C69-319F-4828-A5E85DB0CFE2}"/>
          </ac:spMkLst>
        </pc:spChg>
        <pc:spChg chg="ord">
          <ac:chgData name="Gudka, Dawna" userId="823cceae-331b-41d6-9a63-34ad6d1db55c" providerId="ADAL" clId="{43527968-024D-4C47-AFBD-1378E53CC811}" dt="2024-11-07T04:25:44.946" v="1782" actId="13244"/>
          <ac:spMkLst>
            <pc:docMk/>
            <pc:sldMk cId="1783035619" sldId="5703"/>
            <ac:spMk id="4" creationId="{1B1FE353-C183-8A37-721B-6DC2950B9BC0}"/>
          </ac:spMkLst>
        </pc:spChg>
        <pc:spChg chg="ord">
          <ac:chgData name="Gudka, Dawna" userId="823cceae-331b-41d6-9a63-34ad6d1db55c" providerId="ADAL" clId="{43527968-024D-4C47-AFBD-1378E53CC811}" dt="2024-11-07T04:25:49.356" v="1783" actId="13244"/>
          <ac:spMkLst>
            <pc:docMk/>
            <pc:sldMk cId="1783035619" sldId="5703"/>
            <ac:spMk id="5" creationId="{855ADC1B-A7CE-2983-F31D-BAFF7B21749C}"/>
          </ac:spMkLst>
        </pc:spChg>
        <pc:picChg chg="add mod ord">
          <ac:chgData name="Gudka, Dawna" userId="823cceae-331b-41d6-9a63-34ad6d1db55c" providerId="ADAL" clId="{43527968-024D-4C47-AFBD-1378E53CC811}" dt="2024-11-07T04:25:56.739" v="1784" actId="13244"/>
          <ac:picMkLst>
            <pc:docMk/>
            <pc:sldMk cId="1783035619" sldId="5703"/>
            <ac:picMk id="7" creationId="{C725B053-C996-C1BF-62B8-E5B0FF082954}"/>
          </ac:picMkLst>
        </pc:picChg>
      </pc:sldChg>
      <pc:sldChg chg="addSp delSp modSp add mod">
        <pc:chgData name="Gudka, Dawna" userId="823cceae-331b-41d6-9a63-34ad6d1db55c" providerId="ADAL" clId="{43527968-024D-4C47-AFBD-1378E53CC811}" dt="2024-11-07T04:26:18.387" v="1787" actId="13244"/>
        <pc:sldMkLst>
          <pc:docMk/>
          <pc:sldMk cId="200924607" sldId="5704"/>
        </pc:sldMkLst>
        <pc:spChg chg="mod">
          <ac:chgData name="Gudka, Dawna" userId="823cceae-331b-41d6-9a63-34ad6d1db55c" providerId="ADAL" clId="{43527968-024D-4C47-AFBD-1378E53CC811}" dt="2024-11-07T03:44:11.002" v="487" actId="20577"/>
          <ac:spMkLst>
            <pc:docMk/>
            <pc:sldMk cId="200924607" sldId="5704"/>
            <ac:spMk id="2" creationId="{33B5A4D9-B1E9-E91D-A75D-DDC513541145}"/>
          </ac:spMkLst>
        </pc:spChg>
        <pc:spChg chg="del">
          <ac:chgData name="Gudka, Dawna" userId="823cceae-331b-41d6-9a63-34ad6d1db55c" providerId="ADAL" clId="{43527968-024D-4C47-AFBD-1378E53CC811}" dt="2024-11-07T03:44:22.116" v="488" actId="478"/>
          <ac:spMkLst>
            <pc:docMk/>
            <pc:sldMk cId="200924607" sldId="5704"/>
            <ac:spMk id="3" creationId="{E5029B1F-B8AE-D254-FAEF-A6375405F3DF}"/>
          </ac:spMkLst>
        </pc:spChg>
        <pc:spChg chg="ord">
          <ac:chgData name="Gudka, Dawna" userId="823cceae-331b-41d6-9a63-34ad6d1db55c" providerId="ADAL" clId="{43527968-024D-4C47-AFBD-1378E53CC811}" dt="2024-11-07T04:26:11.558" v="1785" actId="13244"/>
          <ac:spMkLst>
            <pc:docMk/>
            <pc:sldMk cId="200924607" sldId="5704"/>
            <ac:spMk id="4" creationId="{BD6B6666-C0DE-3C5D-8469-4475E4331D53}"/>
          </ac:spMkLst>
        </pc:spChg>
        <pc:spChg chg="ord">
          <ac:chgData name="Gudka, Dawna" userId="823cceae-331b-41d6-9a63-34ad6d1db55c" providerId="ADAL" clId="{43527968-024D-4C47-AFBD-1378E53CC811}" dt="2024-11-07T04:26:14.591" v="1786" actId="13244"/>
          <ac:spMkLst>
            <pc:docMk/>
            <pc:sldMk cId="200924607" sldId="5704"/>
            <ac:spMk id="5" creationId="{6EF00430-DDD7-34A7-D6DD-03E993FAB3E0}"/>
          </ac:spMkLst>
        </pc:spChg>
        <pc:spChg chg="ord">
          <ac:chgData name="Gudka, Dawna" userId="823cceae-331b-41d6-9a63-34ad6d1db55c" providerId="ADAL" clId="{43527968-024D-4C47-AFBD-1378E53CC811}" dt="2024-11-07T04:26:18.387" v="1787" actId="13244"/>
          <ac:spMkLst>
            <pc:docMk/>
            <pc:sldMk cId="200924607" sldId="5704"/>
            <ac:spMk id="6" creationId="{D9B4E26F-0726-80E7-15BC-EB634FE06888}"/>
          </ac:spMkLst>
        </pc:spChg>
        <pc:spChg chg="add mod">
          <ac:chgData name="Gudka, Dawna" userId="823cceae-331b-41d6-9a63-34ad6d1db55c" providerId="ADAL" clId="{43527968-024D-4C47-AFBD-1378E53CC811}" dt="2024-11-07T03:50:24.498" v="553" actId="20577"/>
          <ac:spMkLst>
            <pc:docMk/>
            <pc:sldMk cId="200924607" sldId="5704"/>
            <ac:spMk id="7" creationId="{6057F2FA-B5A8-CE1B-5D69-148AFE07F95F}"/>
          </ac:spMkLst>
        </pc:spChg>
        <pc:spChg chg="add mod">
          <ac:chgData name="Gudka, Dawna" userId="823cceae-331b-41d6-9a63-34ad6d1db55c" providerId="ADAL" clId="{43527968-024D-4C47-AFBD-1378E53CC811}" dt="2024-11-07T03:50:09.659" v="514" actId="20577"/>
          <ac:spMkLst>
            <pc:docMk/>
            <pc:sldMk cId="200924607" sldId="5704"/>
            <ac:spMk id="8" creationId="{257E408B-7D38-A39A-FBB9-905B35F13ACA}"/>
          </ac:spMkLst>
        </pc:spChg>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pChg chg="mod">
          <ac:chgData name="Rhodes, Tara" userId="S::rhodes_t@cde.state.co.us::566307b0-1e17-4826-87e1-0feb85a922f2" providerId="AD" clId="Web-{BEAD239F-1C02-CC02-E475-D1FD1C48FF62}" dt="2024-10-17T05:48:58.585" v="942" actId="20577"/>
          <ac:spMkLst>
            <pc:docMk/>
            <pc:sldMk cId="987153537" sldId="5643"/>
            <ac:spMk id="3" creationId="{1E42A620-853D-8835-FCF7-09589B0661FA}"/>
          </ac:spMkLst>
        </pc:spChg>
      </pc:sldChg>
      <pc:sldChg chg="modSp new ord">
        <pc:chgData name="Rhodes, Tara" userId="S::rhodes_t@cde.state.co.us::566307b0-1e17-4826-87e1-0feb85a922f2" providerId="AD" clId="Web-{BEAD239F-1C02-CC02-E475-D1FD1C48FF62}" dt="2024-10-17T05:49:08.288" v="943"/>
        <pc:sldMkLst>
          <pc:docMk/>
          <pc:sldMk cId="832613614" sldId="5675"/>
        </pc:sldMkLst>
        <pc:spChg chg="mod">
          <ac:chgData name="Rhodes, Tara" userId="S::rhodes_t@cde.state.co.us::566307b0-1e17-4826-87e1-0feb85a922f2" providerId="AD" clId="Web-{BEAD239F-1C02-CC02-E475-D1FD1C48FF62}" dt="2024-10-17T05:44:17.418" v="758" actId="20577"/>
          <ac:spMkLst>
            <pc:docMk/>
            <pc:sldMk cId="832613614" sldId="5675"/>
            <ac:spMk id="2" creationId="{E5EF57D5-7BBE-DF22-E00C-D48048076E08}"/>
          </ac:spMkLst>
        </pc:spChg>
        <pc:spChg chg="mod">
          <ac:chgData name="Rhodes, Tara" userId="S::rhodes_t@cde.state.co.us::566307b0-1e17-4826-87e1-0feb85a922f2" providerId="AD" clId="Web-{BEAD239F-1C02-CC02-E475-D1FD1C48FF62}" dt="2024-10-17T05:38:52.104" v="481" actId="20577"/>
          <ac:spMkLst>
            <pc:docMk/>
            <pc:sldMk cId="832613614" sldId="5675"/>
            <ac:spMk id="3" creationId="{C9775773-EB3A-41A9-D77B-7AFE4BFCDA53}"/>
          </ac:spMkLst>
        </pc:spChg>
        <pc:spChg chg="mod">
          <ac:chgData name="Rhodes, Tara" userId="S::rhodes_t@cde.state.co.us::566307b0-1e17-4826-87e1-0feb85a922f2" providerId="AD" clId="Web-{BEAD239F-1C02-CC02-E475-D1FD1C48FF62}" dt="2024-10-17T05:40:15.762" v="564" actId="20577"/>
          <ac:spMkLst>
            <pc:docMk/>
            <pc:sldMk cId="832613614" sldId="5675"/>
            <ac:spMk id="5" creationId="{D85EAC4D-6755-FF38-8AE9-A32A277B6D0D}"/>
          </ac:spMkLst>
        </pc:spChg>
        <pc:spChg chg="mod">
          <ac:chgData name="Rhodes, Tara" userId="S::rhodes_t@cde.state.co.us::566307b0-1e17-4826-87e1-0feb85a922f2" providerId="AD" clId="Web-{BEAD239F-1C02-CC02-E475-D1FD1C48FF62}" dt="2024-10-17T05:40:23.997" v="585" actId="20577"/>
          <ac:spMkLst>
            <pc:docMk/>
            <pc:sldMk cId="832613614" sldId="5675"/>
            <ac:spMk id="6" creationId="{F4888341-082E-BCC0-530E-8CCDC2B18468}"/>
          </ac:spMkLst>
        </pc:spChg>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pChg chg="mod">
          <ac:chgData name="Rhodes, Tara" userId="S::rhodes_t@cde.state.co.us::566307b0-1e17-4826-87e1-0feb85a922f2" providerId="AD" clId="Web-{BEAD239F-1C02-CC02-E475-D1FD1C48FF62}" dt="2024-10-17T05:44:09.152" v="757" actId="20577"/>
          <ac:spMkLst>
            <pc:docMk/>
            <pc:sldMk cId="35700584" sldId="5676"/>
            <ac:spMk id="2" creationId="{448B70E7-6063-2943-D159-7C22F26EFD42}"/>
          </ac:spMkLst>
        </pc:spChg>
        <pc:spChg chg="mod">
          <ac:chgData name="Rhodes, Tara" userId="S::rhodes_t@cde.state.co.us::566307b0-1e17-4826-87e1-0feb85a922f2" providerId="AD" clId="Web-{BEAD239F-1C02-CC02-E475-D1FD1C48FF62}" dt="2024-10-17T05:43:22.073" v="623" actId="20577"/>
          <ac:spMkLst>
            <pc:docMk/>
            <pc:sldMk cId="35700584" sldId="5676"/>
            <ac:spMk id="5" creationId="{08BA8D9B-67B6-19C1-4162-19C1A5A7D324}"/>
          </ac:spMkLst>
        </pc:spChg>
        <pc:spChg chg="mod">
          <ac:chgData name="Rhodes, Tara" userId="S::rhodes_t@cde.state.co.us::566307b0-1e17-4826-87e1-0feb85a922f2" providerId="AD" clId="Web-{BEAD239F-1C02-CC02-E475-D1FD1C48FF62}" dt="2024-10-17T05:43:28.480" v="647" actId="20577"/>
          <ac:spMkLst>
            <pc:docMk/>
            <pc:sldMk cId="35700584" sldId="5676"/>
            <ac:spMk id="6" creationId="{325D51DB-77B4-4D27-DF7C-C36DC2B17369}"/>
          </ac:spMkLst>
        </pc:spChg>
        <pc:picChg chg="add mod ord">
          <ac:chgData name="Rhodes, Tara" userId="S::rhodes_t@cde.state.co.us::566307b0-1e17-4826-87e1-0feb85a922f2" providerId="AD" clId="Web-{BEAD239F-1C02-CC02-E475-D1FD1C48FF62}" dt="2024-10-17T05:46:23.217" v="823"/>
          <ac:picMkLst>
            <pc:docMk/>
            <pc:sldMk cId="35700584" sldId="5676"/>
            <ac:picMk id="7" creationId="{FA7945C1-695E-AAC7-923D-03025508C6AA}"/>
          </ac:picMkLst>
        </pc:picChg>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pChg chg="mod">
          <ac:chgData name="Rhodes, Tara" userId="S::rhodes_t@cde.state.co.us::566307b0-1e17-4826-87e1-0feb85a922f2" providerId="AD" clId="Web-{BEAD239F-1C02-CC02-E475-D1FD1C48FF62}" dt="2024-10-17T05:43:57.121" v="712" actId="20577"/>
          <ac:spMkLst>
            <pc:docMk/>
            <pc:sldMk cId="3169505822" sldId="5677"/>
            <ac:spMk id="2" creationId="{58FBBF11-3C8D-DBA9-00A9-30A863EF719F}"/>
          </ac:spMkLst>
        </pc:spChg>
        <pc:spChg chg="mod">
          <ac:chgData name="Rhodes, Tara" userId="S::rhodes_t@cde.state.co.us::566307b0-1e17-4826-87e1-0feb85a922f2" providerId="AD" clId="Web-{BEAD239F-1C02-CC02-E475-D1FD1C48FF62}" dt="2024-10-17T05:45:51.623" v="797" actId="20577"/>
          <ac:spMkLst>
            <pc:docMk/>
            <pc:sldMk cId="3169505822" sldId="5677"/>
            <ac:spMk id="5" creationId="{4A3A2F9F-F83F-D597-0F61-99319AF895EC}"/>
          </ac:spMkLst>
        </pc:spChg>
        <pc:spChg chg="mod">
          <ac:chgData name="Rhodes, Tara" userId="S::rhodes_t@cde.state.co.us::566307b0-1e17-4826-87e1-0feb85a922f2" providerId="AD" clId="Web-{BEAD239F-1C02-CC02-E475-D1FD1C48FF62}" dt="2024-10-17T05:45:57.013" v="817" actId="20577"/>
          <ac:spMkLst>
            <pc:docMk/>
            <pc:sldMk cId="3169505822" sldId="5677"/>
            <ac:spMk id="6" creationId="{A89A90F3-45E4-25FA-3C0F-B5B3F4B4D685}"/>
          </ac:spMkLst>
        </pc:spChg>
        <pc:picChg chg="add mod ord">
          <ac:chgData name="Rhodes, Tara" userId="S::rhodes_t@cde.state.co.us::566307b0-1e17-4826-87e1-0feb85a922f2" providerId="AD" clId="Web-{BEAD239F-1C02-CC02-E475-D1FD1C48FF62}" dt="2024-10-17T05:45:28.763" v="765"/>
          <ac:picMkLst>
            <pc:docMk/>
            <pc:sldMk cId="3169505822" sldId="5677"/>
            <ac:picMk id="7" creationId="{D32A40B0-35DC-9C54-76EF-4612EE700CEF}"/>
          </ac:picMkLst>
        </pc:picChg>
      </pc:sldChg>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pChg chg="mod ord">
          <ac:chgData name="Ward, Reagan" userId="27291eb4-8241-4961-9e69-8c66e34cc5b0" providerId="ADAL" clId="{9A1F80BB-99BC-4974-ACA8-22349E4197FB}" dt="2024-10-10T00:48:44.027" v="1433" actId="6264"/>
          <ac:spMkLst>
            <pc:docMk/>
            <pc:sldMk cId="1546650072" sldId="4525"/>
            <ac:spMk id="2" creationId="{3CBD31A2-75D7-2731-EE30-1F3989F0634D}"/>
          </ac:spMkLst>
        </pc:spChg>
        <pc:spChg chg="mod ord">
          <ac:chgData name="Ward, Reagan" userId="27291eb4-8241-4961-9e69-8c66e34cc5b0" providerId="ADAL" clId="{9A1F80BB-99BC-4974-ACA8-22349E4197FB}" dt="2024-10-10T00:48:44.027" v="1433" actId="6264"/>
          <ac:spMkLst>
            <pc:docMk/>
            <pc:sldMk cId="1546650072" sldId="4525"/>
            <ac:spMk id="3" creationId="{3047BD6C-18D3-03D0-775D-BB6CE0927FEC}"/>
          </ac:spMkLst>
        </pc:spChg>
        <pc:spChg chg="mod ord">
          <ac:chgData name="Ward, Reagan" userId="27291eb4-8241-4961-9e69-8c66e34cc5b0" providerId="ADAL" clId="{9A1F80BB-99BC-4974-ACA8-22349E4197FB}" dt="2024-10-10T01:06:31.489" v="2042" actId="20577"/>
          <ac:spMkLst>
            <pc:docMk/>
            <pc:sldMk cId="1546650072" sldId="4525"/>
            <ac:spMk id="4" creationId="{63457CE5-4128-61BA-AF35-CB365D75D1B0}"/>
          </ac:spMkLst>
        </pc:spChg>
      </pc:sldChg>
      <pc:sldChg chg="modSp mod">
        <pc:chgData name="Ward, Reagan" userId="27291eb4-8241-4961-9e69-8c66e34cc5b0" providerId="ADAL" clId="{9A1F80BB-99BC-4974-ACA8-22349E4197FB}" dt="2024-10-10T00:56:40.655" v="1543" actId="20577"/>
        <pc:sldMkLst>
          <pc:docMk/>
          <pc:sldMk cId="3771905201" sldId="4955"/>
        </pc:sldMkLst>
        <pc:spChg chg="mod">
          <ac:chgData name="Ward, Reagan" userId="27291eb4-8241-4961-9e69-8c66e34cc5b0" providerId="ADAL" clId="{9A1F80BB-99BC-4974-ACA8-22349E4197FB}" dt="2024-10-10T00:56:40.655" v="1543" actId="20577"/>
          <ac:spMkLst>
            <pc:docMk/>
            <pc:sldMk cId="3771905201" sldId="4955"/>
            <ac:spMk id="5" creationId="{6E65669C-9132-C8FB-8F58-923F3C35F5CE}"/>
          </ac:spMkLst>
        </pc:spChg>
      </pc:sldChg>
      <pc:sldChg chg="modSp mod">
        <pc:chgData name="Ward, Reagan" userId="27291eb4-8241-4961-9e69-8c66e34cc5b0" providerId="ADAL" clId="{9A1F80BB-99BC-4974-ACA8-22349E4197FB}" dt="2024-10-10T01:07:32.411" v="2064" actId="20577"/>
        <pc:sldMkLst>
          <pc:docMk/>
          <pc:sldMk cId="4183919787" sldId="5028"/>
        </pc:sldMkLst>
        <pc:spChg chg="mod">
          <ac:chgData name="Ward, Reagan" userId="27291eb4-8241-4961-9e69-8c66e34cc5b0" providerId="ADAL" clId="{9A1F80BB-99BC-4974-ACA8-22349E4197FB}" dt="2024-10-10T01:07:32.411" v="2064" actId="20577"/>
          <ac:spMkLst>
            <pc:docMk/>
            <pc:sldMk cId="4183919787" sldId="5028"/>
            <ac:spMk id="7" creationId="{B5089C15-0A52-F616-009A-C33AAC56B720}"/>
          </ac:spMkLst>
        </pc:spChg>
      </pc:sldChg>
      <pc:sldChg chg="modSp mod">
        <pc:chgData name="Ward, Reagan" userId="27291eb4-8241-4961-9e69-8c66e34cc5b0" providerId="ADAL" clId="{9A1F80BB-99BC-4974-ACA8-22349E4197FB}" dt="2024-10-10T01:07:50.703" v="2094" actId="20577"/>
        <pc:sldMkLst>
          <pc:docMk/>
          <pc:sldMk cId="312004372" sldId="5524"/>
        </pc:sldMkLst>
        <pc:spChg chg="mod">
          <ac:chgData name="Ward, Reagan" userId="27291eb4-8241-4961-9e69-8c66e34cc5b0" providerId="ADAL" clId="{9A1F80BB-99BC-4974-ACA8-22349E4197FB}" dt="2024-10-10T01:07:50.703" v="2094" actId="20577"/>
          <ac:spMkLst>
            <pc:docMk/>
            <pc:sldMk cId="312004372" sldId="5524"/>
            <ac:spMk id="7" creationId="{A3D6EAC0-17D3-B021-92CD-AFF67B2C6903}"/>
          </ac:spMkLst>
        </pc:spChg>
      </pc:sldChg>
      <pc:sldChg chg="modSp mod">
        <pc:chgData name="Ward, Reagan" userId="27291eb4-8241-4961-9e69-8c66e34cc5b0" providerId="ADAL" clId="{9A1F80BB-99BC-4974-ACA8-22349E4197FB}" dt="2024-10-10T00:49:10.319" v="1436" actId="2711"/>
        <pc:sldMkLst>
          <pc:docMk/>
          <pc:sldMk cId="168519829" sldId="5589"/>
        </pc:sldMkLst>
        <pc:spChg chg="mod">
          <ac:chgData name="Ward, Reagan" userId="27291eb4-8241-4961-9e69-8c66e34cc5b0" providerId="ADAL" clId="{9A1F80BB-99BC-4974-ACA8-22349E4197FB}" dt="2024-10-10T00:49:01.828" v="1435" actId="14100"/>
          <ac:spMkLst>
            <pc:docMk/>
            <pc:sldMk cId="168519829" sldId="5589"/>
            <ac:spMk id="2" creationId="{222E4C28-041D-59D2-0291-9738FE10DDD0}"/>
          </ac:spMkLst>
        </pc:spChg>
        <pc:spChg chg="mod">
          <ac:chgData name="Ward, Reagan" userId="27291eb4-8241-4961-9e69-8c66e34cc5b0" providerId="ADAL" clId="{9A1F80BB-99BC-4974-ACA8-22349E4197FB}" dt="2024-10-10T00:49:10.319" v="1436" actId="2711"/>
          <ac:spMkLst>
            <pc:docMk/>
            <pc:sldMk cId="168519829" sldId="5589"/>
            <ac:spMk id="3" creationId="{1C053128-2E61-BD39-9230-D3FF32B16187}"/>
          </ac:spMkLst>
        </pc:spChg>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graphicFrameChg chg="add del modGraphic">
          <ac:chgData name="Ward, Reagan" userId="27291eb4-8241-4961-9e69-8c66e34cc5b0" providerId="ADAL" clId="{9A1F80BB-99BC-4974-ACA8-22349E4197FB}" dt="2024-10-09T21:45:33.886" v="233" actId="2165"/>
          <ac:graphicFrameMkLst>
            <pc:docMk/>
            <pc:sldMk cId="4188670183" sldId="5621"/>
            <ac:graphicFrameMk id="11" creationId="{4A046F5F-034D-A2DD-B7B6-B37CB3AF1360}"/>
          </ac:graphicFrameMkLst>
        </pc:graphicFrameChg>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pChg chg="mod">
          <ac:chgData name="Ward, Reagan" userId="27291eb4-8241-4961-9e69-8c66e34cc5b0" providerId="ADAL" clId="{9A1F80BB-99BC-4974-ACA8-22349E4197FB}" dt="2024-10-10T01:07:24.154" v="2055" actId="20577"/>
          <ac:spMkLst>
            <pc:docMk/>
            <pc:sldMk cId="2017135082" sldId="5626"/>
            <ac:spMk id="7" creationId="{A3D6EAC0-17D3-B021-92CD-AFF67B2C6903}"/>
          </ac:spMkLst>
        </pc:spChg>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pChg chg="mod">
          <ac:chgData name="Ward, Reagan" userId="27291eb4-8241-4961-9e69-8c66e34cc5b0" providerId="ADAL" clId="{9A1F80BB-99BC-4974-ACA8-22349E4197FB}" dt="2024-10-10T00:57:23.554" v="1550" actId="20577"/>
          <ac:spMkLst>
            <pc:docMk/>
            <pc:sldMk cId="987153537" sldId="5643"/>
            <ac:spMk id="3" creationId="{1E42A620-853D-8835-FCF7-09589B0661FA}"/>
          </ac:spMkLst>
        </pc:spChg>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pChg chg="mod">
          <ac:chgData name="Wenzel, Brooke" userId="672bf8d3-b15b-4e02-a6d1-39319a0df09b" providerId="ADAL" clId="{45692EFA-40FF-420F-8AB9-A895BE4AA2BA}" dt="2024-09-09T15:25:48.810" v="2" actId="20577"/>
          <ac:spMkLst>
            <pc:docMk/>
            <pc:sldMk cId="3044915438" sldId="256"/>
            <ac:spMk id="2" creationId="{00000000-0000-0000-0000-000000000000}"/>
          </ac:spMkLst>
        </pc:spChg>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graphicFrameChg chg="modGraphic">
          <ac:chgData name="Wenzel, Brooke" userId="672bf8d3-b15b-4e02-a6d1-39319a0df09b" providerId="ADAL" clId="{45692EFA-40FF-420F-8AB9-A895BE4AA2BA}" dt="2024-09-09T15:26:20.202" v="4" actId="2165"/>
          <ac:graphicFrameMkLst>
            <pc:docMk/>
            <pc:sldMk cId="1302995045" sldId="5536"/>
            <ac:graphicFrameMk id="8" creationId="{0AA46493-7A36-0C49-C5A7-D18F10C7496C}"/>
          </ac:graphicFrameMkLst>
        </pc:graphicFrameChg>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pChg chg="mod">
          <ac:chgData name="Wenzel, Brooke" userId="672bf8d3-b15b-4e02-a6d1-39319a0df09b" providerId="ADAL" clId="{45692EFA-40FF-420F-8AB9-A895BE4AA2BA}" dt="2024-09-10T20:02:20.150" v="1367" actId="20577"/>
          <ac:spMkLst>
            <pc:docMk/>
            <pc:sldMk cId="168519829" sldId="5589"/>
            <ac:spMk id="2" creationId="{222E4C28-041D-59D2-0291-9738FE10DDD0}"/>
          </ac:spMkLst>
        </pc:spChg>
        <pc:spChg chg="mod">
          <ac:chgData name="Wenzel, Brooke" userId="672bf8d3-b15b-4e02-a6d1-39319a0df09b" providerId="ADAL" clId="{45692EFA-40FF-420F-8AB9-A895BE4AA2BA}" dt="2024-09-10T20:02:24.219" v="1368" actId="20577"/>
          <ac:spMkLst>
            <pc:docMk/>
            <pc:sldMk cId="168519829" sldId="5589"/>
            <ac:spMk id="3" creationId="{1C053128-2E61-BD39-9230-D3FF32B16187}"/>
          </ac:spMkLst>
        </pc:spChg>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del">
        <pc:chgData name="Hoffman, Peter" userId="673cee94-26bd-4c2a-ab82-1b3669e2f049" providerId="ADAL" clId="{77415900-EF52-4A8A-8691-4A898D761B5E}" dt="2024-06-17T21:38:30.852" v="76" actId="2696"/>
        <pc:sldMkLst>
          <pc:docMk/>
          <pc:sldMk cId="4006630429" sldId="282"/>
        </pc:sldMkLst>
      </pc:sldChg>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pc:chgData name="Slutzky, Collin" userId="S::slutzky_c@cde.state.co.us::21f7fb5c-490d-42a4-8741-4ce78a53b03a" providerId="AD" clId="Web-{ABC30ED7-9CB5-13FF-C2BD-100B1235A6BF}" dt="2024-07-17T19:15:27.772" v="5"/>
        <pc:sldMkLst>
          <pc:docMk/>
          <pc:sldMk cId="2815576142" sldId="5313"/>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pChg chg="mod">
          <ac:chgData name="Rhodes, Tara" userId="S::rhodes_t@cde.state.co.us::566307b0-1e17-4826-87e1-0feb85a922f2" providerId="AD" clId="Web-{DC9FC120-8A6E-1AC7-E820-1737C288796C}" dt="2024-09-25T21:48:29.282" v="285" actId="14100"/>
          <ac:spMkLst>
            <pc:docMk/>
            <pc:sldMk cId="2941160506" sldId="5629"/>
            <ac:spMk id="3" creationId="{5A9BB543-5D67-BC87-25ED-FC06775BBB28}"/>
          </ac:spMkLst>
        </pc:spChg>
        <pc:spChg chg="mod">
          <ac:chgData name="Rhodes, Tara" userId="S::rhodes_t@cde.state.co.us::566307b0-1e17-4826-87e1-0feb85a922f2" providerId="AD" clId="Web-{DC9FC120-8A6E-1AC7-E820-1737C288796C}" dt="2024-09-25T21:47:36.625" v="211" actId="20577"/>
          <ac:spMkLst>
            <pc:docMk/>
            <pc:sldMk cId="2941160506" sldId="5629"/>
            <ac:spMk id="8" creationId="{F9E10FBC-7C85-4971-B39F-B279291C15BB}"/>
          </ac:spMkLst>
        </pc:spChg>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sldChg chg="modSp mod">
        <pc:chgData name="Hoffman, Peter" userId="673cee94-26bd-4c2a-ab82-1b3669e2f049" providerId="ADAL" clId="{DBB0E892-7E9C-42F6-A322-6279961C9AE2}" dt="2024-10-22T14:37:43.495" v="57" actId="20577"/>
        <pc:sldMkLst>
          <pc:docMk/>
          <pc:sldMk cId="1212467416" sldId="261"/>
        </pc:sldMkLst>
        <pc:graphicFrameChg chg="modGraphic">
          <ac:chgData name="Hoffman, Peter" userId="673cee94-26bd-4c2a-ab82-1b3669e2f049" providerId="ADAL" clId="{DBB0E892-7E9C-42F6-A322-6279961C9AE2}" dt="2024-10-22T14:37:43.495" v="57" actId="20577"/>
          <ac:graphicFrameMkLst>
            <pc:docMk/>
            <pc:sldMk cId="1212467416" sldId="261"/>
            <ac:graphicFrameMk id="5" creationId="{9C3641C5-EC4F-D3EA-E4A2-8ABB597C5BAA}"/>
          </ac:graphicFrameMkLst>
        </pc:graphicFrameChg>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spChg chg="mod">
          <ac:chgData name="Severson, Annette" userId="199f3c28-b733-4b36-8b0e-b7eb6984ff94" providerId="ADAL" clId="{CEE84C19-27D6-4E86-B83E-6E9241D5DFDA}" dt="2024-10-10T13:59:30.258" v="133" actId="20577"/>
          <ac:spMkLst>
            <pc:docMk/>
            <pc:sldMk cId="1125029257" sldId="5590"/>
            <ac:spMk id="3" creationId="{DFA2EB44-748D-D60C-027C-DB6C705FDFFF}"/>
          </ac:spMkLst>
        </pc:spChg>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modSp mod">
        <pc:chgData name="Severson, Annette" userId="199f3c28-b733-4b36-8b0e-b7eb6984ff94" providerId="ADAL" clId="{CEE84C19-27D6-4E86-B83E-6E9241D5DFDA}" dt="2024-10-10T01:14:56.018" v="2" actId="27636"/>
        <pc:sldMkLst>
          <pc:docMk/>
          <pc:sldMk cId="792695782" sldId="5665"/>
        </pc:sldMkLst>
        <pc:spChg chg="mod">
          <ac:chgData name="Severson, Annette" userId="199f3c28-b733-4b36-8b0e-b7eb6984ff94" providerId="ADAL" clId="{CEE84C19-27D6-4E86-B83E-6E9241D5DFDA}" dt="2024-10-10T01:14:56.018" v="2" actId="27636"/>
          <ac:spMkLst>
            <pc:docMk/>
            <pc:sldMk cId="792695782" sldId="5665"/>
            <ac:spMk id="2" creationId="{7B4B0A8C-BE05-7C5C-B1DF-3ED6783CED42}"/>
          </ac:spMkLst>
        </pc:spChg>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pChg chg="mod ord">
          <ac:chgData name="Heitman, Lindsey" userId="a9773a47-99d2-4599-9377-6d37e9ec0bd3" providerId="ADAL" clId="{7CD8F295-6EE9-4161-96DE-D940E1EE35B1}" dt="2024-11-14T14:05:09.340" v="1223" actId="13244"/>
          <ac:spMkLst>
            <pc:docMk/>
            <pc:sldMk cId="2447032231" sldId="325"/>
            <ac:spMk id="2" creationId="{00000000-0000-0000-0000-000000000000}"/>
          </ac:spMkLst>
        </pc:spChg>
        <pc:spChg chg="mod">
          <ac:chgData name="Heitman, Lindsey" userId="a9773a47-99d2-4599-9377-6d37e9ec0bd3" providerId="ADAL" clId="{7CD8F295-6EE9-4161-96DE-D940E1EE35B1}" dt="2024-11-14T13:52:48.746" v="824" actId="1076"/>
          <ac:spMkLst>
            <pc:docMk/>
            <pc:sldMk cId="2447032231" sldId="325"/>
            <ac:spMk id="3" creationId="{F941A39E-818E-1904-4797-32120033B0C8}"/>
          </ac:spMkLst>
        </pc:spChg>
        <pc:spChg chg="del mod ord">
          <ac:chgData name="Heitman, Lindsey" userId="a9773a47-99d2-4599-9377-6d37e9ec0bd3" providerId="ADAL" clId="{7CD8F295-6EE9-4161-96DE-D940E1EE35B1}" dt="2024-11-14T13:57:15.474" v="1077" actId="21"/>
          <ac:spMkLst>
            <pc:docMk/>
            <pc:sldMk cId="2447032231" sldId="325"/>
            <ac:spMk id="5" creationId="{7153DA16-47ED-06F8-1C29-EC6F0A2ADD55}"/>
          </ac:spMkLst>
        </pc:spChg>
        <pc:spChg chg="add del mod ord">
          <ac:chgData name="Heitman, Lindsey" userId="a9773a47-99d2-4599-9377-6d37e9ec0bd3" providerId="ADAL" clId="{7CD8F295-6EE9-4161-96DE-D940E1EE35B1}" dt="2024-11-14T14:01:35.769" v="1151" actId="21"/>
          <ac:spMkLst>
            <pc:docMk/>
            <pc:sldMk cId="2447032231" sldId="325"/>
            <ac:spMk id="6" creationId="{00000000-0000-0000-0000-000000000000}"/>
          </ac:spMkLst>
        </pc:spChg>
        <pc:spChg chg="del mod">
          <ac:chgData name="Heitman, Lindsey" userId="a9773a47-99d2-4599-9377-6d37e9ec0bd3" providerId="ADAL" clId="{7CD8F295-6EE9-4161-96DE-D940E1EE35B1}" dt="2024-11-14T13:50:11.387" v="808" actId="21"/>
          <ac:spMkLst>
            <pc:docMk/>
            <pc:sldMk cId="2447032231" sldId="325"/>
            <ac:spMk id="7" creationId="{B182C6F9-0987-CBD0-C763-262258E6F522}"/>
          </ac:spMkLst>
        </pc:spChg>
        <pc:spChg chg="mod">
          <ac:chgData name="Heitman, Lindsey" userId="a9773a47-99d2-4599-9377-6d37e9ec0bd3" providerId="ADAL" clId="{7CD8F295-6EE9-4161-96DE-D940E1EE35B1}" dt="2024-11-14T13:54:20.536" v="909" actId="1076"/>
          <ac:spMkLst>
            <pc:docMk/>
            <pc:sldMk cId="2447032231" sldId="325"/>
            <ac:spMk id="9" creationId="{00000000-0000-0000-0000-000000000000}"/>
          </ac:spMkLst>
        </pc:spChg>
        <pc:spChg chg="del mod">
          <ac:chgData name="Heitman, Lindsey" userId="a9773a47-99d2-4599-9377-6d37e9ec0bd3" providerId="ADAL" clId="{7CD8F295-6EE9-4161-96DE-D940E1EE35B1}" dt="2024-11-14T13:49:16.177" v="780" actId="21"/>
          <ac:spMkLst>
            <pc:docMk/>
            <pc:sldMk cId="2447032231" sldId="325"/>
            <ac:spMk id="10" creationId="{00000000-0000-0000-0000-000000000000}"/>
          </ac:spMkLst>
        </pc:spChg>
        <pc:spChg chg="add del mod ord">
          <ac:chgData name="Heitman, Lindsey" userId="a9773a47-99d2-4599-9377-6d37e9ec0bd3" providerId="ADAL" clId="{7CD8F295-6EE9-4161-96DE-D940E1EE35B1}" dt="2024-11-14T13:33:57.694" v="386" actId="700"/>
          <ac:spMkLst>
            <pc:docMk/>
            <pc:sldMk cId="2447032231" sldId="325"/>
            <ac:spMk id="11" creationId="{66C657B3-5A23-6904-4939-2C2C6E9E0C26}"/>
          </ac:spMkLst>
        </pc:spChg>
        <pc:spChg chg="add del mod ord">
          <ac:chgData name="Heitman, Lindsey" userId="a9773a47-99d2-4599-9377-6d37e9ec0bd3" providerId="ADAL" clId="{7CD8F295-6EE9-4161-96DE-D940E1EE35B1}" dt="2024-11-14T13:53:23.745" v="863"/>
          <ac:spMkLst>
            <pc:docMk/>
            <pc:sldMk cId="2447032231" sldId="325"/>
            <ac:spMk id="12" creationId="{1FCCFEA2-3242-B64E-B242-5834DD33BBBB}"/>
          </ac:spMkLst>
        </pc:spChg>
        <pc:spChg chg="add del mod">
          <ac:chgData name="Heitman, Lindsey" userId="a9773a47-99d2-4599-9377-6d37e9ec0bd3" providerId="ADAL" clId="{7CD8F295-6EE9-4161-96DE-D940E1EE35B1}" dt="2024-11-14T13:49:06.093" v="777" actId="22"/>
          <ac:spMkLst>
            <pc:docMk/>
            <pc:sldMk cId="2447032231" sldId="325"/>
            <ac:spMk id="14" creationId="{BA68F26D-69B8-8E72-BF06-A12161477827}"/>
          </ac:spMkLst>
        </pc:spChg>
        <pc:spChg chg="add del mod">
          <ac:chgData name="Heitman, Lindsey" userId="a9773a47-99d2-4599-9377-6d37e9ec0bd3" providerId="ADAL" clId="{7CD8F295-6EE9-4161-96DE-D940E1EE35B1}" dt="2024-11-14T13:50:09.607" v="806" actId="21"/>
          <ac:spMkLst>
            <pc:docMk/>
            <pc:sldMk cId="2447032231" sldId="325"/>
            <ac:spMk id="20" creationId="{0C18B9FB-39A6-0E41-9BB1-8FC29540CCD9}"/>
          </ac:spMkLst>
        </pc:spChg>
        <pc:spChg chg="add del mod ord">
          <ac:chgData name="Heitman, Lindsey" userId="a9773a47-99d2-4599-9377-6d37e9ec0bd3" providerId="ADAL" clId="{7CD8F295-6EE9-4161-96DE-D940E1EE35B1}" dt="2024-11-14T14:02:05.436" v="1209" actId="21"/>
          <ac:spMkLst>
            <pc:docMk/>
            <pc:sldMk cId="2447032231" sldId="325"/>
            <ac:spMk id="23" creationId="{BAF4AEED-B755-5671-BAB2-191E144B9209}"/>
          </ac:spMkLst>
        </pc:spChg>
        <pc:spChg chg="add mod ord">
          <ac:chgData name="Heitman, Lindsey" userId="a9773a47-99d2-4599-9377-6d37e9ec0bd3" providerId="ADAL" clId="{7CD8F295-6EE9-4161-96DE-D940E1EE35B1}" dt="2024-11-14T14:02:11.714" v="1211" actId="1076"/>
          <ac:spMkLst>
            <pc:docMk/>
            <pc:sldMk cId="2447032231" sldId="325"/>
            <ac:spMk id="24" creationId="{419C016C-33B1-79AA-E54B-BF0FC651B645}"/>
          </ac:spMkLst>
        </pc:spChg>
        <pc:spChg chg="add mod ord">
          <ac:chgData name="Heitman, Lindsey" userId="a9773a47-99d2-4599-9377-6d37e9ec0bd3" providerId="ADAL" clId="{7CD8F295-6EE9-4161-96DE-D940E1EE35B1}" dt="2024-11-14T14:04:51.875" v="1222" actId="13244"/>
          <ac:spMkLst>
            <pc:docMk/>
            <pc:sldMk cId="2447032231" sldId="325"/>
            <ac:spMk id="25" creationId="{CF8DD259-5B5E-E275-4D72-6E1C0D40A567}"/>
          </ac:spMkLst>
        </pc:spChg>
        <pc:spChg chg="add mod ord">
          <ac:chgData name="Heitman, Lindsey" userId="a9773a47-99d2-4599-9377-6d37e9ec0bd3" providerId="ADAL" clId="{7CD8F295-6EE9-4161-96DE-D940E1EE35B1}" dt="2024-11-14T14:02:24.353" v="1212" actId="13244"/>
          <ac:spMkLst>
            <pc:docMk/>
            <pc:sldMk cId="2447032231" sldId="325"/>
            <ac:spMk id="27" creationId="{200F1E79-0DA3-8C9A-F7E4-C25E82724CC7}"/>
          </ac:spMkLst>
        </pc:spChg>
        <pc:spChg chg="add mod ord">
          <ac:chgData name="Heitman, Lindsey" userId="a9773a47-99d2-4599-9377-6d37e9ec0bd3" providerId="ADAL" clId="{7CD8F295-6EE9-4161-96DE-D940E1EE35B1}" dt="2024-11-14T14:05:11.257" v="1224" actId="13244"/>
          <ac:spMkLst>
            <pc:docMk/>
            <pc:sldMk cId="2447032231" sldId="325"/>
            <ac:spMk id="29" creationId="{844D4F1E-9354-953B-7E7F-E8051A6D7730}"/>
          </ac:spMkLst>
        </pc:spChg>
        <pc:picChg chg="del mod">
          <ac:chgData name="Heitman, Lindsey" userId="a9773a47-99d2-4599-9377-6d37e9ec0bd3" providerId="ADAL" clId="{7CD8F295-6EE9-4161-96DE-D940E1EE35B1}" dt="2024-11-14T13:44:42.468" v="771" actId="478"/>
          <ac:picMkLst>
            <pc:docMk/>
            <pc:sldMk cId="2447032231" sldId="325"/>
            <ac:picMk id="4" creationId="{7F6C5B9D-1A86-D3C1-228A-831E86C7F1BC}"/>
          </ac:picMkLst>
        </pc:picChg>
        <pc:picChg chg="del mod ord modCrop">
          <ac:chgData name="Heitman, Lindsey" userId="a9773a47-99d2-4599-9377-6d37e9ec0bd3" providerId="ADAL" clId="{7CD8F295-6EE9-4161-96DE-D940E1EE35B1}" dt="2024-11-14T13:47:05.170" v="772" actId="478"/>
          <ac:picMkLst>
            <pc:docMk/>
            <pc:sldMk cId="2447032231" sldId="325"/>
            <ac:picMk id="8" creationId="{00000000-0000-0000-0000-000000000000}"/>
          </ac:picMkLst>
        </pc:picChg>
        <pc:picChg chg="add del mod ord">
          <ac:chgData name="Heitman, Lindsey" userId="a9773a47-99d2-4599-9377-6d37e9ec0bd3" providerId="ADAL" clId="{7CD8F295-6EE9-4161-96DE-D940E1EE35B1}" dt="2024-11-14T13:48:04.215" v="776" actId="22"/>
          <ac:picMkLst>
            <pc:docMk/>
            <pc:sldMk cId="2447032231" sldId="325"/>
            <ac:picMk id="16" creationId="{5FE8B3B1-D71E-33A6-2799-8CE3B5BB5354}"/>
          </ac:picMkLst>
        </pc:picChg>
        <pc:picChg chg="add del mod ord">
          <ac:chgData name="Heitman, Lindsey" userId="a9773a47-99d2-4599-9377-6d37e9ec0bd3" providerId="ADAL" clId="{7CD8F295-6EE9-4161-96DE-D940E1EE35B1}" dt="2024-11-14T13:49:54.965" v="801" actId="478"/>
          <ac:picMkLst>
            <pc:docMk/>
            <pc:sldMk cId="2447032231" sldId="325"/>
            <ac:picMk id="18" creationId="{01BFBFCD-1043-183A-61A8-C4857902E007}"/>
          </ac:picMkLst>
        </pc:picChg>
        <pc:picChg chg="add mod ord">
          <ac:chgData name="Heitman, Lindsey" userId="a9773a47-99d2-4599-9377-6d37e9ec0bd3" providerId="ADAL" clId="{7CD8F295-6EE9-4161-96DE-D940E1EE35B1}" dt="2024-11-14T14:02:37.123" v="1214" actId="13244"/>
          <ac:picMkLst>
            <pc:docMk/>
            <pc:sldMk cId="2447032231" sldId="325"/>
            <ac:picMk id="22" creationId="{65D3BCAE-E797-4AFF-4AD6-EEA8A775DE01}"/>
          </ac:picMkLst>
        </pc:picChg>
        <pc:picChg chg="add mod">
          <ac:chgData name="Heitman, Lindsey" userId="a9773a47-99d2-4599-9377-6d37e9ec0bd3" providerId="ADAL" clId="{7CD8F295-6EE9-4161-96DE-D940E1EE35B1}" dt="2024-11-14T14:02:29.204" v="1213" actId="13244"/>
          <ac:picMkLst>
            <pc:docMk/>
            <pc:sldMk cId="2447032231" sldId="325"/>
            <ac:picMk id="1026" creationId="{045E5271-D65D-3675-F9C9-8EF3A1FA3F40}"/>
          </ac:picMkLst>
        </pc:picChg>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pChg chg="mod">
          <ac:chgData name="Heitman, Lindsey" userId="a9773a47-99d2-4599-9377-6d37e9ec0bd3" providerId="ADAL" clId="{7CD8F295-6EE9-4161-96DE-D940E1EE35B1}" dt="2024-11-14T13:33:17.916" v="380" actId="20577"/>
          <ac:spMkLst>
            <pc:docMk/>
            <pc:sldMk cId="2686374285" sldId="5594"/>
            <ac:spMk id="2" creationId="{3261E21D-A05A-95CC-7247-82B33D40DD86}"/>
          </ac:spMkLst>
        </pc:spChg>
        <pc:spChg chg="mod">
          <ac:chgData name="Heitman, Lindsey" userId="a9773a47-99d2-4599-9377-6d37e9ec0bd3" providerId="ADAL" clId="{7CD8F295-6EE9-4161-96DE-D940E1EE35B1}" dt="2024-11-14T13:32:01.871" v="374" actId="20577"/>
          <ac:spMkLst>
            <pc:docMk/>
            <pc:sldMk cId="2686374285" sldId="5594"/>
            <ac:spMk id="3" creationId="{5EB5393C-20DE-CEF8-3E5A-C122AACCFA6D}"/>
          </ac:spMkLst>
        </pc:spChg>
        <pc:spChg chg="mod">
          <ac:chgData name="Heitman, Lindsey" userId="a9773a47-99d2-4599-9377-6d37e9ec0bd3" providerId="ADAL" clId="{7CD8F295-6EE9-4161-96DE-D940E1EE35B1}" dt="2024-11-14T13:24:48.130" v="1" actId="27636"/>
          <ac:spMkLst>
            <pc:docMk/>
            <pc:sldMk cId="2686374285" sldId="5594"/>
            <ac:spMk id="5" creationId="{FB84CC1A-F409-DDB1-E731-C89AEE4DE857}"/>
          </ac:spMkLst>
        </pc:spChg>
      </pc:sldChg>
      <pc:sldChg chg="addSp delSp modSp add mod">
        <pc:chgData name="Heitman, Lindsey" userId="a9773a47-99d2-4599-9377-6d37e9ec0bd3" providerId="ADAL" clId="{7CD8F295-6EE9-4161-96DE-D940E1EE35B1}" dt="2024-11-14T14:06:56.563" v="1233" actId="1076"/>
        <pc:sldMkLst>
          <pc:docMk/>
          <pc:sldMk cId="616543478" sldId="5596"/>
        </pc:sldMkLst>
        <pc:spChg chg="mod">
          <ac:chgData name="Heitman, Lindsey" userId="a9773a47-99d2-4599-9377-6d37e9ec0bd3" providerId="ADAL" clId="{7CD8F295-6EE9-4161-96DE-D940E1EE35B1}" dt="2024-11-14T13:33:30.650" v="382" actId="20577"/>
          <ac:spMkLst>
            <pc:docMk/>
            <pc:sldMk cId="616543478" sldId="5596"/>
            <ac:spMk id="2" creationId="{35B868E2-815A-C003-2228-22D37D9A930B}"/>
          </ac:spMkLst>
        </pc:spChg>
        <pc:spChg chg="add del mod">
          <ac:chgData name="Heitman, Lindsey" userId="a9773a47-99d2-4599-9377-6d37e9ec0bd3" providerId="ADAL" clId="{7CD8F295-6EE9-4161-96DE-D940E1EE35B1}" dt="2024-11-14T13:36:03.752" v="391"/>
          <ac:spMkLst>
            <pc:docMk/>
            <pc:sldMk cId="616543478" sldId="5596"/>
            <ac:spMk id="3" creationId="{DAE4EF8D-CDD4-FCE7-FB9A-C1E508B7D590}"/>
          </ac:spMkLst>
        </pc:spChg>
        <pc:spChg chg="ord">
          <ac:chgData name="Heitman, Lindsey" userId="a9773a47-99d2-4599-9377-6d37e9ec0bd3" providerId="ADAL" clId="{7CD8F295-6EE9-4161-96DE-D940E1EE35B1}" dt="2024-11-14T14:04:32.087" v="1221" actId="13244"/>
          <ac:spMkLst>
            <pc:docMk/>
            <pc:sldMk cId="616543478" sldId="5596"/>
            <ac:spMk id="4" creationId="{8B94CC99-3399-33D9-1515-6EE795C32839}"/>
          </ac:spMkLst>
        </pc:spChg>
        <pc:spChg chg="ord">
          <ac:chgData name="Heitman, Lindsey" userId="a9773a47-99d2-4599-9377-6d37e9ec0bd3" providerId="ADAL" clId="{7CD8F295-6EE9-4161-96DE-D940E1EE35B1}" dt="2024-11-14T14:00:21.227" v="1142" actId="13244"/>
          <ac:spMkLst>
            <pc:docMk/>
            <pc:sldMk cId="616543478" sldId="5596"/>
            <ac:spMk id="6" creationId="{183068CB-56F4-68CD-5C5E-7EE4058F24DC}"/>
          </ac:spMkLst>
        </pc:spChg>
        <pc:spChg chg="ord">
          <ac:chgData name="Heitman, Lindsey" userId="a9773a47-99d2-4599-9377-6d37e9ec0bd3" providerId="ADAL" clId="{7CD8F295-6EE9-4161-96DE-D940E1EE35B1}" dt="2024-11-14T14:06:36.642" v="1231" actId="13244"/>
          <ac:spMkLst>
            <pc:docMk/>
            <pc:sldMk cId="616543478" sldId="5596"/>
            <ac:spMk id="7" creationId="{3B101C8D-56E7-B6CD-E529-107C47BB10E9}"/>
          </ac:spMkLst>
        </pc:spChg>
        <pc:spChg chg="add mod">
          <ac:chgData name="Heitman, Lindsey" userId="a9773a47-99d2-4599-9377-6d37e9ec0bd3" providerId="ADAL" clId="{7CD8F295-6EE9-4161-96DE-D940E1EE35B1}" dt="2024-11-14T13:58:29.959" v="1134" actId="962"/>
          <ac:spMkLst>
            <pc:docMk/>
            <pc:sldMk cId="616543478" sldId="5596"/>
            <ac:spMk id="8" creationId="{2A5915E8-C093-D660-189C-6E48F97B7CFE}"/>
          </ac:spMkLst>
        </pc:spChg>
        <pc:spChg chg="add del mod">
          <ac:chgData name="Heitman, Lindsey" userId="a9773a47-99d2-4599-9377-6d37e9ec0bd3" providerId="ADAL" clId="{7CD8F295-6EE9-4161-96DE-D940E1EE35B1}" dt="2024-11-14T13:40:18.641" v="647" actId="21"/>
          <ac:spMkLst>
            <pc:docMk/>
            <pc:sldMk cId="616543478" sldId="5596"/>
            <ac:spMk id="9" creationId="{29516184-C361-C8C2-7C20-1AAB91AD6800}"/>
          </ac:spMkLst>
        </pc:spChg>
        <pc:spChg chg="add mod ord">
          <ac:chgData name="Heitman, Lindsey" userId="a9773a47-99d2-4599-9377-6d37e9ec0bd3" providerId="ADAL" clId="{7CD8F295-6EE9-4161-96DE-D940E1EE35B1}" dt="2024-11-14T14:00:30.889" v="1144" actId="13244"/>
          <ac:spMkLst>
            <pc:docMk/>
            <pc:sldMk cId="616543478" sldId="5596"/>
            <ac:spMk id="10" creationId="{B97B2651-CF0F-C5CC-AED6-88F7B1183D79}"/>
          </ac:spMkLst>
        </pc:spChg>
        <pc:spChg chg="del mod">
          <ac:chgData name="Heitman, Lindsey" userId="a9773a47-99d2-4599-9377-6d37e9ec0bd3" providerId="ADAL" clId="{7CD8F295-6EE9-4161-96DE-D940E1EE35B1}" dt="2024-11-14T13:36:43.439" v="398" actId="21"/>
          <ac:spMkLst>
            <pc:docMk/>
            <pc:sldMk cId="616543478" sldId="5596"/>
            <ac:spMk id="11" creationId="{B97B2651-CF0F-C5CC-AED6-88F7B1183D79}"/>
          </ac:spMkLst>
        </pc:spChg>
        <pc:spChg chg="add mod ord">
          <ac:chgData name="Heitman, Lindsey" userId="a9773a47-99d2-4599-9377-6d37e9ec0bd3" providerId="ADAL" clId="{7CD8F295-6EE9-4161-96DE-D940E1EE35B1}" dt="2024-11-14T14:06:07.591" v="1229" actId="1076"/>
          <ac:spMkLst>
            <pc:docMk/>
            <pc:sldMk cId="616543478" sldId="5596"/>
            <ac:spMk id="12" creationId="{03853022-BA8D-51A8-A11F-6733DAE1EDE8}"/>
          </ac:spMkLst>
        </pc:spChg>
        <pc:spChg chg="del">
          <ac:chgData name="Heitman, Lindsey" userId="a9773a47-99d2-4599-9377-6d37e9ec0bd3" providerId="ADAL" clId="{7CD8F295-6EE9-4161-96DE-D940E1EE35B1}" dt="2024-11-14T13:36:34.430" v="395" actId="21"/>
          <ac:spMkLst>
            <pc:docMk/>
            <pc:sldMk cId="616543478" sldId="5596"/>
            <ac:spMk id="13" creationId="{2A5915E8-C093-D660-189C-6E48F97B7CFE}"/>
          </ac:spMkLst>
        </pc:spChg>
        <pc:spChg chg="del mod">
          <ac:chgData name="Heitman, Lindsey" userId="a9773a47-99d2-4599-9377-6d37e9ec0bd3" providerId="ADAL" clId="{7CD8F295-6EE9-4161-96DE-D940E1EE35B1}" dt="2024-11-14T13:38:34.570" v="451"/>
          <ac:spMkLst>
            <pc:docMk/>
            <pc:sldMk cId="616543478" sldId="5596"/>
            <ac:spMk id="14" creationId="{34379DCF-D7DD-DD4E-359B-E75856A2FCF9}"/>
          </ac:spMkLst>
        </pc:spChg>
        <pc:spChg chg="add mod">
          <ac:chgData name="Heitman, Lindsey" userId="a9773a47-99d2-4599-9377-6d37e9ec0bd3" providerId="ADAL" clId="{7CD8F295-6EE9-4161-96DE-D940E1EE35B1}" dt="2024-11-14T13:41:24.890" v="667" actId="207"/>
          <ac:spMkLst>
            <pc:docMk/>
            <pc:sldMk cId="616543478" sldId="5596"/>
            <ac:spMk id="15" creationId="{FBCE7FCA-24F7-ADFE-10E0-D02B95E1818B}"/>
          </ac:spMkLst>
        </pc:spChg>
        <pc:spChg chg="add del mod ord">
          <ac:chgData name="Heitman, Lindsey" userId="a9773a47-99d2-4599-9377-6d37e9ec0bd3" providerId="ADAL" clId="{7CD8F295-6EE9-4161-96DE-D940E1EE35B1}" dt="2024-11-14T14:05:51.833" v="1227" actId="21"/>
          <ac:spMkLst>
            <pc:docMk/>
            <pc:sldMk cId="616543478" sldId="5596"/>
            <ac:spMk id="16" creationId="{29516184-C361-C8C2-7C20-1AAB91AD6800}"/>
          </ac:spMkLst>
        </pc:spChg>
        <pc:spChg chg="add mod ord">
          <ac:chgData name="Heitman, Lindsey" userId="a9773a47-99d2-4599-9377-6d37e9ec0bd3" providerId="ADAL" clId="{7CD8F295-6EE9-4161-96DE-D940E1EE35B1}" dt="2024-11-14T14:06:56.563" v="1233" actId="1076"/>
          <ac:spMkLst>
            <pc:docMk/>
            <pc:sldMk cId="616543478" sldId="5596"/>
            <ac:spMk id="17" creationId="{29516184-C361-C8C2-7C20-1AAB91AD6800}"/>
          </ac:spMkLst>
        </pc:spChg>
        <pc:picChg chg="add mod">
          <ac:chgData name="Heitman, Lindsey" userId="a9773a47-99d2-4599-9377-6d37e9ec0bd3" providerId="ADAL" clId="{7CD8F295-6EE9-4161-96DE-D940E1EE35B1}" dt="2024-11-14T13:40:11.290" v="645" actId="1076"/>
          <ac:picMkLst>
            <pc:docMk/>
            <pc:sldMk cId="616543478" sldId="5596"/>
            <ac:picMk id="5" creationId="{668C068C-5F33-3A0D-8ABC-DD4F137E0D30}"/>
          </ac:picMkLst>
        </pc:picChg>
        <pc:picChg chg="del">
          <ac:chgData name="Heitman, Lindsey" userId="a9773a47-99d2-4599-9377-6d37e9ec0bd3" providerId="ADAL" clId="{7CD8F295-6EE9-4161-96DE-D940E1EE35B1}" dt="2024-11-14T13:35:52.506" v="390" actId="478"/>
          <ac:picMkLst>
            <pc:docMk/>
            <pc:sldMk cId="616543478" sldId="5596"/>
            <ac:picMk id="1030" creationId="{4236A180-1AE5-5384-2793-858FBE7C54A1}"/>
          </ac:picMkLst>
        </pc:picChg>
      </pc:sldChg>
      <pc:sldChg chg="modSp add mod">
        <pc:chgData name="Heitman, Lindsey" userId="a9773a47-99d2-4599-9377-6d37e9ec0bd3" providerId="ADAL" clId="{7CD8F295-6EE9-4161-96DE-D940E1EE35B1}" dt="2024-11-14T13:33:25.185" v="381" actId="20577"/>
        <pc:sldMkLst>
          <pc:docMk/>
          <pc:sldMk cId="4255703667" sldId="5597"/>
        </pc:sldMkLst>
        <pc:spChg chg="mod">
          <ac:chgData name="Heitman, Lindsey" userId="a9773a47-99d2-4599-9377-6d37e9ec0bd3" providerId="ADAL" clId="{7CD8F295-6EE9-4161-96DE-D940E1EE35B1}" dt="2024-11-14T13:33:25.185" v="381" actId="20577"/>
          <ac:spMkLst>
            <pc:docMk/>
            <pc:sldMk cId="4255703667" sldId="5597"/>
            <ac:spMk id="2" creationId="{BAFBE45B-400D-49F9-A728-0C452172FC85}"/>
          </ac:spMkLst>
        </pc:spChg>
      </pc:sldChg>
      <pc:sldChg chg="modSp add mod">
        <pc:chgData name="Heitman, Lindsey" userId="a9773a47-99d2-4599-9377-6d37e9ec0bd3" providerId="ADAL" clId="{7CD8F295-6EE9-4161-96DE-D940E1EE35B1}" dt="2024-11-14T14:04:21.657" v="1220" actId="13244"/>
        <pc:sldMkLst>
          <pc:docMk/>
          <pc:sldMk cId="3827019278" sldId="5598"/>
        </pc:sldMkLst>
        <pc:spChg chg="mod">
          <ac:chgData name="Heitman, Lindsey" userId="a9773a47-99d2-4599-9377-6d37e9ec0bd3" providerId="ADAL" clId="{7CD8F295-6EE9-4161-96DE-D940E1EE35B1}" dt="2024-11-14T14:02:49.642" v="1215" actId="207"/>
          <ac:spMkLst>
            <pc:docMk/>
            <pc:sldMk cId="3827019278" sldId="5598"/>
            <ac:spMk id="2" creationId="{00000000-0000-0000-0000-000000000000}"/>
          </ac:spMkLst>
        </pc:spChg>
        <pc:spChg chg="ord">
          <ac:chgData name="Heitman, Lindsey" userId="a9773a47-99d2-4599-9377-6d37e9ec0bd3" providerId="ADAL" clId="{7CD8F295-6EE9-4161-96DE-D940E1EE35B1}" dt="2024-11-14T14:03:00.955" v="1217" actId="13244"/>
          <ac:spMkLst>
            <pc:docMk/>
            <pc:sldMk cId="3827019278" sldId="5598"/>
            <ac:spMk id="4" creationId="{00000000-0000-0000-0000-000000000000}"/>
          </ac:spMkLst>
        </pc:spChg>
        <pc:spChg chg="ord">
          <ac:chgData name="Heitman, Lindsey" userId="a9773a47-99d2-4599-9377-6d37e9ec0bd3" providerId="ADAL" clId="{7CD8F295-6EE9-4161-96DE-D940E1EE35B1}" dt="2024-11-14T14:04:21.657" v="1220" actId="13244"/>
          <ac:spMkLst>
            <pc:docMk/>
            <pc:sldMk cId="3827019278" sldId="5598"/>
            <ac:spMk id="5" creationId="{00269900-5AA1-6D62-3E26-1E6C25EA0123}"/>
          </ac:spMkLst>
        </pc:spChg>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10T14:58:16.736" v="215" actId="20577"/>
        <pc:sldMkLst>
          <pc:docMk/>
          <pc:sldMk cId="3227145924" sldId="5097"/>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24.784" v="273"/>
        <pc:sldMkLst>
          <pc:docMk/>
          <pc:sldMk cId="4006630429" sldId="282"/>
        </pc:sldMkLst>
      </pc:sldChg>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modSp mod">
        <pc:chgData name="Wenzel, Brooke" userId="672bf8d3-b15b-4e02-a6d1-39319a0df09b" providerId="ADAL" clId="{68099733-0C9D-4604-9F21-FB2A7234AF92}" dt="2024-10-21T12:53:13.606" v="3" actId="20577"/>
        <pc:sldMkLst>
          <pc:docMk/>
          <pc:sldMk cId="3044915438" sldId="256"/>
        </pc:sldMkLst>
        <pc:spChg chg="mod">
          <ac:chgData name="Wenzel, Brooke" userId="672bf8d3-b15b-4e02-a6d1-39319a0df09b" providerId="ADAL" clId="{68099733-0C9D-4604-9F21-FB2A7234AF92}" dt="2024-10-21T12:53:13.606" v="3" actId="20577"/>
          <ac:spMkLst>
            <pc:docMk/>
            <pc:sldMk cId="3044915438" sldId="256"/>
            <ac:spMk id="2" creationId="{00000000-0000-0000-0000-000000000000}"/>
          </ac:spMkLst>
        </pc:spChg>
      </pc:sldChg>
      <pc:sldChg chg="modSp mod">
        <pc:chgData name="Wenzel, Brooke" userId="672bf8d3-b15b-4e02-a6d1-39319a0df09b" providerId="ADAL" clId="{68099733-0C9D-4604-9F21-FB2A7234AF92}" dt="2024-10-22T18:40:41.558" v="251" actId="20577"/>
        <pc:sldMkLst>
          <pc:docMk/>
          <pc:sldMk cId="1212467416" sldId="261"/>
        </pc:sldMkLst>
        <pc:graphicFrameChg chg="modGraphic">
          <ac:chgData name="Wenzel, Brooke" userId="672bf8d3-b15b-4e02-a6d1-39319a0df09b" providerId="ADAL" clId="{68099733-0C9D-4604-9F21-FB2A7234AF92}" dt="2024-10-22T18:40:41.558" v="251" actId="20577"/>
          <ac:graphicFrameMkLst>
            <pc:docMk/>
            <pc:sldMk cId="1212467416" sldId="261"/>
            <ac:graphicFrameMk id="5" creationId="{9C3641C5-EC4F-D3EA-E4A2-8ABB597C5BAA}"/>
          </ac:graphicFrameMkLst>
        </pc:graphicFrameChg>
      </pc:sldChg>
      <pc:sldChg chg="addSp delSp modSp mod">
        <pc:chgData name="Wenzel, Brooke" userId="672bf8d3-b15b-4e02-a6d1-39319a0df09b" providerId="ADAL" clId="{68099733-0C9D-4604-9F21-FB2A7234AF92}" dt="2024-10-21T12:59:41.092" v="243" actId="207"/>
        <pc:sldMkLst>
          <pc:docMk/>
          <pc:sldMk cId="3717000822" sldId="280"/>
        </pc:sldMkLst>
        <pc:spChg chg="mod">
          <ac:chgData name="Wenzel, Brooke" userId="672bf8d3-b15b-4e02-a6d1-39319a0df09b" providerId="ADAL" clId="{68099733-0C9D-4604-9F21-FB2A7234AF92}" dt="2024-10-21T12:59:41.092" v="243" actId="207"/>
          <ac:spMkLst>
            <pc:docMk/>
            <pc:sldMk cId="3717000822" sldId="280"/>
            <ac:spMk id="2" creationId="{439B416C-5F6D-56F7-429A-80FD0A190C25}"/>
          </ac:spMkLst>
        </pc:spChg>
        <pc:graphicFrameChg chg="mod">
          <ac:chgData name="Wenzel, Brooke" userId="672bf8d3-b15b-4e02-a6d1-39319a0df09b" providerId="ADAL" clId="{68099733-0C9D-4604-9F21-FB2A7234AF92}" dt="2024-10-21T12:59:26.543" v="241" actId="20577"/>
          <ac:graphicFrameMkLst>
            <pc:docMk/>
            <pc:sldMk cId="3717000822" sldId="280"/>
            <ac:graphicFrameMk id="12" creationId="{1AA09EE0-7419-6ED5-4AA1-CC9009509570}"/>
          </ac:graphicFrameMkLst>
        </pc:graphicFrameChg>
        <pc:picChg chg="add mod">
          <ac:chgData name="Wenzel, Brooke" userId="672bf8d3-b15b-4e02-a6d1-39319a0df09b" providerId="ADAL" clId="{68099733-0C9D-4604-9F21-FB2A7234AF92}" dt="2024-10-21T12:59:31.473" v="242" actId="208"/>
          <ac:picMkLst>
            <pc:docMk/>
            <pc:sldMk cId="3717000822" sldId="280"/>
            <ac:picMk id="6" creationId="{29583D9F-90B7-19C3-3065-602FA73B79AE}"/>
          </ac:picMkLst>
        </pc:picChg>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pChg chg="mod">
          <ac:chgData name="Wenzel, Brooke" userId="672bf8d3-b15b-4e02-a6d1-39319a0df09b" providerId="ADAL" clId="{68099733-0C9D-4604-9F21-FB2A7234AF92}" dt="2024-10-23T20:33:07.669" v="685" actId="207"/>
          <ac:spMkLst>
            <pc:docMk/>
            <pc:sldMk cId="3409998740" sldId="5502"/>
            <ac:spMk id="3" creationId="{00000000-0000-0000-0000-000000000000}"/>
          </ac:spMkLst>
        </pc:spChg>
        <pc:picChg chg="mod">
          <ac:chgData name="Wenzel, Brooke" userId="672bf8d3-b15b-4e02-a6d1-39319a0df09b" providerId="ADAL" clId="{68099733-0C9D-4604-9F21-FB2A7234AF92}" dt="2024-10-22T21:28:55.922" v="665" actId="14100"/>
          <ac:picMkLst>
            <pc:docMk/>
            <pc:sldMk cId="3409998740" sldId="5502"/>
            <ac:picMk id="6" creationId="{00000000-0000-0000-0000-000000000000}"/>
          </ac:picMkLst>
        </pc:picChg>
      </pc:sldChg>
      <pc:sldChg chg="modSp mod">
        <pc:chgData name="Wenzel, Brooke" userId="672bf8d3-b15b-4e02-a6d1-39319a0df09b" providerId="ADAL" clId="{68099733-0C9D-4604-9F21-FB2A7234AF92}" dt="2024-10-22T18:40:36.335" v="248" actId="20577"/>
        <pc:sldMkLst>
          <pc:docMk/>
          <pc:sldMk cId="1925961931" sldId="5523"/>
        </pc:sldMkLst>
        <pc:spChg chg="mod">
          <ac:chgData name="Wenzel, Brooke" userId="672bf8d3-b15b-4e02-a6d1-39319a0df09b" providerId="ADAL" clId="{68099733-0C9D-4604-9F21-FB2A7234AF92}" dt="2024-10-22T18:40:36.335" v="248" actId="20577"/>
          <ac:spMkLst>
            <pc:docMk/>
            <pc:sldMk cId="1925961931" sldId="5523"/>
            <ac:spMk id="2" creationId="{32B5BB96-38E6-AA94-BF26-259D5B61C7A0}"/>
          </ac:spMkLst>
        </pc:spChg>
      </pc:sldChg>
      <pc:sldChg chg="modSp mod">
        <pc:chgData name="Wenzel, Brooke" userId="672bf8d3-b15b-4e02-a6d1-39319a0df09b" providerId="ADAL" clId="{68099733-0C9D-4604-9F21-FB2A7234AF92}" dt="2024-10-22T18:41:03.520" v="252" actId="2165"/>
        <pc:sldMkLst>
          <pc:docMk/>
          <pc:sldMk cId="1302995045" sldId="5536"/>
        </pc:sldMkLst>
        <pc:graphicFrameChg chg="modGraphic">
          <ac:chgData name="Wenzel, Brooke" userId="672bf8d3-b15b-4e02-a6d1-39319a0df09b" providerId="ADAL" clId="{68099733-0C9D-4604-9F21-FB2A7234AF92}" dt="2024-10-22T18:41:03.520" v="252" actId="2165"/>
          <ac:graphicFrameMkLst>
            <pc:docMk/>
            <pc:sldMk cId="1302995045" sldId="5536"/>
            <ac:graphicFrameMk id="8" creationId="{0AA46493-7A36-0C49-C5A7-D18F10C7496C}"/>
          </ac:graphicFrameMkLst>
        </pc:graphicFrameChg>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pChg chg="mod">
          <ac:chgData name="Wenzel, Brooke" userId="672bf8d3-b15b-4e02-a6d1-39319a0df09b" providerId="ADAL" clId="{68099733-0C9D-4604-9F21-FB2A7234AF92}" dt="2024-10-21T12:53:25.598" v="5" actId="27636"/>
          <ac:spMkLst>
            <pc:docMk/>
            <pc:sldMk cId="792695782" sldId="5665"/>
            <ac:spMk id="2" creationId="{7B4B0A8C-BE05-7C5C-B1DF-3ED6783CED42}"/>
          </ac:spMkLst>
        </pc:spChg>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sldMasterChg chg="delSldLayout">
        <pc:chgData name="Wenzel, Brooke" userId="672bf8d3-b15b-4e02-a6d1-39319a0df09b" providerId="ADAL" clId="{68099733-0C9D-4604-9F21-FB2A7234AF92}" dt="2024-10-22T16:44:14.618" v="244" actId="47"/>
        <pc:sldMasterMkLst>
          <pc:docMk/>
          <pc:sldMasterMk cId="2150711039" sldId="2147483676"/>
        </pc:sldMasterMkLst>
        <pc:sldLayoutChg chg="del">
          <pc:chgData name="Wenzel, Brooke" userId="672bf8d3-b15b-4e02-a6d1-39319a0df09b" providerId="ADAL" clId="{68099733-0C9D-4604-9F21-FB2A7234AF92}" dt="2024-10-22T16:44:14.618" v="244" actId="47"/>
          <pc:sldLayoutMkLst>
            <pc:docMk/>
            <pc:sldMasterMk cId="2150711039" sldId="2147483676"/>
            <pc:sldLayoutMk cId="3184624301" sldId="2147483711"/>
          </pc:sldLayoutMkLst>
        </pc:sldLayoutChg>
      </pc:sldMaster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pChg chg="mod">
          <ac:chgData name="Rhodes, Tara" userId="S::rhodes_t@cde.state.co.us::566307b0-1e17-4826-87e1-0feb85a922f2" providerId="AD" clId="Web-{7628565C-7A3D-B49F-648B-F6A845B9B1CC}" dt="2024-10-09T23:49:29.010" v="1035" actId="20577"/>
          <ac:spMkLst>
            <pc:docMk/>
            <pc:sldMk cId="987153537" sldId="5643"/>
            <ac:spMk id="3" creationId="{1E42A620-853D-8835-FCF7-09589B0661FA}"/>
          </ac:spMkLst>
        </pc:spChg>
      </pc:sldChg>
      <pc:sldChg chg="modSp new">
        <pc:chgData name="Rhodes, Tara" userId="S::rhodes_t@cde.state.co.us::566307b0-1e17-4826-87e1-0feb85a922f2" providerId="AD" clId="Web-{7628565C-7A3D-B49F-648B-F6A845B9B1CC}" dt="2024-10-09T23:49:57.120" v="1064" actId="20577"/>
        <pc:sldMkLst>
          <pc:docMk/>
          <pc:sldMk cId="792695782" sldId="5665"/>
        </pc:sldMkLst>
        <pc:spChg chg="mod">
          <ac:chgData name="Rhodes, Tara" userId="S::rhodes_t@cde.state.co.us::566307b0-1e17-4826-87e1-0feb85a922f2" providerId="AD" clId="Web-{7628565C-7A3D-B49F-648B-F6A845B9B1CC}" dt="2024-10-09T23:40:51.201" v="169" actId="20577"/>
          <ac:spMkLst>
            <pc:docMk/>
            <pc:sldMk cId="792695782" sldId="5665"/>
            <ac:spMk id="2" creationId="{7B4B0A8C-BE05-7C5C-B1DF-3ED6783CED42}"/>
          </ac:spMkLst>
        </pc:spChg>
        <pc:spChg chg="mod">
          <ac:chgData name="Rhodes, Tara" userId="S::rhodes_t@cde.state.co.us::566307b0-1e17-4826-87e1-0feb85a922f2" providerId="AD" clId="Web-{7628565C-7A3D-B49F-648B-F6A845B9B1CC}" dt="2024-10-09T23:49:57.120" v="1064" actId="20577"/>
          <ac:spMkLst>
            <pc:docMk/>
            <pc:sldMk cId="792695782" sldId="5665"/>
            <ac:spMk id="3" creationId="{5ED20074-197D-50B4-2965-01F6C4267FEE}"/>
          </ac:spMkLst>
        </pc:spChg>
        <pc:spChg chg="mod">
          <ac:chgData name="Rhodes, Tara" userId="S::rhodes_t@cde.state.co.us::566307b0-1e17-4826-87e1-0feb85a922f2" providerId="AD" clId="Web-{7628565C-7A3D-B49F-648B-F6A845B9B1CC}" dt="2024-10-09T23:41:01.326" v="202" actId="20577"/>
          <ac:spMkLst>
            <pc:docMk/>
            <pc:sldMk cId="792695782" sldId="5665"/>
            <ac:spMk id="5" creationId="{205AA04B-F27A-2DB9-D583-E4988C31973B}"/>
          </ac:spMkLst>
        </pc:spChg>
        <pc:spChg chg="mod">
          <ac:chgData name="Rhodes, Tara" userId="S::rhodes_t@cde.state.co.us::566307b0-1e17-4826-87e1-0feb85a922f2" providerId="AD" clId="Web-{7628565C-7A3D-B49F-648B-F6A845B9B1CC}" dt="2024-10-09T23:41:06.436" v="223" actId="20577"/>
          <ac:spMkLst>
            <pc:docMk/>
            <pc:sldMk cId="792695782" sldId="5665"/>
            <ac:spMk id="6" creationId="{F18C3255-FE09-4975-B755-66016A73EDCD}"/>
          </ac:spMkLst>
        </pc:spChg>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mod">
        <pc:chgData name="Wenzel, Brooke" userId="672bf8d3-b15b-4e02-a6d1-39319a0df09b" providerId="ADAL" clId="{F55FD375-6DFD-43E4-AF34-A5B848FEAA2D}" dt="2024-10-16T22:16:42.059" v="518" actId="20577"/>
        <pc:sldMkLst>
          <pc:docMk/>
          <pc:sldMk cId="3227145924" sldId="5097"/>
        </pc:sldMkLst>
        <pc:graphicFrameChg chg="modGraphic">
          <ac:chgData name="Wenzel, Brooke" userId="672bf8d3-b15b-4e02-a6d1-39319a0df09b" providerId="ADAL" clId="{F55FD375-6DFD-43E4-AF34-A5B848FEAA2D}" dt="2024-10-16T22:16:42.059" v="518"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F55FD375-6DFD-43E4-AF34-A5B848FEAA2D}" dt="2024-10-15T21:41:54.556" v="26" actId="20577"/>
        <pc:sldMkLst>
          <pc:docMk/>
          <pc:sldMk cId="1037917088" sldId="5098"/>
        </pc:sldMkLst>
        <pc:graphicFrameChg chg="mod modGraphic">
          <ac:chgData name="Wenzel, Brooke" userId="672bf8d3-b15b-4e02-a6d1-39319a0df09b" providerId="ADAL" clId="{F55FD375-6DFD-43E4-AF34-A5B848FEAA2D}" dt="2024-10-15T21:41:54.556" v="26" actId="20577"/>
          <ac:graphicFrameMkLst>
            <pc:docMk/>
            <pc:sldMk cId="1037917088" sldId="5098"/>
            <ac:graphicFrameMk id="5" creationId="{5E4612F7-68C6-57CA-E918-38EF641F73CF}"/>
          </ac:graphicFrameMkLst>
        </pc:graphicFrameChg>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pChg chg="mod">
          <ac:chgData name="Wenzel, Brooke" userId="672bf8d3-b15b-4e02-a6d1-39319a0df09b" providerId="ADAL" clId="{F55FD375-6DFD-43E4-AF34-A5B848FEAA2D}" dt="2024-10-15T22:03:23.164" v="514" actId="20577"/>
          <ac:spMkLst>
            <pc:docMk/>
            <pc:sldMk cId="1302995045" sldId="5536"/>
            <ac:spMk id="4" creationId="{2B18C3B0-B3CA-5D72-EF68-49253F712731}"/>
          </ac:spMkLst>
        </pc:spChg>
        <pc:graphicFrameChg chg="mod modGraphic">
          <ac:chgData name="Wenzel, Brooke" userId="672bf8d3-b15b-4e02-a6d1-39319a0df09b" providerId="ADAL" clId="{F55FD375-6DFD-43E4-AF34-A5B848FEAA2D}" dt="2024-10-15T21:43:05.594" v="32" actId="403"/>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sldChg chg="modSp mod">
        <pc:chgData name="Gudka, Dawna" userId="823cceae-331b-41d6-9a63-34ad6d1db55c" providerId="ADAL" clId="{A7DD2492-2752-43CB-AC3E-6D60B9F207EE}" dt="2024-05-23T13:29:16.845" v="17" actId="20577"/>
        <pc:sldMkLst>
          <pc:docMk/>
          <pc:sldMk cId="3227145924" sldId="5097"/>
        </pc:sldMkLst>
      </pc:sldChg>
      <pc:sldChg chg="modSp mod">
        <pc:chgData name="Gudka, Dawna" userId="823cceae-331b-41d6-9a63-34ad6d1db55c" providerId="ADAL" clId="{A7DD2492-2752-43CB-AC3E-6D60B9F207EE}" dt="2024-05-23T13:31:45.318" v="35" actId="20577"/>
        <pc:sldMkLst>
          <pc:docMk/>
          <pc:sldMk cId="1037917088" sldId="5098"/>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graphicFrameChg chg="mod">
          <ac:chgData name="Ward, Reagan" userId="27291eb4-8241-4961-9e69-8c66e34cc5b0" providerId="ADAL" clId="{52FF46C1-D3A9-41A8-8A52-4C0AE9DFE0C1}" dt="2024-09-25T18:35:25.074" v="5598" actId="20577"/>
          <ac:graphicFrameMkLst>
            <pc:docMk/>
            <pc:sldMk cId="3717000822" sldId="280"/>
            <ac:graphicFrameMk id="12" creationId="{1AA09EE0-7419-6ED5-4AA1-CC9009509570}"/>
          </ac:graphicFrameMkLst>
        </pc:graphicFrameChg>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graphicFrameChg chg="mod modGraphic">
          <ac:chgData name="Ward, Reagan" userId="27291eb4-8241-4961-9e69-8c66e34cc5b0" providerId="ADAL" clId="{52FF46C1-D3A9-41A8-8A52-4C0AE9DFE0C1}" dt="2024-09-26T02:30:41.420" v="5985" actId="20577"/>
          <ac:graphicFrameMkLst>
            <pc:docMk/>
            <pc:sldMk cId="4188670183" sldId="5621"/>
            <ac:graphicFrameMk id="11" creationId="{4A046F5F-034D-A2DD-B7B6-B37CB3AF1360}"/>
          </ac:graphicFrameMkLst>
        </pc:graphicFrameChg>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pChg chg="ord">
          <ac:chgData name="Ward, Reagan" userId="27291eb4-8241-4961-9e69-8c66e34cc5b0" providerId="ADAL" clId="{52FF46C1-D3A9-41A8-8A52-4C0AE9DFE0C1}" dt="2024-09-26T02:36:07.835" v="6105" actId="13244"/>
          <ac:spMkLst>
            <pc:docMk/>
            <pc:sldMk cId="2941160506" sldId="5629"/>
            <ac:spMk id="4" creationId="{F0553485-6180-A977-105B-6F94065367B6}"/>
          </ac:spMkLst>
        </pc:spChg>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pChg chg="mod">
          <ac:chgData name="Ward, Reagan" userId="27291eb4-8241-4961-9e69-8c66e34cc5b0" providerId="ADAL" clId="{52FF46C1-D3A9-41A8-8A52-4C0AE9DFE0C1}" dt="2024-09-26T02:33:59.153" v="6019" actId="27636"/>
          <ac:spMkLst>
            <pc:docMk/>
            <pc:sldMk cId="987153537" sldId="5643"/>
            <ac:spMk id="2" creationId="{6AC1C690-530C-30B4-628F-464BA0E3BDA6}"/>
          </ac:spMkLst>
        </pc:spChg>
        <pc:spChg chg="mod">
          <ac:chgData name="Ward, Reagan" userId="27291eb4-8241-4961-9e69-8c66e34cc5b0" providerId="ADAL" clId="{52FF46C1-D3A9-41A8-8A52-4C0AE9DFE0C1}" dt="2024-09-26T02:34:32.221" v="6035" actId="27636"/>
          <ac:spMkLst>
            <pc:docMk/>
            <pc:sldMk cId="987153537" sldId="5643"/>
            <ac:spMk id="3" creationId="{1E42A620-853D-8835-FCF7-09589B0661FA}"/>
          </ac:spMkLst>
        </pc:spChg>
        <pc:spChg chg="mod ord">
          <ac:chgData name="Ward, Reagan" userId="27291eb4-8241-4961-9e69-8c66e34cc5b0" providerId="ADAL" clId="{52FF46C1-D3A9-41A8-8A52-4C0AE9DFE0C1}" dt="2024-09-26T02:36:01.087" v="6104" actId="13244"/>
          <ac:spMkLst>
            <pc:docMk/>
            <pc:sldMk cId="987153537" sldId="5643"/>
            <ac:spMk id="6" creationId="{840C9CB5-17D9-863B-993C-A857F64C5A4E}"/>
          </ac:spMkLst>
        </pc:spChg>
        <pc:spChg chg="add mod">
          <ac:chgData name="Ward, Reagan" userId="27291eb4-8241-4961-9e69-8c66e34cc5b0" providerId="ADAL" clId="{52FF46C1-D3A9-41A8-8A52-4C0AE9DFE0C1}" dt="2024-09-26T02:34:40.101" v="6036"/>
          <ac:spMkLst>
            <pc:docMk/>
            <pc:sldMk cId="987153537" sldId="5643"/>
            <ac:spMk id="7" creationId="{BA0BC6EC-4B27-47B7-A6EC-413BB825EF13}"/>
          </ac:spMkLst>
        </pc:spChg>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pChg chg="mod">
          <ac:chgData name="McRee, Rebecca" userId="S::mcree_r@cde.state.co.us::3a10fa13-9d60-4c0b-b361-471945732c34" providerId="AD" clId="Web-{9368AB61-2627-028A-439D-DBD19BC9E499}" dt="2024-11-06T02:40:27.739" v="12" actId="20577"/>
          <ac:spMkLst>
            <pc:docMk/>
            <pc:sldMk cId="1925961931" sldId="5523"/>
            <ac:spMk id="2" creationId="{32B5BB96-38E6-AA94-BF26-259D5B61C7A0}"/>
          </ac:spMkLst>
        </pc:spChg>
      </pc:sldChg>
      <pc:sldChg chg="modSp ord">
        <pc:chgData name="McRee, Rebecca" userId="S::mcree_r@cde.state.co.us::3a10fa13-9d60-4c0b-b361-471945732c34" providerId="AD" clId="Web-{9368AB61-2627-028A-439D-DBD19BC9E499}" dt="2024-11-06T02:43:10.385" v="54" actId="20577"/>
        <pc:sldMkLst>
          <pc:docMk/>
          <pc:sldMk cId="312004372" sldId="5524"/>
        </pc:sldMkLst>
        <pc:spChg chg="mod">
          <ac:chgData name="McRee, Rebecca" userId="S::mcree_r@cde.state.co.us::3a10fa13-9d60-4c0b-b361-471945732c34" providerId="AD" clId="Web-{9368AB61-2627-028A-439D-DBD19BC9E499}" dt="2024-11-06T02:42:12.617" v="52" actId="14100"/>
          <ac:spMkLst>
            <pc:docMk/>
            <pc:sldMk cId="312004372" sldId="5524"/>
            <ac:spMk id="7" creationId="{A3D6EAC0-17D3-B021-92CD-AFF67B2C6903}"/>
          </ac:spMkLst>
        </pc:spChg>
        <pc:spChg chg="mod">
          <ac:chgData name="McRee, Rebecca" userId="S::mcree_r@cde.state.co.us::3a10fa13-9d60-4c0b-b361-471945732c34" providerId="AD" clId="Web-{9368AB61-2627-028A-439D-DBD19BC9E499}" dt="2024-11-06T02:43:10.385" v="54" actId="20577"/>
          <ac:spMkLst>
            <pc:docMk/>
            <pc:sldMk cId="312004372" sldId="5524"/>
            <ac:spMk id="8" creationId="{D6504B4B-6829-E849-F7AC-00D6C78E1D0B}"/>
          </ac:spMkLst>
        </pc:spChg>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pChg chg="mod">
          <ac:chgData name="McRee, Rebecca" userId="S::mcree_r@cde.state.co.us::3a10fa13-9d60-4c0b-b361-471945732c34" providerId="AD" clId="Web-{9368AB61-2627-028A-439D-DBD19BC9E499}" dt="2024-11-06T02:47:05.345" v="59" actId="20577"/>
          <ac:spMkLst>
            <pc:docMk/>
            <pc:sldMk cId="1801856427" sldId="5683"/>
            <ac:spMk id="2" creationId="{FCBAB747-F5C1-4D45-1C44-1EC5856B181A}"/>
          </ac:spMkLst>
        </pc:spChg>
        <pc:spChg chg="mod">
          <ac:chgData name="McRee, Rebecca" userId="S::mcree_r@cde.state.co.us::3a10fa13-9d60-4c0b-b361-471945732c34" providerId="AD" clId="Web-{9368AB61-2627-028A-439D-DBD19BC9E499}" dt="2024-11-06T03:21:30.866" v="1062" actId="20577"/>
          <ac:spMkLst>
            <pc:docMk/>
            <pc:sldMk cId="1801856427" sldId="5683"/>
            <ac:spMk id="3" creationId="{50098B50-8019-512C-B3F0-6422905C9082}"/>
          </ac:spMkLst>
        </pc:spChg>
        <pc:spChg chg="mod">
          <ac:chgData name="McRee, Rebecca" userId="S::mcree_r@cde.state.co.us::3a10fa13-9d60-4c0b-b361-471945732c34" providerId="AD" clId="Web-{9368AB61-2627-028A-439D-DBD19BC9E499}" dt="2024-11-06T03:15:35.432" v="953" actId="20577"/>
          <ac:spMkLst>
            <pc:docMk/>
            <pc:sldMk cId="1801856427" sldId="5683"/>
            <ac:spMk id="5" creationId="{ACFD9737-7776-1F72-899E-5205401A863D}"/>
          </ac:spMkLst>
        </pc:spChg>
        <pc:spChg chg="mod">
          <ac:chgData name="McRee, Rebecca" userId="S::mcree_r@cde.state.co.us::3a10fa13-9d60-4c0b-b361-471945732c34" providerId="AD" clId="Web-{9368AB61-2627-028A-439D-DBD19BC9E499}" dt="2024-11-06T02:49:08.319" v="96" actId="14100"/>
          <ac:spMkLst>
            <pc:docMk/>
            <pc:sldMk cId="1801856427" sldId="5683"/>
            <ac:spMk id="6" creationId="{23458CC5-20B5-C45A-4283-139F74217BFB}"/>
          </ac:spMkLst>
        </pc:spChg>
      </pc:sldChg>
      <pc:sldChg chg="modSp new ord">
        <pc:chgData name="McRee, Rebecca" userId="S::mcree_r@cde.state.co.us::3a10fa13-9d60-4c0b-b361-471945732c34" providerId="AD" clId="Web-{9368AB61-2627-028A-439D-DBD19BC9E499}" dt="2024-11-06T03:15:17.291" v="950" actId="20577"/>
        <pc:sldMkLst>
          <pc:docMk/>
          <pc:sldMk cId="829353435" sldId="5684"/>
        </pc:sldMkLst>
        <pc:spChg chg="mod">
          <ac:chgData name="McRee, Rebecca" userId="S::mcree_r@cde.state.co.us::3a10fa13-9d60-4c0b-b361-471945732c34" providerId="AD" clId="Web-{9368AB61-2627-028A-439D-DBD19BC9E499}" dt="2024-11-06T02:48:25.833" v="95" actId="20577"/>
          <ac:spMkLst>
            <pc:docMk/>
            <pc:sldMk cId="829353435" sldId="5684"/>
            <ac:spMk id="2" creationId="{E3A0F55D-5AFC-AE8D-2F86-5A3063E8178A}"/>
          </ac:spMkLst>
        </pc:spChg>
        <pc:spChg chg="mod">
          <ac:chgData name="McRee, Rebecca" userId="S::mcree_r@cde.state.co.us::3a10fa13-9d60-4c0b-b361-471945732c34" providerId="AD" clId="Web-{9368AB61-2627-028A-439D-DBD19BC9E499}" dt="2024-11-06T02:53:46.843" v="138" actId="20577"/>
          <ac:spMkLst>
            <pc:docMk/>
            <pc:sldMk cId="829353435" sldId="5684"/>
            <ac:spMk id="3" creationId="{6EE98785-E54E-1A40-EACF-B41D0D868FE6}"/>
          </ac:spMkLst>
        </pc:spChg>
        <pc:spChg chg="mod">
          <ac:chgData name="McRee, Rebecca" userId="S::mcree_r@cde.state.co.us::3a10fa13-9d60-4c0b-b361-471945732c34" providerId="AD" clId="Web-{9368AB61-2627-028A-439D-DBD19BC9E499}" dt="2024-11-06T03:15:17.291" v="950" actId="20577"/>
          <ac:spMkLst>
            <pc:docMk/>
            <pc:sldMk cId="829353435" sldId="5684"/>
            <ac:spMk id="5" creationId="{7EDE6060-AD83-3126-E65F-D89534B4613F}"/>
          </ac:spMkLst>
        </pc:spChg>
        <pc:spChg chg="mod">
          <ac:chgData name="McRee, Rebecca" userId="S::mcree_r@cde.state.co.us::3a10fa13-9d60-4c0b-b361-471945732c34" providerId="AD" clId="Web-{9368AB61-2627-028A-439D-DBD19BC9E499}" dt="2024-11-06T02:49:15.147" v="97" actId="14100"/>
          <ac:spMkLst>
            <pc:docMk/>
            <pc:sldMk cId="829353435" sldId="5684"/>
            <ac:spMk id="6" creationId="{F9A4C215-DFF6-0734-BC64-02E3D59CE890}"/>
          </ac:spMkLst>
        </pc:spChg>
      </pc:sldChg>
      <pc:sldChg chg="addSp delSp modSp new del">
        <pc:chgData name="McRee, Rebecca" userId="S::mcree_r@cde.state.co.us::3a10fa13-9d60-4c0b-b361-471945732c34" providerId="AD" clId="Web-{9368AB61-2627-028A-439D-DBD19BC9E499}" dt="2024-11-06T02:58:00.320" v="197"/>
        <pc:sldMkLst>
          <pc:docMk/>
          <pc:sldMk cId="253208324" sldId="5685"/>
        </pc:sldMkLst>
        <pc:spChg chg="mod">
          <ac:chgData name="McRee, Rebecca" userId="S::mcree_r@cde.state.co.us::3a10fa13-9d60-4c0b-b361-471945732c34" providerId="AD" clId="Web-{9368AB61-2627-028A-439D-DBD19BC9E499}" dt="2024-11-06T02:57:55.851" v="196" actId="20577"/>
          <ac:spMkLst>
            <pc:docMk/>
            <pc:sldMk cId="253208324" sldId="5685"/>
            <ac:spMk id="3" creationId="{3B0AA919-5AE4-E26C-0CAF-8718ADEF40EF}"/>
          </ac:spMkLst>
        </pc:spChg>
        <pc:spChg chg="add del">
          <ac:chgData name="McRee, Rebecca" userId="S::mcree_r@cde.state.co.us::3a10fa13-9d60-4c0b-b361-471945732c34" providerId="AD" clId="Web-{9368AB61-2627-028A-439D-DBD19BC9E499}" dt="2024-11-06T02:55:07.471" v="148"/>
          <ac:spMkLst>
            <pc:docMk/>
            <pc:sldMk cId="253208324" sldId="5685"/>
            <ac:spMk id="5" creationId="{F2687792-22BB-4053-AEFB-21E7663BADDA}"/>
          </ac:spMkLst>
        </pc:spChg>
        <pc:picChg chg="add del mod ord">
          <ac:chgData name="McRee, Rebecca" userId="S::mcree_r@cde.state.co.us::3a10fa13-9d60-4c0b-b361-471945732c34" providerId="AD" clId="Web-{9368AB61-2627-028A-439D-DBD19BC9E499}" dt="2024-11-06T02:55:07.471" v="148"/>
          <ac:picMkLst>
            <pc:docMk/>
            <pc:sldMk cId="253208324" sldId="5685"/>
            <ac:picMk id="7" creationId="{BCBC6461-7BE9-3B8C-C21B-5E8400062BA2}"/>
          </ac:picMkLst>
        </pc:picChg>
      </pc:sldChg>
      <pc:sldChg chg="modSp new ord">
        <pc:chgData name="McRee, Rebecca" userId="S::mcree_r@cde.state.co.us::3a10fa13-9d60-4c0b-b361-471945732c34" providerId="AD" clId="Web-{9368AB61-2627-028A-439D-DBD19BC9E499}" dt="2024-11-06T03:15:26.213" v="951" actId="20577"/>
        <pc:sldMkLst>
          <pc:docMk/>
          <pc:sldMk cId="2226887485" sldId="5685"/>
        </pc:sldMkLst>
        <pc:spChg chg="mod">
          <ac:chgData name="McRee, Rebecca" userId="S::mcree_r@cde.state.co.us::3a10fa13-9d60-4c0b-b361-471945732c34" providerId="AD" clId="Web-{9368AB61-2627-028A-439D-DBD19BC9E499}" dt="2024-11-06T03:00:46.684" v="354" actId="20577"/>
          <ac:spMkLst>
            <pc:docMk/>
            <pc:sldMk cId="2226887485" sldId="5685"/>
            <ac:spMk id="2" creationId="{0A69A747-0FFA-6B2A-A556-ABF7DB72194F}"/>
          </ac:spMkLst>
        </pc:spChg>
        <pc:spChg chg="mod">
          <ac:chgData name="McRee, Rebecca" userId="S::mcree_r@cde.state.co.us::3a10fa13-9d60-4c0b-b361-471945732c34" providerId="AD" clId="Web-{9368AB61-2627-028A-439D-DBD19BC9E499}" dt="2024-11-06T03:03:06.001" v="512" actId="20577"/>
          <ac:spMkLst>
            <pc:docMk/>
            <pc:sldMk cId="2226887485" sldId="5685"/>
            <ac:spMk id="3" creationId="{BC85F2C9-FD8D-68BA-1FF5-1F2D4B1325C8}"/>
          </ac:spMkLst>
        </pc:spChg>
        <pc:spChg chg="mod">
          <ac:chgData name="McRee, Rebecca" userId="S::mcree_r@cde.state.co.us::3a10fa13-9d60-4c0b-b361-471945732c34" providerId="AD" clId="Web-{9368AB61-2627-028A-439D-DBD19BC9E499}" dt="2024-11-06T03:15:26.213" v="951" actId="20577"/>
          <ac:spMkLst>
            <pc:docMk/>
            <pc:sldMk cId="2226887485" sldId="5685"/>
            <ac:spMk id="5" creationId="{387FC48C-0CFB-50A0-F491-9D477E57390B}"/>
          </ac:spMkLst>
        </pc:spChg>
        <pc:spChg chg="mod">
          <ac:chgData name="McRee, Rebecca" userId="S::mcree_r@cde.state.co.us::3a10fa13-9d60-4c0b-b361-471945732c34" providerId="AD" clId="Web-{9368AB61-2627-028A-439D-DBD19BC9E499}" dt="2024-11-06T03:04:01.862" v="544" actId="14100"/>
          <ac:spMkLst>
            <pc:docMk/>
            <pc:sldMk cId="2226887485" sldId="5685"/>
            <ac:spMk id="6" creationId="{85AEE175-CAE4-E773-97C7-344CD9B6182B}"/>
          </ac:spMkLst>
        </pc:spChg>
      </pc:sldChg>
      <pc:sldChg chg="modSp new ord">
        <pc:chgData name="McRee, Rebecca" userId="S::mcree_r@cde.state.co.us::3a10fa13-9d60-4c0b-b361-471945732c34" providerId="AD" clId="Web-{9368AB61-2627-028A-439D-DBD19BC9E499}" dt="2024-11-06T03:15:31.291" v="952" actId="20577"/>
        <pc:sldMkLst>
          <pc:docMk/>
          <pc:sldMk cId="868062518" sldId="5686"/>
        </pc:sldMkLst>
        <pc:spChg chg="mod">
          <ac:chgData name="McRee, Rebecca" userId="S::mcree_r@cde.state.co.us::3a10fa13-9d60-4c0b-b361-471945732c34" providerId="AD" clId="Web-{9368AB61-2627-028A-439D-DBD19BC9E499}" dt="2024-11-06T03:01:05.497" v="369" actId="20577"/>
          <ac:spMkLst>
            <pc:docMk/>
            <pc:sldMk cId="868062518" sldId="5686"/>
            <ac:spMk id="2" creationId="{5BD43B4D-DC1A-DDDB-3DED-474A0036579F}"/>
          </ac:spMkLst>
        </pc:spChg>
        <pc:spChg chg="mod">
          <ac:chgData name="McRee, Rebecca" userId="S::mcree_r@cde.state.co.us::3a10fa13-9d60-4c0b-b361-471945732c34" providerId="AD" clId="Web-{9368AB61-2627-028A-439D-DBD19BC9E499}" dt="2024-11-06T03:03:01.892" v="510" actId="20577"/>
          <ac:spMkLst>
            <pc:docMk/>
            <pc:sldMk cId="868062518" sldId="5686"/>
            <ac:spMk id="3" creationId="{D55728C9-C136-FFC3-F396-D26B105373BE}"/>
          </ac:spMkLst>
        </pc:spChg>
        <pc:spChg chg="mod">
          <ac:chgData name="McRee, Rebecca" userId="S::mcree_r@cde.state.co.us::3a10fa13-9d60-4c0b-b361-471945732c34" providerId="AD" clId="Web-{9368AB61-2627-028A-439D-DBD19BC9E499}" dt="2024-11-06T03:15:31.291" v="952" actId="20577"/>
          <ac:spMkLst>
            <pc:docMk/>
            <pc:sldMk cId="868062518" sldId="5686"/>
            <ac:spMk id="5" creationId="{4AF69925-437E-7457-3E56-74376831A294}"/>
          </ac:spMkLst>
        </pc:spChg>
        <pc:spChg chg="mod">
          <ac:chgData name="McRee, Rebecca" userId="S::mcree_r@cde.state.co.us::3a10fa13-9d60-4c0b-b361-471945732c34" providerId="AD" clId="Web-{9368AB61-2627-028A-439D-DBD19BC9E499}" dt="2024-11-06T03:04:19.895" v="562" actId="14100"/>
          <ac:spMkLst>
            <pc:docMk/>
            <pc:sldMk cId="868062518" sldId="5686"/>
            <ac:spMk id="6" creationId="{3F194153-BABC-1ABA-9D83-3B64128C77F3}"/>
          </ac:spMkLst>
        </pc:spChg>
      </pc:sldChg>
      <pc:sldChg chg="modSp new">
        <pc:chgData name="McRee, Rebecca" userId="S::mcree_r@cde.state.co.us::3a10fa13-9d60-4c0b-b361-471945732c34" providerId="AD" clId="Web-{9368AB61-2627-028A-439D-DBD19BC9E499}" dt="2024-11-06T03:16:41.512" v="983" actId="20577"/>
        <pc:sldMkLst>
          <pc:docMk/>
          <pc:sldMk cId="1068357804" sldId="5687"/>
        </pc:sldMkLst>
        <pc:spChg chg="mod">
          <ac:chgData name="McRee, Rebecca" userId="S::mcree_r@cde.state.co.us::3a10fa13-9d60-4c0b-b361-471945732c34" providerId="AD" clId="Web-{9368AB61-2627-028A-439D-DBD19BC9E499}" dt="2024-11-06T03:12:51.786" v="805" actId="20577"/>
          <ac:spMkLst>
            <pc:docMk/>
            <pc:sldMk cId="1068357804" sldId="5687"/>
            <ac:spMk id="2" creationId="{D61CA819-0BC1-E4AF-E1C6-2A63DCA72F91}"/>
          </ac:spMkLst>
        </pc:spChg>
        <pc:spChg chg="mod">
          <ac:chgData name="McRee, Rebecca" userId="S::mcree_r@cde.state.co.us::3a10fa13-9d60-4c0b-b361-471945732c34" providerId="AD" clId="Web-{9368AB61-2627-028A-439D-DBD19BC9E499}" dt="2024-11-06T03:16:41.512" v="983" actId="20577"/>
          <ac:spMkLst>
            <pc:docMk/>
            <pc:sldMk cId="1068357804" sldId="5687"/>
            <ac:spMk id="3" creationId="{D7901CE2-6969-0BD2-3CB9-1B4AC10A5739}"/>
          </ac:spMkLst>
        </pc:spChg>
        <pc:spChg chg="mod">
          <ac:chgData name="McRee, Rebecca" userId="S::mcree_r@cde.state.co.us::3a10fa13-9d60-4c0b-b361-471945732c34" providerId="AD" clId="Web-{9368AB61-2627-028A-439D-DBD19BC9E499}" dt="2024-11-06T03:15:42.417" v="954" actId="20577"/>
          <ac:spMkLst>
            <pc:docMk/>
            <pc:sldMk cId="1068357804" sldId="5687"/>
            <ac:spMk id="5" creationId="{6F794AFC-8CC7-B809-D874-ACF27E07FBEC}"/>
          </ac:spMkLst>
        </pc:spChg>
        <pc:spChg chg="mod">
          <ac:chgData name="McRee, Rebecca" userId="S::mcree_r@cde.state.co.us::3a10fa13-9d60-4c0b-b361-471945732c34" providerId="AD" clId="Web-{9368AB61-2627-028A-439D-DBD19BC9E499}" dt="2024-11-06T03:15:57.792" v="966" actId="20577"/>
          <ac:spMkLst>
            <pc:docMk/>
            <pc:sldMk cId="1068357804" sldId="5687"/>
            <ac:spMk id="6" creationId="{65D06178-EA8F-E7A5-C072-C3A3B14531E7}"/>
          </ac:spMkLst>
        </pc:spChg>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modSp mod">
        <pc:chgData name="Ward, Reagan" userId="27291eb4-8241-4961-9e69-8c66e34cc5b0" providerId="ADAL" clId="{935EF322-AC97-465C-8012-24AE96F255F2}" dt="2024-08-28T23:11:16.039" v="746" actId="400"/>
        <pc:sldMkLst>
          <pc:docMk/>
          <pc:sldMk cId="1212467416" sldId="261"/>
        </pc:sldMkLst>
        <pc:graphicFrameChg chg="modGraphic">
          <ac:chgData name="Ward, Reagan" userId="27291eb4-8241-4961-9e69-8c66e34cc5b0" providerId="ADAL" clId="{935EF322-AC97-465C-8012-24AE96F255F2}" dt="2024-08-28T23:11:16.039" v="746" actId="400"/>
          <ac:graphicFrameMkLst>
            <pc:docMk/>
            <pc:sldMk cId="1212467416" sldId="261"/>
            <ac:graphicFrameMk id="5" creationId="{9C3641C5-EC4F-D3EA-E4A2-8ABB597C5BAA}"/>
          </ac:graphicFrameMkLst>
        </pc:graphicFrameChg>
      </pc:sldChg>
      <pc:sldChg chg="addSp delSp modSp mod">
        <pc:chgData name="Ward, Reagan" userId="27291eb4-8241-4961-9e69-8c66e34cc5b0" providerId="ADAL" clId="{935EF322-AC97-465C-8012-24AE96F255F2}" dt="2024-08-29T14:10:53.347" v="769" actId="403"/>
        <pc:sldMkLst>
          <pc:docMk/>
          <pc:sldMk cId="3717000822" sldId="280"/>
        </pc:sldMkLst>
        <pc:spChg chg="mod">
          <ac:chgData name="Ward, Reagan" userId="27291eb4-8241-4961-9e69-8c66e34cc5b0" providerId="ADAL" clId="{935EF322-AC97-465C-8012-24AE96F255F2}" dt="2024-08-29T14:10:40.937" v="763" actId="26606"/>
          <ac:spMkLst>
            <pc:docMk/>
            <pc:sldMk cId="3717000822" sldId="280"/>
            <ac:spMk id="2" creationId="{439B416C-5F6D-56F7-429A-80FD0A190C25}"/>
          </ac:spMkLst>
        </pc:spChg>
        <pc:spChg chg="mod">
          <ac:chgData name="Ward, Reagan" userId="27291eb4-8241-4961-9e69-8c66e34cc5b0" providerId="ADAL" clId="{935EF322-AC97-465C-8012-24AE96F255F2}" dt="2024-08-29T14:10:40.937" v="763" actId="26606"/>
          <ac:spMkLst>
            <pc:docMk/>
            <pc:sldMk cId="3717000822" sldId="280"/>
            <ac:spMk id="3" creationId="{23730712-328A-D55D-1F4E-AFE29CF33EAE}"/>
          </ac:spMkLst>
        </pc:spChg>
        <pc:graphicFrameChg chg="mod modGraphic">
          <ac:chgData name="Ward, Reagan" userId="27291eb4-8241-4961-9e69-8c66e34cc5b0" providerId="ADAL" clId="{935EF322-AC97-465C-8012-24AE96F255F2}" dt="2024-08-29T14:10:53.347" v="769" actId="403"/>
          <ac:graphicFrameMkLst>
            <pc:docMk/>
            <pc:sldMk cId="3717000822" sldId="280"/>
            <ac:graphicFrameMk id="12" creationId="{1AA09EE0-7419-6ED5-4AA1-CC9009509570}"/>
          </ac:graphicFrameMkLst>
        </pc:graphicFrameChg>
      </pc:sldChg>
      <pc:sldChg chg="modSp mod">
        <pc:chgData name="Ward, Reagan" userId="27291eb4-8241-4961-9e69-8c66e34cc5b0" providerId="ADAL" clId="{935EF322-AC97-465C-8012-24AE96F255F2}" dt="2024-08-28T19:40:26.300" v="535" actId="20577"/>
        <pc:sldMkLst>
          <pc:docMk/>
          <pc:sldMk cId="4006630429" sldId="282"/>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23:11:22.313" v="747" actId="47"/>
        <pc:sldMkLst>
          <pc:docMk/>
          <pc:sldMk cId="2815576142" sldId="5313"/>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sldMasterChg chg="delSldLayout">
        <pc:chgData name="Ward, Reagan" userId="27291eb4-8241-4961-9e69-8c66e34cc5b0" providerId="ADAL" clId="{935EF322-AC97-465C-8012-24AE96F255F2}" dt="2024-08-28T19:31:21.563" v="84" actId="47"/>
        <pc:sldMasterMkLst>
          <pc:docMk/>
          <pc:sldMasterMk cId="2150711039" sldId="2147483676"/>
        </pc:sldMasterMkLst>
        <pc:sldLayoutChg chg="del">
          <pc:chgData name="Ward, Reagan" userId="27291eb4-8241-4961-9e69-8c66e34cc5b0" providerId="ADAL" clId="{935EF322-AC97-465C-8012-24AE96F255F2}" dt="2024-08-28T19:31:21.563" v="84" actId="47"/>
          <pc:sldLayoutMkLst>
            <pc:docMk/>
            <pc:sldMasterMk cId="2150711039" sldId="2147483676"/>
            <pc:sldLayoutMk cId="2334256264" sldId="2147483712"/>
          </pc:sldLayoutMkLst>
        </pc:sldLayoutChg>
      </pc:sldMaster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modSp mod">
        <pc:chgData name="Hoffman, Peter" userId="673cee94-26bd-4c2a-ab82-1b3669e2f049" providerId="ADAL" clId="{BEDB36E6-7C94-433F-87A5-38CF4601EEC1}" dt="2024-10-09T21:13:11.750" v="478" actId="20577"/>
        <pc:sldMkLst>
          <pc:docMk/>
          <pc:sldMk cId="3044915438" sldId="256"/>
        </pc:sldMkLst>
        <pc:spChg chg="mod">
          <ac:chgData name="Hoffman, Peter" userId="673cee94-26bd-4c2a-ab82-1b3669e2f049" providerId="ADAL" clId="{BEDB36E6-7C94-433F-87A5-38CF4601EEC1}" dt="2024-10-09T21:13:11.750" v="478" actId="20577"/>
          <ac:spMkLst>
            <pc:docMk/>
            <pc:sldMk cId="3044915438" sldId="256"/>
            <ac:spMk id="2" creationId="{00000000-0000-0000-0000-000000000000}"/>
          </ac:spMkLst>
        </pc:spChg>
      </pc:sldChg>
      <pc:sldChg chg="modSp mod">
        <pc:chgData name="Hoffman, Peter" userId="673cee94-26bd-4c2a-ab82-1b3669e2f049" providerId="ADAL" clId="{BEDB36E6-7C94-433F-87A5-38CF4601EEC1}" dt="2024-10-08T16:16:05.068" v="247" actId="2165"/>
        <pc:sldMkLst>
          <pc:docMk/>
          <pc:sldMk cId="1212467416" sldId="261"/>
        </pc:sldMkLst>
        <pc:graphicFrameChg chg="modGraphic">
          <ac:chgData name="Hoffman, Peter" userId="673cee94-26bd-4c2a-ab82-1b3669e2f049" providerId="ADAL" clId="{BEDB36E6-7C94-433F-87A5-38CF4601EEC1}" dt="2024-10-08T16:16:05.068" v="247" actId="2165"/>
          <ac:graphicFrameMkLst>
            <pc:docMk/>
            <pc:sldMk cId="1212467416" sldId="261"/>
            <ac:graphicFrameMk id="5" creationId="{9C3641C5-EC4F-D3EA-E4A2-8ABB597C5BAA}"/>
          </ac:graphicFrameMkLst>
        </pc:graphicFrameChg>
      </pc:sldChg>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0:49.285" v="71"/>
        <pc:sldMkLst>
          <pc:docMk/>
          <pc:sldMk cId="1037917088" sldId="5098"/>
        </pc:sldMkLst>
        <pc:graphicFrameChg chg="mod modGraphic">
          <ac:chgData name="Gudka, Dawna" userId="823cceae-331b-41d6-9a63-34ad6d1db55c" providerId="ADAL" clId="{CD6F6B6F-6C35-403B-957B-013543E5ABEC}" dt="2024-10-24T03:10:49.285" v="71"/>
          <ac:graphicFrameMkLst>
            <pc:docMk/>
            <pc:sldMk cId="1037917088" sldId="5098"/>
            <ac:graphicFrameMk id="5" creationId="{5E4612F7-68C6-57CA-E918-38EF641F73CF}"/>
          </ac:graphicFrameMkLst>
        </pc:graphicFrameChg>
      </pc:sldChg>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pc:chgData name="Hoffman, Peter" userId="673cee94-26bd-4c2a-ab82-1b3669e2f049" providerId="ADAL" clId="{81157F20-AD6A-47F7-81C9-01FD00AB7761}" dt="2024-11-06T23:36:42.438" v="2" actId="20577"/>
        <pc:sldMkLst>
          <pc:docMk/>
          <pc:sldMk cId="3717000822" sldId="280"/>
        </pc:sldMkLst>
        <pc:graphicFrameChg chg="mod">
          <ac:chgData name="Hoffman, Peter" userId="673cee94-26bd-4c2a-ab82-1b3669e2f049" providerId="ADAL" clId="{81157F20-AD6A-47F7-81C9-01FD00AB7761}" dt="2024-11-06T23:36:42.438" v="2" actId="20577"/>
          <ac:graphicFrameMkLst>
            <pc:docMk/>
            <pc:sldMk cId="3717000822" sldId="280"/>
            <ac:graphicFrameMk id="12" creationId="{1AA09EE0-7419-6ED5-4AA1-CC9009509570}"/>
          </ac:graphicFrameMkLst>
        </pc:graphicFrameChg>
      </pc:sldChg>
      <pc:sldChg chg="modSp mod">
        <pc:chgData name="Hoffman, Peter" userId="673cee94-26bd-4c2a-ab82-1b3669e2f049" providerId="ADAL" clId="{81157F20-AD6A-47F7-81C9-01FD00AB7761}" dt="2024-11-07T15:52:38.370" v="70" actId="20577"/>
        <pc:sldMkLst>
          <pc:docMk/>
          <pc:sldMk cId="1068357804" sldId="5687"/>
        </pc:sldMkLst>
        <pc:spChg chg="mod">
          <ac:chgData name="Hoffman, Peter" userId="673cee94-26bd-4c2a-ab82-1b3669e2f049" providerId="ADAL" clId="{81157F20-AD6A-47F7-81C9-01FD00AB7761}" dt="2024-11-07T15:52:38.370" v="70" actId="20577"/>
          <ac:spMkLst>
            <pc:docMk/>
            <pc:sldMk cId="1068357804" sldId="5687"/>
            <ac:spMk id="2" creationId="{D61CA819-0BC1-E4AF-E1C6-2A63DCA72F91}"/>
          </ac:spMkLst>
        </pc:spChg>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graphicFrameChg chg="modGraphic">
          <ac:chgData name="Ward, Reagan" userId="27291eb4-8241-4961-9e69-8c66e34cc5b0" providerId="ADAL" clId="{67714204-D31F-430B-8AC4-6416590A9345}" dt="2024-09-17T22:27:32.732" v="246" actId="20577"/>
          <ac:graphicFrameMkLst>
            <pc:docMk/>
            <pc:sldMk cId="4188670183" sldId="5621"/>
            <ac:graphicFrameMk id="11" creationId="{4A046F5F-034D-A2DD-B7B6-B37CB3AF1360}"/>
          </ac:graphicFrameMkLst>
        </pc:graphicFrameChg>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pChg chg="mod ord">
          <ac:chgData name="Ward, Reagan" userId="27291eb4-8241-4961-9e69-8c66e34cc5b0" providerId="ADAL" clId="{67714204-D31F-430B-8AC4-6416590A9345}" dt="2024-09-17T22:23:00.080" v="1" actId="700"/>
          <ac:spMkLst>
            <pc:docMk/>
            <pc:sldMk cId="2941160506" sldId="5629"/>
            <ac:spMk id="4" creationId="{F0553485-6180-A977-105B-6F94065367B6}"/>
          </ac:spMkLst>
        </pc:spChg>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pChg chg="mod">
          <ac:chgData name="Gudka, Dawna" userId="823cceae-331b-41d6-9a63-34ad6d1db55c" providerId="ADAL" clId="{8997A564-3E2E-408E-B60A-2776AF13D4D5}" dt="2024-11-14T14:10:06.401" v="1652" actId="20577"/>
          <ac:spMkLst>
            <pc:docMk/>
            <pc:sldMk cId="2447032231" sldId="325"/>
            <ac:spMk id="27" creationId="{200F1E79-0DA3-8C9A-F7E4-C25E82724CC7}"/>
          </ac:spMkLst>
        </pc:spChg>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modSp mod">
        <pc:chgData name="Gudka, Dawna" userId="823cceae-331b-41d6-9a63-34ad6d1db55c" providerId="ADAL" clId="{8997A564-3E2E-408E-B60A-2776AF13D4D5}" dt="2024-11-14T14:12:14.084" v="1661"/>
        <pc:sldMkLst>
          <pc:docMk/>
          <pc:sldMk cId="3114952086" sldId="5682"/>
        </pc:sldMkLst>
        <pc:spChg chg="ord">
          <ac:chgData name="Gudka, Dawna" userId="823cceae-331b-41d6-9a63-34ad6d1db55c" providerId="ADAL" clId="{8997A564-3E2E-408E-B60A-2776AF13D4D5}" dt="2024-11-14T14:12:14.084" v="1661"/>
          <ac:spMkLst>
            <pc:docMk/>
            <pc:sldMk cId="3114952086" sldId="5682"/>
            <ac:spMk id="9" creationId="{12FBD878-F9A2-64CE-024A-5D2CC464EDF3}"/>
          </ac:spMkLst>
        </pc:spChg>
        <pc:picChg chg="mod">
          <ac:chgData name="Gudka, Dawna" userId="823cceae-331b-41d6-9a63-34ad6d1db55c" providerId="ADAL" clId="{8997A564-3E2E-408E-B60A-2776AF13D4D5}" dt="2024-11-14T14:10:31.311" v="1653" actId="962"/>
          <ac:picMkLst>
            <pc:docMk/>
            <pc:sldMk cId="3114952086" sldId="5682"/>
            <ac:picMk id="3" creationId="{54AD20B6-BB39-47C7-C972-D42DEA635F03}"/>
          </ac:picMkLst>
        </pc:picChg>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pChg chg="mod">
          <ac:chgData name="Gudka, Dawna" userId="823cceae-331b-41d6-9a63-34ad6d1db55c" providerId="ADAL" clId="{8997A564-3E2E-408E-B60A-2776AF13D4D5}" dt="2024-11-14T14:51:52.838" v="2370" actId="20577"/>
          <ac:spMkLst>
            <pc:docMk/>
            <pc:sldMk cId="3849532197" sldId="5700"/>
            <ac:spMk id="5" creationId="{509756CD-F4F4-361D-A82A-813B738CF082}"/>
          </ac:spMkLst>
        </pc:spChg>
      </pc:sldChg>
      <pc:sldChg chg="addSp delSp modSp mod">
        <pc:chgData name="Gudka, Dawna" userId="823cceae-331b-41d6-9a63-34ad6d1db55c" providerId="ADAL" clId="{8997A564-3E2E-408E-B60A-2776AF13D4D5}" dt="2024-11-14T14:39:06.359" v="2335" actId="13244"/>
        <pc:sldMkLst>
          <pc:docMk/>
          <pc:sldMk cId="3375647195" sldId="5701"/>
        </pc:sldMkLst>
        <pc:spChg chg="mod">
          <ac:chgData name="Gudka, Dawna" userId="823cceae-331b-41d6-9a63-34ad6d1db55c" providerId="ADAL" clId="{8997A564-3E2E-408E-B60A-2776AF13D4D5}" dt="2024-11-14T14:18:52.432" v="1739" actId="14100"/>
          <ac:spMkLst>
            <pc:docMk/>
            <pc:sldMk cId="3375647195" sldId="5701"/>
            <ac:spMk id="2" creationId="{5D5642D9-7C1A-23DF-3F13-F479E964CF67}"/>
          </ac:spMkLst>
        </pc:spChg>
        <pc:spChg chg="add mod ord">
          <ac:chgData name="Gudka, Dawna" userId="823cceae-331b-41d6-9a63-34ad6d1db55c" providerId="ADAL" clId="{8997A564-3E2E-408E-B60A-2776AF13D4D5}" dt="2024-11-14T14:12:25.922" v="1662" actId="13244"/>
          <ac:spMkLst>
            <pc:docMk/>
            <pc:sldMk cId="3375647195" sldId="5701"/>
            <ac:spMk id="3" creationId="{A1666378-5C04-5FE5-FACE-D51F9AA66280}"/>
          </ac:spMkLst>
        </pc:spChg>
        <pc:spChg chg="ord">
          <ac:chgData name="Gudka, Dawna" userId="823cceae-331b-41d6-9a63-34ad6d1db55c" providerId="ADAL" clId="{8997A564-3E2E-408E-B60A-2776AF13D4D5}" dt="2024-11-14T14:38:25.484" v="2329" actId="13244"/>
          <ac:spMkLst>
            <pc:docMk/>
            <pc:sldMk cId="3375647195" sldId="5701"/>
            <ac:spMk id="4" creationId="{9B3327ED-CDC7-ED92-FBC0-77BCD5018AB6}"/>
          </ac:spMkLst>
        </pc:spChg>
        <pc:spChg chg="ord">
          <ac:chgData name="Gudka, Dawna" userId="823cceae-331b-41d6-9a63-34ad6d1db55c" providerId="ADAL" clId="{8997A564-3E2E-408E-B60A-2776AF13D4D5}" dt="2024-11-14T14:38:31.007" v="2330" actId="13244"/>
          <ac:spMkLst>
            <pc:docMk/>
            <pc:sldMk cId="3375647195" sldId="5701"/>
            <ac:spMk id="5" creationId="{B0FBCD98-3BB8-7802-F26F-C95242E08890}"/>
          </ac:spMkLst>
        </pc:spChg>
        <pc:spChg chg="ord">
          <ac:chgData name="Gudka, Dawna" userId="823cceae-331b-41d6-9a63-34ad6d1db55c" providerId="ADAL" clId="{8997A564-3E2E-408E-B60A-2776AF13D4D5}" dt="2024-11-14T14:38:33.737" v="2331" actId="13244"/>
          <ac:spMkLst>
            <pc:docMk/>
            <pc:sldMk cId="3375647195" sldId="5701"/>
            <ac:spMk id="6" creationId="{9B69A7C0-0826-8376-6BE2-20248F5CD67A}"/>
          </ac:spMkLst>
        </pc:spChg>
        <pc:spChg chg="add mod ord">
          <ac:chgData name="Gudka, Dawna" userId="823cceae-331b-41d6-9a63-34ad6d1db55c" providerId="ADAL" clId="{8997A564-3E2E-408E-B60A-2776AF13D4D5}" dt="2024-11-14T14:32:52.609" v="2309" actId="20577"/>
          <ac:spMkLst>
            <pc:docMk/>
            <pc:sldMk cId="3375647195" sldId="5701"/>
            <ac:spMk id="7" creationId="{4D4A1D90-A2F4-DEE5-387D-5D3DCA16A2BF}"/>
          </ac:spMkLst>
        </pc:spChg>
        <pc:spChg chg="del">
          <ac:chgData name="Gudka, Dawna" userId="823cceae-331b-41d6-9a63-34ad6d1db55c" providerId="ADAL" clId="{8997A564-3E2E-408E-B60A-2776AF13D4D5}" dt="2024-11-11T18:30:31.219" v="3" actId="478"/>
          <ac:spMkLst>
            <pc:docMk/>
            <pc:sldMk cId="3375647195" sldId="5701"/>
            <ac:spMk id="8" creationId="{F635B1D7-B014-8852-D38D-162D720143FF}"/>
          </ac:spMkLst>
        </pc:spChg>
        <pc:spChg chg="del">
          <ac:chgData name="Gudka, Dawna" userId="823cceae-331b-41d6-9a63-34ad6d1db55c" providerId="ADAL" clId="{8997A564-3E2E-408E-B60A-2776AF13D4D5}" dt="2024-11-11T18:30:33.854" v="4" actId="478"/>
          <ac:spMkLst>
            <pc:docMk/>
            <pc:sldMk cId="3375647195" sldId="5701"/>
            <ac:spMk id="9" creationId="{E04AD930-6747-A734-9341-93FD6AEC19B7}"/>
          </ac:spMkLst>
        </pc:spChg>
        <pc:spChg chg="add del mod">
          <ac:chgData name="Gudka, Dawna" userId="823cceae-331b-41d6-9a63-34ad6d1db55c" providerId="ADAL" clId="{8997A564-3E2E-408E-B60A-2776AF13D4D5}" dt="2024-11-11T18:45:02.598" v="1128"/>
          <ac:spMkLst>
            <pc:docMk/>
            <pc:sldMk cId="3375647195" sldId="5701"/>
            <ac:spMk id="10" creationId="{3E75392C-66BC-68EF-6361-CDBB7BB8FD88}"/>
          </ac:spMkLst>
        </pc:spChg>
        <pc:spChg chg="add del mod">
          <ac:chgData name="Gudka, Dawna" userId="823cceae-331b-41d6-9a63-34ad6d1db55c" providerId="ADAL" clId="{8997A564-3E2E-408E-B60A-2776AF13D4D5}" dt="2024-11-11T18:46:04.082" v="1140"/>
          <ac:spMkLst>
            <pc:docMk/>
            <pc:sldMk cId="3375647195" sldId="5701"/>
            <ac:spMk id="14" creationId="{65F20055-0CF6-657F-EFD4-C281A1E879E6}"/>
          </ac:spMkLst>
        </pc:spChg>
        <pc:spChg chg="add del mod">
          <ac:chgData name="Gudka, Dawna" userId="823cceae-331b-41d6-9a63-34ad6d1db55c" providerId="ADAL" clId="{8997A564-3E2E-408E-B60A-2776AF13D4D5}" dt="2024-11-11T18:45:23.251" v="1132"/>
          <ac:spMkLst>
            <pc:docMk/>
            <pc:sldMk cId="3375647195" sldId="5701"/>
            <ac:spMk id="15" creationId="{EB59C39D-1F05-775C-C8FE-2259213CE2CA}"/>
          </ac:spMkLst>
        </pc:spChg>
        <pc:picChg chg="add del mod">
          <ac:chgData name="Gudka, Dawna" userId="823cceae-331b-41d6-9a63-34ad6d1db55c" providerId="ADAL" clId="{8997A564-3E2E-408E-B60A-2776AF13D4D5}" dt="2024-11-14T14:37:07.013" v="2320" actId="962"/>
          <ac:picMkLst>
            <pc:docMk/>
            <pc:sldMk cId="3375647195" sldId="5701"/>
            <ac:picMk id="9" creationId="{6465CF10-3308-53AE-6D62-F6CDC8690B60}"/>
          </ac:picMkLst>
        </pc:picChg>
        <pc:picChg chg="del">
          <ac:chgData name="Gudka, Dawna" userId="823cceae-331b-41d6-9a63-34ad6d1db55c" providerId="ADAL" clId="{8997A564-3E2E-408E-B60A-2776AF13D4D5}" dt="2024-11-11T18:30:36.725" v="7" actId="478"/>
          <ac:picMkLst>
            <pc:docMk/>
            <pc:sldMk cId="3375647195" sldId="5701"/>
            <ac:picMk id="11" creationId="{06982717-D406-1B7A-D822-1EF613DFDCA8}"/>
          </ac:picMkLst>
        </pc:picChg>
        <pc:picChg chg="add del mod">
          <ac:chgData name="Gudka, Dawna" userId="823cceae-331b-41d6-9a63-34ad6d1db55c" providerId="ADAL" clId="{8997A564-3E2E-408E-B60A-2776AF13D4D5}" dt="2024-11-14T14:31:13.225" v="2299" actId="478"/>
          <ac:picMkLst>
            <pc:docMk/>
            <pc:sldMk cId="3375647195" sldId="5701"/>
            <ac:picMk id="11" creationId="{AFF260AC-E541-8F4C-BECF-DEE799AE237C}"/>
          </ac:picMkLst>
        </pc:picChg>
        <pc:picChg chg="add mod ord">
          <ac:chgData name="Gudka, Dawna" userId="823cceae-331b-41d6-9a63-34ad6d1db55c" providerId="ADAL" clId="{8997A564-3E2E-408E-B60A-2776AF13D4D5}" dt="2024-11-14T14:38:40.099" v="2332" actId="13244"/>
          <ac:picMkLst>
            <pc:docMk/>
            <pc:sldMk cId="3375647195" sldId="5701"/>
            <ac:picMk id="13" creationId="{BC2F8454-6DEF-BC9D-B0D3-E72CDA2581A9}"/>
          </ac:picMkLst>
        </pc:picChg>
        <pc:picChg chg="del mod">
          <ac:chgData name="Gudka, Dawna" userId="823cceae-331b-41d6-9a63-34ad6d1db55c" providerId="ADAL" clId="{8997A564-3E2E-408E-B60A-2776AF13D4D5}" dt="2024-11-11T18:30:35.344" v="6" actId="478"/>
          <ac:picMkLst>
            <pc:docMk/>
            <pc:sldMk cId="3375647195" sldId="5701"/>
            <ac:picMk id="13" creationId="{E55B9643-95D7-1B7D-9865-51690F86A2C8}"/>
          </ac:picMkLst>
        </pc:picChg>
        <pc:picChg chg="add mod">
          <ac:chgData name="Gudka, Dawna" userId="823cceae-331b-41d6-9a63-34ad6d1db55c" providerId="ADAL" clId="{8997A564-3E2E-408E-B60A-2776AF13D4D5}" dt="2024-11-14T14:37:39.238" v="2324" actId="962"/>
          <ac:picMkLst>
            <pc:docMk/>
            <pc:sldMk cId="3375647195" sldId="5701"/>
            <ac:picMk id="15" creationId="{ACC3F61F-3267-1A19-AC45-90C55127D84A}"/>
          </ac:picMkLst>
        </pc:picChg>
        <pc:picChg chg="add del mod ord">
          <ac:chgData name="Gudka, Dawna" userId="823cceae-331b-41d6-9a63-34ad6d1db55c" providerId="ADAL" clId="{8997A564-3E2E-408E-B60A-2776AF13D4D5}" dt="2024-11-14T14:36:05.066" v="2312" actId="478"/>
          <ac:picMkLst>
            <pc:docMk/>
            <pc:sldMk cId="3375647195" sldId="5701"/>
            <ac:picMk id="16" creationId="{7AE78F61-08E2-B65A-4813-4F9C7F4165DB}"/>
          </ac:picMkLst>
        </pc:picChg>
        <pc:picChg chg="add mod ord">
          <ac:chgData name="Gudka, Dawna" userId="823cceae-331b-41d6-9a63-34ad6d1db55c" providerId="ADAL" clId="{8997A564-3E2E-408E-B60A-2776AF13D4D5}" dt="2024-11-14T14:38:51.678" v="2333" actId="13244"/>
          <ac:picMkLst>
            <pc:docMk/>
            <pc:sldMk cId="3375647195" sldId="5701"/>
            <ac:picMk id="17" creationId="{81CC27A6-7A4C-4009-2351-209519B75B12}"/>
          </ac:picMkLst>
        </pc:picChg>
        <pc:picChg chg="add mod ord">
          <ac:chgData name="Gudka, Dawna" userId="823cceae-331b-41d6-9a63-34ad6d1db55c" providerId="ADAL" clId="{8997A564-3E2E-408E-B60A-2776AF13D4D5}" dt="2024-11-14T14:38:59.493" v="2334" actId="13244"/>
          <ac:picMkLst>
            <pc:docMk/>
            <pc:sldMk cId="3375647195" sldId="5701"/>
            <ac:picMk id="19" creationId="{3BFD1F47-66E8-CB4F-59ED-C36823F87555}"/>
          </ac:picMkLst>
        </pc:picChg>
        <pc:picChg chg="add mod ord">
          <ac:chgData name="Gudka, Dawna" userId="823cceae-331b-41d6-9a63-34ad6d1db55c" providerId="ADAL" clId="{8997A564-3E2E-408E-B60A-2776AF13D4D5}" dt="2024-11-14T14:39:06.359" v="2335" actId="13244"/>
          <ac:picMkLst>
            <pc:docMk/>
            <pc:sldMk cId="3375647195" sldId="5701"/>
            <ac:picMk id="21" creationId="{792B55B3-ECDF-2209-DC2C-A01A31142396}"/>
          </ac:picMkLst>
        </pc:picChg>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pChg chg="mod">
          <ac:chgData name="Gudka, Dawna" userId="823cceae-331b-41d6-9a63-34ad6d1db55c" providerId="ADAL" clId="{8997A564-3E2E-408E-B60A-2776AF13D4D5}" dt="2024-11-14T14:19:11.512" v="1791" actId="20577"/>
          <ac:spMkLst>
            <pc:docMk/>
            <pc:sldMk cId="200924607" sldId="5704"/>
            <ac:spMk id="2" creationId="{33B5A4D9-B1E9-E91D-A75D-DDC513541145}"/>
          </ac:spMkLst>
        </pc:spChg>
        <pc:spChg chg="add mod">
          <ac:chgData name="Gudka, Dawna" userId="823cceae-331b-41d6-9a63-34ad6d1db55c" providerId="ADAL" clId="{8997A564-3E2E-408E-B60A-2776AF13D4D5}" dt="2024-11-14T14:20:47.638" v="1803" actId="12"/>
          <ac:spMkLst>
            <pc:docMk/>
            <pc:sldMk cId="200924607" sldId="5704"/>
            <ac:spMk id="3" creationId="{16742000-FD99-4BE4-A90E-915D22BAF382}"/>
          </ac:spMkLst>
        </pc:spChg>
        <pc:spChg chg="del">
          <ac:chgData name="Gudka, Dawna" userId="823cceae-331b-41d6-9a63-34ad6d1db55c" providerId="ADAL" clId="{8997A564-3E2E-408E-B60A-2776AF13D4D5}" dt="2024-11-12T17:21:46.824" v="1508" actId="478"/>
          <ac:spMkLst>
            <pc:docMk/>
            <pc:sldMk cId="200924607" sldId="5704"/>
            <ac:spMk id="7" creationId="{6057F2FA-B5A8-CE1B-5D69-148AFE07F95F}"/>
          </ac:spMkLst>
        </pc:spChg>
        <pc:spChg chg="del">
          <ac:chgData name="Gudka, Dawna" userId="823cceae-331b-41d6-9a63-34ad6d1db55c" providerId="ADAL" clId="{8997A564-3E2E-408E-B60A-2776AF13D4D5}" dt="2024-11-12T17:21:52.284" v="1510" actId="478"/>
          <ac:spMkLst>
            <pc:docMk/>
            <pc:sldMk cId="200924607" sldId="5704"/>
            <ac:spMk id="8" creationId="{257E408B-7D38-A39A-FBB9-905B35F13ACA}"/>
          </ac:spMkLst>
        </pc:spChg>
        <pc:spChg chg="add del mod">
          <ac:chgData name="Gudka, Dawna" userId="823cceae-331b-41d6-9a63-34ad6d1db55c" providerId="ADAL" clId="{8997A564-3E2E-408E-B60A-2776AF13D4D5}" dt="2024-11-12T17:21:49.500" v="1509" actId="478"/>
          <ac:spMkLst>
            <pc:docMk/>
            <pc:sldMk cId="200924607" sldId="5704"/>
            <ac:spMk id="9" creationId="{AEFA2503-8718-736D-7DAF-6CC7E23A2381}"/>
          </ac:spMkLst>
        </pc:spChg>
      </pc:sldChg>
      <pc:sldMasterChg chg="delSldLayout">
        <pc:chgData name="Gudka, Dawna" userId="823cceae-331b-41d6-9a63-34ad6d1db55c" providerId="ADAL" clId="{8997A564-3E2E-408E-B60A-2776AF13D4D5}" dt="2024-11-12T16:03:40.820" v="1195" actId="2696"/>
        <pc:sldMasterMkLst>
          <pc:docMk/>
          <pc:sldMasterMk cId="2150711039" sldId="2147483676"/>
        </pc:sldMasterMkLst>
        <pc:sldLayoutChg chg="del">
          <pc:chgData name="Gudka, Dawna" userId="823cceae-331b-41d6-9a63-34ad6d1db55c" providerId="ADAL" clId="{8997A564-3E2E-408E-B60A-2776AF13D4D5}" dt="2024-11-12T16:03:40.820" v="1195" actId="2696"/>
          <pc:sldLayoutMkLst>
            <pc:docMk/>
            <pc:sldMasterMk cId="2150711039" sldId="2147483676"/>
            <pc:sldLayoutMk cId="857727229" sldId="2147483711"/>
          </pc:sldLayoutMkLst>
        </pc:sldLayoutChg>
      </pc:sldMaster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pChg chg="mod">
          <ac:chgData name="Heitman, Lindsey" userId="a9773a47-99d2-4599-9377-6d37e9ec0bd3" providerId="ADAL" clId="{C7514503-D597-4045-BF36-AEA4A5207EA6}" dt="2024-11-06T21:57:36.852" v="161" actId="1076"/>
          <ac:spMkLst>
            <pc:docMk/>
            <pc:sldMk cId="2928479345" sldId="5587"/>
            <ac:spMk id="3" creationId="{4445A9AC-FB02-8E99-BBB0-0612ADD12D01}"/>
          </ac:spMkLst>
        </pc:spChg>
        <pc:spChg chg="mod">
          <ac:chgData name="Heitman, Lindsey" userId="a9773a47-99d2-4599-9377-6d37e9ec0bd3" providerId="ADAL" clId="{C7514503-D597-4045-BF36-AEA4A5207EA6}" dt="2024-11-06T21:53:20.037" v="99" actId="20577"/>
          <ac:spMkLst>
            <pc:docMk/>
            <pc:sldMk cId="2928479345" sldId="5587"/>
            <ac:spMk id="5" creationId="{35ED3C86-6502-C29A-CD85-4F086721A98B}"/>
          </ac:spMkLst>
        </pc:spChg>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pChg chg="mod ord">
          <ac:chgData name="Heitman, Lindsey" userId="a9773a47-99d2-4599-9377-6d37e9ec0bd3" providerId="ADAL" clId="{C7514503-D597-4045-BF36-AEA4A5207EA6}" dt="2024-11-06T21:51:15.854" v="9" actId="700"/>
          <ac:spMkLst>
            <pc:docMk/>
            <pc:sldMk cId="2354672113" sldId="5588"/>
            <ac:spMk id="2" creationId="{9839C930-C1D2-E3D9-6314-47FED8963C53}"/>
          </ac:spMkLst>
        </pc:spChg>
        <pc:spChg chg="del mod ord">
          <ac:chgData name="Heitman, Lindsey" userId="a9773a47-99d2-4599-9377-6d37e9ec0bd3" providerId="ADAL" clId="{C7514503-D597-4045-BF36-AEA4A5207EA6}" dt="2024-11-06T21:51:50.640" v="13" actId="21"/>
          <ac:spMkLst>
            <pc:docMk/>
            <pc:sldMk cId="2354672113" sldId="5588"/>
            <ac:spMk id="3" creationId="{72E5AF89-DE30-87A8-7A2E-06A3C184CFA0}"/>
          </ac:spMkLst>
        </pc:spChg>
        <pc:spChg chg="mod ord">
          <ac:chgData name="Heitman, Lindsey" userId="a9773a47-99d2-4599-9377-6d37e9ec0bd3" providerId="ADAL" clId="{C7514503-D597-4045-BF36-AEA4A5207EA6}" dt="2024-11-06T21:51:15.854" v="9" actId="700"/>
          <ac:spMkLst>
            <pc:docMk/>
            <pc:sldMk cId="2354672113" sldId="5588"/>
            <ac:spMk id="4" creationId="{45B5A76F-1102-3209-A402-DAD30F6593B4}"/>
          </ac:spMkLst>
        </pc:spChg>
        <pc:spChg chg="add mod ord">
          <ac:chgData name="Heitman, Lindsey" userId="a9773a47-99d2-4599-9377-6d37e9ec0bd3" providerId="ADAL" clId="{C7514503-D597-4045-BF36-AEA4A5207EA6}" dt="2024-11-06T21:52:30.598" v="73" actId="20577"/>
          <ac:spMkLst>
            <pc:docMk/>
            <pc:sldMk cId="2354672113" sldId="5588"/>
            <ac:spMk id="5" creationId="{C126EA30-F338-DFFE-B6BC-6759EBE298CE}"/>
          </ac:spMkLst>
        </pc:spChg>
        <pc:spChg chg="add mod ord">
          <ac:chgData name="Heitman, Lindsey" userId="a9773a47-99d2-4599-9377-6d37e9ec0bd3" providerId="ADAL" clId="{C7514503-D597-4045-BF36-AEA4A5207EA6}" dt="2024-11-06T21:53:02.564" v="82" actId="20577"/>
          <ac:spMkLst>
            <pc:docMk/>
            <pc:sldMk cId="2354672113" sldId="5588"/>
            <ac:spMk id="7" creationId="{BB4E9D6A-DE43-6359-ADD1-13D6ED94E912}"/>
          </ac:spMkLst>
        </pc:spChg>
        <pc:spChg chg="mod">
          <ac:chgData name="Heitman, Lindsey" userId="a9773a47-99d2-4599-9377-6d37e9ec0bd3" providerId="ADAL" clId="{C7514503-D597-4045-BF36-AEA4A5207EA6}" dt="2024-11-06T22:19:45.265" v="763" actId="1076"/>
          <ac:spMkLst>
            <pc:docMk/>
            <pc:sldMk cId="2354672113" sldId="5588"/>
            <ac:spMk id="9" creationId="{26F69959-01B4-1A85-3D1E-091E34A1DB90}"/>
          </ac:spMkLst>
        </pc:spChg>
        <pc:spChg chg="add del mod">
          <ac:chgData name="Heitman, Lindsey" userId="a9773a47-99d2-4599-9377-6d37e9ec0bd3" providerId="ADAL" clId="{C7514503-D597-4045-BF36-AEA4A5207EA6}" dt="2024-11-06T21:52:34.700" v="74" actId="21"/>
          <ac:spMkLst>
            <pc:docMk/>
            <pc:sldMk cId="2354672113" sldId="5588"/>
            <ac:spMk id="10" creationId="{7A4C2C0C-C4CA-9676-0388-2CD7D5C30B78}"/>
          </ac:spMkLst>
        </pc:spChg>
        <pc:graphicFrameChg chg="mod">
          <ac:chgData name="Heitman, Lindsey" userId="a9773a47-99d2-4599-9377-6d37e9ec0bd3" providerId="ADAL" clId="{C7514503-D597-4045-BF36-AEA4A5207EA6}" dt="2024-11-06T22:19:40.785" v="762" actId="14100"/>
          <ac:graphicFrameMkLst>
            <pc:docMk/>
            <pc:sldMk cId="2354672113" sldId="5588"/>
            <ac:graphicFrameMk id="6" creationId="{D8D5CE83-A85A-362B-8479-92EE2E0DA81B}"/>
          </ac:graphicFrameMkLst>
        </pc:graphicFrameChg>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pChg chg="mod ord">
          <ac:chgData name="Heitman, Lindsey" userId="a9773a47-99d2-4599-9377-6d37e9ec0bd3" providerId="ADAL" clId="{C7514503-D597-4045-BF36-AEA4A5207EA6}" dt="2024-11-06T22:04:26.596" v="274" actId="700"/>
          <ac:spMkLst>
            <pc:docMk/>
            <pc:sldMk cId="3970616908" sldId="5592"/>
            <ac:spMk id="2" creationId="{322CB8AA-F378-17DC-6D05-54835AAFE6B9}"/>
          </ac:spMkLst>
        </pc:spChg>
        <pc:spChg chg="mod ord">
          <ac:chgData name="Heitman, Lindsey" userId="a9773a47-99d2-4599-9377-6d37e9ec0bd3" providerId="ADAL" clId="{C7514503-D597-4045-BF36-AEA4A5207EA6}" dt="2024-11-06T22:13:05.327" v="456" actId="20577"/>
          <ac:spMkLst>
            <pc:docMk/>
            <pc:sldMk cId="3970616908" sldId="5592"/>
            <ac:spMk id="3" creationId="{B153715B-4F71-A579-2A55-9E11DDBF8700}"/>
          </ac:spMkLst>
        </pc:spChg>
        <pc:spChg chg="mod ord">
          <ac:chgData name="Heitman, Lindsey" userId="a9773a47-99d2-4599-9377-6d37e9ec0bd3" providerId="ADAL" clId="{C7514503-D597-4045-BF36-AEA4A5207EA6}" dt="2024-11-06T22:04:26.596" v="274" actId="700"/>
          <ac:spMkLst>
            <pc:docMk/>
            <pc:sldMk cId="3970616908" sldId="5592"/>
            <ac:spMk id="4" creationId="{2DD1612F-7BFD-93C7-82F0-0CCC6B35FE4C}"/>
          </ac:spMkLst>
        </pc:spChg>
        <pc:spChg chg="add del mod ord">
          <ac:chgData name="Heitman, Lindsey" userId="a9773a47-99d2-4599-9377-6d37e9ec0bd3" providerId="ADAL" clId="{C7514503-D597-4045-BF36-AEA4A5207EA6}" dt="2024-11-06T22:04:36.316" v="275"/>
          <ac:spMkLst>
            <pc:docMk/>
            <pc:sldMk cId="3970616908" sldId="5592"/>
            <ac:spMk id="5" creationId="{0B7ED3F4-9C76-4C0A-7248-9331B783FAA5}"/>
          </ac:spMkLst>
        </pc:spChg>
        <pc:spChg chg="add mod ord">
          <ac:chgData name="Heitman, Lindsey" userId="a9773a47-99d2-4599-9377-6d37e9ec0bd3" providerId="ADAL" clId="{C7514503-D597-4045-BF36-AEA4A5207EA6}" dt="2024-11-06T22:05:17.381" v="280"/>
          <ac:spMkLst>
            <pc:docMk/>
            <pc:sldMk cId="3970616908" sldId="5592"/>
            <ac:spMk id="7" creationId="{C90DE7D5-6321-F8D2-3756-D9C5389E04D8}"/>
          </ac:spMkLst>
        </pc:spChg>
        <pc:spChg chg="add mod ord">
          <ac:chgData name="Heitman, Lindsey" userId="a9773a47-99d2-4599-9377-6d37e9ec0bd3" providerId="ADAL" clId="{C7514503-D597-4045-BF36-AEA4A5207EA6}" dt="2024-11-06T22:16:26.716" v="755" actId="13244"/>
          <ac:spMkLst>
            <pc:docMk/>
            <pc:sldMk cId="3970616908" sldId="5592"/>
            <ac:spMk id="8" creationId="{F9CB8D29-E59A-D2E3-A97B-FFAF2C05F3E5}"/>
          </ac:spMkLst>
        </pc:spChg>
        <pc:picChg chg="mod ord modCrop">
          <ac:chgData name="Heitman, Lindsey" userId="a9773a47-99d2-4599-9377-6d37e9ec0bd3" providerId="ADAL" clId="{C7514503-D597-4045-BF36-AEA4A5207EA6}" dt="2024-11-06T22:16:17.276" v="754" actId="13244"/>
          <ac:picMkLst>
            <pc:docMk/>
            <pc:sldMk cId="3970616908" sldId="5592"/>
            <ac:picMk id="6" creationId="{7F09F0A4-F258-5370-2958-711A23CE4EB4}"/>
          </ac:picMkLst>
        </pc:picChg>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pChg chg="mod">
          <ac:chgData name="Heitman, Lindsey" userId="a9773a47-99d2-4599-9377-6d37e9ec0bd3" providerId="ADAL" clId="{C7514503-D597-4045-BF36-AEA4A5207EA6}" dt="2024-11-06T21:50:16.380" v="1" actId="27636"/>
          <ac:spMkLst>
            <pc:docMk/>
            <pc:sldMk cId="792695782" sldId="5665"/>
            <ac:spMk id="2" creationId="{7B4B0A8C-BE05-7C5C-B1DF-3ED6783CED42}"/>
          </ac:spMkLst>
        </pc:spChg>
      </pc:sldChg>
      <pc:sldChg chg="modSp add mod">
        <pc:chgData name="Heitman, Lindsey" userId="a9773a47-99d2-4599-9377-6d37e9ec0bd3" providerId="ADAL" clId="{C7514503-D597-4045-BF36-AEA4A5207EA6}" dt="2024-11-06T21:50:26.590" v="5" actId="20577"/>
        <pc:sldMkLst>
          <pc:docMk/>
          <pc:sldMk cId="3494396476" sldId="5697"/>
        </pc:sldMkLst>
        <pc:spChg chg="mod">
          <ac:chgData name="Heitman, Lindsey" userId="a9773a47-99d2-4599-9377-6d37e9ec0bd3" providerId="ADAL" clId="{C7514503-D597-4045-BF36-AEA4A5207EA6}" dt="2024-11-06T21:50:26.590" v="5" actId="20577"/>
          <ac:spMkLst>
            <pc:docMk/>
            <pc:sldMk cId="3494396476" sldId="5697"/>
            <ac:spMk id="5" creationId="{46A12942-3060-A605-2DD5-60573A108DDD}"/>
          </ac:spMkLst>
        </pc:spChg>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pChg chg="mod ord">
          <ac:chgData name="Heitman, Lindsey" userId="a9773a47-99d2-4599-9377-6d37e9ec0bd3" providerId="ADAL" clId="{C7514503-D597-4045-BF36-AEA4A5207EA6}" dt="2024-11-06T22:15:30.993" v="751" actId="13244"/>
          <ac:spMkLst>
            <pc:docMk/>
            <pc:sldMk cId="1409975447" sldId="5698"/>
            <ac:spMk id="2" creationId="{00000000-0000-0000-0000-000000000000}"/>
          </ac:spMkLst>
        </pc:spChg>
        <pc:spChg chg="add del mod ord">
          <ac:chgData name="Heitman, Lindsey" userId="a9773a47-99d2-4599-9377-6d37e9ec0bd3" providerId="ADAL" clId="{C7514503-D597-4045-BF36-AEA4A5207EA6}" dt="2024-11-06T21:53:39.180" v="102" actId="700"/>
          <ac:spMkLst>
            <pc:docMk/>
            <pc:sldMk cId="1409975447" sldId="5698"/>
            <ac:spMk id="3" creationId="{8D227636-3F95-5DD7-A7F9-BA2C2790407E}"/>
          </ac:spMkLst>
        </pc:spChg>
        <pc:spChg chg="add del mod ord">
          <ac:chgData name="Heitman, Lindsey" userId="a9773a47-99d2-4599-9377-6d37e9ec0bd3" providerId="ADAL" clId="{C7514503-D597-4045-BF36-AEA4A5207EA6}" dt="2024-11-06T21:53:39.180" v="102" actId="700"/>
          <ac:spMkLst>
            <pc:docMk/>
            <pc:sldMk cId="1409975447" sldId="5698"/>
            <ac:spMk id="4" creationId="{99CB8508-8AFE-6C33-1E9E-50FA40EE558C}"/>
          </ac:spMkLst>
        </pc:spChg>
        <pc:spChg chg="mod ord">
          <ac:chgData name="Heitman, Lindsey" userId="a9773a47-99d2-4599-9377-6d37e9ec0bd3" providerId="ADAL" clId="{C7514503-D597-4045-BF36-AEA4A5207EA6}" dt="2024-11-06T21:59:35.681" v="202" actId="20577"/>
          <ac:spMkLst>
            <pc:docMk/>
            <pc:sldMk cId="1409975447" sldId="5698"/>
            <ac:spMk id="5" creationId="{00000000-0000-0000-0000-000000000000}"/>
          </ac:spMkLst>
        </pc:spChg>
        <pc:spChg chg="add del mod ord">
          <ac:chgData name="Heitman, Lindsey" userId="a9773a47-99d2-4599-9377-6d37e9ec0bd3" providerId="ADAL" clId="{C7514503-D597-4045-BF36-AEA4A5207EA6}" dt="2024-11-06T21:53:52.403" v="105" actId="700"/>
          <ac:spMkLst>
            <pc:docMk/>
            <pc:sldMk cId="1409975447" sldId="5698"/>
            <ac:spMk id="6" creationId="{00FD274F-E5AA-C14F-1DD7-923D1BE559BC}"/>
          </ac:spMkLst>
        </pc:spChg>
        <pc:spChg chg="add del mod ord">
          <ac:chgData name="Heitman, Lindsey" userId="a9773a47-99d2-4599-9377-6d37e9ec0bd3" providerId="ADAL" clId="{C7514503-D597-4045-BF36-AEA4A5207EA6}" dt="2024-11-06T21:53:52.403" v="105" actId="700"/>
          <ac:spMkLst>
            <pc:docMk/>
            <pc:sldMk cId="1409975447" sldId="5698"/>
            <ac:spMk id="7" creationId="{4A8CAC6A-19B9-FA39-16B1-A8A22556E1E9}"/>
          </ac:spMkLst>
        </pc:spChg>
        <pc:spChg chg="mod ord">
          <ac:chgData name="Heitman, Lindsey" userId="a9773a47-99d2-4599-9377-6d37e9ec0bd3" providerId="ADAL" clId="{C7514503-D597-4045-BF36-AEA4A5207EA6}" dt="2024-11-06T21:59:46.260" v="204" actId="14100"/>
          <ac:spMkLst>
            <pc:docMk/>
            <pc:sldMk cId="1409975447" sldId="5698"/>
            <ac:spMk id="8" creationId="{FD8D8748-0577-FD05-53CD-05F3B7E7FF90}"/>
          </ac:spMkLst>
        </pc:spChg>
        <pc:spChg chg="add del mod ord">
          <ac:chgData name="Heitman, Lindsey" userId="a9773a47-99d2-4599-9377-6d37e9ec0bd3" providerId="ADAL" clId="{C7514503-D597-4045-BF36-AEA4A5207EA6}" dt="2024-11-06T21:53:52.403" v="105" actId="700"/>
          <ac:spMkLst>
            <pc:docMk/>
            <pc:sldMk cId="1409975447" sldId="5698"/>
            <ac:spMk id="9" creationId="{BC7BE7B8-348D-31AE-1B6A-83534F65B4DF}"/>
          </ac:spMkLst>
        </pc:spChg>
        <pc:spChg chg="add del mod ord">
          <ac:chgData name="Heitman, Lindsey" userId="a9773a47-99d2-4599-9377-6d37e9ec0bd3" providerId="ADAL" clId="{C7514503-D597-4045-BF36-AEA4A5207EA6}" dt="2024-11-06T21:56:57.093" v="153" actId="700"/>
          <ac:spMkLst>
            <pc:docMk/>
            <pc:sldMk cId="1409975447" sldId="5698"/>
            <ac:spMk id="10" creationId="{27C522A0-D943-9B09-68E2-0C923C3D7481}"/>
          </ac:spMkLst>
        </pc:spChg>
        <pc:spChg chg="add del mod">
          <ac:chgData name="Heitman, Lindsey" userId="a9773a47-99d2-4599-9377-6d37e9ec0bd3" providerId="ADAL" clId="{C7514503-D597-4045-BF36-AEA4A5207EA6}" dt="2024-11-06T21:58:57.481" v="180" actId="207"/>
          <ac:spMkLst>
            <pc:docMk/>
            <pc:sldMk cId="1409975447" sldId="5698"/>
            <ac:spMk id="11" creationId="{E158EF04-7E2C-5776-A35C-F8BBE538482F}"/>
          </ac:spMkLst>
        </pc:spChg>
        <pc:spChg chg="add del mod ord">
          <ac:chgData name="Heitman, Lindsey" userId="a9773a47-99d2-4599-9377-6d37e9ec0bd3" providerId="ADAL" clId="{C7514503-D597-4045-BF36-AEA4A5207EA6}" dt="2024-11-06T21:56:57.093" v="153" actId="700"/>
          <ac:spMkLst>
            <pc:docMk/>
            <pc:sldMk cId="1409975447" sldId="5698"/>
            <ac:spMk id="12" creationId="{3CCD0117-4120-2E9F-5B46-A74BA53FA9C2}"/>
          </ac:spMkLst>
        </pc:spChg>
        <pc:spChg chg="add del mod ord">
          <ac:chgData name="Heitman, Lindsey" userId="a9773a47-99d2-4599-9377-6d37e9ec0bd3" providerId="ADAL" clId="{C7514503-D597-4045-BF36-AEA4A5207EA6}" dt="2024-11-06T21:56:57.093" v="153" actId="700"/>
          <ac:spMkLst>
            <pc:docMk/>
            <pc:sldMk cId="1409975447" sldId="5698"/>
            <ac:spMk id="13" creationId="{F8C8EACD-E043-9DF7-65D7-87ABC10CC37D}"/>
          </ac:spMkLst>
        </pc:spChg>
        <pc:spChg chg="add del mod ord">
          <ac:chgData name="Heitman, Lindsey" userId="a9773a47-99d2-4599-9377-6d37e9ec0bd3" providerId="ADAL" clId="{C7514503-D597-4045-BF36-AEA4A5207EA6}" dt="2024-11-06T21:56:57.093" v="153" actId="700"/>
          <ac:spMkLst>
            <pc:docMk/>
            <pc:sldMk cId="1409975447" sldId="5698"/>
            <ac:spMk id="14" creationId="{650E6C84-97F6-E98C-6A16-1BB7A66D99E5}"/>
          </ac:spMkLst>
        </pc:spChg>
        <pc:spChg chg="add del mod ord">
          <ac:chgData name="Heitman, Lindsey" userId="a9773a47-99d2-4599-9377-6d37e9ec0bd3" providerId="ADAL" clId="{C7514503-D597-4045-BF36-AEA4A5207EA6}" dt="2024-11-06T21:56:57.093" v="153" actId="700"/>
          <ac:spMkLst>
            <pc:docMk/>
            <pc:sldMk cId="1409975447" sldId="5698"/>
            <ac:spMk id="15" creationId="{EDC4AE66-65F0-70D9-03DC-8946EE20F5AD}"/>
          </ac:spMkLst>
        </pc:spChg>
        <pc:spChg chg="add del mod ord">
          <ac:chgData name="Heitman, Lindsey" userId="a9773a47-99d2-4599-9377-6d37e9ec0bd3" providerId="ADAL" clId="{C7514503-D597-4045-BF36-AEA4A5207EA6}" dt="2024-11-06T21:56:38.969" v="133" actId="700"/>
          <ac:spMkLst>
            <pc:docMk/>
            <pc:sldMk cId="1409975447" sldId="5698"/>
            <ac:spMk id="16" creationId="{B2D0B1DA-F5A9-2912-5F59-EE77B3182782}"/>
          </ac:spMkLst>
        </pc:spChg>
        <pc:spChg chg="add del mod ord">
          <ac:chgData name="Heitman, Lindsey" userId="a9773a47-99d2-4599-9377-6d37e9ec0bd3" providerId="ADAL" clId="{C7514503-D597-4045-BF36-AEA4A5207EA6}" dt="2024-11-06T21:57:05.085" v="156" actId="21"/>
          <ac:spMkLst>
            <pc:docMk/>
            <pc:sldMk cId="1409975447" sldId="5698"/>
            <ac:spMk id="17" creationId="{73A244DA-3A4E-8B24-B4ED-3C00B2F1B9CC}"/>
          </ac:spMkLst>
        </pc:spChg>
        <pc:spChg chg="add mod ord">
          <ac:chgData name="Heitman, Lindsey" userId="a9773a47-99d2-4599-9377-6d37e9ec0bd3" providerId="ADAL" clId="{C7514503-D597-4045-BF36-AEA4A5207EA6}" dt="2024-11-06T22:15:09.637" v="749" actId="13244"/>
          <ac:spMkLst>
            <pc:docMk/>
            <pc:sldMk cId="1409975447" sldId="5698"/>
            <ac:spMk id="18" creationId="{38FD290E-6EBE-D9AD-E68D-84C698EDAED8}"/>
          </ac:spMkLst>
        </pc:spChg>
        <pc:spChg chg="add mod ord">
          <ac:chgData name="Heitman, Lindsey" userId="a9773a47-99d2-4599-9377-6d37e9ec0bd3" providerId="ADAL" clId="{C7514503-D597-4045-BF36-AEA4A5207EA6}" dt="2024-11-06T22:15:11.902" v="750" actId="13244"/>
          <ac:spMkLst>
            <pc:docMk/>
            <pc:sldMk cId="1409975447" sldId="5698"/>
            <ac:spMk id="19" creationId="{49058688-138E-A884-FEBF-11A35B794A3F}"/>
          </ac:spMkLst>
        </pc:spChg>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pChg chg="mod ord">
          <ac:chgData name="Heitman, Lindsey" userId="a9773a47-99d2-4599-9377-6d37e9ec0bd3" providerId="ADAL" clId="{C7514503-D597-4045-BF36-AEA4A5207EA6}" dt="2024-11-06T22:03:57.936" v="271" actId="700"/>
          <ac:spMkLst>
            <pc:docMk/>
            <pc:sldMk cId="3535936017" sldId="5699"/>
            <ac:spMk id="2" creationId="{7A0ED603-9B8C-4B69-B94E-C91FB7EA9376}"/>
          </ac:spMkLst>
        </pc:spChg>
        <pc:spChg chg="mod ord">
          <ac:chgData name="Heitman, Lindsey" userId="a9773a47-99d2-4599-9377-6d37e9ec0bd3" providerId="ADAL" clId="{C7514503-D597-4045-BF36-AEA4A5207EA6}" dt="2024-11-06T22:14:41.929" v="747" actId="207"/>
          <ac:spMkLst>
            <pc:docMk/>
            <pc:sldMk cId="3535936017" sldId="5699"/>
            <ac:spMk id="3" creationId="{3235A9F2-E9CD-445D-B646-E5BCD13604CE}"/>
          </ac:spMkLst>
        </pc:spChg>
        <pc:spChg chg="mod ord">
          <ac:chgData name="Heitman, Lindsey" userId="a9773a47-99d2-4599-9377-6d37e9ec0bd3" providerId="ADAL" clId="{C7514503-D597-4045-BF36-AEA4A5207EA6}" dt="2024-11-06T22:15:52.706" v="752" actId="13244"/>
          <ac:spMkLst>
            <pc:docMk/>
            <pc:sldMk cId="3535936017" sldId="5699"/>
            <ac:spMk id="4" creationId="{526C8644-10C5-4E8C-A261-139CB6A7EF32}"/>
          </ac:spMkLst>
        </pc:spChg>
        <pc:spChg chg="mod ord">
          <ac:chgData name="Heitman, Lindsey" userId="a9773a47-99d2-4599-9377-6d37e9ec0bd3" providerId="ADAL" clId="{C7514503-D597-4045-BF36-AEA4A5207EA6}" dt="2024-11-06T22:14:31.360" v="746" actId="207"/>
          <ac:spMkLst>
            <pc:docMk/>
            <pc:sldMk cId="3535936017" sldId="5699"/>
            <ac:spMk id="5" creationId="{88BABD4E-0C6A-42B8-ADB9-5C0EB4405156}"/>
          </ac:spMkLst>
        </pc:spChg>
        <pc:spChg chg="add del mod ord">
          <ac:chgData name="Heitman, Lindsey" userId="a9773a47-99d2-4599-9377-6d37e9ec0bd3" providerId="ADAL" clId="{C7514503-D597-4045-BF36-AEA4A5207EA6}" dt="2024-11-06T22:03:00.687" v="262" actId="700"/>
          <ac:spMkLst>
            <pc:docMk/>
            <pc:sldMk cId="3535936017" sldId="5699"/>
            <ac:spMk id="6" creationId="{6D65CF09-70CB-528E-1E73-D6DBA858599D}"/>
          </ac:spMkLst>
        </pc:spChg>
        <pc:spChg chg="mod ord">
          <ac:chgData name="Heitman, Lindsey" userId="a9773a47-99d2-4599-9377-6d37e9ec0bd3" providerId="ADAL" clId="{C7514503-D597-4045-BF36-AEA4A5207EA6}" dt="2024-11-06T22:15:59.146" v="753" actId="13244"/>
          <ac:spMkLst>
            <pc:docMk/>
            <pc:sldMk cId="3535936017" sldId="5699"/>
            <ac:spMk id="7" creationId="{D14679AD-414F-456C-9757-1E13EBF4A3F8}"/>
          </ac:spMkLst>
        </pc:spChg>
        <pc:spChg chg="mod">
          <ac:chgData name="Heitman, Lindsey" userId="a9773a47-99d2-4599-9377-6d37e9ec0bd3" providerId="ADAL" clId="{C7514503-D597-4045-BF36-AEA4A5207EA6}" dt="2024-11-06T22:02:19.213" v="255" actId="20577"/>
          <ac:spMkLst>
            <pc:docMk/>
            <pc:sldMk cId="3535936017" sldId="5699"/>
            <ac:spMk id="8" creationId="{C90E4BDA-94DC-401C-9A16-5829C2D62306}"/>
          </ac:spMkLst>
        </pc:spChg>
        <pc:spChg chg="add del mod ord">
          <ac:chgData name="Heitman, Lindsey" userId="a9773a47-99d2-4599-9377-6d37e9ec0bd3" providerId="ADAL" clId="{C7514503-D597-4045-BF36-AEA4A5207EA6}" dt="2024-11-06T22:03:57.936" v="271" actId="700"/>
          <ac:spMkLst>
            <pc:docMk/>
            <pc:sldMk cId="3535936017" sldId="5699"/>
            <ac:spMk id="9" creationId="{AA3F3872-DE77-9EC4-A300-D3FF1E7491DA}"/>
          </ac:spMkLst>
        </pc:spChg>
        <pc:spChg chg="add del mod ord">
          <ac:chgData name="Heitman, Lindsey" userId="a9773a47-99d2-4599-9377-6d37e9ec0bd3" providerId="ADAL" clId="{C7514503-D597-4045-BF36-AEA4A5207EA6}" dt="2024-11-06T22:03:57.936" v="271" actId="700"/>
          <ac:spMkLst>
            <pc:docMk/>
            <pc:sldMk cId="3535936017" sldId="5699"/>
            <ac:spMk id="10" creationId="{7177340E-6C9B-2FF6-F05D-ADBEC96D46BC}"/>
          </ac:spMkLst>
        </pc:spChg>
        <pc:spChg chg="add del mod ord">
          <ac:chgData name="Heitman, Lindsey" userId="a9773a47-99d2-4599-9377-6d37e9ec0bd3" providerId="ADAL" clId="{C7514503-D597-4045-BF36-AEA4A5207EA6}" dt="2024-11-06T22:03:53.906" v="269" actId="700"/>
          <ac:spMkLst>
            <pc:docMk/>
            <pc:sldMk cId="3535936017" sldId="5699"/>
            <ac:spMk id="11" creationId="{778EFFC6-5AA0-1F46-36A5-CFAA855148E1}"/>
          </ac:spMkLst>
        </pc:spChg>
        <pc:spChg chg="add del mod ord">
          <ac:chgData name="Heitman, Lindsey" userId="a9773a47-99d2-4599-9377-6d37e9ec0bd3" providerId="ADAL" clId="{C7514503-D597-4045-BF36-AEA4A5207EA6}" dt="2024-11-06T22:03:53.906" v="269" actId="700"/>
          <ac:spMkLst>
            <pc:docMk/>
            <pc:sldMk cId="3535936017" sldId="5699"/>
            <ac:spMk id="12" creationId="{6B7E7CA1-A32E-2799-6382-9E7D855BD4E5}"/>
          </ac:spMkLst>
        </pc:spChg>
        <pc:spChg chg="add del mod ord">
          <ac:chgData name="Heitman, Lindsey" userId="a9773a47-99d2-4599-9377-6d37e9ec0bd3" providerId="ADAL" clId="{C7514503-D597-4045-BF36-AEA4A5207EA6}" dt="2024-11-06T22:03:53.906" v="269" actId="700"/>
          <ac:spMkLst>
            <pc:docMk/>
            <pc:sldMk cId="3535936017" sldId="5699"/>
            <ac:spMk id="13" creationId="{0491712D-9F67-1477-C1C6-3F07271706A2}"/>
          </ac:spMkLst>
        </pc:spChg>
      </pc:sld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mod">
        <pc:chgData name="Hoffman, Peter" userId="673cee94-26bd-4c2a-ab82-1b3669e2f049" providerId="ADAL" clId="{2B157E9B-8AE4-4D89-991B-2251E63B1A0C}" dt="2024-10-29T20:26:43.187" v="2" actId="2165"/>
        <pc:sldMkLst>
          <pc:docMk/>
          <pc:sldMk cId="1212467416" sldId="261"/>
        </pc:sldMkLst>
        <pc:graphicFrameChg chg="modGraphic">
          <ac:chgData name="Hoffman, Peter" userId="673cee94-26bd-4c2a-ab82-1b3669e2f049" providerId="ADAL" clId="{2B157E9B-8AE4-4D89-991B-2251E63B1A0C}" dt="2024-10-29T20:26:43.187" v="2"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2B157E9B-8AE4-4D89-991B-2251E63B1A0C}" dt="2024-10-29T20:27:07.981" v="18" actId="20577"/>
        <pc:sldMkLst>
          <pc:docMk/>
          <pc:sldMk cId="3717000822" sldId="280"/>
        </pc:sldMkLst>
        <pc:graphicFrameChg chg="mod">
          <ac:chgData name="Hoffman, Peter" userId="673cee94-26bd-4c2a-ab82-1b3669e2f049" providerId="ADAL" clId="{2B157E9B-8AE4-4D89-991B-2251E63B1A0C}" dt="2024-10-29T20:27:07.981" v="18"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graphicFrameChg chg="mod modGraphic">
          <ac:chgData name="Tribbett, Jessica" userId="S::tribbett_jessica@cde.state.co.us::b8af59d7-a86d-4166-a022-d856dc24c475" providerId="AD" clId="Web-{BB471A18-33B3-A41B-C59B-93FFE86FA80D}" dt="2024-11-07T15:48:58.101" v="18"/>
          <ac:graphicFrameMkLst>
            <pc:docMk/>
            <pc:sldMk cId="1212467416" sldId="261"/>
            <ac:graphicFrameMk id="5" creationId="{9C3641C5-EC4F-D3EA-E4A2-8ABB597C5BAA}"/>
          </ac:graphicFrameMkLst>
        </pc:graphicFrameChg>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pChg chg="mod">
          <ac:chgData name="Tribbett, Jessica" userId="S::tribbett_jessica@cde.state.co.us::b8af59d7-a86d-4166-a022-d856dc24c475" providerId="AD" clId="Web-{BB471A18-33B3-A41B-C59B-93FFE86FA80D}" dt="2024-11-07T15:47:34.895" v="3" actId="20577"/>
          <ac:spMkLst>
            <pc:docMk/>
            <pc:sldMk cId="1510423645" sldId="5695"/>
            <ac:spMk id="2" creationId="{0C464E05-2B5D-FB7F-1428-CBD48C8447B5}"/>
          </ac:spMkLst>
        </pc:spChg>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pChg chg="mod">
          <ac:chgData name="Tribbett, Jessica" userId="S::tribbett_jessica@cde.state.co.us::b8af59d7-a86d-4166-a022-d856dc24c475" providerId="AD" clId="Web-{BB471A18-33B3-A41B-C59B-93FFE86FA80D}" dt="2024-11-07T15:50:07.588" v="34" actId="20577"/>
          <ac:spMkLst>
            <pc:docMk/>
            <pc:sldMk cId="3521937358" sldId="5696"/>
            <ac:spMk id="2" creationId="{4F2A41B8-17D8-9D3B-602E-616DECE6721E}"/>
          </ac:spMkLst>
        </pc:spChg>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pChg chg="mod">
          <ac:chgData name="Tribbett, Jessica" userId="S::tribbett_jessica@cde.state.co.us::b8af59d7-a86d-4166-a022-d856dc24c475" providerId="AD" clId="Web-{DC42F570-3969-2116-AB54-E291B7A7E620}" dt="2024-11-06T19:02:16.317" v="17" actId="20577"/>
          <ac:spMkLst>
            <pc:docMk/>
            <pc:sldMk cId="1434292746" sldId="5694"/>
            <ac:spMk id="2" creationId="{18E0652A-31A1-DFBF-BAF9-0868E7E888EA}"/>
          </ac:spMkLst>
        </pc:spChg>
        <pc:spChg chg="mod">
          <ac:chgData name="Tribbett, Jessica" userId="S::tribbett_jessica@cde.state.co.us::b8af59d7-a86d-4166-a022-d856dc24c475" providerId="AD" clId="Web-{DC42F570-3969-2116-AB54-E291B7A7E620}" dt="2024-11-06T19:02:20.880" v="28" actId="20577"/>
          <ac:spMkLst>
            <pc:docMk/>
            <pc:sldMk cId="1434292746" sldId="5694"/>
            <ac:spMk id="3" creationId="{C9AAD914-C597-6D0D-16C9-4C9890DF6A51}"/>
          </ac:spMkLst>
        </pc:spChg>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pChg chg="mod">
          <ac:chgData name="Tribbett, Jessica" userId="S::tribbett_jessica@cde.state.co.us::b8af59d7-a86d-4166-a022-d856dc24c475" providerId="AD" clId="Web-{DC42F570-3969-2116-AB54-E291B7A7E620}" dt="2024-11-06T19:06:06.888" v="107" actId="20577"/>
          <ac:spMkLst>
            <pc:docMk/>
            <pc:sldMk cId="1510423645" sldId="5695"/>
            <ac:spMk id="2" creationId="{0C464E05-2B5D-FB7F-1428-CBD48C8447B5}"/>
          </ac:spMkLst>
        </pc:spChg>
        <pc:spChg chg="del">
          <ac:chgData name="Tribbett, Jessica" userId="S::tribbett_jessica@cde.state.co.us::b8af59d7-a86d-4166-a022-d856dc24c475" providerId="AD" clId="Web-{DC42F570-3969-2116-AB54-E291B7A7E620}" dt="2024-11-06T19:04:42.635" v="30"/>
          <ac:spMkLst>
            <pc:docMk/>
            <pc:sldMk cId="1510423645" sldId="5695"/>
            <ac:spMk id="3" creationId="{01802D7C-CE38-44FD-9379-CE33742BC24E}"/>
          </ac:spMkLst>
        </pc:spChg>
        <pc:spChg chg="mod">
          <ac:chgData name="Tribbett, Jessica" userId="S::tribbett_jessica@cde.state.co.us::b8af59d7-a86d-4166-a022-d856dc24c475" providerId="AD" clId="Web-{DC42F570-3969-2116-AB54-E291B7A7E620}" dt="2024-11-06T19:05:58.497" v="92" actId="20577"/>
          <ac:spMkLst>
            <pc:docMk/>
            <pc:sldMk cId="1510423645" sldId="5695"/>
            <ac:spMk id="5" creationId="{CA5B2829-E0DC-306A-1192-5CF9E8279CFF}"/>
          </ac:spMkLst>
        </pc:spChg>
        <pc:spChg chg="mod">
          <ac:chgData name="Tribbett, Jessica" userId="S::tribbett_jessica@cde.state.co.us::b8af59d7-a86d-4166-a022-d856dc24c475" providerId="AD" clId="Web-{DC42F570-3969-2116-AB54-E291B7A7E620}" dt="2024-11-06T19:06:33.405" v="108" actId="20577"/>
          <ac:spMkLst>
            <pc:docMk/>
            <pc:sldMk cId="1510423645" sldId="5695"/>
            <ac:spMk id="6" creationId="{6490CA97-C31A-3187-D022-EBC049FC4E41}"/>
          </ac:spMkLst>
        </pc:spChg>
        <pc:picChg chg="add mod ord">
          <ac:chgData name="Tribbett, Jessica" userId="S::tribbett_jessica@cde.state.co.us::b8af59d7-a86d-4166-a022-d856dc24c475" providerId="AD" clId="Web-{DC42F570-3969-2116-AB54-E291B7A7E620}" dt="2024-11-06T19:05:34.121" v="43"/>
          <ac:picMkLst>
            <pc:docMk/>
            <pc:sldMk cId="1510423645" sldId="5695"/>
            <ac:picMk id="7" creationId="{277983EA-642A-3588-BB02-E94CD7F6A9A0}"/>
          </ac:picMkLst>
        </pc:picChg>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pChg chg="mod">
          <ac:chgData name="Tribbett, Jessica" userId="S::tribbett_jessica@cde.state.co.us::b8af59d7-a86d-4166-a022-d856dc24c475" providerId="AD" clId="Web-{DC42F570-3969-2116-AB54-E291B7A7E620}" dt="2024-11-06T19:07:00.375" v="125" actId="20577"/>
          <ac:spMkLst>
            <pc:docMk/>
            <pc:sldMk cId="3521937358" sldId="5696"/>
            <ac:spMk id="2" creationId="{4F2A41B8-17D8-9D3B-602E-616DECE6721E}"/>
          </ac:spMkLst>
        </pc:spChg>
        <pc:spChg chg="mod">
          <ac:chgData name="Tribbett, Jessica" userId="S::tribbett_jessica@cde.state.co.us::b8af59d7-a86d-4166-a022-d856dc24c475" providerId="AD" clId="Web-{DC42F570-3969-2116-AB54-E291B7A7E620}" dt="2024-11-06T19:07:13.094" v="126" actId="20577"/>
          <ac:spMkLst>
            <pc:docMk/>
            <pc:sldMk cId="3521937358" sldId="5696"/>
            <ac:spMk id="3" creationId="{9B30F5F1-9101-A97B-12D8-7BB1B4905CFA}"/>
          </ac:spMkLst>
        </pc:spChg>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3T16:02:06.408" v="2" actId="20577"/>
        <pc:sldMkLst>
          <pc:docMk/>
          <pc:sldMk cId="3044915438" sldId="256"/>
        </pc:sldMkLst>
        <pc:spChg chg="mod">
          <ac:chgData name="Wenzel, Brooke" userId="672bf8d3-b15b-4e02-a6d1-39319a0df09b" providerId="ADAL" clId="{FAA9A46C-9E52-46E5-BF38-69D7EA4778B4}" dt="2024-08-13T16:02:06.408" v="2" actId="20577"/>
          <ac:spMkLst>
            <pc:docMk/>
            <pc:sldMk cId="3044915438" sldId="256"/>
            <ac:spMk id="2" creationId="{00000000-0000-0000-0000-000000000000}"/>
          </ac:spMkLst>
        </pc:spChg>
      </pc:sldChg>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add">
        <pc:chgData name="Slutzky, Collin" userId="S::slutzky_c@cde.state.co.us::21f7fb5c-490d-42a4-8741-4ce78a53b03a" providerId="AD" clId="Web-{D221E845-0CA6-38B6-BE8F-FF5341B00966}" dt="2024-08-21T22:39:17.892" v="1"/>
        <pc:sldMkLst>
          <pc:docMk/>
          <pc:sldMk cId="2815576142" sldId="5313"/>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modSp mod">
        <pc:chgData name="Ward, Reagan" userId="27291eb4-8241-4961-9e69-8c66e34cc5b0" providerId="ADAL" clId="{A270C287-BD43-422A-A84D-A153115815F0}" dt="2024-10-30T19:00:10.015" v="84" actId="20577"/>
        <pc:sldMkLst>
          <pc:docMk/>
          <pc:sldMk cId="1037917088" sldId="5098"/>
        </pc:sldMkLst>
        <pc:graphicFrameChg chg="mod modGraphic">
          <ac:chgData name="Ward, Reagan" userId="27291eb4-8241-4961-9e69-8c66e34cc5b0" providerId="ADAL" clId="{A270C287-BD43-422A-A84D-A153115815F0}" dt="2024-10-30T19:00:10.015" v="84" actId="20577"/>
          <ac:graphicFrameMkLst>
            <pc:docMk/>
            <pc:sldMk cId="1037917088" sldId="5098"/>
            <ac:graphicFrameMk id="5" creationId="{5E4612F7-68C6-57CA-E918-38EF641F73CF}"/>
          </ac:graphicFrameMkLst>
        </pc:graphicFrameChg>
      </pc:sldChg>
      <pc:sldChg chg="addSp modSp mod modClrScheme chgLayout">
        <pc:chgData name="Ward, Reagan" userId="27291eb4-8241-4961-9e69-8c66e34cc5b0" providerId="ADAL" clId="{A270C287-BD43-422A-A84D-A153115815F0}" dt="2024-10-30T19:01:05.122" v="101" actId="20577"/>
        <pc:sldMkLst>
          <pc:docMk/>
          <pc:sldMk cId="1720555448" sldId="5312"/>
        </pc:sldMkLst>
        <pc:spChg chg="mod ord">
          <ac:chgData name="Ward, Reagan" userId="27291eb4-8241-4961-9e69-8c66e34cc5b0" providerId="ADAL" clId="{A270C287-BD43-422A-A84D-A153115815F0}" dt="2024-10-30T19:01:01.291" v="85" actId="700"/>
          <ac:spMkLst>
            <pc:docMk/>
            <pc:sldMk cId="1720555448" sldId="5312"/>
            <ac:spMk id="2" creationId="{8D5A337B-C9A0-4CC6-E4FD-322E9A95BF0A}"/>
          </ac:spMkLst>
        </pc:spChg>
        <pc:spChg chg="add mod ord">
          <ac:chgData name="Ward, Reagan" userId="27291eb4-8241-4961-9e69-8c66e34cc5b0" providerId="ADAL" clId="{A270C287-BD43-422A-A84D-A153115815F0}" dt="2024-10-30T19:01:05.122" v="101" actId="20577"/>
          <ac:spMkLst>
            <pc:docMk/>
            <pc:sldMk cId="1720555448" sldId="5312"/>
            <ac:spMk id="3" creationId="{A7A9101D-C35E-F6B0-26CA-9718CA9EBC34}"/>
          </ac:spMkLst>
        </pc:spChg>
        <pc:spChg chg="mod ord">
          <ac:chgData name="Ward, Reagan" userId="27291eb4-8241-4961-9e69-8c66e34cc5b0" providerId="ADAL" clId="{A270C287-BD43-422A-A84D-A153115815F0}" dt="2024-10-30T19:01:01.291" v="85" actId="700"/>
          <ac:spMkLst>
            <pc:docMk/>
            <pc:sldMk cId="1720555448" sldId="5312"/>
            <ac:spMk id="6" creationId="{339FA104-24D3-8CCC-B083-194D72627DC4}"/>
          </ac:spMkLst>
        </pc:spChg>
      </pc:sldChg>
      <pc:sldChg chg="modSp mod">
        <pc:chgData name="Ward, Reagan" userId="27291eb4-8241-4961-9e69-8c66e34cc5b0" providerId="ADAL" clId="{A270C287-BD43-422A-A84D-A153115815F0}" dt="2024-10-30T18:59:46.571" v="5" actId="27636"/>
        <pc:sldMkLst>
          <pc:docMk/>
          <pc:sldMk cId="792695782" sldId="5665"/>
        </pc:sldMkLst>
        <pc:spChg chg="mod">
          <ac:chgData name="Ward, Reagan" userId="27291eb4-8241-4961-9e69-8c66e34cc5b0" providerId="ADAL" clId="{A270C287-BD43-422A-A84D-A153115815F0}" dt="2024-10-30T18:59:46.571" v="5" actId="27636"/>
          <ac:spMkLst>
            <pc:docMk/>
            <pc:sldMk cId="792695782" sldId="5665"/>
            <ac:spMk id="2" creationId="{7B4B0A8C-BE05-7C5C-B1DF-3ED6783CED42}"/>
          </ac:spMkLst>
        </pc:spChg>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LEA Count</c:v>
                </c:pt>
              </c:strCache>
            </c:strRef>
          </c:tx>
          <c:dPt>
            <c:idx val="0"/>
            <c:bubble3D val="0"/>
            <c:spPr>
              <a:solidFill>
                <a:srgbClr val="C32032"/>
              </a:solidFill>
              <a:ln w="19050">
                <a:solidFill>
                  <a:schemeClr val="lt1"/>
                </a:solidFill>
              </a:ln>
              <a:effectLst/>
            </c:spPr>
            <c:extLst>
              <c:ext xmlns:c16="http://schemas.microsoft.com/office/drawing/2014/chart" uri="{C3380CC4-5D6E-409C-BE32-E72D297353CC}">
                <c16:uniqueId val="{00000001-ABCA-4DDD-A640-F3403D7A3C31}"/>
              </c:ext>
            </c:extLst>
          </c:dPt>
          <c:dPt>
            <c:idx val="1"/>
            <c:bubble3D val="0"/>
            <c:spPr>
              <a:solidFill>
                <a:srgbClr val="F8B333"/>
              </a:solidFill>
              <a:ln w="19050">
                <a:solidFill>
                  <a:schemeClr val="lt1"/>
                </a:solidFill>
              </a:ln>
              <a:effectLst/>
            </c:spPr>
            <c:extLst>
              <c:ext xmlns:c16="http://schemas.microsoft.com/office/drawing/2014/chart" uri="{C3380CC4-5D6E-409C-BE32-E72D297353CC}">
                <c16:uniqueId val="{00000003-ABCA-4DDD-A640-F3403D7A3C31}"/>
              </c:ext>
            </c:extLst>
          </c:dPt>
          <c:dPt>
            <c:idx val="2"/>
            <c:bubble3D val="0"/>
            <c:spPr>
              <a:solidFill>
                <a:srgbClr val="077682"/>
              </a:solidFill>
              <a:ln w="19050">
                <a:solidFill>
                  <a:schemeClr val="lt1"/>
                </a:solidFill>
              </a:ln>
              <a:effectLst/>
            </c:spPr>
            <c:extLst>
              <c:ext xmlns:c16="http://schemas.microsoft.com/office/drawing/2014/chart" uri="{C3380CC4-5D6E-409C-BE32-E72D297353CC}">
                <c16:uniqueId val="{00000005-ABCA-4DDD-A640-F3403D7A3C31}"/>
              </c:ext>
            </c:extLst>
          </c:dPt>
          <c:dLbls>
            <c:dLbl>
              <c:idx val="0"/>
              <c:layout>
                <c:manualLayout>
                  <c:x val="-1.127554615926709E-2"/>
                  <c:y val="1.328352186956679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CA-4DDD-A640-F3403D7A3C31}"/>
                </c:ext>
              </c:extLst>
            </c:dLbl>
            <c:dLbl>
              <c:idx val="1"/>
              <c:layout>
                <c:manualLayout>
                  <c:x val="5.1470588235294115E-2"/>
                  <c:y val="0"/>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CA-4DDD-A640-F3403D7A3C31}"/>
                </c:ext>
              </c:extLst>
            </c:dLbl>
            <c:dLbl>
              <c:idx val="2"/>
              <c:layout>
                <c:manualLayout>
                  <c:x val="0"/>
                  <c:y val="0.14279786009784307"/>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CA-4DDD-A640-F3403D7A3C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Update Required</c:v>
                </c:pt>
                <c:pt idx="1">
                  <c:v>Errors Remaining</c:v>
                </c:pt>
                <c:pt idx="2">
                  <c:v>Error Free (After Update)</c:v>
                </c:pt>
              </c:strCache>
            </c:strRef>
          </c:cat>
          <c:val>
            <c:numRef>
              <c:f>Sheet1!$B$2:$B$4</c:f>
              <c:numCache>
                <c:formatCode>General</c:formatCode>
                <c:ptCount val="3"/>
                <c:pt idx="0">
                  <c:v>16</c:v>
                </c:pt>
                <c:pt idx="1">
                  <c:v>39</c:v>
                </c:pt>
                <c:pt idx="2">
                  <c:v>130</c:v>
                </c:pt>
              </c:numCache>
            </c:numRef>
          </c:val>
          <c:extLst>
            <c:ext xmlns:c16="http://schemas.microsoft.com/office/drawing/2014/chart" uri="{C3380CC4-5D6E-409C-BE32-E72D297353CC}">
              <c16:uniqueId val="{00000008-ABCA-4DDD-A640-F3403D7A3C3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hyperlink" Target="https://www.cde.state.co.us/schoolview/explore/welcome/" TargetMode="External"/><Relationship Id="rId1" Type="http://schemas.openxmlformats.org/officeDocument/2006/relationships/hyperlink" Target="https://www.cde.state.co.us/cdereval"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cde.state.co.us/schoolview/explore/welcome/" TargetMode="External"/><Relationship Id="rId1" Type="http://schemas.openxmlformats.org/officeDocument/2006/relationships/hyperlink" Target="https://www.cde.state.co.us/cdereva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1_2" csCatId="accent1" phldr="1"/>
      <dgm:spPr/>
      <dgm:t>
        <a:bodyPr/>
        <a:lstStyle/>
        <a:p>
          <a:endParaRPr lang="en-US"/>
        </a:p>
      </dgm:t>
    </dgm:pt>
    <dgm:pt modelId="{15DF3956-9CAC-401D-9E5D-4A205C7B39A7}">
      <dgm:prSet/>
      <dgm:spPr/>
      <dgm:t>
        <a:bodyPr/>
        <a:lstStyle/>
        <a:p>
          <a:pPr rtl="0"/>
          <a:r>
            <a:rPr lang="en-US" b="1" i="0" dirty="0">
              <a:latin typeface="Trebuchet MS" panose="020B0603020202020204" pitchFamily="34" charset="0"/>
            </a:rPr>
            <a:t>Next Town Hall will be November 21st</a:t>
          </a:r>
        </a:p>
      </dgm:t>
    </dgm:pt>
    <dgm:pt modelId="{CB6A2567-1BFE-4069-A6AB-1E35A00B22E0}" type="sibTrans" cxnId="{C65DD457-510B-4077-B282-C50B9FC1638D}">
      <dgm:prSet/>
      <dgm:spPr/>
      <dgm:t>
        <a:bodyPr/>
        <a:lstStyle/>
        <a:p>
          <a:endParaRPr lang="en-US">
            <a:latin typeface="Trebuchet MS" panose="020B0603020202020204" pitchFamily="34" charset="0"/>
          </a:endParaRPr>
        </a:p>
      </dgm:t>
    </dgm:pt>
    <dgm:pt modelId="{CBFBBCD4-1075-422A-9D1F-13927E04803F}" type="parTrans" cxnId="{C65DD457-510B-4077-B282-C50B9FC1638D}">
      <dgm:prSet/>
      <dgm:spPr/>
      <dgm:t>
        <a:bodyPr/>
        <a:lstStyle/>
        <a:p>
          <a:endParaRPr lang="en-US" sz="1200">
            <a:latin typeface="Trebuchet MS" panose="020B0603020202020204" pitchFamily="34" charset="0"/>
          </a:endParaRPr>
        </a:p>
      </dgm:t>
    </dgm:pt>
    <dgm:pt modelId="{BE459BBA-E698-4FA5-87E2-098E1C06C863}">
      <dgm:prSet custT="1"/>
      <dgm:spPr/>
      <dgm:t>
        <a:bodyPr/>
        <a:lstStyle/>
        <a:p>
          <a:r>
            <a:rPr lang="en-US" sz="2000" b="1">
              <a:latin typeface="Trebuchet MS" panose="020B0603020202020204" pitchFamily="34" charset="0"/>
            </a:rPr>
            <a:t>Reminder: </a:t>
          </a:r>
          <a:r>
            <a:rPr lang="en-US" sz="2000" b="0">
              <a:latin typeface="Trebuchet MS" panose="020B0603020202020204" pitchFamily="34" charset="0"/>
            </a:rPr>
            <a:t>Published Data can be found on our </a:t>
          </a:r>
          <a:r>
            <a:rPr lang="en-US" sz="2000" b="0">
              <a:latin typeface="Trebuchet MS" panose="020B0603020202020204" pitchFamily="34" charset="0"/>
              <a:hlinkClick xmlns:r="http://schemas.openxmlformats.org/officeDocument/2006/relationships" r:id="rId1"/>
            </a:rPr>
            <a:t>website</a:t>
          </a:r>
          <a:r>
            <a:rPr lang="en-US" sz="2000" b="0">
              <a:latin typeface="Trebuchet MS" panose="020B0603020202020204" pitchFamily="34" charset="0"/>
            </a:rPr>
            <a:t> and available on the</a:t>
          </a:r>
          <a:r>
            <a:rPr lang="en-US" sz="2000" b="0">
              <a:latin typeface="Trebuchet MS" panose="020B0603020202020204" pitchFamily="34" charset="0"/>
              <a:hlinkClick xmlns:r="http://schemas.openxmlformats.org/officeDocument/2006/relationships" r:id="rId2"/>
            </a:rPr>
            <a:t> School View Dashboard</a:t>
          </a:r>
          <a:endParaRPr lang="en-US" sz="2000" b="0">
            <a:latin typeface="Trebuchet MS" panose="020B0603020202020204" pitchFamily="34" charset="0"/>
          </a:endParaRPr>
        </a:p>
        <a:p>
          <a:endParaRPr lang="en-US" sz="2000" b="0">
            <a:latin typeface="Trebuchet MS" panose="020B0603020202020204" pitchFamily="34" charset="0"/>
          </a:endParaRPr>
        </a:p>
      </dgm:t>
    </dgm:pt>
    <dgm:pt modelId="{0F34BDF1-1B81-452C-96CB-66D2421CA27A}" type="parTrans" cxnId="{A4806C9E-9092-4B2B-80C0-4C9FADC937D1}">
      <dgm:prSet/>
      <dgm:spPr/>
      <dgm:t>
        <a:bodyPr/>
        <a:lstStyle/>
        <a:p>
          <a:endParaRPr lang="en-US" sz="1200">
            <a:latin typeface="Trebuchet MS" panose="020B0603020202020204" pitchFamily="34" charset="0"/>
          </a:endParaRPr>
        </a:p>
      </dgm:t>
    </dgm:pt>
    <dgm:pt modelId="{3391E224-7EBB-473D-AFBB-BB2980217435}" type="sibTrans" cxnId="{A4806C9E-9092-4B2B-80C0-4C9FADC937D1}">
      <dgm:prSet/>
      <dgm:spPr/>
      <dgm:t>
        <a:bodyPr/>
        <a:lstStyle/>
        <a:p>
          <a:endParaRPr lang="en-US">
            <a:latin typeface="Trebuchet MS" panose="020B0603020202020204" pitchFamily="34" charset="0"/>
          </a:endParaRPr>
        </a:p>
      </dgm:t>
    </dgm:pt>
    <dgm:pt modelId="{CFAE1AF9-EA2E-4B66-A10F-9CD1CF53FD3A}" type="pres">
      <dgm:prSet presAssocID="{F012D412-9CAF-428A-A29D-8BA009103520}" presName="Name0" presStyleCnt="0">
        <dgm:presLayoutVars>
          <dgm:dir/>
          <dgm:animLvl val="lvl"/>
          <dgm:resizeHandles val="exact"/>
        </dgm:presLayoutVars>
      </dgm:prSet>
      <dgm:spPr/>
    </dgm:pt>
    <dgm:pt modelId="{82C965FA-5263-4787-9142-C53D5041F15E}" type="pres">
      <dgm:prSet presAssocID="{15DF3956-9CAC-401D-9E5D-4A205C7B39A7}" presName="boxAndChildren" presStyleCnt="0"/>
      <dgm:spPr/>
    </dgm:pt>
    <dgm:pt modelId="{36786BEB-7A3B-4028-9F2F-BE313C4597A2}" type="pres">
      <dgm:prSet presAssocID="{15DF3956-9CAC-401D-9E5D-4A205C7B39A7}" presName="parentTextBox" presStyleLbl="alignNode1" presStyleIdx="0" presStyleCnt="1" custLinFactNeighborX="6569" custLinFactNeighborY="57194"/>
      <dgm:spPr/>
    </dgm:pt>
    <dgm:pt modelId="{D85A2BDA-A0C1-43C4-B501-7E976E2C384E}" type="pres">
      <dgm:prSet presAssocID="{15DF3956-9CAC-401D-9E5D-4A205C7B39A7}" presName="descendantBox" presStyleLbl="bgAccFollowNode1" presStyleIdx="0" presStyleCnt="1" custLinFactNeighborX="857"/>
      <dgm:spPr/>
    </dgm:pt>
  </dgm:ptLst>
  <dgm:cxnLst>
    <dgm:cxn modelId="{A8DB0702-4A96-485D-9AA8-947AB642B5B3}" type="presOf" srcId="{15DF3956-9CAC-401D-9E5D-4A205C7B39A7}" destId="{36786BEB-7A3B-4028-9F2F-BE313C4597A2}" srcOrd="0" destOrd="0" presId="urn:microsoft.com/office/officeart/2016/7/layout/VerticalDownArrowProcess"/>
    <dgm:cxn modelId="{A6580E18-CB2F-4709-A4FE-2A77A7B54B92}" type="presOf" srcId="{BE459BBA-E698-4FA5-87E2-098E1C06C863}" destId="{D85A2BDA-A0C1-43C4-B501-7E976E2C384E}" srcOrd="0" destOrd="0" presId="urn:microsoft.com/office/officeart/2016/7/layout/VerticalDownArrowProcess"/>
    <dgm:cxn modelId="{A726FA60-5415-4063-9430-B9876042A795}" type="presOf" srcId="{F012D412-9CAF-428A-A29D-8BA009103520}" destId="{CFAE1AF9-EA2E-4B66-A10F-9CD1CF53FD3A}"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F8456C12-6A8B-42B4-86F2-CB9BF424408B}" type="presParOf" srcId="{CFAE1AF9-EA2E-4B66-A10F-9CD1CF53FD3A}" destId="{82C965FA-5263-4787-9142-C53D5041F15E}" srcOrd="0" destOrd="0" presId="urn:microsoft.com/office/officeart/2016/7/layout/VerticalDownArrowProcess"/>
    <dgm:cxn modelId="{780E5F03-954A-49CD-92B5-A11B5CEE9DEA}" type="presParOf" srcId="{82C965FA-5263-4787-9142-C53D5041F15E}" destId="{36786BEB-7A3B-4028-9F2F-BE313C4597A2}" srcOrd="0" destOrd="0" presId="urn:microsoft.com/office/officeart/2016/7/layout/VerticalDownArrowProcess"/>
    <dgm:cxn modelId="{C5CF7463-00D2-428F-B7A8-FBBBF29198EA}" type="presParOf" srcId="{82C965FA-5263-4787-9142-C53D5041F15E}" destId="{D85A2BDA-A0C1-43C4-B501-7E976E2C384E}" srcOrd="1" destOrd="0" presId="urn:microsoft.com/office/officeart/2016/7/layout/VerticalDownArrowProcess"/>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86BEB-7A3B-4028-9F2F-BE313C4597A2}">
      <dsp:nvSpPr>
        <dsp:cNvPr id="0" name=""/>
        <dsp:cNvSpPr/>
      </dsp:nvSpPr>
      <dsp:spPr>
        <a:xfrm>
          <a:off x="70759" y="0"/>
          <a:ext cx="1077179" cy="201352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6609" tIns="106680" rIns="76609" bIns="106680" numCol="1" spcCol="1270" anchor="ctr" anchorCtr="0">
          <a:noAutofit/>
        </a:bodyPr>
        <a:lstStyle/>
        <a:p>
          <a:pPr marL="0" lvl="0" indent="0" algn="ctr" defTabSz="666750" rtl="0">
            <a:lnSpc>
              <a:spcPct val="90000"/>
            </a:lnSpc>
            <a:spcBef>
              <a:spcPct val="0"/>
            </a:spcBef>
            <a:spcAft>
              <a:spcPct val="35000"/>
            </a:spcAft>
            <a:buNone/>
          </a:pPr>
          <a:r>
            <a:rPr lang="en-US" sz="1500" b="1" i="0" kern="1200" dirty="0">
              <a:latin typeface="Trebuchet MS" panose="020B0603020202020204" pitchFamily="34" charset="0"/>
            </a:rPr>
            <a:t>Next Town Hall will be November 21st</a:t>
          </a:r>
        </a:p>
      </dsp:txBody>
      <dsp:txXfrm>
        <a:off x="70759" y="0"/>
        <a:ext cx="1077179" cy="2013527"/>
      </dsp:txXfrm>
    </dsp:sp>
    <dsp:sp modelId="{D85A2BDA-A0C1-43C4-B501-7E976E2C384E}">
      <dsp:nvSpPr>
        <dsp:cNvPr id="0" name=""/>
        <dsp:cNvSpPr/>
      </dsp:nvSpPr>
      <dsp:spPr>
        <a:xfrm>
          <a:off x="1077179" y="0"/>
          <a:ext cx="3231539" cy="20135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551" tIns="254000" rIns="65551" bIns="254000" numCol="1" spcCol="1270" anchor="ctr" anchorCtr="0">
          <a:noAutofit/>
        </a:bodyPr>
        <a:lstStyle/>
        <a:p>
          <a:pPr marL="0" lvl="0" indent="0" algn="l" defTabSz="889000">
            <a:lnSpc>
              <a:spcPct val="90000"/>
            </a:lnSpc>
            <a:spcBef>
              <a:spcPct val="0"/>
            </a:spcBef>
            <a:spcAft>
              <a:spcPct val="35000"/>
            </a:spcAft>
            <a:buNone/>
          </a:pPr>
          <a:r>
            <a:rPr lang="en-US" sz="2000" b="1" kern="1200">
              <a:latin typeface="Trebuchet MS" panose="020B0603020202020204" pitchFamily="34" charset="0"/>
            </a:rPr>
            <a:t>Reminder: </a:t>
          </a:r>
          <a:r>
            <a:rPr lang="en-US" sz="2000" b="0" kern="1200">
              <a:latin typeface="Trebuchet MS" panose="020B0603020202020204" pitchFamily="34" charset="0"/>
            </a:rPr>
            <a:t>Published Data can be found on our </a:t>
          </a:r>
          <a:r>
            <a:rPr lang="en-US" sz="2000" b="0" kern="1200">
              <a:latin typeface="Trebuchet MS" panose="020B0603020202020204" pitchFamily="34" charset="0"/>
              <a:hlinkClick xmlns:r="http://schemas.openxmlformats.org/officeDocument/2006/relationships" r:id="rId1"/>
            </a:rPr>
            <a:t>website</a:t>
          </a:r>
          <a:r>
            <a:rPr lang="en-US" sz="2000" b="0" kern="1200">
              <a:latin typeface="Trebuchet MS" panose="020B0603020202020204" pitchFamily="34" charset="0"/>
            </a:rPr>
            <a:t> and available on the</a:t>
          </a:r>
          <a:r>
            <a:rPr lang="en-US" sz="2000" b="0" kern="1200">
              <a:latin typeface="Trebuchet MS" panose="020B0603020202020204" pitchFamily="34" charset="0"/>
              <a:hlinkClick xmlns:r="http://schemas.openxmlformats.org/officeDocument/2006/relationships" r:id="rId2"/>
            </a:rPr>
            <a:t> School View Dashboard</a:t>
          </a:r>
          <a:endParaRPr lang="en-US" sz="2000" b="0" kern="1200">
            <a:latin typeface="Trebuchet MS" panose="020B0603020202020204" pitchFamily="34" charset="0"/>
          </a:endParaRPr>
        </a:p>
        <a:p>
          <a:pPr marL="0" lvl="0" indent="0" algn="l" defTabSz="889000">
            <a:lnSpc>
              <a:spcPct val="90000"/>
            </a:lnSpc>
            <a:spcBef>
              <a:spcPct val="0"/>
            </a:spcBef>
            <a:spcAft>
              <a:spcPct val="35000"/>
            </a:spcAft>
            <a:buNone/>
          </a:pPr>
          <a:endParaRPr lang="en-US" sz="2000" b="0" kern="1200">
            <a:latin typeface="Trebuchet MS" panose="020B0603020202020204" pitchFamily="34" charset="0"/>
          </a:endParaRPr>
        </a:p>
      </dsp:txBody>
      <dsp:txXfrm>
        <a:off x="1077179" y="0"/>
        <a:ext cx="3231539" cy="201352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11/14/2024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dirty="0"/>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dirty="0"/>
          </a:p>
        </p:txBody>
      </p:sp>
    </p:spTree>
    <p:extLst>
      <p:ext uri="{BB962C8B-B14F-4D97-AF65-F5344CB8AC3E}">
        <p14:creationId xmlns:p14="http://schemas.microsoft.com/office/powerpoint/2010/main" val="1484923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dirty="0"/>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dirty="0"/>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868665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808D28-DD34-AD62-EC9D-C14DBCA4E7AA}"/>
              </a:ext>
              <a:ext uri="{C183D7F6-B498-43B3-948B-1728B52AA6E4}">
                <adec:decorative xmlns:adec="http://schemas.microsoft.com/office/drawing/2017/decorative" val="1"/>
              </a:ext>
            </a:extLst>
          </p:cNvPr>
          <p:cNvSpPr/>
          <p:nvPr userDrawn="1"/>
        </p:nvSpPr>
        <p:spPr>
          <a:xfrm>
            <a:off x="1527142" y="1574275"/>
            <a:ext cx="9153427" cy="3685881"/>
          </a:xfrm>
          <a:prstGeom prst="round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0" dirty="0">
              <a:solidFill>
                <a:schemeClr val="tx1"/>
              </a:solidFill>
              <a:latin typeface="Museo Slab 500" panose="02000000000000000000" pitchFamily="50" charset="0"/>
            </a:endParaRPr>
          </a:p>
          <a:p>
            <a:pPr algn="ctr"/>
            <a:endParaRPr lang="en-US" sz="2000" b="0" dirty="0">
              <a:solidFill>
                <a:schemeClr val="tx1"/>
              </a:solidFill>
              <a:latin typeface="Museo Slab 500" panose="02000000000000000000" pitchFamily="50" charset="0"/>
            </a:endParaRPr>
          </a:p>
        </p:txBody>
      </p:sp>
      <p:sp>
        <p:nvSpPr>
          <p:cNvPr id="11" name="Title 10">
            <a:extLst>
              <a:ext uri="{FF2B5EF4-FFF2-40B4-BE49-F238E27FC236}">
                <a16:creationId xmlns:a16="http://schemas.microsoft.com/office/drawing/2014/main" id="{D4B645F6-CD36-FA8B-6E52-FBEB7528D5F4}"/>
              </a:ext>
            </a:extLst>
          </p:cNvPr>
          <p:cNvSpPr>
            <a:spLocks noGrp="1"/>
          </p:cNvSpPr>
          <p:nvPr>
            <p:ph type="title"/>
          </p:nvPr>
        </p:nvSpPr>
        <p:spPr>
          <a:xfrm>
            <a:off x="1704473" y="1711843"/>
            <a:ext cx="8843025" cy="3402418"/>
          </a:xfrm>
        </p:spPr>
        <p:txBody>
          <a:bodyPr anchor="t">
            <a:normAutofit/>
          </a:bodyPr>
          <a:lstStyle>
            <a:lvl1pPr algn="ctr">
              <a:defRPr sz="4000">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D922D135-FF97-391E-B2C4-BAF732BADD3D}"/>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166018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3" name="Slide Number Placeholder 5"/>
          <p:cNvSpPr>
            <a:spLocks noGrp="1"/>
          </p:cNvSpPr>
          <p:nvPr>
            <p:ph type="sldNum" sz="quarter" idx="12"/>
          </p:nvPr>
        </p:nvSpPr>
        <p:spPr>
          <a:xfrm>
            <a:off x="332873" y="6356352"/>
            <a:ext cx="2743200" cy="365125"/>
          </a:xfrm>
        </p:spPr>
        <p:txBody>
          <a:bodyPr/>
          <a:lstStyle>
            <a:lvl1pPr algn="l">
              <a:defRPr sz="1200">
                <a:solidFill>
                  <a:schemeClr val="bg1">
                    <a:lumMod val="50000"/>
                  </a:schemeClr>
                </a:solidFill>
              </a:defRPr>
            </a:lvl1pPr>
          </a:lstStyle>
          <a:p>
            <a:fld id="{67726FA2-3EC9-4717-AD62-D8C823692DD3}" type="slidenum">
              <a:rPr lang="en-US" smtClean="0"/>
              <a:t>‹#›</a:t>
            </a:fld>
            <a:endParaRPr lang="en-US" dirty="0"/>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747061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94007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11/14/2024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7" r:id="rId21"/>
    <p:sldLayoutId id="2147483709" r:id="rId22"/>
    <p:sldLayoutId id="2147483710" r:id="rId23"/>
    <p:sldLayoutId id="2147483712" r:id="rId24"/>
    <p:sldLayoutId id="2147483714"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vimeo.com/1018330699?share=copy#t=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KSRData@cde.state.co.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de.state.co.us/schoolreadiness/kindergartenschoolreadinessdatacollec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e.state.co.us/schoolreadiness/kindergartenschoolreadinessdatacollection" TargetMode="External"/><Relationship Id="rId2" Type="http://schemas.openxmlformats.org/officeDocument/2006/relationships/hyperlink" Target="mailto:KSRData@cde.state.co.us"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mailto:HumanResourcesData@cde.state.co.us" TargetMode="External"/><Relationship Id="rId2" Type="http://schemas.openxmlformats.org/officeDocument/2006/relationships/hyperlink" Target="https://www.cde.state.co.us/datapipeline/2024-2025humanresourcestimeline"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de.state.co.us/datapipeline/inter-staff-purchase-service-info" TargetMode="External"/><Relationship Id="rId1" Type="http://schemas.openxmlformats.org/officeDocument/2006/relationships/slideLayout" Target="../slideLayouts/slideLayout2.xml"/><Relationship Id="rId4" Type="http://schemas.openxmlformats.org/officeDocument/2006/relationships/hyperlink" Target="mailto:HumanResourcesData@cde.state.co.u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mailto:HumanResourcesData@cde.state.co.us" TargetMode="External"/><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https://cdeedutalent.qualtrics.com/jfe/form/SV_cSKTjEoHCdJPdn8" TargetMode="External"/><Relationship Id="rId2" Type="http://schemas.openxmlformats.org/officeDocument/2006/relationships/hyperlink" Target="mailto:HumanResourcesData@cde.state.co.us" TargetMode="External"/><Relationship Id="rId1" Type="http://schemas.openxmlformats.org/officeDocument/2006/relationships/slideLayout" Target="../slideLayouts/slideLayout2.xml"/><Relationship Id="rId5" Type="http://schemas.openxmlformats.org/officeDocument/2006/relationships/hyperlink" Target="https://www.cde.state.co.us/datapipeline/educatorshortagesurveyfaqs" TargetMode="External"/><Relationship Id="rId4" Type="http://schemas.openxmlformats.org/officeDocument/2006/relationships/hyperlink" Target="https://www.cde.state.co.us/datapipeline/educatorshortagesurveyscreenshot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cde.state.co.us/datapipeline/snap_hr"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9.xml"/><Relationship Id="rId4" Type="http://schemas.openxmlformats.org/officeDocument/2006/relationships/hyperlink" Target="mailto:HumanResourcesData@cde.state.co.u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datapipeline/snap_sped-december" TargetMode="External"/><Relationship Id="rId2" Type="http://schemas.openxmlformats.org/officeDocument/2006/relationships/hyperlink" Target="https://www.cde.state.co.us/datapipeline/inter_sped-iep" TargetMode="External"/><Relationship Id="rId1" Type="http://schemas.openxmlformats.org/officeDocument/2006/relationships/slideLayout" Target="../slideLayouts/slideLayout2.xml"/><Relationship Id="rId6" Type="http://schemas.openxmlformats.org/officeDocument/2006/relationships/hyperlink" Target="mailto:SpedDecCount@cde.state.co.us" TargetMode="External"/><Relationship Id="rId5" Type="http://schemas.openxmlformats.org/officeDocument/2006/relationships/hyperlink" Target="https://teams.microsoft.com/l/meetup-join/19%3ameeting_MzhlYjU2MGItY2Y5Ny00MWEwLWJlYzAtYjUwMzQ0OTVmYWE4%40thread.v2/0?context=%7b%22Tid%22%3a%22a751cfc8-1f9a-4edb-8370-9f1c6d4bea5a%22%2c%22Oid%22%3a%22a9773a47-99d2-4599-9377-6d37e9ec0bd3%22%7d" TargetMode="External"/><Relationship Id="rId4" Type="http://schemas.openxmlformats.org/officeDocument/2006/relationships/hyperlink" Target="https://nam04.safelinks.protection.outlook.com/ap/t-59584e83/?url=https%3A%2F%2Fteams.microsoft.com%2Fl%2Fmeetup-join%2F19%253ameeting_OTA4MGRiMTUtN2QzOC00OWI4LWI3YTAtMTlmYTUyZWIwNzE3%2540thread.v2%2F0%3Fcontext%3D%257b%2522Tid%2522%253a%2522a751cfc8-1f9a-4edb-8370-9f1c6d4bea5a%2522%252c%2522Oid%2522%253a%2522a9773a47-99d2-4599-9377-6d37e9ec0bd3%2522%257d&amp;data=05%7C02%7CHeitman_L%40cde.state.co.us%7C60da0b1fd2b54962a6c808dcfe75f947%7Ca751cfc81f9a4edb83709f1c6d4bea5a%7C0%7C0%7C638665029880028100%7CUnknown%7CTWFpbGZsb3d8eyJFbXB0eU1hcGkiOnRydWUsIlYiOiIwLjAuMDAwMCIsIlAiOiJXaW4zMiIsIkFOIjoiTWFpbCIsIldUIjoyfQ%3D%3D%7C0%7C%7C%7C&amp;sdata=enycgIm8WR7WVFd%2FKTEsGVsQ29XZb18LSfo8UjYmQIQ%3D&amp;reserved=0"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pedDecCount@cde.state.co.us"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SpedDecCount@cde.state.co.us" TargetMode="Externa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hyperlink" Target="mailto:SpedDecCount@cde.state.co.us"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snap_sped-eoy" TargetMode="External"/><Relationship Id="rId4" Type="http://schemas.openxmlformats.org/officeDocument/2006/relationships/hyperlink" Target="https://www.cde.state.co.us/datapipeline/snap_sped-december"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mailto:Audit@cde.state.co.us"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hyperlink" Target="mailto:Audit@cde.state.co.us" TargetMode="External"/><Relationship Id="rId3" Type="http://schemas.openxmlformats.org/officeDocument/2006/relationships/hyperlink" Target="https://www.cde.state.co.us/cdefinance/school_auditing_pupil_count_questionnaire_aud110" TargetMode="External"/><Relationship Id="rId7" Type="http://schemas.openxmlformats.org/officeDocument/2006/relationships/hyperlink" Target="https://vimeo.com/990204264?share=copy" TargetMode="External"/><Relationship Id="rId2" Type="http://schemas.openxmlformats.org/officeDocument/2006/relationships/hyperlink" Target="https://www.cde.state.co.us/cdefinance/school_auditing_office_audit_process" TargetMode="External"/><Relationship Id="rId1" Type="http://schemas.openxmlformats.org/officeDocument/2006/relationships/slideLayout" Target="../slideLayouts/slideLayout2.xml"/><Relationship Id="rId6" Type="http://schemas.openxmlformats.org/officeDocument/2006/relationships/hyperlink" Target="https://www.cde.state.co.us/cdefinance/new_annual_audit_process_webinar" TargetMode="External"/><Relationship Id="rId5" Type="http://schemas.openxmlformats.org/officeDocument/2006/relationships/hyperlink" Target="https://www.cde.state.co.us/cdefinance/school_auditing_ell_count_audit_questionnaire_aud110" TargetMode="External"/><Relationship Id="rId4" Type="http://schemas.openxmlformats.org/officeDocument/2006/relationships/hyperlink" Target="https://www.cde.state.co.us/cdefinance/school_auditing_atrisk_count_questionnaire_aud110"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mailto:audit@cde.state.co.u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cdefinance/auditunit_pupilcount" TargetMode="External"/><Relationship Id="rId2" Type="http://schemas.openxmlformats.org/officeDocument/2006/relationships/hyperlink" Target="mailto:audit@cde.state.co.us" TargetMode="External"/><Relationship Id="rId1" Type="http://schemas.openxmlformats.org/officeDocument/2006/relationships/slideLayout" Target="../slideLayouts/slideLayout9.xml"/><Relationship Id="rId4" Type="http://schemas.openxmlformats.org/officeDocument/2006/relationships/hyperlink" Target="https://www.cde.state.co.us/cdefinance/2024_student_october_pupil_count_audit_resource_guid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mailto:StudentOctober@cde.state.co.u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StudentOctober@cde.state.co.us"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StudentOctober@cde.state.co.us" TargetMode="External"/><Relationship Id="rId2" Type="http://schemas.openxmlformats.org/officeDocument/2006/relationships/hyperlink" Target="https://www.cde.state.co.us/cdereval/pupilcurren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23.xml"/><Relationship Id="rId4" Type="http://schemas.openxmlformats.org/officeDocument/2006/relationships/hyperlink" Target="https://www.cde.state.co.us/datapipeline/inter_student"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hyperlink" Target="https://www.cde.state.co.us/cdereval" TargetMode="External"/><Relationship Id="rId2" Type="http://schemas.openxmlformats.org/officeDocument/2006/relationships/hyperlink" Target="https://events.teams.microsoft.com/event/53f4044a-036b-41e0-8271-5106def082a8@a751cfc8-1f9a-4edb-8370-9f1c6d4bea5a" TargetMode="External"/><Relationship Id="rId1" Type="http://schemas.openxmlformats.org/officeDocument/2006/relationships/slideLayout" Target="../slideLayouts/slideLayout13.xml"/><Relationship Id="rId5" Type="http://schemas.openxmlformats.org/officeDocument/2006/relationships/hyperlink" Target="mailto:StudentEndOfYear@cde.state.co.us" TargetMode="External"/><Relationship Id="rId4" Type="http://schemas.openxmlformats.org/officeDocument/2006/relationships/hyperlink" Target="https://www.cde.state.co.us/datapipeline/snap_eoy"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hyperlink" Target="mailto:StudentEndOfYear@cde.state.co.u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hyperlink" Target="https://www.cde.state.co.us/cdereval/dropoutcurrent" TargetMode="External"/><Relationship Id="rId2" Type="http://schemas.openxmlformats.org/officeDocument/2006/relationships/hyperlink" Target="https://www.cde.state.co.us/cdereval/mobility-stabilitycurrent" TargetMode="External"/><Relationship Id="rId1" Type="http://schemas.openxmlformats.org/officeDocument/2006/relationships/slideLayout" Target="../slideLayouts/slideLayout4.xml"/><Relationship Id="rId6" Type="http://schemas.openxmlformats.org/officeDocument/2006/relationships/hyperlink" Target="mailto:StudentEndOfYear@cde.state.co.us" TargetMode="External"/><Relationship Id="rId5" Type="http://schemas.openxmlformats.org/officeDocument/2006/relationships/hyperlink" Target="Graduation,%20Dropout%20Mobility%20Rates%20&#8211;%20Aggregate%20Data%20Privacy%20Guidelines%20Site" TargetMode="External"/><Relationship Id="rId4" Type="http://schemas.openxmlformats.org/officeDocument/2006/relationships/hyperlink" Target="https://www.cde.state.co.us/cdereval/gradratecurrent"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taff"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resourc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https://www.cde.state.co.us/datapipeline/snap_studentoctober"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snap_sped-decembe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schoolreadiness" TargetMode="External"/><Relationship Id="rId2" Type="http://schemas.openxmlformats.org/officeDocument/2006/relationships/hyperlink" Target="https://www.cde.state.co.us/datapipeline/non-public_schools" TargetMode="External"/><Relationship Id="rId1" Type="http://schemas.openxmlformats.org/officeDocument/2006/relationships/slideLayout" Target="../slideLayouts/slideLayout2.xml"/><Relationship Id="rId4" Type="http://schemas.openxmlformats.org/officeDocument/2006/relationships/hyperlink" Target="https://www.cde.state.co.us/datapipeline/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Museo Slab 500"/>
              </a:rPr>
              <a:t>November 14,</a:t>
            </a:r>
            <a:r>
              <a:rPr lang="en-US" sz="4800" dirty="0">
                <a:latin typeface="Museo Slab 500"/>
              </a:rPr>
              <a:t> 2024</a:t>
            </a:r>
            <a:br>
              <a:rPr lang="en-US" sz="4800" dirty="0"/>
            </a:br>
            <a:r>
              <a:rPr lang="en-US" sz="4800" dirty="0">
                <a:latin typeface="Museo Slab 500"/>
              </a:rPr>
              <a:t>Data Pipeline Town Hall</a:t>
            </a:r>
            <a:endParaRPr lang="en-US" dirty="0">
              <a:latin typeface="Museo Slab 500"/>
            </a:endParaRPr>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dirty="0"/>
              <a:t>The goal of the webinar is to provide updates on the Data Pipeline, current, and upcoming data collections. These webinars also provide a forum for districts, BOCES, and Administrative Units to have questions answered about Data Pipeline.</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lstStyle/>
          <a:p>
            <a:r>
              <a:rPr lang="en-US" dirty="0"/>
              <a:t>Kindergarten School Readiness</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a:bodyPr>
          <a:lstStyle/>
          <a:p>
            <a:r>
              <a:rPr lang="en-US" dirty="0">
                <a:latin typeface="Museo Slab 500"/>
              </a:rPr>
              <a:t>Tara Rhodes</a:t>
            </a:r>
            <a:endParaRPr lang="en-US" dirty="0"/>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1399099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B0A8C-BE05-7C5C-B1DF-3ED6783CED42}"/>
              </a:ext>
            </a:extLst>
          </p:cNvPr>
          <p:cNvSpPr>
            <a:spLocks noGrp="1"/>
          </p:cNvSpPr>
          <p:nvPr>
            <p:ph type="title"/>
          </p:nvPr>
        </p:nvSpPr>
        <p:spPr/>
        <p:txBody>
          <a:bodyPr>
            <a:normAutofit fontScale="90000"/>
          </a:bodyPr>
          <a:lstStyle/>
          <a:p>
            <a:r>
              <a:rPr lang="en-US" dirty="0">
                <a:latin typeface="Museo Slab 500"/>
              </a:rPr>
              <a:t>Kindergarten School Readiness (KSR)</a:t>
            </a:r>
            <a:br>
              <a:rPr lang="en-US" dirty="0">
                <a:latin typeface="Museo Slab 500"/>
              </a:rPr>
            </a:br>
            <a:r>
              <a:rPr lang="en-US" dirty="0">
                <a:latin typeface="Museo Slab 500"/>
              </a:rPr>
              <a:t>Important Dates and Changes for 24-25 Collection</a:t>
            </a:r>
            <a:endParaRPr lang="en-US" dirty="0"/>
          </a:p>
        </p:txBody>
      </p:sp>
      <p:sp>
        <p:nvSpPr>
          <p:cNvPr id="3" name="Content Placeholder 2">
            <a:extLst>
              <a:ext uri="{FF2B5EF4-FFF2-40B4-BE49-F238E27FC236}">
                <a16:creationId xmlns:a16="http://schemas.microsoft.com/office/drawing/2014/main" id="{5ED20074-197D-50B4-2965-01F6C4267FEE}"/>
              </a:ext>
            </a:extLst>
          </p:cNvPr>
          <p:cNvSpPr>
            <a:spLocks noGrp="1"/>
          </p:cNvSpPr>
          <p:nvPr>
            <p:ph idx="1"/>
          </p:nvPr>
        </p:nvSpPr>
        <p:spPr/>
        <p:txBody>
          <a:bodyPr vert="horz" lIns="0" tIns="0" rIns="0" bIns="0" rtlCol="0" anchor="t">
            <a:normAutofit lnSpcReduction="10000"/>
          </a:bodyPr>
          <a:lstStyle/>
          <a:p>
            <a:r>
              <a:rPr lang="en-US" sz="2000" u="sng" dirty="0">
                <a:latin typeface="Trebuchet MS"/>
              </a:rPr>
              <a:t>Important Dates:</a:t>
            </a:r>
            <a:endParaRPr lang="en-US" sz="2000" dirty="0">
              <a:latin typeface="Trebuchet MS"/>
            </a:endParaRPr>
          </a:p>
          <a:p>
            <a:pPr marL="285750" indent="-285750">
              <a:buFont typeface="Arial,Sans-Serif" panose="020B0604020202020204" pitchFamily="34" charset="0"/>
            </a:pPr>
            <a:r>
              <a:rPr lang="en-US" sz="2000" dirty="0">
                <a:latin typeface="Trebuchet MS"/>
              </a:rPr>
              <a:t>11/19/2024: Please complete an upload by this date. Doing this communicates back to me that you are receiving my emails and are aware of the 12/11 deadline. </a:t>
            </a:r>
          </a:p>
          <a:p>
            <a:pPr marL="285750" indent="-285750">
              <a:buFont typeface="Arial,Sans-Serif" panose="020B0604020202020204" pitchFamily="34" charset="0"/>
            </a:pPr>
            <a:r>
              <a:rPr lang="en-US" sz="2000" dirty="0">
                <a:latin typeface="Trebuchet MS"/>
              </a:rPr>
              <a:t>12/11/2024: KSR Data Collection Due Date (~4 weeks to go!)</a:t>
            </a:r>
          </a:p>
          <a:p>
            <a:pPr marL="742950" lvl="1">
              <a:buFont typeface="Courier New" panose="020B0604020202020204" pitchFamily="34" charset="0"/>
              <a:buChar char="o"/>
            </a:pPr>
            <a:r>
              <a:rPr lang="en-US" sz="1600" dirty="0">
                <a:latin typeface="Trebuchet MS"/>
              </a:rPr>
              <a:t>Please note that this information is part of the CAP4K Legislative Report that is due in February to the legislature. Consequently, I will need all submissions in by the deadline so that analysis can be completed in January, along with executive leadership review prior to publication.</a:t>
            </a:r>
            <a:endParaRPr lang="en-US" sz="1600" dirty="0"/>
          </a:p>
          <a:p>
            <a:pPr marL="514350" lvl="1" indent="0">
              <a:buNone/>
            </a:pPr>
            <a:endParaRPr lang="en-US" sz="1600" dirty="0"/>
          </a:p>
          <a:p>
            <a:pPr marL="285750" indent="-285750"/>
            <a:r>
              <a:rPr lang="en-US" sz="2000" u="sng" dirty="0">
                <a:latin typeface="Trebuchet MS"/>
              </a:rPr>
              <a:t>Changes for the 24-25 Collection: </a:t>
            </a:r>
            <a:endParaRPr lang="en-US" sz="2000" u="sng" dirty="0"/>
          </a:p>
          <a:p>
            <a:pPr marL="285750" indent="-285750"/>
            <a:r>
              <a:rPr lang="en-US" sz="2000" dirty="0">
                <a:latin typeface="Trebuchet MS"/>
              </a:rPr>
              <a:t>One additional column was added to the file layout to denote the assessment used. This replaced the front-end screen in Data Pipeline. </a:t>
            </a:r>
            <a:endParaRPr lang="en-US" sz="2000" dirty="0"/>
          </a:p>
          <a:p>
            <a:pPr marL="285750" indent="-285750"/>
            <a:r>
              <a:rPr lang="en-US" sz="2000" dirty="0">
                <a:latin typeface="Trebuchet MS"/>
              </a:rPr>
              <a:t>This change was made to accommodate the State Board's approval of single-domain assessment tools. </a:t>
            </a:r>
            <a:endParaRPr lang="en-US" sz="2000" dirty="0"/>
          </a:p>
          <a:p>
            <a:pPr marL="285750" indent="-285750"/>
            <a:r>
              <a:rPr lang="en-US" sz="2000" dirty="0">
                <a:latin typeface="Trebuchet MS"/>
              </a:rPr>
              <a:t>A short tutorial (~6min) of how to add and populate this column has been posted </a:t>
            </a:r>
            <a:r>
              <a:rPr lang="en-US" sz="2000" dirty="0">
                <a:latin typeface="Trebuchet MS"/>
                <a:hlinkClick r:id="rId2"/>
              </a:rPr>
              <a:t>here</a:t>
            </a:r>
            <a:r>
              <a:rPr lang="en-US" sz="2000" dirty="0">
                <a:latin typeface="Trebuchet MS"/>
              </a:rPr>
              <a:t>.</a:t>
            </a:r>
          </a:p>
          <a:p>
            <a:pPr marL="285750" indent="-285750">
              <a:buFont typeface="Arial,Sans-Serif" panose="020B0604020202020204" pitchFamily="34" charset="0"/>
            </a:pPr>
            <a:endParaRPr lang="en-US" sz="2000" dirty="0"/>
          </a:p>
        </p:txBody>
      </p:sp>
      <p:sp>
        <p:nvSpPr>
          <p:cNvPr id="4" name="Slide Number Placeholder 3">
            <a:extLst>
              <a:ext uri="{FF2B5EF4-FFF2-40B4-BE49-F238E27FC236}">
                <a16:creationId xmlns:a16="http://schemas.microsoft.com/office/drawing/2014/main" id="{B28FE8E9-A871-B10E-C2FE-9785537F3D78}"/>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
        <p:nvSpPr>
          <p:cNvPr id="5" name="Content Placeholder 4">
            <a:extLst>
              <a:ext uri="{FF2B5EF4-FFF2-40B4-BE49-F238E27FC236}">
                <a16:creationId xmlns:a16="http://schemas.microsoft.com/office/drawing/2014/main" id="{205AA04B-F27A-2DB9-D583-E4988C31973B}"/>
              </a:ext>
            </a:extLst>
          </p:cNvPr>
          <p:cNvSpPr>
            <a:spLocks noGrp="1"/>
          </p:cNvSpPr>
          <p:nvPr>
            <p:ph sz="quarter" idx="13"/>
          </p:nvPr>
        </p:nvSpPr>
        <p:spPr/>
        <p:txBody>
          <a:bodyPr vert="horz" lIns="91440" tIns="45720" rIns="91440" bIns="45720" rtlCol="0" anchor="t">
            <a:normAutofit/>
          </a:bodyPr>
          <a:lstStyle/>
          <a:p>
            <a:r>
              <a:rPr lang="en-US" dirty="0">
                <a:latin typeface="Trebuchet MS"/>
              </a:rPr>
              <a:t>Kindergarten School Readiness (KSR)   </a:t>
            </a:r>
            <a:endParaRPr lang="en-US" dirty="0"/>
          </a:p>
        </p:txBody>
      </p:sp>
      <p:sp>
        <p:nvSpPr>
          <p:cNvPr id="6" name="Content Placeholder 5">
            <a:extLst>
              <a:ext uri="{FF2B5EF4-FFF2-40B4-BE49-F238E27FC236}">
                <a16:creationId xmlns:a16="http://schemas.microsoft.com/office/drawing/2014/main" id="{F18C3255-FE09-4975-B755-66016A73EDCD}"/>
              </a:ext>
            </a:extLst>
          </p:cNvPr>
          <p:cNvSpPr>
            <a:spLocks noGrp="1"/>
          </p:cNvSpPr>
          <p:nvPr>
            <p:ph sz="quarter" idx="14"/>
          </p:nvPr>
        </p:nvSpPr>
        <p:spPr/>
        <p:txBody>
          <a:bodyPr vert="horz" lIns="91440" tIns="45720" rIns="91440" bIns="45720" rtlCol="0" anchor="t">
            <a:normAutofit/>
          </a:bodyPr>
          <a:lstStyle/>
          <a:p>
            <a:r>
              <a:rPr lang="en-US" dirty="0">
                <a:latin typeface="Trebuchet MS"/>
              </a:rPr>
              <a:t>KSRData@cde.state.co.us</a:t>
            </a:r>
            <a:endParaRPr lang="en-US" dirty="0"/>
          </a:p>
        </p:txBody>
      </p:sp>
    </p:spTree>
    <p:extLst>
      <p:ext uri="{BB962C8B-B14F-4D97-AF65-F5344CB8AC3E}">
        <p14:creationId xmlns:p14="http://schemas.microsoft.com/office/powerpoint/2010/main" val="792695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DD011-BE89-F857-E90D-72F9344D21C2}"/>
              </a:ext>
            </a:extLst>
          </p:cNvPr>
          <p:cNvSpPr>
            <a:spLocks noGrp="1"/>
          </p:cNvSpPr>
          <p:nvPr>
            <p:ph type="title"/>
          </p:nvPr>
        </p:nvSpPr>
        <p:spPr/>
        <p:txBody>
          <a:bodyPr/>
          <a:lstStyle/>
          <a:p>
            <a:r>
              <a:rPr lang="en-US" dirty="0">
                <a:latin typeface="Museo Slab 500"/>
              </a:rPr>
              <a:t>Kindergarten School Readiness (KSR)</a:t>
            </a:r>
            <a:br>
              <a:rPr lang="en-US" dirty="0"/>
            </a:br>
            <a:r>
              <a:rPr lang="en-US" dirty="0">
                <a:latin typeface="Museo Slab 500"/>
              </a:rPr>
              <a:t>Collection Status</a:t>
            </a:r>
            <a:endParaRPr lang="en-US" dirty="0"/>
          </a:p>
        </p:txBody>
      </p:sp>
      <p:sp>
        <p:nvSpPr>
          <p:cNvPr id="4" name="Slide Number Placeholder 3">
            <a:extLst>
              <a:ext uri="{FF2B5EF4-FFF2-40B4-BE49-F238E27FC236}">
                <a16:creationId xmlns:a16="http://schemas.microsoft.com/office/drawing/2014/main" id="{CD333359-AE4A-2015-C4ED-EBCEC16477C6}"/>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
        <p:nvSpPr>
          <p:cNvPr id="9" name="TextBox 8">
            <a:extLst>
              <a:ext uri="{FF2B5EF4-FFF2-40B4-BE49-F238E27FC236}">
                <a16:creationId xmlns:a16="http://schemas.microsoft.com/office/drawing/2014/main" id="{12FBD878-F9A2-64CE-024A-5D2CC464EDF3}"/>
              </a:ext>
            </a:extLst>
          </p:cNvPr>
          <p:cNvSpPr txBox="1"/>
          <p:nvPr/>
        </p:nvSpPr>
        <p:spPr>
          <a:xfrm>
            <a:off x="823451" y="1991032"/>
            <a:ext cx="3773129"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Thanks to all of you that have completed this collection before the deadline! </a:t>
            </a:r>
          </a:p>
          <a:p>
            <a:endParaRPr lang="en-US" dirty="0">
              <a:cs typeface="Calibri"/>
            </a:endParaRPr>
          </a:p>
          <a:p>
            <a:endParaRPr lang="en-US" dirty="0">
              <a:cs typeface="Calibri"/>
            </a:endParaRPr>
          </a:p>
          <a:p>
            <a:endParaRPr lang="en-US" dirty="0">
              <a:cs typeface="Calibri"/>
            </a:endParaRPr>
          </a:p>
          <a:p>
            <a:endParaRPr lang="en-US" dirty="0">
              <a:cs typeface="Calibri"/>
            </a:endParaRPr>
          </a:p>
          <a:p>
            <a:r>
              <a:rPr lang="en-US" dirty="0">
                <a:cs typeface="Calibri"/>
              </a:rPr>
              <a:t>Please make sure that you are also submitting your sign-off forms to </a:t>
            </a:r>
            <a:r>
              <a:rPr lang="en-US" dirty="0">
                <a:cs typeface="Calibri"/>
                <a:hlinkClick r:id="rId2"/>
              </a:rPr>
              <a:t>KSRData@cde.state.co.us</a:t>
            </a:r>
            <a:r>
              <a:rPr lang="en-US" dirty="0">
                <a:cs typeface="Calibri"/>
              </a:rPr>
              <a:t>. </a:t>
            </a:r>
          </a:p>
          <a:p>
            <a:endParaRPr lang="en-US" dirty="0">
              <a:cs typeface="Calibri"/>
            </a:endParaRPr>
          </a:p>
        </p:txBody>
      </p:sp>
      <p:sp>
        <p:nvSpPr>
          <p:cNvPr id="11" name="Content Placeholder 4">
            <a:extLst>
              <a:ext uri="{FF2B5EF4-FFF2-40B4-BE49-F238E27FC236}">
                <a16:creationId xmlns:a16="http://schemas.microsoft.com/office/drawing/2014/main" id="{0EEF28A5-AC4F-5FB3-358D-1DADAE99B142}"/>
              </a:ext>
            </a:extLst>
          </p:cNvPr>
          <p:cNvSpPr txBox="1">
            <a:spLocks/>
          </p:cNvSpPr>
          <p:nvPr/>
        </p:nvSpPr>
        <p:spPr>
          <a:xfrm>
            <a:off x="1366549" y="6356350"/>
            <a:ext cx="4483505" cy="362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rebuchet MS"/>
              </a:rPr>
              <a:t>Kindergarten School Readiness (KSR)   </a:t>
            </a:r>
            <a:endParaRPr lang="en-US" dirty="0"/>
          </a:p>
        </p:txBody>
      </p:sp>
      <p:sp>
        <p:nvSpPr>
          <p:cNvPr id="6" name="Content Placeholder 5">
            <a:extLst>
              <a:ext uri="{FF2B5EF4-FFF2-40B4-BE49-F238E27FC236}">
                <a16:creationId xmlns:a16="http://schemas.microsoft.com/office/drawing/2014/main" id="{08F701CC-4B4E-EEED-47AA-5B828F50A2EE}"/>
              </a:ext>
            </a:extLst>
          </p:cNvPr>
          <p:cNvSpPr>
            <a:spLocks noGrp="1"/>
          </p:cNvSpPr>
          <p:nvPr>
            <p:ph sz="quarter" idx="14"/>
          </p:nvPr>
        </p:nvSpPr>
        <p:spPr/>
        <p:txBody>
          <a:bodyPr vert="horz" lIns="91440" tIns="45720" rIns="91440" bIns="45720" rtlCol="0" anchor="t">
            <a:normAutofit/>
          </a:bodyPr>
          <a:lstStyle/>
          <a:p>
            <a:r>
              <a:rPr lang="en-US" dirty="0">
                <a:latin typeface="Trebuchet MS"/>
              </a:rPr>
              <a:t>KSRData@cde.state.co.us</a:t>
            </a:r>
            <a:endParaRPr lang="en-US" dirty="0"/>
          </a:p>
        </p:txBody>
      </p:sp>
      <p:pic>
        <p:nvPicPr>
          <p:cNvPr id="3" name="Picture 2">
            <a:extLst>
              <a:ext uri="{FF2B5EF4-FFF2-40B4-BE49-F238E27FC236}">
                <a16:creationId xmlns:a16="http://schemas.microsoft.com/office/drawing/2014/main" id="{54AD20B6-BB39-47C7-C972-D42DEA635F0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46155" y="1535160"/>
            <a:ext cx="6105810" cy="4003770"/>
          </a:xfrm>
          <a:prstGeom prst="rect">
            <a:avLst/>
          </a:prstGeom>
        </p:spPr>
      </p:pic>
    </p:spTree>
    <p:extLst>
      <p:ext uri="{BB962C8B-B14F-4D97-AF65-F5344CB8AC3E}">
        <p14:creationId xmlns:p14="http://schemas.microsoft.com/office/powerpoint/2010/main" val="3114952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C690-530C-30B4-628F-464BA0E3BDA6}"/>
              </a:ext>
            </a:extLst>
          </p:cNvPr>
          <p:cNvSpPr>
            <a:spLocks noGrp="1"/>
          </p:cNvSpPr>
          <p:nvPr>
            <p:ph type="title"/>
          </p:nvPr>
        </p:nvSpPr>
        <p:spPr/>
        <p:txBody>
          <a:bodyPr>
            <a:normAutofit/>
          </a:bodyPr>
          <a:lstStyle/>
          <a:p>
            <a:r>
              <a:rPr lang="en-US" b="1" dirty="0">
                <a:latin typeface="Museo Slab 500"/>
              </a:rPr>
              <a:t>Reminders and Current To-Do's</a:t>
            </a:r>
            <a:br>
              <a:rPr lang="en-US" b="1" dirty="0">
                <a:latin typeface="Museo Slab 500"/>
              </a:rPr>
            </a:br>
            <a:r>
              <a:rPr lang="en-US" b="1" dirty="0">
                <a:latin typeface="Museo Slab 500"/>
              </a:rPr>
              <a:t>Kindergarten</a:t>
            </a:r>
            <a:r>
              <a:rPr lang="en-US" sz="2800" b="1" dirty="0">
                <a:latin typeface="Museo Slab 500"/>
                <a:ea typeface="+mj-ea"/>
                <a:cs typeface="+mj-cs"/>
              </a:rPr>
              <a:t> School Readiness (KSR)</a:t>
            </a:r>
            <a:r>
              <a:rPr lang="en-US" sz="3200" b="1" dirty="0">
                <a:latin typeface="Museo Slab 500"/>
                <a:ea typeface="+mj-ea"/>
                <a:cs typeface="+mj-cs"/>
              </a:rPr>
              <a:t> </a:t>
            </a:r>
            <a:endParaRPr lang="en-US" dirty="0"/>
          </a:p>
        </p:txBody>
      </p:sp>
      <p:sp>
        <p:nvSpPr>
          <p:cNvPr id="3" name="Content Placeholder 2">
            <a:extLst>
              <a:ext uri="{FF2B5EF4-FFF2-40B4-BE49-F238E27FC236}">
                <a16:creationId xmlns:a16="http://schemas.microsoft.com/office/drawing/2014/main" id="{1E42A620-853D-8835-FCF7-09589B0661FA}"/>
              </a:ext>
            </a:extLst>
          </p:cNvPr>
          <p:cNvSpPr>
            <a:spLocks noGrp="1"/>
          </p:cNvSpPr>
          <p:nvPr>
            <p:ph idx="1"/>
          </p:nvPr>
        </p:nvSpPr>
        <p:spPr>
          <a:xfrm>
            <a:off x="838200" y="1554479"/>
            <a:ext cx="10515600" cy="4684395"/>
          </a:xfrm>
        </p:spPr>
        <p:txBody>
          <a:bodyPr vert="horz" lIns="0" tIns="0" rIns="0" bIns="0" rtlCol="0" anchor="t">
            <a:normAutofit/>
          </a:bodyPr>
          <a:lstStyle/>
          <a:p>
            <a:pPr marL="0" indent="0">
              <a:buNone/>
            </a:pPr>
            <a:r>
              <a:rPr lang="en-US" u="sng" dirty="0">
                <a:latin typeface="Trebuchet MS"/>
                <a:ea typeface="Calibri" panose="020F0502020204030204"/>
                <a:cs typeface="Calibri" panose="020F0502020204030204"/>
              </a:rPr>
              <a:t>Current To-Do's:</a:t>
            </a:r>
            <a:endParaRPr lang="en-US" u="sng" dirty="0">
              <a:ea typeface="Calibri" panose="020F0502020204030204"/>
              <a:cs typeface="Calibri" panose="020F0502020204030204"/>
            </a:endParaRPr>
          </a:p>
          <a:p>
            <a:pPr marL="285750" indent="-285750">
              <a:buFont typeface="Arial"/>
              <a:buChar char="•"/>
            </a:pPr>
            <a:r>
              <a:rPr lang="en-US" dirty="0">
                <a:latin typeface="Trebuchet MS"/>
                <a:ea typeface="Calibri" panose="020F0502020204030204"/>
                <a:cs typeface="Calibri" panose="020F0502020204030204"/>
              </a:rPr>
              <a:t>Watch recordings of trainings posted </a:t>
            </a:r>
            <a:r>
              <a:rPr lang="en-US" dirty="0">
                <a:latin typeface="Trebuchet MS"/>
                <a:ea typeface="Calibri" panose="020F0502020204030204"/>
                <a:cs typeface="Calibri" panose="020F0502020204030204"/>
                <a:hlinkClick r:id="rId2"/>
              </a:rPr>
              <a:t>here</a:t>
            </a:r>
            <a:endParaRPr lang="en-US" dirty="0">
              <a:latin typeface="Trebuchet MS"/>
              <a:ea typeface="Calibri" panose="020F0502020204030204"/>
              <a:cs typeface="Calibri" panose="020F0502020204030204"/>
            </a:endParaRPr>
          </a:p>
          <a:p>
            <a:pPr marL="285750" indent="-285750">
              <a:buFont typeface="Arial"/>
              <a:buChar char="•"/>
            </a:pPr>
            <a:r>
              <a:rPr lang="en-US" dirty="0">
                <a:latin typeface="Trebuchet MS"/>
                <a:ea typeface="Calibri" panose="020F0502020204030204"/>
                <a:cs typeface="Calibri" panose="020F0502020204030204"/>
              </a:rPr>
              <a:t>Watch the tutorial of how to add the additional column, if needed</a:t>
            </a:r>
          </a:p>
          <a:p>
            <a:pPr marL="285750" indent="-285750">
              <a:buFont typeface="Arial"/>
              <a:buChar char="•"/>
            </a:pPr>
            <a:r>
              <a:rPr lang="en-US" dirty="0">
                <a:latin typeface="Trebuchet MS"/>
                <a:ea typeface="Calibri" panose="020F0502020204030204"/>
                <a:cs typeface="Calibri" panose="020F0502020204030204"/>
              </a:rPr>
              <a:t>Talk with your School Readiness contact</a:t>
            </a:r>
          </a:p>
          <a:p>
            <a:pPr marL="742950" lvl="1" indent="-285750">
              <a:buFont typeface="Courier New"/>
              <a:buChar char="o"/>
            </a:pPr>
            <a:r>
              <a:rPr lang="en-US" dirty="0">
                <a:latin typeface="Trebuchet MS"/>
                <a:ea typeface="Calibri" panose="020F0502020204030204"/>
                <a:cs typeface="Calibri" panose="020F0502020204030204"/>
              </a:rPr>
              <a:t>Learn which assessment tool is being used</a:t>
            </a:r>
          </a:p>
          <a:p>
            <a:pPr marL="742950" lvl="1" indent="-285750">
              <a:buFont typeface="Courier New"/>
              <a:buChar char="o"/>
            </a:pPr>
            <a:r>
              <a:rPr lang="en-US" dirty="0">
                <a:latin typeface="Trebuchet MS"/>
                <a:ea typeface="Calibri" panose="020F0502020204030204"/>
                <a:cs typeface="Calibri" panose="020F0502020204030204"/>
              </a:rPr>
              <a:t>Learn whether manual aggregation of data will be required</a:t>
            </a:r>
          </a:p>
          <a:p>
            <a:pPr marL="742950" lvl="1" indent="-285750">
              <a:buFont typeface="Courier New"/>
              <a:buChar char="o"/>
            </a:pPr>
            <a:r>
              <a:rPr lang="en-US" dirty="0">
                <a:latin typeface="Trebuchet MS"/>
                <a:ea typeface="Calibri" panose="020F0502020204030204"/>
                <a:cs typeface="Calibri" panose="020F0502020204030204"/>
              </a:rPr>
              <a:t>Learn the status of the assessment</a:t>
            </a:r>
          </a:p>
          <a:p>
            <a:pPr marL="742950" lvl="1" indent="-285750">
              <a:buFont typeface="Courier New"/>
              <a:buChar char="o"/>
            </a:pPr>
            <a:r>
              <a:rPr lang="en-US" dirty="0">
                <a:latin typeface="Trebuchet MS"/>
                <a:ea typeface="Calibri" panose="020F0502020204030204"/>
                <a:cs typeface="Calibri" panose="020F0502020204030204"/>
              </a:rPr>
              <a:t>Begin uploads and resolving errors</a:t>
            </a:r>
            <a:endParaRPr lang="en-US" dirty="0">
              <a:ea typeface="Calibri" panose="020F0502020204030204"/>
              <a:cs typeface="Calibri" panose="020F0502020204030204"/>
            </a:endParaRPr>
          </a:p>
          <a:p>
            <a:pPr marL="285750" indent="-285750">
              <a:buFont typeface="Arial"/>
              <a:buChar char="•"/>
            </a:pPr>
            <a:r>
              <a:rPr lang="en-US" dirty="0">
                <a:latin typeface="Trebuchet MS"/>
                <a:cs typeface="Calibri"/>
              </a:rPr>
              <a:t>Please reach out with any questions! </a:t>
            </a:r>
            <a:endParaRPr lang="en-US"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D809D0A3-6EB1-319C-BFC2-73B362ABAEBA}"/>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
        <p:nvSpPr>
          <p:cNvPr id="7" name="Content Placeholder 16">
            <a:extLst>
              <a:ext uri="{FF2B5EF4-FFF2-40B4-BE49-F238E27FC236}">
                <a16:creationId xmlns:a16="http://schemas.microsoft.com/office/drawing/2014/main" id="{BA0BC6EC-4B27-47B7-A6EC-413BB825EF13}"/>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dirty="0">
                <a:latin typeface="Trebuchet MS"/>
              </a:rPr>
              <a:t>Kindergarten School Readiness (KSR)</a:t>
            </a:r>
            <a:endParaRPr lang="en-US" dirty="0"/>
          </a:p>
        </p:txBody>
      </p:sp>
      <p:sp>
        <p:nvSpPr>
          <p:cNvPr id="6" name="Content Placeholder 5">
            <a:extLst>
              <a:ext uri="{FF2B5EF4-FFF2-40B4-BE49-F238E27FC236}">
                <a16:creationId xmlns:a16="http://schemas.microsoft.com/office/drawing/2014/main" id="{840C9CB5-17D9-863B-993C-A857F64C5A4E}"/>
              </a:ext>
            </a:extLst>
          </p:cNvPr>
          <p:cNvSpPr>
            <a:spLocks noGrp="1"/>
          </p:cNvSpPr>
          <p:nvPr>
            <p:ph sz="quarter" idx="14"/>
          </p:nvPr>
        </p:nvSpPr>
        <p:spPr/>
        <p:txBody>
          <a:bodyPr/>
          <a:lstStyle/>
          <a:p>
            <a:r>
              <a:rPr lang="en-US" sz="1600" dirty="0">
                <a:latin typeface="Trebuchet MS"/>
              </a:rPr>
              <a:t>KSRData@cde.state.co.us</a:t>
            </a:r>
          </a:p>
        </p:txBody>
      </p:sp>
    </p:spTree>
    <p:extLst>
      <p:ext uri="{BB962C8B-B14F-4D97-AF65-F5344CB8AC3E}">
        <p14:creationId xmlns:p14="http://schemas.microsoft.com/office/powerpoint/2010/main" val="987153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BB543-5D67-BC87-25ED-FC06775BBB28}"/>
              </a:ext>
            </a:extLst>
          </p:cNvPr>
          <p:cNvSpPr>
            <a:spLocks noGrp="1"/>
          </p:cNvSpPr>
          <p:nvPr>
            <p:ph type="title"/>
          </p:nvPr>
        </p:nvSpPr>
        <p:spPr>
          <a:xfrm>
            <a:off x="155448" y="237745"/>
            <a:ext cx="6941250" cy="1197864"/>
          </a:xfrm>
        </p:spPr>
        <p:txBody>
          <a:bodyPr/>
          <a:lstStyle/>
          <a:p>
            <a:r>
              <a:rPr lang="en-US" dirty="0">
                <a:latin typeface="Museo Slab 500"/>
              </a:rPr>
              <a:t>Questions &amp; Resources</a:t>
            </a:r>
            <a:br>
              <a:rPr lang="en-US" dirty="0">
                <a:latin typeface="Museo Slab 500"/>
              </a:rPr>
            </a:br>
            <a:r>
              <a:rPr lang="en-US" dirty="0">
                <a:latin typeface="Museo Slab 500"/>
              </a:rPr>
              <a:t>Kindergarten School Readiness (KSR)</a:t>
            </a:r>
            <a:endParaRPr lang="en-US" dirty="0"/>
          </a:p>
        </p:txBody>
      </p:sp>
      <p:sp>
        <p:nvSpPr>
          <p:cNvPr id="8" name="Content Placeholder 7">
            <a:extLst>
              <a:ext uri="{FF2B5EF4-FFF2-40B4-BE49-F238E27FC236}">
                <a16:creationId xmlns:a16="http://schemas.microsoft.com/office/drawing/2014/main" id="{F9E10FBC-7C85-4971-B39F-B279291C15BB}"/>
              </a:ext>
            </a:extLst>
          </p:cNvPr>
          <p:cNvSpPr>
            <a:spLocks noGrp="1"/>
          </p:cNvSpPr>
          <p:nvPr>
            <p:ph sz="quarter" idx="13"/>
          </p:nvPr>
        </p:nvSpPr>
        <p:spPr/>
        <p:txBody>
          <a:bodyPr/>
          <a:lstStyle/>
          <a:p>
            <a:r>
              <a:rPr lang="en-US" dirty="0">
                <a:latin typeface="Museo Slab 500"/>
              </a:rPr>
              <a:t>Contact: Tara Rhodes</a:t>
            </a:r>
          </a:p>
          <a:p>
            <a:r>
              <a:rPr lang="en-US" dirty="0">
                <a:latin typeface="Museo Slab 500"/>
              </a:rPr>
              <a:t>Email: </a:t>
            </a:r>
            <a:r>
              <a:rPr lang="en-US" dirty="0">
                <a:latin typeface="Museo Slab 500"/>
                <a:hlinkClick r:id="rId2"/>
              </a:rPr>
              <a:t>KSRData@cde.state.co.us</a:t>
            </a:r>
            <a:endParaRPr lang="en-US" dirty="0"/>
          </a:p>
          <a:p>
            <a:r>
              <a:rPr lang="en-US" dirty="0">
                <a:latin typeface="Museo Slab 500"/>
              </a:rPr>
              <a:t>Phone: 720.601.4125</a:t>
            </a:r>
          </a:p>
          <a:p>
            <a:r>
              <a:rPr lang="en-US" dirty="0">
                <a:latin typeface="Museo Slab 500"/>
                <a:hlinkClick r:id="rId3"/>
              </a:rPr>
              <a:t>Kindergarten School Readiness Website</a:t>
            </a:r>
            <a:endParaRPr lang="en-US" dirty="0"/>
          </a:p>
        </p:txBody>
      </p:sp>
      <p:sp>
        <p:nvSpPr>
          <p:cNvPr id="4" name="Slide Number Placeholder 3">
            <a:extLst>
              <a:ext uri="{FF2B5EF4-FFF2-40B4-BE49-F238E27FC236}">
                <a16:creationId xmlns:a16="http://schemas.microsoft.com/office/drawing/2014/main" id="{F0553485-6180-A977-105B-6F94065367B6}"/>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2941160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CE4F7-A6DE-2402-A02D-9376CCD9A9C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09756CD-F4F4-361D-A82A-813B738CF082}"/>
              </a:ext>
            </a:extLst>
          </p:cNvPr>
          <p:cNvSpPr>
            <a:spLocks noGrp="1"/>
          </p:cNvSpPr>
          <p:nvPr>
            <p:ph type="ctrTitle"/>
          </p:nvPr>
        </p:nvSpPr>
        <p:spPr/>
        <p:txBody>
          <a:bodyPr/>
          <a:lstStyle/>
          <a:p>
            <a:r>
              <a:rPr lang="en-US" dirty="0"/>
              <a:t>Human Resources</a:t>
            </a:r>
            <a:r>
              <a:rPr lang="en-US"/>
              <a:t> Snapshot</a:t>
            </a:r>
            <a:endParaRPr lang="en-US" dirty="0"/>
          </a:p>
        </p:txBody>
      </p:sp>
      <p:sp>
        <p:nvSpPr>
          <p:cNvPr id="6" name="Content Placeholder 5">
            <a:extLst>
              <a:ext uri="{FF2B5EF4-FFF2-40B4-BE49-F238E27FC236}">
                <a16:creationId xmlns:a16="http://schemas.microsoft.com/office/drawing/2014/main" id="{FC01E326-2134-DEB6-9C2B-19E7A3C79F74}"/>
              </a:ext>
            </a:extLst>
          </p:cNvPr>
          <p:cNvSpPr>
            <a:spLocks noGrp="1"/>
          </p:cNvSpPr>
          <p:nvPr>
            <p:ph sz="quarter" idx="13"/>
          </p:nvPr>
        </p:nvSpPr>
        <p:spPr/>
        <p:txBody>
          <a:bodyPr vert="horz" lIns="91440" tIns="45720" rIns="91440" bIns="45720" rtlCol="0" anchor="t">
            <a:normAutofit/>
          </a:bodyPr>
          <a:lstStyle/>
          <a:p>
            <a:r>
              <a:rPr lang="en-US" dirty="0">
                <a:latin typeface="Museo Slab 500"/>
              </a:rPr>
              <a:t>Dawna Gudka</a:t>
            </a:r>
            <a:endParaRPr lang="en-US" dirty="0"/>
          </a:p>
        </p:txBody>
      </p:sp>
      <p:sp>
        <p:nvSpPr>
          <p:cNvPr id="4" name="Slide Number Placeholder 3">
            <a:extLst>
              <a:ext uri="{FF2B5EF4-FFF2-40B4-BE49-F238E27FC236}">
                <a16:creationId xmlns:a16="http://schemas.microsoft.com/office/drawing/2014/main" id="{E18B3DFE-5374-2DA9-98C3-2952FCA50CDE}"/>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3849532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5">
            <a:extLst>
              <a:ext uri="{FF2B5EF4-FFF2-40B4-BE49-F238E27FC236}">
                <a16:creationId xmlns:a16="http://schemas.microsoft.com/office/drawing/2014/main" id="{F90D73F3-9569-D803-7298-616F1A3955D7}"/>
              </a:ext>
            </a:extLst>
          </p:cNvPr>
          <p:cNvSpPr>
            <a:spLocks noGrp="1"/>
          </p:cNvSpPr>
          <p:nvPr>
            <p:ph type="title"/>
          </p:nvPr>
        </p:nvSpPr>
        <p:spPr>
          <a:xfrm>
            <a:off x="3898916" y="5893622"/>
            <a:ext cx="6616681" cy="898524"/>
          </a:xfrm>
        </p:spPr>
        <p:txBody>
          <a:bodyPr>
            <a:normAutofit/>
          </a:bodyPr>
          <a:lstStyle/>
          <a:p>
            <a:r>
              <a:rPr lang="en-US" dirty="0">
                <a:hlinkClick r:id="rId2">
                  <a:extLst>
                    <a:ext uri="{A12FA001-AC4F-418D-AE19-62706E023703}">
                      <ahyp:hlinkClr xmlns:ahyp="http://schemas.microsoft.com/office/drawing/2018/hyperlinkcolor" val="tx"/>
                    </a:ext>
                  </a:extLst>
                </a:hlinkClick>
              </a:rPr>
              <a:t>Human Resources Timeline</a:t>
            </a:r>
            <a:br>
              <a:rPr lang="en-US" dirty="0">
                <a:hlinkClick r:id="rId3">
                  <a:extLst>
                    <a:ext uri="{A12FA001-AC4F-418D-AE19-62706E023703}">
                      <ahyp:hlinkClr xmlns:ahyp="http://schemas.microsoft.com/office/drawing/2018/hyperlinkcolor" val="tx"/>
                    </a:ext>
                  </a:extLst>
                </a:hlinkClick>
              </a:rPr>
            </a:br>
            <a:endParaRPr lang="en-US" dirty="0"/>
          </a:p>
        </p:txBody>
      </p:sp>
      <p:graphicFrame>
        <p:nvGraphicFramePr>
          <p:cNvPr id="11" name="Table Placeholder 10">
            <a:extLst>
              <a:ext uri="{FF2B5EF4-FFF2-40B4-BE49-F238E27FC236}">
                <a16:creationId xmlns:a16="http://schemas.microsoft.com/office/drawing/2014/main" id="{4A046F5F-034D-A2DD-B7B6-B37CB3AF1360}"/>
              </a:ext>
              <a:ext uri="{C183D7F6-B498-43B3-948B-1728B52AA6E4}">
                <adec:decorative xmlns:adec="http://schemas.microsoft.com/office/drawing/2017/decorative" val="0"/>
              </a:ext>
            </a:extLst>
          </p:cNvPr>
          <p:cNvGraphicFramePr>
            <a:graphicFrameLocks noGrp="1"/>
          </p:cNvGraphicFramePr>
          <p:nvPr>
            <p:ph type="tbl" sz="quarter" idx="15"/>
            <p:extLst>
              <p:ext uri="{D42A27DB-BD31-4B8C-83A1-F6EECF244321}">
                <p14:modId xmlns:p14="http://schemas.microsoft.com/office/powerpoint/2010/main" val="648276553"/>
              </p:ext>
            </p:extLst>
          </p:nvPr>
        </p:nvGraphicFramePr>
        <p:xfrm>
          <a:off x="228600" y="200025"/>
          <a:ext cx="11887200" cy="4656075"/>
        </p:xfrm>
        <a:graphic>
          <a:graphicData uri="http://schemas.openxmlformats.org/drawingml/2006/table">
            <a:tbl>
              <a:tblPr firstRow="1" bandRow="1">
                <a:tableStyleId>{69012ECD-51FC-41F1-AA8D-1B2483CD663E}</a:tableStyleId>
              </a:tblPr>
              <a:tblGrid>
                <a:gridCol w="2203315">
                  <a:extLst>
                    <a:ext uri="{9D8B030D-6E8A-4147-A177-3AD203B41FA5}">
                      <a16:colId xmlns:a16="http://schemas.microsoft.com/office/drawing/2014/main" val="3018245949"/>
                    </a:ext>
                  </a:extLst>
                </a:gridCol>
                <a:gridCol w="2127635">
                  <a:extLst>
                    <a:ext uri="{9D8B030D-6E8A-4147-A177-3AD203B41FA5}">
                      <a16:colId xmlns:a16="http://schemas.microsoft.com/office/drawing/2014/main" val="2137241566"/>
                    </a:ext>
                  </a:extLst>
                </a:gridCol>
                <a:gridCol w="7556250">
                  <a:extLst>
                    <a:ext uri="{9D8B030D-6E8A-4147-A177-3AD203B41FA5}">
                      <a16:colId xmlns:a16="http://schemas.microsoft.com/office/drawing/2014/main" val="1583735620"/>
                    </a:ext>
                  </a:extLst>
                </a:gridCol>
              </a:tblGrid>
              <a:tr h="309689">
                <a:tc>
                  <a:txBody>
                    <a:bodyPr/>
                    <a:lstStyle/>
                    <a:p>
                      <a:r>
                        <a:rPr lang="en-US" sz="1600" dirty="0">
                          <a:latin typeface="Trebuchet MS" panose="020B0603020202020204" pitchFamily="34" charset="0"/>
                        </a:rPr>
                        <a:t>Date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dirty="0">
                          <a:latin typeface="Trebuchet MS" panose="020B0603020202020204" pitchFamily="34" charset="0"/>
                        </a:rPr>
                        <a:t>Event</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dirty="0">
                          <a:latin typeface="Trebuchet MS" panose="020B0603020202020204" pitchFamily="34" charset="0"/>
                        </a:rPr>
                        <a:t>Event Description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68917589"/>
                  </a:ext>
                </a:extLst>
              </a:tr>
              <a:tr h="195902">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10/31/24</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Upload at least one Staff Profile file</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9845717"/>
                  </a:ext>
                </a:extLst>
              </a:tr>
              <a:tr h="195902">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11/1/24</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Open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Human Resources Snapshot Opens</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2960257584"/>
                  </a:ext>
                </a:extLst>
              </a:tr>
              <a:tr h="195902">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11/7/24</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Upload at least one Staff Assignment file</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2272855"/>
                  </a:ext>
                </a:extLst>
              </a:tr>
              <a:tr h="259232">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12/1/24</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Count Day</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Official Annual Staff Count Day</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5383031"/>
                  </a:ext>
                </a:extLst>
              </a:tr>
              <a:tr h="195902">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12/18/24</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7000"/>
                        </a:lnSpc>
                        <a:spcBef>
                          <a:spcPts val="0"/>
                        </a:spcBef>
                        <a:spcAft>
                          <a:spcPts val="0"/>
                        </a:spcAft>
                        <a:buFont typeface="Arial" panose="020B0604020202020204" pitchFamily="34" charset="0"/>
                        <a:buNone/>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Interchange files error free</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9787922"/>
                  </a:ext>
                </a:extLst>
              </a:tr>
              <a:tr h="301091">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1/10/25</a:t>
                      </a:r>
                    </a:p>
                    <a:p>
                      <a:pPr marL="0" marR="0">
                        <a:lnSpc>
                          <a:spcPct val="107000"/>
                        </a:lnSpc>
                        <a:spcBef>
                          <a:spcPts val="0"/>
                        </a:spcBef>
                        <a:spcAft>
                          <a:spcPts val="0"/>
                        </a:spcAft>
                        <a:tabLst>
                          <a:tab pos="2028825" algn="l"/>
                        </a:tabLst>
                      </a:pP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Create at least one Human Resources Snapshot</a:t>
                      </a:r>
                    </a:p>
                    <a:p>
                      <a:pPr marL="0" marR="0">
                        <a:lnSpc>
                          <a:spcPct val="107000"/>
                        </a:lnSpc>
                        <a:spcBef>
                          <a:spcPts val="0"/>
                        </a:spcBef>
                        <a:spcAft>
                          <a:spcPts val="0"/>
                        </a:spcAft>
                        <a:tabLst>
                          <a:tab pos="2028825" algn="l"/>
                        </a:tabLst>
                      </a:pP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13049"/>
                  </a:ext>
                </a:extLst>
              </a:tr>
              <a:tr h="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1/24/25</a:t>
                      </a:r>
                    </a:p>
                    <a:p>
                      <a:pPr marL="0" marR="0">
                        <a:lnSpc>
                          <a:spcPct val="107000"/>
                        </a:lnSpc>
                        <a:spcBef>
                          <a:spcPts val="0"/>
                        </a:spcBef>
                        <a:spcAft>
                          <a:spcPts val="0"/>
                        </a:spcAft>
                        <a:tabLst>
                          <a:tab pos="2028825" algn="l"/>
                        </a:tabLst>
                      </a:pP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Interim Deadline</a:t>
                      </a:r>
                    </a:p>
                    <a:p>
                      <a:pPr marL="0" marR="0">
                        <a:lnSpc>
                          <a:spcPct val="107000"/>
                        </a:lnSpc>
                        <a:spcBef>
                          <a:spcPts val="0"/>
                        </a:spcBef>
                        <a:spcAft>
                          <a:spcPts val="0"/>
                        </a:spcAft>
                        <a:tabLst>
                          <a:tab pos="2028825" algn="l"/>
                        </a:tabLst>
                      </a:pP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Human Resources Snapshot Error Free</a:t>
                      </a:r>
                    </a:p>
                    <a:p>
                      <a:pPr marL="0" marR="0">
                        <a:lnSpc>
                          <a:spcPct val="107000"/>
                        </a:lnSpc>
                        <a:spcBef>
                          <a:spcPts val="0"/>
                        </a:spcBef>
                        <a:spcAft>
                          <a:spcPts val="0"/>
                        </a:spcAft>
                        <a:tabLst>
                          <a:tab pos="2028825" algn="l"/>
                        </a:tabLst>
                      </a:pP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3954307"/>
                  </a:ext>
                </a:extLst>
              </a:tr>
              <a:tr h="156639">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1/24-1/31/25</a:t>
                      </a:r>
                    </a:p>
                    <a:p>
                      <a:pPr marL="0" marR="0">
                        <a:lnSpc>
                          <a:spcPct val="107000"/>
                        </a:lnSpc>
                        <a:spcBef>
                          <a:spcPts val="0"/>
                        </a:spcBef>
                        <a:spcAft>
                          <a:spcPts val="0"/>
                        </a:spcAft>
                        <a:tabLst>
                          <a:tab pos="2028825" algn="l"/>
                        </a:tabLst>
                      </a:pP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Report Review</a:t>
                      </a:r>
                    </a:p>
                    <a:p>
                      <a:pPr marL="0" marR="0">
                        <a:lnSpc>
                          <a:spcPct val="107000"/>
                        </a:lnSpc>
                        <a:spcBef>
                          <a:spcPts val="0"/>
                        </a:spcBef>
                        <a:spcAft>
                          <a:spcPts val="0"/>
                        </a:spcAft>
                        <a:tabLst>
                          <a:tab pos="2028825" algn="l"/>
                        </a:tabLst>
                      </a:pP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Review Special Education Staff Report via Cognos in the Human</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Resources folder) for accuracy to ensure all special education staff</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reported within your district is appropriate. Collaborate with your</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LEA’s Administrative Unite during this process. Verify that all staff</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are accurately reported</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4083591476"/>
                  </a:ext>
                </a:extLst>
              </a:tr>
              <a:tr h="469593">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2/14/25</a:t>
                      </a:r>
                    </a:p>
                    <a:p>
                      <a:pPr marL="0" marR="0">
                        <a:lnSpc>
                          <a:spcPct val="107000"/>
                        </a:lnSpc>
                        <a:spcBef>
                          <a:spcPts val="0"/>
                        </a:spcBef>
                        <a:spcAft>
                          <a:spcPts val="0"/>
                        </a:spcAft>
                        <a:tabLst>
                          <a:tab pos="2028825" algn="l"/>
                        </a:tabLst>
                      </a:pP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Interim Deadline</a:t>
                      </a:r>
                    </a:p>
                    <a:p>
                      <a:pPr marL="0" marR="0">
                        <a:lnSpc>
                          <a:spcPct val="107000"/>
                        </a:lnSpc>
                        <a:spcBef>
                          <a:spcPts val="0"/>
                        </a:spcBef>
                        <a:spcAft>
                          <a:spcPts val="0"/>
                        </a:spcAft>
                        <a:tabLst>
                          <a:tab pos="2028825" algn="l"/>
                        </a:tabLst>
                      </a:pP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Staff Profile and Staff Assignment interchange files, and Human</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Resources Snapshot Error Free</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2957451"/>
                  </a:ext>
                </a:extLst>
              </a:tr>
              <a:tr h="737644">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2/21/25</a:t>
                      </a:r>
                    </a:p>
                    <a:p>
                      <a:pPr marL="0" marR="0">
                        <a:lnSpc>
                          <a:spcPct val="107000"/>
                        </a:lnSpc>
                        <a:spcBef>
                          <a:spcPts val="0"/>
                        </a:spcBef>
                        <a:spcAft>
                          <a:spcPts val="0"/>
                        </a:spcAft>
                        <a:tabLst>
                          <a:tab pos="2028825" algn="l"/>
                        </a:tabLst>
                      </a:pP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0B0"/>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Deadline</a:t>
                      </a:r>
                    </a:p>
                    <a:p>
                      <a:pPr marL="0" marR="0">
                        <a:lnSpc>
                          <a:spcPct val="107000"/>
                        </a:lnSpc>
                        <a:spcBef>
                          <a:spcPts val="0"/>
                        </a:spcBef>
                        <a:spcAft>
                          <a:spcPts val="0"/>
                        </a:spcAft>
                        <a:tabLst>
                          <a:tab pos="2028825" algn="l"/>
                        </a:tabLst>
                      </a:pPr>
                      <a:endParaRPr lang="en-US" sz="14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0B0"/>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Human Resources Snapshot must be submitted to CDE and</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verification emailed to Human Resources Snapshot</a:t>
                      </a:r>
                    </a:p>
                    <a:p>
                      <a:pPr marL="0" marR="0">
                        <a:lnSpc>
                          <a:spcPct val="107000"/>
                        </a:lnSpc>
                        <a:spcBef>
                          <a:spcPts val="0"/>
                        </a:spcBef>
                        <a:spcAft>
                          <a:spcPts val="0"/>
                        </a:spcAft>
                        <a:tabLst>
                          <a:tab pos="2028825" algn="l"/>
                        </a:tabLst>
                      </a:pP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0B0"/>
                    </a:solidFill>
                  </a:tcPr>
                </a:tc>
                <a:extLst>
                  <a:ext uri="{0D108BD9-81ED-4DB2-BD59-A6C34878D82A}">
                    <a16:rowId xmlns:a16="http://schemas.microsoft.com/office/drawing/2014/main" val="1357858077"/>
                  </a:ext>
                </a:extLst>
              </a:tr>
            </a:tbl>
          </a:graphicData>
        </a:graphic>
      </p:graphicFrame>
      <p:sp>
        <p:nvSpPr>
          <p:cNvPr id="14" name="Content Placeholder 4">
            <a:extLst>
              <a:ext uri="{FF2B5EF4-FFF2-40B4-BE49-F238E27FC236}">
                <a16:creationId xmlns:a16="http://schemas.microsoft.com/office/drawing/2014/main" id="{3C1A8908-D075-73CB-1BB2-C3C3FB43B44C}"/>
              </a:ext>
            </a:extLst>
          </p:cNvPr>
          <p:cNvSpPr>
            <a:spLocks noGrp="1"/>
          </p:cNvSpPr>
          <p:nvPr>
            <p:ph sz="quarter" idx="14"/>
          </p:nvPr>
        </p:nvSpPr>
        <p:spPr>
          <a:xfrm>
            <a:off x="231058" y="6064250"/>
            <a:ext cx="4822723" cy="279400"/>
          </a:xfrm>
        </p:spPr>
        <p:txBody>
          <a:bodyPr>
            <a:noAutofit/>
          </a:bodyPr>
          <a:lstStyle/>
          <a:p>
            <a:r>
              <a:rPr lang="en-US" sz="1200" dirty="0"/>
              <a:t>Human Resources Snapshot </a:t>
            </a:r>
            <a:r>
              <a:rPr lang="en-US" sz="1200" dirty="0">
                <a:hlinkClick r:id="rId3"/>
              </a:rPr>
              <a:t>HumanResourcesData@cde.state.co.us</a:t>
            </a:r>
            <a:endParaRPr lang="en-US" sz="1200" dirty="0"/>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16</a:t>
            </a:fld>
            <a:endParaRPr lang="en-US" dirty="0"/>
          </a:p>
        </p:txBody>
      </p:sp>
      <p:sp>
        <p:nvSpPr>
          <p:cNvPr id="12" name="Arrow: Left 11">
            <a:extLst>
              <a:ext uri="{FF2B5EF4-FFF2-40B4-BE49-F238E27FC236}">
                <a16:creationId xmlns:a16="http://schemas.microsoft.com/office/drawing/2014/main" id="{C81B0183-61C6-D701-F5C1-3E4C7359DB2D}"/>
              </a:ext>
              <a:ext uri="{C183D7F6-B498-43B3-948B-1728B52AA6E4}">
                <adec:decorative xmlns:adec="http://schemas.microsoft.com/office/drawing/2017/decorative" val="1"/>
              </a:ext>
            </a:extLst>
          </p:cNvPr>
          <p:cNvSpPr/>
          <p:nvPr/>
        </p:nvSpPr>
        <p:spPr>
          <a:xfrm>
            <a:off x="7675419" y="1015999"/>
            <a:ext cx="3260436" cy="57265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8670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D3BB4-2B32-6830-C003-83AD78FF0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1B974-673C-334E-90A1-3D384DA04448}"/>
              </a:ext>
            </a:extLst>
          </p:cNvPr>
          <p:cNvSpPr>
            <a:spLocks noGrp="1"/>
          </p:cNvSpPr>
          <p:nvPr>
            <p:ph type="title"/>
          </p:nvPr>
        </p:nvSpPr>
        <p:spPr/>
        <p:txBody>
          <a:bodyPr/>
          <a:lstStyle/>
          <a:p>
            <a:r>
              <a:rPr lang="en-US" dirty="0"/>
              <a:t>Purchase Service Staff</a:t>
            </a:r>
          </a:p>
        </p:txBody>
      </p:sp>
      <p:sp>
        <p:nvSpPr>
          <p:cNvPr id="3" name="Content Placeholder 2">
            <a:extLst>
              <a:ext uri="{FF2B5EF4-FFF2-40B4-BE49-F238E27FC236}">
                <a16:creationId xmlns:a16="http://schemas.microsoft.com/office/drawing/2014/main" id="{164182CC-2C69-319F-4828-A5E85DB0CFE2}"/>
              </a:ext>
            </a:extLst>
          </p:cNvPr>
          <p:cNvSpPr>
            <a:spLocks noGrp="1"/>
          </p:cNvSpPr>
          <p:nvPr>
            <p:ph idx="1"/>
          </p:nvPr>
        </p:nvSpPr>
        <p:spPr>
          <a:xfrm>
            <a:off x="198120" y="1554356"/>
            <a:ext cx="7994904" cy="4351338"/>
          </a:xfrm>
        </p:spPr>
        <p:txBody>
          <a:bodyPr/>
          <a:lstStyle/>
          <a:p>
            <a:pPr marL="0" indent="0">
              <a:buNone/>
            </a:pPr>
            <a:r>
              <a:rPr lang="en-US" dirty="0">
                <a:hlinkClick r:id="rId2"/>
              </a:rPr>
              <a:t>Purchased Service staff</a:t>
            </a:r>
            <a:r>
              <a:rPr lang="en-US" dirty="0"/>
              <a:t> resource document</a:t>
            </a:r>
          </a:p>
          <a:p>
            <a:pPr marL="0" indent="0">
              <a:buNone/>
            </a:pPr>
            <a:r>
              <a:rPr lang="en-US" sz="1800" dirty="0"/>
              <a:t>Employment status 23 Purchased Services</a:t>
            </a:r>
          </a:p>
          <a:p>
            <a:pPr marL="0" indent="0">
              <a:buNone/>
            </a:pPr>
            <a:endParaRPr lang="en-US" sz="1800" b="1" dirty="0"/>
          </a:p>
          <a:p>
            <a:pPr marL="0" indent="0">
              <a:buNone/>
            </a:pPr>
            <a:r>
              <a:rPr lang="en-US" sz="1800" b="1" dirty="0"/>
              <a:t>Staff Profile required fields</a:t>
            </a:r>
          </a:p>
          <a:p>
            <a:pPr marL="0" indent="0">
              <a:buNone/>
            </a:pPr>
            <a:r>
              <a:rPr lang="en-US" sz="1800" dirty="0"/>
              <a:t>AU Code, District Code</a:t>
            </a:r>
          </a:p>
          <a:p>
            <a:pPr marL="0" indent="0">
              <a:buNone/>
            </a:pPr>
            <a:r>
              <a:rPr lang="en-US" sz="1800" dirty="0"/>
              <a:t>Demographics (SSN, EDID, Name, Gender, DOB, Ethnicity)</a:t>
            </a:r>
          </a:p>
          <a:p>
            <a:pPr marL="0" indent="0">
              <a:buNone/>
            </a:pPr>
            <a:r>
              <a:rPr lang="en-US" sz="1800" dirty="0"/>
              <a:t>Background Information:  Start Date, Years Teaching Experience</a:t>
            </a:r>
          </a:p>
          <a:p>
            <a:pPr marL="0" indent="0">
              <a:buNone/>
            </a:pPr>
            <a:r>
              <a:rPr lang="en-US" sz="1800" dirty="0"/>
              <a:t>Years Education Experience, Years principal if staff is a principal</a:t>
            </a:r>
          </a:p>
          <a:p>
            <a:pPr marL="0" indent="0">
              <a:buNone/>
            </a:pPr>
            <a:endParaRPr lang="en-US" sz="1800" b="1" dirty="0"/>
          </a:p>
          <a:p>
            <a:pPr marL="0" indent="0">
              <a:buNone/>
            </a:pPr>
            <a:r>
              <a:rPr lang="en-US" sz="1800" b="1" dirty="0"/>
              <a:t>Staff Assignment required fields</a:t>
            </a:r>
          </a:p>
          <a:p>
            <a:pPr marL="0" indent="0">
              <a:buNone/>
            </a:pPr>
            <a:r>
              <a:rPr lang="en-US" sz="1800" dirty="0"/>
              <a:t>All data fields for the assignment are required</a:t>
            </a:r>
          </a:p>
          <a:p>
            <a:pPr marL="0" indent="0">
              <a:buNone/>
            </a:pPr>
            <a:endParaRPr lang="en-US" sz="2000" b="1" dirty="0"/>
          </a:p>
          <a:p>
            <a:pPr marL="0" indent="0">
              <a:buNone/>
            </a:pPr>
            <a:endParaRPr lang="en-US" sz="2000" dirty="0"/>
          </a:p>
          <a:p>
            <a:pPr marL="0" indent="0">
              <a:buNone/>
            </a:pPr>
            <a:endParaRPr lang="en-US" dirty="0"/>
          </a:p>
        </p:txBody>
      </p:sp>
      <p:pic>
        <p:nvPicPr>
          <p:cNvPr id="7" name="Content Placeholder 7" descr="Purchased service staff document">
            <a:extLst>
              <a:ext uri="{FF2B5EF4-FFF2-40B4-BE49-F238E27FC236}">
                <a16:creationId xmlns:a16="http://schemas.microsoft.com/office/drawing/2014/main" id="{C725B053-C996-C1BF-62B8-E5B0FF082954}"/>
              </a:ext>
            </a:extLst>
          </p:cNvPr>
          <p:cNvPicPr>
            <a:picLocks noChangeAspect="1"/>
          </p:cNvPicPr>
          <p:nvPr/>
        </p:nvPicPr>
        <p:blipFill>
          <a:blip r:embed="rId3"/>
          <a:stretch>
            <a:fillRect/>
          </a:stretch>
        </p:blipFill>
        <p:spPr>
          <a:xfrm>
            <a:off x="7077456" y="1103698"/>
            <a:ext cx="4992624" cy="4199945"/>
          </a:xfrm>
          <a:prstGeom prst="rect">
            <a:avLst/>
          </a:prstGeom>
        </p:spPr>
      </p:pic>
      <p:sp>
        <p:nvSpPr>
          <p:cNvPr id="4" name="Slide Number Placeholder 3">
            <a:extLst>
              <a:ext uri="{FF2B5EF4-FFF2-40B4-BE49-F238E27FC236}">
                <a16:creationId xmlns:a16="http://schemas.microsoft.com/office/drawing/2014/main" id="{1B1FE353-C183-8A37-721B-6DC2950B9BC0}"/>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
        <p:nvSpPr>
          <p:cNvPr id="5" name="Content Placeholder 4">
            <a:extLst>
              <a:ext uri="{FF2B5EF4-FFF2-40B4-BE49-F238E27FC236}">
                <a16:creationId xmlns:a16="http://schemas.microsoft.com/office/drawing/2014/main" id="{855ADC1B-A7CE-2983-F31D-BAFF7B21749C}"/>
              </a:ext>
            </a:extLst>
          </p:cNvPr>
          <p:cNvSpPr>
            <a:spLocks noGrp="1"/>
          </p:cNvSpPr>
          <p:nvPr>
            <p:ph sz="quarter" idx="13"/>
          </p:nvPr>
        </p:nvSpPr>
        <p:spPr/>
        <p:txBody>
          <a:bodyPr/>
          <a:lstStyle/>
          <a:p>
            <a:r>
              <a:rPr lang="en-US" dirty="0"/>
              <a:t>Human Resources Snapshot Collection</a:t>
            </a:r>
          </a:p>
        </p:txBody>
      </p:sp>
      <p:sp>
        <p:nvSpPr>
          <p:cNvPr id="6" name="Content Placeholder 5">
            <a:extLst>
              <a:ext uri="{FF2B5EF4-FFF2-40B4-BE49-F238E27FC236}">
                <a16:creationId xmlns:a16="http://schemas.microsoft.com/office/drawing/2014/main" id="{FF9F1818-6449-3AB7-DD53-C516162E7288}"/>
              </a:ext>
            </a:extLst>
          </p:cNvPr>
          <p:cNvSpPr>
            <a:spLocks noGrp="1"/>
          </p:cNvSpPr>
          <p:nvPr>
            <p:ph sz="quarter" idx="14"/>
          </p:nvPr>
        </p:nvSpPr>
        <p:spPr/>
        <p:txBody>
          <a:bodyPr/>
          <a:lstStyle/>
          <a:p>
            <a:r>
              <a:rPr lang="en-US" dirty="0">
                <a:hlinkClick r:id="rId4"/>
              </a:rPr>
              <a:t>HumanResourcesData@cde.state.co.us</a:t>
            </a:r>
            <a:endParaRPr lang="en-US" dirty="0"/>
          </a:p>
        </p:txBody>
      </p:sp>
    </p:spTree>
    <p:extLst>
      <p:ext uri="{BB962C8B-B14F-4D97-AF65-F5344CB8AC3E}">
        <p14:creationId xmlns:p14="http://schemas.microsoft.com/office/powerpoint/2010/main" val="1783035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642D9-7C1A-23DF-3F13-F479E964CF67}"/>
              </a:ext>
            </a:extLst>
          </p:cNvPr>
          <p:cNvSpPr>
            <a:spLocks noGrp="1"/>
          </p:cNvSpPr>
          <p:nvPr>
            <p:ph type="title"/>
          </p:nvPr>
        </p:nvSpPr>
        <p:spPr>
          <a:xfrm>
            <a:off x="443564" y="205176"/>
            <a:ext cx="11443635" cy="898524"/>
          </a:xfrm>
        </p:spPr>
        <p:txBody>
          <a:bodyPr/>
          <a:lstStyle/>
          <a:p>
            <a:r>
              <a:rPr lang="en-US" dirty="0"/>
              <a:t>Staff Assignments-How to code Teacher that does not have a bachelor’s degree</a:t>
            </a:r>
          </a:p>
        </p:txBody>
      </p:sp>
      <p:sp>
        <p:nvSpPr>
          <p:cNvPr id="3" name="TextBox 2">
            <a:extLst>
              <a:ext uri="{FF2B5EF4-FFF2-40B4-BE49-F238E27FC236}">
                <a16:creationId xmlns:a16="http://schemas.microsoft.com/office/drawing/2014/main" id="{A1666378-5C04-5FE5-FACE-D51F9AA66280}"/>
              </a:ext>
            </a:extLst>
          </p:cNvPr>
          <p:cNvSpPr txBox="1"/>
          <p:nvPr/>
        </p:nvSpPr>
        <p:spPr>
          <a:xfrm>
            <a:off x="134112" y="1179576"/>
            <a:ext cx="11923776" cy="646331"/>
          </a:xfrm>
          <a:prstGeom prst="rect">
            <a:avLst/>
          </a:prstGeom>
          <a:noFill/>
        </p:spPr>
        <p:txBody>
          <a:bodyPr wrap="square" rtlCol="0">
            <a:spAutoFit/>
          </a:bodyPr>
          <a:lstStyle/>
          <a:p>
            <a:r>
              <a:rPr lang="en-US" b="1" dirty="0"/>
              <a:t>Use the job code that best matches the job responsibilities of the staff member.  Do not code the staff member according to their license or endorsements. </a:t>
            </a:r>
          </a:p>
        </p:txBody>
      </p:sp>
      <p:sp>
        <p:nvSpPr>
          <p:cNvPr id="7" name="TextBox 6">
            <a:extLst>
              <a:ext uri="{FF2B5EF4-FFF2-40B4-BE49-F238E27FC236}">
                <a16:creationId xmlns:a16="http://schemas.microsoft.com/office/drawing/2014/main" id="{4D4A1D90-A2F4-DEE5-387D-5D3DCA16A2BF}"/>
              </a:ext>
            </a:extLst>
          </p:cNvPr>
          <p:cNvSpPr txBox="1"/>
          <p:nvPr/>
        </p:nvSpPr>
        <p:spPr>
          <a:xfrm>
            <a:off x="332873" y="1841179"/>
            <a:ext cx="5216571" cy="2862322"/>
          </a:xfrm>
          <a:prstGeom prst="rect">
            <a:avLst/>
          </a:prstGeom>
          <a:noFill/>
        </p:spPr>
        <p:txBody>
          <a:bodyPr wrap="square" rtlCol="0">
            <a:spAutoFit/>
          </a:bodyPr>
          <a:lstStyle/>
          <a:p>
            <a:r>
              <a:rPr lang="en-US" b="1" dirty="0"/>
              <a:t>Coding</a:t>
            </a:r>
          </a:p>
          <a:p>
            <a:r>
              <a:rPr lang="en-US" b="1" dirty="0"/>
              <a:t>Staff Profile</a:t>
            </a:r>
          </a:p>
          <a:p>
            <a:r>
              <a:rPr lang="en-US" dirty="0"/>
              <a:t>Highest level of education 15 or lower</a:t>
            </a:r>
          </a:p>
          <a:p>
            <a:r>
              <a:rPr lang="en-US" dirty="0"/>
              <a:t>Subject area of degree:  2100 to indicate No Degree </a:t>
            </a:r>
          </a:p>
          <a:p>
            <a:endParaRPr lang="en-US" b="1" dirty="0"/>
          </a:p>
          <a:p>
            <a:endParaRPr lang="en-US" b="1" dirty="0"/>
          </a:p>
          <a:p>
            <a:r>
              <a:rPr lang="en-US" b="1" dirty="0"/>
              <a:t>Staff Assignment</a:t>
            </a:r>
          </a:p>
          <a:p>
            <a:r>
              <a:rPr lang="en-US" dirty="0"/>
              <a:t>Job Code 201 if in Teaching Position</a:t>
            </a:r>
          </a:p>
          <a:p>
            <a:r>
              <a:rPr lang="en-US" dirty="0"/>
              <a:t>Job Code 204 if in a Permanent Substitute Position</a:t>
            </a:r>
          </a:p>
          <a:p>
            <a:endParaRPr lang="en-US" dirty="0"/>
          </a:p>
        </p:txBody>
      </p:sp>
      <p:pic>
        <p:nvPicPr>
          <p:cNvPr id="9" name="Picture 8" descr="highest level of education completed">
            <a:extLst>
              <a:ext uri="{FF2B5EF4-FFF2-40B4-BE49-F238E27FC236}">
                <a16:creationId xmlns:a16="http://schemas.microsoft.com/office/drawing/2014/main" id="{6465CF10-3308-53AE-6D62-F6CDC8690B60}"/>
              </a:ext>
            </a:extLst>
          </p:cNvPr>
          <p:cNvPicPr>
            <a:picLocks noChangeAspect="1"/>
          </p:cNvPicPr>
          <p:nvPr/>
        </p:nvPicPr>
        <p:blipFill>
          <a:blip r:embed="rId2"/>
          <a:stretch>
            <a:fillRect/>
          </a:stretch>
        </p:blipFill>
        <p:spPr>
          <a:xfrm>
            <a:off x="4766692" y="1533424"/>
            <a:ext cx="6672071" cy="730755"/>
          </a:xfrm>
          <a:prstGeom prst="rect">
            <a:avLst/>
          </a:prstGeom>
        </p:spPr>
      </p:pic>
      <p:pic>
        <p:nvPicPr>
          <p:cNvPr id="15" name="Picture 14" descr="codes for highest level of education">
            <a:extLst>
              <a:ext uri="{FF2B5EF4-FFF2-40B4-BE49-F238E27FC236}">
                <a16:creationId xmlns:a16="http://schemas.microsoft.com/office/drawing/2014/main" id="{ACC3F61F-3267-1A19-AC45-90C55127D84A}"/>
              </a:ext>
            </a:extLst>
          </p:cNvPr>
          <p:cNvPicPr>
            <a:picLocks noChangeAspect="1"/>
          </p:cNvPicPr>
          <p:nvPr/>
        </p:nvPicPr>
        <p:blipFill>
          <a:blip r:embed="rId3"/>
          <a:stretch>
            <a:fillRect/>
          </a:stretch>
        </p:blipFill>
        <p:spPr>
          <a:xfrm>
            <a:off x="5549444" y="2058282"/>
            <a:ext cx="3825572" cy="730756"/>
          </a:xfrm>
          <a:prstGeom prst="rect">
            <a:avLst/>
          </a:prstGeom>
        </p:spPr>
      </p:pic>
      <p:pic>
        <p:nvPicPr>
          <p:cNvPr id="19" name="Picture 18" descr="13-16 codes for highest level of education">
            <a:extLst>
              <a:ext uri="{FF2B5EF4-FFF2-40B4-BE49-F238E27FC236}">
                <a16:creationId xmlns:a16="http://schemas.microsoft.com/office/drawing/2014/main" id="{3BFD1F47-66E8-CB4F-59ED-C36823F87555}"/>
              </a:ext>
            </a:extLst>
          </p:cNvPr>
          <p:cNvPicPr>
            <a:picLocks noChangeAspect="1"/>
          </p:cNvPicPr>
          <p:nvPr/>
        </p:nvPicPr>
        <p:blipFill>
          <a:blip r:embed="rId4"/>
          <a:stretch>
            <a:fillRect/>
          </a:stretch>
        </p:blipFill>
        <p:spPr>
          <a:xfrm>
            <a:off x="8102727" y="2486469"/>
            <a:ext cx="3574090" cy="693480"/>
          </a:xfrm>
          <a:prstGeom prst="rect">
            <a:avLst/>
          </a:prstGeom>
        </p:spPr>
      </p:pic>
      <p:pic>
        <p:nvPicPr>
          <p:cNvPr id="21" name="Picture 20" descr="subject area of degree description">
            <a:extLst>
              <a:ext uri="{FF2B5EF4-FFF2-40B4-BE49-F238E27FC236}">
                <a16:creationId xmlns:a16="http://schemas.microsoft.com/office/drawing/2014/main" id="{792B55B3-ECDF-2209-DC2C-A01A31142396}"/>
              </a:ext>
            </a:extLst>
          </p:cNvPr>
          <p:cNvPicPr>
            <a:picLocks noChangeAspect="1"/>
          </p:cNvPicPr>
          <p:nvPr/>
        </p:nvPicPr>
        <p:blipFill>
          <a:blip r:embed="rId5"/>
          <a:stretch>
            <a:fillRect/>
          </a:stretch>
        </p:blipFill>
        <p:spPr>
          <a:xfrm>
            <a:off x="4629150" y="3194773"/>
            <a:ext cx="7496175" cy="541067"/>
          </a:xfrm>
          <a:prstGeom prst="rect">
            <a:avLst/>
          </a:prstGeom>
        </p:spPr>
      </p:pic>
      <p:pic>
        <p:nvPicPr>
          <p:cNvPr id="17" name="Picture 16" descr="2100 code for subject area of degree when highest level of education is less than a bachelor's degree">
            <a:extLst>
              <a:ext uri="{FF2B5EF4-FFF2-40B4-BE49-F238E27FC236}">
                <a16:creationId xmlns:a16="http://schemas.microsoft.com/office/drawing/2014/main" id="{81CC27A6-7A4C-4009-2351-209519B75B12}"/>
              </a:ext>
            </a:extLst>
          </p:cNvPr>
          <p:cNvPicPr>
            <a:picLocks noChangeAspect="1"/>
          </p:cNvPicPr>
          <p:nvPr/>
        </p:nvPicPr>
        <p:blipFill>
          <a:blip r:embed="rId6"/>
          <a:stretch>
            <a:fillRect/>
          </a:stretch>
        </p:blipFill>
        <p:spPr>
          <a:xfrm>
            <a:off x="9074728" y="3771502"/>
            <a:ext cx="2743200" cy="518160"/>
          </a:xfrm>
          <a:prstGeom prst="rect">
            <a:avLst/>
          </a:prstGeom>
        </p:spPr>
      </p:pic>
      <p:pic>
        <p:nvPicPr>
          <p:cNvPr id="13" name="Picture 12" descr="Job codes of 201 and 204 highlighted">
            <a:extLst>
              <a:ext uri="{FF2B5EF4-FFF2-40B4-BE49-F238E27FC236}">
                <a16:creationId xmlns:a16="http://schemas.microsoft.com/office/drawing/2014/main" id="{BC2F8454-6DEF-BC9D-B0D3-E72CDA2581A9}"/>
              </a:ext>
            </a:extLst>
          </p:cNvPr>
          <p:cNvPicPr>
            <a:picLocks noChangeAspect="1"/>
          </p:cNvPicPr>
          <p:nvPr/>
        </p:nvPicPr>
        <p:blipFill>
          <a:blip r:embed="rId7"/>
          <a:stretch>
            <a:fillRect/>
          </a:stretch>
        </p:blipFill>
        <p:spPr>
          <a:xfrm>
            <a:off x="748327" y="4360989"/>
            <a:ext cx="9076207" cy="1607959"/>
          </a:xfrm>
          <a:prstGeom prst="rect">
            <a:avLst/>
          </a:prstGeom>
        </p:spPr>
      </p:pic>
      <p:sp>
        <p:nvSpPr>
          <p:cNvPr id="4" name="Slide Number Placeholder 3">
            <a:extLst>
              <a:ext uri="{FF2B5EF4-FFF2-40B4-BE49-F238E27FC236}">
                <a16:creationId xmlns:a16="http://schemas.microsoft.com/office/drawing/2014/main" id="{9B3327ED-CDC7-ED92-FBC0-77BCD5018AB6}"/>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
        <p:nvSpPr>
          <p:cNvPr id="5" name="Content Placeholder 4">
            <a:extLst>
              <a:ext uri="{FF2B5EF4-FFF2-40B4-BE49-F238E27FC236}">
                <a16:creationId xmlns:a16="http://schemas.microsoft.com/office/drawing/2014/main" id="{B0FBCD98-3BB8-7802-F26F-C95242E08890}"/>
              </a:ext>
            </a:extLst>
          </p:cNvPr>
          <p:cNvSpPr>
            <a:spLocks noGrp="1"/>
          </p:cNvSpPr>
          <p:nvPr>
            <p:ph sz="quarter" idx="13"/>
          </p:nvPr>
        </p:nvSpPr>
        <p:spPr/>
        <p:txBody>
          <a:bodyPr/>
          <a:lstStyle/>
          <a:p>
            <a:r>
              <a:rPr lang="en-US" dirty="0"/>
              <a:t>Human Resources Snapshot Collection</a:t>
            </a:r>
          </a:p>
        </p:txBody>
      </p:sp>
      <p:sp>
        <p:nvSpPr>
          <p:cNvPr id="6" name="Content Placeholder 5">
            <a:extLst>
              <a:ext uri="{FF2B5EF4-FFF2-40B4-BE49-F238E27FC236}">
                <a16:creationId xmlns:a16="http://schemas.microsoft.com/office/drawing/2014/main" id="{9B69A7C0-0826-8376-6BE2-20248F5CD67A}"/>
              </a:ext>
            </a:extLst>
          </p:cNvPr>
          <p:cNvSpPr>
            <a:spLocks noGrp="1"/>
          </p:cNvSpPr>
          <p:nvPr>
            <p:ph sz="quarter" idx="14"/>
          </p:nvPr>
        </p:nvSpPr>
        <p:spPr/>
        <p:txBody>
          <a:bodyPr/>
          <a:lstStyle/>
          <a:p>
            <a:r>
              <a:rPr lang="en-US" dirty="0">
                <a:hlinkClick r:id="rId8"/>
              </a:rPr>
              <a:t>HumanResourcesData@cde.state.co.us</a:t>
            </a:r>
            <a:endParaRPr lang="en-US" dirty="0"/>
          </a:p>
        </p:txBody>
      </p:sp>
    </p:spTree>
    <p:extLst>
      <p:ext uri="{BB962C8B-B14F-4D97-AF65-F5344CB8AC3E}">
        <p14:creationId xmlns:p14="http://schemas.microsoft.com/office/powerpoint/2010/main" val="3375647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BEB17-E3C0-C3F2-99C5-9404E7632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B5A4D9-B1E9-E91D-A75D-DDC513541145}"/>
              </a:ext>
            </a:extLst>
          </p:cNvPr>
          <p:cNvSpPr>
            <a:spLocks noGrp="1"/>
          </p:cNvSpPr>
          <p:nvPr>
            <p:ph type="title"/>
          </p:nvPr>
        </p:nvSpPr>
        <p:spPr/>
        <p:txBody>
          <a:bodyPr/>
          <a:lstStyle/>
          <a:p>
            <a:r>
              <a:rPr lang="en-US" dirty="0"/>
              <a:t>Educators Shortage Survey is open</a:t>
            </a:r>
            <a:br>
              <a:rPr lang="en-US" dirty="0"/>
            </a:br>
            <a:endParaRPr lang="en-US" dirty="0"/>
          </a:p>
        </p:txBody>
      </p:sp>
      <p:sp>
        <p:nvSpPr>
          <p:cNvPr id="4" name="Slide Number Placeholder 3">
            <a:extLst>
              <a:ext uri="{FF2B5EF4-FFF2-40B4-BE49-F238E27FC236}">
                <a16:creationId xmlns:a16="http://schemas.microsoft.com/office/drawing/2014/main" id="{BD6B6666-C0DE-3C5D-8469-4475E4331D53}"/>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
        <p:nvSpPr>
          <p:cNvPr id="5" name="Content Placeholder 4">
            <a:extLst>
              <a:ext uri="{FF2B5EF4-FFF2-40B4-BE49-F238E27FC236}">
                <a16:creationId xmlns:a16="http://schemas.microsoft.com/office/drawing/2014/main" id="{6EF00430-DDD7-34A7-D6DD-03E993FAB3E0}"/>
              </a:ext>
            </a:extLst>
          </p:cNvPr>
          <p:cNvSpPr>
            <a:spLocks noGrp="1"/>
          </p:cNvSpPr>
          <p:nvPr>
            <p:ph sz="quarter" idx="13"/>
          </p:nvPr>
        </p:nvSpPr>
        <p:spPr/>
        <p:txBody>
          <a:bodyPr/>
          <a:lstStyle/>
          <a:p>
            <a:r>
              <a:rPr lang="en-US" dirty="0"/>
              <a:t>Human Resources Snapshot Collection</a:t>
            </a:r>
          </a:p>
        </p:txBody>
      </p:sp>
      <p:sp>
        <p:nvSpPr>
          <p:cNvPr id="6" name="Content Placeholder 5">
            <a:extLst>
              <a:ext uri="{FF2B5EF4-FFF2-40B4-BE49-F238E27FC236}">
                <a16:creationId xmlns:a16="http://schemas.microsoft.com/office/drawing/2014/main" id="{D9B4E26F-0726-80E7-15BC-EB634FE06888}"/>
              </a:ext>
            </a:extLst>
          </p:cNvPr>
          <p:cNvSpPr>
            <a:spLocks noGrp="1"/>
          </p:cNvSpPr>
          <p:nvPr>
            <p:ph sz="quarter" idx="14"/>
          </p:nvPr>
        </p:nvSpPr>
        <p:spPr/>
        <p:txBody>
          <a:bodyPr/>
          <a:lstStyle/>
          <a:p>
            <a:r>
              <a:rPr lang="en-US" dirty="0">
                <a:hlinkClick r:id="rId2"/>
              </a:rPr>
              <a:t>HumanResourcesData@cde.state.co.us</a:t>
            </a:r>
            <a:endParaRPr lang="en-US" dirty="0"/>
          </a:p>
        </p:txBody>
      </p:sp>
      <p:sp>
        <p:nvSpPr>
          <p:cNvPr id="3" name="TextBox 2">
            <a:extLst>
              <a:ext uri="{FF2B5EF4-FFF2-40B4-BE49-F238E27FC236}">
                <a16:creationId xmlns:a16="http://schemas.microsoft.com/office/drawing/2014/main" id="{16742000-FD99-4BE4-A90E-915D22BAF382}"/>
              </a:ext>
            </a:extLst>
          </p:cNvPr>
          <p:cNvSpPr txBox="1"/>
          <p:nvPr/>
        </p:nvSpPr>
        <p:spPr>
          <a:xfrm>
            <a:off x="443565" y="1400175"/>
            <a:ext cx="10900710" cy="3139321"/>
          </a:xfrm>
          <a:prstGeom prst="rect">
            <a:avLst/>
          </a:prstGeom>
          <a:noFill/>
        </p:spPr>
        <p:txBody>
          <a:bodyPr wrap="square" rtlCol="0">
            <a:spAutoFit/>
          </a:bodyPr>
          <a:lstStyle/>
          <a:p>
            <a:pPr marL="0" marR="0"/>
            <a:r>
              <a:rPr lang="en-US" sz="1800" b="1" dirty="0">
                <a:solidFill>
                  <a:srgbClr val="333333"/>
                </a:solidFill>
                <a:effectLst/>
                <a:latin typeface="Arial" panose="020B0604020202020204" pitchFamily="34" charset="0"/>
                <a:ea typeface="Aptos" panose="020B0004020202020204" pitchFamily="34" charset="0"/>
                <a:cs typeface="Aptos" panose="020B0004020202020204" pitchFamily="34" charset="0"/>
              </a:rPr>
              <a:t>2024-2025 Educators Shortage Survey</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dirty="0">
                <a:solidFill>
                  <a:srgbClr val="333333"/>
                </a:solidFill>
                <a:effectLst/>
                <a:latin typeface="Arial" panose="020B0604020202020204" pitchFamily="34" charset="0"/>
                <a:ea typeface="Aptos" panose="020B0004020202020204" pitchFamily="34" charset="0"/>
                <a:cs typeface="Aptos" panose="020B0004020202020204" pitchFamily="34" charset="0"/>
              </a:rPr>
              <a:t>Colorado state statute and Federal law require CDE to report educator shortage data annually to provide support for shortage areas and for continuation of financial benefits. Each district must complete the annual Educator Shortage Survey prior to obtaining CDE approval on the 2024-2025 Human Resources Snapshot. The survey should only be completed once for each district by appropriate staff. The district’s Human Resource team may be in the best position to respond to the survey.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endParaRPr lang="en-US" sz="1800" b="1" u="sng" dirty="0">
              <a:solidFill>
                <a:srgbClr val="467886"/>
              </a:solidFill>
              <a:effectLst/>
              <a:latin typeface="Arial Narrow" panose="020B0606020202030204" pitchFamily="34" charset="0"/>
              <a:ea typeface="Aptos" panose="020B0004020202020204" pitchFamily="34" charset="0"/>
              <a:cs typeface="Aptos" panose="020B0004020202020204" pitchFamily="34" charset="0"/>
              <a:hlinkClick r:id="rId3"/>
            </a:endParaRPr>
          </a:p>
          <a:p>
            <a:pPr marL="0" marR="0"/>
            <a:endParaRPr lang="en-US" b="1" u="sng" dirty="0">
              <a:solidFill>
                <a:srgbClr val="467886"/>
              </a:solidFill>
              <a:latin typeface="Arial Narrow" panose="020B0606020202030204" pitchFamily="34" charset="0"/>
              <a:ea typeface="Aptos" panose="020B0004020202020204" pitchFamily="34" charset="0"/>
              <a:cs typeface="Aptos" panose="020B0004020202020204" pitchFamily="34" charset="0"/>
              <a:hlinkClick r:id="rId3"/>
            </a:endParaRPr>
          </a:p>
          <a:p>
            <a:pPr marL="285750" marR="0" indent="-285750">
              <a:buFont typeface="Wingdings" panose="05000000000000000000" pitchFamily="2" charset="2"/>
              <a:buChar char="Ø"/>
            </a:pPr>
            <a:r>
              <a:rPr lang="en-US" sz="1800" b="1" u="sng" dirty="0">
                <a:solidFill>
                  <a:srgbClr val="467886"/>
                </a:solidFill>
                <a:effectLst/>
                <a:latin typeface="Arial Narrow" panose="020B0606020202030204" pitchFamily="34" charset="0"/>
                <a:ea typeface="Aptos" panose="020B0004020202020204" pitchFamily="34" charset="0"/>
                <a:cs typeface="Aptos" panose="020B0004020202020204" pitchFamily="34" charset="0"/>
                <a:hlinkClick r:id="rId3"/>
              </a:rPr>
              <a:t>2024-2025 Educators Shortage Survey link</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285750" marR="0" indent="-285750">
              <a:buFont typeface="Wingdings" panose="05000000000000000000" pitchFamily="2" charset="2"/>
              <a:buChar char="Ø"/>
            </a:pPr>
            <a:r>
              <a:rPr lang="en-US" sz="1800" u="sng" dirty="0">
                <a:solidFill>
                  <a:srgbClr val="467886"/>
                </a:solidFill>
                <a:effectLst/>
                <a:latin typeface="Arial Narrow" panose="020B0606020202030204" pitchFamily="34" charset="0"/>
                <a:ea typeface="Aptos" panose="020B0004020202020204" pitchFamily="34" charset="0"/>
                <a:cs typeface="Aptos" panose="020B0004020202020204" pitchFamily="34" charset="0"/>
                <a:hlinkClick r:id="rId4"/>
              </a:rPr>
              <a:t>Educators Shortage screenshots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285750" marR="0" indent="-285750">
              <a:buFont typeface="Wingdings" panose="05000000000000000000" pitchFamily="2" charset="2"/>
              <a:buChar char="Ø"/>
            </a:pPr>
            <a:r>
              <a:rPr lang="en-US" sz="1800" u="sng" dirty="0">
                <a:solidFill>
                  <a:srgbClr val="467886"/>
                </a:solidFill>
                <a:effectLst/>
                <a:latin typeface="Arial Narrow" panose="020B0606020202030204" pitchFamily="34" charset="0"/>
                <a:ea typeface="Aptos" panose="020B0004020202020204" pitchFamily="34" charset="0"/>
                <a:cs typeface="Aptos" panose="020B0004020202020204" pitchFamily="34" charset="0"/>
                <a:hlinkClick r:id="rId5"/>
              </a:rPr>
              <a:t>Educators Shortage FAQ</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00924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dirty="0"/>
              <a:t>Colorado Department of Education</a:t>
            </a:r>
            <a:br>
              <a:rPr lang="en-US" dirty="0"/>
            </a:br>
            <a:r>
              <a:rPr lang="en-US" dirty="0"/>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dirty="0">
                <a:hlinkClick r:id="rId3"/>
              </a:rPr>
              <a:t>Identity Management Site</a:t>
            </a:r>
            <a:endParaRPr lang="en-US" dirty="0"/>
          </a:p>
          <a:p>
            <a:pPr marL="0" indent="0">
              <a:buNone/>
            </a:pPr>
            <a:r>
              <a:rPr lang="en-US" dirty="0">
                <a:hlinkClick r:id="rId4"/>
              </a:rPr>
              <a:t>Frequently Asked Questions</a:t>
            </a:r>
            <a:endParaRPr lang="en-US" dirty="0"/>
          </a:p>
          <a:p>
            <a:r>
              <a:rPr lang="en-US" dirty="0"/>
              <a:t>How do I add myself or others to the email listserv for town hall emails and/or a specific collection?</a:t>
            </a:r>
            <a:endParaRPr lang="en-US" dirty="0">
              <a:ea typeface="Calibri"/>
              <a:cs typeface="Calibri"/>
            </a:endParaRPr>
          </a:p>
          <a:p>
            <a:pPr lvl="1"/>
            <a:r>
              <a:rPr lang="en-US" dirty="0"/>
              <a:t>Email lists are dependent on a person’s access rights in IdM. Contact your LAM to get an account or be assigned to a specific collection.</a:t>
            </a:r>
            <a:endParaRPr lang="en-US" dirty="0">
              <a:ea typeface="Calibri"/>
              <a:cs typeface="Calibri"/>
            </a:endParaRPr>
          </a:p>
          <a:p>
            <a:r>
              <a:rPr lang="en-US" dirty="0"/>
              <a:t>Where can I find the IdM role mappings for Data Pipeline and other applications?</a:t>
            </a:r>
            <a:endParaRPr lang="en-US" dirty="0">
              <a:ea typeface="Calibri"/>
              <a:cs typeface="Calibri"/>
            </a:endParaRPr>
          </a:p>
          <a:p>
            <a:pPr lvl="1"/>
            <a:r>
              <a:rPr lang="en-US" dirty="0">
                <a:hlinkClick r:id="rId5"/>
              </a:rPr>
              <a:t>Role Mapping (XLS)</a:t>
            </a:r>
            <a:endParaRPr lang="en-US" dirty="0"/>
          </a:p>
          <a:p>
            <a:endParaRPr lang="en-US" dirty="0"/>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dirty="0"/>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dirty="0"/>
              <a:t>I am a LAM. How do I update the user permissions for someone in my district?</a:t>
            </a:r>
          </a:p>
          <a:p>
            <a:pPr lvl="1"/>
            <a:r>
              <a:rPr lang="en-US" dirty="0">
                <a:hlinkClick r:id="rId6"/>
              </a:rPr>
              <a:t>Follow the steps outlined in the IdM Quick Guide for Access Management (DOCX)</a:t>
            </a:r>
            <a:endParaRPr lang="en-US" dirty="0"/>
          </a:p>
          <a:p>
            <a:r>
              <a:rPr lang="en-US" dirty="0">
                <a:solidFill>
                  <a:srgbClr val="C00000"/>
                </a:solidFill>
              </a:rPr>
              <a:t>Important: </a:t>
            </a:r>
            <a:r>
              <a:rPr lang="en-US" dirty="0"/>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F178A-917F-9746-62B3-F964806D31FD}"/>
              </a:ext>
            </a:extLst>
          </p:cNvPr>
          <p:cNvSpPr>
            <a:spLocks noGrp="1"/>
          </p:cNvSpPr>
          <p:nvPr>
            <p:ph type="title"/>
          </p:nvPr>
        </p:nvSpPr>
        <p:spPr>
          <a:xfrm>
            <a:off x="155448" y="237745"/>
            <a:ext cx="7580376" cy="1197864"/>
          </a:xfrm>
        </p:spPr>
        <p:txBody>
          <a:bodyPr/>
          <a:lstStyle/>
          <a:p>
            <a:r>
              <a:rPr lang="en-US" dirty="0"/>
              <a:t>Human Resources Snapshot Collection</a:t>
            </a:r>
          </a:p>
        </p:txBody>
      </p:sp>
      <p:sp>
        <p:nvSpPr>
          <p:cNvPr id="3" name="Content Placeholder 2">
            <a:extLst>
              <a:ext uri="{FF2B5EF4-FFF2-40B4-BE49-F238E27FC236}">
                <a16:creationId xmlns:a16="http://schemas.microsoft.com/office/drawing/2014/main" id="{F8626D9F-9A71-3A4D-B2B0-50197985CF77}"/>
              </a:ext>
            </a:extLst>
          </p:cNvPr>
          <p:cNvSpPr>
            <a:spLocks noGrp="1"/>
          </p:cNvSpPr>
          <p:nvPr>
            <p:ph sz="quarter" idx="13"/>
          </p:nvPr>
        </p:nvSpPr>
        <p:spPr/>
        <p:txBody>
          <a:bodyPr/>
          <a:lstStyle/>
          <a:p>
            <a:r>
              <a:rPr lang="en-US" dirty="0">
                <a:hlinkClick r:id="rId2"/>
              </a:rPr>
              <a:t>Staff Interchange website</a:t>
            </a:r>
            <a:endParaRPr lang="en-US" dirty="0"/>
          </a:p>
          <a:p>
            <a:r>
              <a:rPr lang="en-US" dirty="0">
                <a:hlinkClick r:id="rId3"/>
              </a:rPr>
              <a:t>Human Resources Snapshot website</a:t>
            </a:r>
            <a:endParaRPr lang="en-US"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Museo Slab 500" panose="02000000000000000000" pitchFamily="50" charset="0"/>
                <a:ea typeface="+mn-ea"/>
                <a:cs typeface="+mn-cs"/>
              </a:rPr>
              <a:t>Questions contact:  Dawna Gudka-collection lead</a:t>
            </a:r>
          </a:p>
          <a:p>
            <a:r>
              <a:rPr lang="en-US" dirty="0"/>
              <a:t>Email </a:t>
            </a:r>
            <a:r>
              <a:rPr lang="en-US" dirty="0">
                <a:hlinkClick r:id="rId4"/>
              </a:rPr>
              <a:t>HumanResourcesData@cde.state.co.us</a:t>
            </a:r>
            <a:endParaRPr lang="en-US" dirty="0"/>
          </a:p>
          <a:p>
            <a:r>
              <a:rPr lang="en-US" dirty="0"/>
              <a:t>(303) 598-7901</a:t>
            </a:r>
          </a:p>
          <a:p>
            <a:r>
              <a:rPr lang="en-US" dirty="0"/>
              <a:t>Reminder to include your 4-digit LEA code in all CDE emails</a:t>
            </a:r>
          </a:p>
        </p:txBody>
      </p:sp>
      <p:sp>
        <p:nvSpPr>
          <p:cNvPr id="4" name="Slide Number Placeholder 3">
            <a:extLst>
              <a:ext uri="{FF2B5EF4-FFF2-40B4-BE49-F238E27FC236}">
                <a16:creationId xmlns:a16="http://schemas.microsoft.com/office/drawing/2014/main" id="{D6B6B807-AB58-493C-1ACF-5DEB782FCFD9}"/>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3762705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normAutofit fontScale="90000"/>
          </a:bodyPr>
          <a:lstStyle/>
          <a:p>
            <a:r>
              <a:rPr lang="en-US" dirty="0"/>
              <a:t>Special Education </a:t>
            </a:r>
            <a:br>
              <a:rPr lang="en-US" dirty="0"/>
            </a:br>
            <a:r>
              <a:rPr lang="en-US" dirty="0"/>
              <a:t>December Count Snapshot</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lnSpcReduction="10000"/>
          </a:bodyPr>
          <a:lstStyle/>
          <a:p>
            <a:endParaRPr lang="en-US" dirty="0">
              <a:latin typeface="Museo Slab 500"/>
            </a:endParaRPr>
          </a:p>
          <a:p>
            <a:r>
              <a:rPr lang="en-US" dirty="0">
                <a:latin typeface="Museo Slab 500"/>
              </a:rPr>
              <a:t>Lindsey Heitman</a:t>
            </a:r>
            <a:endParaRPr lang="en-US" dirty="0"/>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3494396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50728-0052-3F47-CE71-C6ACD266E7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61E21D-A05A-95CC-7247-82B33D40DD86}"/>
              </a:ext>
            </a:extLst>
          </p:cNvPr>
          <p:cNvSpPr>
            <a:spLocks noGrp="1"/>
          </p:cNvSpPr>
          <p:nvPr>
            <p:ph type="title"/>
          </p:nvPr>
        </p:nvSpPr>
        <p:spPr/>
        <p:txBody>
          <a:bodyPr>
            <a:normAutofit/>
          </a:bodyPr>
          <a:lstStyle/>
          <a:p>
            <a:r>
              <a:rPr lang="en-US" sz="2800" dirty="0"/>
              <a:t>Special Education December Count</a:t>
            </a:r>
            <a:br>
              <a:rPr lang="en-US" sz="2800" dirty="0"/>
            </a:br>
            <a:r>
              <a:rPr lang="en-US" sz="2800" dirty="0"/>
              <a:t> Training</a:t>
            </a:r>
          </a:p>
        </p:txBody>
      </p:sp>
      <p:sp>
        <p:nvSpPr>
          <p:cNvPr id="3" name="Content Placeholder 2">
            <a:extLst>
              <a:ext uri="{FF2B5EF4-FFF2-40B4-BE49-F238E27FC236}">
                <a16:creationId xmlns:a16="http://schemas.microsoft.com/office/drawing/2014/main" id="{5EB5393C-20DE-CEF8-3E5A-C122AACCFA6D}"/>
              </a:ext>
            </a:extLst>
          </p:cNvPr>
          <p:cNvSpPr>
            <a:spLocks noGrp="1"/>
          </p:cNvSpPr>
          <p:nvPr>
            <p:ph idx="1"/>
          </p:nvPr>
        </p:nvSpPr>
        <p:spPr>
          <a:xfrm>
            <a:off x="838199" y="1554479"/>
            <a:ext cx="10888133" cy="4626187"/>
          </a:xfrm>
        </p:spPr>
        <p:txBody>
          <a:bodyPr>
            <a:normAutofit fontScale="92500" lnSpcReduction="10000"/>
          </a:bodyPr>
          <a:lstStyle/>
          <a:p>
            <a:pPr marL="0" marR="0" lvl="0" indent="0">
              <a:buNone/>
            </a:pPr>
            <a:r>
              <a:rPr lang="en-US" sz="1900" dirty="0">
                <a:effectLst/>
                <a:ea typeface="Times New Roman" panose="02020603050405020304" pitchFamily="18" charset="0"/>
              </a:rPr>
              <a:t>Trainings posted and available to listen or review slides:</a:t>
            </a:r>
          </a:p>
          <a:p>
            <a:pPr marR="0" lvl="0"/>
            <a:r>
              <a:rPr lang="en-US" sz="1900" dirty="0">
                <a:effectLst/>
                <a:ea typeface="Times New Roman" panose="02020603050405020304" pitchFamily="18" charset="0"/>
              </a:rPr>
              <a:t>2024-2025 Special Education IEP Interchange Training posted </a:t>
            </a:r>
            <a:r>
              <a:rPr lang="en-US" sz="1900" dirty="0">
                <a:effectLst/>
                <a:ea typeface="Times New Roman" panose="02020603050405020304" pitchFamily="18" charset="0"/>
                <a:hlinkClick r:id="rId2"/>
              </a:rPr>
              <a:t>here</a:t>
            </a:r>
            <a:endParaRPr lang="en-US" sz="1900" dirty="0">
              <a:effectLst/>
              <a:ea typeface="Times New Roman" panose="02020603050405020304" pitchFamily="18" charset="0"/>
            </a:endParaRPr>
          </a:p>
          <a:p>
            <a:pPr marR="0" lvl="0"/>
            <a:r>
              <a:rPr lang="en-US" sz="1900" dirty="0">
                <a:effectLst/>
                <a:ea typeface="Times New Roman" panose="02020603050405020304" pitchFamily="18" charset="0"/>
              </a:rPr>
              <a:t>2024-2025 Special Ed December Count Snapshot Annual Training </a:t>
            </a:r>
            <a:r>
              <a:rPr lang="en-US" sz="1900" dirty="0">
                <a:ea typeface="Aptos" panose="020B0004020202020204" pitchFamily="34" charset="0"/>
              </a:rPr>
              <a:t>posted </a:t>
            </a:r>
            <a:r>
              <a:rPr lang="en-US" sz="1900" dirty="0">
                <a:ea typeface="Aptos" panose="020B0004020202020204" pitchFamily="34" charset="0"/>
                <a:hlinkClick r:id="rId3"/>
              </a:rPr>
              <a:t>here</a:t>
            </a:r>
            <a:r>
              <a:rPr lang="en-US" sz="1900" dirty="0">
                <a:ea typeface="Aptos" panose="020B0004020202020204" pitchFamily="34" charset="0"/>
              </a:rPr>
              <a:t> </a:t>
            </a:r>
          </a:p>
          <a:p>
            <a:pPr marL="457200" marR="0" lvl="1" indent="0">
              <a:buNone/>
            </a:pPr>
            <a:endParaRPr lang="en-US" sz="1900" u="sng" dirty="0">
              <a:effectLst>
                <a:outerShdw blurRad="38100" dist="38100" dir="2700000" algn="tl">
                  <a:srgbClr val="000000">
                    <a:alpha val="43137"/>
                  </a:srgbClr>
                </a:outerShdw>
              </a:effectLst>
              <a:ea typeface="Aptos" panose="020B0004020202020204" pitchFamily="34" charset="0"/>
            </a:endParaRPr>
          </a:p>
          <a:p>
            <a:pPr marL="0" indent="0">
              <a:buNone/>
            </a:pPr>
            <a:r>
              <a:rPr lang="en-US" sz="1900" u="sng" dirty="0">
                <a:effectLst>
                  <a:outerShdw blurRad="38100" dist="38100" dir="2700000" algn="tl">
                    <a:srgbClr val="000000">
                      <a:alpha val="43137"/>
                    </a:srgbClr>
                  </a:outerShdw>
                </a:effectLst>
                <a:ea typeface="Aptos" panose="020B0004020202020204" pitchFamily="34" charset="0"/>
              </a:rPr>
              <a:t>Upcoming</a:t>
            </a:r>
          </a:p>
          <a:p>
            <a:pPr marL="342900" marR="0" lvl="0" indent="-342900">
              <a:buFont typeface="Symbol" panose="05050102010706020507" pitchFamily="18" charset="2"/>
              <a:buChar char=""/>
            </a:pPr>
            <a:r>
              <a:rPr lang="en-US" sz="1900" dirty="0">
                <a:solidFill>
                  <a:srgbClr val="252424"/>
                </a:solidFill>
                <a:effectLst/>
                <a:ea typeface="Times New Roman" panose="02020603050405020304" pitchFamily="18" charset="0"/>
              </a:rPr>
              <a:t>Special Education December Count Office Hours</a:t>
            </a:r>
            <a:endParaRPr lang="en-US" sz="1900" dirty="0">
              <a:effectLst/>
              <a:ea typeface="Aptos" panose="020B0004020202020204" pitchFamily="34" charset="0"/>
            </a:endParaRPr>
          </a:p>
          <a:p>
            <a:pPr marL="742950" marR="0" lvl="1" indent="-285750">
              <a:buFont typeface="Courier New" panose="02070309020205020404" pitchFamily="49" charset="0"/>
              <a:buChar char="o"/>
            </a:pPr>
            <a:r>
              <a:rPr lang="en-US" sz="1900" dirty="0">
                <a:solidFill>
                  <a:srgbClr val="252424"/>
                </a:solidFill>
                <a:effectLst/>
                <a:ea typeface="Times New Roman" panose="02020603050405020304" pitchFamily="18" charset="0"/>
              </a:rPr>
              <a:t>Wednesday, November 20</a:t>
            </a:r>
            <a:r>
              <a:rPr lang="en-US" sz="1900" baseline="30000" dirty="0">
                <a:solidFill>
                  <a:srgbClr val="252424"/>
                </a:solidFill>
                <a:effectLst/>
                <a:ea typeface="Times New Roman" panose="02020603050405020304" pitchFamily="18" charset="0"/>
              </a:rPr>
              <a:t>th</a:t>
            </a:r>
            <a:r>
              <a:rPr lang="en-US" sz="1900" dirty="0">
                <a:solidFill>
                  <a:srgbClr val="252424"/>
                </a:solidFill>
                <a:effectLst/>
                <a:ea typeface="Times New Roman" panose="02020603050405020304" pitchFamily="18" charset="0"/>
              </a:rPr>
              <a:t> from 10:30 – 11:30</a:t>
            </a:r>
            <a:endParaRPr lang="en-US" sz="1900" dirty="0">
              <a:effectLst/>
              <a:ea typeface="Aptos" panose="020B0004020202020204" pitchFamily="34" charset="0"/>
            </a:endParaRPr>
          </a:p>
          <a:p>
            <a:pPr marL="742950" marR="0" lvl="1" indent="-285750">
              <a:buFont typeface="Courier New" panose="02070309020205020404" pitchFamily="49" charset="0"/>
              <a:buChar char="o"/>
            </a:pPr>
            <a:r>
              <a:rPr lang="en-US" sz="1900" dirty="0">
                <a:solidFill>
                  <a:srgbClr val="252424"/>
                </a:solidFill>
                <a:effectLst/>
                <a:ea typeface="Times New Roman" panose="02020603050405020304" pitchFamily="18" charset="0"/>
              </a:rPr>
              <a:t>Topics to be determined</a:t>
            </a:r>
            <a:endParaRPr lang="en-US" sz="1900" dirty="0">
              <a:effectLst/>
              <a:ea typeface="Aptos" panose="020B0004020202020204" pitchFamily="34" charset="0"/>
            </a:endParaRPr>
          </a:p>
          <a:p>
            <a:pPr marL="742950" marR="0" lvl="1" indent="-285750">
              <a:buFont typeface="Courier New" panose="02070309020205020404" pitchFamily="49" charset="0"/>
              <a:buChar char="o"/>
            </a:pPr>
            <a:r>
              <a:rPr lang="en-US" sz="1900" dirty="0">
                <a:solidFill>
                  <a:srgbClr val="252424"/>
                </a:solidFill>
                <a:effectLst/>
                <a:ea typeface="Times New Roman" panose="02020603050405020304" pitchFamily="18" charset="0"/>
              </a:rPr>
              <a:t>Microsoft Teams Meeting </a:t>
            </a:r>
            <a:r>
              <a:rPr lang="en-US" sz="1900" b="1" u="sng" dirty="0">
                <a:solidFill>
                  <a:srgbClr val="5B5FC7"/>
                </a:solidFill>
                <a:effectLst/>
                <a:ea typeface="Times New Roman" panose="02020603050405020304" pitchFamily="18" charset="0"/>
                <a:hlinkClick r:id="rId4" tooltip="Meeting join link"/>
              </a:rPr>
              <a:t>Join the meeting now</a:t>
            </a:r>
            <a:r>
              <a:rPr lang="en-US" sz="1900" dirty="0">
                <a:solidFill>
                  <a:srgbClr val="242424"/>
                </a:solidFill>
                <a:effectLst/>
                <a:ea typeface="Times New Roman" panose="02020603050405020304" pitchFamily="18" charset="0"/>
              </a:rPr>
              <a:t> </a:t>
            </a:r>
            <a:endParaRPr lang="en-US" sz="1900" dirty="0">
              <a:effectLst/>
              <a:ea typeface="Aptos" panose="020B0004020202020204" pitchFamily="34" charset="0"/>
            </a:endParaRPr>
          </a:p>
          <a:p>
            <a:pPr marL="942975" lvl="2" indent="-257175">
              <a:spcBef>
                <a:spcPts val="0"/>
              </a:spcBef>
              <a:buFont typeface="Symbol" panose="05050102010706020507" pitchFamily="18" charset="2"/>
              <a:buChar char=""/>
            </a:pPr>
            <a:endParaRPr lang="en-US" sz="1900" dirty="0">
              <a:latin typeface="Calibri" panose="020F0502020204030204" pitchFamily="34" charset="0"/>
              <a:ea typeface="Calibri" panose="020F0502020204030204" pitchFamily="34" charset="0"/>
            </a:endParaRPr>
          </a:p>
          <a:p>
            <a:pPr marL="342900" lvl="1" indent="0">
              <a:buNone/>
            </a:pPr>
            <a:endParaRPr lang="en-US" sz="1900" dirty="0"/>
          </a:p>
          <a:p>
            <a:pPr marL="342900" marR="0" lvl="0" indent="-342900">
              <a:buFont typeface="Symbol" panose="05050102010706020507" pitchFamily="18" charset="2"/>
              <a:buChar char=""/>
            </a:pPr>
            <a:r>
              <a:rPr lang="en-US" sz="1900" dirty="0">
                <a:solidFill>
                  <a:srgbClr val="252424"/>
                </a:solidFill>
                <a:effectLst/>
                <a:ea typeface="Times New Roman" panose="02020603050405020304" pitchFamily="18" charset="0"/>
              </a:rPr>
              <a:t>Special Education December Count Office Hours</a:t>
            </a:r>
            <a:endParaRPr lang="en-US" sz="1900" dirty="0">
              <a:effectLst/>
              <a:ea typeface="Aptos" panose="020B0004020202020204" pitchFamily="34" charset="0"/>
            </a:endParaRPr>
          </a:p>
          <a:p>
            <a:pPr marL="742950" marR="0" lvl="1" indent="-285750">
              <a:buFont typeface="Courier New" panose="02070309020205020404" pitchFamily="49" charset="0"/>
              <a:buChar char="o"/>
            </a:pPr>
            <a:r>
              <a:rPr lang="en-US" sz="1900" dirty="0">
                <a:solidFill>
                  <a:srgbClr val="252424"/>
                </a:solidFill>
                <a:effectLst/>
                <a:ea typeface="Times New Roman" panose="02020603050405020304" pitchFamily="18" charset="0"/>
              </a:rPr>
              <a:t>Wednesday, December 4</a:t>
            </a:r>
            <a:r>
              <a:rPr lang="en-US" sz="1900" baseline="30000" dirty="0">
                <a:solidFill>
                  <a:srgbClr val="252424"/>
                </a:solidFill>
                <a:effectLst/>
                <a:ea typeface="Times New Roman" panose="02020603050405020304" pitchFamily="18" charset="0"/>
              </a:rPr>
              <a:t>th</a:t>
            </a:r>
            <a:r>
              <a:rPr lang="en-US" sz="1900" dirty="0">
                <a:solidFill>
                  <a:srgbClr val="252424"/>
                </a:solidFill>
                <a:effectLst/>
                <a:ea typeface="Times New Roman" panose="02020603050405020304" pitchFamily="18" charset="0"/>
              </a:rPr>
              <a:t> from 1:00 – 2:00</a:t>
            </a:r>
            <a:endParaRPr lang="en-US" sz="1900" dirty="0">
              <a:effectLst/>
              <a:ea typeface="Aptos" panose="020B0004020202020204" pitchFamily="34" charset="0"/>
            </a:endParaRPr>
          </a:p>
          <a:p>
            <a:pPr marL="742950" marR="0" lvl="1" indent="-285750">
              <a:buFont typeface="Courier New" panose="02070309020205020404" pitchFamily="49" charset="0"/>
              <a:buChar char="o"/>
            </a:pPr>
            <a:r>
              <a:rPr lang="en-US" sz="1900" dirty="0">
                <a:solidFill>
                  <a:srgbClr val="252424"/>
                </a:solidFill>
                <a:ea typeface="Aptos" panose="020B0004020202020204" pitchFamily="34" charset="0"/>
              </a:rPr>
              <a:t>Staff Approval Matrix </a:t>
            </a:r>
            <a:endParaRPr lang="en-US" sz="1900" dirty="0">
              <a:effectLst/>
              <a:ea typeface="Aptos" panose="020B0004020202020204" pitchFamily="34" charset="0"/>
            </a:endParaRPr>
          </a:p>
          <a:p>
            <a:pPr marL="742950" lvl="1" indent="-285750">
              <a:buFont typeface="Courier New" panose="02070309020205020404" pitchFamily="49" charset="0"/>
              <a:buChar char="o"/>
            </a:pPr>
            <a:r>
              <a:rPr lang="en-US" sz="1900" dirty="0">
                <a:solidFill>
                  <a:srgbClr val="252424"/>
                </a:solidFill>
                <a:effectLst/>
                <a:ea typeface="Times New Roman" panose="02020603050405020304" pitchFamily="18" charset="0"/>
              </a:rPr>
              <a:t>Microsoft Teams Meeting </a:t>
            </a:r>
            <a:r>
              <a:rPr lang="en-US" sz="1900" b="1" u="sng" dirty="0">
                <a:solidFill>
                  <a:srgbClr val="5B5FC7"/>
                </a:solidFill>
                <a:effectLst/>
                <a:ea typeface="Aptos" panose="020B0004020202020204" pitchFamily="34" charset="0"/>
                <a:cs typeface="Aptos" panose="020B0004020202020204" pitchFamily="34" charset="0"/>
                <a:hlinkClick r:id="rId5" tooltip="Meeting join link"/>
              </a:rPr>
              <a:t>Join the meeting now</a:t>
            </a:r>
            <a:r>
              <a:rPr lang="en-US" sz="1900" dirty="0">
                <a:solidFill>
                  <a:srgbClr val="242424"/>
                </a:solidFill>
                <a:effectLst/>
                <a:ea typeface="Aptos" panose="020B0004020202020204" pitchFamily="34" charset="0"/>
                <a:cs typeface="Aptos" panose="020B0004020202020204" pitchFamily="34" charset="0"/>
              </a:rPr>
              <a:t> </a:t>
            </a:r>
            <a:endParaRPr lang="en-US" sz="1900" dirty="0">
              <a:effectLst/>
              <a:ea typeface="Aptos" panose="020B0004020202020204" pitchFamily="34" charset="0"/>
              <a:cs typeface="Aptos" panose="020B0004020202020204" pitchFamily="34" charset="0"/>
            </a:endParaRPr>
          </a:p>
          <a:p>
            <a:pPr marL="742950" marR="0" lvl="1" indent="-285750">
              <a:buFont typeface="Courier New" panose="02070309020205020404" pitchFamily="49" charset="0"/>
              <a:buChar char="o"/>
            </a:pPr>
            <a:endParaRPr lang="en-US" dirty="0"/>
          </a:p>
        </p:txBody>
      </p:sp>
      <p:sp>
        <p:nvSpPr>
          <p:cNvPr id="4" name="Slide Number Placeholder 3">
            <a:extLst>
              <a:ext uri="{FF2B5EF4-FFF2-40B4-BE49-F238E27FC236}">
                <a16:creationId xmlns:a16="http://schemas.microsoft.com/office/drawing/2014/main" id="{8FEC5966-7BD7-6239-CDE8-CAE00C1FB25A}"/>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
        <p:nvSpPr>
          <p:cNvPr id="5" name="Content Placeholder 4">
            <a:extLst>
              <a:ext uri="{FF2B5EF4-FFF2-40B4-BE49-F238E27FC236}">
                <a16:creationId xmlns:a16="http://schemas.microsoft.com/office/drawing/2014/main" id="{FB84CC1A-F409-DDB1-E731-C89AEE4DE857}"/>
              </a:ext>
            </a:extLst>
          </p:cNvPr>
          <p:cNvSpPr>
            <a:spLocks noGrp="1"/>
          </p:cNvSpPr>
          <p:nvPr>
            <p:ph sz="quarter" idx="13"/>
          </p:nvPr>
        </p:nvSpPr>
        <p:spPr/>
        <p:txBody>
          <a:bodyPr>
            <a:normAutofit fontScale="85000" lnSpcReduction="10000"/>
          </a:bodyPr>
          <a:lstStyle/>
          <a:p>
            <a:r>
              <a:rPr lang="en-US" dirty="0"/>
              <a:t>Special Education December Count – Lindsey Heitman</a:t>
            </a:r>
          </a:p>
        </p:txBody>
      </p:sp>
      <p:sp>
        <p:nvSpPr>
          <p:cNvPr id="6" name="Content Placeholder 5">
            <a:extLst>
              <a:ext uri="{FF2B5EF4-FFF2-40B4-BE49-F238E27FC236}">
                <a16:creationId xmlns:a16="http://schemas.microsoft.com/office/drawing/2014/main" id="{B7983A59-2FD0-9927-D638-76EF73714A11}"/>
              </a:ext>
            </a:extLst>
          </p:cNvPr>
          <p:cNvSpPr>
            <a:spLocks noGrp="1"/>
          </p:cNvSpPr>
          <p:nvPr>
            <p:ph sz="quarter" idx="14"/>
          </p:nvPr>
        </p:nvSpPr>
        <p:spPr/>
        <p:txBody>
          <a:bodyPr>
            <a:normAutofit/>
          </a:bodyPr>
          <a:lstStyle/>
          <a:p>
            <a:r>
              <a:rPr lang="en-US" dirty="0">
                <a:hlinkClick r:id="rId6"/>
              </a:rPr>
              <a:t>SpedDecCount@cde.state.co.us</a:t>
            </a:r>
            <a:r>
              <a:rPr lang="en-US" dirty="0"/>
              <a:t> </a:t>
            </a:r>
          </a:p>
        </p:txBody>
      </p:sp>
    </p:spTree>
    <p:extLst>
      <p:ext uri="{BB962C8B-B14F-4D97-AF65-F5344CB8AC3E}">
        <p14:creationId xmlns:p14="http://schemas.microsoft.com/office/powerpoint/2010/main" val="2686374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BE45B-400D-49F9-A728-0C452172FC85}"/>
              </a:ext>
            </a:extLst>
          </p:cNvPr>
          <p:cNvSpPr>
            <a:spLocks noGrp="1"/>
          </p:cNvSpPr>
          <p:nvPr>
            <p:ph type="title"/>
          </p:nvPr>
        </p:nvSpPr>
        <p:spPr/>
        <p:txBody>
          <a:bodyPr/>
          <a:lstStyle/>
          <a:p>
            <a:r>
              <a:rPr lang="en-US" dirty="0"/>
              <a:t>Special Education December Count  </a:t>
            </a:r>
            <a:br>
              <a:rPr lang="en-US" dirty="0"/>
            </a:br>
            <a:r>
              <a:rPr lang="en-US" dirty="0"/>
              <a:t>First interim deadline was this week!</a:t>
            </a:r>
          </a:p>
        </p:txBody>
      </p:sp>
      <p:sp>
        <p:nvSpPr>
          <p:cNvPr id="3" name="Content Placeholder 2">
            <a:extLst>
              <a:ext uri="{FF2B5EF4-FFF2-40B4-BE49-F238E27FC236}">
                <a16:creationId xmlns:a16="http://schemas.microsoft.com/office/drawing/2014/main" id="{77799BA6-85E3-41B8-9FBB-BF7F2789FC89}"/>
              </a:ext>
            </a:extLst>
          </p:cNvPr>
          <p:cNvSpPr>
            <a:spLocks noGrp="1"/>
          </p:cNvSpPr>
          <p:nvPr>
            <p:ph idx="1"/>
          </p:nvPr>
        </p:nvSpPr>
        <p:spPr/>
        <p:txBody>
          <a:bodyPr>
            <a:normAutofit/>
          </a:bodyPr>
          <a:lstStyle/>
          <a:p>
            <a:pPr marL="0" indent="0">
              <a:buNone/>
            </a:pPr>
            <a:r>
              <a:rPr lang="en-US" sz="1800" b="1" u="sng" dirty="0"/>
              <a:t>November Deadline</a:t>
            </a:r>
          </a:p>
          <a:p>
            <a:pPr lvl="0"/>
            <a:r>
              <a:rPr lang="en-US" sz="1800" dirty="0"/>
              <a:t>Wednesday, November 13</a:t>
            </a:r>
            <a:r>
              <a:rPr lang="en-US" sz="1800" baseline="30000" dirty="0"/>
              <a:t>th</a:t>
            </a:r>
            <a:r>
              <a:rPr lang="en-US" sz="1800" dirty="0"/>
              <a:t>: all Interchange files uploaded at least once </a:t>
            </a:r>
            <a:endParaRPr lang="en-US" sz="1800" dirty="0">
              <a:solidFill>
                <a:srgbClr val="7030A0"/>
              </a:solidFill>
            </a:endParaRPr>
          </a:p>
          <a:p>
            <a:pPr marL="457200" lvl="1" indent="0">
              <a:buNone/>
            </a:pPr>
            <a:r>
              <a:rPr lang="en-US" sz="1800" u="sng" dirty="0"/>
              <a:t>Special Education IEP Interchange (AU respondent)</a:t>
            </a:r>
          </a:p>
          <a:p>
            <a:pPr lvl="1">
              <a:buFont typeface="Wingdings" panose="05000000000000000000" pitchFamily="2" charset="2"/>
              <a:buChar char="q"/>
            </a:pPr>
            <a:r>
              <a:rPr lang="en-US" sz="1800" dirty="0"/>
              <a:t>Child File </a:t>
            </a:r>
          </a:p>
          <a:p>
            <a:pPr lvl="1">
              <a:buFont typeface="Wingdings" panose="05000000000000000000" pitchFamily="2" charset="2"/>
              <a:buChar char="q"/>
            </a:pPr>
            <a:r>
              <a:rPr lang="en-US" sz="1800" dirty="0"/>
              <a:t>Participation File</a:t>
            </a:r>
          </a:p>
          <a:p>
            <a:pPr marL="457200" lvl="1" indent="0">
              <a:buNone/>
            </a:pPr>
            <a:endParaRPr lang="en-US" sz="1800" dirty="0">
              <a:solidFill>
                <a:schemeClr val="accent2"/>
              </a:solidFill>
            </a:endParaRPr>
          </a:p>
          <a:p>
            <a:pPr marL="457200" lvl="1" indent="0">
              <a:buNone/>
            </a:pPr>
            <a:r>
              <a:rPr lang="en-US" sz="1800" u="sng" dirty="0"/>
              <a:t>Staff Interchange </a:t>
            </a:r>
          </a:p>
          <a:p>
            <a:pPr lvl="1">
              <a:buFont typeface="Wingdings" panose="05000000000000000000" pitchFamily="2" charset="2"/>
              <a:buChar char="q"/>
            </a:pPr>
            <a:r>
              <a:rPr lang="en-US" sz="1800" dirty="0"/>
              <a:t>Staff Profile File– District and/or AU respondent</a:t>
            </a:r>
          </a:p>
          <a:p>
            <a:pPr lvl="1">
              <a:buFont typeface="Wingdings" panose="05000000000000000000" pitchFamily="2" charset="2"/>
              <a:buChar char="q"/>
            </a:pPr>
            <a:r>
              <a:rPr lang="en-US" sz="1800" dirty="0"/>
              <a:t>Staff Assignment File– District and/or AU respondent</a:t>
            </a:r>
          </a:p>
          <a:p>
            <a:pPr marL="457200" lvl="1" indent="0">
              <a:buNone/>
            </a:pPr>
            <a:endParaRPr lang="en-US" sz="1800" b="1" u="sng" dirty="0"/>
          </a:p>
          <a:p>
            <a:pPr marL="0" indent="0">
              <a:buNone/>
            </a:pPr>
            <a:r>
              <a:rPr lang="en-US" sz="1800" b="1" u="sng" dirty="0"/>
              <a:t>December Deadline</a:t>
            </a:r>
            <a:endParaRPr lang="en-US" sz="1800" dirty="0">
              <a:solidFill>
                <a:srgbClr val="0070C0"/>
              </a:solidFill>
            </a:endParaRPr>
          </a:p>
          <a:p>
            <a:r>
              <a:rPr lang="en-US" sz="1800" dirty="0">
                <a:highlight>
                  <a:srgbClr val="FFFF00"/>
                </a:highlight>
              </a:rPr>
              <a:t>Wednesday, December 18</a:t>
            </a:r>
            <a:r>
              <a:rPr lang="en-US" sz="1800" baseline="30000" dirty="0">
                <a:highlight>
                  <a:srgbClr val="FFFF00"/>
                </a:highlight>
              </a:rPr>
              <a:t>th</a:t>
            </a:r>
            <a:r>
              <a:rPr lang="en-US" sz="1800" dirty="0">
                <a:highlight>
                  <a:srgbClr val="FFFF00"/>
                </a:highlight>
              </a:rPr>
              <a:t>: all interchange files error free</a:t>
            </a:r>
          </a:p>
          <a:p>
            <a:pPr lvl="1"/>
            <a:r>
              <a:rPr lang="en-US" sz="1800" dirty="0"/>
              <a:t>Includes Child, Participation, Staff Profile, Staff Assignment</a:t>
            </a:r>
          </a:p>
          <a:p>
            <a:pPr marL="457200" lvl="1" indent="0">
              <a:buNone/>
            </a:pPr>
            <a:endParaRPr lang="en-US" sz="1400" dirty="0">
              <a:solidFill>
                <a:schemeClr val="accent2"/>
              </a:solidFill>
            </a:endParaRPr>
          </a:p>
          <a:p>
            <a:pPr marL="0" indent="0">
              <a:buNone/>
            </a:pPr>
            <a:endParaRPr lang="en-US" dirty="0"/>
          </a:p>
        </p:txBody>
      </p:sp>
      <p:sp>
        <p:nvSpPr>
          <p:cNvPr id="4" name="Slide Number Placeholder 3">
            <a:extLst>
              <a:ext uri="{FF2B5EF4-FFF2-40B4-BE49-F238E27FC236}">
                <a16:creationId xmlns:a16="http://schemas.microsoft.com/office/drawing/2014/main" id="{6D746B00-C99D-41F5-A9EE-62C6A1C21522}"/>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
        <p:nvSpPr>
          <p:cNvPr id="7" name="Content Placeholder 4">
            <a:extLst>
              <a:ext uri="{FF2B5EF4-FFF2-40B4-BE49-F238E27FC236}">
                <a16:creationId xmlns:a16="http://schemas.microsoft.com/office/drawing/2014/main" id="{3A3E7709-8451-453F-5488-286FDF1E87A3}"/>
              </a:ext>
            </a:extLst>
          </p:cNvPr>
          <p:cNvSpPr>
            <a:spLocks noGrp="1"/>
          </p:cNvSpPr>
          <p:nvPr>
            <p:ph sz="quarter" idx="13"/>
          </p:nvPr>
        </p:nvSpPr>
        <p:spPr>
          <a:xfrm>
            <a:off x="1366838" y="6356350"/>
            <a:ext cx="4483100" cy="361950"/>
          </a:xfrm>
        </p:spPr>
        <p:txBody>
          <a:bodyPr>
            <a:normAutofit fontScale="85000" lnSpcReduction="10000"/>
          </a:bodyPr>
          <a:lstStyle/>
          <a:p>
            <a:r>
              <a:rPr lang="en-US" dirty="0"/>
              <a:t>Special Education December Count – Lindsey Heitman</a:t>
            </a:r>
          </a:p>
        </p:txBody>
      </p:sp>
      <p:sp>
        <p:nvSpPr>
          <p:cNvPr id="8" name="Content Placeholder 5">
            <a:extLst>
              <a:ext uri="{FF2B5EF4-FFF2-40B4-BE49-F238E27FC236}">
                <a16:creationId xmlns:a16="http://schemas.microsoft.com/office/drawing/2014/main" id="{32D890C5-D4D6-29E3-5289-B8E0843E349F}"/>
              </a:ext>
            </a:extLst>
          </p:cNvPr>
          <p:cNvSpPr>
            <a:spLocks noGrp="1"/>
          </p:cNvSpPr>
          <p:nvPr>
            <p:ph sz="quarter" idx="14"/>
          </p:nvPr>
        </p:nvSpPr>
        <p:spPr>
          <a:xfrm>
            <a:off x="6053138" y="6356350"/>
            <a:ext cx="4392612" cy="361950"/>
          </a:xfrm>
        </p:spPr>
        <p:txBody>
          <a:bodyPr>
            <a:normAutofit/>
          </a:bodyPr>
          <a:lstStyle/>
          <a:p>
            <a:r>
              <a:rPr lang="en-US" dirty="0">
                <a:hlinkClick r:id="rId2"/>
              </a:rPr>
              <a:t>SpedDecCount@cde.state.co.us</a:t>
            </a:r>
            <a:r>
              <a:rPr lang="en-US" dirty="0"/>
              <a:t> </a:t>
            </a:r>
          </a:p>
        </p:txBody>
      </p:sp>
    </p:spTree>
    <p:extLst>
      <p:ext uri="{BB962C8B-B14F-4D97-AF65-F5344CB8AC3E}">
        <p14:creationId xmlns:p14="http://schemas.microsoft.com/office/powerpoint/2010/main" val="4255703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868E2-815A-C003-2228-22D37D9A930B}"/>
              </a:ext>
            </a:extLst>
          </p:cNvPr>
          <p:cNvSpPr>
            <a:spLocks noGrp="1"/>
          </p:cNvSpPr>
          <p:nvPr>
            <p:ph type="title"/>
          </p:nvPr>
        </p:nvSpPr>
        <p:spPr/>
        <p:txBody>
          <a:bodyPr/>
          <a:lstStyle/>
          <a:p>
            <a:r>
              <a:rPr lang="en-US" dirty="0"/>
              <a:t>Special Education December Count</a:t>
            </a:r>
            <a:br>
              <a:rPr lang="en-US" dirty="0"/>
            </a:br>
            <a:r>
              <a:rPr lang="en-US" dirty="0"/>
              <a:t>Pipeline Error Reports</a:t>
            </a:r>
          </a:p>
        </p:txBody>
      </p:sp>
      <p:sp>
        <p:nvSpPr>
          <p:cNvPr id="12" name="TextBox 11">
            <a:extLst>
              <a:ext uri="{FF2B5EF4-FFF2-40B4-BE49-F238E27FC236}">
                <a16:creationId xmlns:a16="http://schemas.microsoft.com/office/drawing/2014/main" id="{03853022-BA8D-51A8-A11F-6733DAE1EDE8}"/>
              </a:ext>
            </a:extLst>
          </p:cNvPr>
          <p:cNvSpPr txBox="1"/>
          <p:nvPr/>
        </p:nvSpPr>
        <p:spPr>
          <a:xfrm>
            <a:off x="4134983" y="672619"/>
            <a:ext cx="3031623" cy="738664"/>
          </a:xfrm>
          <a:prstGeom prst="rect">
            <a:avLst/>
          </a:prstGeom>
          <a:solidFill>
            <a:schemeClr val="bg1">
              <a:lumMod val="95000"/>
            </a:schemeClr>
          </a:solidFill>
          <a:ln>
            <a:solidFill>
              <a:schemeClr val="tx1"/>
            </a:solidFill>
          </a:ln>
        </p:spPr>
        <p:txBody>
          <a:bodyPr wrap="square" rtlCol="0">
            <a:spAutoFit/>
          </a:bodyPr>
          <a:lstStyle/>
          <a:p>
            <a:r>
              <a:rPr lang="en-US" sz="1400" dirty="0">
                <a:solidFill>
                  <a:srgbClr val="C00000"/>
                </a:solidFill>
              </a:rPr>
              <a:t>For pulling both IEP Interchange and Dec Snapshot errors, Dataset is always Special Education IEP Interchange</a:t>
            </a:r>
          </a:p>
        </p:txBody>
      </p:sp>
      <p:sp>
        <p:nvSpPr>
          <p:cNvPr id="17" name="TextBox 16">
            <a:extLst>
              <a:ext uri="{FF2B5EF4-FFF2-40B4-BE49-F238E27FC236}">
                <a16:creationId xmlns:a16="http://schemas.microsoft.com/office/drawing/2014/main" id="{29516184-C361-C8C2-7C20-1AAB91AD6800}"/>
              </a:ext>
            </a:extLst>
          </p:cNvPr>
          <p:cNvSpPr txBox="1"/>
          <p:nvPr/>
        </p:nvSpPr>
        <p:spPr>
          <a:xfrm>
            <a:off x="8098287" y="108720"/>
            <a:ext cx="3031623" cy="1384995"/>
          </a:xfrm>
          <a:prstGeom prst="rect">
            <a:avLst/>
          </a:prstGeom>
          <a:solidFill>
            <a:schemeClr val="bg1">
              <a:lumMod val="95000"/>
            </a:schemeClr>
          </a:solidFill>
          <a:ln>
            <a:solidFill>
              <a:schemeClr val="tx1"/>
            </a:solidFill>
          </a:ln>
        </p:spPr>
        <p:txBody>
          <a:bodyPr wrap="square" rtlCol="0">
            <a:spAutoFit/>
          </a:bodyPr>
          <a:lstStyle/>
          <a:p>
            <a:pPr>
              <a:defRPr/>
            </a:pPr>
            <a:r>
              <a:rPr lang="en-US" sz="1400" dirty="0">
                <a:solidFill>
                  <a:srgbClr val="C00000"/>
                </a:solidFill>
                <a:latin typeface="Calibri" panose="020F0502020204030204"/>
              </a:rPr>
              <a:t>To find DEC Snapshot Errors, the File Types are:</a:t>
            </a:r>
          </a:p>
          <a:p>
            <a:pPr marL="285750" indent="-285750">
              <a:buFont typeface="Arial" panose="020B0604020202020204" pitchFamily="34" charset="0"/>
              <a:buChar char="•"/>
              <a:defRPr/>
            </a:pPr>
            <a:r>
              <a:rPr lang="en-US" sz="1400" dirty="0">
                <a:solidFill>
                  <a:srgbClr val="C00000"/>
                </a:solidFill>
                <a:latin typeface="Calibri" panose="020F0502020204030204"/>
              </a:rPr>
              <a:t>Sp. Ed December Count Staff </a:t>
            </a:r>
          </a:p>
          <a:p>
            <a:pPr marL="285750" indent="-285750">
              <a:buFont typeface="Arial" panose="020B0604020202020204" pitchFamily="34" charset="0"/>
              <a:buChar char="•"/>
              <a:defRPr/>
            </a:pPr>
            <a:r>
              <a:rPr lang="en-US" sz="1400" dirty="0">
                <a:solidFill>
                  <a:srgbClr val="C00000"/>
                </a:solidFill>
                <a:latin typeface="Calibri" panose="020F0502020204030204"/>
              </a:rPr>
              <a:t>Sp. Ed December Count Student  </a:t>
            </a:r>
          </a:p>
          <a:p>
            <a:pPr marL="285750" indent="-285750">
              <a:buFont typeface="Arial" panose="020B0604020202020204" pitchFamily="34" charset="0"/>
              <a:buChar char="•"/>
              <a:defRPr/>
            </a:pPr>
            <a:r>
              <a:rPr lang="en-US" sz="1400" dirty="0">
                <a:solidFill>
                  <a:srgbClr val="C00000"/>
                </a:solidFill>
                <a:latin typeface="Calibri" panose="020F0502020204030204"/>
              </a:rPr>
              <a:t>Both are ‘DC’ error codes</a:t>
            </a:r>
          </a:p>
          <a:p>
            <a:pPr>
              <a:defRPr/>
            </a:pPr>
            <a:endParaRPr lang="en-US" sz="1400" dirty="0">
              <a:solidFill>
                <a:prstClr val="black"/>
              </a:solidFill>
              <a:latin typeface="Calibri" panose="020F0502020204030204"/>
            </a:endParaRPr>
          </a:p>
        </p:txBody>
      </p:sp>
      <p:pic>
        <p:nvPicPr>
          <p:cNvPr id="5" name="Picture 2" descr="screenshot of Data Pipeline Dec Student errors that trigger when staff data is missing">
            <a:extLst>
              <a:ext uri="{FF2B5EF4-FFF2-40B4-BE49-F238E27FC236}">
                <a16:creationId xmlns:a16="http://schemas.microsoft.com/office/drawing/2014/main" id="{668C068C-5F33-3A0D-8ABC-DD4F137E0D3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195" r="1936"/>
          <a:stretch/>
        </p:blipFill>
        <p:spPr bwMode="auto">
          <a:xfrm>
            <a:off x="751359" y="1449949"/>
            <a:ext cx="10515600" cy="41831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Dataset- Special Education IEP Interchange">
            <a:extLst>
              <a:ext uri="{FF2B5EF4-FFF2-40B4-BE49-F238E27FC236}">
                <a16:creationId xmlns:a16="http://schemas.microsoft.com/office/drawing/2014/main" id="{B97B2651-CF0F-C5CC-AED6-88F7B1183D79}"/>
              </a:ext>
            </a:extLst>
          </p:cNvPr>
          <p:cNvSpPr/>
          <p:nvPr/>
        </p:nvSpPr>
        <p:spPr>
          <a:xfrm>
            <a:off x="3489768" y="1844094"/>
            <a:ext cx="1425652" cy="2707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8" name="Rectangle 7" descr="screenshot of Pipeline error reports screen">
            <a:extLst>
              <a:ext uri="{FF2B5EF4-FFF2-40B4-BE49-F238E27FC236}">
                <a16:creationId xmlns:a16="http://schemas.microsoft.com/office/drawing/2014/main" id="{2A5915E8-C093-D660-189C-6E48F97B7CFE}"/>
              </a:ext>
            </a:extLst>
          </p:cNvPr>
          <p:cNvSpPr/>
          <p:nvPr/>
        </p:nvSpPr>
        <p:spPr>
          <a:xfrm>
            <a:off x="7010323" y="1831342"/>
            <a:ext cx="1614200" cy="2707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FBCE7FCA-24F7-ADFE-10E0-D02B95E1818B}"/>
              </a:ext>
            </a:extLst>
          </p:cNvPr>
          <p:cNvSpPr txBox="1"/>
          <p:nvPr/>
        </p:nvSpPr>
        <p:spPr>
          <a:xfrm>
            <a:off x="3105487" y="5634569"/>
            <a:ext cx="6795174" cy="738664"/>
          </a:xfrm>
          <a:prstGeom prst="rect">
            <a:avLst/>
          </a:prstGeom>
          <a:solidFill>
            <a:schemeClr val="bg1">
              <a:lumMod val="95000"/>
            </a:schemeClr>
          </a:solidFill>
          <a:ln>
            <a:solidFill>
              <a:schemeClr val="tx1"/>
            </a:solidFill>
          </a:ln>
        </p:spPr>
        <p:txBody>
          <a:bodyPr wrap="square" rtlCol="0">
            <a:spAutoFit/>
          </a:bodyPr>
          <a:lstStyle/>
          <a:p>
            <a:pPr>
              <a:defRPr/>
            </a:pPr>
            <a:r>
              <a:rPr lang="en-US" sz="1400" dirty="0">
                <a:solidFill>
                  <a:srgbClr val="C00000"/>
                </a:solidFill>
                <a:latin typeface="Calibri" panose="020F0502020204030204"/>
              </a:rPr>
              <a:t>Until your staff data is uploaded and error free in the Staff Interchange, you will trigger a lot of error #’s DC114, DC113, DC225, DC226, DC227, DC228!</a:t>
            </a:r>
          </a:p>
          <a:p>
            <a:pPr>
              <a:defRPr/>
            </a:pPr>
            <a:endParaRPr lang="en-US" sz="1400" dirty="0">
              <a:solidFill>
                <a:prstClr val="black"/>
              </a:solidFill>
              <a:latin typeface="Calibri" panose="020F0502020204030204"/>
            </a:endParaRPr>
          </a:p>
        </p:txBody>
      </p:sp>
      <p:sp>
        <p:nvSpPr>
          <p:cNvPr id="4" name="Slide Number Placeholder 3">
            <a:extLst>
              <a:ext uri="{FF2B5EF4-FFF2-40B4-BE49-F238E27FC236}">
                <a16:creationId xmlns:a16="http://schemas.microsoft.com/office/drawing/2014/main" id="{8B94CC99-3399-33D9-1515-6EE795C32839}"/>
              </a:ext>
            </a:extLst>
          </p:cNvPr>
          <p:cNvSpPr>
            <a:spLocks noGrp="1"/>
          </p:cNvSpPr>
          <p:nvPr>
            <p:ph type="sldNum" sz="quarter" idx="12"/>
          </p:nvPr>
        </p:nvSpPr>
        <p:spPr>
          <a:xfrm>
            <a:off x="42784" y="6471655"/>
            <a:ext cx="830909" cy="362338"/>
          </a:xfrm>
        </p:spPr>
        <p:txBody>
          <a:bodyPr/>
          <a:lstStyle/>
          <a:p>
            <a:fld id="{C479D5F6-EDCB-402A-AC08-4943A1820E8F}" type="slidenum">
              <a:rPr lang="en-US" smtClean="0"/>
              <a:pPr/>
              <a:t>24</a:t>
            </a:fld>
            <a:endParaRPr lang="en-US" dirty="0"/>
          </a:p>
        </p:txBody>
      </p:sp>
      <p:sp>
        <p:nvSpPr>
          <p:cNvPr id="6" name="Content Placeholder 4">
            <a:extLst>
              <a:ext uri="{FF2B5EF4-FFF2-40B4-BE49-F238E27FC236}">
                <a16:creationId xmlns:a16="http://schemas.microsoft.com/office/drawing/2014/main" id="{183068CB-56F4-68CD-5C5E-7EE4058F24DC}"/>
              </a:ext>
            </a:extLst>
          </p:cNvPr>
          <p:cNvSpPr>
            <a:spLocks noGrp="1"/>
          </p:cNvSpPr>
          <p:nvPr>
            <p:ph sz="quarter" idx="13"/>
          </p:nvPr>
        </p:nvSpPr>
        <p:spPr>
          <a:xfrm>
            <a:off x="2097503" y="6496050"/>
            <a:ext cx="4483100" cy="361950"/>
          </a:xfrm>
        </p:spPr>
        <p:txBody>
          <a:bodyPr>
            <a:normAutofit/>
          </a:bodyPr>
          <a:lstStyle/>
          <a:p>
            <a:r>
              <a:rPr lang="en-US" sz="1100" dirty="0"/>
              <a:t>Special Education December Count – Lindsey Heitman</a:t>
            </a:r>
          </a:p>
        </p:txBody>
      </p:sp>
      <p:sp>
        <p:nvSpPr>
          <p:cNvPr id="7" name="Content Placeholder 5">
            <a:extLst>
              <a:ext uri="{FF2B5EF4-FFF2-40B4-BE49-F238E27FC236}">
                <a16:creationId xmlns:a16="http://schemas.microsoft.com/office/drawing/2014/main" id="{3B101C8D-56E7-B6CD-E529-107C47BB10E9}"/>
              </a:ext>
            </a:extLst>
          </p:cNvPr>
          <p:cNvSpPr>
            <a:spLocks noGrp="1"/>
          </p:cNvSpPr>
          <p:nvPr>
            <p:ph sz="quarter" idx="14"/>
          </p:nvPr>
        </p:nvSpPr>
        <p:spPr>
          <a:xfrm>
            <a:off x="6878061" y="6496050"/>
            <a:ext cx="4392612" cy="361950"/>
          </a:xfrm>
        </p:spPr>
        <p:txBody>
          <a:bodyPr>
            <a:normAutofit/>
          </a:bodyPr>
          <a:lstStyle/>
          <a:p>
            <a:r>
              <a:rPr lang="en-US" sz="1100" dirty="0">
                <a:hlinkClick r:id="rId3"/>
              </a:rPr>
              <a:t>SpedDecCount@cde.state.co.us</a:t>
            </a:r>
            <a:r>
              <a:rPr lang="en-US" sz="1100" dirty="0"/>
              <a:t> </a:t>
            </a:r>
          </a:p>
        </p:txBody>
      </p:sp>
    </p:spTree>
    <p:extLst>
      <p:ext uri="{BB962C8B-B14F-4D97-AF65-F5344CB8AC3E}">
        <p14:creationId xmlns:p14="http://schemas.microsoft.com/office/powerpoint/2010/main" val="616543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200F1E79-0DA3-8C9A-F7E4-C25E82724CC7}"/>
              </a:ext>
            </a:extLst>
          </p:cNvPr>
          <p:cNvSpPr>
            <a:spLocks noGrp="1"/>
          </p:cNvSpPr>
          <p:nvPr>
            <p:ph type="title"/>
          </p:nvPr>
        </p:nvSpPr>
        <p:spPr/>
        <p:txBody>
          <a:bodyPr/>
          <a:lstStyle/>
          <a:p>
            <a:r>
              <a:rPr lang="en-US" dirty="0"/>
              <a:t>Special Education December Count</a:t>
            </a:r>
            <a:br>
              <a:rPr lang="en-US" dirty="0"/>
            </a:br>
            <a:r>
              <a:rPr lang="en-US" dirty="0"/>
              <a:t>Pipeline Error Reports (cont.)</a:t>
            </a:r>
          </a:p>
        </p:txBody>
      </p:sp>
      <p:pic>
        <p:nvPicPr>
          <p:cNvPr id="1026" name="Picture 2" descr="screenshot of Pipeline error reports">
            <a:extLst>
              <a:ext uri="{FF2B5EF4-FFF2-40B4-BE49-F238E27FC236}">
                <a16:creationId xmlns:a16="http://schemas.microsoft.com/office/drawing/2014/main" id="{045E5271-D65D-3675-F9C9-8EF3A1FA3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03" y="1391735"/>
            <a:ext cx="7652761" cy="24303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34898" y="3980149"/>
            <a:ext cx="2335695" cy="369332"/>
          </a:xfrm>
          <a:prstGeom prst="rect">
            <a:avLst/>
          </a:prstGeom>
          <a:solidFill>
            <a:schemeClr val="bg1">
              <a:lumMod val="85000"/>
            </a:schemeClr>
          </a:solidFill>
          <a:ln>
            <a:solidFill>
              <a:schemeClr val="tx1"/>
            </a:solidFill>
          </a:ln>
        </p:spPr>
        <p:txBody>
          <a:bodyPr wrap="square" rtlCol="0">
            <a:spAutoFit/>
          </a:bodyPr>
          <a:lstStyle/>
          <a:p>
            <a:pPr>
              <a:defRPr/>
            </a:pPr>
            <a:r>
              <a:rPr lang="en-US" b="1" dirty="0">
                <a:solidFill>
                  <a:prstClr val="black"/>
                </a:solidFill>
                <a:latin typeface="Trebuchet MS" panose="020B0603020202020204" pitchFamily="34" charset="0"/>
              </a:rPr>
              <a:t>Click View Details</a:t>
            </a:r>
          </a:p>
        </p:txBody>
      </p:sp>
      <p:pic>
        <p:nvPicPr>
          <p:cNvPr id="22" name="Picture 21" descr="Click Excel to export to error detail">
            <a:extLst>
              <a:ext uri="{FF2B5EF4-FFF2-40B4-BE49-F238E27FC236}">
                <a16:creationId xmlns:a16="http://schemas.microsoft.com/office/drawing/2014/main" id="{65D3BCAE-E797-4AFF-4AD6-EEA8A775DE01}"/>
              </a:ext>
            </a:extLst>
          </p:cNvPr>
          <p:cNvPicPr>
            <a:picLocks noChangeAspect="1"/>
          </p:cNvPicPr>
          <p:nvPr/>
        </p:nvPicPr>
        <p:blipFill>
          <a:blip r:embed="rId4"/>
          <a:stretch>
            <a:fillRect/>
          </a:stretch>
        </p:blipFill>
        <p:spPr>
          <a:xfrm>
            <a:off x="7846801" y="1391735"/>
            <a:ext cx="4219496" cy="3112424"/>
          </a:xfrm>
          <a:prstGeom prst="rect">
            <a:avLst/>
          </a:prstGeom>
        </p:spPr>
      </p:pic>
      <p:sp>
        <p:nvSpPr>
          <p:cNvPr id="25" name="TextBox 24">
            <a:extLst>
              <a:ext uri="{FF2B5EF4-FFF2-40B4-BE49-F238E27FC236}">
                <a16:creationId xmlns:a16="http://schemas.microsoft.com/office/drawing/2014/main" id="{CF8DD259-5B5E-E275-4D72-6E1C0D40A567}"/>
              </a:ext>
            </a:extLst>
          </p:cNvPr>
          <p:cNvSpPr txBox="1"/>
          <p:nvPr/>
        </p:nvSpPr>
        <p:spPr>
          <a:xfrm>
            <a:off x="9172766" y="1308207"/>
            <a:ext cx="1402102" cy="369332"/>
          </a:xfrm>
          <a:prstGeom prst="rect">
            <a:avLst/>
          </a:prstGeom>
          <a:solidFill>
            <a:schemeClr val="bg1">
              <a:lumMod val="85000"/>
            </a:schemeClr>
          </a:solidFill>
          <a:ln>
            <a:solidFill>
              <a:schemeClr val="tx1"/>
            </a:solidFill>
          </a:ln>
        </p:spPr>
        <p:txBody>
          <a:bodyPr wrap="square" rtlCol="0">
            <a:spAutoFit/>
          </a:bodyPr>
          <a:lstStyle/>
          <a:p>
            <a:pPr>
              <a:defRPr/>
            </a:pPr>
            <a:r>
              <a:rPr lang="en-US" b="1" dirty="0">
                <a:solidFill>
                  <a:prstClr val="black"/>
                </a:solidFill>
                <a:latin typeface="Trebuchet MS" panose="020B0603020202020204" pitchFamily="34" charset="0"/>
              </a:rPr>
              <a:t>Click Excel</a:t>
            </a:r>
          </a:p>
        </p:txBody>
      </p:sp>
      <p:sp>
        <p:nvSpPr>
          <p:cNvPr id="3" name="TextBox 2">
            <a:extLst>
              <a:ext uri="{FF2B5EF4-FFF2-40B4-BE49-F238E27FC236}">
                <a16:creationId xmlns:a16="http://schemas.microsoft.com/office/drawing/2014/main" id="{F941A39E-818E-1904-4797-32120033B0C8}"/>
              </a:ext>
            </a:extLst>
          </p:cNvPr>
          <p:cNvSpPr txBox="1"/>
          <p:nvPr/>
        </p:nvSpPr>
        <p:spPr>
          <a:xfrm>
            <a:off x="7471429" y="4585624"/>
            <a:ext cx="4483504" cy="1477328"/>
          </a:xfrm>
          <a:prstGeom prst="rect">
            <a:avLst/>
          </a:prstGeom>
          <a:noFill/>
        </p:spPr>
        <p:txBody>
          <a:bodyPr wrap="square" rtlCol="0">
            <a:spAutoFit/>
          </a:bodyPr>
          <a:lstStyle/>
          <a:p>
            <a:r>
              <a:rPr lang="en-US" dirty="0">
                <a:latin typeface="Trebuchet MS" panose="020B0603020202020204" pitchFamily="34" charset="0"/>
              </a:rPr>
              <a:t>*Pipeline error report shows all summary results in the screen to left, but will only export the first 1000 errors to detail level in Excel</a:t>
            </a:r>
          </a:p>
          <a:p>
            <a:endParaRPr lang="en-US" dirty="0">
              <a:latin typeface="Trebuchet MS" panose="020B0603020202020204" pitchFamily="34" charset="0"/>
            </a:endParaRPr>
          </a:p>
        </p:txBody>
      </p:sp>
      <p:sp>
        <p:nvSpPr>
          <p:cNvPr id="2" name="Slide Number Placeholder 1"/>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25</a:t>
            </a:fld>
            <a:endParaRPr lang="en-US" dirty="0">
              <a:solidFill>
                <a:prstClr val="white">
                  <a:lumMod val="50000"/>
                </a:prstClr>
              </a:solidFill>
              <a:latin typeface="Calibri" panose="020F0502020204030204"/>
            </a:endParaRPr>
          </a:p>
        </p:txBody>
      </p:sp>
      <p:sp>
        <p:nvSpPr>
          <p:cNvPr id="29" name="Content Placeholder 28">
            <a:extLst>
              <a:ext uri="{FF2B5EF4-FFF2-40B4-BE49-F238E27FC236}">
                <a16:creationId xmlns:a16="http://schemas.microsoft.com/office/drawing/2014/main" id="{844D4F1E-9354-953B-7E7F-E8051A6D7730}"/>
              </a:ext>
            </a:extLst>
          </p:cNvPr>
          <p:cNvSpPr>
            <a:spLocks noGrp="1"/>
          </p:cNvSpPr>
          <p:nvPr>
            <p:ph sz="quarter" idx="13"/>
          </p:nvPr>
        </p:nvSpPr>
        <p:spPr>
          <a:xfrm>
            <a:off x="1366549" y="6471655"/>
            <a:ext cx="4483505" cy="362338"/>
          </a:xfrm>
        </p:spPr>
        <p:txBody>
          <a:bodyPr>
            <a:normAutofit fontScale="85000" lnSpcReduction="10000"/>
          </a:bodyPr>
          <a:lstStyle/>
          <a:p>
            <a:r>
              <a:rPr lang="en-US" dirty="0"/>
              <a:t>Special Education December Count- Lindsey Heitman</a:t>
            </a:r>
          </a:p>
        </p:txBody>
      </p:sp>
      <p:sp>
        <p:nvSpPr>
          <p:cNvPr id="24" name="Content Placeholder 5">
            <a:extLst>
              <a:ext uri="{FF2B5EF4-FFF2-40B4-BE49-F238E27FC236}">
                <a16:creationId xmlns:a16="http://schemas.microsoft.com/office/drawing/2014/main" id="{419C016C-33B1-79AA-E54B-BF0FC651B645}"/>
              </a:ext>
            </a:extLst>
          </p:cNvPr>
          <p:cNvSpPr>
            <a:spLocks noGrp="1"/>
          </p:cNvSpPr>
          <p:nvPr>
            <p:ph sz="quarter" idx="14"/>
          </p:nvPr>
        </p:nvSpPr>
        <p:spPr>
          <a:xfrm>
            <a:off x="6052821" y="6447847"/>
            <a:ext cx="4392612" cy="361950"/>
          </a:xfrm>
        </p:spPr>
        <p:txBody>
          <a:bodyPr>
            <a:normAutofit/>
          </a:bodyPr>
          <a:lstStyle/>
          <a:p>
            <a:r>
              <a:rPr lang="en-US" sz="1100" dirty="0">
                <a:hlinkClick r:id="rId5"/>
              </a:rPr>
              <a:t>SpedDecCount@cde.state.co.us</a:t>
            </a:r>
            <a:r>
              <a:rPr lang="en-US" sz="1100" dirty="0"/>
              <a:t> </a:t>
            </a:r>
          </a:p>
        </p:txBody>
      </p:sp>
    </p:spTree>
    <p:extLst>
      <p:ext uri="{BB962C8B-B14F-4D97-AF65-F5344CB8AC3E}">
        <p14:creationId xmlns:p14="http://schemas.microsoft.com/office/powerpoint/2010/main" val="2447032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Education December Count – report available for Staff Interchange user to see Dec snapshot errors</a:t>
            </a:r>
          </a:p>
        </p:txBody>
      </p:sp>
      <p:sp>
        <p:nvSpPr>
          <p:cNvPr id="4" name="TextBox 3"/>
          <p:cNvSpPr txBox="1"/>
          <p:nvPr/>
        </p:nvSpPr>
        <p:spPr>
          <a:xfrm>
            <a:off x="511298" y="1262493"/>
            <a:ext cx="10224435" cy="923330"/>
          </a:xfrm>
          <a:prstGeom prst="rect">
            <a:avLst/>
          </a:prstGeom>
          <a:noFill/>
        </p:spPr>
        <p:txBody>
          <a:bodyPr wrap="square" rtlCol="0">
            <a:spAutoFit/>
          </a:bodyPr>
          <a:lstStyle/>
          <a:p>
            <a:pPr>
              <a:defRPr/>
            </a:pPr>
            <a:r>
              <a:rPr lang="en-US" dirty="0">
                <a:solidFill>
                  <a:prstClr val="black"/>
                </a:solidFill>
                <a:latin typeface="Trebuchet MS" panose="020B0603020202020204" pitchFamily="34" charset="0"/>
              </a:rPr>
              <a:t>Staff Interchange Users and Viewers are able to see their district’s December Count snapshot errors by downloading this report under:</a:t>
            </a:r>
          </a:p>
          <a:p>
            <a:pPr marL="742950" lvl="1" indent="-285750">
              <a:buFont typeface="Wingdings" panose="05000000000000000000" pitchFamily="2" charset="2"/>
              <a:buChar char="§"/>
              <a:defRPr/>
            </a:pPr>
            <a:r>
              <a:rPr lang="en-US" dirty="0">
                <a:solidFill>
                  <a:prstClr val="black"/>
                </a:solidFill>
                <a:latin typeface="Trebuchet MS" panose="020B0603020202020204" pitchFamily="34" charset="0"/>
              </a:rPr>
              <a:t>Cognos Reports</a:t>
            </a:r>
            <a:r>
              <a:rPr lang="en-US" dirty="0">
                <a:solidFill>
                  <a:prstClr val="black"/>
                </a:solidFill>
                <a:latin typeface="Trebuchet MS" panose="020B0603020202020204" pitchFamily="34" charset="0"/>
                <a:sym typeface="Wingdings" panose="05000000000000000000" pitchFamily="2" charset="2"/>
              </a:rPr>
              <a:t></a:t>
            </a:r>
            <a:r>
              <a:rPr lang="en-US" dirty="0">
                <a:solidFill>
                  <a:prstClr val="black"/>
                </a:solidFill>
                <a:latin typeface="Trebuchet MS" panose="020B0603020202020204" pitchFamily="34" charset="0"/>
              </a:rPr>
              <a:t> Staff Profile- Special Education December Snapshot Error Detail Report</a:t>
            </a:r>
          </a:p>
        </p:txBody>
      </p:sp>
      <p:pic>
        <p:nvPicPr>
          <p:cNvPr id="7" name="Content Placeholder 6" descr="Staff Profile Cognos folder - find Sped December Snapshot error report">
            <a:extLst>
              <a:ext uri="{FF2B5EF4-FFF2-40B4-BE49-F238E27FC236}">
                <a16:creationId xmlns:a16="http://schemas.microsoft.com/office/drawing/2014/main" id="{4D640C88-C16A-4909-AB44-E0385A36B100}"/>
              </a:ext>
            </a:extLst>
          </p:cNvPr>
          <p:cNvPicPr>
            <a:picLocks noGrp="1" noChangeAspect="1"/>
          </p:cNvPicPr>
          <p:nvPr>
            <p:ph idx="1"/>
          </p:nvPr>
        </p:nvPicPr>
        <p:blipFill rotWithShape="1">
          <a:blip r:embed="rId2"/>
          <a:srcRect l="-1550" t="18166" r="50557" b="11189"/>
          <a:stretch/>
        </p:blipFill>
        <p:spPr>
          <a:xfrm>
            <a:off x="1270000" y="2301631"/>
            <a:ext cx="5536357" cy="4314495"/>
          </a:xfrm>
        </p:spPr>
      </p:pic>
      <p:sp>
        <p:nvSpPr>
          <p:cNvPr id="9" name="Right Arrow 4">
            <a:extLst>
              <a:ext uri="{FF2B5EF4-FFF2-40B4-BE49-F238E27FC236}">
                <a16:creationId xmlns:a16="http://schemas.microsoft.com/office/drawing/2014/main" id="{5BB0F948-7BE9-4A29-A283-6EC1DD9F9EA0}"/>
              </a:ext>
              <a:ext uri="{C183D7F6-B498-43B3-948B-1728B52AA6E4}">
                <adec:decorative xmlns:adec="http://schemas.microsoft.com/office/drawing/2017/decorative" val="1"/>
              </a:ext>
            </a:extLst>
          </p:cNvPr>
          <p:cNvSpPr/>
          <p:nvPr/>
        </p:nvSpPr>
        <p:spPr>
          <a:xfrm rot="10800000">
            <a:off x="5850054" y="2659789"/>
            <a:ext cx="489205" cy="29725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6556AAFA-5C0F-4A22-802D-12F4B6908169}"/>
              </a:ext>
            </a:extLst>
          </p:cNvPr>
          <p:cNvSpPr txBox="1"/>
          <p:nvPr/>
        </p:nvSpPr>
        <p:spPr>
          <a:xfrm>
            <a:off x="7014064" y="2478409"/>
            <a:ext cx="1612278" cy="1200329"/>
          </a:xfrm>
          <a:prstGeom prst="rect">
            <a:avLst/>
          </a:prstGeom>
          <a:noFill/>
          <a:ln w="12700">
            <a:solidFill>
              <a:schemeClr val="bg1">
                <a:lumMod val="85000"/>
              </a:schemeClr>
            </a:solidFill>
          </a:ln>
        </p:spPr>
        <p:txBody>
          <a:bodyPr wrap="square" rtlCol="0">
            <a:spAutoFit/>
          </a:bodyPr>
          <a:lstStyle/>
          <a:p>
            <a:pPr>
              <a:defRPr/>
            </a:pPr>
            <a:r>
              <a:rPr lang="en-US" dirty="0">
                <a:solidFill>
                  <a:srgbClr val="ED7D31"/>
                </a:solidFill>
                <a:latin typeface="Calibri" panose="020F0502020204030204"/>
              </a:rPr>
              <a:t>Those with the STF role have access to this error report</a:t>
            </a:r>
          </a:p>
        </p:txBody>
      </p:sp>
      <p:sp>
        <p:nvSpPr>
          <p:cNvPr id="5" name="Slide Number Placeholder 4">
            <a:extLst>
              <a:ext uri="{FF2B5EF4-FFF2-40B4-BE49-F238E27FC236}">
                <a16:creationId xmlns:a16="http://schemas.microsoft.com/office/drawing/2014/main" id="{00269900-5AA1-6D62-3E26-1E6C25EA0123}"/>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
        <p:nvSpPr>
          <p:cNvPr id="10" name="Content Placeholder 4">
            <a:extLst>
              <a:ext uri="{FF2B5EF4-FFF2-40B4-BE49-F238E27FC236}">
                <a16:creationId xmlns:a16="http://schemas.microsoft.com/office/drawing/2014/main" id="{A620C05E-615D-0455-723A-F85E1B1E142A}"/>
              </a:ext>
            </a:extLst>
          </p:cNvPr>
          <p:cNvSpPr>
            <a:spLocks noGrp="1"/>
          </p:cNvSpPr>
          <p:nvPr>
            <p:ph sz="quarter" idx="13"/>
          </p:nvPr>
        </p:nvSpPr>
        <p:spPr>
          <a:xfrm>
            <a:off x="1611556" y="6537519"/>
            <a:ext cx="4483100" cy="361950"/>
          </a:xfrm>
        </p:spPr>
        <p:txBody>
          <a:bodyPr>
            <a:normAutofit/>
          </a:bodyPr>
          <a:lstStyle/>
          <a:p>
            <a:r>
              <a:rPr lang="en-US" sz="1100" dirty="0"/>
              <a:t>Special Education December Count – Lindsey Heitman</a:t>
            </a:r>
          </a:p>
        </p:txBody>
      </p:sp>
      <p:sp>
        <p:nvSpPr>
          <p:cNvPr id="11" name="Content Placeholder 5">
            <a:extLst>
              <a:ext uri="{FF2B5EF4-FFF2-40B4-BE49-F238E27FC236}">
                <a16:creationId xmlns:a16="http://schemas.microsoft.com/office/drawing/2014/main" id="{9AFAB73C-B2D9-D718-4CF6-D19C02C74CD4}"/>
              </a:ext>
            </a:extLst>
          </p:cNvPr>
          <p:cNvSpPr>
            <a:spLocks noGrp="1"/>
          </p:cNvSpPr>
          <p:nvPr>
            <p:ph sz="quarter" idx="14"/>
          </p:nvPr>
        </p:nvSpPr>
        <p:spPr>
          <a:xfrm>
            <a:off x="5798411" y="6471849"/>
            <a:ext cx="4392612" cy="361950"/>
          </a:xfrm>
        </p:spPr>
        <p:txBody>
          <a:bodyPr>
            <a:normAutofit/>
          </a:bodyPr>
          <a:lstStyle/>
          <a:p>
            <a:r>
              <a:rPr lang="en-US" dirty="0">
                <a:hlinkClick r:id="rId3"/>
              </a:rPr>
              <a:t>SpedDecCount@cde.state.co.us</a:t>
            </a:r>
            <a:r>
              <a:rPr lang="en-US" dirty="0"/>
              <a:t> </a:t>
            </a:r>
          </a:p>
        </p:txBody>
      </p:sp>
    </p:spTree>
    <p:extLst>
      <p:ext uri="{BB962C8B-B14F-4D97-AF65-F5344CB8AC3E}">
        <p14:creationId xmlns:p14="http://schemas.microsoft.com/office/powerpoint/2010/main" val="3827019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7" y="237745"/>
            <a:ext cx="6228419" cy="1197864"/>
          </a:xfrm>
        </p:spPr>
        <p:txBody>
          <a:bodyPr/>
          <a:lstStyle/>
          <a:p>
            <a:r>
              <a:rPr lang="en-US" dirty="0"/>
              <a:t>Questions &amp; Resources:</a:t>
            </a:r>
            <a:br>
              <a:rPr lang="en-US" dirty="0"/>
            </a:br>
            <a:r>
              <a:rPr lang="en-US" dirty="0"/>
              <a:t>Special Education December Count</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dirty="0">
                <a:latin typeface="Museo Slab 500"/>
              </a:rPr>
              <a:t>Lindsey Heitman</a:t>
            </a:r>
          </a:p>
          <a:p>
            <a:r>
              <a:rPr lang="en-US" dirty="0">
                <a:latin typeface="Museo Slab 500"/>
                <a:hlinkClick r:id="rId2"/>
              </a:rPr>
              <a:t>SpedDecCount@cde.state.co.us</a:t>
            </a:r>
            <a:r>
              <a:rPr lang="en-US" dirty="0">
                <a:latin typeface="Museo Slab 500"/>
              </a:rPr>
              <a:t> </a:t>
            </a:r>
          </a:p>
          <a:p>
            <a:r>
              <a:rPr lang="en-US" dirty="0">
                <a:latin typeface="Museo Slab 500"/>
              </a:rPr>
              <a:t>(720) 456-2033</a:t>
            </a:r>
            <a:endParaRPr lang="en-US" dirty="0"/>
          </a:p>
          <a:p>
            <a:endParaRPr lang="en-US" dirty="0"/>
          </a:p>
          <a:p>
            <a:r>
              <a:rPr lang="en-US" sz="2000" dirty="0">
                <a:latin typeface="Museo Slab 500"/>
                <a:hlinkClick r:id="rId3"/>
              </a:rPr>
              <a:t>Special Education IEP Interchange Webpage</a:t>
            </a:r>
            <a:br>
              <a:rPr lang="en-US" sz="2000" dirty="0"/>
            </a:br>
            <a:r>
              <a:rPr lang="en-US" sz="2000" dirty="0">
                <a:latin typeface="Museo Slab 500"/>
                <a:hlinkClick r:id="rId4"/>
              </a:rPr>
              <a:t>Special Education December Snapshot Webpage</a:t>
            </a:r>
            <a:br>
              <a:rPr lang="en-US" sz="2000" dirty="0">
                <a:hlinkClick r:id="rId5"/>
              </a:rPr>
            </a:br>
            <a:endParaRPr lang="en-US" sz="2000" dirty="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783971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normAutofit/>
          </a:bodyPr>
          <a:lstStyle/>
          <a:p>
            <a:r>
              <a:rPr lang="en-US" dirty="0">
                <a:latin typeface="Museo Slab 500"/>
              </a:rPr>
              <a:t>School Auditing Office</a:t>
            </a:r>
            <a:endParaRPr lang="en-US" dirty="0"/>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dirty="0">
                <a:latin typeface="Museo Slab 500"/>
              </a:rPr>
              <a:t>Rebecca McRee</a:t>
            </a:r>
            <a:endParaRPr lang="en-US" dirty="0"/>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1925961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0F55D-5AFC-AE8D-2F86-5A3063E8178A}"/>
              </a:ext>
            </a:extLst>
          </p:cNvPr>
          <p:cNvSpPr>
            <a:spLocks noGrp="1"/>
          </p:cNvSpPr>
          <p:nvPr>
            <p:ph type="title"/>
          </p:nvPr>
        </p:nvSpPr>
        <p:spPr/>
        <p:txBody>
          <a:bodyPr/>
          <a:lstStyle/>
          <a:p>
            <a:r>
              <a:rPr lang="en-US" dirty="0">
                <a:latin typeface="Museo Slab 500"/>
              </a:rPr>
              <a:t>Duplicate Count</a:t>
            </a:r>
            <a:endParaRPr lang="en-US" dirty="0"/>
          </a:p>
        </p:txBody>
      </p:sp>
      <p:sp>
        <p:nvSpPr>
          <p:cNvPr id="3" name="Content Placeholder 2">
            <a:extLst>
              <a:ext uri="{FF2B5EF4-FFF2-40B4-BE49-F238E27FC236}">
                <a16:creationId xmlns:a16="http://schemas.microsoft.com/office/drawing/2014/main" id="{6EE98785-E54E-1A40-EACF-B41D0D868FE6}"/>
              </a:ext>
            </a:extLst>
          </p:cNvPr>
          <p:cNvSpPr>
            <a:spLocks noGrp="1"/>
          </p:cNvSpPr>
          <p:nvPr>
            <p:ph idx="1"/>
          </p:nvPr>
        </p:nvSpPr>
        <p:spPr/>
        <p:txBody>
          <a:bodyPr vert="horz" lIns="0" tIns="0" rIns="0" bIns="0" rtlCol="0" anchor="t">
            <a:normAutofit/>
          </a:bodyPr>
          <a:lstStyle/>
          <a:p>
            <a:r>
              <a:rPr lang="en-US" dirty="0">
                <a:latin typeface="Calibri"/>
                <a:cs typeface="Calibri"/>
              </a:rPr>
              <a:t>Deadline to upload documentation was Tuesday, November 12.</a:t>
            </a:r>
          </a:p>
          <a:p>
            <a:r>
              <a:rPr lang="en-US" dirty="0">
                <a:latin typeface="Calibri"/>
                <a:cs typeface="Calibri"/>
              </a:rPr>
              <a:t>The School Auditing Office is in the process of reviewing documentation.</a:t>
            </a:r>
          </a:p>
          <a:p>
            <a:r>
              <a:rPr lang="en-US" dirty="0">
                <a:latin typeface="Calibri"/>
                <a:cs typeface="Calibri"/>
              </a:rPr>
              <a:t>Decisions will be communicated out on </a:t>
            </a:r>
            <a:r>
              <a:rPr lang="en-US" u="sng" dirty="0">
                <a:latin typeface="Calibri"/>
                <a:cs typeface="Calibri"/>
              </a:rPr>
              <a:t>Monday, November 18</a:t>
            </a:r>
            <a:r>
              <a:rPr lang="en-US" dirty="0">
                <a:latin typeface="Calibri"/>
                <a:cs typeface="Calibri"/>
              </a:rPr>
              <a:t>.</a:t>
            </a:r>
          </a:p>
          <a:p>
            <a:pPr lvl="1">
              <a:buFont typeface="Courier New" panose="020B0604020202020204" pitchFamily="34" charset="0"/>
              <a:buChar char="o"/>
            </a:pPr>
            <a:r>
              <a:rPr lang="en-US" dirty="0">
                <a:latin typeface="Calibri"/>
                <a:cs typeface="Calibri"/>
              </a:rPr>
              <a:t>Emails will be sent out when decisions are available.</a:t>
            </a:r>
          </a:p>
          <a:p>
            <a:pPr lvl="1">
              <a:buFont typeface="Courier New" panose="020B0604020202020204" pitchFamily="34" charset="0"/>
              <a:buChar char="o"/>
            </a:pPr>
            <a:r>
              <a:rPr lang="en-US" dirty="0">
                <a:latin typeface="Calibri"/>
                <a:cs typeface="Calibri"/>
              </a:rPr>
              <a:t>Districts will be instructed to download final duplicate count decisions from the "Duplicate Count" subfolder.  These decisions are </a:t>
            </a:r>
            <a:r>
              <a:rPr lang="en-US" u="sng" dirty="0">
                <a:latin typeface="Calibri"/>
                <a:cs typeface="Calibri"/>
              </a:rPr>
              <a:t>final</a:t>
            </a:r>
            <a:r>
              <a:rPr lang="en-US" dirty="0">
                <a:latin typeface="Calibri"/>
                <a:cs typeface="Calibri"/>
              </a:rPr>
              <a:t>.</a:t>
            </a:r>
          </a:p>
          <a:p>
            <a:pPr marL="457200" lvl="1" indent="0">
              <a:buNone/>
            </a:pPr>
            <a:endParaRPr lang="en-US" dirty="0">
              <a:latin typeface="Calibri"/>
              <a:cs typeface="Calibri"/>
            </a:endParaRPr>
          </a:p>
          <a:p>
            <a:pPr marL="457200" lvl="1" indent="0">
              <a:buNone/>
            </a:pPr>
            <a:r>
              <a:rPr lang="en-US" i="1" dirty="0">
                <a:latin typeface="Calibri"/>
                <a:cs typeface="Calibri"/>
              </a:rPr>
              <a:t>Districts wanting to change funding and FRL statuses not associated with duplicate count will need to request permission from Data Services (</a:t>
            </a:r>
            <a:r>
              <a:rPr lang="en-US" i="1" dirty="0">
                <a:latin typeface="Calibri"/>
                <a:cs typeface="Calibri"/>
                <a:hlinkClick r:id="rId2"/>
              </a:rPr>
              <a:t>StudentOctober@cde.state.co.us</a:t>
            </a:r>
            <a:r>
              <a:rPr lang="en-US" i="1" dirty="0">
                <a:latin typeface="Calibri"/>
                <a:cs typeface="Calibri"/>
              </a:rPr>
              <a:t>) before making those changes.</a:t>
            </a:r>
          </a:p>
          <a:p>
            <a:endParaRPr lang="en-US" dirty="0"/>
          </a:p>
        </p:txBody>
      </p:sp>
      <p:sp>
        <p:nvSpPr>
          <p:cNvPr id="4" name="Slide Number Placeholder 3">
            <a:extLst>
              <a:ext uri="{FF2B5EF4-FFF2-40B4-BE49-F238E27FC236}">
                <a16:creationId xmlns:a16="http://schemas.microsoft.com/office/drawing/2014/main" id="{3B4FF1EB-CB7F-CFAB-60AA-FDF3509F9E06}"/>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
        <p:nvSpPr>
          <p:cNvPr id="5" name="Content Placeholder 4">
            <a:extLst>
              <a:ext uri="{FF2B5EF4-FFF2-40B4-BE49-F238E27FC236}">
                <a16:creationId xmlns:a16="http://schemas.microsoft.com/office/drawing/2014/main" id="{7EDE6060-AD83-3126-E65F-D89534B4613F}"/>
              </a:ext>
            </a:extLst>
          </p:cNvPr>
          <p:cNvSpPr>
            <a:spLocks noGrp="1"/>
          </p:cNvSpPr>
          <p:nvPr>
            <p:ph sz="quarter" idx="13"/>
          </p:nvPr>
        </p:nvSpPr>
        <p:spPr/>
        <p:txBody>
          <a:bodyPr vert="horz" lIns="91440" tIns="45720" rIns="91440" bIns="45720" rtlCol="0" anchor="t">
            <a:normAutofit/>
          </a:bodyPr>
          <a:lstStyle/>
          <a:p>
            <a:r>
              <a:rPr lang="en-US" dirty="0">
                <a:latin typeface="Trebuchet MS"/>
              </a:rPr>
              <a:t>School Auditing Office</a:t>
            </a:r>
            <a:endParaRPr lang="en-US" dirty="0"/>
          </a:p>
        </p:txBody>
      </p:sp>
      <p:sp>
        <p:nvSpPr>
          <p:cNvPr id="6" name="Content Placeholder 5">
            <a:extLst>
              <a:ext uri="{FF2B5EF4-FFF2-40B4-BE49-F238E27FC236}">
                <a16:creationId xmlns:a16="http://schemas.microsoft.com/office/drawing/2014/main" id="{F9A4C215-DFF6-0734-BC64-02E3D59CE890}"/>
              </a:ext>
            </a:extLst>
          </p:cNvPr>
          <p:cNvSpPr>
            <a:spLocks noGrp="1"/>
          </p:cNvSpPr>
          <p:nvPr>
            <p:ph sz="quarter" idx="14"/>
          </p:nvPr>
        </p:nvSpPr>
        <p:spPr>
          <a:xfrm>
            <a:off x="8054118" y="6356350"/>
            <a:ext cx="2392210" cy="362338"/>
          </a:xfrm>
        </p:spPr>
        <p:txBody>
          <a:bodyPr vert="horz" lIns="91440" tIns="45720" rIns="91440" bIns="45720" rtlCol="0" anchor="t">
            <a:normAutofit/>
          </a:bodyPr>
          <a:lstStyle/>
          <a:p>
            <a:r>
              <a:rPr lang="en-US" dirty="0">
                <a:latin typeface="Trebuchet MS"/>
                <a:hlinkClick r:id="rId3"/>
              </a:rPr>
              <a:t>Audit@cde.state.co.us</a:t>
            </a:r>
            <a:endParaRPr lang="en-US" dirty="0"/>
          </a:p>
          <a:p>
            <a:endParaRPr lang="en-US" dirty="0"/>
          </a:p>
        </p:txBody>
      </p:sp>
    </p:spTree>
    <p:extLst>
      <p:ext uri="{BB962C8B-B14F-4D97-AF65-F5344CB8AC3E}">
        <p14:creationId xmlns:p14="http://schemas.microsoft.com/office/powerpoint/2010/main" val="829353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dirty="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dirty="0">
                <a:solidFill>
                  <a:schemeClr val="bg1"/>
                </a:solidFill>
              </a:rPr>
              <a:t>Student and Staff Personally Identifiable Information (PII) is defined by state and federal laws as information that, alone or in combination, personally identifies an individual</a:t>
            </a:r>
          </a:p>
          <a:p>
            <a:pPr lvl="1"/>
            <a:r>
              <a:rPr lang="en-US" sz="1700" dirty="0">
                <a:solidFill>
                  <a:schemeClr val="bg1"/>
                </a:solidFill>
              </a:rPr>
              <a:t>This includes direct identifiers </a:t>
            </a:r>
            <a:br>
              <a:rPr lang="en-US" sz="1700" dirty="0">
                <a:solidFill>
                  <a:schemeClr val="bg1"/>
                </a:solidFill>
              </a:rPr>
            </a:br>
            <a:r>
              <a:rPr lang="en-US" sz="1700" dirty="0">
                <a:solidFill>
                  <a:schemeClr val="bg1"/>
                </a:solidFill>
              </a:rPr>
              <a:t>(i.e. student and staff names, SASID, EDID, etc.)</a:t>
            </a:r>
          </a:p>
          <a:p>
            <a:pPr lvl="1"/>
            <a:r>
              <a:rPr lang="en-US" sz="1700" dirty="0">
                <a:solidFill>
                  <a:schemeClr val="bg1"/>
                </a:solidFill>
              </a:rPr>
              <a:t>Includes information that when combined is identifiable</a:t>
            </a:r>
          </a:p>
          <a:p>
            <a:r>
              <a:rPr lang="en-US" sz="1700" dirty="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schemeClr val="bg1"/>
                </a:solidFill>
                <a:hlinkClick r:id="rId3"/>
              </a:rPr>
              <a:t>See the Data Privacy and Security website for </a:t>
            </a:r>
            <a:r>
              <a:rPr lang="en-US" sz="1800" dirty="0">
                <a:solidFill>
                  <a:schemeClr val="bg1"/>
                </a:solidFill>
                <a:hlinkClick r:id="rId3"/>
              </a:rPr>
              <a:t>prepared guidance on how to comply with this and other privacy laws.</a:t>
            </a:r>
            <a:endParaRPr lang="en-US" dirty="0"/>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B747-F5C1-4D45-1C44-1EC5856B181A}"/>
              </a:ext>
            </a:extLst>
          </p:cNvPr>
          <p:cNvSpPr>
            <a:spLocks noGrp="1"/>
          </p:cNvSpPr>
          <p:nvPr>
            <p:ph type="title"/>
          </p:nvPr>
        </p:nvSpPr>
        <p:spPr/>
        <p:txBody>
          <a:bodyPr/>
          <a:lstStyle/>
          <a:p>
            <a:r>
              <a:rPr lang="en-US" dirty="0">
                <a:latin typeface="Museo Slab 500"/>
              </a:rPr>
              <a:t>Annual Audit Review</a:t>
            </a:r>
            <a:endParaRPr lang="en-US" dirty="0"/>
          </a:p>
        </p:txBody>
      </p:sp>
      <p:sp>
        <p:nvSpPr>
          <p:cNvPr id="3" name="Content Placeholder 2">
            <a:extLst>
              <a:ext uri="{FF2B5EF4-FFF2-40B4-BE49-F238E27FC236}">
                <a16:creationId xmlns:a16="http://schemas.microsoft.com/office/drawing/2014/main" id="{50098B50-8019-512C-B3F0-6422905C9082}"/>
              </a:ext>
            </a:extLst>
          </p:cNvPr>
          <p:cNvSpPr>
            <a:spLocks noGrp="1"/>
          </p:cNvSpPr>
          <p:nvPr>
            <p:ph idx="1"/>
          </p:nvPr>
        </p:nvSpPr>
        <p:spPr/>
        <p:txBody>
          <a:bodyPr vert="horz" lIns="0" tIns="0" rIns="0" bIns="0" rtlCol="0" anchor="t">
            <a:normAutofit lnSpcReduction="10000"/>
          </a:bodyPr>
          <a:lstStyle/>
          <a:p>
            <a:pPr marL="342900" indent="-342900"/>
            <a:r>
              <a:rPr lang="en-US" dirty="0">
                <a:latin typeface="Trebuchet MS"/>
                <a:cs typeface="Calibri"/>
              </a:rPr>
              <a:t>Starting with the 2024-2025 fiscal year, the School Auditing Office will be shifting its audit approach.  </a:t>
            </a:r>
            <a:endParaRPr lang="en-US" dirty="0">
              <a:latin typeface="Trebuchet MS"/>
            </a:endParaRPr>
          </a:p>
          <a:p>
            <a:pPr marL="342900" indent="-342900"/>
            <a:r>
              <a:rPr lang="en-US" dirty="0">
                <a:latin typeface="Trebuchet MS"/>
                <a:cs typeface="Calibri"/>
              </a:rPr>
              <a:t>All districts </a:t>
            </a:r>
            <a:r>
              <a:rPr lang="en-US" b="1" dirty="0">
                <a:solidFill>
                  <a:srgbClr val="C00000"/>
                </a:solidFill>
                <a:latin typeface="Trebuchet MS"/>
                <a:cs typeface="Calibri"/>
              </a:rPr>
              <a:t>and BOCES</a:t>
            </a:r>
            <a:r>
              <a:rPr lang="en-US" b="1" dirty="0">
                <a:solidFill>
                  <a:srgbClr val="FF0000"/>
                </a:solidFill>
                <a:latin typeface="Trebuchet MS"/>
                <a:cs typeface="Calibri"/>
              </a:rPr>
              <a:t> </a:t>
            </a:r>
            <a:r>
              <a:rPr lang="en-US" dirty="0">
                <a:latin typeface="Trebuchet MS"/>
                <a:cs typeface="Calibri"/>
              </a:rPr>
              <a:t>(that operate their own schools and/or submit data during the Student October data collection) will participate in the </a:t>
            </a:r>
            <a:r>
              <a:rPr lang="en-US" dirty="0">
                <a:latin typeface="Trebuchet MS"/>
                <a:cs typeface="Calibri"/>
                <a:hlinkClick r:id="rId2"/>
              </a:rPr>
              <a:t>Annual Audit Review</a:t>
            </a:r>
            <a:r>
              <a:rPr lang="en-US" dirty="0">
                <a:latin typeface="Trebuchet MS"/>
                <a:cs typeface="Calibri"/>
              </a:rPr>
              <a:t>.</a:t>
            </a:r>
            <a:endParaRPr lang="en-US" dirty="0">
              <a:latin typeface="Trebuchet MS"/>
            </a:endParaRPr>
          </a:p>
          <a:p>
            <a:pPr marL="342900" indent="-342900"/>
            <a:r>
              <a:rPr lang="en-US" dirty="0">
                <a:latin typeface="Trebuchet MS"/>
                <a:cs typeface="Calibri"/>
              </a:rPr>
              <a:t>No later than </a:t>
            </a:r>
            <a:r>
              <a:rPr lang="en-US" b="1" dirty="0">
                <a:latin typeface="Trebuchet MS"/>
                <a:cs typeface="Calibri"/>
              </a:rPr>
              <a:t>December 11, 2024</a:t>
            </a:r>
            <a:r>
              <a:rPr lang="en-US" dirty="0">
                <a:latin typeface="Trebuchet MS"/>
                <a:cs typeface="Calibri"/>
              </a:rPr>
              <a:t>, all districts and BOCES must:</a:t>
            </a:r>
            <a:endParaRPr lang="en-US" dirty="0">
              <a:latin typeface="Trebuchet MS"/>
            </a:endParaRPr>
          </a:p>
          <a:p>
            <a:pPr lvl="1">
              <a:buFont typeface="Courier New" panose="020B0604020202020204" pitchFamily="34" charset="0"/>
              <a:buChar char="o"/>
            </a:pPr>
            <a:r>
              <a:rPr lang="en-US" sz="1800" dirty="0">
                <a:latin typeface="Calibri"/>
                <a:cs typeface="Calibri"/>
              </a:rPr>
              <a:t>Complete all funded count </a:t>
            </a:r>
            <a:r>
              <a:rPr lang="en-US" sz="1800" b="1" dirty="0">
                <a:latin typeface="Calibri"/>
                <a:cs typeface="Calibri"/>
              </a:rPr>
              <a:t>audit questionnaires </a:t>
            </a:r>
            <a:r>
              <a:rPr lang="en-US" sz="1800" dirty="0">
                <a:latin typeface="Calibri"/>
                <a:cs typeface="Calibri"/>
              </a:rPr>
              <a:t>(</a:t>
            </a:r>
            <a:r>
              <a:rPr lang="en-US" sz="1800" dirty="0">
                <a:latin typeface="Calibri"/>
                <a:cs typeface="Calibri"/>
                <a:hlinkClick r:id="rId3"/>
              </a:rPr>
              <a:t>pupil</a:t>
            </a:r>
            <a:r>
              <a:rPr lang="en-US" sz="1800" dirty="0">
                <a:latin typeface="Calibri"/>
                <a:cs typeface="Calibri"/>
              </a:rPr>
              <a:t>, </a:t>
            </a:r>
            <a:r>
              <a:rPr lang="en-US" sz="1800" dirty="0">
                <a:latin typeface="Calibri"/>
                <a:cs typeface="Calibri"/>
                <a:hlinkClick r:id="rId4"/>
              </a:rPr>
              <a:t>at-risk</a:t>
            </a:r>
            <a:r>
              <a:rPr lang="en-US" sz="1800" dirty="0">
                <a:latin typeface="Calibri"/>
                <a:cs typeface="Calibri"/>
              </a:rPr>
              <a:t>, and </a:t>
            </a:r>
            <a:r>
              <a:rPr lang="en-US" sz="1800" dirty="0">
                <a:latin typeface="Calibri"/>
                <a:cs typeface="Calibri"/>
                <a:hlinkClick r:id="rId5"/>
              </a:rPr>
              <a:t>ELL</a:t>
            </a:r>
            <a:r>
              <a:rPr lang="en-US" sz="1800" dirty="0">
                <a:latin typeface="Calibri"/>
                <a:cs typeface="Calibri"/>
              </a:rPr>
              <a:t>), and</a:t>
            </a:r>
            <a:endParaRPr lang="en-US" sz="1800" dirty="0"/>
          </a:p>
          <a:p>
            <a:pPr lvl="1">
              <a:buFont typeface="Courier New" panose="020B0604020202020204" pitchFamily="34" charset="0"/>
              <a:buChar char="o"/>
            </a:pPr>
            <a:r>
              <a:rPr lang="en-US" sz="1800" dirty="0">
                <a:latin typeface="Calibri"/>
                <a:cs typeface="Calibri"/>
              </a:rPr>
              <a:t>Upload initial audit documentation (as described in the corresponding questionnaires) to Syncplicity.</a:t>
            </a:r>
            <a:endParaRPr lang="en-US" sz="1800" dirty="0"/>
          </a:p>
          <a:p>
            <a:pPr marL="342900" indent="-342900"/>
            <a:r>
              <a:rPr lang="en-US" dirty="0">
                <a:latin typeface="Trebuchet MS"/>
                <a:cs typeface="Calibri"/>
              </a:rPr>
              <a:t>The School Auditing Office anticipates that the new audit approach will evolve over the next few years - questionnaires and initial audit documentation will also update each year as needed.</a:t>
            </a:r>
            <a:endParaRPr lang="en-US" dirty="0">
              <a:latin typeface="Trebuchet MS"/>
            </a:endParaRPr>
          </a:p>
          <a:p>
            <a:pPr marL="342900" indent="-342900"/>
            <a:r>
              <a:rPr lang="en-US" dirty="0">
                <a:latin typeface="Trebuchet MS"/>
              </a:rPr>
              <a:t>Training: Preparing for the New Annual Audit Review (</a:t>
            </a:r>
            <a:r>
              <a:rPr lang="en-US" dirty="0">
                <a:latin typeface="Trebuchet MS"/>
                <a:hlinkClick r:id="rId6"/>
              </a:rPr>
              <a:t>PDF</a:t>
            </a:r>
            <a:r>
              <a:rPr lang="en-US" dirty="0">
                <a:latin typeface="Trebuchet MS"/>
              </a:rPr>
              <a:t>) (</a:t>
            </a:r>
            <a:r>
              <a:rPr lang="en-US" dirty="0">
                <a:latin typeface="Trebuchet MS"/>
                <a:hlinkClick r:id="rId7"/>
              </a:rPr>
              <a:t>Recording</a:t>
            </a:r>
            <a:r>
              <a:rPr lang="en-US" dirty="0">
                <a:latin typeface="Trebuchet MS"/>
              </a:rPr>
              <a:t>)</a:t>
            </a:r>
            <a:endParaRPr lang="en-US" dirty="0"/>
          </a:p>
        </p:txBody>
      </p:sp>
      <p:sp>
        <p:nvSpPr>
          <p:cNvPr id="4" name="Slide Number Placeholder 3">
            <a:extLst>
              <a:ext uri="{FF2B5EF4-FFF2-40B4-BE49-F238E27FC236}">
                <a16:creationId xmlns:a16="http://schemas.microsoft.com/office/drawing/2014/main" id="{81FB431A-DF30-3442-2F27-1587700D21CE}"/>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
        <p:nvSpPr>
          <p:cNvPr id="5" name="Content Placeholder 4">
            <a:extLst>
              <a:ext uri="{FF2B5EF4-FFF2-40B4-BE49-F238E27FC236}">
                <a16:creationId xmlns:a16="http://schemas.microsoft.com/office/drawing/2014/main" id="{ACFD9737-7776-1F72-899E-5205401A863D}"/>
              </a:ext>
            </a:extLst>
          </p:cNvPr>
          <p:cNvSpPr>
            <a:spLocks noGrp="1"/>
          </p:cNvSpPr>
          <p:nvPr>
            <p:ph sz="quarter" idx="13"/>
          </p:nvPr>
        </p:nvSpPr>
        <p:spPr/>
        <p:txBody>
          <a:bodyPr vert="horz" lIns="91440" tIns="45720" rIns="91440" bIns="45720" rtlCol="0" anchor="t">
            <a:normAutofit/>
          </a:bodyPr>
          <a:lstStyle/>
          <a:p>
            <a:r>
              <a:rPr lang="en-US" dirty="0">
                <a:latin typeface="Trebuchet MS"/>
              </a:rPr>
              <a:t>School Auditing Office</a:t>
            </a:r>
            <a:endParaRPr lang="en-US" dirty="0"/>
          </a:p>
        </p:txBody>
      </p:sp>
      <p:sp>
        <p:nvSpPr>
          <p:cNvPr id="6" name="Content Placeholder 5">
            <a:extLst>
              <a:ext uri="{FF2B5EF4-FFF2-40B4-BE49-F238E27FC236}">
                <a16:creationId xmlns:a16="http://schemas.microsoft.com/office/drawing/2014/main" id="{23458CC5-20B5-C45A-4283-139F74217BFB}"/>
              </a:ext>
            </a:extLst>
          </p:cNvPr>
          <p:cNvSpPr>
            <a:spLocks noGrp="1"/>
          </p:cNvSpPr>
          <p:nvPr>
            <p:ph sz="quarter" idx="14"/>
          </p:nvPr>
        </p:nvSpPr>
        <p:spPr>
          <a:xfrm>
            <a:off x="7962008" y="6356350"/>
            <a:ext cx="2484320" cy="362338"/>
          </a:xfrm>
        </p:spPr>
        <p:txBody>
          <a:bodyPr vert="horz" lIns="91440" tIns="45720" rIns="91440" bIns="45720" rtlCol="0" anchor="t">
            <a:normAutofit/>
          </a:bodyPr>
          <a:lstStyle/>
          <a:p>
            <a:r>
              <a:rPr lang="en-US" dirty="0">
                <a:latin typeface="Trebuchet MS"/>
                <a:hlinkClick r:id="rId8"/>
              </a:rPr>
              <a:t>Audit@cde.state.co.us</a:t>
            </a:r>
            <a:endParaRPr lang="en-US" dirty="0"/>
          </a:p>
          <a:p>
            <a:endParaRPr lang="en-US" dirty="0"/>
          </a:p>
        </p:txBody>
      </p:sp>
    </p:spTree>
    <p:extLst>
      <p:ext uri="{BB962C8B-B14F-4D97-AF65-F5344CB8AC3E}">
        <p14:creationId xmlns:p14="http://schemas.microsoft.com/office/powerpoint/2010/main" val="1801856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CA819-0BC1-E4AF-E1C6-2A63DCA72F91}"/>
              </a:ext>
            </a:extLst>
          </p:cNvPr>
          <p:cNvSpPr>
            <a:spLocks noGrp="1"/>
          </p:cNvSpPr>
          <p:nvPr>
            <p:ph type="title"/>
          </p:nvPr>
        </p:nvSpPr>
        <p:spPr/>
        <p:txBody>
          <a:bodyPr/>
          <a:lstStyle/>
          <a:p>
            <a:r>
              <a:rPr lang="en-US" dirty="0">
                <a:latin typeface="Museo Slab 500"/>
              </a:rPr>
              <a:t>Annual Audit Review (continued)</a:t>
            </a:r>
            <a:endParaRPr lang="en-US" dirty="0"/>
          </a:p>
        </p:txBody>
      </p:sp>
      <p:sp>
        <p:nvSpPr>
          <p:cNvPr id="3" name="Content Placeholder 2">
            <a:extLst>
              <a:ext uri="{FF2B5EF4-FFF2-40B4-BE49-F238E27FC236}">
                <a16:creationId xmlns:a16="http://schemas.microsoft.com/office/drawing/2014/main" id="{D7901CE2-6969-0BD2-3CB9-1B4AC10A5739}"/>
              </a:ext>
            </a:extLst>
          </p:cNvPr>
          <p:cNvSpPr>
            <a:spLocks noGrp="1"/>
          </p:cNvSpPr>
          <p:nvPr>
            <p:ph idx="1"/>
          </p:nvPr>
        </p:nvSpPr>
        <p:spPr/>
        <p:txBody>
          <a:bodyPr vert="horz" lIns="0" tIns="0" rIns="0" bIns="0" rtlCol="0" anchor="t">
            <a:normAutofit/>
          </a:bodyPr>
          <a:lstStyle/>
          <a:p>
            <a:pPr marL="0" indent="0">
              <a:buNone/>
            </a:pPr>
            <a:r>
              <a:rPr lang="en-US" dirty="0">
                <a:latin typeface="Trebuchet MS"/>
              </a:rPr>
              <a:t>Between December 2024 and March 2025 the School Auditing Office will be reviewing each district/BOCES (1) submitted Student October Count data, (2) responses provided on the audit questionnaires, and (3) the initial audit documentation provided as outlined on the questionnaires to determine which districts/BOCES/schools will be engaged for one of the following expanded audits:</a:t>
            </a:r>
            <a:endParaRPr lang="en-US" dirty="0"/>
          </a:p>
          <a:p>
            <a:pPr marL="342900" indent="-342900"/>
            <a:r>
              <a:rPr lang="en-US" dirty="0">
                <a:latin typeface="Trebuchet MS"/>
              </a:rPr>
              <a:t>Focused Audit Review</a:t>
            </a:r>
            <a:endParaRPr lang="en-US" dirty="0"/>
          </a:p>
          <a:p>
            <a:pPr marL="342900" indent="-342900"/>
            <a:r>
              <a:rPr lang="en-US" dirty="0">
                <a:latin typeface="Trebuchet MS"/>
              </a:rPr>
              <a:t>Comprehensive Audit Review</a:t>
            </a:r>
          </a:p>
          <a:p>
            <a:pPr marL="0" indent="0">
              <a:buNone/>
            </a:pPr>
            <a:endParaRPr lang="en-US" dirty="0"/>
          </a:p>
          <a:p>
            <a:pPr marL="0" indent="0">
              <a:buNone/>
            </a:pPr>
            <a:r>
              <a:rPr lang="en-US" dirty="0">
                <a:latin typeface="Trebuchet MS"/>
              </a:rPr>
              <a:t>Next step communication regarding expanded audits is expected to be sent via email no later than </a:t>
            </a:r>
            <a:r>
              <a:rPr lang="en-US" b="1" dirty="0">
                <a:latin typeface="Trebuchet MS"/>
              </a:rPr>
              <a:t>April 1, 2025</a:t>
            </a:r>
            <a:r>
              <a:rPr lang="en-US" dirty="0">
                <a:latin typeface="Trebuchet MS"/>
              </a:rPr>
              <a:t>.</a:t>
            </a:r>
            <a:endParaRPr lang="en-US" dirty="0"/>
          </a:p>
        </p:txBody>
      </p:sp>
      <p:sp>
        <p:nvSpPr>
          <p:cNvPr id="4" name="Slide Number Placeholder 3">
            <a:extLst>
              <a:ext uri="{FF2B5EF4-FFF2-40B4-BE49-F238E27FC236}">
                <a16:creationId xmlns:a16="http://schemas.microsoft.com/office/drawing/2014/main" id="{1A73509C-6F12-7078-1D22-DA31D2FAD497}"/>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
        <p:nvSpPr>
          <p:cNvPr id="5" name="Content Placeholder 4">
            <a:extLst>
              <a:ext uri="{FF2B5EF4-FFF2-40B4-BE49-F238E27FC236}">
                <a16:creationId xmlns:a16="http://schemas.microsoft.com/office/drawing/2014/main" id="{6F794AFC-8CC7-B809-D874-ACF27E07FBEC}"/>
              </a:ext>
            </a:extLst>
          </p:cNvPr>
          <p:cNvSpPr>
            <a:spLocks noGrp="1"/>
          </p:cNvSpPr>
          <p:nvPr>
            <p:ph sz="quarter" idx="13"/>
          </p:nvPr>
        </p:nvSpPr>
        <p:spPr/>
        <p:txBody>
          <a:bodyPr vert="horz" lIns="91440" tIns="45720" rIns="91440" bIns="45720" rtlCol="0" anchor="t">
            <a:normAutofit/>
          </a:bodyPr>
          <a:lstStyle/>
          <a:p>
            <a:r>
              <a:rPr lang="en-US" dirty="0">
                <a:latin typeface="Trebuchet MS"/>
              </a:rPr>
              <a:t>School Auditing Office</a:t>
            </a:r>
            <a:endParaRPr lang="en-US" dirty="0"/>
          </a:p>
        </p:txBody>
      </p:sp>
      <p:sp>
        <p:nvSpPr>
          <p:cNvPr id="6" name="Content Placeholder 5">
            <a:extLst>
              <a:ext uri="{FF2B5EF4-FFF2-40B4-BE49-F238E27FC236}">
                <a16:creationId xmlns:a16="http://schemas.microsoft.com/office/drawing/2014/main" id="{65D06178-EA8F-E7A5-C072-C3A3B14531E7}"/>
              </a:ext>
            </a:extLst>
          </p:cNvPr>
          <p:cNvSpPr>
            <a:spLocks noGrp="1"/>
          </p:cNvSpPr>
          <p:nvPr>
            <p:ph sz="quarter" idx="14"/>
          </p:nvPr>
        </p:nvSpPr>
        <p:spPr/>
        <p:txBody>
          <a:bodyPr vert="horz" lIns="91440" tIns="45720" rIns="91440" bIns="45720" rtlCol="0" anchor="t">
            <a:normAutofit/>
          </a:bodyPr>
          <a:lstStyle/>
          <a:p>
            <a:r>
              <a:rPr lang="en-US" dirty="0">
                <a:latin typeface="Trebuchet MS"/>
                <a:hlinkClick r:id="rId2"/>
              </a:rPr>
              <a:t>audit@cde.state.co.us</a:t>
            </a:r>
            <a:endParaRPr lang="en-US" dirty="0"/>
          </a:p>
          <a:p>
            <a:endParaRPr lang="en-US" dirty="0"/>
          </a:p>
        </p:txBody>
      </p:sp>
    </p:spTree>
    <p:extLst>
      <p:ext uri="{BB962C8B-B14F-4D97-AF65-F5344CB8AC3E}">
        <p14:creationId xmlns:p14="http://schemas.microsoft.com/office/powerpoint/2010/main" val="1068357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a:xfrm>
            <a:off x="155448" y="237745"/>
            <a:ext cx="7162465" cy="1197864"/>
          </a:xfrm>
        </p:spPr>
        <p:txBody>
          <a:bodyPr/>
          <a:lstStyle/>
          <a:p>
            <a:r>
              <a:rPr lang="en-US" dirty="0">
                <a:latin typeface="Museo Slab 500"/>
              </a:rPr>
              <a:t>Questions &amp; Resources:</a:t>
            </a:r>
            <a:br>
              <a:rPr lang="en-US" dirty="0">
                <a:latin typeface="Museo Slab 500"/>
              </a:rPr>
            </a:br>
            <a:r>
              <a:rPr lang="en-US" dirty="0">
                <a:latin typeface="Museo Slab 500"/>
              </a:rPr>
              <a:t>Duplicate Count/ Annual Audit Review</a:t>
            </a:r>
            <a:endParaRPr lang="en-US" dirty="0"/>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dirty="0">
                <a:latin typeface="Museo Slab 500"/>
                <a:hlinkClick r:id="rId2"/>
              </a:rPr>
              <a:t>audit@cde.state.co.us</a:t>
            </a:r>
            <a:endParaRPr lang="en-US" dirty="0"/>
          </a:p>
          <a:p>
            <a:endParaRPr lang="en-US" dirty="0"/>
          </a:p>
          <a:p>
            <a:r>
              <a:rPr lang="en-US" dirty="0">
                <a:latin typeface="Museo Slab 500"/>
                <a:hlinkClick r:id="rId3"/>
              </a:rPr>
              <a:t>Pupil Count</a:t>
            </a:r>
            <a:r>
              <a:rPr lang="en-US" dirty="0">
                <a:latin typeface="Museo Slab 500"/>
              </a:rPr>
              <a:t> website</a:t>
            </a:r>
            <a:endParaRPr lang="en-US" dirty="0"/>
          </a:p>
          <a:p>
            <a:r>
              <a:rPr lang="en-US" dirty="0">
                <a:latin typeface="Museo Slab 500"/>
                <a:hlinkClick r:id="rId4"/>
              </a:rPr>
              <a:t>2024 Student October Audit Resource Guide</a:t>
            </a:r>
            <a:endParaRPr lang="en-US" dirty="0"/>
          </a:p>
          <a:p>
            <a:endParaRPr lang="en-US" dirty="0"/>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312004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dirty="0">
                <a:latin typeface="Museo Slab 500"/>
              </a:rPr>
              <a:t>Student October</a:t>
            </a:r>
            <a:endParaRPr lang="en-US" dirty="0"/>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dirty="0">
                <a:latin typeface="Museo Slab 500"/>
              </a:rPr>
              <a:t>Brooke Wenzel</a:t>
            </a:r>
            <a:endParaRPr lang="en-US" dirty="0"/>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2273958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dirty="0"/>
              <a:t>Student October Timeline</a:t>
            </a:r>
          </a:p>
        </p:txBody>
      </p:sp>
      <p:sp>
        <p:nvSpPr>
          <p:cNvPr id="11" name="TextBox 10">
            <a:extLst>
              <a:ext uri="{FF2B5EF4-FFF2-40B4-BE49-F238E27FC236}">
                <a16:creationId xmlns:a16="http://schemas.microsoft.com/office/drawing/2014/main" id="{361AF316-012D-2358-9B1D-414C082924F3}"/>
              </a:ext>
            </a:extLst>
          </p:cNvPr>
          <p:cNvSpPr txBox="1"/>
          <p:nvPr/>
        </p:nvSpPr>
        <p:spPr>
          <a:xfrm>
            <a:off x="1058085" y="368321"/>
            <a:ext cx="10075828" cy="461665"/>
          </a:xfrm>
          <a:prstGeom prst="rect">
            <a:avLst/>
          </a:prstGeom>
          <a:noFill/>
          <a:ln>
            <a:solidFill>
              <a:schemeClr val="tx1"/>
            </a:solidFill>
          </a:ln>
        </p:spPr>
        <p:txBody>
          <a:bodyPr wrap="square" rtlCol="0">
            <a:spAutoFit/>
          </a:bodyPr>
          <a:lstStyle/>
          <a:p>
            <a:pPr algn="ctr"/>
            <a:r>
              <a:rPr lang="en-US" sz="2400" b="1" dirty="0">
                <a:latin typeface="Trebuchet MS" panose="020B0603020202020204" pitchFamily="34" charset="0"/>
              </a:rPr>
              <a:t>Duplicate Phase</a:t>
            </a:r>
          </a:p>
        </p:txBody>
      </p:sp>
      <p:graphicFrame>
        <p:nvGraphicFramePr>
          <p:cNvPr id="6" name="Table Placeholder 8">
            <a:extLst>
              <a:ext uri="{FF2B5EF4-FFF2-40B4-BE49-F238E27FC236}">
                <a16:creationId xmlns:a16="http://schemas.microsoft.com/office/drawing/2014/main" id="{CA84F8F5-7E20-F011-DBA6-A687BFA5B74B}"/>
              </a:ext>
            </a:extLst>
          </p:cNvPr>
          <p:cNvGraphicFramePr>
            <a:graphicFrameLocks/>
          </p:cNvGraphicFramePr>
          <p:nvPr>
            <p:extLst>
              <p:ext uri="{D42A27DB-BD31-4B8C-83A1-F6EECF244321}">
                <p14:modId xmlns:p14="http://schemas.microsoft.com/office/powerpoint/2010/main" val="3406632078"/>
              </p:ext>
            </p:extLst>
          </p:nvPr>
        </p:nvGraphicFramePr>
        <p:xfrm>
          <a:off x="1058085" y="1058974"/>
          <a:ext cx="10075830" cy="3429626"/>
        </p:xfrm>
        <a:graphic>
          <a:graphicData uri="http://schemas.openxmlformats.org/drawingml/2006/table">
            <a:tbl>
              <a:tblPr firstRow="1" bandRow="1"/>
              <a:tblGrid>
                <a:gridCol w="1844278">
                  <a:extLst>
                    <a:ext uri="{9D8B030D-6E8A-4147-A177-3AD203B41FA5}">
                      <a16:colId xmlns:a16="http://schemas.microsoft.com/office/drawing/2014/main" val="224357965"/>
                    </a:ext>
                  </a:extLst>
                </a:gridCol>
                <a:gridCol w="1764904">
                  <a:extLst>
                    <a:ext uri="{9D8B030D-6E8A-4147-A177-3AD203B41FA5}">
                      <a16:colId xmlns:a16="http://schemas.microsoft.com/office/drawing/2014/main" val="1159545008"/>
                    </a:ext>
                  </a:extLst>
                </a:gridCol>
                <a:gridCol w="6466648">
                  <a:extLst>
                    <a:ext uri="{9D8B030D-6E8A-4147-A177-3AD203B41FA5}">
                      <a16:colId xmlns:a16="http://schemas.microsoft.com/office/drawing/2014/main" val="239024418"/>
                    </a:ext>
                  </a:extLst>
                </a:gridCol>
              </a:tblGrid>
              <a:tr h="392482">
                <a:tc>
                  <a:txBody>
                    <a:bodyPr/>
                    <a:lstStyle/>
                    <a:p>
                      <a:pPr marL="0" marR="0">
                        <a:lnSpc>
                          <a:spcPct val="107000"/>
                        </a:lnSpc>
                        <a:spcBef>
                          <a:spcPts val="0"/>
                        </a:spcBef>
                        <a:spcAft>
                          <a:spcPts val="0"/>
                        </a:spcAft>
                        <a:tabLst>
                          <a:tab pos="2028825" algn="l"/>
                        </a:tabLst>
                      </a:pPr>
                      <a:r>
                        <a:rPr lang="en-US" sz="1600" b="1" dirty="0">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600" dirty="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600" b="1" dirty="0">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600" dirty="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600" b="1" dirty="0">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600" dirty="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947742644"/>
                  </a:ext>
                </a:extLst>
              </a:tr>
              <a:tr h="524919">
                <a:tc>
                  <a:txBody>
                    <a:bodyPr/>
                    <a:lstStyle/>
                    <a:p>
                      <a:pPr marL="0" marR="0">
                        <a:lnSpc>
                          <a:spcPct val="107000"/>
                        </a:lnSpc>
                        <a:spcBef>
                          <a:spcPts val="0"/>
                        </a:spcBef>
                        <a:spcAft>
                          <a:spcPts val="0"/>
                        </a:spcAft>
                        <a:tabLst>
                          <a:tab pos="2028825" algn="l"/>
                        </a:tabLst>
                      </a:pPr>
                      <a:r>
                        <a:rPr lang="en-US" sz="16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16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6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6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6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16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195753342"/>
                  </a:ext>
                </a:extLst>
              </a:tr>
              <a:tr h="392482">
                <a:tc>
                  <a:txBody>
                    <a:bodyPr/>
                    <a:lstStyle/>
                    <a:p>
                      <a:pPr marL="0" marR="0">
                        <a:lnSpc>
                          <a:spcPct val="107000"/>
                        </a:lnSpc>
                        <a:spcBef>
                          <a:spcPts val="0"/>
                        </a:spcBef>
                        <a:spcAft>
                          <a:spcPts val="0"/>
                        </a:spcAft>
                        <a:tabLst>
                          <a:tab pos="2028825" algn="l"/>
                        </a:tabLs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714359"/>
                  </a:ext>
                </a:extLst>
              </a:tr>
              <a:tr h="593405">
                <a:tc>
                  <a:txBody>
                    <a:bodyPr/>
                    <a:lstStyle/>
                    <a:p>
                      <a:pPr marL="0" marR="0">
                        <a:lnSpc>
                          <a:spcPct val="107000"/>
                        </a:lnSpc>
                        <a:spcBef>
                          <a:spcPts val="0"/>
                        </a:spcBef>
                        <a:spcAft>
                          <a:spcPts val="0"/>
                        </a:spcAft>
                        <a:tabLst>
                          <a:tab pos="2028825" algn="l"/>
                        </a:tabLst>
                      </a:pPr>
                      <a:r>
                        <a:rPr lang="en-US" sz="16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16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6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16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488996673"/>
                  </a:ext>
                </a:extLst>
              </a:tr>
              <a:tr h="1133856">
                <a:tc>
                  <a:txBody>
                    <a:bodyPr/>
                    <a:lstStyle/>
                    <a:p>
                      <a:pPr marL="0" marR="0">
                        <a:lnSpc>
                          <a:spcPct val="107000"/>
                        </a:lnSpc>
                        <a:spcBef>
                          <a:spcPts val="0"/>
                        </a:spcBef>
                        <a:spcAft>
                          <a:spcPts val="0"/>
                        </a:spcAft>
                        <a:tabLst>
                          <a:tab pos="2028825" algn="l"/>
                        </a:tabLst>
                      </a:pPr>
                      <a:r>
                        <a:rPr lang="en-US" sz="16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16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6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16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6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Sign-off form due. </a:t>
                      </a:r>
                      <a:endParaRPr lang="en-US" sz="16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6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16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76233092"/>
                  </a:ext>
                </a:extLst>
              </a:tr>
              <a:tr h="392482">
                <a:tc>
                  <a:txBody>
                    <a:bodyPr/>
                    <a:lstStyle/>
                    <a:p>
                      <a:pPr marL="0" marR="0">
                        <a:lnSpc>
                          <a:spcPct val="107000"/>
                        </a:lnSpc>
                        <a:spcBef>
                          <a:spcPts val="0"/>
                        </a:spcBef>
                        <a:spcAft>
                          <a:spcPts val="0"/>
                        </a:spcAft>
                        <a:tabLst>
                          <a:tab pos="2028825" algn="l"/>
                        </a:tabLst>
                      </a:pPr>
                      <a:r>
                        <a:rPr lang="en-US" sz="1600" dirty="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1600" dirty="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600" dirty="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1600" dirty="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600" dirty="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1600" dirty="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669290410"/>
                  </a:ext>
                </a:extLst>
              </a:tr>
            </a:tbl>
          </a:graphicData>
        </a:graphic>
      </p:graphicFrame>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dirty="0"/>
              <a:t>Student October – Brooke Wenzel</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dirty="0"/>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1302995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14770B-FF20-6698-4853-6CA04B57AF34}"/>
              </a:ext>
            </a:extLst>
          </p:cNvPr>
          <p:cNvSpPr>
            <a:spLocks noGrp="1"/>
          </p:cNvSpPr>
          <p:nvPr>
            <p:ph type="title"/>
          </p:nvPr>
        </p:nvSpPr>
        <p:spPr/>
        <p:txBody>
          <a:bodyPr/>
          <a:lstStyle/>
          <a:p>
            <a:r>
              <a:rPr lang="en-US" dirty="0"/>
              <a:t>Goal of Duplicate Phase</a:t>
            </a:r>
          </a:p>
        </p:txBody>
      </p:sp>
      <p:sp>
        <p:nvSpPr>
          <p:cNvPr id="6" name="Content Placeholder 5">
            <a:extLst>
              <a:ext uri="{FF2B5EF4-FFF2-40B4-BE49-F238E27FC236}">
                <a16:creationId xmlns:a16="http://schemas.microsoft.com/office/drawing/2014/main" id="{E834ECA5-7982-40B7-B5DE-54E3B9F3091A}"/>
              </a:ext>
            </a:extLst>
          </p:cNvPr>
          <p:cNvSpPr>
            <a:spLocks noGrp="1"/>
          </p:cNvSpPr>
          <p:nvPr>
            <p:ph idx="1"/>
          </p:nvPr>
        </p:nvSpPr>
        <p:spPr>
          <a:xfrm>
            <a:off x="443565" y="1399032"/>
            <a:ext cx="11260755" cy="4599432"/>
          </a:xfrm>
        </p:spPr>
        <p:txBody>
          <a:bodyPr>
            <a:normAutofit/>
          </a:bodyPr>
          <a:lstStyle/>
          <a:p>
            <a:pPr marL="457200" indent="-457200">
              <a:buFont typeface="+mj-lt"/>
              <a:buAutoNum type="arabicPeriod"/>
            </a:pPr>
            <a:r>
              <a:rPr lang="en-US" dirty="0"/>
              <a:t>Emails will be sent once the School Auditing Office wraps up their decisions.</a:t>
            </a:r>
          </a:p>
          <a:p>
            <a:pPr marL="457200" indent="-457200">
              <a:buFont typeface="+mj-lt"/>
              <a:buAutoNum type="arabicPeriod"/>
            </a:pPr>
            <a:r>
              <a:rPr lang="en-US" dirty="0"/>
              <a:t>Districts that are required to make updates (based on the School Auditing Office’s decisions) will be automatically unlocked.</a:t>
            </a:r>
          </a:p>
          <a:p>
            <a:pPr lvl="1"/>
            <a:r>
              <a:rPr lang="en-US" dirty="0"/>
              <a:t>Those that need to make other updates, i.e. update FRL, must request to have their data unlocked and provide me with a summary of the updates that you will be making. – </a:t>
            </a:r>
            <a:r>
              <a:rPr lang="en-US" b="1" i="1" u="sng" dirty="0"/>
              <a:t>Some updates need approval!</a:t>
            </a:r>
          </a:p>
          <a:p>
            <a:pPr lvl="1"/>
            <a:r>
              <a:rPr lang="en-US" dirty="0"/>
              <a:t>Please update your data (at the Interchange level) before requesting your data to be unlocked. It will quicken the process.</a:t>
            </a:r>
          </a:p>
          <a:p>
            <a:pPr marL="457200" indent="-457200">
              <a:buFont typeface="+mj-lt"/>
              <a:buAutoNum type="arabicPeriod"/>
            </a:pPr>
            <a:r>
              <a:rPr lang="en-US" dirty="0"/>
              <a:t>Those that make changes must make those updates at the Interchange level, take a new snapshot, </a:t>
            </a:r>
            <a:r>
              <a:rPr lang="en-US" b="1" dirty="0"/>
              <a:t>validate your data</a:t>
            </a:r>
            <a:r>
              <a:rPr lang="en-US" dirty="0"/>
              <a:t>, and resubmit to CDE immediately. (all by November 27</a:t>
            </a:r>
            <a:r>
              <a:rPr lang="en-US" baseline="30000" dirty="0"/>
              <a:t>th</a:t>
            </a:r>
            <a:r>
              <a:rPr lang="en-US" dirty="0"/>
              <a:t>)</a:t>
            </a:r>
          </a:p>
          <a:p>
            <a:endParaRPr lang="en-US" b="1" dirty="0"/>
          </a:p>
        </p:txBody>
      </p:sp>
      <p:sp>
        <p:nvSpPr>
          <p:cNvPr id="4" name="Slide Number Placeholder 3">
            <a:extLst>
              <a:ext uri="{FF2B5EF4-FFF2-40B4-BE49-F238E27FC236}">
                <a16:creationId xmlns:a16="http://schemas.microsoft.com/office/drawing/2014/main" id="{25B311C3-B6A6-94EC-C388-D473DE4FF807}"/>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
        <p:nvSpPr>
          <p:cNvPr id="7" name="Content Placeholder 6">
            <a:extLst>
              <a:ext uri="{FF2B5EF4-FFF2-40B4-BE49-F238E27FC236}">
                <a16:creationId xmlns:a16="http://schemas.microsoft.com/office/drawing/2014/main" id="{9C6E6F4A-9C39-E70A-1AA9-4A85BE862379}"/>
              </a:ext>
            </a:extLst>
          </p:cNvPr>
          <p:cNvSpPr>
            <a:spLocks noGrp="1"/>
          </p:cNvSpPr>
          <p:nvPr>
            <p:ph sz="quarter" idx="13"/>
          </p:nvPr>
        </p:nvSpPr>
        <p:spPr/>
        <p:txBody>
          <a:bodyPr/>
          <a:lstStyle/>
          <a:p>
            <a:r>
              <a:rPr lang="en-US" dirty="0"/>
              <a:t>Student October – Brooke Wenzel</a:t>
            </a:r>
          </a:p>
        </p:txBody>
      </p:sp>
      <p:sp>
        <p:nvSpPr>
          <p:cNvPr id="8" name="Content Placeholder 7">
            <a:extLst>
              <a:ext uri="{FF2B5EF4-FFF2-40B4-BE49-F238E27FC236}">
                <a16:creationId xmlns:a16="http://schemas.microsoft.com/office/drawing/2014/main" id="{13A37A25-0FF2-E027-AA31-547BBB856F3C}"/>
              </a:ext>
            </a:extLst>
          </p:cNvPr>
          <p:cNvSpPr>
            <a:spLocks noGrp="1"/>
          </p:cNvSpPr>
          <p:nvPr>
            <p:ph sz="quarter" idx="14"/>
          </p:nvPr>
        </p:nvSpPr>
        <p:spPr/>
        <p:txBody>
          <a:bodyPr/>
          <a:lstStyle/>
          <a:p>
            <a:r>
              <a:rPr lang="en-US" dirty="0">
                <a:hlinkClick r:id="rId2">
                  <a:extLst>
                    <a:ext uri="{A12FA001-AC4F-418D-AE19-62706E023703}">
                      <ahyp:hlinkClr xmlns:ahyp="http://schemas.microsoft.com/office/drawing/2018/hyperlinkcolor" val="tx"/>
                    </a:ext>
                  </a:extLst>
                </a:hlinkClick>
              </a:rPr>
              <a:t>StudentOctober@cde.state.co.us</a:t>
            </a:r>
            <a:r>
              <a:rPr lang="en-US" dirty="0"/>
              <a:t> </a:t>
            </a:r>
          </a:p>
        </p:txBody>
      </p:sp>
    </p:spTree>
    <p:extLst>
      <p:ext uri="{BB962C8B-B14F-4D97-AF65-F5344CB8AC3E}">
        <p14:creationId xmlns:p14="http://schemas.microsoft.com/office/powerpoint/2010/main" val="3987200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Ready to Submit (again)</a:t>
            </a:r>
          </a:p>
        </p:txBody>
      </p:sp>
      <p:sp>
        <p:nvSpPr>
          <p:cNvPr id="3" name="Content Placeholder 2"/>
          <p:cNvSpPr>
            <a:spLocks noGrp="1"/>
          </p:cNvSpPr>
          <p:nvPr>
            <p:ph idx="1"/>
          </p:nvPr>
        </p:nvSpPr>
        <p:spPr>
          <a:xfrm>
            <a:off x="332873" y="1340957"/>
            <a:ext cx="11859127" cy="4564861"/>
          </a:xfrm>
        </p:spPr>
        <p:txBody>
          <a:bodyPr>
            <a:normAutofit/>
          </a:bodyPr>
          <a:lstStyle/>
          <a:p>
            <a:r>
              <a:rPr lang="en-US" dirty="0"/>
              <a:t>Student Profile -&gt; Status Dashboard and click ‘Submit to CDE’</a:t>
            </a:r>
          </a:p>
          <a:p>
            <a:r>
              <a:rPr lang="en-US" dirty="0"/>
              <a:t>Must have </a:t>
            </a:r>
            <a:r>
              <a:rPr lang="en-US" u="sng" dirty="0">
                <a:solidFill>
                  <a:srgbClr val="7030A0"/>
                </a:solidFill>
              </a:rPr>
              <a:t>LEAAPPROVER</a:t>
            </a:r>
            <a:r>
              <a:rPr lang="en-US" dirty="0"/>
              <a:t> role in IDM to complete this step</a:t>
            </a:r>
          </a:p>
          <a:p>
            <a:r>
              <a:rPr lang="en-US" dirty="0"/>
              <a:t>Once data is submitted it will be locked</a:t>
            </a:r>
          </a:p>
          <a:p>
            <a:r>
              <a:rPr lang="en-US" dirty="0"/>
              <a:t>Signoff Form Due December 6</a:t>
            </a:r>
            <a:r>
              <a:rPr lang="en-US" baseline="30000" dirty="0"/>
              <a:t>th</a:t>
            </a:r>
            <a:r>
              <a:rPr lang="en-US" dirty="0"/>
              <a:t> Signed by Secretary of Board of Education and Chief Financial Officer</a:t>
            </a:r>
          </a:p>
        </p:txBody>
      </p:sp>
      <p:pic>
        <p:nvPicPr>
          <p:cNvPr id="12" name="Picture 11" descr="Status Dashboard Screen">
            <a:extLst>
              <a:ext uri="{FF2B5EF4-FFF2-40B4-BE49-F238E27FC236}">
                <a16:creationId xmlns:a16="http://schemas.microsoft.com/office/drawing/2014/main" id="{1B01174E-32F3-B981-3A6C-BC46A6797AEA}"/>
              </a:ext>
            </a:extLst>
          </p:cNvPr>
          <p:cNvPicPr>
            <a:picLocks noChangeAspect="1"/>
          </p:cNvPicPr>
          <p:nvPr/>
        </p:nvPicPr>
        <p:blipFill>
          <a:blip r:embed="rId2"/>
          <a:stretch>
            <a:fillRect/>
          </a:stretch>
        </p:blipFill>
        <p:spPr>
          <a:xfrm>
            <a:off x="712387" y="3343352"/>
            <a:ext cx="10680869" cy="3071073"/>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36</a:t>
            </a:fld>
            <a:endParaRPr lang="en-US" dirty="0"/>
          </a:p>
        </p:txBody>
      </p:sp>
      <p:sp>
        <p:nvSpPr>
          <p:cNvPr id="9" name="Content Placeholder 8">
            <a:extLst>
              <a:ext uri="{FF2B5EF4-FFF2-40B4-BE49-F238E27FC236}">
                <a16:creationId xmlns:a16="http://schemas.microsoft.com/office/drawing/2014/main" id="{60FDD339-57CE-C49F-1AD8-B1FA470C63B1}"/>
              </a:ext>
            </a:extLst>
          </p:cNvPr>
          <p:cNvSpPr>
            <a:spLocks noGrp="1"/>
          </p:cNvSpPr>
          <p:nvPr>
            <p:ph sz="quarter" idx="13"/>
          </p:nvPr>
        </p:nvSpPr>
        <p:spPr/>
        <p:txBody>
          <a:bodyPr/>
          <a:lstStyle/>
          <a:p>
            <a:r>
              <a:rPr lang="en-US" dirty="0"/>
              <a:t>Student October – Brooke Wenzel</a:t>
            </a:r>
          </a:p>
          <a:p>
            <a:endParaRPr lang="en-US" dirty="0"/>
          </a:p>
        </p:txBody>
      </p:sp>
      <p:sp>
        <p:nvSpPr>
          <p:cNvPr id="10" name="Content Placeholder 9">
            <a:extLst>
              <a:ext uri="{FF2B5EF4-FFF2-40B4-BE49-F238E27FC236}">
                <a16:creationId xmlns:a16="http://schemas.microsoft.com/office/drawing/2014/main" id="{759F00E0-DC28-B461-62EE-4F738644B662}"/>
              </a:ext>
            </a:extLst>
          </p:cNvPr>
          <p:cNvSpPr>
            <a:spLocks noGrp="1"/>
          </p:cNvSpPr>
          <p:nvPr>
            <p:ph sz="quarter" idx="14"/>
          </p:nvPr>
        </p:nvSpPr>
        <p:spPr/>
        <p:txBody>
          <a:bodyPr/>
          <a:lstStyle/>
          <a:p>
            <a:r>
              <a:rPr lang="en-US" dirty="0">
                <a:hlinkClick r:id="rId3">
                  <a:extLst>
                    <a:ext uri="{A12FA001-AC4F-418D-AE19-62706E023703}">
                      <ahyp:hlinkClr xmlns:ahyp="http://schemas.microsoft.com/office/drawing/2018/hyperlinkcolor" val="tx"/>
                    </a:ext>
                  </a:extLst>
                </a:hlinkClick>
              </a:rPr>
              <a:t>StudentOctober@cde.state.co.us</a:t>
            </a:r>
            <a:r>
              <a:rPr lang="en-US" dirty="0"/>
              <a:t> </a:t>
            </a:r>
          </a:p>
          <a:p>
            <a:endParaRPr lang="en-US" dirty="0"/>
          </a:p>
        </p:txBody>
      </p:sp>
    </p:spTree>
    <p:extLst>
      <p:ext uri="{BB962C8B-B14F-4D97-AF65-F5344CB8AC3E}">
        <p14:creationId xmlns:p14="http://schemas.microsoft.com/office/powerpoint/2010/main" val="2435853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2024-2025 Student October Data Release</a:t>
            </a:r>
          </a:p>
        </p:txBody>
      </p:sp>
      <p:sp>
        <p:nvSpPr>
          <p:cNvPr id="3" name="Content Placeholder 2"/>
          <p:cNvSpPr>
            <a:spLocks noGrp="1"/>
          </p:cNvSpPr>
          <p:nvPr>
            <p:ph idx="1"/>
          </p:nvPr>
        </p:nvSpPr>
        <p:spPr>
          <a:xfrm>
            <a:off x="375922" y="1532981"/>
            <a:ext cx="11353800" cy="4564861"/>
          </a:xfrm>
        </p:spPr>
        <p:txBody>
          <a:bodyPr>
            <a:normAutofit/>
          </a:bodyPr>
          <a:lstStyle/>
          <a:p>
            <a:pPr marL="0" indent="0" algn="ctr">
              <a:buNone/>
            </a:pPr>
            <a:r>
              <a:rPr lang="en-US" sz="3200" b="1" dirty="0">
                <a:solidFill>
                  <a:srgbClr val="C00000"/>
                </a:solidFill>
              </a:rPr>
              <a:t>Final</a:t>
            </a:r>
            <a:r>
              <a:rPr lang="en-US" sz="3200" b="1" dirty="0"/>
              <a:t> </a:t>
            </a:r>
            <a:r>
              <a:rPr lang="en-US" sz="3200" dirty="0"/>
              <a:t>Student October data will be publicly released on Wednesday, January 15</a:t>
            </a:r>
            <a:r>
              <a:rPr lang="en-US" sz="3200" baseline="30000" dirty="0"/>
              <a:t>th</a:t>
            </a:r>
            <a:r>
              <a:rPr lang="en-US" sz="3200" dirty="0"/>
              <a:t>, 2025</a:t>
            </a:r>
          </a:p>
          <a:p>
            <a:pPr marL="0" indent="0" algn="ctr">
              <a:buNone/>
            </a:pPr>
            <a:endParaRPr lang="en-US" sz="3200" dirty="0"/>
          </a:p>
          <a:p>
            <a:pPr marL="0" indent="0" algn="ctr">
              <a:buNone/>
            </a:pPr>
            <a:r>
              <a:rPr lang="en-US" sz="3200" dirty="0"/>
              <a:t>Data is embargoed until the public release date!</a:t>
            </a:r>
          </a:p>
          <a:p>
            <a:pPr marL="0" indent="0" algn="ctr">
              <a:buNone/>
            </a:pPr>
            <a:br>
              <a:rPr lang="en-US" sz="3200" dirty="0"/>
            </a:br>
            <a:r>
              <a:rPr lang="en-US" sz="3200" dirty="0">
                <a:hlinkClick r:id="rId2"/>
              </a:rPr>
              <a:t>Pupil Membership Website</a:t>
            </a:r>
            <a:endParaRPr lang="en-US" sz="3200" dirty="0"/>
          </a:p>
          <a:p>
            <a:pPr lvl="1"/>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37</a:t>
            </a:fld>
            <a:endParaRPr lang="en-US" dirty="0"/>
          </a:p>
        </p:txBody>
      </p:sp>
      <p:sp>
        <p:nvSpPr>
          <p:cNvPr id="9" name="Content Placeholder 8">
            <a:extLst>
              <a:ext uri="{FF2B5EF4-FFF2-40B4-BE49-F238E27FC236}">
                <a16:creationId xmlns:a16="http://schemas.microsoft.com/office/drawing/2014/main" id="{60FDD339-57CE-C49F-1AD8-B1FA470C63B1}"/>
              </a:ext>
            </a:extLst>
          </p:cNvPr>
          <p:cNvSpPr>
            <a:spLocks noGrp="1"/>
          </p:cNvSpPr>
          <p:nvPr>
            <p:ph sz="quarter" idx="13"/>
          </p:nvPr>
        </p:nvSpPr>
        <p:spPr/>
        <p:txBody>
          <a:bodyPr/>
          <a:lstStyle/>
          <a:p>
            <a:r>
              <a:rPr lang="en-US" dirty="0"/>
              <a:t>Student October – Brooke Wenzel</a:t>
            </a:r>
          </a:p>
          <a:p>
            <a:endParaRPr lang="en-US" dirty="0"/>
          </a:p>
        </p:txBody>
      </p:sp>
      <p:sp>
        <p:nvSpPr>
          <p:cNvPr id="10" name="Content Placeholder 9">
            <a:extLst>
              <a:ext uri="{FF2B5EF4-FFF2-40B4-BE49-F238E27FC236}">
                <a16:creationId xmlns:a16="http://schemas.microsoft.com/office/drawing/2014/main" id="{759F00E0-DC28-B461-62EE-4F738644B662}"/>
              </a:ext>
            </a:extLst>
          </p:cNvPr>
          <p:cNvSpPr>
            <a:spLocks noGrp="1"/>
          </p:cNvSpPr>
          <p:nvPr>
            <p:ph sz="quarter" idx="14"/>
          </p:nvPr>
        </p:nvSpPr>
        <p:spPr/>
        <p:txBody>
          <a:bodyPr/>
          <a:lstStyle/>
          <a:p>
            <a:r>
              <a:rPr lang="en-US" dirty="0">
                <a:hlinkClick r:id="rId3">
                  <a:extLst>
                    <a:ext uri="{A12FA001-AC4F-418D-AE19-62706E023703}">
                      <ahyp:hlinkClr xmlns:ahyp="http://schemas.microsoft.com/office/drawing/2018/hyperlinkcolor" val="tx"/>
                    </a:ext>
                  </a:extLst>
                </a:hlinkClick>
              </a:rPr>
              <a:t>StudentOctober@cde.state.co.us</a:t>
            </a:r>
            <a:r>
              <a:rPr lang="en-US" dirty="0"/>
              <a:t> </a:t>
            </a:r>
          </a:p>
          <a:p>
            <a:endParaRPr lang="en-US" dirty="0"/>
          </a:p>
        </p:txBody>
      </p:sp>
    </p:spTree>
    <p:extLst>
      <p:ext uri="{BB962C8B-B14F-4D97-AF65-F5344CB8AC3E}">
        <p14:creationId xmlns:p14="http://schemas.microsoft.com/office/powerpoint/2010/main" val="95310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7E2EA-67F0-547F-EF49-99AF90E9784E}"/>
              </a:ext>
            </a:extLst>
          </p:cNvPr>
          <p:cNvSpPr>
            <a:spLocks noGrp="1"/>
          </p:cNvSpPr>
          <p:nvPr>
            <p:ph type="title"/>
          </p:nvPr>
        </p:nvSpPr>
        <p:spPr/>
        <p:txBody>
          <a:bodyPr/>
          <a:lstStyle/>
          <a:p>
            <a:r>
              <a:rPr lang="en-US" sz="3200" dirty="0"/>
              <a:t>Questions &amp; Resources:</a:t>
            </a:r>
            <a:br>
              <a:rPr lang="en-US" sz="3200" dirty="0"/>
            </a:br>
            <a:endParaRPr lang="en-US" dirty="0"/>
          </a:p>
        </p:txBody>
      </p:sp>
      <p:sp>
        <p:nvSpPr>
          <p:cNvPr id="4" name="Slide Number Placeholder 3">
            <a:extLst>
              <a:ext uri="{FF2B5EF4-FFF2-40B4-BE49-F238E27FC236}">
                <a16:creationId xmlns:a16="http://schemas.microsoft.com/office/drawing/2014/main" id="{BA21C8EB-36D5-5D8E-B4C7-BF0AF39345CA}"/>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
        <p:nvSpPr>
          <p:cNvPr id="2" name="TextBox 1">
            <a:extLst>
              <a:ext uri="{FF2B5EF4-FFF2-40B4-BE49-F238E27FC236}">
                <a16:creationId xmlns:a16="http://schemas.microsoft.com/office/drawing/2014/main" id="{F24E8E4C-21D8-6725-8C22-96159C0C7AA5}"/>
              </a:ext>
            </a:extLst>
          </p:cNvPr>
          <p:cNvSpPr txBox="1"/>
          <p:nvPr/>
        </p:nvSpPr>
        <p:spPr>
          <a:xfrm>
            <a:off x="3047215" y="2415694"/>
            <a:ext cx="6094428" cy="2954655"/>
          </a:xfrm>
          <a:prstGeom prst="rect">
            <a:avLst/>
          </a:prstGeom>
          <a:noFill/>
        </p:spPr>
        <p:txBody>
          <a:bodyPr wrap="square">
            <a:spAutoFit/>
          </a:bodyPr>
          <a:lstStyle/>
          <a:p>
            <a:pPr algn="ctr"/>
            <a:r>
              <a:rPr lang="en-US" sz="2400" dirty="0"/>
              <a:t>Brooke Wenzel</a:t>
            </a:r>
            <a:br>
              <a:rPr lang="en-US" sz="2400" dirty="0"/>
            </a:br>
            <a:r>
              <a:rPr lang="en-US" sz="2400" dirty="0">
                <a:hlinkClick r:id="rId2"/>
              </a:rPr>
              <a:t>StudentOctober@cde.state.co.us</a:t>
            </a:r>
            <a:r>
              <a:rPr lang="en-US" sz="2400" dirty="0"/>
              <a:t> </a:t>
            </a:r>
            <a:br>
              <a:rPr lang="en-US" sz="2400" dirty="0"/>
            </a:br>
            <a:r>
              <a:rPr lang="en-US" sz="2400" dirty="0"/>
              <a:t>720-441-7963</a:t>
            </a:r>
            <a:br>
              <a:rPr lang="en-US" sz="2400" dirty="0"/>
            </a:br>
            <a:br>
              <a:rPr lang="en-US" sz="2400" dirty="0"/>
            </a:br>
            <a:endParaRPr lang="en-US" sz="2400" dirty="0"/>
          </a:p>
          <a:p>
            <a:pPr algn="ctr"/>
            <a:r>
              <a:rPr lang="en-US" sz="2400" dirty="0">
                <a:hlinkClick r:id="rId3"/>
              </a:rPr>
              <a:t>Student October Webpage</a:t>
            </a:r>
            <a:endParaRPr lang="en-US" sz="2400" dirty="0"/>
          </a:p>
          <a:p>
            <a:pPr algn="ctr"/>
            <a:r>
              <a:rPr lang="en-US" sz="2400" dirty="0">
                <a:hlinkClick r:id="rId4"/>
              </a:rPr>
              <a:t>Student Interchange Webpage</a:t>
            </a:r>
            <a:br>
              <a:rPr lang="en-US" sz="1800" dirty="0"/>
            </a:br>
            <a:endParaRPr lang="en-US" dirty="0"/>
          </a:p>
        </p:txBody>
      </p:sp>
      <p:sp>
        <p:nvSpPr>
          <p:cNvPr id="7" name="TextBox 6">
            <a:extLst>
              <a:ext uri="{FF2B5EF4-FFF2-40B4-BE49-F238E27FC236}">
                <a16:creationId xmlns:a16="http://schemas.microsoft.com/office/drawing/2014/main" id="{B5089C15-0A52-F616-009A-C33AAC56B720}"/>
              </a:ext>
            </a:extLst>
          </p:cNvPr>
          <p:cNvSpPr txBox="1"/>
          <p:nvPr/>
        </p:nvSpPr>
        <p:spPr>
          <a:xfrm>
            <a:off x="139446" y="187233"/>
            <a:ext cx="6094476" cy="1077218"/>
          </a:xfrm>
          <a:prstGeom prst="rect">
            <a:avLst/>
          </a:prstGeom>
          <a:noFill/>
        </p:spPr>
        <p:txBody>
          <a:bodyPr wrap="square">
            <a:spAutoFit/>
          </a:bodyPr>
          <a:lstStyle/>
          <a:p>
            <a:r>
              <a:rPr lang="en-US" sz="3200" b="1" dirty="0">
                <a:solidFill>
                  <a:schemeClr val="bg1"/>
                </a:solidFill>
                <a:latin typeface="Museo Slab 500" panose="02000000000000000000" pitchFamily="50" charset="0"/>
                <a:ea typeface="+mj-ea"/>
                <a:cs typeface="+mj-cs"/>
              </a:rPr>
              <a:t>Questions &amp; Resources:</a:t>
            </a:r>
            <a:br>
              <a:rPr lang="en-US" sz="3200" b="1" dirty="0">
                <a:solidFill>
                  <a:schemeClr val="bg1"/>
                </a:solidFill>
                <a:latin typeface="Museo Slab 500" panose="02000000000000000000" pitchFamily="50" charset="0"/>
                <a:ea typeface="+mj-ea"/>
                <a:cs typeface="+mj-cs"/>
              </a:rPr>
            </a:br>
            <a:r>
              <a:rPr lang="en-US" sz="3200" b="1" dirty="0">
                <a:solidFill>
                  <a:schemeClr val="bg1"/>
                </a:solidFill>
                <a:latin typeface="Museo Slab 500" panose="02000000000000000000" pitchFamily="50" charset="0"/>
                <a:ea typeface="+mj-ea"/>
                <a:cs typeface="+mj-cs"/>
              </a:rPr>
              <a:t>Student October</a:t>
            </a:r>
          </a:p>
        </p:txBody>
      </p:sp>
    </p:spTree>
    <p:extLst>
      <p:ext uri="{BB962C8B-B14F-4D97-AF65-F5344CB8AC3E}">
        <p14:creationId xmlns:p14="http://schemas.microsoft.com/office/powerpoint/2010/main" val="4183919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D6F994-659C-113F-50C4-794D43AEADA0}"/>
              </a:ext>
            </a:extLst>
          </p:cNvPr>
          <p:cNvSpPr>
            <a:spLocks noGrp="1"/>
          </p:cNvSpPr>
          <p:nvPr>
            <p:ph type="ctrTitle"/>
          </p:nvPr>
        </p:nvSpPr>
        <p:spPr/>
        <p:txBody>
          <a:bodyPr/>
          <a:lstStyle/>
          <a:p>
            <a:r>
              <a:rPr lang="en-US" dirty="0"/>
              <a:t>Student End of Year</a:t>
            </a:r>
          </a:p>
        </p:txBody>
      </p:sp>
      <p:sp>
        <p:nvSpPr>
          <p:cNvPr id="5" name="Content Placeholder 4">
            <a:extLst>
              <a:ext uri="{FF2B5EF4-FFF2-40B4-BE49-F238E27FC236}">
                <a16:creationId xmlns:a16="http://schemas.microsoft.com/office/drawing/2014/main" id="{7ABE8ADB-2034-523B-F88E-6DC403471BA6}"/>
              </a:ext>
            </a:extLst>
          </p:cNvPr>
          <p:cNvSpPr>
            <a:spLocks noGrp="1"/>
          </p:cNvSpPr>
          <p:nvPr>
            <p:ph sz="quarter" idx="13"/>
          </p:nvPr>
        </p:nvSpPr>
        <p:spPr/>
        <p:txBody>
          <a:bodyPr/>
          <a:lstStyle/>
          <a:p>
            <a:r>
              <a:rPr lang="en-US" dirty="0"/>
              <a:t>Reagan Ward</a:t>
            </a:r>
          </a:p>
        </p:txBody>
      </p:sp>
      <p:sp>
        <p:nvSpPr>
          <p:cNvPr id="3" name="Slide Number Placeholder 2">
            <a:extLst>
              <a:ext uri="{FF2B5EF4-FFF2-40B4-BE49-F238E27FC236}">
                <a16:creationId xmlns:a16="http://schemas.microsoft.com/office/drawing/2014/main" id="{F54A65E0-B2F1-F731-A7AB-38EEBDBC3221}"/>
              </a:ext>
            </a:extLst>
          </p:cNvPr>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4228830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dirty="0"/>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dirty="0"/>
              <a:t>Use secure methods to transfer any PII to CDE</a:t>
            </a:r>
          </a:p>
          <a:p>
            <a:pPr lvl="1"/>
            <a:r>
              <a:rPr lang="en-US" dirty="0"/>
              <a:t>Contact Data Collection leads with questions about how to transmit PII securely</a:t>
            </a:r>
          </a:p>
          <a:p>
            <a:pPr lvl="2"/>
            <a:r>
              <a:rPr lang="en-US" sz="2600" b="1" dirty="0"/>
              <a:t>Each Data Collection leads maintains their own Syncplicity folders for specific collections, reach out to the collection lead for access</a:t>
            </a:r>
          </a:p>
          <a:p>
            <a:pPr lvl="1"/>
            <a:r>
              <a:rPr lang="en-US" dirty="0"/>
              <a:t>Use </a:t>
            </a:r>
            <a:r>
              <a:rPr lang="en-US" dirty="0">
                <a:hlinkClick r:id="rId2"/>
              </a:rPr>
              <a:t>Syncplicity</a:t>
            </a:r>
            <a:r>
              <a:rPr lang="en-US" dirty="0"/>
              <a:t> to encrypt emails to CDE</a:t>
            </a:r>
          </a:p>
          <a:p>
            <a:r>
              <a:rPr lang="en-US" dirty="0"/>
              <a:t>Avoid sending PII via unencrypted email or to unsecured faxes when sharing data between or within districts</a:t>
            </a:r>
          </a:p>
          <a:p>
            <a:pPr lvl="1"/>
            <a:r>
              <a:rPr lang="en-US" dirty="0"/>
              <a:t>Use </a:t>
            </a:r>
            <a:r>
              <a:rPr lang="en-US" dirty="0">
                <a:hlinkClick r:id="rId2"/>
              </a:rPr>
              <a:t>Syncplicity</a:t>
            </a:r>
            <a:r>
              <a:rPr lang="en-US" dirty="0"/>
              <a:t> to encrypt emails to CDE</a:t>
            </a:r>
          </a:p>
          <a:p>
            <a:r>
              <a:rPr lang="en-US" dirty="0"/>
              <a:t>Check local policies for restrictions, requirements, etc. regarding PII</a:t>
            </a:r>
          </a:p>
          <a:p>
            <a:pPr lvl="1"/>
            <a:r>
              <a:rPr lang="en-US" dirty="0"/>
              <a:t>Do not use PII in trainings, presentations, etc.</a:t>
            </a:r>
          </a:p>
          <a:p>
            <a:pPr lvl="1"/>
            <a:r>
              <a:rPr lang="en-US" dirty="0"/>
              <a:t>Do not share PII with unauthorized individuals</a:t>
            </a:r>
          </a:p>
          <a:p>
            <a:pPr lvl="1"/>
            <a:r>
              <a:rPr lang="en-US" dirty="0"/>
              <a:t>Do not share passwords</a:t>
            </a:r>
          </a:p>
          <a:p>
            <a:pPr lvl="1"/>
            <a:r>
              <a:rPr lang="en-US" dirty="0"/>
              <a:t>Follow local policies when transmitting PII to any third party</a:t>
            </a:r>
          </a:p>
          <a:p>
            <a:endParaRPr lang="en-US" dirty="0"/>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dirty="0"/>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86610-FF81-A730-68BF-33BAD51D41D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C7732EB-A4C1-FA93-F432-93DB6052347F}"/>
              </a:ext>
            </a:extLst>
          </p:cNvPr>
          <p:cNvSpPr>
            <a:spLocks noGrp="1"/>
          </p:cNvSpPr>
          <p:nvPr>
            <p:ph type="title"/>
          </p:nvPr>
        </p:nvSpPr>
        <p:spPr/>
        <p:txBody>
          <a:bodyPr/>
          <a:lstStyle/>
          <a:p>
            <a:r>
              <a:rPr lang="en-US" dirty="0"/>
              <a:t>SEY Collection Timeline: </a:t>
            </a:r>
            <a:br>
              <a:rPr lang="en-US" dirty="0"/>
            </a:br>
            <a:r>
              <a:rPr lang="en-US" dirty="0"/>
              <a:t>Upcoming Events</a:t>
            </a:r>
          </a:p>
        </p:txBody>
      </p:sp>
      <p:graphicFrame>
        <p:nvGraphicFramePr>
          <p:cNvPr id="11" name="Table Placeholder 10">
            <a:extLst>
              <a:ext uri="{FF2B5EF4-FFF2-40B4-BE49-F238E27FC236}">
                <a16:creationId xmlns:a16="http://schemas.microsoft.com/office/drawing/2014/main" id="{10CC5C1D-AED7-D2B0-1159-A7435E848757}"/>
              </a:ext>
            </a:extLst>
          </p:cNvPr>
          <p:cNvGraphicFramePr>
            <a:graphicFrameLocks noGrp="1"/>
          </p:cNvGraphicFramePr>
          <p:nvPr>
            <p:ph type="tbl" sz="quarter" idx="15"/>
          </p:nvPr>
        </p:nvGraphicFramePr>
        <p:xfrm>
          <a:off x="250841" y="368301"/>
          <a:ext cx="11887200" cy="3365183"/>
        </p:xfrm>
        <a:graphic>
          <a:graphicData uri="http://schemas.openxmlformats.org/drawingml/2006/table">
            <a:tbl>
              <a:tblPr firstRow="1" bandRow="1">
                <a:tableStyleId>{69012ECD-51FC-41F1-AA8D-1B2483CD663E}</a:tableStyleId>
              </a:tblPr>
              <a:tblGrid>
                <a:gridCol w="2203315">
                  <a:extLst>
                    <a:ext uri="{9D8B030D-6E8A-4147-A177-3AD203B41FA5}">
                      <a16:colId xmlns:a16="http://schemas.microsoft.com/office/drawing/2014/main" val="3018245949"/>
                    </a:ext>
                  </a:extLst>
                </a:gridCol>
                <a:gridCol w="2127635">
                  <a:extLst>
                    <a:ext uri="{9D8B030D-6E8A-4147-A177-3AD203B41FA5}">
                      <a16:colId xmlns:a16="http://schemas.microsoft.com/office/drawing/2014/main" val="2137241566"/>
                    </a:ext>
                  </a:extLst>
                </a:gridCol>
                <a:gridCol w="7556250">
                  <a:extLst>
                    <a:ext uri="{9D8B030D-6E8A-4147-A177-3AD203B41FA5}">
                      <a16:colId xmlns:a16="http://schemas.microsoft.com/office/drawing/2014/main" val="1583735620"/>
                    </a:ext>
                  </a:extLst>
                </a:gridCol>
              </a:tblGrid>
              <a:tr h="0">
                <a:tc>
                  <a:txBody>
                    <a:bodyPr/>
                    <a:lstStyle/>
                    <a:p>
                      <a:r>
                        <a:rPr lang="en-US" sz="1600" dirty="0">
                          <a:latin typeface="Trebuchet MS" panose="020B0603020202020204" pitchFamily="34" charset="0"/>
                        </a:rPr>
                        <a:t>Date</a:t>
                      </a:r>
                    </a:p>
                  </a:txBody>
                  <a:tcPr/>
                </a:tc>
                <a:tc>
                  <a:txBody>
                    <a:bodyPr/>
                    <a:lstStyle/>
                    <a:p>
                      <a:r>
                        <a:rPr lang="en-US" sz="1600" dirty="0">
                          <a:latin typeface="Trebuchet MS" panose="020B0603020202020204" pitchFamily="34" charset="0"/>
                        </a:rPr>
                        <a:t>Event</a:t>
                      </a:r>
                    </a:p>
                  </a:txBody>
                  <a:tcPr/>
                </a:tc>
                <a:tc>
                  <a:txBody>
                    <a:bodyPr/>
                    <a:lstStyle/>
                    <a:p>
                      <a:r>
                        <a:rPr lang="en-US" sz="1600" dirty="0">
                          <a:latin typeface="Trebuchet MS" panose="020B0603020202020204" pitchFamily="34" charset="0"/>
                        </a:rPr>
                        <a:t>Event Description</a:t>
                      </a:r>
                    </a:p>
                  </a:txBody>
                  <a:tcPr/>
                </a:tc>
                <a:extLst>
                  <a:ext uri="{0D108BD9-81ED-4DB2-BD59-A6C34878D82A}">
                    <a16:rowId xmlns:a16="http://schemas.microsoft.com/office/drawing/2014/main" val="1168917589"/>
                  </a:ext>
                </a:extLst>
              </a:tr>
              <a:tr h="3906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11/13/2024</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Error free SEY snapshot</a:t>
                      </a:r>
                    </a:p>
                  </a:txBody>
                  <a:tcPr marL="68580" marR="68580" marT="0" marB="0">
                    <a:noFill/>
                  </a:tcPr>
                </a:tc>
                <a:extLst>
                  <a:ext uri="{0D108BD9-81ED-4DB2-BD59-A6C34878D82A}">
                    <a16:rowId xmlns:a16="http://schemas.microsoft.com/office/drawing/2014/main" val="1549845717"/>
                  </a:ext>
                </a:extLst>
              </a:tr>
              <a:tr h="54864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11/13/2024</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2:30-3:30pm</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November SEY Office Hours: Final Dates and Data Release</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hlinkClick r:id="rId2"/>
                        </a:rPr>
                        <a:t>11/13 Registration Link</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15383031"/>
                  </a:ext>
                </a:extLst>
              </a:tr>
              <a:tr h="81103">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11/14/2024 to 11/19/2024</a:t>
                      </a: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solidFill>
                      <a:srgbClr val="FFFFCC"/>
                    </a:solidFill>
                  </a:tcPr>
                </a:tc>
                <a:tc>
                  <a:txBody>
                    <a:bodyPr/>
                    <a:lstStyle/>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Validate SEY data using CEDAR/COGNOS reports</a:t>
                      </a:r>
                    </a:p>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Begin submitting Superintendent Verification (sign-off) forms</a:t>
                      </a:r>
                    </a:p>
                  </a:txBody>
                  <a:tcPr marL="68580" marR="68580" marT="0" marB="0">
                    <a:solidFill>
                      <a:srgbClr val="FFFFCC"/>
                    </a:solidFill>
                  </a:tcPr>
                </a:tc>
                <a:extLst>
                  <a:ext uri="{0D108BD9-81ED-4DB2-BD59-A6C34878D82A}">
                    <a16:rowId xmlns:a16="http://schemas.microsoft.com/office/drawing/2014/main" val="2789787922"/>
                  </a:ext>
                </a:extLst>
              </a:tr>
              <a:tr h="54864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11/19/2024 (noon)</a:t>
                      </a:r>
                    </a:p>
                  </a:txBody>
                  <a:tcPr marL="68580" marR="68580" marT="0" marB="0">
                    <a:lnB w="57150" cap="flat" cmpd="sng" algn="ctr">
                      <a:solidFill>
                        <a:schemeClr val="tx1"/>
                      </a:solidFill>
                      <a:prstDash val="solid"/>
                      <a:round/>
                      <a:headEnd type="none" w="med" len="med"/>
                      <a:tailEnd type="none" w="med" len="med"/>
                    </a:lnB>
                    <a:solidFill>
                      <a:srgbClr val="FFCCCC"/>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solidFill>
                      <a:srgbClr val="FFCCCC"/>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Post-Cross phase ends. Districts must have error free SEY snapshot and have addressed any necessary post-cross changes.</a:t>
                      </a:r>
                    </a:p>
                  </a:txBody>
                  <a:tcPr marL="68580" marR="68580" marT="0" marB="0">
                    <a:lnB w="5715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2413049"/>
                  </a:ext>
                </a:extLst>
              </a:tr>
              <a:tr h="73152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12/3/2024</a:t>
                      </a: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Collection closes.</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 Superintendent Verification (sign-off) form due.</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 Data remains embargoed until the official release in January</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2732957451"/>
                  </a:ext>
                </a:extLst>
              </a:tr>
              <a:tr h="54864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1/14/2024</a:t>
                      </a:r>
                    </a:p>
                  </a:txBody>
                  <a:tcPr marL="68580" marR="68580" marT="0" marB="0">
                    <a:lnT w="5715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Data Release</a:t>
                      </a:r>
                    </a:p>
                  </a:txBody>
                  <a:tcPr marL="68580" marR="68580" marT="0" marB="0">
                    <a:lnT w="5715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Planned official data release. Data is embargoed until notified by SEY lead that data has been released and is posted on the </a:t>
                      </a:r>
                      <a:r>
                        <a:rPr lang="en-US" sz="1400" dirty="0">
                          <a:effectLst/>
                          <a:latin typeface="Trebuchet MS" panose="020B0603020202020204" pitchFamily="34" charset="0"/>
                          <a:ea typeface="Calibri" panose="020F0502020204030204" pitchFamily="34" charset="0"/>
                          <a:cs typeface="Times New Roman" panose="02020603050405020304" pitchFamily="18" charset="0"/>
                          <a:hlinkClick r:id="rId3"/>
                        </a:rPr>
                        <a:t>Education Statistics Website</a:t>
                      </a:r>
                      <a:r>
                        <a:rPr lang="en-US" sz="1400" dirty="0">
                          <a:effectLst/>
                          <a:latin typeface="Trebuchet MS" panose="020B0603020202020204" pitchFamily="34" charset="0"/>
                          <a:ea typeface="Calibri" panose="020F0502020204030204" pitchFamily="34" charset="0"/>
                          <a:cs typeface="Times New Roman" panose="02020603050405020304" pitchFamily="18" charset="0"/>
                        </a:rPr>
                        <a:t>.</a:t>
                      </a:r>
                    </a:p>
                  </a:txBody>
                  <a:tcPr marL="68580" marR="68580" marT="0" marB="0">
                    <a:lnT w="5715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0430700"/>
                  </a:ext>
                </a:extLst>
              </a:tr>
            </a:tbl>
          </a:graphicData>
        </a:graphic>
      </p:graphicFrame>
      <p:sp>
        <p:nvSpPr>
          <p:cNvPr id="2" name="Rectangle: Rounded Corners 1">
            <a:hlinkClick r:id="rId4"/>
            <a:extLst>
              <a:ext uri="{FF2B5EF4-FFF2-40B4-BE49-F238E27FC236}">
                <a16:creationId xmlns:a16="http://schemas.microsoft.com/office/drawing/2014/main" id="{4DEE2340-4FC1-D17C-31F7-952B07033F32}"/>
              </a:ext>
            </a:extLst>
          </p:cNvPr>
          <p:cNvSpPr/>
          <p:nvPr/>
        </p:nvSpPr>
        <p:spPr>
          <a:xfrm>
            <a:off x="284973" y="4096648"/>
            <a:ext cx="11818935" cy="370950"/>
          </a:xfrm>
          <a:prstGeom prst="roundRect">
            <a:avLst/>
          </a:prstGeom>
          <a:solidFill>
            <a:schemeClr val="accent5">
              <a:lumMod val="20000"/>
              <a:lumOff val="80000"/>
              <a:alpha val="50000"/>
            </a:schemeClr>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latin typeface="Trebuchet MS" panose="020B0603020202020204" pitchFamily="34" charset="0"/>
                <a:hlinkClick r:id="rId4"/>
              </a:rPr>
              <a:t>Visit the SEY Website to download the complete SEY Collection Timeline with Training Dates</a:t>
            </a:r>
            <a:endParaRPr lang="en-US" sz="1600" dirty="0">
              <a:latin typeface="Trebuchet MS" panose="020B0603020202020204" pitchFamily="34" charset="0"/>
            </a:endParaRPr>
          </a:p>
        </p:txBody>
      </p:sp>
      <p:sp>
        <p:nvSpPr>
          <p:cNvPr id="3" name="Content Placeholder 5">
            <a:extLst>
              <a:ext uri="{FF2B5EF4-FFF2-40B4-BE49-F238E27FC236}">
                <a16:creationId xmlns:a16="http://schemas.microsoft.com/office/drawing/2014/main" id="{3680AE32-94E7-4771-497A-BE14447CCE36}"/>
              </a:ext>
            </a:extLst>
          </p:cNvPr>
          <p:cNvSpPr>
            <a:spLocks noGrp="1"/>
          </p:cNvSpPr>
          <p:nvPr>
            <p:ph sz="quarter" idx="13"/>
          </p:nvPr>
        </p:nvSpPr>
        <p:spPr>
          <a:xfrm>
            <a:off x="228600" y="5916613"/>
            <a:ext cx="3559175" cy="279400"/>
          </a:xfrm>
        </p:spPr>
        <p:txBody>
          <a:bodyPr>
            <a:normAutofit fontScale="92500" lnSpcReduction="10000"/>
          </a:bodyPr>
          <a:lstStyle/>
          <a:p>
            <a:r>
              <a:rPr lang="en-US" dirty="0"/>
              <a:t>Student End of Year – Reagan Ward</a:t>
            </a:r>
          </a:p>
        </p:txBody>
      </p:sp>
      <p:sp>
        <p:nvSpPr>
          <p:cNvPr id="5" name="Content Placeholder 9">
            <a:extLst>
              <a:ext uri="{FF2B5EF4-FFF2-40B4-BE49-F238E27FC236}">
                <a16:creationId xmlns:a16="http://schemas.microsoft.com/office/drawing/2014/main" id="{1737F76D-6972-E097-9CFF-998CB9A36DB3}"/>
              </a:ext>
            </a:extLst>
          </p:cNvPr>
          <p:cNvSpPr>
            <a:spLocks noGrp="1"/>
          </p:cNvSpPr>
          <p:nvPr>
            <p:ph sz="quarter" idx="14"/>
          </p:nvPr>
        </p:nvSpPr>
        <p:spPr>
          <a:xfrm>
            <a:off x="228600" y="6210300"/>
            <a:ext cx="3559175" cy="279400"/>
          </a:xfrm>
        </p:spPr>
        <p:txBody>
          <a:bodyPr>
            <a:normAutofit fontScale="92500" lnSpcReduction="10000"/>
          </a:bodyPr>
          <a:lstStyle/>
          <a:p>
            <a:r>
              <a:rPr lang="en-US" dirty="0">
                <a:hlinkClick r:id="rId5">
                  <a:extLst>
                    <a:ext uri="{A12FA001-AC4F-418D-AE19-62706E023703}">
                      <ahyp:hlinkClr xmlns:ahyp="http://schemas.microsoft.com/office/drawing/2018/hyperlinkcolor" val="tx"/>
                    </a:ext>
                  </a:extLst>
                </a:hlinkClick>
              </a:rPr>
              <a:t>StudentEndOfYear@cde.state.co.us</a:t>
            </a:r>
            <a:r>
              <a:rPr lang="en-US" dirty="0"/>
              <a:t> </a:t>
            </a:r>
          </a:p>
        </p:txBody>
      </p:sp>
      <p:sp>
        <p:nvSpPr>
          <p:cNvPr id="4" name="Slide Number Placeholder 3">
            <a:extLst>
              <a:ext uri="{FF2B5EF4-FFF2-40B4-BE49-F238E27FC236}">
                <a16:creationId xmlns:a16="http://schemas.microsoft.com/office/drawing/2014/main" id="{BDEEA21C-F74D-EC2F-1580-037CB65B42DC}"/>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1006896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68167E4-3818-5985-72FB-9D038D35666B}"/>
              </a:ext>
            </a:extLst>
          </p:cNvPr>
          <p:cNvSpPr>
            <a:spLocks noGrp="1"/>
          </p:cNvSpPr>
          <p:nvPr>
            <p:ph type="title"/>
          </p:nvPr>
        </p:nvSpPr>
        <p:spPr/>
        <p:txBody>
          <a:bodyPr/>
          <a:lstStyle/>
          <a:p>
            <a:r>
              <a:rPr lang="en-US" dirty="0"/>
              <a:t>Reminders and Snapshot Status </a:t>
            </a:r>
            <a:br>
              <a:rPr lang="en-US" dirty="0"/>
            </a:br>
            <a:r>
              <a:rPr lang="en-US" dirty="0"/>
              <a:t>as of 8am </a:t>
            </a:r>
            <a:r>
              <a:rPr lang="en-US"/>
              <a:t>on 11/14</a:t>
            </a:r>
            <a:endParaRPr lang="en-US" dirty="0"/>
          </a:p>
        </p:txBody>
      </p:sp>
      <p:graphicFrame>
        <p:nvGraphicFramePr>
          <p:cNvPr id="16" name="Content Placeholder 7" descr="Student end of year snapshot status.">
            <a:extLst>
              <a:ext uri="{FF2B5EF4-FFF2-40B4-BE49-F238E27FC236}">
                <a16:creationId xmlns:a16="http://schemas.microsoft.com/office/drawing/2014/main" id="{5B705B68-CDD3-68DB-5FE0-B8BCDF10690F}"/>
              </a:ext>
            </a:extLst>
          </p:cNvPr>
          <p:cNvGraphicFramePr>
            <a:graphicFrameLocks noGrp="1"/>
          </p:cNvGraphicFramePr>
          <p:nvPr>
            <p:ph sz="quarter" idx="15"/>
            <p:extLst>
              <p:ext uri="{D42A27DB-BD31-4B8C-83A1-F6EECF244321}">
                <p14:modId xmlns:p14="http://schemas.microsoft.com/office/powerpoint/2010/main" val="3915409565"/>
              </p:ext>
            </p:extLst>
          </p:nvPr>
        </p:nvGraphicFramePr>
        <p:xfrm>
          <a:off x="227916" y="983125"/>
          <a:ext cx="4505325" cy="3824287"/>
        </p:xfrm>
        <a:graphic>
          <a:graphicData uri="http://schemas.openxmlformats.org/drawingml/2006/chart">
            <c:chart xmlns:c="http://schemas.openxmlformats.org/drawingml/2006/chart" xmlns:r="http://schemas.openxmlformats.org/officeDocument/2006/relationships" r:id="rId2"/>
          </a:graphicData>
        </a:graphic>
      </p:graphicFrame>
      <p:sp>
        <p:nvSpPr>
          <p:cNvPr id="14" name="Content Placeholder 13">
            <a:extLst>
              <a:ext uri="{FF2B5EF4-FFF2-40B4-BE49-F238E27FC236}">
                <a16:creationId xmlns:a16="http://schemas.microsoft.com/office/drawing/2014/main" id="{B75F479C-E575-7CFF-F323-700CBE42E209}"/>
              </a:ext>
            </a:extLst>
          </p:cNvPr>
          <p:cNvSpPr>
            <a:spLocks noGrp="1"/>
          </p:cNvSpPr>
          <p:nvPr>
            <p:ph sz="quarter" idx="16"/>
          </p:nvPr>
        </p:nvSpPr>
        <p:spPr>
          <a:xfrm>
            <a:off x="5114925" y="237617"/>
            <a:ext cx="6696075" cy="3105657"/>
          </a:xfrm>
        </p:spPr>
        <p:txBody>
          <a:bodyPr>
            <a:normAutofit fontScale="70000" lnSpcReduction="20000"/>
          </a:bodyPr>
          <a:lstStyle/>
          <a:p>
            <a:r>
              <a:rPr lang="en-US" dirty="0">
                <a:highlight>
                  <a:srgbClr val="FFFFCC"/>
                </a:highlight>
              </a:rPr>
              <a:t>Snapshots are NOT unlocked, only updated</a:t>
            </a:r>
          </a:p>
          <a:p>
            <a:pPr lvl="1"/>
            <a:r>
              <a:rPr lang="en-US" b="1" dirty="0">
                <a:highlight>
                  <a:srgbClr val="FFFFCC"/>
                </a:highlight>
              </a:rPr>
              <a:t>All LEAs must update snapshot at least once during this phase</a:t>
            </a:r>
          </a:p>
          <a:p>
            <a:r>
              <a:rPr lang="en-US" dirty="0"/>
              <a:t>Limited Data Changes</a:t>
            </a:r>
          </a:p>
          <a:p>
            <a:pPr lvl="1"/>
            <a:r>
              <a:rPr lang="en-US" dirty="0"/>
              <a:t>School exit types for SASIDs with SE900 errors</a:t>
            </a:r>
          </a:p>
          <a:p>
            <a:pPr lvl="1"/>
            <a:r>
              <a:rPr lang="en-US" dirty="0"/>
              <a:t>Approved post-cross LEA data changes</a:t>
            </a:r>
          </a:p>
          <a:p>
            <a:r>
              <a:rPr lang="en-US" dirty="0"/>
              <a:t>SSA updates completed manually through the edit record screen in pipeline</a:t>
            </a:r>
          </a:p>
          <a:p>
            <a:r>
              <a:rPr lang="en-US" dirty="0"/>
              <a:t>DEM updates: Talk to SEY collection lead first</a:t>
            </a:r>
          </a:p>
          <a:p>
            <a:r>
              <a:rPr lang="en-US" dirty="0"/>
              <a:t>GG &amp; Adj files: continue to use the file upload screen in pipeline</a:t>
            </a:r>
          </a:p>
          <a:p>
            <a:endParaRPr lang="en-US" dirty="0"/>
          </a:p>
        </p:txBody>
      </p:sp>
      <p:pic>
        <p:nvPicPr>
          <p:cNvPr id="17" name="Content Placeholder 13" descr="Update SEY snapshot screen in data pipeline">
            <a:extLst>
              <a:ext uri="{FF2B5EF4-FFF2-40B4-BE49-F238E27FC236}">
                <a16:creationId xmlns:a16="http://schemas.microsoft.com/office/drawing/2014/main" id="{0405E5AF-D871-29BC-2978-4B9FBC8A3752}"/>
              </a:ext>
            </a:extLst>
          </p:cNvPr>
          <p:cNvPicPr>
            <a:picLocks noGrp="1" noChangeAspect="1"/>
          </p:cNvPicPr>
          <p:nvPr>
            <p:ph sz="quarter" idx="17"/>
          </p:nvPr>
        </p:nvPicPr>
        <p:blipFill>
          <a:blip r:embed="rId3"/>
          <a:stretch>
            <a:fillRect/>
          </a:stretch>
        </p:blipFill>
        <p:spPr>
          <a:xfrm>
            <a:off x="4991100" y="3429000"/>
            <a:ext cx="6819900" cy="2399594"/>
          </a:xfrm>
        </p:spPr>
      </p:pic>
      <p:sp>
        <p:nvSpPr>
          <p:cNvPr id="18" name="Content Placeholder 5">
            <a:extLst>
              <a:ext uri="{FF2B5EF4-FFF2-40B4-BE49-F238E27FC236}">
                <a16:creationId xmlns:a16="http://schemas.microsoft.com/office/drawing/2014/main" id="{721AE08E-9102-D2F9-4D48-74630639ABA9}"/>
              </a:ext>
            </a:extLst>
          </p:cNvPr>
          <p:cNvSpPr>
            <a:spLocks noGrp="1"/>
          </p:cNvSpPr>
          <p:nvPr>
            <p:ph sz="quarter" idx="13"/>
          </p:nvPr>
        </p:nvSpPr>
        <p:spPr>
          <a:xfrm>
            <a:off x="228600" y="5916613"/>
            <a:ext cx="3559175" cy="279400"/>
          </a:xfrm>
        </p:spPr>
        <p:txBody>
          <a:bodyPr>
            <a:normAutofit fontScale="92500" lnSpcReduction="10000"/>
          </a:bodyPr>
          <a:lstStyle/>
          <a:p>
            <a:r>
              <a:rPr lang="en-US" dirty="0"/>
              <a:t>Student End of Year – Reagan Ward</a:t>
            </a:r>
          </a:p>
        </p:txBody>
      </p:sp>
      <p:sp>
        <p:nvSpPr>
          <p:cNvPr id="19" name="Content Placeholder 9">
            <a:extLst>
              <a:ext uri="{FF2B5EF4-FFF2-40B4-BE49-F238E27FC236}">
                <a16:creationId xmlns:a16="http://schemas.microsoft.com/office/drawing/2014/main" id="{407AB614-2F42-E94A-40AC-BAB2AC556803}"/>
              </a:ext>
            </a:extLst>
          </p:cNvPr>
          <p:cNvSpPr>
            <a:spLocks noGrp="1"/>
          </p:cNvSpPr>
          <p:nvPr>
            <p:ph sz="quarter" idx="14"/>
          </p:nvPr>
        </p:nvSpPr>
        <p:spPr>
          <a:xfrm>
            <a:off x="228600" y="6210300"/>
            <a:ext cx="3559175" cy="279400"/>
          </a:xfrm>
        </p:spPr>
        <p:txBody>
          <a:bodyPr>
            <a:normAutofit fontScale="92500" lnSpcReduction="10000"/>
          </a:bodyPr>
          <a:lstStyle/>
          <a:p>
            <a:r>
              <a:rPr lang="en-US" dirty="0">
                <a:hlinkClick r:id="rId4">
                  <a:extLst>
                    <a:ext uri="{A12FA001-AC4F-418D-AE19-62706E023703}">
                      <ahyp:hlinkClr xmlns:ahyp="http://schemas.microsoft.com/office/drawing/2018/hyperlinkcolor" val="tx"/>
                    </a:ext>
                  </a:extLst>
                </a:hlinkClick>
              </a:rPr>
              <a:t>StudentEndOfYear@cde.state.co.us</a:t>
            </a:r>
            <a:r>
              <a:rPr lang="en-US" dirty="0"/>
              <a:t> </a:t>
            </a:r>
          </a:p>
        </p:txBody>
      </p:sp>
      <p:sp>
        <p:nvSpPr>
          <p:cNvPr id="7" name="Slide Number Placeholder 6">
            <a:extLst>
              <a:ext uri="{FF2B5EF4-FFF2-40B4-BE49-F238E27FC236}">
                <a16:creationId xmlns:a16="http://schemas.microsoft.com/office/drawing/2014/main" id="{420906DA-641B-BAAD-07F3-1C05B25685F7}"/>
              </a:ext>
            </a:extLst>
          </p:cNvPr>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1834267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6C9800-6D98-383B-9588-E5B531E5DDDC}"/>
              </a:ext>
            </a:extLst>
          </p:cNvPr>
          <p:cNvSpPr>
            <a:spLocks noGrp="1"/>
          </p:cNvSpPr>
          <p:nvPr>
            <p:ph type="title"/>
          </p:nvPr>
        </p:nvSpPr>
        <p:spPr/>
        <p:txBody>
          <a:bodyPr/>
          <a:lstStyle/>
          <a:p>
            <a:r>
              <a:rPr lang="en-US" sz="2400" dirty="0"/>
              <a:t>Superintendent</a:t>
            </a:r>
            <a:r>
              <a:rPr lang="en-US" dirty="0"/>
              <a:t> Verification (Sign-Off)</a:t>
            </a:r>
          </a:p>
        </p:txBody>
      </p:sp>
      <p:pic>
        <p:nvPicPr>
          <p:cNvPr id="2" name="Content Placeholder 7" descr="Sample 2023-2024 Sign-Off form. Date of signature must be 11/14/2024 or later. Snapshot created date must match the last updated date on your SEY Status Dashboard.">
            <a:extLst>
              <a:ext uri="{FF2B5EF4-FFF2-40B4-BE49-F238E27FC236}">
                <a16:creationId xmlns:a16="http://schemas.microsoft.com/office/drawing/2014/main" id="{AD6846D8-2F08-DE0E-9356-14D6304B0E7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7697" y="208723"/>
            <a:ext cx="6534583" cy="4714671"/>
          </a:xfrm>
          <a:prstGeom prst="rect">
            <a:avLst/>
          </a:prstGeom>
        </p:spPr>
      </p:pic>
      <p:sp>
        <p:nvSpPr>
          <p:cNvPr id="5" name="Rectangle: Rounded Corners 4">
            <a:extLst>
              <a:ext uri="{FF2B5EF4-FFF2-40B4-BE49-F238E27FC236}">
                <a16:creationId xmlns:a16="http://schemas.microsoft.com/office/drawing/2014/main" id="{731B37D2-FA19-C97F-AA4E-6A1FB33A8C18}"/>
              </a:ext>
            </a:extLst>
          </p:cNvPr>
          <p:cNvSpPr/>
          <p:nvPr/>
        </p:nvSpPr>
        <p:spPr>
          <a:xfrm>
            <a:off x="7479793" y="208723"/>
            <a:ext cx="4434510" cy="5788665"/>
          </a:xfrm>
          <a:prstGeom prst="roundRect">
            <a:avLst/>
          </a:prstGeom>
          <a:solidFill>
            <a:srgbClr val="2C3384">
              <a:alpha val="65098"/>
            </a:srgb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US" b="1" dirty="0"/>
              <a:t>Checklist before submitting form:</a:t>
            </a:r>
            <a:br>
              <a:rPr lang="en-US" b="1" dirty="0"/>
            </a:br>
            <a:endParaRPr lang="en-US" b="1" dirty="0"/>
          </a:p>
          <a:p>
            <a:pPr marL="285750" indent="-285750">
              <a:buFont typeface="Wingdings" panose="05000000000000000000" pitchFamily="2" charset="2"/>
              <a:buChar char="q"/>
            </a:pPr>
            <a:r>
              <a:rPr lang="en-US" dirty="0"/>
              <a:t>Snapshot Updated at least once (10/24/24 date or later)</a:t>
            </a:r>
          </a:p>
          <a:p>
            <a:pPr marL="285750" indent="-285750">
              <a:buFont typeface="Wingdings" panose="05000000000000000000" pitchFamily="2" charset="2"/>
              <a:buChar char="q"/>
            </a:pPr>
            <a:r>
              <a:rPr lang="en-US" dirty="0"/>
              <a:t>Error Free</a:t>
            </a:r>
          </a:p>
          <a:p>
            <a:pPr marL="285750" indent="-285750">
              <a:buFont typeface="Wingdings" panose="05000000000000000000" pitchFamily="2" charset="2"/>
              <a:buChar char="q"/>
            </a:pPr>
            <a:r>
              <a:rPr lang="en-US" dirty="0"/>
              <a:t>All additional changes addressed</a:t>
            </a:r>
          </a:p>
          <a:p>
            <a:pPr marL="285750" indent="-285750">
              <a:buFont typeface="Wingdings" panose="05000000000000000000" pitchFamily="2" charset="2"/>
              <a:buChar char="q"/>
            </a:pPr>
            <a:r>
              <a:rPr lang="en-US" dirty="0"/>
              <a:t>Data Validated</a:t>
            </a:r>
          </a:p>
          <a:p>
            <a:pPr marL="285750" indent="-285750">
              <a:buFont typeface="Wingdings" panose="05000000000000000000" pitchFamily="2" charset="2"/>
              <a:buChar char="q"/>
            </a:pPr>
            <a:r>
              <a:rPr lang="en-US" dirty="0"/>
              <a:t>Form contains rates for all categories</a:t>
            </a:r>
          </a:p>
          <a:p>
            <a:pPr marL="285750" indent="-285750">
              <a:buFont typeface="Wingdings" panose="05000000000000000000" pitchFamily="2" charset="2"/>
              <a:buChar char="q"/>
            </a:pPr>
            <a:r>
              <a:rPr lang="en-US" dirty="0"/>
              <a:t>Signature date after the ‘last updated date’ on your status dashboard</a:t>
            </a:r>
          </a:p>
          <a:p>
            <a:pPr marL="285750" indent="-285750">
              <a:buFont typeface="Wingdings" panose="05000000000000000000" pitchFamily="2" charset="2"/>
              <a:buChar char="q"/>
            </a:pPr>
            <a:r>
              <a:rPr lang="en-US" dirty="0"/>
              <a:t>Snapshot created date on top of form matches last updated date on status dashboard</a:t>
            </a:r>
          </a:p>
          <a:p>
            <a:pPr marL="285750" indent="-285750">
              <a:buFont typeface="Wingdings" panose="05000000000000000000" pitchFamily="2" charset="2"/>
              <a:buChar char="q"/>
            </a:pPr>
            <a:r>
              <a:rPr lang="en-US" dirty="0"/>
              <a:t>Signature Date 11/14/2024 or later</a:t>
            </a:r>
          </a:p>
          <a:p>
            <a:pPr marL="285750" indent="-285750">
              <a:buFont typeface="Wingdings" panose="05000000000000000000" pitchFamily="2" charset="2"/>
              <a:buChar char="q"/>
            </a:pPr>
            <a:endParaRPr lang="en-US" dirty="0"/>
          </a:p>
          <a:p>
            <a:r>
              <a:rPr lang="en-US" dirty="0"/>
              <a:t>Email completed forms to </a:t>
            </a:r>
            <a:r>
              <a:rPr lang="en-US" dirty="0">
                <a:solidFill>
                  <a:schemeClr val="bg1"/>
                </a:solidFill>
                <a:hlinkClick r:id="rId3">
                  <a:extLst>
                    <a:ext uri="{A12FA001-AC4F-418D-AE19-62706E023703}">
                      <ahyp:hlinkClr xmlns:ahyp="http://schemas.microsoft.com/office/drawing/2018/hyperlinkcolor" val="tx"/>
                    </a:ext>
                  </a:extLst>
                </a:hlinkClick>
              </a:rPr>
              <a:t>StudentEndOfYear@cde.state.co.us</a:t>
            </a:r>
            <a:r>
              <a:rPr lang="en-US" dirty="0">
                <a:solidFill>
                  <a:schemeClr val="bg1"/>
                </a:solidFill>
              </a:rPr>
              <a:t> </a:t>
            </a:r>
          </a:p>
          <a:p>
            <a:r>
              <a:rPr lang="en-US" dirty="0">
                <a:solidFill>
                  <a:schemeClr val="bg1"/>
                </a:solidFill>
              </a:rPr>
              <a:t>Or upload to Syncplicity and notify </a:t>
            </a:r>
            <a:r>
              <a:rPr lang="en-US" dirty="0">
                <a:solidFill>
                  <a:schemeClr val="bg1"/>
                </a:solidFill>
                <a:hlinkClick r:id="rId3">
                  <a:extLst>
                    <a:ext uri="{A12FA001-AC4F-418D-AE19-62706E023703}">
                      <ahyp:hlinkClr xmlns:ahyp="http://schemas.microsoft.com/office/drawing/2018/hyperlinkcolor" val="tx"/>
                    </a:ext>
                  </a:extLst>
                </a:hlinkClick>
              </a:rPr>
              <a:t>StudentEndOfYear@cde.state.co.us</a:t>
            </a:r>
            <a:r>
              <a:rPr lang="en-US" dirty="0">
                <a:solidFill>
                  <a:schemeClr val="bg1"/>
                </a:solidFill>
              </a:rPr>
              <a:t> </a:t>
            </a:r>
          </a:p>
          <a:p>
            <a:endParaRPr lang="en-US" dirty="0">
              <a:solidFill>
                <a:schemeClr val="bg1"/>
              </a:solidFill>
            </a:endParaRPr>
          </a:p>
        </p:txBody>
      </p:sp>
      <p:sp>
        <p:nvSpPr>
          <p:cNvPr id="17" name="Content Placeholder 5">
            <a:extLst>
              <a:ext uri="{FF2B5EF4-FFF2-40B4-BE49-F238E27FC236}">
                <a16:creationId xmlns:a16="http://schemas.microsoft.com/office/drawing/2014/main" id="{4FDDD7E3-32D6-E46F-7031-0233DFEA78C8}"/>
              </a:ext>
            </a:extLst>
          </p:cNvPr>
          <p:cNvSpPr>
            <a:spLocks noGrp="1"/>
          </p:cNvSpPr>
          <p:nvPr>
            <p:ph sz="quarter" idx="13"/>
          </p:nvPr>
        </p:nvSpPr>
        <p:spPr>
          <a:xfrm>
            <a:off x="228600" y="5916613"/>
            <a:ext cx="3559175" cy="279400"/>
          </a:xfrm>
        </p:spPr>
        <p:txBody>
          <a:bodyPr>
            <a:normAutofit fontScale="92500" lnSpcReduction="10000"/>
          </a:bodyPr>
          <a:lstStyle/>
          <a:p>
            <a:r>
              <a:rPr lang="en-US" dirty="0"/>
              <a:t>Student End of Year – Reagan Ward</a:t>
            </a:r>
          </a:p>
        </p:txBody>
      </p:sp>
      <p:sp>
        <p:nvSpPr>
          <p:cNvPr id="18" name="Content Placeholder 9">
            <a:extLst>
              <a:ext uri="{FF2B5EF4-FFF2-40B4-BE49-F238E27FC236}">
                <a16:creationId xmlns:a16="http://schemas.microsoft.com/office/drawing/2014/main" id="{4742BA74-EBF3-8A52-8E06-384FC49E838D}"/>
              </a:ext>
            </a:extLst>
          </p:cNvPr>
          <p:cNvSpPr>
            <a:spLocks noGrp="1"/>
          </p:cNvSpPr>
          <p:nvPr>
            <p:ph sz="quarter" idx="14"/>
          </p:nvPr>
        </p:nvSpPr>
        <p:spPr>
          <a:xfrm>
            <a:off x="228600" y="6210300"/>
            <a:ext cx="3559175" cy="279400"/>
          </a:xfrm>
        </p:spPr>
        <p:txBody>
          <a:bodyPr>
            <a:normAutofit fontScale="92500" lnSpcReduction="10000"/>
          </a:bodyPr>
          <a:lstStyle/>
          <a:p>
            <a:r>
              <a:rPr lang="en-US" dirty="0">
                <a:hlinkClick r:id="rId3">
                  <a:extLst>
                    <a:ext uri="{A12FA001-AC4F-418D-AE19-62706E023703}">
                      <ahyp:hlinkClr xmlns:ahyp="http://schemas.microsoft.com/office/drawing/2018/hyperlinkcolor" val="tx"/>
                    </a:ext>
                  </a:extLst>
                </a:hlinkClick>
              </a:rPr>
              <a:t>StudentEndOfYear@cde.state.co.us</a:t>
            </a:r>
            <a:r>
              <a:rPr lang="en-US" dirty="0"/>
              <a:t> </a:t>
            </a:r>
          </a:p>
        </p:txBody>
      </p:sp>
      <p:sp>
        <p:nvSpPr>
          <p:cNvPr id="4" name="Slide Number Placeholder 3">
            <a:extLst>
              <a:ext uri="{FF2B5EF4-FFF2-40B4-BE49-F238E27FC236}">
                <a16:creationId xmlns:a16="http://schemas.microsoft.com/office/drawing/2014/main" id="{663BAF45-80BA-8910-E0B7-44860CF21773}"/>
              </a:ext>
            </a:extLst>
          </p:cNvPr>
          <p:cNvSpPr>
            <a:spLocks noGrp="1"/>
          </p:cNvSpPr>
          <p:nvPr>
            <p:ph type="sldNum" sz="quarter" idx="12"/>
          </p:nvPr>
        </p:nvSpPr>
        <p:spPr/>
        <p:txBody>
          <a:bodyPr/>
          <a:lstStyle/>
          <a:p>
            <a:fld id="{C479D5F6-EDCB-402A-AC08-4943A1820E8F}" type="slidenum">
              <a:rPr lang="en-US" smtClean="0"/>
              <a:pPr/>
              <a:t>42</a:t>
            </a:fld>
            <a:endParaRPr lang="en-US" dirty="0"/>
          </a:p>
        </p:txBody>
      </p:sp>
      <p:pic>
        <p:nvPicPr>
          <p:cNvPr id="3" name="Picture 2">
            <a:extLst>
              <a:ext uri="{FF2B5EF4-FFF2-40B4-BE49-F238E27FC236}">
                <a16:creationId xmlns:a16="http://schemas.microsoft.com/office/drawing/2014/main" id="{6C267C38-EF14-603A-7A79-ECC42E154D3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60980" y="3429000"/>
            <a:ext cx="4812049" cy="2383380"/>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9171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D82614-7A2C-855C-5294-C8DAA1077BE5}"/>
              </a:ext>
            </a:extLst>
          </p:cNvPr>
          <p:cNvSpPr>
            <a:spLocks noGrp="1"/>
          </p:cNvSpPr>
          <p:nvPr>
            <p:ph type="title"/>
          </p:nvPr>
        </p:nvSpPr>
        <p:spPr/>
        <p:txBody>
          <a:bodyPr/>
          <a:lstStyle/>
          <a:p>
            <a:r>
              <a:rPr lang="en-US" dirty="0"/>
              <a:t>SEY Public Data Release</a:t>
            </a:r>
            <a:br>
              <a:rPr lang="en-US" dirty="0"/>
            </a:br>
            <a:r>
              <a:rPr lang="en-US" dirty="0"/>
              <a:t>Scheduled Date – January 14, 2025</a:t>
            </a:r>
          </a:p>
        </p:txBody>
      </p:sp>
      <p:sp>
        <p:nvSpPr>
          <p:cNvPr id="3" name="Slide Number Placeholder 2">
            <a:extLst>
              <a:ext uri="{FF2B5EF4-FFF2-40B4-BE49-F238E27FC236}">
                <a16:creationId xmlns:a16="http://schemas.microsoft.com/office/drawing/2014/main" id="{B99E4D2E-CAF4-C9B4-6B12-0D899CC26638}"/>
              </a:ext>
            </a:extLst>
          </p:cNvPr>
          <p:cNvSpPr>
            <a:spLocks noGrp="1"/>
          </p:cNvSpPr>
          <p:nvPr>
            <p:ph type="sldNum" sz="quarter" idx="12"/>
          </p:nvPr>
        </p:nvSpPr>
        <p:spPr/>
        <p:txBody>
          <a:bodyPr/>
          <a:lstStyle/>
          <a:p>
            <a:fld id="{C479D5F6-EDCB-402A-AC08-4943A1820E8F}" type="slidenum">
              <a:rPr lang="en-US" smtClean="0"/>
              <a:pPr/>
              <a:t>43</a:t>
            </a:fld>
            <a:endParaRPr lang="en-US" dirty="0"/>
          </a:p>
        </p:txBody>
      </p:sp>
      <p:sp>
        <p:nvSpPr>
          <p:cNvPr id="14" name="Content Placeholder 4">
            <a:extLst>
              <a:ext uri="{FF2B5EF4-FFF2-40B4-BE49-F238E27FC236}">
                <a16:creationId xmlns:a16="http://schemas.microsoft.com/office/drawing/2014/main" id="{D6C0A8B8-0326-08E7-F44A-E98924AAE1D1}"/>
              </a:ext>
            </a:extLst>
          </p:cNvPr>
          <p:cNvSpPr>
            <a:spLocks noGrp="1"/>
          </p:cNvSpPr>
          <p:nvPr>
            <p:ph sz="half" idx="1"/>
          </p:nvPr>
        </p:nvSpPr>
        <p:spPr>
          <a:xfrm>
            <a:off x="838200" y="1554163"/>
            <a:ext cx="5181600" cy="4351337"/>
          </a:xfrm>
        </p:spPr>
        <p:txBody>
          <a:bodyPr>
            <a:normAutofit fontScale="70000" lnSpcReduction="20000"/>
          </a:bodyPr>
          <a:lstStyle/>
          <a:p>
            <a:r>
              <a:rPr lang="en-US" dirty="0">
                <a:highlight>
                  <a:srgbClr val="FFFFCC"/>
                </a:highlight>
              </a:rPr>
              <a:t>Education statistics based upon the 2023-2024 SEY data are embargoed until the public data release in January 2025</a:t>
            </a:r>
          </a:p>
          <a:p>
            <a:pPr lvl="1"/>
            <a:r>
              <a:rPr lang="en-US" dirty="0"/>
              <a:t>District data available through COGNOS/CEDAR reports</a:t>
            </a:r>
          </a:p>
          <a:p>
            <a:r>
              <a:rPr lang="en-US" dirty="0"/>
              <a:t>Districts receive a preview of the state-wide data a few days prior to the public data release</a:t>
            </a:r>
          </a:p>
          <a:p>
            <a:pPr lvl="1"/>
            <a:r>
              <a:rPr lang="en-US" dirty="0"/>
              <a:t>Sent to SEY Data Respondents from the SEY Collection Lead</a:t>
            </a:r>
          </a:p>
          <a:p>
            <a:pPr lvl="1"/>
            <a:r>
              <a:rPr lang="en-US" dirty="0"/>
              <a:t>SEY Data Respondents should share with applicable administrative staff within their district (i.e. superintendent, accountability contact, etc.)</a:t>
            </a:r>
          </a:p>
          <a:p>
            <a:r>
              <a:rPr lang="en-US" dirty="0"/>
              <a:t>CDE sends out a press release and notifications through their communication department when this data is publicly released</a:t>
            </a:r>
          </a:p>
          <a:p>
            <a:pPr lvl="1"/>
            <a:r>
              <a:rPr lang="en-US" dirty="0"/>
              <a:t>SEY Data Collection lead will send an email to data respondents when the embargo has lifted and data has been publicly released as well</a:t>
            </a:r>
          </a:p>
          <a:p>
            <a:endParaRPr lang="en-US" dirty="0"/>
          </a:p>
        </p:txBody>
      </p:sp>
      <p:sp>
        <p:nvSpPr>
          <p:cNvPr id="15" name="Content Placeholder 5">
            <a:extLst>
              <a:ext uri="{FF2B5EF4-FFF2-40B4-BE49-F238E27FC236}">
                <a16:creationId xmlns:a16="http://schemas.microsoft.com/office/drawing/2014/main" id="{B6AA2124-65BC-AA81-1299-15FC1BA2EF39}"/>
              </a:ext>
            </a:extLst>
          </p:cNvPr>
          <p:cNvSpPr>
            <a:spLocks noGrp="1"/>
          </p:cNvSpPr>
          <p:nvPr>
            <p:ph sz="half" idx="2"/>
          </p:nvPr>
        </p:nvSpPr>
        <p:spPr>
          <a:xfrm>
            <a:off x="6172200" y="1554163"/>
            <a:ext cx="5181600" cy="4637087"/>
          </a:xfrm>
        </p:spPr>
        <p:txBody>
          <a:bodyPr>
            <a:normAutofit fontScale="70000" lnSpcReduction="20000"/>
          </a:bodyPr>
          <a:lstStyle/>
          <a:p>
            <a:r>
              <a:rPr lang="en-US" dirty="0">
                <a:hlinkClick r:id="rId2"/>
              </a:rPr>
              <a:t>Mobility/Stability Rates &amp; Statistics</a:t>
            </a:r>
            <a:endParaRPr lang="en-US" dirty="0"/>
          </a:p>
          <a:p>
            <a:pPr lvl="1"/>
            <a:r>
              <a:rPr lang="en-US" dirty="0"/>
              <a:t>Annual calculation</a:t>
            </a:r>
          </a:p>
          <a:p>
            <a:pPr lvl="1"/>
            <a:r>
              <a:rPr lang="en-US" dirty="0"/>
              <a:t>Reflect students in grades K-12</a:t>
            </a:r>
          </a:p>
          <a:p>
            <a:r>
              <a:rPr lang="en-US" dirty="0">
                <a:hlinkClick r:id="rId3"/>
              </a:rPr>
              <a:t>Dropout Rates &amp; Statistics</a:t>
            </a:r>
            <a:endParaRPr lang="en-US" dirty="0"/>
          </a:p>
          <a:p>
            <a:pPr lvl="1"/>
            <a:r>
              <a:rPr lang="en-US" dirty="0"/>
              <a:t>Annual calculation</a:t>
            </a:r>
          </a:p>
          <a:p>
            <a:pPr lvl="1"/>
            <a:r>
              <a:rPr lang="en-US" dirty="0"/>
              <a:t>Reflect students in grades 7-12</a:t>
            </a:r>
          </a:p>
          <a:p>
            <a:pPr lvl="1"/>
            <a:r>
              <a:rPr lang="en-US" dirty="0"/>
              <a:t>Annual Instructional Program Service Type (IPST) status</a:t>
            </a:r>
          </a:p>
          <a:p>
            <a:r>
              <a:rPr lang="en-US" dirty="0">
                <a:hlinkClick r:id="rId4"/>
              </a:rPr>
              <a:t>Graduation/Completion Rates &amp; Statistics</a:t>
            </a:r>
            <a:endParaRPr lang="en-US" dirty="0"/>
          </a:p>
          <a:p>
            <a:pPr lvl="1"/>
            <a:r>
              <a:rPr lang="en-US" dirty="0"/>
              <a:t>Cohort based calculation</a:t>
            </a:r>
          </a:p>
          <a:p>
            <a:pPr lvl="1"/>
            <a:r>
              <a:rPr lang="en-US" dirty="0"/>
              <a:t>Reflect students in given Anticipated Year of Graduation (AYG) cohort</a:t>
            </a:r>
          </a:p>
          <a:p>
            <a:pPr lvl="1"/>
            <a:r>
              <a:rPr lang="en-US" dirty="0"/>
              <a:t>IPST cohort based upon qualifying IPST status at some point during </a:t>
            </a:r>
            <a:br>
              <a:rPr lang="en-US" dirty="0"/>
            </a:br>
            <a:r>
              <a:rPr lang="en-US" dirty="0"/>
              <a:t>9-12</a:t>
            </a:r>
            <a:r>
              <a:rPr lang="en-US" baseline="30000" dirty="0"/>
              <a:t>th</a:t>
            </a:r>
            <a:r>
              <a:rPr lang="en-US" dirty="0"/>
              <a:t> grade</a:t>
            </a:r>
          </a:p>
          <a:p>
            <a:r>
              <a:rPr lang="en-US" dirty="0">
                <a:hlinkClick r:id="rId5"/>
              </a:rPr>
              <a:t>SEY Privacy Guidelines Site</a:t>
            </a:r>
            <a:endParaRPr lang="en-US" dirty="0"/>
          </a:p>
          <a:p>
            <a:pPr lvl="1"/>
            <a:r>
              <a:rPr lang="en-US" dirty="0"/>
              <a:t>New guidelines implemented 2022-2023 that remain in place</a:t>
            </a:r>
          </a:p>
          <a:p>
            <a:pPr lvl="1"/>
            <a:r>
              <a:rPr lang="en-US" dirty="0"/>
              <a:t>Mixed methods (blurring small populations, top and bottom masking, limited suppression) designed to protect student privacy while providing transparent information regarding rates</a:t>
            </a:r>
          </a:p>
        </p:txBody>
      </p:sp>
      <p:sp>
        <p:nvSpPr>
          <p:cNvPr id="16" name="Content Placeholder 5">
            <a:extLst>
              <a:ext uri="{FF2B5EF4-FFF2-40B4-BE49-F238E27FC236}">
                <a16:creationId xmlns:a16="http://schemas.microsoft.com/office/drawing/2014/main" id="{5395208A-E2A1-CC8E-9A33-DCC813BCDC8C}"/>
              </a:ext>
            </a:extLst>
          </p:cNvPr>
          <p:cNvSpPr>
            <a:spLocks noGrp="1"/>
          </p:cNvSpPr>
          <p:nvPr>
            <p:ph sz="quarter" idx="13"/>
          </p:nvPr>
        </p:nvSpPr>
        <p:spPr>
          <a:xfrm>
            <a:off x="1366838" y="6356350"/>
            <a:ext cx="4483100" cy="361950"/>
          </a:xfrm>
        </p:spPr>
        <p:txBody>
          <a:bodyPr>
            <a:normAutofit/>
          </a:bodyPr>
          <a:lstStyle/>
          <a:p>
            <a:r>
              <a:rPr lang="en-US" dirty="0"/>
              <a:t>Student End of Year – Reagan Ward</a:t>
            </a:r>
          </a:p>
        </p:txBody>
      </p:sp>
      <p:sp>
        <p:nvSpPr>
          <p:cNvPr id="17" name="Content Placeholder 9">
            <a:extLst>
              <a:ext uri="{FF2B5EF4-FFF2-40B4-BE49-F238E27FC236}">
                <a16:creationId xmlns:a16="http://schemas.microsoft.com/office/drawing/2014/main" id="{7B10A5A3-91E7-1A48-0368-32171AD294E9}"/>
              </a:ext>
            </a:extLst>
          </p:cNvPr>
          <p:cNvSpPr>
            <a:spLocks noGrp="1"/>
          </p:cNvSpPr>
          <p:nvPr>
            <p:ph sz="quarter" idx="14"/>
          </p:nvPr>
        </p:nvSpPr>
        <p:spPr>
          <a:xfrm>
            <a:off x="6053138" y="6356350"/>
            <a:ext cx="4392612" cy="361950"/>
          </a:xfrm>
        </p:spPr>
        <p:txBody>
          <a:bodyPr>
            <a:normAutofit/>
          </a:bodyPr>
          <a:lstStyle/>
          <a:p>
            <a:r>
              <a:rPr lang="en-US" dirty="0">
                <a:hlinkClick r:id="rId6">
                  <a:extLst>
                    <a:ext uri="{A12FA001-AC4F-418D-AE19-62706E023703}">
                      <ahyp:hlinkClr xmlns:ahyp="http://schemas.microsoft.com/office/drawing/2018/hyperlinkcolor" val="tx"/>
                    </a:ext>
                  </a:extLst>
                </a:hlinkClick>
              </a:rPr>
              <a:t>StudentEndOfYear@cde.state.co.us</a:t>
            </a:r>
            <a:r>
              <a:rPr lang="en-US" dirty="0"/>
              <a:t> </a:t>
            </a:r>
          </a:p>
        </p:txBody>
      </p:sp>
    </p:spTree>
    <p:extLst>
      <p:ext uri="{BB962C8B-B14F-4D97-AF65-F5344CB8AC3E}">
        <p14:creationId xmlns:p14="http://schemas.microsoft.com/office/powerpoint/2010/main" val="1929712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dirty="0"/>
              <a:t>Questions &amp; Resources:</a:t>
            </a:r>
            <a:br>
              <a:rPr lang="en-US" dirty="0"/>
            </a:br>
            <a:r>
              <a:rPr lang="en-US" dirty="0"/>
              <a:t>Student End of Year</a:t>
            </a:r>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lstStyle/>
          <a:p>
            <a:r>
              <a:rPr lang="en-US" dirty="0">
                <a:hlinkClick r:id="rId2"/>
              </a:rPr>
              <a:t>StudentEndOfYear@cde.state.co.us</a:t>
            </a:r>
            <a:endParaRPr lang="en-US" dirty="0"/>
          </a:p>
          <a:p>
            <a:r>
              <a:rPr lang="en-US" dirty="0"/>
              <a:t>720-484-9057</a:t>
            </a:r>
          </a:p>
          <a:p>
            <a:endParaRPr lang="en-US" dirty="0"/>
          </a:p>
          <a:p>
            <a:r>
              <a:rPr lang="en-US" dirty="0">
                <a:hlinkClick r:id="rId3"/>
              </a:rPr>
              <a:t>Student End of Year Website</a:t>
            </a:r>
            <a:endParaRPr lang="en-US" dirty="0"/>
          </a:p>
          <a:p>
            <a:r>
              <a:rPr lang="en-US" dirty="0">
                <a:hlinkClick r:id="rId4"/>
              </a:rPr>
              <a:t>Student Interchange Website</a:t>
            </a:r>
            <a:endParaRPr lang="en-US" dirty="0"/>
          </a:p>
          <a:p>
            <a:r>
              <a:rPr lang="en-US" dirty="0">
                <a:hlinkClick r:id="rId5"/>
              </a:rPr>
              <a:t>Graduation Guidelines Website</a:t>
            </a:r>
            <a:endParaRPr lang="en-US" dirty="0"/>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44</a:t>
            </a:fld>
            <a:endParaRPr lang="en-US" dirty="0"/>
          </a:p>
        </p:txBody>
      </p:sp>
    </p:spTree>
    <p:extLst>
      <p:ext uri="{BB962C8B-B14F-4D97-AF65-F5344CB8AC3E}">
        <p14:creationId xmlns:p14="http://schemas.microsoft.com/office/powerpoint/2010/main" val="2017135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160307" y="98918"/>
            <a:ext cx="9145618" cy="943594"/>
          </a:xfrm>
        </p:spPr>
        <p:txBody>
          <a:bodyPr vert="horz" lIns="91440" tIns="45720" rIns="91440" bIns="45720" rtlCol="0" anchor="b">
            <a:normAutofit/>
          </a:bodyPr>
          <a:lstStyle/>
          <a:p>
            <a:r>
              <a:rPr lang="en-US" sz="4400" b="1" dirty="0">
                <a:latin typeface="Museo Slab 500"/>
              </a:rPr>
              <a:t>Thank you for joining today!</a:t>
            </a:r>
          </a:p>
        </p:txBody>
      </p:sp>
      <p:sp>
        <p:nvSpPr>
          <p:cNvPr id="3" name="Slide Number Placeholder 2">
            <a:extLst>
              <a:ext uri="{FF2B5EF4-FFF2-40B4-BE49-F238E27FC236}">
                <a16:creationId xmlns:a16="http://schemas.microsoft.com/office/drawing/2014/main" id="{23730712-328A-D55D-1F4E-AFE29CF33EAE}"/>
              </a:ext>
              <a:ext uri="{C183D7F6-B498-43B3-948B-1728B52AA6E4}">
                <adec:decorative xmlns:adec="http://schemas.microsoft.com/office/drawing/2017/decorative" val="1"/>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rgbClr val="FFFFFF"/>
                </a:solidFill>
                <a:latin typeface="Calibri" panose="020F0502020204030204"/>
              </a:rPr>
              <a:pPr algn="r">
                <a:spcAft>
                  <a:spcPts val="600"/>
                </a:spcAft>
                <a:defRPr/>
              </a:pPr>
              <a:t>45</a:t>
            </a:fld>
            <a:endParaRPr lang="en-US" sz="1200" dirty="0">
              <a:solidFill>
                <a:srgbClr val="FFFFFF"/>
              </a:solidFill>
              <a:latin typeface="Calibri" panose="020F0502020204030204"/>
            </a:endParaRPr>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2152725897"/>
              </p:ext>
            </p:extLst>
          </p:nvPr>
        </p:nvGraphicFramePr>
        <p:xfrm>
          <a:off x="89545" y="3001818"/>
          <a:ext cx="4308719" cy="2013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Colorado Education Statistics website">
            <a:extLst>
              <a:ext uri="{FF2B5EF4-FFF2-40B4-BE49-F238E27FC236}">
                <a16:creationId xmlns:a16="http://schemas.microsoft.com/office/drawing/2014/main" id="{4BB91AFC-C6D2-D377-E073-E6191271CD83}"/>
              </a:ext>
            </a:extLst>
          </p:cNvPr>
          <p:cNvPicPr>
            <a:picLocks noChangeAspect="1"/>
          </p:cNvPicPr>
          <p:nvPr/>
        </p:nvPicPr>
        <p:blipFill>
          <a:blip r:embed="rId8"/>
          <a:stretch>
            <a:fillRect/>
          </a:stretch>
        </p:blipFill>
        <p:spPr>
          <a:xfrm>
            <a:off x="4620126" y="1222408"/>
            <a:ext cx="7238198" cy="4889633"/>
          </a:xfrm>
          <a:prstGeom prst="rect">
            <a:avLst/>
          </a:prstGeom>
          <a:ln>
            <a:noFill/>
          </a:ln>
          <a:effectLst>
            <a:softEdge rad="112500"/>
          </a:effectLst>
        </p:spPr>
      </p:pic>
    </p:spTree>
    <p:extLst>
      <p:ext uri="{BB962C8B-B14F-4D97-AF65-F5344CB8AC3E}">
        <p14:creationId xmlns:p14="http://schemas.microsoft.com/office/powerpoint/2010/main" val="3717000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dirty="0"/>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186203130"/>
              </p:ext>
            </p:extLst>
          </p:nvPr>
        </p:nvGraphicFramePr>
        <p:xfrm>
          <a:off x="847725" y="1551214"/>
          <a:ext cx="10498487" cy="2966715"/>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dirty="0"/>
                        <a:t>Agenda Topic</a:t>
                      </a:r>
                    </a:p>
                  </a:txBody>
                  <a:tcPr/>
                </a:tc>
                <a:tc>
                  <a:txBody>
                    <a:bodyPr/>
                    <a:lstStyle/>
                    <a:p>
                      <a:r>
                        <a:rPr lang="en-US" dirty="0"/>
                        <a:t>Presenter</a:t>
                      </a:r>
                    </a:p>
                  </a:txBody>
                  <a:tcPr/>
                </a:tc>
                <a:extLst>
                  <a:ext uri="{0D108BD9-81ED-4DB2-BD59-A6C34878D82A}">
                    <a16:rowId xmlns:a16="http://schemas.microsoft.com/office/drawing/2014/main" val="1919669085"/>
                  </a:ext>
                </a:extLst>
              </a:tr>
              <a:tr h="370840">
                <a:tc>
                  <a:txBody>
                    <a:bodyPr/>
                    <a:lstStyle/>
                    <a:p>
                      <a:r>
                        <a:rPr lang="en-US" dirty="0"/>
                        <a:t>Open Data Collections and Upcoming Deadlines in Data Pipeline</a:t>
                      </a:r>
                    </a:p>
                  </a:txBody>
                  <a:tcPr/>
                </a:tc>
                <a:tc>
                  <a:txBody>
                    <a:bodyPr/>
                    <a:lstStyle/>
                    <a:p>
                      <a:endParaRPr lang="en-US" dirty="0"/>
                    </a:p>
                  </a:txBody>
                  <a:tcPr/>
                </a:tc>
                <a:extLst>
                  <a:ext uri="{0D108BD9-81ED-4DB2-BD59-A6C34878D82A}">
                    <a16:rowId xmlns:a16="http://schemas.microsoft.com/office/drawing/2014/main" val="3697144484"/>
                  </a:ext>
                </a:extLst>
              </a:tr>
              <a:tr h="370840">
                <a:tc>
                  <a:txBody>
                    <a:bodyPr/>
                    <a:lstStyle/>
                    <a:p>
                      <a:r>
                        <a:rPr lang="en-US" dirty="0"/>
                        <a:t>Kindergarten School Readiness</a:t>
                      </a:r>
                    </a:p>
                  </a:txBody>
                  <a:tcPr/>
                </a:tc>
                <a:tc>
                  <a:txBody>
                    <a:bodyPr/>
                    <a:lstStyle/>
                    <a:p>
                      <a:r>
                        <a:rPr lang="en-US" dirty="0"/>
                        <a:t>Peter Hoffman (Tara Rhodes)</a:t>
                      </a:r>
                    </a:p>
                  </a:txBody>
                  <a:tcPr/>
                </a:tc>
                <a:extLst>
                  <a:ext uri="{0D108BD9-81ED-4DB2-BD59-A6C34878D82A}">
                    <a16:rowId xmlns:a16="http://schemas.microsoft.com/office/drawing/2014/main" val="1485583116"/>
                  </a:ext>
                </a:extLst>
              </a:tr>
              <a:tr h="370839">
                <a:tc>
                  <a:txBody>
                    <a:bodyPr/>
                    <a:lstStyle/>
                    <a:p>
                      <a:pPr lvl="0">
                        <a:buNone/>
                      </a:pPr>
                      <a:r>
                        <a:rPr lang="en-US" dirty="0"/>
                        <a:t>Human Resources</a:t>
                      </a:r>
                    </a:p>
                  </a:txBody>
                  <a:tcPr/>
                </a:tc>
                <a:tc>
                  <a:txBody>
                    <a:bodyPr/>
                    <a:lstStyle/>
                    <a:p>
                      <a:pPr lvl="0">
                        <a:buNone/>
                      </a:pPr>
                      <a:r>
                        <a:rPr lang="en-US" dirty="0"/>
                        <a:t>Dawna Gudka</a:t>
                      </a:r>
                    </a:p>
                  </a:txBody>
                  <a:tcPr/>
                </a:tc>
                <a:extLst>
                  <a:ext uri="{0D108BD9-81ED-4DB2-BD59-A6C34878D82A}">
                    <a16:rowId xmlns:a16="http://schemas.microsoft.com/office/drawing/2014/main" val="36599268"/>
                  </a:ext>
                </a:extLst>
              </a:tr>
              <a:tr h="370839">
                <a:tc>
                  <a:txBody>
                    <a:bodyPr/>
                    <a:lstStyle/>
                    <a:p>
                      <a:pPr lvl="0">
                        <a:buNone/>
                      </a:pPr>
                      <a:r>
                        <a:rPr lang="en-US" dirty="0"/>
                        <a:t>Special Education December Count</a:t>
                      </a:r>
                    </a:p>
                  </a:txBody>
                  <a:tcPr/>
                </a:tc>
                <a:tc>
                  <a:txBody>
                    <a:bodyPr/>
                    <a:lstStyle/>
                    <a:p>
                      <a:pPr lvl="0">
                        <a:buNone/>
                      </a:pPr>
                      <a:r>
                        <a:rPr lang="en-US" dirty="0"/>
                        <a:t>Lindsey Heitman</a:t>
                      </a:r>
                    </a:p>
                  </a:txBody>
                  <a:tcPr/>
                </a:tc>
                <a:extLst>
                  <a:ext uri="{0D108BD9-81ED-4DB2-BD59-A6C34878D82A}">
                    <a16:rowId xmlns:a16="http://schemas.microsoft.com/office/drawing/2014/main" val="3605232625"/>
                  </a:ext>
                </a:extLst>
              </a:tr>
              <a:tr h="370839">
                <a:tc>
                  <a:txBody>
                    <a:bodyPr/>
                    <a:lstStyle/>
                    <a:p>
                      <a:pPr lvl="0">
                        <a:buNone/>
                      </a:pPr>
                      <a:r>
                        <a:rPr lang="en-US" dirty="0"/>
                        <a:t>School Auditing Updates</a:t>
                      </a:r>
                    </a:p>
                  </a:txBody>
                  <a:tcPr/>
                </a:tc>
                <a:tc>
                  <a:txBody>
                    <a:bodyPr/>
                    <a:lstStyle/>
                    <a:p>
                      <a:pPr lvl="0">
                        <a:buNone/>
                      </a:pPr>
                      <a:r>
                        <a:rPr lang="en-US" dirty="0"/>
                        <a:t>Rebecca McRee</a:t>
                      </a:r>
                    </a:p>
                  </a:txBody>
                  <a:tcPr/>
                </a:tc>
                <a:extLst>
                  <a:ext uri="{0D108BD9-81ED-4DB2-BD59-A6C34878D82A}">
                    <a16:rowId xmlns:a16="http://schemas.microsoft.com/office/drawing/2014/main" val="2631133540"/>
                  </a:ext>
                </a:extLst>
              </a:tr>
              <a:tr h="370839">
                <a:tc>
                  <a:txBody>
                    <a:bodyPr/>
                    <a:lstStyle/>
                    <a:p>
                      <a:pPr lvl="0">
                        <a:buNone/>
                      </a:pPr>
                      <a:r>
                        <a:rPr lang="en-US" dirty="0"/>
                        <a:t>Student October</a:t>
                      </a:r>
                    </a:p>
                  </a:txBody>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Calibri"/>
                        </a:rPr>
                        <a:t>Annette Severson </a:t>
                      </a:r>
                      <a:r>
                        <a:rPr lang="en-US" dirty="0"/>
                        <a:t>(Brooke Wenzel)</a:t>
                      </a:r>
                    </a:p>
                  </a:txBody>
                  <a:tcPr/>
                </a:tc>
                <a:extLst>
                  <a:ext uri="{0D108BD9-81ED-4DB2-BD59-A6C34878D82A}">
                    <a16:rowId xmlns:a16="http://schemas.microsoft.com/office/drawing/2014/main" val="2853553198"/>
                  </a:ext>
                </a:extLst>
              </a:tr>
              <a:tr h="370839">
                <a:tc>
                  <a:txBody>
                    <a:bodyPr/>
                    <a:lstStyle/>
                    <a:p>
                      <a:pPr lvl="0">
                        <a:buNone/>
                      </a:pPr>
                      <a:r>
                        <a:rPr lang="en-US" dirty="0"/>
                        <a:t>Student End of Year</a:t>
                      </a:r>
                    </a:p>
                  </a:txBody>
                  <a:tcPr/>
                </a:tc>
                <a:tc>
                  <a:txBody>
                    <a:bodyPr/>
                    <a:lstStyle/>
                    <a:p>
                      <a:pPr lvl="0">
                        <a:buNone/>
                      </a:pPr>
                      <a:r>
                        <a:rPr lang="en-US" dirty="0"/>
                        <a:t>Reagan Ward</a:t>
                      </a:r>
                    </a:p>
                  </a:txBody>
                  <a:tcPr/>
                </a:tc>
                <a:extLst>
                  <a:ext uri="{0D108BD9-81ED-4DB2-BD59-A6C34878D82A}">
                    <a16:rowId xmlns:a16="http://schemas.microsoft.com/office/drawing/2014/main" val="1697913748"/>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dirty="0"/>
              <a:t>Open Collections and </a:t>
            </a:r>
            <a:br>
              <a:rPr lang="en-US" dirty="0"/>
            </a:br>
            <a:r>
              <a:rPr lang="en-US" dirty="0"/>
              <a:t>Upcoming Deadlines in </a:t>
            </a:r>
            <a:br>
              <a:rPr lang="en-US" dirty="0"/>
            </a:br>
            <a:r>
              <a:rPr lang="en-US" dirty="0"/>
              <a:t>Data Pipeline</a:t>
            </a:r>
            <a:br>
              <a:rPr lang="en-US" dirty="0"/>
            </a:br>
            <a:endParaRPr lang="en-US" dirty="0"/>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dirty="0"/>
              <a:t>Open Collections and Upcoming Dates: </a:t>
            </a:r>
            <a:br>
              <a:rPr lang="en-US" dirty="0"/>
            </a:br>
            <a:r>
              <a:rPr lang="en-US" dirty="0"/>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467832655"/>
              </p:ext>
            </p:extLst>
          </p:nvPr>
        </p:nvGraphicFramePr>
        <p:xfrm>
          <a:off x="838200" y="1554163"/>
          <a:ext cx="10447869" cy="3048000"/>
        </p:xfrm>
        <a:graphic>
          <a:graphicData uri="http://schemas.openxmlformats.org/drawingml/2006/table">
            <a:tbl>
              <a:tblPr firstRow="1" bandRow="1">
                <a:tableStyleId>{B301B821-A1FF-4177-AEE7-76D212191A09}</a:tableStyleId>
              </a:tblPr>
              <a:tblGrid>
                <a:gridCol w="2266952">
                  <a:extLst>
                    <a:ext uri="{9D8B030D-6E8A-4147-A177-3AD203B41FA5}">
                      <a16:colId xmlns:a16="http://schemas.microsoft.com/office/drawing/2014/main" val="4171366518"/>
                    </a:ext>
                  </a:extLst>
                </a:gridCol>
                <a:gridCol w="1409700">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dirty="0"/>
                        <a:t>Name</a:t>
                      </a:r>
                    </a:p>
                  </a:txBody>
                  <a:tcPr/>
                </a:tc>
                <a:tc>
                  <a:txBody>
                    <a:bodyPr/>
                    <a:lstStyle/>
                    <a:p>
                      <a:r>
                        <a:rPr lang="en-US" dirty="0"/>
                        <a:t>Category</a:t>
                      </a:r>
                    </a:p>
                  </a:txBody>
                  <a:tcPr/>
                </a:tc>
                <a:tc>
                  <a:txBody>
                    <a:bodyPr/>
                    <a:lstStyle/>
                    <a:p>
                      <a:r>
                        <a:rPr lang="en-US" dirty="0"/>
                        <a:t>Status</a:t>
                      </a:r>
                    </a:p>
                  </a:txBody>
                  <a:tcPr/>
                </a:tc>
                <a:tc>
                  <a:txBody>
                    <a:bodyPr/>
                    <a:lstStyle/>
                    <a:p>
                      <a:r>
                        <a:rPr lang="en-US" dirty="0"/>
                        <a:t>Key Dates</a:t>
                      </a:r>
                    </a:p>
                  </a:txBody>
                  <a:tcPr/>
                </a:tc>
                <a:extLst>
                  <a:ext uri="{0D108BD9-81ED-4DB2-BD59-A6C34878D82A}">
                    <a16:rowId xmlns:a16="http://schemas.microsoft.com/office/drawing/2014/main" val="1617880596"/>
                  </a:ext>
                </a:extLst>
              </a:tr>
              <a:tr h="0">
                <a:tc>
                  <a:txBody>
                    <a:bodyPr/>
                    <a:lstStyle/>
                    <a:p>
                      <a:r>
                        <a:rPr lang="en-US" sz="1600" b="1" dirty="0">
                          <a:solidFill>
                            <a:srgbClr val="0070C0"/>
                          </a:solidFill>
                          <a:hlinkClick r:id="rId2">
                            <a:extLst>
                              <a:ext uri="{A12FA001-AC4F-418D-AE19-62706E023703}">
                                <ahyp:hlinkClr xmlns:ahyp="http://schemas.microsoft.com/office/drawing/2018/hyperlinkcolor" val="tx"/>
                              </a:ext>
                            </a:extLst>
                          </a:hlinkClick>
                        </a:rPr>
                        <a:t>RITS</a:t>
                      </a:r>
                      <a:endParaRPr lang="en-US" sz="1600" b="1" dirty="0">
                        <a:solidFill>
                          <a:srgbClr val="0070C0"/>
                        </a:solidFill>
                      </a:endParaRPr>
                    </a:p>
                  </a:txBody>
                  <a:tcPr/>
                </a:tc>
                <a:tc>
                  <a:txBody>
                    <a:bodyPr/>
                    <a:lstStyle/>
                    <a:p>
                      <a:r>
                        <a:rPr lang="en-US" sz="1600" dirty="0"/>
                        <a:t>Year Round</a:t>
                      </a:r>
                    </a:p>
                  </a:txBody>
                  <a:tcPr/>
                </a:tc>
                <a:tc>
                  <a:txBody>
                    <a:bodyPr/>
                    <a:lstStyle/>
                    <a:p>
                      <a:r>
                        <a:rPr lang="en-US" sz="1600" dirty="0"/>
                        <a:t>Open</a:t>
                      </a:r>
                    </a:p>
                  </a:txBody>
                  <a:tcPr>
                    <a:solidFill>
                      <a:schemeClr val="accent3">
                        <a:lumMod val="40000"/>
                        <a:lumOff val="60000"/>
                      </a:schemeClr>
                    </a:solidFill>
                  </a:tcPr>
                </a:tc>
                <a:tc>
                  <a:txBody>
                    <a:bodyPr/>
                    <a:lstStyle/>
                    <a:p>
                      <a:r>
                        <a:rPr lang="en-US" sz="1600" dirty="0"/>
                        <a:t>N/A</a:t>
                      </a:r>
                    </a:p>
                  </a:txBody>
                  <a:tcPr/>
                </a:tc>
                <a:extLst>
                  <a:ext uri="{0D108BD9-81ED-4DB2-BD59-A6C34878D82A}">
                    <a16:rowId xmlns:a16="http://schemas.microsoft.com/office/drawing/2014/main" val="1232523992"/>
                  </a:ext>
                </a:extLst>
              </a:tr>
              <a:tr h="0">
                <a:tc>
                  <a:txBody>
                    <a:bodyPr/>
                    <a:lstStyle/>
                    <a:p>
                      <a:r>
                        <a:rPr lang="en-US" sz="1600" b="1" dirty="0">
                          <a:solidFill>
                            <a:srgbClr val="0070C0"/>
                          </a:solidFill>
                          <a:hlinkClick r:id="rId3">
                            <a:extLst>
                              <a:ext uri="{A12FA001-AC4F-418D-AE19-62706E023703}">
                                <ahyp:hlinkClr xmlns:ahyp="http://schemas.microsoft.com/office/drawing/2018/hyperlinkcolor" val="tx"/>
                              </a:ext>
                            </a:extLst>
                          </a:hlinkClick>
                        </a:rPr>
                        <a:t>EDIS</a:t>
                      </a:r>
                      <a:endParaRPr lang="en-US" sz="1600" b="1" dirty="0">
                        <a:solidFill>
                          <a:srgbClr val="0070C0"/>
                        </a:solidFill>
                      </a:endParaRPr>
                    </a:p>
                  </a:txBody>
                  <a:tcPr/>
                </a:tc>
                <a:tc>
                  <a:txBody>
                    <a:bodyPr/>
                    <a:lstStyle/>
                    <a:p>
                      <a:r>
                        <a:rPr lang="en-US" sz="1600" dirty="0"/>
                        <a:t>Year Round</a:t>
                      </a:r>
                    </a:p>
                  </a:txBody>
                  <a:tcPr/>
                </a:tc>
                <a:tc>
                  <a:txBody>
                    <a:bodyPr/>
                    <a:lstStyle/>
                    <a:p>
                      <a:r>
                        <a:rPr lang="en-US" sz="1600" dirty="0"/>
                        <a:t>Open</a:t>
                      </a:r>
                    </a:p>
                  </a:txBody>
                  <a:tcPr>
                    <a:solidFill>
                      <a:schemeClr val="accent3">
                        <a:lumMod val="40000"/>
                        <a:lumOff val="60000"/>
                      </a:schemeClr>
                    </a:solidFill>
                  </a:tcPr>
                </a:tc>
                <a:tc>
                  <a:txBody>
                    <a:bodyPr/>
                    <a:lstStyle/>
                    <a:p>
                      <a:r>
                        <a:rPr lang="en-US" sz="1600" dirty="0"/>
                        <a:t>N/A</a:t>
                      </a:r>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dirty="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dirty="0">
                        <a:solidFill>
                          <a:srgbClr val="0070C0"/>
                        </a:solidFill>
                        <a:latin typeface="+mn-lt"/>
                        <a:ea typeface="+mn-ea"/>
                        <a:cs typeface="+mn-cs"/>
                      </a:endParaRPr>
                    </a:p>
                  </a:txBody>
                  <a:tcPr/>
                </a:tc>
                <a:tc>
                  <a:txBody>
                    <a:bodyPr/>
                    <a:lstStyle/>
                    <a:p>
                      <a:r>
                        <a:rPr lang="en-US" sz="1600" dirty="0"/>
                        <a:t>Year Round</a:t>
                      </a:r>
                    </a:p>
                  </a:txBody>
                  <a:tcPr/>
                </a:tc>
                <a:tc>
                  <a:txBody>
                    <a:bodyPr/>
                    <a:lstStyle/>
                    <a:p>
                      <a:r>
                        <a:rPr lang="en-US" sz="1600" dirty="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N/A</a:t>
                      </a:r>
                    </a:p>
                  </a:txBody>
                  <a:tcPr/>
                </a:tc>
                <a:extLst>
                  <a:ext uri="{0D108BD9-81ED-4DB2-BD59-A6C34878D82A}">
                    <a16:rowId xmlns:a16="http://schemas.microsoft.com/office/drawing/2014/main" val="3547505821"/>
                  </a:ext>
                </a:extLst>
              </a:tr>
              <a:tr h="171620">
                <a:tc>
                  <a:txBody>
                    <a:bodyPr/>
                    <a:lstStyle/>
                    <a:p>
                      <a:r>
                        <a:rPr lang="en-US" sz="1600" b="1" dirty="0">
                          <a:solidFill>
                            <a:srgbClr val="0070C0"/>
                          </a:solidFill>
                          <a:hlinkClick r:id="rId5">
                            <a:extLst>
                              <a:ext uri="{A12FA001-AC4F-418D-AE19-62706E023703}">
                                <ahyp:hlinkClr xmlns:ahyp="http://schemas.microsoft.com/office/drawing/2018/hyperlinkcolor" val="tx"/>
                              </a:ext>
                            </a:extLst>
                          </a:hlinkClick>
                        </a:rPr>
                        <a:t>Student</a:t>
                      </a:r>
                      <a:endParaRPr lang="en-US" sz="1600" b="1" dirty="0">
                        <a:solidFill>
                          <a:srgbClr val="0070C0"/>
                        </a:solidFill>
                      </a:endParaRPr>
                    </a:p>
                  </a:txBody>
                  <a:tcPr/>
                </a:tc>
                <a:tc>
                  <a:txBody>
                    <a:bodyPr/>
                    <a:lstStyle/>
                    <a:p>
                      <a:r>
                        <a:rPr lang="en-US" sz="1600" dirty="0"/>
                        <a:t>Interchange</a:t>
                      </a:r>
                    </a:p>
                  </a:txBody>
                  <a:tcPr/>
                </a:tc>
                <a:tc>
                  <a:txBody>
                    <a:bodyPr/>
                    <a:lstStyle/>
                    <a:p>
                      <a:r>
                        <a:rPr lang="en-US" sz="1600" dirty="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2023-2024 and 2024-2025 are open</a:t>
                      </a:r>
                    </a:p>
                  </a:txBody>
                  <a:tcPr/>
                </a:tc>
                <a:extLst>
                  <a:ext uri="{0D108BD9-81ED-4DB2-BD59-A6C34878D82A}">
                    <a16:rowId xmlns:a16="http://schemas.microsoft.com/office/drawing/2014/main" val="3826964883"/>
                  </a:ext>
                </a:extLst>
              </a:tr>
              <a:tr h="0">
                <a:tc>
                  <a:txBody>
                    <a:bodyPr/>
                    <a:lstStyle/>
                    <a:p>
                      <a:pPr lvl="0">
                        <a:buNone/>
                      </a:pPr>
                      <a:r>
                        <a:rPr lang="en-US" sz="1600" b="1" dirty="0">
                          <a:solidFill>
                            <a:srgbClr val="0070C0"/>
                          </a:solidFill>
                          <a:hlinkClick r:id="rId6"/>
                        </a:rPr>
                        <a:t>At-Risk</a:t>
                      </a:r>
                      <a:endParaRPr lang="en-US" sz="1600" b="1" dirty="0">
                        <a:solidFill>
                          <a:srgbClr val="0070C0"/>
                        </a:solidFill>
                      </a:endParaRPr>
                    </a:p>
                  </a:txBody>
                  <a:tcPr/>
                </a:tc>
                <a:tc>
                  <a:txBody>
                    <a:bodyPr/>
                    <a:lstStyle/>
                    <a:p>
                      <a:pPr lvl="0">
                        <a:buNone/>
                      </a:pPr>
                      <a:r>
                        <a:rPr lang="en-US" sz="1600" dirty="0"/>
                        <a:t>Interchange</a:t>
                      </a:r>
                    </a:p>
                  </a:txBody>
                  <a:tcPr/>
                </a:tc>
                <a:tc>
                  <a:txBody>
                    <a:bodyPr/>
                    <a:lstStyle/>
                    <a:p>
                      <a:pPr lvl="0">
                        <a:buNone/>
                      </a:pPr>
                      <a:r>
                        <a:rPr lang="en-US" sz="1600" dirty="0"/>
                        <a:t>Open</a:t>
                      </a:r>
                    </a:p>
                  </a:txBody>
                  <a:tcPr>
                    <a:solidFill>
                      <a:schemeClr val="accent3">
                        <a:lumMod val="40000"/>
                        <a:lumOff val="60000"/>
                      </a:schemeClr>
                    </a:solidFill>
                  </a:tcPr>
                </a:tc>
                <a:tc>
                  <a:txBody>
                    <a:bodyPr/>
                    <a:lstStyle/>
                    <a:p>
                      <a:pPr marL="0" lvl="0" indent="0" algn="l" defTabSz="914400">
                        <a:lnSpc>
                          <a:spcPct val="100000"/>
                        </a:lnSpc>
                        <a:spcBef>
                          <a:spcPts val="0"/>
                        </a:spcBef>
                        <a:spcAft>
                          <a:spcPts val="0"/>
                        </a:spcAft>
                        <a:buNone/>
                        <a:tabLst/>
                        <a:defRPr/>
                      </a:pPr>
                      <a:r>
                        <a:rPr lang="en-US" sz="1600" dirty="0"/>
                        <a:t>2024-2025 open</a:t>
                      </a:r>
                    </a:p>
                  </a:txBody>
                  <a:tcPr/>
                </a:tc>
                <a:extLst>
                  <a:ext uri="{0D108BD9-81ED-4DB2-BD59-A6C34878D82A}">
                    <a16:rowId xmlns:a16="http://schemas.microsoft.com/office/drawing/2014/main" val="2815178381"/>
                  </a:ext>
                </a:extLst>
              </a:tr>
              <a:tr h="0">
                <a:tc>
                  <a:txBody>
                    <a:bodyPr/>
                    <a:lstStyle/>
                    <a:p>
                      <a:r>
                        <a:rPr lang="en-US" sz="1600" b="1" dirty="0">
                          <a:solidFill>
                            <a:srgbClr val="0070C0"/>
                          </a:solidFill>
                          <a:hlinkClick r:id="rId7">
                            <a:extLst>
                              <a:ext uri="{A12FA001-AC4F-418D-AE19-62706E023703}">
                                <ahyp:hlinkClr xmlns:ahyp="http://schemas.microsoft.com/office/drawing/2018/hyperlinkcolor" val="tx"/>
                              </a:ext>
                            </a:extLst>
                          </a:hlinkClick>
                        </a:rPr>
                        <a:t>Title I</a:t>
                      </a:r>
                      <a:endParaRPr lang="en-US" sz="1600" b="1" dirty="0">
                        <a:solidFill>
                          <a:srgbClr val="0070C0"/>
                        </a:solidFill>
                      </a:endParaRPr>
                    </a:p>
                  </a:txBody>
                  <a:tcPr/>
                </a:tc>
                <a:tc>
                  <a:txBody>
                    <a:bodyPr/>
                    <a:lstStyle/>
                    <a:p>
                      <a:r>
                        <a:rPr lang="en-US" sz="1600" dirty="0"/>
                        <a:t>Interchange</a:t>
                      </a:r>
                    </a:p>
                  </a:txBody>
                  <a:tcPr/>
                </a:tc>
                <a:tc>
                  <a:txBody>
                    <a:bodyPr/>
                    <a:lstStyle/>
                    <a:p>
                      <a:r>
                        <a:rPr lang="en-US" sz="1600" dirty="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2024-2025 open</a:t>
                      </a:r>
                    </a:p>
                  </a:txBody>
                  <a:tcPr/>
                </a:tc>
                <a:extLst>
                  <a:ext uri="{0D108BD9-81ED-4DB2-BD59-A6C34878D82A}">
                    <a16:rowId xmlns:a16="http://schemas.microsoft.com/office/drawing/2014/main" val="2462829127"/>
                  </a:ext>
                </a:extLst>
              </a:tr>
              <a:tr h="0">
                <a:tc>
                  <a:txBody>
                    <a:bodyPr/>
                    <a:lstStyle/>
                    <a:p>
                      <a:r>
                        <a:rPr lang="en-US" sz="1600" b="1" dirty="0">
                          <a:solidFill>
                            <a:srgbClr val="0070C0"/>
                          </a:solidFill>
                          <a:hlinkClick r:id="rId7">
                            <a:extLst>
                              <a:ext uri="{A12FA001-AC4F-418D-AE19-62706E023703}">
                                <ahyp:hlinkClr xmlns:ahyp="http://schemas.microsoft.com/office/drawing/2018/hyperlinkcolor" val="tx"/>
                              </a:ext>
                            </a:extLst>
                          </a:hlinkClick>
                        </a:rPr>
                        <a:t>Special Education IEP</a:t>
                      </a:r>
                      <a:endParaRPr lang="en-US" sz="1600" b="1" dirty="0">
                        <a:solidFill>
                          <a:srgbClr val="0070C0"/>
                        </a:solidFill>
                      </a:endParaRPr>
                    </a:p>
                  </a:txBody>
                  <a:tcPr/>
                </a:tc>
                <a:tc>
                  <a:txBody>
                    <a:bodyPr/>
                    <a:lstStyle/>
                    <a:p>
                      <a:r>
                        <a:rPr lang="en-US" sz="1600" dirty="0"/>
                        <a:t>Interchange</a:t>
                      </a:r>
                    </a:p>
                  </a:txBody>
                  <a:tcPr/>
                </a:tc>
                <a:tc>
                  <a:txBody>
                    <a:bodyPr/>
                    <a:lstStyle/>
                    <a:p>
                      <a:r>
                        <a:rPr lang="en-US" sz="1600" dirty="0"/>
                        <a:t>Open</a:t>
                      </a:r>
                    </a:p>
                  </a:txBody>
                  <a:tcPr>
                    <a:solidFill>
                      <a:schemeClr val="accent3">
                        <a:lumMod val="40000"/>
                        <a:lumOff val="60000"/>
                      </a:schemeClr>
                    </a:solidFill>
                  </a:tcPr>
                </a:tc>
                <a:tc>
                  <a:txBody>
                    <a:bodyPr/>
                    <a:lstStyle/>
                    <a:p>
                      <a:r>
                        <a:rPr lang="en-US" sz="1600" dirty="0"/>
                        <a:t>2024-2025 open</a:t>
                      </a:r>
                    </a:p>
                  </a:txBody>
                  <a:tcPr/>
                </a:tc>
                <a:extLst>
                  <a:ext uri="{0D108BD9-81ED-4DB2-BD59-A6C34878D82A}">
                    <a16:rowId xmlns:a16="http://schemas.microsoft.com/office/drawing/2014/main" val="1088562171"/>
                  </a:ext>
                </a:extLst>
              </a:tr>
              <a:tr h="0">
                <a:tc>
                  <a:txBody>
                    <a:bodyPr/>
                    <a:lstStyle/>
                    <a:p>
                      <a:r>
                        <a:rPr lang="en-US" sz="1600" b="1" dirty="0">
                          <a:solidFill>
                            <a:srgbClr val="0070C0"/>
                          </a:solidFill>
                          <a:hlinkClick r:id="rId8">
                            <a:extLst>
                              <a:ext uri="{A12FA001-AC4F-418D-AE19-62706E023703}">
                                <ahyp:hlinkClr xmlns:ahyp="http://schemas.microsoft.com/office/drawing/2018/hyperlinkcolor" val="tx"/>
                              </a:ext>
                            </a:extLst>
                          </a:hlinkClick>
                        </a:rPr>
                        <a:t>Staff</a:t>
                      </a:r>
                      <a:endParaRPr lang="en-US" sz="1600" b="1" dirty="0">
                        <a:solidFill>
                          <a:srgbClr val="0070C0"/>
                        </a:solidFill>
                      </a:endParaRPr>
                    </a:p>
                  </a:txBody>
                  <a:tcPr/>
                </a:tc>
                <a:tc>
                  <a:txBody>
                    <a:bodyPr/>
                    <a:lstStyle/>
                    <a:p>
                      <a:r>
                        <a:rPr lang="en-US" sz="1600" dirty="0"/>
                        <a:t>Interchange</a:t>
                      </a:r>
                    </a:p>
                  </a:txBody>
                  <a:tcPr/>
                </a:tc>
                <a:tc>
                  <a:txBody>
                    <a:bodyPr/>
                    <a:lstStyle/>
                    <a:p>
                      <a:r>
                        <a:rPr lang="en-US" sz="1600" dirty="0"/>
                        <a:t>Open </a:t>
                      </a:r>
                    </a:p>
                  </a:txBody>
                  <a:tcPr>
                    <a:solidFill>
                      <a:schemeClr val="accent3">
                        <a:lumMod val="40000"/>
                        <a:lumOff val="60000"/>
                      </a:schemeClr>
                    </a:solidFill>
                  </a:tcPr>
                </a:tc>
                <a:tc>
                  <a:txBody>
                    <a:bodyPr/>
                    <a:lstStyle/>
                    <a:p>
                      <a:r>
                        <a:rPr lang="en-US" sz="1600" dirty="0"/>
                        <a:t>2024-2025 open</a:t>
                      </a:r>
                    </a:p>
                  </a:txBody>
                  <a:tcPr/>
                </a:tc>
                <a:extLst>
                  <a:ext uri="{0D108BD9-81ED-4DB2-BD59-A6C34878D82A}">
                    <a16:rowId xmlns:a16="http://schemas.microsoft.com/office/drawing/2014/main" val="417551475"/>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7</a:t>
            </a:fld>
            <a:endParaRPr lang="en-US" dirty="0"/>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2066260" y="5401044"/>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hlinkClick r:id="rId9"/>
              </a:rPr>
              <a:t>Data Pipeline Resources: Data Pipeline Collection Dates (XLS)</a:t>
            </a:r>
            <a:endParaRPr lang="en-US" sz="2000" dirty="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dirty="0"/>
              <a:t>Open Collections and Upcoming Dates:</a:t>
            </a:r>
            <a:br>
              <a:rPr lang="en-US" dirty="0"/>
            </a:br>
            <a:r>
              <a:rPr lang="en-US" dirty="0"/>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4206030202"/>
              </p:ext>
            </p:extLst>
          </p:nvPr>
        </p:nvGraphicFramePr>
        <p:xfrm>
          <a:off x="443565" y="1559334"/>
          <a:ext cx="11516786" cy="3657600"/>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904875">
                  <a:extLst>
                    <a:ext uri="{9D8B030D-6E8A-4147-A177-3AD203B41FA5}">
                      <a16:colId xmlns:a16="http://schemas.microsoft.com/office/drawing/2014/main" val="1355897659"/>
                    </a:ext>
                  </a:extLst>
                </a:gridCol>
                <a:gridCol w="1046608">
                  <a:extLst>
                    <a:ext uri="{9D8B030D-6E8A-4147-A177-3AD203B41FA5}">
                      <a16:colId xmlns:a16="http://schemas.microsoft.com/office/drawing/2014/main" val="554794496"/>
                    </a:ext>
                  </a:extLst>
                </a:gridCol>
                <a:gridCol w="1380743">
                  <a:extLst>
                    <a:ext uri="{9D8B030D-6E8A-4147-A177-3AD203B41FA5}">
                      <a16:colId xmlns:a16="http://schemas.microsoft.com/office/drawing/2014/main" val="2208239753"/>
                    </a:ext>
                  </a:extLst>
                </a:gridCol>
                <a:gridCol w="3218688">
                  <a:extLst>
                    <a:ext uri="{9D8B030D-6E8A-4147-A177-3AD203B41FA5}">
                      <a16:colId xmlns:a16="http://schemas.microsoft.com/office/drawing/2014/main" val="1970621890"/>
                    </a:ext>
                  </a:extLst>
                </a:gridCol>
                <a:gridCol w="3218688">
                  <a:extLst>
                    <a:ext uri="{9D8B030D-6E8A-4147-A177-3AD203B41FA5}">
                      <a16:colId xmlns:a16="http://schemas.microsoft.com/office/drawing/2014/main" val="1932458984"/>
                    </a:ext>
                  </a:extLst>
                </a:gridCol>
              </a:tblGrid>
              <a:tr h="447724">
                <a:tc>
                  <a:txBody>
                    <a:bodyPr/>
                    <a:lstStyle/>
                    <a:p>
                      <a:r>
                        <a:rPr lang="en-US" sz="1500" dirty="0"/>
                        <a:t>Name</a:t>
                      </a:r>
                    </a:p>
                  </a:txBody>
                  <a:tcPr anchor="ctr"/>
                </a:tc>
                <a:tc>
                  <a:txBody>
                    <a:bodyPr/>
                    <a:lstStyle/>
                    <a:p>
                      <a:r>
                        <a:rPr lang="en-US" sz="1500" dirty="0"/>
                        <a:t>Category</a:t>
                      </a:r>
                    </a:p>
                  </a:txBody>
                  <a:tcPr anchor="ctr"/>
                </a:tc>
                <a:tc>
                  <a:txBody>
                    <a:bodyPr/>
                    <a:lstStyle/>
                    <a:p>
                      <a:r>
                        <a:rPr lang="en-US" sz="1500" dirty="0"/>
                        <a:t>Status</a:t>
                      </a:r>
                    </a:p>
                  </a:txBody>
                  <a:tcPr anchor="ctr"/>
                </a:tc>
                <a:tc>
                  <a:txBody>
                    <a:bodyPr/>
                    <a:lstStyle/>
                    <a:p>
                      <a:r>
                        <a:rPr lang="en-US" sz="1500" dirty="0"/>
                        <a:t>Final Deadline Date</a:t>
                      </a:r>
                    </a:p>
                  </a:txBody>
                  <a:tcPr anchor="ctr"/>
                </a:tc>
                <a:tc>
                  <a:txBody>
                    <a:bodyPr/>
                    <a:lstStyle/>
                    <a:p>
                      <a:r>
                        <a:rPr lang="en-US" sz="1500" dirty="0"/>
                        <a:t>Next Milestone</a:t>
                      </a:r>
                    </a:p>
                  </a:txBody>
                  <a:tcPr anchor="ctr"/>
                </a:tc>
                <a:tc>
                  <a:txBody>
                    <a:bodyPr/>
                    <a:lstStyle/>
                    <a:p>
                      <a:r>
                        <a:rPr lang="en-US" sz="1500" dirty="0"/>
                        <a:t>Looking Ahead</a:t>
                      </a:r>
                    </a:p>
                  </a:txBody>
                  <a:tcPr anchor="ctr"/>
                </a:tc>
                <a:extLst>
                  <a:ext uri="{0D108BD9-81ED-4DB2-BD59-A6C34878D82A}">
                    <a16:rowId xmlns:a16="http://schemas.microsoft.com/office/drawing/2014/main" val="1733493831"/>
                  </a:ext>
                </a:extLst>
              </a:tr>
              <a:tr h="820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dirty="0">
                          <a:solidFill>
                            <a:srgbClr val="0070C0"/>
                          </a:solidFill>
                          <a:hlinkClick r:id="rId2"/>
                        </a:rPr>
                        <a:t>Student October</a:t>
                      </a:r>
                      <a:endParaRPr lang="en-US" sz="1500" b="1" kern="1200" dirty="0">
                        <a:solidFill>
                          <a:srgbClr val="0070C0"/>
                        </a:solidFill>
                        <a:latin typeface="+mn-lt"/>
                        <a:ea typeface="+mn-ea"/>
                        <a:cs typeface="+mn-cs"/>
                      </a:endParaRPr>
                    </a:p>
                  </a:txBody>
                  <a:tcPr/>
                </a:tc>
                <a:tc>
                  <a:txBody>
                    <a:bodyPr/>
                    <a:lstStyle/>
                    <a:p>
                      <a:r>
                        <a:rPr lang="en-US" sz="1500" dirty="0"/>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Closed Until November 18th</a:t>
                      </a:r>
                    </a:p>
                  </a:txBody>
                  <a:tcPr>
                    <a:solidFill>
                      <a:srgbClr val="FFC6C6"/>
                    </a:solidFill>
                  </a:tcPr>
                </a:tc>
                <a:tc>
                  <a:txBody>
                    <a:bodyPr/>
                    <a:lstStyle/>
                    <a:p>
                      <a:pPr lvl="0" algn="l">
                        <a:lnSpc>
                          <a:spcPct val="100000"/>
                        </a:lnSpc>
                        <a:spcBef>
                          <a:spcPts val="0"/>
                        </a:spcBef>
                        <a:spcAft>
                          <a:spcPts val="0"/>
                        </a:spcAft>
                        <a:buNone/>
                      </a:pPr>
                      <a:r>
                        <a:rPr lang="en-US" sz="1500" b="1" u="none" strike="noStrike" noProof="0" dirty="0">
                          <a:solidFill>
                            <a:srgbClr val="000000"/>
                          </a:solidFill>
                        </a:rPr>
                        <a:t>Nov. 27, 2024</a:t>
                      </a:r>
                      <a:endParaRPr lang="en-US" sz="1500" b="1" i="0" u="none" strike="noStrike" noProof="0" dirty="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Other Date: </a:t>
                      </a:r>
                      <a:r>
                        <a:rPr lang="en-US" sz="1500" b="0" dirty="0">
                          <a:latin typeface="+mn-lt"/>
                        </a:rPr>
                        <a:t>11/18/2024 School Auditing Office makes decisions on funding duplicates</a:t>
                      </a:r>
                      <a:endParaRPr lang="en-US" sz="1500" b="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Deadline: </a:t>
                      </a:r>
                      <a:r>
                        <a:rPr lang="en-US" sz="1500" b="0" dirty="0">
                          <a:latin typeface="+mn-lt"/>
                        </a:rPr>
                        <a:t>11/27/2024 Resubmit Student October Snapshot data to CDE based on decisions from School Auditing</a:t>
                      </a:r>
                      <a:endParaRPr lang="en-US" sz="1500" b="1" dirty="0">
                        <a:latin typeface="+mn-lt"/>
                      </a:endParaRPr>
                    </a:p>
                  </a:txBody>
                  <a:tcPr/>
                </a:tc>
                <a:extLst>
                  <a:ext uri="{0D108BD9-81ED-4DB2-BD59-A6C34878D82A}">
                    <a16:rowId xmlns:a16="http://schemas.microsoft.com/office/drawing/2014/main" val="3134671845"/>
                  </a:ext>
                </a:extLst>
              </a:tr>
              <a:tr h="447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dirty="0">
                          <a:solidFill>
                            <a:srgbClr val="0070C0"/>
                          </a:solidFill>
                          <a:hlinkClick r:id="rId3"/>
                        </a:rPr>
                        <a:t>Student End of Year</a:t>
                      </a:r>
                      <a:endParaRPr lang="en-US" sz="1500" b="1" kern="1200" dirty="0">
                        <a:solidFill>
                          <a:srgbClr val="0070C0"/>
                        </a:solidFill>
                        <a:latin typeface="+mn-lt"/>
                        <a:ea typeface="+mn-ea"/>
                        <a:cs typeface="+mn-cs"/>
                      </a:endParaRPr>
                    </a:p>
                  </a:txBody>
                  <a:tcPr/>
                </a:tc>
                <a:tc>
                  <a:txBody>
                    <a:bodyPr/>
                    <a:lstStyle/>
                    <a:p>
                      <a:r>
                        <a:rPr lang="en-US" sz="1500" dirty="0"/>
                        <a:t>Snapshot</a:t>
                      </a:r>
                    </a:p>
                  </a:txBody>
                  <a:tcPr/>
                </a:tc>
                <a:tc>
                  <a:txBody>
                    <a:bodyPr/>
                    <a:lstStyle/>
                    <a:p>
                      <a:r>
                        <a:rPr lang="en-US" sz="1500" dirty="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u="none" strike="noStrike" noProof="0" dirty="0">
                          <a:solidFill>
                            <a:srgbClr val="000000"/>
                          </a:solidFill>
                        </a:rPr>
                        <a:t>Nov. 19, 2024</a:t>
                      </a:r>
                      <a:endParaRPr lang="en-US" sz="1500" b="1" i="0" u="none" strike="noStrike" noProof="0" dirty="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Deadline: </a:t>
                      </a:r>
                      <a:r>
                        <a:rPr lang="en-US" sz="1500" b="0" dirty="0">
                          <a:latin typeface="+mn-lt"/>
                        </a:rPr>
                        <a:t>11/19/2024 Post-Cross Phase Ends, Snapshots must be error free</a:t>
                      </a:r>
                      <a:endParaRPr lang="en-US" sz="1500" b="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Deadline: </a:t>
                      </a:r>
                      <a:r>
                        <a:rPr lang="en-US" sz="1500" b="0" dirty="0">
                          <a:latin typeface="+mn-lt"/>
                        </a:rPr>
                        <a:t>12/3/2024 Superintendent Verification Due</a:t>
                      </a:r>
                      <a:endParaRPr lang="en-US" sz="1500" b="1" dirty="0">
                        <a:latin typeface="+mn-lt"/>
                      </a:endParaRPr>
                    </a:p>
                  </a:txBody>
                  <a:tcPr/>
                </a:tc>
                <a:extLst>
                  <a:ext uri="{0D108BD9-81ED-4DB2-BD59-A6C34878D82A}">
                    <a16:rowId xmlns:a16="http://schemas.microsoft.com/office/drawing/2014/main" val="473525023"/>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dirty="0">
                          <a:solidFill>
                            <a:srgbClr val="0070C0"/>
                          </a:solidFill>
                          <a:latin typeface="+mn-lt"/>
                          <a:ea typeface="+mn-ea"/>
                          <a:cs typeface="+mn-cs"/>
                          <a:hlinkClick r:id="rId4"/>
                        </a:rPr>
                        <a:t>Special Education December Count</a:t>
                      </a:r>
                      <a:endParaRPr lang="en-US" sz="1500" b="1" kern="1200" dirty="0">
                        <a:solidFill>
                          <a:srgbClr val="0070C0"/>
                        </a:solidFill>
                        <a:latin typeface="+mn-lt"/>
                        <a:ea typeface="+mn-ea"/>
                        <a:cs typeface="+mn-cs"/>
                      </a:endParaRPr>
                    </a:p>
                  </a:txBody>
                  <a:tcPr/>
                </a:tc>
                <a:tc>
                  <a:txBody>
                    <a:bodyPr/>
                    <a:lstStyle/>
                    <a:p>
                      <a:r>
                        <a:rPr lang="en-US" sz="1500" dirty="0"/>
                        <a:t>Snapshot</a:t>
                      </a:r>
                    </a:p>
                  </a:txBody>
                  <a:tcPr/>
                </a:tc>
                <a:tc>
                  <a:txBody>
                    <a:bodyPr/>
                    <a:lstStyle/>
                    <a:p>
                      <a:r>
                        <a:rPr lang="en-US" sz="1500" dirty="0"/>
                        <a:t>Soft 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dirty="0">
                          <a:solidFill>
                            <a:srgbClr val="000000"/>
                          </a:solidFill>
                          <a:latin typeface="+mn-lt"/>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Interim Deadline: </a:t>
                      </a:r>
                      <a:r>
                        <a:rPr lang="en-US" sz="1500" b="0" dirty="0">
                          <a:latin typeface="+mn-lt"/>
                        </a:rPr>
                        <a:t>11/13/2024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mn-lt"/>
                        </a:rPr>
                        <a:t>Interchange Files Uploaded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Interim Deadline: </a:t>
                      </a:r>
                      <a:r>
                        <a:rPr lang="en-US" sz="1500" b="0" dirty="0">
                          <a:latin typeface="+mn-lt"/>
                        </a:rPr>
                        <a:t>12/18/2024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mn-lt"/>
                        </a:rPr>
                        <a:t>Interchange files error free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dirty="0">
                        <a:latin typeface="+mn-lt"/>
                      </a:endParaRPr>
                    </a:p>
                  </a:txBody>
                  <a:tcPr/>
                </a:tc>
                <a:extLst>
                  <a:ext uri="{0D108BD9-81ED-4DB2-BD59-A6C34878D82A}">
                    <a16:rowId xmlns:a16="http://schemas.microsoft.com/office/drawing/2014/main" val="323498989"/>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dirty="0">
                          <a:solidFill>
                            <a:srgbClr val="0070C0"/>
                          </a:solidFill>
                          <a:latin typeface="+mn-lt"/>
                          <a:ea typeface="+mn-ea"/>
                          <a:cs typeface="+mn-cs"/>
                        </a:rPr>
                        <a:t>Human Resources</a:t>
                      </a:r>
                    </a:p>
                  </a:txBody>
                  <a:tcPr/>
                </a:tc>
                <a:tc>
                  <a:txBody>
                    <a:bodyPr/>
                    <a:lstStyle/>
                    <a:p>
                      <a:r>
                        <a:rPr lang="en-US" sz="1500" dirty="0"/>
                        <a:t>Snapshot</a:t>
                      </a:r>
                    </a:p>
                  </a:txBody>
                  <a:tcPr/>
                </a:tc>
                <a:tc>
                  <a:txBody>
                    <a:bodyPr/>
                    <a:lstStyle/>
                    <a:p>
                      <a:r>
                        <a:rPr lang="en-US" sz="1500" dirty="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dirty="0">
                          <a:solidFill>
                            <a:srgbClr val="000000"/>
                          </a:solidFill>
                          <a:latin typeface="+mn-lt"/>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mn-lt"/>
                        </a:rPr>
                        <a:t>Interchange files should be uploaded into Data Pipeline at least once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Interim Deadline: </a:t>
                      </a:r>
                      <a:r>
                        <a:rPr lang="en-US" sz="1500" b="0" dirty="0">
                          <a:latin typeface="+mn-lt"/>
                        </a:rPr>
                        <a:t>Count Day 12/1/24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dirty="0">
                        <a:latin typeface="+mn-lt"/>
                      </a:endParaRPr>
                    </a:p>
                  </a:txBody>
                  <a:tcPr/>
                </a:tc>
                <a:extLst>
                  <a:ext uri="{0D108BD9-81ED-4DB2-BD59-A6C34878D82A}">
                    <a16:rowId xmlns:a16="http://schemas.microsoft.com/office/drawing/2014/main" val="3242132766"/>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8</a:t>
            </a:fld>
            <a:endParaRPr lang="en-US" dirty="0"/>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59370" y="6237567"/>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hlinkClick r:id="rId5"/>
              </a:rPr>
              <a:t>Data Pipeline Resources: Data Pipeline Collection Dates (XLS)</a:t>
            </a:r>
            <a:endParaRPr lang="en-US" dirty="0"/>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dirty="0"/>
              <a:t>Open Collections and Upcoming Dates:</a:t>
            </a:r>
            <a:br>
              <a:rPr lang="en-US" dirty="0"/>
            </a:br>
            <a:r>
              <a:rPr lang="en-US" dirty="0"/>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090699143"/>
              </p:ext>
            </p:extLst>
          </p:nvPr>
        </p:nvGraphicFramePr>
        <p:xfrm>
          <a:off x="443565" y="1424862"/>
          <a:ext cx="11516786" cy="2146707"/>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904875">
                  <a:extLst>
                    <a:ext uri="{9D8B030D-6E8A-4147-A177-3AD203B41FA5}">
                      <a16:colId xmlns:a16="http://schemas.microsoft.com/office/drawing/2014/main" val="1355897659"/>
                    </a:ext>
                  </a:extLst>
                </a:gridCol>
                <a:gridCol w="973796">
                  <a:extLst>
                    <a:ext uri="{9D8B030D-6E8A-4147-A177-3AD203B41FA5}">
                      <a16:colId xmlns:a16="http://schemas.microsoft.com/office/drawing/2014/main" val="554794496"/>
                    </a:ext>
                  </a:extLst>
                </a:gridCol>
                <a:gridCol w="1453555">
                  <a:extLst>
                    <a:ext uri="{9D8B030D-6E8A-4147-A177-3AD203B41FA5}">
                      <a16:colId xmlns:a16="http://schemas.microsoft.com/office/drawing/2014/main" val="2208239753"/>
                    </a:ext>
                  </a:extLst>
                </a:gridCol>
                <a:gridCol w="2954993">
                  <a:extLst>
                    <a:ext uri="{9D8B030D-6E8A-4147-A177-3AD203B41FA5}">
                      <a16:colId xmlns:a16="http://schemas.microsoft.com/office/drawing/2014/main" val="1970621890"/>
                    </a:ext>
                  </a:extLst>
                </a:gridCol>
                <a:gridCol w="3482383">
                  <a:extLst>
                    <a:ext uri="{9D8B030D-6E8A-4147-A177-3AD203B41FA5}">
                      <a16:colId xmlns:a16="http://schemas.microsoft.com/office/drawing/2014/main" val="1932458984"/>
                    </a:ext>
                  </a:extLst>
                </a:gridCol>
              </a:tblGrid>
              <a:tr h="447724">
                <a:tc>
                  <a:txBody>
                    <a:bodyPr/>
                    <a:lstStyle/>
                    <a:p>
                      <a:r>
                        <a:rPr lang="en-US" sz="1500" dirty="0"/>
                        <a:t>Name</a:t>
                      </a:r>
                    </a:p>
                  </a:txBody>
                  <a:tcPr anchor="ctr"/>
                </a:tc>
                <a:tc>
                  <a:txBody>
                    <a:bodyPr/>
                    <a:lstStyle/>
                    <a:p>
                      <a:r>
                        <a:rPr lang="en-US" sz="1500" dirty="0"/>
                        <a:t>Category</a:t>
                      </a:r>
                    </a:p>
                  </a:txBody>
                  <a:tcPr anchor="ctr"/>
                </a:tc>
                <a:tc>
                  <a:txBody>
                    <a:bodyPr/>
                    <a:lstStyle/>
                    <a:p>
                      <a:r>
                        <a:rPr lang="en-US" sz="1500" dirty="0"/>
                        <a:t>Status</a:t>
                      </a:r>
                    </a:p>
                  </a:txBody>
                  <a:tcPr anchor="ctr"/>
                </a:tc>
                <a:tc>
                  <a:txBody>
                    <a:bodyPr/>
                    <a:lstStyle/>
                    <a:p>
                      <a:r>
                        <a:rPr lang="en-US" sz="1500" dirty="0"/>
                        <a:t>Final Deadline Date</a:t>
                      </a:r>
                    </a:p>
                  </a:txBody>
                  <a:tcPr anchor="ctr"/>
                </a:tc>
                <a:tc>
                  <a:txBody>
                    <a:bodyPr/>
                    <a:lstStyle/>
                    <a:p>
                      <a:r>
                        <a:rPr lang="en-US" sz="1500" dirty="0"/>
                        <a:t>Next Milestone</a:t>
                      </a:r>
                    </a:p>
                  </a:txBody>
                  <a:tcPr anchor="ctr"/>
                </a:tc>
                <a:tc>
                  <a:txBody>
                    <a:bodyPr/>
                    <a:lstStyle/>
                    <a:p>
                      <a:r>
                        <a:rPr lang="en-US" sz="1500" dirty="0"/>
                        <a:t>Looking Ahead</a:t>
                      </a:r>
                    </a:p>
                  </a:txBody>
                  <a:tcPr anchor="ctr"/>
                </a:tc>
                <a:extLst>
                  <a:ext uri="{0D108BD9-81ED-4DB2-BD59-A6C34878D82A}">
                    <a16:rowId xmlns:a16="http://schemas.microsoft.com/office/drawing/2014/main" val="1733493831"/>
                  </a:ext>
                </a:extLst>
              </a:tr>
              <a:tr h="634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dirty="0">
                          <a:solidFill>
                            <a:srgbClr val="0070C0"/>
                          </a:solidFill>
                          <a:latin typeface="+mn-lt"/>
                          <a:ea typeface="+mn-ea"/>
                          <a:cs typeface="+mn-cs"/>
                          <a:hlinkClick r:id="rId2"/>
                        </a:rPr>
                        <a:t>Non-Public Schools Fall Enrollment Count</a:t>
                      </a:r>
                      <a:endParaRPr lang="en-US" sz="1500" b="1" kern="1200" dirty="0">
                        <a:solidFill>
                          <a:srgbClr val="0070C0"/>
                        </a:solidFill>
                        <a:latin typeface="+mn-lt"/>
                        <a:ea typeface="+mn-ea"/>
                        <a:cs typeface="+mn-cs"/>
                      </a:endParaRPr>
                    </a:p>
                  </a:txBody>
                  <a:tcPr/>
                </a:tc>
                <a:tc>
                  <a:txBody>
                    <a:bodyPr/>
                    <a:lstStyle/>
                    <a:p>
                      <a:r>
                        <a:rPr lang="en-US" sz="1500" dirty="0"/>
                        <a:t>Periodic</a:t>
                      </a:r>
                    </a:p>
                  </a:txBody>
                  <a:tcPr/>
                </a:tc>
                <a:tc>
                  <a:txBody>
                    <a:bodyPr/>
                    <a:lstStyle/>
                    <a:p>
                      <a:r>
                        <a:rPr lang="en-US" sz="1500" dirty="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dirty="0">
                          <a:solidFill>
                            <a:srgbClr val="000000"/>
                          </a:solidFill>
                          <a:latin typeface="+mn-lt"/>
                        </a:rPr>
                        <a:t>Dec. 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mn-lt"/>
                        </a:rPr>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mn-lt"/>
                        </a:rPr>
                        <a:t>N/A</a:t>
                      </a:r>
                    </a:p>
                  </a:txBody>
                  <a:tcPr/>
                </a:tc>
                <a:extLst>
                  <a:ext uri="{0D108BD9-81ED-4DB2-BD59-A6C34878D82A}">
                    <a16:rowId xmlns:a16="http://schemas.microsoft.com/office/drawing/2014/main" val="1611654353"/>
                  </a:ext>
                </a:extLst>
              </a:tr>
              <a:tr h="820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dirty="0">
                          <a:solidFill>
                            <a:srgbClr val="0070C0"/>
                          </a:solidFill>
                          <a:latin typeface="+mn-lt"/>
                          <a:ea typeface="+mn-ea"/>
                          <a:cs typeface="+mn-cs"/>
                          <a:hlinkClick r:id="rId3"/>
                        </a:rPr>
                        <a:t>Kindergarten School Readiness</a:t>
                      </a:r>
                      <a:endParaRPr lang="en-US" sz="1500" b="1" kern="1200" dirty="0">
                        <a:solidFill>
                          <a:srgbClr val="0070C0"/>
                        </a:solidFill>
                        <a:latin typeface="+mn-lt"/>
                        <a:ea typeface="+mn-ea"/>
                        <a:cs typeface="+mn-cs"/>
                      </a:endParaRPr>
                    </a:p>
                  </a:txBody>
                  <a:tcPr/>
                </a:tc>
                <a:tc>
                  <a:txBody>
                    <a:bodyPr/>
                    <a:lstStyle/>
                    <a:p>
                      <a:r>
                        <a:rPr lang="en-US" sz="1500" dirty="0"/>
                        <a:t>Periodic</a:t>
                      </a:r>
                    </a:p>
                  </a:txBody>
                  <a:tcPr/>
                </a:tc>
                <a:tc>
                  <a:txBody>
                    <a:bodyPr/>
                    <a:lstStyle/>
                    <a:p>
                      <a:r>
                        <a:rPr lang="en-US" sz="1500" dirty="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dirty="0">
                          <a:solidFill>
                            <a:srgbClr val="000000"/>
                          </a:solidFill>
                          <a:latin typeface="+mn-lt"/>
                        </a:rPr>
                        <a:t>Dec. 11,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Collection Opens: </a:t>
                      </a:r>
                      <a:r>
                        <a:rPr lang="en-US" sz="1500" b="0" dirty="0">
                          <a:latin typeface="+mn-lt"/>
                        </a:rPr>
                        <a:t>10/23/2024</a:t>
                      </a:r>
                      <a:endParaRPr lang="en-US" sz="1500" b="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mn-lt"/>
                        </a:rPr>
                        <a:t>N/A</a:t>
                      </a:r>
                    </a:p>
                  </a:txBody>
                  <a:tcPr/>
                </a:tc>
                <a:extLst>
                  <a:ext uri="{0D108BD9-81ED-4DB2-BD59-A6C34878D82A}">
                    <a16:rowId xmlns:a16="http://schemas.microsoft.com/office/drawing/2014/main" val="2281172304"/>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9</a:t>
            </a:fld>
            <a:endParaRPr lang="en-US" dirty="0"/>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59370" y="6290486"/>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hlinkClick r:id="rId4"/>
              </a:rPr>
              <a:t>Data Pipeline Resources: Data Pipeline Collection Dates (XLS)</a:t>
            </a:r>
            <a:endParaRPr lang="en-US" dirty="0"/>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http://purl.org/dc/elements/1.1/"/>
    <ds:schemaRef ds:uri="ca9d521c-8764-4bcd-84f1-6f7ce6ca6a96"/>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9b639f00-c663-4db8-9f2d-5e59e4353b4b"/>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50</TotalTime>
  <Words>3729</Words>
  <Application>Microsoft Office PowerPoint</Application>
  <PresentationFormat>Widescreen</PresentationFormat>
  <Paragraphs>561</Paragraphs>
  <Slides>45</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Aptos</vt:lpstr>
      <vt:lpstr>Arial</vt:lpstr>
      <vt:lpstr>Arial Narrow</vt:lpstr>
      <vt:lpstr>Arial,Sans-Serif</vt:lpstr>
      <vt:lpstr>Calibri</vt:lpstr>
      <vt:lpstr>Courier New</vt:lpstr>
      <vt:lpstr>Museo Slab 500</vt:lpstr>
      <vt:lpstr>Symbol</vt:lpstr>
      <vt:lpstr>Times New Roman</vt:lpstr>
      <vt:lpstr>Trebuchet MS</vt:lpstr>
      <vt:lpstr>Wingdings</vt:lpstr>
      <vt:lpstr>Office Theme</vt:lpstr>
      <vt:lpstr>November 14,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Kindergarten School Readiness</vt:lpstr>
      <vt:lpstr>Kindergarten School Readiness (KSR) Important Dates and Changes for 24-25 Collection</vt:lpstr>
      <vt:lpstr>Kindergarten School Readiness (KSR) Collection Status</vt:lpstr>
      <vt:lpstr>Reminders and Current To-Do's Kindergarten School Readiness (KSR) </vt:lpstr>
      <vt:lpstr>Questions &amp; Resources Kindergarten School Readiness (KSR)</vt:lpstr>
      <vt:lpstr>Human Resources Snapshot</vt:lpstr>
      <vt:lpstr>Human Resources Timeline </vt:lpstr>
      <vt:lpstr>Purchase Service Staff</vt:lpstr>
      <vt:lpstr>Staff Assignments-How to code Teacher that does not have a bachelor’s degree</vt:lpstr>
      <vt:lpstr>Educators Shortage Survey is open </vt:lpstr>
      <vt:lpstr>Human Resources Snapshot Collection</vt:lpstr>
      <vt:lpstr>Special Education  December Count Snapshot</vt:lpstr>
      <vt:lpstr>Special Education December Count  Training</vt:lpstr>
      <vt:lpstr>Special Education December Count   First interim deadline was this week!</vt:lpstr>
      <vt:lpstr>Special Education December Count Pipeline Error Reports</vt:lpstr>
      <vt:lpstr>Special Education December Count Pipeline Error Reports (cont.)</vt:lpstr>
      <vt:lpstr>Special Education December Count – report available for Staff Interchange user to see Dec snapshot errors</vt:lpstr>
      <vt:lpstr>Questions &amp; Resources: Special Education December Count</vt:lpstr>
      <vt:lpstr>School Auditing Office</vt:lpstr>
      <vt:lpstr>Duplicate Count</vt:lpstr>
      <vt:lpstr>Annual Audit Review</vt:lpstr>
      <vt:lpstr>Annual Audit Review (continued)</vt:lpstr>
      <vt:lpstr>Questions &amp; Resources: Duplicate Count/ Annual Audit Review</vt:lpstr>
      <vt:lpstr>Student October</vt:lpstr>
      <vt:lpstr>Student October Timeline</vt:lpstr>
      <vt:lpstr>Goal of Duplicate Phase</vt:lpstr>
      <vt:lpstr>Ready to Submit (again)</vt:lpstr>
      <vt:lpstr>2024-2025 Student October Data Release</vt:lpstr>
      <vt:lpstr>Questions &amp; Resources: </vt:lpstr>
      <vt:lpstr>Student End of Year</vt:lpstr>
      <vt:lpstr>SEY Collection Timeline:  Upcoming Events</vt:lpstr>
      <vt:lpstr>Reminders and Snapshot Status  as of 8am on 11/14</vt:lpstr>
      <vt:lpstr>Superintendent Verification (Sign-Off)</vt:lpstr>
      <vt:lpstr>SEY Public Data Release Scheduled Date – January 14, 2025</vt:lpstr>
      <vt:lpstr>Questions &amp; Resources: Student End of Year</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Gudka, Dawna</cp:lastModifiedBy>
  <cp:revision>1</cp:revision>
  <dcterms:created xsi:type="dcterms:W3CDTF">2019-06-25T17:30:52Z</dcterms:created>
  <dcterms:modified xsi:type="dcterms:W3CDTF">2024-11-14T15:20:38Z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