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4C0_8D04039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70"/>
  </p:notesMasterIdLst>
  <p:sldIdLst>
    <p:sldId id="256" r:id="rId5"/>
    <p:sldId id="283" r:id="rId6"/>
    <p:sldId id="258" r:id="rId7"/>
    <p:sldId id="259" r:id="rId8"/>
    <p:sldId id="261" r:id="rId9"/>
    <p:sldId id="262" r:id="rId10"/>
    <p:sldId id="5097" r:id="rId11"/>
    <p:sldId id="5098" r:id="rId12"/>
    <p:sldId id="5413" r:id="rId13"/>
    <p:sldId id="5385" r:id="rId14"/>
    <p:sldId id="4834" r:id="rId15"/>
    <p:sldId id="5469" r:id="rId16"/>
    <p:sldId id="5395" r:id="rId17"/>
    <p:sldId id="5474" r:id="rId18"/>
    <p:sldId id="5557" r:id="rId19"/>
    <p:sldId id="5527" r:id="rId20"/>
    <p:sldId id="5529" r:id="rId21"/>
    <p:sldId id="2201" r:id="rId22"/>
    <p:sldId id="5531" r:id="rId23"/>
    <p:sldId id="5455" r:id="rId24"/>
    <p:sldId id="5530" r:id="rId25"/>
    <p:sldId id="282" r:id="rId26"/>
    <p:sldId id="5482" r:id="rId27"/>
    <p:sldId id="5559" r:id="rId28"/>
    <p:sldId id="5560" r:id="rId29"/>
    <p:sldId id="5456" r:id="rId30"/>
    <p:sldId id="5534" r:id="rId31"/>
    <p:sldId id="5536" r:id="rId32"/>
    <p:sldId id="5537" r:id="rId33"/>
    <p:sldId id="5538" r:id="rId34"/>
    <p:sldId id="268" r:id="rId35"/>
    <p:sldId id="5028" r:id="rId36"/>
    <p:sldId id="5533" r:id="rId37"/>
    <p:sldId id="5491" r:id="rId38"/>
    <p:sldId id="5494" r:id="rId39"/>
    <p:sldId id="5488" r:id="rId40"/>
    <p:sldId id="5525" r:id="rId41"/>
    <p:sldId id="5486" r:id="rId42"/>
    <p:sldId id="5523" r:id="rId43"/>
    <p:sldId id="5495" r:id="rId44"/>
    <p:sldId id="5497" r:id="rId45"/>
    <p:sldId id="5541" r:id="rId46"/>
    <p:sldId id="5518" r:id="rId47"/>
    <p:sldId id="5543" r:id="rId48"/>
    <p:sldId id="5542" r:id="rId49"/>
    <p:sldId id="5544" r:id="rId50"/>
    <p:sldId id="5524" r:id="rId51"/>
    <p:sldId id="5503" r:id="rId52"/>
    <p:sldId id="5504" r:id="rId53"/>
    <p:sldId id="5515" r:id="rId54"/>
    <p:sldId id="5545" r:id="rId55"/>
    <p:sldId id="5546" r:id="rId56"/>
    <p:sldId id="5547" r:id="rId57"/>
    <p:sldId id="5554" r:id="rId58"/>
    <p:sldId id="5556" r:id="rId59"/>
    <p:sldId id="5555" r:id="rId60"/>
    <p:sldId id="5561" r:id="rId61"/>
    <p:sldId id="5562" r:id="rId62"/>
    <p:sldId id="5516" r:id="rId63"/>
    <p:sldId id="5558" r:id="rId64"/>
    <p:sldId id="5312" r:id="rId65"/>
    <p:sldId id="5313" r:id="rId66"/>
    <p:sldId id="5277" r:id="rId67"/>
    <p:sldId id="5275" r:id="rId68"/>
    <p:sldId id="28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68DEF180-E86F-5349-B332-F33806608013}" name="Breza, Madeleine" initials="MB" userId="S::Breza_M@cde.state.co.us::39affff4-0746-4e94-9ca9-9e4904fd4a4c"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488BC9"/>
    <a:srgbClr val="338DCD"/>
    <a:srgbClr val="FEB0B0"/>
    <a:srgbClr val="077682"/>
    <a:srgbClr val="4E5758"/>
    <a:srgbClr val="F8B333"/>
    <a:srgbClr val="C32032"/>
    <a:srgbClr val="85342E"/>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79AA8-DF89-5340-8587-DEAACE81216A}" v="409" dt="2024-08-22T05:10:20.037"/>
    <p1510:client id="{23F7020E-B539-47EA-9750-9324A088851B}" v="1561" dt="2024-08-21T22:57:47.237"/>
    <p1510:client id="{893624F3-D000-4EBD-8448-2DA8094FC31F}" v="7" dt="2024-08-22T14:37:16.998"/>
    <p1510:client id="{BB1DBD1D-0A01-6CF0-04B6-C3EBB4DD6B06}" v="1" vWet="2" dt="2024-08-21T22:36:57.784"/>
    <p1510:client id="{D221E845-0CA6-38B6-BE8F-FF5341B00966}" v="6" dt="2024-08-21T22:40:18.174"/>
    <p1510:client id="{ED4A72F2-A37A-4785-8787-361AB7878AC5}" v="11" dt="2024-08-22T14:02:48.087"/>
    <p1510:client id="{F6C0F4C7-5362-B481-4FF5-EFBF92CBEAF1}" v="10" dt="2024-08-22T13:41:00.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mod">
        <pc:chgData name="Wenzel, Brooke" userId="672bf8d3-b15b-4e02-a6d1-39319a0df09b" providerId="ADAL" clId="{AA8D0E84-2727-4C15-B114-4AFC9E7B9A6A}" dt="2024-06-17T18:37:23.298" v="3" actId="20577"/>
        <pc:sldMkLst>
          <pc:docMk/>
          <pc:sldMk cId="3044915438" sldId="256"/>
        </pc:sldMkLst>
        <pc:spChg chg="mod">
          <ac:chgData name="Wenzel, Brooke" userId="672bf8d3-b15b-4e02-a6d1-39319a0df09b" providerId="ADAL" clId="{AA8D0E84-2727-4C15-B114-4AFC9E7B9A6A}" dt="2024-06-17T18:37:23.298" v="3" actId="20577"/>
          <ac:spMkLst>
            <pc:docMk/>
            <pc:sldMk cId="3044915438" sldId="256"/>
            <ac:spMk id="2" creationId="{00000000-0000-0000-0000-000000000000}"/>
          </ac:spMkLst>
        </pc:spChg>
      </pc:sldChg>
      <pc:sldChg chg="addSp delSp modSp mod">
        <pc:chgData name="Wenzel, Brooke" userId="672bf8d3-b15b-4e02-a6d1-39319a0df09b" providerId="ADAL" clId="{AA8D0E84-2727-4C15-B114-4AFC9E7B9A6A}" dt="2024-06-18T13:23:51.074" v="93" actId="13244"/>
        <pc:sldMkLst>
          <pc:docMk/>
          <pc:sldMk cId="3717000822" sldId="280"/>
        </pc:sldMkLst>
        <pc:spChg chg="mod">
          <ac:chgData name="Wenzel, Brooke" userId="672bf8d3-b15b-4e02-a6d1-39319a0df09b" providerId="ADAL" clId="{AA8D0E84-2727-4C15-B114-4AFC9E7B9A6A}" dt="2024-06-17T18:39:42.505" v="11" actId="26606"/>
          <ac:spMkLst>
            <pc:docMk/>
            <pc:sldMk cId="3717000822" sldId="280"/>
            <ac:spMk id="2" creationId="{439B416C-5F6D-56F7-429A-80FD0A190C25}"/>
          </ac:spMkLst>
        </pc:spChg>
        <pc:spChg chg="mod ord">
          <ac:chgData name="Wenzel, Brooke" userId="672bf8d3-b15b-4e02-a6d1-39319a0df09b" providerId="ADAL" clId="{AA8D0E84-2727-4C15-B114-4AFC9E7B9A6A}" dt="2024-06-18T13:23:51.074" v="93" actId="13244"/>
          <ac:spMkLst>
            <pc:docMk/>
            <pc:sldMk cId="3717000822" sldId="280"/>
            <ac:spMk id="3" creationId="{23730712-328A-D55D-1F4E-AFE29CF33EAE}"/>
          </ac:spMkLst>
        </pc:spChg>
        <pc:spChg chg="add del">
          <ac:chgData name="Wenzel, Brooke" userId="672bf8d3-b15b-4e02-a6d1-39319a0df09b" providerId="ADAL" clId="{AA8D0E84-2727-4C15-B114-4AFC9E7B9A6A}" dt="2024-06-17T18:39:40.919" v="8" actId="26606"/>
          <ac:spMkLst>
            <pc:docMk/>
            <pc:sldMk cId="3717000822" sldId="280"/>
            <ac:spMk id="17" creationId="{C0763A76-9F1C-4FC5-82B7-DD475DA461B2}"/>
          </ac:spMkLst>
        </pc:spChg>
        <pc:spChg chg="add del">
          <ac:chgData name="Wenzel, Brooke" userId="672bf8d3-b15b-4e02-a6d1-39319a0df09b" providerId="ADAL" clId="{AA8D0E84-2727-4C15-B114-4AFC9E7B9A6A}" dt="2024-06-17T18:39:40.919" v="8" actId="26606"/>
          <ac:spMkLst>
            <pc:docMk/>
            <pc:sldMk cId="3717000822" sldId="280"/>
            <ac:spMk id="19" creationId="{E81BF4F6-F2CF-4984-9D14-D6966D92F99F}"/>
          </ac:spMkLst>
        </pc:spChg>
        <pc:spChg chg="add del">
          <ac:chgData name="Wenzel, Brooke" userId="672bf8d3-b15b-4e02-a6d1-39319a0df09b" providerId="ADAL" clId="{AA8D0E84-2727-4C15-B114-4AFC9E7B9A6A}" dt="2024-06-17T18:39:42.492" v="10" actId="26606"/>
          <ac:spMkLst>
            <pc:docMk/>
            <pc:sldMk cId="3717000822" sldId="280"/>
            <ac:spMk id="21" creationId="{55D4142C-5077-457F-A6AD-3FECFDB39685}"/>
          </ac:spMkLst>
        </pc:spChg>
        <pc:spChg chg="add del">
          <ac:chgData name="Wenzel, Brooke" userId="672bf8d3-b15b-4e02-a6d1-39319a0df09b" providerId="ADAL" clId="{AA8D0E84-2727-4C15-B114-4AFC9E7B9A6A}" dt="2024-06-17T18:39:42.492" v="10" actId="26606"/>
          <ac:spMkLst>
            <pc:docMk/>
            <pc:sldMk cId="3717000822" sldId="280"/>
            <ac:spMk id="22" creationId="{8FC9BE17-9A7B-462D-AE50-3D8777387304}"/>
          </ac:spMkLst>
        </pc:spChg>
        <pc:spChg chg="add del">
          <ac:chgData name="Wenzel, Brooke" userId="672bf8d3-b15b-4e02-a6d1-39319a0df09b" providerId="ADAL" clId="{AA8D0E84-2727-4C15-B114-4AFC9E7B9A6A}" dt="2024-06-17T18:39:42.492" v="10" actId="26606"/>
          <ac:spMkLst>
            <pc:docMk/>
            <pc:sldMk cId="3717000822" sldId="280"/>
            <ac:spMk id="23" creationId="{7A5F0580-5EE9-419F-96EE-B6529EF6E7D0}"/>
          </ac:spMkLst>
        </pc:spChg>
        <pc:spChg chg="add del">
          <ac:chgData name="Wenzel, Brooke" userId="672bf8d3-b15b-4e02-a6d1-39319a0df09b" providerId="ADAL" clId="{AA8D0E84-2727-4C15-B114-4AFC9E7B9A6A}" dt="2024-06-17T18:39:42.492" v="10" actId="26606"/>
          <ac:spMkLst>
            <pc:docMk/>
            <pc:sldMk cId="3717000822" sldId="280"/>
            <ac:spMk id="24" creationId="{3EBE8569-6AEC-4B8C-8D53-2DE337CDBA65}"/>
          </ac:spMkLst>
        </pc:spChg>
        <pc:grpChg chg="add">
          <ac:chgData name="Wenzel, Brooke" userId="672bf8d3-b15b-4e02-a6d1-39319a0df09b" providerId="ADAL" clId="{AA8D0E84-2727-4C15-B114-4AFC9E7B9A6A}" dt="2024-06-17T18:39:42.505" v="11" actId="26606"/>
          <ac:grpSpMkLst>
            <pc:docMk/>
            <pc:sldMk cId="3717000822" sldId="280"/>
            <ac:grpSpMk id="26" creationId="{3AFCAD34-1AFC-BC1A-F6B2-C34C63912EAB}"/>
          </ac:grpSpMkLst>
        </pc:grpChg>
        <pc:graphicFrameChg chg="mod modGraphic">
          <ac:chgData name="Wenzel, Brooke" userId="672bf8d3-b15b-4e02-a6d1-39319a0df09b" providerId="ADAL" clId="{AA8D0E84-2727-4C15-B114-4AFC9E7B9A6A}" dt="2024-06-18T13:23:44.347" v="92" actId="13244"/>
          <ac:graphicFrameMkLst>
            <pc:docMk/>
            <pc:sldMk cId="3717000822" sldId="280"/>
            <ac:graphicFrameMk id="12" creationId="{1AA09EE0-7419-6ED5-4AA1-CC9009509570}"/>
          </ac:graphicFrameMkLst>
        </pc:graphicFrameChg>
        <pc:picChg chg="add mod ord">
          <ac:chgData name="Wenzel, Brooke" userId="672bf8d3-b15b-4e02-a6d1-39319a0df09b" providerId="ADAL" clId="{AA8D0E84-2727-4C15-B114-4AFC9E7B9A6A}" dt="2024-06-18T13:23:43.294" v="91" actId="13244"/>
          <ac:picMkLst>
            <pc:docMk/>
            <pc:sldMk cId="3717000822" sldId="280"/>
            <ac:picMk id="4" creationId="{01A46CF0-93FC-0F57-08AB-2C33C5DB812D}"/>
          </ac:picMkLst>
        </pc:picChg>
        <pc:picChg chg="del">
          <ac:chgData name="Wenzel, Brooke" userId="672bf8d3-b15b-4e02-a6d1-39319a0df09b" providerId="ADAL" clId="{AA8D0E84-2727-4C15-B114-4AFC9E7B9A6A}" dt="2024-06-17T18:39:31.844" v="4" actId="478"/>
          <ac:picMkLst>
            <pc:docMk/>
            <pc:sldMk cId="3717000822" sldId="280"/>
            <ac:picMk id="1026" creationId="{434D2022-96B5-22AA-7336-44BC0B6ECAB4}"/>
          </ac:picMkLst>
        </pc:picChg>
      </pc:sldChg>
      <pc:sldChg chg="modSp mod">
        <pc:chgData name="Wenzel, Brooke" userId="672bf8d3-b15b-4e02-a6d1-39319a0df09b" providerId="ADAL" clId="{AA8D0E84-2727-4C15-B114-4AFC9E7B9A6A}" dt="2024-06-17T18:47:57.876" v="21" actId="20577"/>
        <pc:sldMkLst>
          <pc:docMk/>
          <pc:sldMk cId="3227145924" sldId="5097"/>
        </pc:sldMkLst>
        <pc:graphicFrameChg chg="modGraphic">
          <ac:chgData name="Wenzel, Brooke" userId="672bf8d3-b15b-4e02-a6d1-39319a0df09b" providerId="ADAL" clId="{AA8D0E84-2727-4C15-B114-4AFC9E7B9A6A}" dt="2024-06-17T18:47:57.876" v="21"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A8D0E84-2727-4C15-B114-4AFC9E7B9A6A}" dt="2024-06-20T12:44:49.497" v="114" actId="20577"/>
        <pc:sldMkLst>
          <pc:docMk/>
          <pc:sldMk cId="1037917088" sldId="5098"/>
        </pc:sldMkLst>
        <pc:graphicFrameChg chg="modGraphic">
          <ac:chgData name="Wenzel, Brooke" userId="672bf8d3-b15b-4e02-a6d1-39319a0df09b" providerId="ADAL" clId="{AA8D0E84-2727-4C15-B114-4AFC9E7B9A6A}" dt="2024-06-20T12:44:49.497" v="114" actId="20577"/>
          <ac:graphicFrameMkLst>
            <pc:docMk/>
            <pc:sldMk cId="1037917088" sldId="5098"/>
            <ac:graphicFrameMk id="5" creationId="{5E4612F7-68C6-57CA-E918-38EF641F73CF}"/>
          </ac:graphicFrameMkLst>
        </pc:graphicFrameChg>
      </pc:sldChg>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addSp delSp modSp mod">
        <pc:chgData name="Wenzel, Brooke" userId="672bf8d3-b15b-4e02-a6d1-39319a0df09b" providerId="ADAL" clId="{AA8D0E84-2727-4C15-B114-4AFC9E7B9A6A}" dt="2024-06-20T12:45:05.277" v="116" actId="207"/>
        <pc:sldMkLst>
          <pc:docMk/>
          <pc:sldMk cId="26054774" sldId="5413"/>
        </pc:sldMkLst>
        <pc:spChg chg="del">
          <ac:chgData name="Wenzel, Brooke" userId="672bf8d3-b15b-4e02-a6d1-39319a0df09b" providerId="ADAL" clId="{AA8D0E84-2727-4C15-B114-4AFC9E7B9A6A}" dt="2024-06-17T18:40:32.157" v="16" actId="478"/>
          <ac:spMkLst>
            <pc:docMk/>
            <pc:sldMk cId="26054774" sldId="5413"/>
            <ac:spMk id="3" creationId="{6BF4B97E-13F4-8EB1-7148-584349E80E76}"/>
          </ac:spMkLst>
        </pc:spChg>
        <pc:spChg chg="add mod">
          <ac:chgData name="Wenzel, Brooke" userId="672bf8d3-b15b-4e02-a6d1-39319a0df09b" providerId="ADAL" clId="{AA8D0E84-2727-4C15-B114-4AFC9E7B9A6A}" dt="2024-06-17T18:40:38.462" v="18" actId="14100"/>
          <ac:spMkLst>
            <pc:docMk/>
            <pc:sldMk cId="26054774" sldId="5413"/>
            <ac:spMk id="6" creationId="{13CF3CC3-416A-43CC-2ECD-956FA0F018A6}"/>
          </ac:spMkLst>
        </pc:spChg>
        <pc:graphicFrameChg chg="modGraphic">
          <ac:chgData name="Wenzel, Brooke" userId="672bf8d3-b15b-4e02-a6d1-39319a0df09b" providerId="ADAL" clId="{AA8D0E84-2727-4C15-B114-4AFC9E7B9A6A}" dt="2024-06-20T12:45:05.277" v="116" actId="207"/>
          <ac:graphicFrameMkLst>
            <pc:docMk/>
            <pc:sldMk cId="26054774" sldId="5413"/>
            <ac:graphicFrameMk id="5" creationId="{5E4612F7-68C6-57CA-E918-38EF641F73CF}"/>
          </ac:graphicFrameMkLst>
        </pc:graphicFrame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modSp mod">
        <pc:chgData name="Heitman, Lindsey" userId="a9773a47-99d2-4599-9377-6d37e9ec0bd3" providerId="ADAL" clId="{CB2D37A4-1D85-4BBA-8FCB-4891DB3F05CE}" dt="2024-06-27T13:40:08.928" v="755" actId="207"/>
        <pc:sldMkLst>
          <pc:docMk/>
          <pc:sldMk cId="1037917088" sldId="5098"/>
        </pc:sldMkLst>
        <pc:spChg chg="mod">
          <ac:chgData name="Heitman, Lindsey" userId="a9773a47-99d2-4599-9377-6d37e9ec0bd3" providerId="ADAL" clId="{CB2D37A4-1D85-4BBA-8FCB-4891DB3F05CE}" dt="2024-06-27T13:40:06.251" v="754" actId="1076"/>
          <ac:spMkLst>
            <pc:docMk/>
            <pc:sldMk cId="1037917088" sldId="5098"/>
            <ac:spMk id="3" creationId="{6BF4B97E-13F4-8EB1-7148-584349E80E76}"/>
          </ac:spMkLst>
        </pc:spChg>
        <pc:graphicFrameChg chg="modGraphic">
          <ac:chgData name="Heitman, Lindsey" userId="a9773a47-99d2-4599-9377-6d37e9ec0bd3" providerId="ADAL" clId="{CB2D37A4-1D85-4BBA-8FCB-4891DB3F05CE}" dt="2024-06-27T13:40:08.928" v="755" actId="207"/>
          <ac:graphicFrameMkLst>
            <pc:docMk/>
            <pc:sldMk cId="1037917088" sldId="5098"/>
            <ac:graphicFrameMk id="5" creationId="{5E4612F7-68C6-57CA-E918-38EF641F73CF}"/>
          </ac:graphicFrameMkLst>
        </pc:graphicFrame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modSp mod">
        <pc:chgData name="Wenzel, Brooke" userId="672bf8d3-b15b-4e02-a6d1-39319a0df09b" providerId="ADAL" clId="{5B76CABB-76CE-463A-890C-34F77C2DEC52}" dt="2024-05-21T21:40:54.074" v="12" actId="20577"/>
        <pc:sldMkLst>
          <pc:docMk/>
          <pc:sldMk cId="1037917088" sldId="5098"/>
        </pc:sldMkLst>
        <pc:graphicFrameChg chg="modGraphic">
          <ac:chgData name="Wenzel, Brooke" userId="672bf8d3-b15b-4e02-a6d1-39319a0df09b" providerId="ADAL" clId="{5B76CABB-76CE-463A-890C-34F77C2DEC52}" dt="2024-05-21T21:40:54.074" v="12"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modSp mod">
        <pc:chgData name="Ward, Reagan" userId="27291eb4-8241-4961-9e69-8c66e34cc5b0" providerId="ADAL" clId="{5C3B32FB-90DF-4C25-95C8-6F3192424564}" dt="2024-07-10T19:15:27.957" v="399" actId="20577"/>
        <pc:sldMkLst>
          <pc:docMk/>
          <pc:sldMk cId="1212467416" sldId="261"/>
        </pc:sldMkLst>
        <pc:graphicFrameChg chg="modGraphic">
          <ac:chgData name="Ward, Reagan" userId="27291eb4-8241-4961-9e69-8c66e34cc5b0" providerId="ADAL" clId="{5C3B32FB-90DF-4C25-95C8-6F3192424564}" dt="2024-07-10T19:15:27.957" v="399" actId="20577"/>
          <ac:graphicFrameMkLst>
            <pc:docMk/>
            <pc:sldMk cId="1212467416" sldId="261"/>
            <ac:graphicFrameMk id="5" creationId="{9C3641C5-EC4F-D3EA-E4A2-8ABB597C5BAA}"/>
          </ac:graphicFrameMkLst>
        </pc:graphicFrameChg>
      </pc:sldChg>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modSp mod">
        <pc:chgData name="Ward, Reagan" userId="27291eb4-8241-4961-9e69-8c66e34cc5b0" providerId="ADAL" clId="{5C3B32FB-90DF-4C25-95C8-6F3192424564}" dt="2024-07-11T13:29:30.128" v="1701" actId="20577"/>
        <pc:sldMkLst>
          <pc:docMk/>
          <pc:sldMk cId="3227145924" sldId="5097"/>
        </pc:sldMkLst>
        <pc:graphicFrameChg chg="modGraphic">
          <ac:chgData name="Ward, Reagan" userId="27291eb4-8241-4961-9e69-8c66e34cc5b0" providerId="ADAL" clId="{5C3B32FB-90DF-4C25-95C8-6F3192424564}" dt="2024-07-11T13:29:30.128" v="1701"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5C3B32FB-90DF-4C25-95C8-6F3192424564}" dt="2024-07-11T13:31:22.794" v="1722" actId="20577"/>
        <pc:sldMkLst>
          <pc:docMk/>
          <pc:sldMk cId="1037917088" sldId="5098"/>
        </pc:sldMkLst>
        <pc:spChg chg="mod">
          <ac:chgData name="Ward, Reagan" userId="27291eb4-8241-4961-9e69-8c66e34cc5b0" providerId="ADAL" clId="{5C3B32FB-90DF-4C25-95C8-6F3192424564}" dt="2024-07-11T13:31:22.794" v="1722" actId="20577"/>
          <ac:spMkLst>
            <pc:docMk/>
            <pc:sldMk cId="1037917088" sldId="5098"/>
            <ac:spMk id="2" creationId="{4B7FF1C4-2323-7F44-D7D7-3B31FDABA823}"/>
          </ac:spMkLst>
        </pc:spChg>
        <pc:spChg chg="mod">
          <ac:chgData name="Ward, Reagan" userId="27291eb4-8241-4961-9e69-8c66e34cc5b0" providerId="ADAL" clId="{5C3B32FB-90DF-4C25-95C8-6F3192424564}" dt="2024-07-11T13:30:55.735" v="1711" actId="1076"/>
          <ac:spMkLst>
            <pc:docMk/>
            <pc:sldMk cId="1037917088" sldId="5098"/>
            <ac:spMk id="3" creationId="{6BF4B97E-13F4-8EB1-7148-584349E80E76}"/>
          </ac:spMkLst>
        </pc:spChg>
        <pc:graphicFrameChg chg="mod modGraphic">
          <ac:chgData name="Ward, Reagan" userId="27291eb4-8241-4961-9e69-8c66e34cc5b0" providerId="ADAL" clId="{5C3B32FB-90DF-4C25-95C8-6F3192424564}" dt="2024-07-11T13:30:51.562" v="1710" actId="1076"/>
          <ac:graphicFrameMkLst>
            <pc:docMk/>
            <pc:sldMk cId="1037917088" sldId="5098"/>
            <ac:graphicFrameMk id="5" creationId="{5E4612F7-68C6-57CA-E918-38EF641F73CF}"/>
          </ac:graphicFrameMkLst>
        </pc:graphicFrameChg>
      </pc:sldChg>
      <pc:sldChg chg="del">
        <pc:chgData name="Ward, Reagan" userId="27291eb4-8241-4961-9e69-8c66e34cc5b0" providerId="ADAL" clId="{5C3B32FB-90DF-4C25-95C8-6F3192424564}" dt="2024-07-10T19:13:59.534" v="269" actId="47"/>
        <pc:sldMkLst>
          <pc:docMk/>
          <pc:sldMk cId="11504233" sldId="5368"/>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12.066" v="271"/>
        <pc:sldMkLst>
          <pc:docMk/>
          <pc:sldMk cId="1262648449" sldId="5455"/>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sldMasterChg chg="delSldLayout">
        <pc:chgData name="Ward, Reagan" userId="27291eb4-8241-4961-9e69-8c66e34cc5b0" providerId="ADAL" clId="{5C3B32FB-90DF-4C25-95C8-6F3192424564}" dt="2024-07-10T19:13:59.534" v="269" actId="47"/>
        <pc:sldMasterMkLst>
          <pc:docMk/>
          <pc:sldMasterMk cId="2150711039" sldId="2147483676"/>
        </pc:sldMasterMkLst>
        <pc:sldLayoutChg chg="del">
          <pc:chgData name="Ward, Reagan" userId="27291eb4-8241-4961-9e69-8c66e34cc5b0" providerId="ADAL" clId="{5C3B32FB-90DF-4C25-95C8-6F3192424564}" dt="2024-07-10T19:13:59.534" v="269" actId="47"/>
          <pc:sldLayoutMkLst>
            <pc:docMk/>
            <pc:sldMasterMk cId="2150711039" sldId="2147483676"/>
            <pc:sldLayoutMk cId="2644323513" sldId="2147483706"/>
          </pc:sldLayoutMkLst>
        </pc:sldLayoutChg>
        <pc:sldLayoutChg chg="del">
          <pc:chgData name="Ward, Reagan" userId="27291eb4-8241-4961-9e69-8c66e34cc5b0" providerId="ADAL" clId="{5C3B32FB-90DF-4C25-95C8-6F3192424564}" dt="2024-07-10T19:13:59.534" v="269" actId="47"/>
          <pc:sldLayoutMkLst>
            <pc:docMk/>
            <pc:sldMasterMk cId="2150711039" sldId="2147483676"/>
            <pc:sldLayoutMk cId="2584017106" sldId="2147483708"/>
          </pc:sldLayoutMkLst>
        </pc:sldLayoutChg>
      </pc:sldMaster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sldChg chg="modSp">
        <pc:chgData name="Hoffman, Peter" userId="673cee94-26bd-4c2a-ab82-1b3669e2f049" providerId="ADAL" clId="{893624F3-D000-4EBD-8448-2DA8094FC31F}" dt="2024-08-22T14:37:16.998" v="12" actId="20577"/>
        <pc:sldMkLst>
          <pc:docMk/>
          <pc:sldMk cId="3717000822" sldId="280"/>
        </pc:sldMkLst>
        <pc:graphicFrameChg chg="mod">
          <ac:chgData name="Hoffman, Peter" userId="673cee94-26bd-4c2a-ab82-1b3669e2f049" providerId="ADAL" clId="{893624F3-D000-4EBD-8448-2DA8094FC31F}" dt="2024-08-22T14:37:16.998" v="12" actId="20577"/>
          <ac:graphicFrameMkLst>
            <pc:docMk/>
            <pc:sldMk cId="3717000822" sldId="280"/>
            <ac:graphicFrameMk id="12" creationId="{1AA09EE0-7419-6ED5-4AA1-CC9009509570}"/>
          </ac:graphicFrameMkLst>
        </pc:graphicFrameChg>
      </pc:sldChg>
      <pc:sldChg chg="modSp mod">
        <pc:chgData name="Hoffman, Peter" userId="673cee94-26bd-4c2a-ab82-1b3669e2f049" providerId="ADAL" clId="{893624F3-D000-4EBD-8448-2DA8094FC31F}" dt="2024-08-21T21:43:04.915" v="5" actId="113"/>
        <pc:sldMkLst>
          <pc:docMk/>
          <pc:sldMk cId="1991320786" sldId="4834"/>
        </pc:sldMkLst>
        <pc:graphicFrameChg chg="modGraphic">
          <ac:chgData name="Hoffman, Peter" userId="673cee94-26bd-4c2a-ab82-1b3669e2f049" providerId="ADAL" clId="{893624F3-D000-4EBD-8448-2DA8094FC31F}" dt="2024-08-21T21:43:04.915" v="5" actId="113"/>
          <ac:graphicFrameMkLst>
            <pc:docMk/>
            <pc:sldMk cId="1991320786" sldId="4834"/>
            <ac:graphicFrameMk id="11" creationId="{D205AC76-9635-4D3A-912F-8BAAC5CFFCB6}"/>
          </ac:graphicFrameMkLst>
        </pc:graphicFrame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sldChg chg="modSp mod">
        <pc:chgData name="Gudka, Dawna" userId="823cceae-331b-41d6-9a63-34ad6d1db55c" providerId="ADAL" clId="{305FDE6D-F130-43BE-8A38-21E002892D5A}" dt="2024-08-08T12:36:20.011" v="159" actId="20577"/>
        <pc:sldMkLst>
          <pc:docMk/>
          <pc:sldMk cId="3227145924" sldId="5097"/>
        </pc:sldMkLst>
        <pc:graphicFrameChg chg="modGraphic">
          <ac:chgData name="Gudka, Dawna" userId="823cceae-331b-41d6-9a63-34ad6d1db55c" providerId="ADAL" clId="{305FDE6D-F130-43BE-8A38-21E002892D5A}" dt="2024-08-08T12:36:20.011" v="159"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305FDE6D-F130-43BE-8A38-21E002892D5A}" dt="2024-08-08T12:32:53.693" v="145" actId="13926"/>
        <pc:sldMkLst>
          <pc:docMk/>
          <pc:sldMk cId="1037917088" sldId="5098"/>
        </pc:sldMkLst>
        <pc:graphicFrameChg chg="mod modGraphic">
          <ac:chgData name="Gudka, Dawna" userId="823cceae-331b-41d6-9a63-34ad6d1db55c" providerId="ADAL" clId="{305FDE6D-F130-43BE-8A38-21E002892D5A}" dt="2024-08-08T12:32:53.693" v="145" actId="13926"/>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addSp delSp modSp mod">
        <pc:chgData name="Hoffman, Peter" userId="673cee94-26bd-4c2a-ab82-1b3669e2f049" providerId="ADAL" clId="{B83FD1DF-4A66-4A53-A66D-5ED6B87207B4}" dt="2024-07-10T21:40:49.156" v="663" actId="13244"/>
        <pc:sldMkLst>
          <pc:docMk/>
          <pc:sldMk cId="3717000822" sldId="280"/>
        </pc:sldMkLst>
        <pc:spChg chg="mod ord">
          <ac:chgData name="Hoffman, Peter" userId="673cee94-26bd-4c2a-ab82-1b3669e2f049" providerId="ADAL" clId="{B83FD1DF-4A66-4A53-A66D-5ED6B87207B4}" dt="2024-07-10T21:38:37.416" v="651" actId="26606"/>
          <ac:spMkLst>
            <pc:docMk/>
            <pc:sldMk cId="3717000822" sldId="280"/>
            <ac:spMk id="2" creationId="{439B416C-5F6D-56F7-429A-80FD0A190C25}"/>
          </ac:spMkLst>
        </pc:spChg>
        <pc:spChg chg="mod">
          <ac:chgData name="Hoffman, Peter" userId="673cee94-26bd-4c2a-ab82-1b3669e2f049" providerId="ADAL" clId="{B83FD1DF-4A66-4A53-A66D-5ED6B87207B4}" dt="2024-07-10T21:40:45.679" v="662" actId="962"/>
          <ac:spMkLst>
            <pc:docMk/>
            <pc:sldMk cId="3717000822" sldId="280"/>
            <ac:spMk id="3" creationId="{23730712-328A-D55D-1F4E-AFE29CF33EAE}"/>
          </ac:spMkLst>
        </pc:spChg>
        <pc:spChg chg="add del">
          <ac:chgData name="Hoffman, Peter" userId="673cee94-26bd-4c2a-ab82-1b3669e2f049" providerId="ADAL" clId="{B83FD1DF-4A66-4A53-A66D-5ED6B87207B4}" dt="2024-07-10T21:38:28.581" v="648" actId="26606"/>
          <ac:spMkLst>
            <pc:docMk/>
            <pc:sldMk cId="3717000822" sldId="280"/>
            <ac:spMk id="32" creationId="{9F7D5CDA-D291-4307-BF55-1381FED29634}"/>
          </ac:spMkLst>
        </pc:spChg>
        <pc:spChg chg="add del">
          <ac:chgData name="Hoffman, Peter" userId="673cee94-26bd-4c2a-ab82-1b3669e2f049" providerId="ADAL" clId="{B83FD1DF-4A66-4A53-A66D-5ED6B87207B4}" dt="2024-07-10T21:38:28.581" v="648" actId="26606"/>
          <ac:spMkLst>
            <pc:docMk/>
            <pc:sldMk cId="3717000822" sldId="280"/>
            <ac:spMk id="34" creationId="{59B296B9-C5A5-4E4F-9B60-C907B5F1466C}"/>
          </ac:spMkLst>
        </pc:spChg>
        <pc:spChg chg="add del">
          <ac:chgData name="Hoffman, Peter" userId="673cee94-26bd-4c2a-ab82-1b3669e2f049" providerId="ADAL" clId="{B83FD1DF-4A66-4A53-A66D-5ED6B87207B4}" dt="2024-07-10T21:38:28.581" v="648" actId="26606"/>
          <ac:spMkLst>
            <pc:docMk/>
            <pc:sldMk cId="3717000822" sldId="280"/>
            <ac:spMk id="36" creationId="{D0300FD3-5AF1-6305-15FA-9078072672E2}"/>
          </ac:spMkLst>
        </pc:spChg>
        <pc:spChg chg="add">
          <ac:chgData name="Hoffman, Peter" userId="673cee94-26bd-4c2a-ab82-1b3669e2f049" providerId="ADAL" clId="{B83FD1DF-4A66-4A53-A66D-5ED6B87207B4}" dt="2024-07-10T21:38:37.416" v="651" actId="26606"/>
          <ac:spMkLst>
            <pc:docMk/>
            <pc:sldMk cId="3717000822" sldId="280"/>
            <ac:spMk id="41" creationId="{F13C74B1-5B17-4795-BED0-7140497B445A}"/>
          </ac:spMkLst>
        </pc:spChg>
        <pc:spChg chg="add">
          <ac:chgData name="Hoffman, Peter" userId="673cee94-26bd-4c2a-ab82-1b3669e2f049" providerId="ADAL" clId="{B83FD1DF-4A66-4A53-A66D-5ED6B87207B4}" dt="2024-07-10T21:38:37.416" v="651" actId="26606"/>
          <ac:spMkLst>
            <pc:docMk/>
            <pc:sldMk cId="3717000822" sldId="280"/>
            <ac:spMk id="42" creationId="{D4974D33-8DC5-464E-8C6D-BE58F0669C17}"/>
          </ac:spMkLst>
        </pc:spChg>
        <pc:grpChg chg="add del">
          <ac:chgData name="Hoffman, Peter" userId="673cee94-26bd-4c2a-ab82-1b3669e2f049" providerId="ADAL" clId="{B83FD1DF-4A66-4A53-A66D-5ED6B87207B4}" dt="2024-07-10T21:38:37.416" v="651" actId="26606"/>
          <ac:grpSpMkLst>
            <pc:docMk/>
            <pc:sldMk cId="3717000822" sldId="280"/>
            <ac:grpSpMk id="26" creationId="{3AFCAD34-1AFC-BC1A-F6B2-C34C63912EAB}"/>
          </ac:grpSpMkLst>
        </pc:grpChg>
        <pc:grpChg chg="add del">
          <ac:chgData name="Hoffman, Peter" userId="673cee94-26bd-4c2a-ab82-1b3669e2f049" providerId="ADAL" clId="{B83FD1DF-4A66-4A53-A66D-5ED6B87207B4}" dt="2024-07-10T21:38:37.359" v="650" actId="26606"/>
          <ac:grpSpMkLst>
            <pc:docMk/>
            <pc:sldMk cId="3717000822" sldId="280"/>
            <ac:grpSpMk id="38" creationId="{3AFCAD34-1AFC-BC1A-F6B2-C34C63912EAB}"/>
          </ac:grpSpMkLst>
        </pc:grpChg>
        <pc:graphicFrameChg chg="mod ord modGraphic">
          <ac:chgData name="Hoffman, Peter" userId="673cee94-26bd-4c2a-ab82-1b3669e2f049" providerId="ADAL" clId="{B83FD1DF-4A66-4A53-A66D-5ED6B87207B4}" dt="2024-07-10T21:40:49.156" v="663" actId="13244"/>
          <ac:graphicFrameMkLst>
            <pc:docMk/>
            <pc:sldMk cId="3717000822" sldId="280"/>
            <ac:graphicFrameMk id="12" creationId="{1AA09EE0-7419-6ED5-4AA1-CC9009509570}"/>
          </ac:graphicFrameMkLst>
        </pc:graphicFrameChg>
        <pc:picChg chg="mod">
          <ac:chgData name="Hoffman, Peter" userId="673cee94-26bd-4c2a-ab82-1b3669e2f049" providerId="ADAL" clId="{B83FD1DF-4A66-4A53-A66D-5ED6B87207B4}" dt="2024-07-10T21:38:45.313" v="652" actId="962"/>
          <ac:picMkLst>
            <pc:docMk/>
            <pc:sldMk cId="3717000822" sldId="280"/>
            <ac:picMk id="4" creationId="{01A46CF0-93FC-0F57-08AB-2C33C5DB812D}"/>
          </ac:picMkLst>
        </pc:picChg>
      </pc:sldChg>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sldMasterChg chg="delSldLayout">
        <pc:chgData name="Heitman, Lindsey" userId="a9773a47-99d2-4599-9377-6d37e9ec0bd3" providerId="ADAL" clId="{BAB58AE7-5ACA-443F-BBE2-85DE3A3B99A1}" dt="2024-08-08T13:40:15.171" v="435" actId="2696"/>
        <pc:sldMasterMkLst>
          <pc:docMk/>
          <pc:sldMasterMk cId="2150711039" sldId="2147483676"/>
        </pc:sldMasterMkLst>
        <pc:sldLayoutChg chg="del">
          <pc:chgData name="Heitman, Lindsey" userId="a9773a47-99d2-4599-9377-6d37e9ec0bd3" providerId="ADAL" clId="{BAB58AE7-5ACA-443F-BBE2-85DE3A3B99A1}" dt="2024-08-08T13:40:15.171" v="435" actId="2696"/>
          <pc:sldLayoutMkLst>
            <pc:docMk/>
            <pc:sldMasterMk cId="2150711039" sldId="2147483676"/>
            <pc:sldLayoutMk cId="688785399" sldId="2147483712"/>
          </pc:sldLayoutMkLst>
        </pc:sldLayoutChg>
        <pc:sldLayoutChg chg="del">
          <pc:chgData name="Heitman, Lindsey" userId="a9773a47-99d2-4599-9377-6d37e9ec0bd3" providerId="ADAL" clId="{BAB58AE7-5ACA-443F-BBE2-85DE3A3B99A1}" dt="2024-08-08T13:16:31.224" v="146" actId="2696"/>
          <pc:sldLayoutMkLst>
            <pc:docMk/>
            <pc:sldMasterMk cId="2150711039" sldId="2147483676"/>
            <pc:sldLayoutMk cId="3313102097" sldId="2147483712"/>
          </pc:sldLayoutMkLst>
        </pc:sldLayoutChg>
        <pc:sldLayoutChg chg="del">
          <pc:chgData name="Heitman, Lindsey" userId="a9773a47-99d2-4599-9377-6d37e9ec0bd3" providerId="ADAL" clId="{BAB58AE7-5ACA-443F-BBE2-85DE3A3B99A1}" dt="2024-08-08T13:16:41.602" v="147" actId="2696"/>
          <pc:sldLayoutMkLst>
            <pc:docMk/>
            <pc:sldMasterMk cId="2150711039" sldId="2147483676"/>
            <pc:sldLayoutMk cId="2329105271" sldId="2147483713"/>
          </pc:sldLayoutMkLst>
        </pc:sldLayoutChg>
      </pc:sldMaster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4:16:40.966" v="483"/>
        <pc:sldMkLst>
          <pc:docMk/>
          <pc:sldMk cId="3044915438" sldId="256"/>
        </pc:sldMkLst>
      </pc:sldChg>
      <pc:sldChg chg="modSp">
        <pc:chgData name="Rhodes, Tara" userId="S::rhodes_t@cde.state.co.us::566307b0-1e17-4826-87e1-0feb85a922f2" providerId="AD" clId="Web-{CE6A55C8-B938-7216-1B3E-499AAD3F16B0}" dt="2024-08-15T03:42:53.862" v="7" actId="20577"/>
        <pc:sldMkLst>
          <pc:docMk/>
          <pc:sldMk cId="1153930597" sldId="5504"/>
        </pc:sldMkLst>
        <pc:spChg chg="mod">
          <ac:chgData name="Rhodes, Tara" userId="S::rhodes_t@cde.state.co.us::566307b0-1e17-4826-87e1-0feb85a922f2" providerId="AD" clId="Web-{CE6A55C8-B938-7216-1B3E-499AAD3F16B0}" dt="2024-08-15T03:42:53.862" v="7" actId="20577"/>
          <ac:spMkLst>
            <pc:docMk/>
            <pc:sldMk cId="1153930597" sldId="5504"/>
            <ac:spMk id="6" creationId="{6830CC07-B20E-26DD-4E6E-5D4DFAF184F5}"/>
          </ac:spMkLst>
        </pc:spChg>
      </pc:sldChg>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sldChg chg="modSp">
        <pc:chgData name="Tribbett, Jessica" userId="S::tribbett_jessica@cde.state.co.us::b8af59d7-a86d-4166-a022-d856dc24c475" providerId="AD" clId="Web-{1F579E3D-0961-FF5C-94B3-7BBE0C5CCD72}" dt="2024-06-12T19:39:11.339" v="7"/>
        <pc:sldMkLst>
          <pc:docMk/>
          <pc:sldMk cId="1212467416" sldId="261"/>
        </pc:sldMkLst>
        <pc:graphicFrameChg chg="mod modGraphic">
          <ac:chgData name="Tribbett, Jessica" userId="S::tribbett_jessica@cde.state.co.us::b8af59d7-a86d-4166-a022-d856dc24c475" providerId="AD" clId="Web-{1F579E3D-0961-FF5C-94B3-7BBE0C5CCD72}" dt="2024-06-12T19:39:11.339" v="7"/>
          <ac:graphicFrameMkLst>
            <pc:docMk/>
            <pc:sldMk cId="1212467416" sldId="261"/>
            <ac:graphicFrameMk id="5" creationId="{9C3641C5-EC4F-D3EA-E4A2-8ABB597C5BAA}"/>
          </ac:graphicFrameMkLst>
        </pc:graphicFrameChg>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addSp delSp modSp mod">
        <pc:chgData name="Hoffman, Peter" userId="673cee94-26bd-4c2a-ab82-1b3669e2f049" providerId="ADAL" clId="{06705DCC-7C24-4B11-8772-283831413D65}" dt="2024-07-31T20:13:32.754" v="140" actId="14100"/>
        <pc:sldMkLst>
          <pc:docMk/>
          <pc:sldMk cId="1896735902" sldId="5469"/>
        </pc:sldMkLst>
        <pc:spChg chg="mod">
          <ac:chgData name="Hoffman, Peter" userId="673cee94-26bd-4c2a-ab82-1b3669e2f049" providerId="ADAL" clId="{06705DCC-7C24-4B11-8772-283831413D65}" dt="2024-07-31T20:12:08.292" v="2" actId="20577"/>
          <ac:spMkLst>
            <pc:docMk/>
            <pc:sldMk cId="1896735902" sldId="5469"/>
            <ac:spMk id="3" creationId="{DE639E0B-7594-DEDC-C548-B0E53BD9137C}"/>
          </ac:spMkLst>
        </pc:spChg>
        <pc:spChg chg="add mod">
          <ac:chgData name="Hoffman, Peter" userId="673cee94-26bd-4c2a-ab82-1b3669e2f049" providerId="ADAL" clId="{06705DCC-7C24-4B11-8772-283831413D65}" dt="2024-07-31T20:12:25.428" v="5" actId="1076"/>
          <ac:spMkLst>
            <pc:docMk/>
            <pc:sldMk cId="1896735902" sldId="5469"/>
            <ac:spMk id="5" creationId="{1CBE220D-5884-CBA8-A697-19FE54870BF9}"/>
          </ac:spMkLst>
        </pc:spChg>
        <pc:picChg chg="del">
          <ac:chgData name="Hoffman, Peter" userId="673cee94-26bd-4c2a-ab82-1b3669e2f049" providerId="ADAL" clId="{06705DCC-7C24-4B11-8772-283831413D65}" dt="2024-07-31T20:12:02.300" v="0" actId="478"/>
          <ac:picMkLst>
            <pc:docMk/>
            <pc:sldMk cId="1896735902" sldId="5469"/>
            <ac:picMk id="11" creationId="{A8C40276-C1F2-51EF-37A8-DE715F0F6C61}"/>
          </ac:picMkLst>
        </pc:picChg>
        <pc:picChg chg="mod">
          <ac:chgData name="Hoffman, Peter" userId="673cee94-26bd-4c2a-ab82-1b3669e2f049" providerId="ADAL" clId="{06705DCC-7C24-4B11-8772-283831413D65}" dt="2024-07-31T20:13:32.754" v="140" actId="14100"/>
          <ac:picMkLst>
            <pc:docMk/>
            <pc:sldMk cId="1896735902" sldId="5469"/>
            <ac:picMk id="13" creationId="{DCC47D2B-ADAB-D5DC-1CB8-6170E3AA9B94}"/>
          </ac:picMkLst>
        </pc:picChg>
      </pc:sldChg>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modSp mod">
        <pc:chgData name="Ward, Reagan" userId="27291eb4-8241-4961-9e69-8c66e34cc5b0" providerId="ADAL" clId="{DCDEC684-2080-4EDA-B75A-AD51115D02F8}" dt="2024-06-05T18:54:09.808" v="81" actId="20577"/>
        <pc:sldMkLst>
          <pc:docMk/>
          <pc:sldMk cId="1037917088" sldId="5098"/>
        </pc:sldMkLst>
        <pc:graphicFrameChg chg="mod modGraphic">
          <ac:chgData name="Ward, Reagan" userId="27291eb4-8241-4961-9e69-8c66e34cc5b0" providerId="ADAL" clId="{DCDEC684-2080-4EDA-B75A-AD51115D02F8}" dt="2024-06-05T18:54:09.808" v="81"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DCDEC684-2080-4EDA-B75A-AD51115D02F8}" dt="2024-06-05T18:53:30.391" v="1" actId="27636"/>
        <pc:sldMkLst>
          <pc:docMk/>
          <pc:sldMk cId="68699369" sldId="5309"/>
        </pc:sldMkLst>
        <pc:spChg chg="mod">
          <ac:chgData name="Ward, Reagan" userId="27291eb4-8241-4961-9e69-8c66e34cc5b0" providerId="ADAL" clId="{DCDEC684-2080-4EDA-B75A-AD51115D02F8}" dt="2024-06-05T18:53:30.391" v="1" actId="27636"/>
          <ac:spMkLst>
            <pc:docMk/>
            <pc:sldMk cId="68699369" sldId="5309"/>
            <ac:spMk id="5" creationId="{AF6EB1F5-01CD-901C-27EE-72C2EDD75AA9}"/>
          </ac:spMkLst>
        </pc:spChg>
      </pc:sldChg>
      <pc:sldChg chg="modSp mod">
        <pc:chgData name="Ward, Reagan" userId="27291eb4-8241-4961-9e69-8c66e34cc5b0" providerId="ADAL" clId="{DCDEC684-2080-4EDA-B75A-AD51115D02F8}" dt="2024-06-05T18:53:30.436" v="2" actId="27636"/>
        <pc:sldMkLst>
          <pc:docMk/>
          <pc:sldMk cId="3396060537" sldId="5314"/>
        </pc:sldMkLst>
        <pc:spChg chg="mod">
          <ac:chgData name="Ward, Reagan" userId="27291eb4-8241-4961-9e69-8c66e34cc5b0" providerId="ADAL" clId="{DCDEC684-2080-4EDA-B75A-AD51115D02F8}" dt="2024-06-05T18:53:30.436" v="2" actId="27636"/>
          <ac:spMkLst>
            <pc:docMk/>
            <pc:sldMk cId="3396060537" sldId="5314"/>
            <ac:spMk id="5" creationId="{AF6EB1F5-01CD-901C-27EE-72C2EDD75AA9}"/>
          </ac:spMkLst>
        </pc:spChg>
      </pc:sldChg>
      <pc:sldChg chg="modSp mod">
        <pc:chgData name="Ward, Reagan" userId="27291eb4-8241-4961-9e69-8c66e34cc5b0" providerId="ADAL" clId="{DCDEC684-2080-4EDA-B75A-AD51115D02F8}" dt="2024-06-05T18:55:01.027" v="89" actId="207"/>
        <pc:sldMkLst>
          <pc:docMk/>
          <pc:sldMk cId="26054774" sldId="5413"/>
        </pc:sldMkLst>
        <pc:graphicFrameChg chg="modGraphic">
          <ac:chgData name="Ward, Reagan" userId="27291eb4-8241-4961-9e69-8c66e34cc5b0" providerId="ADAL" clId="{DCDEC684-2080-4EDA-B75A-AD51115D02F8}" dt="2024-06-05T18:55:01.027" v="89" actId="207"/>
          <ac:graphicFrameMkLst>
            <pc:docMk/>
            <pc:sldMk cId="26054774" sldId="5413"/>
            <ac:graphicFrameMk id="5" creationId="{5E4612F7-68C6-57CA-E918-38EF641F73CF}"/>
          </ac:graphicFrameMkLst>
        </pc:graphicFrameChg>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sldChg chg="modSp mod">
        <pc:chgData name="Ward, Reagan" userId="27291eb4-8241-4961-9e69-8c66e34cc5b0" providerId="ADAL" clId="{989A9712-079D-4F25-8515-93BABA527730}" dt="2024-07-25T13:26:33.079" v="13" actId="1076"/>
        <pc:sldMkLst>
          <pc:docMk/>
          <pc:sldMk cId="1037917088" sldId="5098"/>
        </pc:sldMkLst>
        <pc:spChg chg="mod">
          <ac:chgData name="Ward, Reagan" userId="27291eb4-8241-4961-9e69-8c66e34cc5b0" providerId="ADAL" clId="{989A9712-079D-4F25-8515-93BABA527730}" dt="2024-07-25T13:26:33.079" v="13" actId="1076"/>
          <ac:spMkLst>
            <pc:docMk/>
            <pc:sldMk cId="1037917088" sldId="5098"/>
            <ac:spMk id="3" creationId="{6BF4B97E-13F4-8EB1-7148-584349E80E76}"/>
          </ac:spMkLst>
        </pc:spChg>
        <pc:graphicFrameChg chg="modGraphic">
          <ac:chgData name="Ward, Reagan" userId="27291eb4-8241-4961-9e69-8c66e34cc5b0" providerId="ADAL" clId="{989A9712-079D-4F25-8515-93BABA527730}" dt="2024-07-25T13:26:24.354" v="12" actId="14734"/>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mod">
        <pc:chgData name="Ward, Reagan" userId="27291eb4-8241-4961-9e69-8c66e34cc5b0" providerId="ADAL" clId="{AD019FE6-6751-4361-A015-8DCA93C4B642}" dt="2024-08-14T13:43:52.346" v="872" actId="20577"/>
        <pc:sldMkLst>
          <pc:docMk/>
          <pc:sldMk cId="1037917088" sldId="5098"/>
        </pc:sldMkLst>
        <pc:graphicFrameChg chg="mod modGraphic">
          <ac:chgData name="Ward, Reagan" userId="27291eb4-8241-4961-9e69-8c66e34cc5b0" providerId="ADAL" clId="{AD019FE6-6751-4361-A015-8DCA93C4B642}" dt="2024-08-14T13:43:52.346" v="872" actId="20577"/>
          <ac:graphicFrameMkLst>
            <pc:docMk/>
            <pc:sldMk cId="1037917088" sldId="5098"/>
            <ac:graphicFrameMk id="5" creationId="{5E4612F7-68C6-57CA-E918-38EF641F73CF}"/>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13.751" v="4" actId="20577"/>
        <pc:sldMkLst>
          <pc:docMk/>
          <pc:sldMk cId="1185884485" sldId="5488"/>
        </pc:sldMkLst>
        <pc:spChg chg="mod">
          <ac:chgData name="McRee, Rebecca" userId="S::mcree_r@cde.state.co.us::3a10fa13-9d60-4c0b-b361-471945732c34" providerId="AD" clId="Web-{F069932E-465C-072C-77BA-0CF987CEF3CB}" dt="2024-07-30T13:28:13.751" v="4" actId="20577"/>
          <ac:spMkLst>
            <pc:docMk/>
            <pc:sldMk cId="1185884485" sldId="5488"/>
            <ac:spMk id="3" creationId="{C0512FC2-261A-6790-E9CC-D752F6C04657}"/>
          </ac:spMkLst>
        </pc:spChg>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modSp mod">
        <pc:chgData name="Hoffman, Peter" userId="673cee94-26bd-4c2a-ab82-1b3669e2f049" providerId="ADAL" clId="{00CB08FC-D8F4-4D17-AED1-18CF40B65C32}" dt="2024-08-08T14:33:49.017" v="50" actId="20577"/>
        <pc:sldMkLst>
          <pc:docMk/>
          <pc:sldMk cId="1212467416" sldId="261"/>
        </pc:sldMkLst>
        <pc:graphicFrameChg chg="modGraphic">
          <ac:chgData name="Hoffman, Peter" userId="673cee94-26bd-4c2a-ab82-1b3669e2f049" providerId="ADAL" clId="{00CB08FC-D8F4-4D17-AED1-18CF40B65C32}" dt="2024-08-08T14:33:49.017" v="50"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00CB08FC-D8F4-4D17-AED1-18CF40B65C32}" dt="2024-08-08T14:35:29.105" v="53" actId="20577"/>
        <pc:sldMkLst>
          <pc:docMk/>
          <pc:sldMk cId="3717000822" sldId="280"/>
        </pc:sldMkLst>
        <pc:graphicFrameChg chg="mod">
          <ac:chgData name="Hoffman, Peter" userId="673cee94-26bd-4c2a-ab82-1b3669e2f049" providerId="ADAL" clId="{00CB08FC-D8F4-4D17-AED1-18CF40B65C32}" dt="2024-08-08T14:35:29.105" v="5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mod">
        <pc:chgData name="Wenzel, Brooke" userId="672bf8d3-b15b-4e02-a6d1-39319a0df09b" providerId="ADAL" clId="{D92C84BB-042C-4011-B2CA-A09CEA636185}" dt="2024-08-06T15:02:27.789" v="1" actId="20577"/>
        <pc:sldMkLst>
          <pc:docMk/>
          <pc:sldMk cId="3044915438" sldId="256"/>
        </pc:sldMkLst>
        <pc:spChg chg="mod">
          <ac:chgData name="Wenzel, Brooke" userId="672bf8d3-b15b-4e02-a6d1-39319a0df09b" providerId="ADAL" clId="{D92C84BB-042C-4011-B2CA-A09CEA636185}" dt="2024-08-06T15:02:27.789" v="1" actId="20577"/>
          <ac:spMkLst>
            <pc:docMk/>
            <pc:sldMk cId="3044915438" sldId="256"/>
            <ac:spMk id="2" creationId="{00000000-0000-0000-0000-000000000000}"/>
          </ac:spMkLst>
        </pc:spChg>
      </pc:sldChg>
      <pc:sldChg chg="addSp delSp modSp mod">
        <pc:chgData name="Wenzel, Brooke" userId="672bf8d3-b15b-4e02-a6d1-39319a0df09b" providerId="ADAL" clId="{D92C84BB-042C-4011-B2CA-A09CEA636185}" dt="2024-08-06T15:04:19.599" v="259" actId="20577"/>
        <pc:sldMkLst>
          <pc:docMk/>
          <pc:sldMk cId="1212467416" sldId="261"/>
        </pc:sldMkLst>
        <pc:spChg chg="add del mod">
          <ac:chgData name="Wenzel, Brooke" userId="672bf8d3-b15b-4e02-a6d1-39319a0df09b" providerId="ADAL" clId="{D92C84BB-042C-4011-B2CA-A09CEA636185}" dt="2024-08-06T15:03:54.316" v="191" actId="478"/>
          <ac:spMkLst>
            <pc:docMk/>
            <pc:sldMk cId="1212467416" sldId="261"/>
            <ac:spMk id="6" creationId="{2AEF150C-7415-FFCF-2669-44C1F6DA5285}"/>
          </ac:spMkLst>
        </pc:spChg>
        <pc:graphicFrameChg chg="modGraphic">
          <ac:chgData name="Wenzel, Brooke" userId="672bf8d3-b15b-4e02-a6d1-39319a0df09b" providerId="ADAL" clId="{D92C84BB-042C-4011-B2CA-A09CEA636185}" dt="2024-08-06T15:04:19.599" v="259" actId="20577"/>
          <ac:graphicFrameMkLst>
            <pc:docMk/>
            <pc:sldMk cId="1212467416" sldId="261"/>
            <ac:graphicFrameMk id="5" creationId="{9C3641C5-EC4F-D3EA-E4A2-8ABB597C5BAA}"/>
          </ac:graphicFrameMkLst>
        </pc:graphicFrameChg>
      </pc:sldChg>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modSp mod">
        <pc:chgData name="Ward, Reagan" userId="27291eb4-8241-4961-9e69-8c66e34cc5b0" providerId="ADAL" clId="{0F291CC2-EF7C-42B1-B7A0-7D5C26582377}" dt="2024-07-31T12:18:41.178" v="192" actId="2165"/>
        <pc:sldMkLst>
          <pc:docMk/>
          <pc:sldMk cId="1212467416" sldId="261"/>
        </pc:sldMkLst>
        <pc:graphicFrameChg chg="modGraphic">
          <ac:chgData name="Ward, Reagan" userId="27291eb4-8241-4961-9e69-8c66e34cc5b0" providerId="ADAL" clId="{0F291CC2-EF7C-42B1-B7A0-7D5C26582377}" dt="2024-07-31T12:18:41.178" v="192" actId="2165"/>
          <ac:graphicFrameMkLst>
            <pc:docMk/>
            <pc:sldMk cId="1212467416" sldId="261"/>
            <ac:graphicFrameMk id="5" creationId="{9C3641C5-EC4F-D3EA-E4A2-8ABB597C5BAA}"/>
          </ac:graphicFrameMkLst>
        </pc:graphicFrameChg>
      </pc:sldChg>
      <pc:sldChg chg="modSp add mod">
        <pc:chgData name="Ward, Reagan" userId="27291eb4-8241-4961-9e69-8c66e34cc5b0" providerId="ADAL" clId="{0F291CC2-EF7C-42B1-B7A0-7D5C26582377}" dt="2024-07-31T12:19:05.605" v="194" actId="1076"/>
        <pc:sldMkLst>
          <pc:docMk/>
          <pc:sldMk cId="4006630429" sldId="282"/>
        </pc:sldMkLst>
        <pc:spChg chg="mod">
          <ac:chgData name="Ward, Reagan" userId="27291eb4-8241-4961-9e69-8c66e34cc5b0" providerId="ADAL" clId="{0F291CC2-EF7C-42B1-B7A0-7D5C26582377}" dt="2024-07-31T12:19:05.605" v="194" actId="1076"/>
          <ac:spMkLst>
            <pc:docMk/>
            <pc:sldMk cId="4006630429" sldId="282"/>
            <ac:spMk id="2" creationId="{E7E2EB91-0374-5582-7ACC-741F875FB6AB}"/>
          </ac:spMkLst>
        </pc:spChg>
        <pc:graphicFrameChg chg="modGraphic">
          <ac:chgData name="Ward, Reagan" userId="27291eb4-8241-4961-9e69-8c66e34cc5b0" providerId="ADAL" clId="{0F291CC2-EF7C-42B1-B7A0-7D5C26582377}" dt="2024-07-31T12:18:53.805" v="193" actId="2165"/>
          <ac:graphicFrameMkLst>
            <pc:docMk/>
            <pc:sldMk cId="4006630429" sldId="282"/>
            <ac:graphicFrameMk id="11" creationId="{4A046F5F-034D-A2DD-B7B6-B37CB3AF1360}"/>
          </ac:graphicFrameMkLst>
        </pc:graphicFrameChg>
      </pc:sldChg>
      <pc:sldChg chg="modSp mod">
        <pc:chgData name="Ward, Reagan" userId="27291eb4-8241-4961-9e69-8c66e34cc5b0" providerId="ADAL" clId="{0F291CC2-EF7C-42B1-B7A0-7D5C26582377}" dt="2024-07-30T22:27:07.190" v="155" actId="20577"/>
        <pc:sldMkLst>
          <pc:docMk/>
          <pc:sldMk cId="1037917088" sldId="5098"/>
        </pc:sldMkLst>
        <pc:graphicFrameChg chg="mod modGraphic">
          <ac:chgData name="Ward, Reagan" userId="27291eb4-8241-4961-9e69-8c66e34cc5b0" providerId="ADAL" clId="{0F291CC2-EF7C-42B1-B7A0-7D5C26582377}" dt="2024-07-30T22:27:07.190" v="155" actId="20577"/>
          <ac:graphicFrameMkLst>
            <pc:docMk/>
            <pc:sldMk cId="1037917088" sldId="5098"/>
            <ac:graphicFrameMk id="5" creationId="{5E4612F7-68C6-57CA-E918-38EF641F73CF}"/>
          </ac:graphicFrameMkLst>
        </pc:graphicFrameChg>
      </pc:sldChg>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2:33:48.024" v="21" actId="20577"/>
        <pc:sldMkLst>
          <pc:docMk/>
          <pc:sldMk cId="1212467416" sldId="261"/>
        </pc:sldMkLst>
        <pc:graphicFrameChg chg="modGraphic">
          <ac:chgData name="Ward, Reagan" userId="27291eb4-8241-4961-9e69-8c66e34cc5b0" providerId="ADAL" clId="{9840606A-E720-49AE-8D8C-929AE756E0F9}" dt="2024-07-17T12:33:48.024" v="21"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9840606A-E720-49AE-8D8C-929AE756E0F9}" dt="2024-07-18T13:39:26.815" v="828" actId="14826"/>
        <pc:sldMkLst>
          <pc:docMk/>
          <pc:sldMk cId="3717000822" sldId="280"/>
        </pc:sldMkLst>
        <pc:graphicFrameChg chg="mod modGraphic">
          <ac:chgData name="Ward, Reagan" userId="27291eb4-8241-4961-9e69-8c66e34cc5b0" providerId="ADAL" clId="{9840606A-E720-49AE-8D8C-929AE756E0F9}" dt="2024-07-18T13:36:00.224" v="822" actId="14100"/>
          <ac:graphicFrameMkLst>
            <pc:docMk/>
            <pc:sldMk cId="3717000822" sldId="280"/>
            <ac:graphicFrameMk id="12" creationId="{1AA09EE0-7419-6ED5-4AA1-CC9009509570}"/>
          </ac:graphicFrameMkLst>
        </pc:graphicFrameChg>
        <pc:picChg chg="mod">
          <ac:chgData name="Ward, Reagan" userId="27291eb4-8241-4961-9e69-8c66e34cc5b0" providerId="ADAL" clId="{9840606A-E720-49AE-8D8C-929AE756E0F9}" dt="2024-07-18T13:39:26.815" v="828" actId="14826"/>
          <ac:picMkLst>
            <pc:docMk/>
            <pc:sldMk cId="3717000822" sldId="280"/>
            <ac:picMk id="4" creationId="{01A46CF0-93FC-0F57-08AB-2C33C5DB812D}"/>
          </ac:picMkLst>
        </pc:picChg>
      </pc:sldChg>
      <pc:sldChg chg="del">
        <pc:chgData name="Ward, Reagan" userId="27291eb4-8241-4961-9e69-8c66e34cc5b0" providerId="ADAL" clId="{9840606A-E720-49AE-8D8C-929AE756E0F9}" dt="2024-07-17T12:34:48.865" v="23" actId="47"/>
        <pc:sldMkLst>
          <pc:docMk/>
          <pc:sldMk cId="4006630429" sldId="282"/>
        </pc:sldMkLst>
      </pc:sldChg>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mod">
        <pc:chgData name="Ward, Reagan" userId="27291eb4-8241-4961-9e69-8c66e34cc5b0" providerId="ADAL" clId="{9840606A-E720-49AE-8D8C-929AE756E0F9}" dt="2024-07-17T12:44:50.148" v="426" actId="20577"/>
        <pc:sldMkLst>
          <pc:docMk/>
          <pc:sldMk cId="3227145924" sldId="5097"/>
        </pc:sldMkLst>
        <pc:graphicFrameChg chg="modGraphic">
          <ac:chgData name="Ward, Reagan" userId="27291eb4-8241-4961-9e69-8c66e34cc5b0" providerId="ADAL" clId="{9840606A-E720-49AE-8D8C-929AE756E0F9}" dt="2024-07-17T12:44:50.148" v="426"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9840606A-E720-49AE-8D8C-929AE756E0F9}" dt="2024-07-17T12:37:30.600" v="143" actId="20577"/>
        <pc:sldMkLst>
          <pc:docMk/>
          <pc:sldMk cId="1037917088" sldId="5098"/>
        </pc:sldMkLst>
        <pc:graphicFrameChg chg="mod modGraphic">
          <ac:chgData name="Ward, Reagan" userId="27291eb4-8241-4961-9e69-8c66e34cc5b0" providerId="ADAL" clId="{9840606A-E720-49AE-8D8C-929AE756E0F9}" dt="2024-07-17T12:37:30.600" v="143"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modSp mod">
        <pc:chgData name="Wenzel, Brooke" userId="672bf8d3-b15b-4e02-a6d1-39319a0df09b" providerId="ADAL" clId="{1FD400A5-181E-4595-8B50-6DA45FBCBF15}" dt="2024-07-29T20:20:02.116" v="7" actId="20577"/>
        <pc:sldMkLst>
          <pc:docMk/>
          <pc:sldMk cId="3044915438" sldId="256"/>
        </pc:sldMkLst>
        <pc:spChg chg="mod">
          <ac:chgData name="Wenzel, Brooke" userId="672bf8d3-b15b-4e02-a6d1-39319a0df09b" providerId="ADAL" clId="{1FD400A5-181E-4595-8B50-6DA45FBCBF15}" dt="2024-07-29T20:20:02.116" v="7" actId="20577"/>
          <ac:spMkLst>
            <pc:docMk/>
            <pc:sldMk cId="3044915438" sldId="256"/>
            <ac:spMk id="2" creationId="{00000000-0000-0000-0000-000000000000}"/>
          </ac:spMkLst>
        </pc:spChg>
      </pc:sldChg>
      <pc:sldChg chg="modSp mod">
        <pc:chgData name="Wenzel, Brooke" userId="672bf8d3-b15b-4e02-a6d1-39319a0df09b" providerId="ADAL" clId="{1FD400A5-181E-4595-8B50-6DA45FBCBF15}" dt="2024-07-31T12:31:58.383" v="92" actId="20577"/>
        <pc:sldMkLst>
          <pc:docMk/>
          <pc:sldMk cId="1212467416" sldId="261"/>
        </pc:sldMkLst>
        <pc:graphicFrameChg chg="modGraphic">
          <ac:chgData name="Wenzel, Brooke" userId="672bf8d3-b15b-4e02-a6d1-39319a0df09b" providerId="ADAL" clId="{1FD400A5-181E-4595-8B50-6DA45FBCBF15}" dt="2024-07-31T12:31:58.383" v="92" actId="20577"/>
          <ac:graphicFrameMkLst>
            <pc:docMk/>
            <pc:sldMk cId="1212467416" sldId="261"/>
            <ac:graphicFrameMk id="5" creationId="{9C3641C5-EC4F-D3EA-E4A2-8ABB597C5BAA}"/>
          </ac:graphicFrameMkLst>
        </pc:graphicFrameChg>
      </pc:sldChg>
      <pc:sldChg chg="addSp delSp modSp">
        <pc:chgData name="Wenzel, Brooke" userId="672bf8d3-b15b-4e02-a6d1-39319a0df09b" providerId="ADAL" clId="{1FD400A5-181E-4595-8B50-6DA45FBCBF15}" dt="2024-07-29T20:23:56.890" v="41" actId="14100"/>
        <pc:sldMkLst>
          <pc:docMk/>
          <pc:sldMk cId="3717000822" sldId="280"/>
        </pc:sldMkLst>
        <pc:graphicFrameChg chg="mod">
          <ac:chgData name="Wenzel, Brooke" userId="672bf8d3-b15b-4e02-a6d1-39319a0df09b" providerId="ADAL" clId="{1FD400A5-181E-4595-8B50-6DA45FBCBF15}" dt="2024-07-29T20:23:07.728" v="31" actId="20577"/>
          <ac:graphicFrameMkLst>
            <pc:docMk/>
            <pc:sldMk cId="3717000822" sldId="280"/>
            <ac:graphicFrameMk id="12" creationId="{1AA09EE0-7419-6ED5-4AA1-CC9009509570}"/>
          </ac:graphicFrameMkLst>
        </pc:graphicFrameChg>
        <pc:picChg chg="del">
          <ac:chgData name="Wenzel, Brooke" userId="672bf8d3-b15b-4e02-a6d1-39319a0df09b" providerId="ADAL" clId="{1FD400A5-181E-4595-8B50-6DA45FBCBF15}" dt="2024-07-29T20:20:55.557" v="15" actId="478"/>
          <ac:picMkLst>
            <pc:docMk/>
            <pc:sldMk cId="3717000822" sldId="280"/>
            <ac:picMk id="4" creationId="{01A46CF0-93FC-0F57-08AB-2C33C5DB812D}"/>
          </ac:picMkLst>
        </pc:picChg>
        <pc:picChg chg="add del mod">
          <ac:chgData name="Wenzel, Brooke" userId="672bf8d3-b15b-4e02-a6d1-39319a0df09b" providerId="ADAL" clId="{1FD400A5-181E-4595-8B50-6DA45FBCBF15}" dt="2024-07-29T20:22:32.510" v="23" actId="478"/>
          <ac:picMkLst>
            <pc:docMk/>
            <pc:sldMk cId="3717000822" sldId="280"/>
            <ac:picMk id="1026" creationId="{1AC84ECD-686F-4BAA-57E2-67395726EB89}"/>
          </ac:picMkLst>
        </pc:picChg>
        <pc:picChg chg="add mod">
          <ac:chgData name="Wenzel, Brooke" userId="672bf8d3-b15b-4e02-a6d1-39319a0df09b" providerId="ADAL" clId="{1FD400A5-181E-4595-8B50-6DA45FBCBF15}" dt="2024-07-29T20:23:56.890" v="41" actId="14100"/>
          <ac:picMkLst>
            <pc:docMk/>
            <pc:sldMk cId="3717000822" sldId="280"/>
            <ac:picMk id="1028" creationId="{3F3F02B2-9C60-2091-CBAA-B7A1D7D10D99}"/>
          </ac:picMkLst>
        </pc:picChg>
      </pc:sldChg>
      <pc:sldChg chg="add del">
        <pc:chgData name="Wenzel, Brooke" userId="672bf8d3-b15b-4e02-a6d1-39319a0df09b" providerId="ADAL" clId="{1FD400A5-181E-4595-8B50-6DA45FBCBF15}" dt="2024-07-31T12:33:37.780" v="100" actId="47"/>
        <pc:sldMkLst>
          <pc:docMk/>
          <pc:sldMk cId="505567868" sldId="2340"/>
        </pc:sldMkLst>
      </pc:sldChg>
      <pc:sldChg chg="modSp mod">
        <pc:chgData name="Wenzel, Brooke" userId="672bf8d3-b15b-4e02-a6d1-39319a0df09b" providerId="ADAL" clId="{1FD400A5-181E-4595-8B50-6DA45FBCBF15}" dt="2024-07-31T14:52:04.551" v="235" actId="20577"/>
        <pc:sldMkLst>
          <pc:docMk/>
          <pc:sldMk cId="1037917088" sldId="5098"/>
        </pc:sldMkLst>
        <pc:graphicFrameChg chg="mod modGraphic">
          <ac:chgData name="Wenzel, Brooke" userId="672bf8d3-b15b-4e02-a6d1-39319a0df09b" providerId="ADAL" clId="{1FD400A5-181E-4595-8B50-6DA45FBCBF15}" dt="2024-07-31T14:52:04.551" v="235" actId="20577"/>
          <ac:graphicFrameMkLst>
            <pc:docMk/>
            <pc:sldMk cId="1037917088" sldId="5098"/>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1504233" sldId="5368"/>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sldMasterChg chg="addSldLayout delSldLayout">
        <pc:chgData name="Wenzel, Brooke" userId="672bf8d3-b15b-4e02-a6d1-39319a0df09b" providerId="ADAL" clId="{1FD400A5-181E-4595-8B50-6DA45FBCBF15}" dt="2024-07-31T12:33:37.780" v="100" actId="47"/>
        <pc:sldMasterMkLst>
          <pc:docMk/>
          <pc:sldMasterMk cId="2150711039" sldId="2147483676"/>
        </pc:sldMasterMkLst>
        <pc:sldLayoutChg chg="add del">
          <pc:chgData name="Wenzel, Brooke" userId="672bf8d3-b15b-4e02-a6d1-39319a0df09b" providerId="ADAL" clId="{1FD400A5-181E-4595-8B50-6DA45FBCBF15}" dt="2024-07-31T12:33:37.780" v="100" actId="47"/>
          <pc:sldLayoutMkLst>
            <pc:docMk/>
            <pc:sldMasterMk cId="2150711039" sldId="2147483676"/>
            <pc:sldLayoutMk cId="3916353373" sldId="2147483710"/>
          </pc:sldLayoutMkLst>
        </pc:sldLayoutChg>
        <pc:sldLayoutChg chg="add del">
          <pc:chgData name="Wenzel, Brooke" userId="672bf8d3-b15b-4e02-a6d1-39319a0df09b" providerId="ADAL" clId="{1FD400A5-181E-4595-8B50-6DA45FBCBF15}" dt="2024-07-31T12:33:37.780" v="100" actId="47"/>
          <pc:sldLayoutMkLst>
            <pc:docMk/>
            <pc:sldMasterMk cId="2150711039" sldId="2147483676"/>
            <pc:sldLayoutMk cId="3885242683" sldId="2147483711"/>
          </pc:sldLayoutMkLst>
        </pc:sldLayoutChg>
      </pc:sldMaster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modSp mod">
        <pc:chgData name="Ward, Reagan" userId="27291eb4-8241-4961-9e69-8c66e34cc5b0" providerId="ADAL" clId="{A3CCD100-94AB-4171-ABF8-0D87469CCDDE}" dt="2024-06-11T15:42:17.297" v="1" actId="20577"/>
        <pc:sldMkLst>
          <pc:docMk/>
          <pc:sldMk cId="3044915438" sldId="256"/>
        </pc:sldMkLst>
        <pc:spChg chg="mod">
          <ac:chgData name="Ward, Reagan" userId="27291eb4-8241-4961-9e69-8c66e34cc5b0" providerId="ADAL" clId="{A3CCD100-94AB-4171-ABF8-0D87469CCDDE}" dt="2024-06-11T15:42:17.297" v="1" actId="20577"/>
          <ac:spMkLst>
            <pc:docMk/>
            <pc:sldMk cId="3044915438" sldId="256"/>
            <ac:spMk id="2" creationId="{00000000-0000-0000-0000-000000000000}"/>
          </ac:spMkLst>
        </pc:spChg>
      </pc:sldChg>
      <pc:sldChg chg="modSp mod">
        <pc:chgData name="Ward, Reagan" userId="27291eb4-8241-4961-9e69-8c66e34cc5b0" providerId="ADAL" clId="{A3CCD100-94AB-4171-ABF8-0D87469CCDDE}" dt="2024-06-11T15:44:10.179" v="103" actId="2165"/>
        <pc:sldMkLst>
          <pc:docMk/>
          <pc:sldMk cId="1212467416" sldId="261"/>
        </pc:sldMkLst>
        <pc:graphicFrameChg chg="modGraphic">
          <ac:chgData name="Ward, Reagan" userId="27291eb4-8241-4961-9e69-8c66e34cc5b0" providerId="ADAL" clId="{A3CCD100-94AB-4171-ABF8-0D87469CCDDE}" dt="2024-06-11T15:44:10.179" v="103"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addSp delSp modSp mod">
        <pc:chgData name="Ward, Reagan" userId="27291eb4-8241-4961-9e69-8c66e34cc5b0" providerId="ADAL" clId="{A3CCD100-94AB-4171-ABF8-0D87469CCDDE}" dt="2024-06-11T15:54:12.850" v="383" actId="404"/>
        <pc:sldMkLst>
          <pc:docMk/>
          <pc:sldMk cId="3717000822" sldId="280"/>
        </pc:sldMkLst>
        <pc:spChg chg="mod">
          <ac:chgData name="Ward, Reagan" userId="27291eb4-8241-4961-9e69-8c66e34cc5b0" providerId="ADAL" clId="{A3CCD100-94AB-4171-ABF8-0D87469CCDDE}" dt="2024-06-11T15:53:44.323" v="380" actId="26606"/>
          <ac:spMkLst>
            <pc:docMk/>
            <pc:sldMk cId="3717000822" sldId="280"/>
            <ac:spMk id="2" creationId="{439B416C-5F6D-56F7-429A-80FD0A190C25}"/>
          </ac:spMkLst>
        </pc:spChg>
        <pc:spChg chg="mod">
          <ac:chgData name="Ward, Reagan" userId="27291eb4-8241-4961-9e69-8c66e34cc5b0" providerId="ADAL" clId="{A3CCD100-94AB-4171-ABF8-0D87469CCDDE}" dt="2024-06-11T15:53:44.323" v="380" actId="26606"/>
          <ac:spMkLst>
            <pc:docMk/>
            <pc:sldMk cId="3717000822" sldId="280"/>
            <ac:spMk id="3" creationId="{23730712-328A-D55D-1F4E-AFE29CF33EAE}"/>
          </ac:spMkLst>
        </pc:spChg>
        <pc:spChg chg="add del mod">
          <ac:chgData name="Ward, Reagan" userId="27291eb4-8241-4961-9e69-8c66e34cc5b0" providerId="ADAL" clId="{A3CCD100-94AB-4171-ABF8-0D87469CCDDE}" dt="2024-06-11T15:53:23.053" v="378" actId="478"/>
          <ac:spMkLst>
            <pc:docMk/>
            <pc:sldMk cId="3717000822" sldId="280"/>
            <ac:spMk id="4" creationId="{5B763A65-C1DA-E202-5A04-763B7ABDA27C}"/>
          </ac:spMkLst>
        </pc:spChg>
        <pc:spChg chg="add del">
          <ac:chgData name="Ward, Reagan" userId="27291eb4-8241-4961-9e69-8c66e34cc5b0" providerId="ADAL" clId="{A3CCD100-94AB-4171-ABF8-0D87469CCDDE}" dt="2024-06-11T15:53:44.323" v="380" actId="26606"/>
          <ac:spMkLst>
            <pc:docMk/>
            <pc:sldMk cId="3717000822" sldId="280"/>
            <ac:spMk id="1031" creationId="{B1595A09-E336-4D1B-9B3A-06A2287A54E2}"/>
          </ac:spMkLst>
        </pc:spChg>
        <pc:spChg chg="add del">
          <ac:chgData name="Ward, Reagan" userId="27291eb4-8241-4961-9e69-8c66e34cc5b0" providerId="ADAL" clId="{A3CCD100-94AB-4171-ABF8-0D87469CCDDE}" dt="2024-06-11T15:53:44.323" v="380" actId="26606"/>
          <ac:spMkLst>
            <pc:docMk/>
            <pc:sldMk cId="3717000822" sldId="280"/>
            <ac:spMk id="1033" creationId="{3540989C-C7B8-473B-BF87-6F2DA6A90006}"/>
          </ac:spMkLst>
        </pc:spChg>
        <pc:graphicFrameChg chg="mod modGraphic">
          <ac:chgData name="Ward, Reagan" userId="27291eb4-8241-4961-9e69-8c66e34cc5b0" providerId="ADAL" clId="{A3CCD100-94AB-4171-ABF8-0D87469CCDDE}" dt="2024-06-11T15:54:12.850" v="383" actId="404"/>
          <ac:graphicFrameMkLst>
            <pc:docMk/>
            <pc:sldMk cId="3717000822" sldId="280"/>
            <ac:graphicFrameMk id="12" creationId="{1AA09EE0-7419-6ED5-4AA1-CC9009509570}"/>
          </ac:graphicFrameMkLst>
        </pc:graphicFrameChg>
        <pc:picChg chg="mod">
          <ac:chgData name="Ward, Reagan" userId="27291eb4-8241-4961-9e69-8c66e34cc5b0" providerId="ADAL" clId="{A3CCD100-94AB-4171-ABF8-0D87469CCDDE}" dt="2024-06-11T15:53:44.334" v="381" actId="26606"/>
          <ac:picMkLst>
            <pc:docMk/>
            <pc:sldMk cId="3717000822" sldId="280"/>
            <ac:picMk id="1026" creationId="{434D2022-96B5-22AA-7336-44BC0B6ECAB4}"/>
          </ac:picMkLst>
        </pc:picChg>
      </pc:sldChg>
      <pc:sldChg chg="modSp add mod">
        <pc:chgData name="Ward, Reagan" userId="27291eb4-8241-4961-9e69-8c66e34cc5b0" providerId="ADAL" clId="{A3CCD100-94AB-4171-ABF8-0D87469CCDDE}" dt="2024-06-12T22:53:11.520" v="3395" actId="1076"/>
        <pc:sldMkLst>
          <pc:docMk/>
          <pc:sldMk cId="4006630429" sldId="282"/>
        </pc:sldMkLst>
        <pc:spChg chg="mod">
          <ac:chgData name="Ward, Reagan" userId="27291eb4-8241-4961-9e69-8c66e34cc5b0" providerId="ADAL" clId="{A3CCD100-94AB-4171-ABF8-0D87469CCDDE}" dt="2024-06-12T22:53:11.520" v="3395" actId="1076"/>
          <ac:spMkLst>
            <pc:docMk/>
            <pc:sldMk cId="4006630429" sldId="282"/>
            <ac:spMk id="2" creationId="{E7E2EB91-0374-5582-7ACC-741F875FB6AB}"/>
          </ac:spMkLst>
        </pc:spChg>
        <pc:graphicFrameChg chg="mod modGraphic">
          <ac:chgData name="Ward, Reagan" userId="27291eb4-8241-4961-9e69-8c66e34cc5b0" providerId="ADAL" clId="{A3CCD100-94AB-4171-ABF8-0D87469CCDDE}" dt="2024-06-12T22:53:03.661" v="3394"/>
          <ac:graphicFrameMkLst>
            <pc:docMk/>
            <pc:sldMk cId="4006630429" sldId="282"/>
            <ac:graphicFrameMk id="11" creationId="{4A046F5F-034D-A2DD-B7B6-B37CB3AF1360}"/>
          </ac:graphicFrameMkLst>
        </pc:graphicFrameChg>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1991320786" sldId="4834"/>
        </pc:sldMkLst>
      </pc:sldChg>
      <pc:sldChg chg="modSp mod">
        <pc:chgData name="Ward, Reagan" userId="27291eb4-8241-4961-9e69-8c66e34cc5b0" providerId="ADAL" clId="{A3CCD100-94AB-4171-ABF8-0D87469CCDDE}" dt="2024-06-12T22:57:43.855" v="3582" actId="6549"/>
        <pc:sldMkLst>
          <pc:docMk/>
          <pc:sldMk cId="3227145924" sldId="5097"/>
        </pc:sldMkLst>
        <pc:graphicFrameChg chg="modGraphic">
          <ac:chgData name="Ward, Reagan" userId="27291eb4-8241-4961-9e69-8c66e34cc5b0" providerId="ADAL" clId="{A3CCD100-94AB-4171-ABF8-0D87469CCDDE}" dt="2024-06-12T22:57:43.855" v="3582"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A3CCD100-94AB-4171-ABF8-0D87469CCDDE}" dt="2024-06-12T22:57:02.126" v="3580" actId="20577"/>
        <pc:sldMkLst>
          <pc:docMk/>
          <pc:sldMk cId="1037917088" sldId="5098"/>
        </pc:sldMkLst>
        <pc:graphicFrameChg chg="modGraphic">
          <ac:chgData name="Ward, Reagan" userId="27291eb4-8241-4961-9e69-8c66e34cc5b0" providerId="ADAL" clId="{A3CCD100-94AB-4171-ABF8-0D87469CCDDE}" dt="2024-06-12T22:57:02.126" v="3580"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modSp mod">
        <pc:chgData name="Ward, Reagan" userId="27291eb4-8241-4961-9e69-8c66e34cc5b0" providerId="ADAL" clId="{A3CCD100-94AB-4171-ABF8-0D87469CCDDE}" dt="2024-06-11T15:49:11.856" v="235" actId="27636"/>
        <pc:sldMkLst>
          <pc:docMk/>
          <pc:sldMk cId="3396060537" sldId="5314"/>
        </pc:sldMkLst>
        <pc:spChg chg="mod">
          <ac:chgData name="Ward, Reagan" userId="27291eb4-8241-4961-9e69-8c66e34cc5b0" providerId="ADAL" clId="{A3CCD100-94AB-4171-ABF8-0D87469CCDDE}" dt="2024-06-11T15:49:11.856" v="235" actId="27636"/>
          <ac:spMkLst>
            <pc:docMk/>
            <pc:sldMk cId="3396060537" sldId="5314"/>
            <ac:spMk id="5" creationId="{AF6EB1F5-01CD-901C-27EE-72C2EDD75AA9}"/>
          </ac:spMkLst>
        </pc:spChg>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11504233" sldId="536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del">
        <pc:chgData name="Ward, Reagan" userId="27291eb4-8241-4961-9e69-8c66e34cc5b0" providerId="ADAL" clId="{A3CCD100-94AB-4171-ABF8-0D87469CCDDE}" dt="2024-06-11T15:45:49.795" v="104" actId="47"/>
        <pc:sldMkLst>
          <pc:docMk/>
          <pc:sldMk cId="1775796373" sldId="5395"/>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del">
        <pc:chgData name="Ward, Reagan" userId="27291eb4-8241-4961-9e69-8c66e34cc5b0" providerId="ADAL" clId="{A3CCD100-94AB-4171-ABF8-0D87469CCDDE}" dt="2024-06-11T15:45:49.795" v="104" actId="47"/>
        <pc:sldMkLst>
          <pc:docMk/>
          <pc:sldMk cId="1262648449" sldId="5455"/>
        </pc:sldMkLst>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addSp modSp mod">
        <pc:chgData name="Ward, Reagan" userId="27291eb4-8241-4961-9e69-8c66e34cc5b0" providerId="ADAL" clId="{23F7020E-B539-47EA-9750-9324A088851B}" dt="2024-08-21T22:35:51.325" v="99" actId="13244"/>
        <pc:sldMkLst>
          <pc:docMk/>
          <pc:sldMk cId="4006630429" sldId="282"/>
        </pc:sldMkLst>
        <pc:spChg chg="mod">
          <ac:chgData name="Ward, Reagan" userId="27291eb4-8241-4961-9e69-8c66e34cc5b0" providerId="ADAL" clId="{23F7020E-B539-47EA-9750-9324A088851B}" dt="2024-08-21T22:35:32.551" v="98" actId="1076"/>
          <ac:spMkLst>
            <pc:docMk/>
            <pc:sldMk cId="4006630429" sldId="282"/>
            <ac:spMk id="2" creationId="{E7E2EB91-0374-5582-7ACC-741F875FB6AB}"/>
          </ac:spMkLst>
        </pc:spChg>
        <pc:spChg chg="add mod ord">
          <ac:chgData name="Ward, Reagan" userId="27291eb4-8241-4961-9e69-8c66e34cc5b0" providerId="ADAL" clId="{23F7020E-B539-47EA-9750-9324A088851B}" dt="2024-08-21T22:35:51.325" v="99" actId="13244"/>
          <ac:spMkLst>
            <pc:docMk/>
            <pc:sldMk cId="4006630429" sldId="282"/>
            <ac:spMk id="6" creationId="{6D55A93F-EA8E-A57B-795B-7FBA6F8DA812}"/>
          </ac:spMkLst>
        </pc:spChg>
        <pc:graphicFrameChg chg="mod modGraphic">
          <ac:chgData name="Ward, Reagan" userId="27291eb4-8241-4961-9e69-8c66e34cc5b0" providerId="ADAL" clId="{23F7020E-B539-47EA-9750-9324A088851B}" dt="2024-08-21T22:35:30.789" v="97" actId="1076"/>
          <ac:graphicFrameMkLst>
            <pc:docMk/>
            <pc:sldMk cId="4006630429" sldId="282"/>
            <ac:graphicFrameMk id="11" creationId="{4A046F5F-034D-A2DD-B7B6-B37CB3AF1360}"/>
          </ac:graphicFrameMkLst>
        </pc:graphicFrameChg>
      </pc:sldChg>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sldMasterChg chg="addSldLayout">
        <pc:chgData name="Chaffin,Melissa" userId="S::chaffin_m@cde.state.co.us::21f0136b-23e1-4eef-9c4f-f29e4cc3ac56" providerId="AD" clId="Web-{ACE8396C-934E-5E93-C3BA-6F7C7425339F}" dt="2024-05-15T21:24:02.348" v="11"/>
        <pc:sldMasterMkLst>
          <pc:docMk/>
          <pc:sldMasterMk cId="2150711039" sldId="2147483676"/>
        </pc:sldMasterMkLst>
        <pc:sldLayoutChg chg="add">
          <pc:chgData name="Chaffin,Melissa" userId="S::chaffin_m@cde.state.co.us::21f0136b-23e1-4eef-9c4f-f29e4cc3ac56" providerId="AD" clId="Web-{ACE8396C-934E-5E93-C3BA-6F7C7425339F}" dt="2024-05-15T21:24:02.348" v="11"/>
          <pc:sldLayoutMkLst>
            <pc:docMk/>
            <pc:sldMasterMk cId="2150711039" sldId="2147483676"/>
            <pc:sldLayoutMk cId="540765860" sldId="2147483706"/>
          </pc:sldLayoutMkLst>
        </pc:sldLayoutChg>
      </pc:sldMaster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0T21:54:26.625" v="514" actId="20577"/>
        <pc:sldMkLst>
          <pc:docMk/>
          <pc:sldMk cId="1037917088" sldId="5098"/>
        </pc:sldMkLst>
        <pc:spChg chg="mod">
          <ac:chgData name="Heitman, Lindsey" userId="a9773a47-99d2-4599-9377-6d37e9ec0bd3" providerId="ADAL" clId="{F2EEF32D-1470-4FE0-94F2-54FA2F569774}" dt="2024-07-10T21:54:16.134" v="492" actId="1076"/>
          <ac:spMkLst>
            <pc:docMk/>
            <pc:sldMk cId="1037917088" sldId="5098"/>
            <ac:spMk id="3" creationId="{6BF4B97E-13F4-8EB1-7148-584349E80E76}"/>
          </ac:spMkLst>
        </pc:spChg>
        <pc:graphicFrameChg chg="modGraphic">
          <ac:chgData name="Heitman, Lindsey" userId="a9773a47-99d2-4599-9377-6d37e9ec0bd3" providerId="ADAL" clId="{F2EEF32D-1470-4FE0-94F2-54FA2F569774}" dt="2024-07-10T21:54:26.625" v="514"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sldMasterChg chg="delSldLayout">
        <pc:chgData name="Heitman, Lindsey" userId="a9773a47-99d2-4599-9377-6d37e9ec0bd3" providerId="ADAL" clId="{F2EEF32D-1470-4FE0-94F2-54FA2F569774}" dt="2024-07-11T13:22:35.738" v="899" actId="2696"/>
        <pc:sldMasterMkLst>
          <pc:docMk/>
          <pc:sldMasterMk cId="2150711039" sldId="2147483676"/>
        </pc:sldMasterMkLst>
        <pc:sldLayoutChg chg="del">
          <pc:chgData name="Heitman, Lindsey" userId="a9773a47-99d2-4599-9377-6d37e9ec0bd3" providerId="ADAL" clId="{F2EEF32D-1470-4FE0-94F2-54FA2F569774}" dt="2024-07-11T13:22:35.738" v="899" actId="2696"/>
          <pc:sldLayoutMkLst>
            <pc:docMk/>
            <pc:sldMasterMk cId="2150711039" sldId="2147483676"/>
            <pc:sldLayoutMk cId="3147811597" sldId="2147483708"/>
          </pc:sldLayoutMkLst>
        </pc:sldLayoutChg>
      </pc:sldMaster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DADDD2C8-F14D-40E6-B716-42D2F4099DD4}" dt="2024-07-24T18:20:42.506" v="64" actId="20577"/>
        <pc:sldMkLst>
          <pc:docMk/>
          <pc:sldMk cId="3717000822" sldId="280"/>
        </pc:sldMkLst>
        <pc:graphicFrameChg chg="mod">
          <ac:chgData name="Hoffman, Peter" userId="673cee94-26bd-4c2a-ab82-1b3669e2f049" providerId="ADAL" clId="{DADDD2C8-F14D-40E6-B716-42D2F4099DD4}" dt="2024-07-24T18:20:42.506" v="64"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modSp mod">
        <pc:chgData name="Hoffman, Peter" userId="673cee94-26bd-4c2a-ab82-1b3669e2f049" providerId="ADAL" clId="{DADDD2C8-F14D-40E6-B716-42D2F4099DD4}" dt="2024-07-24T18:22:07.946" v="236" actId="20577"/>
        <pc:sldMkLst>
          <pc:docMk/>
          <pc:sldMk cId="1037917088" sldId="5098"/>
        </pc:sldMkLst>
        <pc:graphicFrameChg chg="modGraphic">
          <ac:chgData name="Hoffman, Peter" userId="673cee94-26bd-4c2a-ab82-1b3669e2f049" providerId="ADAL" clId="{DADDD2C8-F14D-40E6-B716-42D2F4099DD4}" dt="2024-07-24T18:22:07.946" v="236" actId="20577"/>
          <ac:graphicFrameMkLst>
            <pc:docMk/>
            <pc:sldMk cId="1037917088" sldId="5098"/>
            <ac:graphicFrameMk id="5" creationId="{5E4612F7-68C6-57CA-E918-38EF641F73CF}"/>
          </ac:graphicFrameMkLst>
        </pc:graphicFrameChg>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modSp mod">
        <pc:chgData name="Severson, Annette" userId="199f3c28-b733-4b36-8b0e-b7eb6984ff94" providerId="ADAL" clId="{837D1321-6DC9-4210-87EC-BDBE137E27F9}" dt="2024-07-30T15:18:40.133" v="94" actId="20577"/>
        <pc:sldMkLst>
          <pc:docMk/>
          <pc:sldMk cId="1212467416" sldId="261"/>
        </pc:sldMkLst>
        <pc:graphicFrameChg chg="modGraphic">
          <ac:chgData name="Severson, Annette" userId="199f3c28-b733-4b36-8b0e-b7eb6984ff94" providerId="ADAL" clId="{837D1321-6DC9-4210-87EC-BDBE137E27F9}" dt="2024-07-30T15:18:40.133" v="94" actId="20577"/>
          <ac:graphicFrameMkLst>
            <pc:docMk/>
            <pc:sldMk cId="1212467416" sldId="261"/>
            <ac:graphicFrameMk id="5" creationId="{9C3641C5-EC4F-D3EA-E4A2-8ABB597C5BAA}"/>
          </ac:graphicFrameMkLst>
        </pc:graphicFrameChg>
      </pc:sldChg>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sldChg chg="modSp mod">
        <pc:chgData name="Gudka, Dawna" userId="823cceae-331b-41d6-9a63-34ad6d1db55c" providerId="ADAL" clId="{A633715B-52A6-48C9-A3EA-FBDA0A0A1932}" dt="2024-06-05T22:23:02.054" v="20" actId="20577"/>
        <pc:sldMkLst>
          <pc:docMk/>
          <pc:sldMk cId="3227145924" sldId="5097"/>
        </pc:sldMkLst>
        <pc:graphicFrameChg chg="modGraphic">
          <ac:chgData name="Gudka, Dawna" userId="823cceae-331b-41d6-9a63-34ad6d1db55c" providerId="ADAL" clId="{A633715B-52A6-48C9-A3EA-FBDA0A0A1932}" dt="2024-06-05T22:23:02.054" v="20"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633715B-52A6-48C9-A3EA-FBDA0A0A1932}" dt="2024-06-05T22:28:47.428" v="391" actId="20577"/>
        <pc:sldMkLst>
          <pc:docMk/>
          <pc:sldMk cId="1037917088" sldId="5098"/>
        </pc:sldMkLst>
        <pc:graphicFrameChg chg="mod modGraphic">
          <ac:chgData name="Gudka, Dawna" userId="823cceae-331b-41d6-9a63-34ad6d1db55c" providerId="ADAL" clId="{A633715B-52A6-48C9-A3EA-FBDA0A0A1932}" dt="2024-06-05T22:28:47.428" v="391"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modSp mod">
        <pc:chgData name="Ward, Reagan" userId="27291eb4-8241-4961-9e69-8c66e34cc5b0" providerId="ADAL" clId="{4189939D-187F-4229-BA3D-DA2120BC86F5}" dt="2024-05-30T02:36:46.191" v="6552" actId="207"/>
        <pc:sldMkLst>
          <pc:docMk/>
          <pc:sldMk cId="1037917088" sldId="5098"/>
        </pc:sldMkLst>
        <pc:graphicFrameChg chg="modGraphic">
          <ac:chgData name="Ward, Reagan" userId="27291eb4-8241-4961-9e69-8c66e34cc5b0" providerId="ADAL" clId="{4189939D-187F-4229-BA3D-DA2120BC86F5}" dt="2024-05-30T02:36:46.191" v="6552" actId="207"/>
          <ac:graphicFrameMkLst>
            <pc:docMk/>
            <pc:sldMk cId="1037917088" sldId="5098"/>
            <ac:graphicFrameMk id="5" creationId="{5E4612F7-68C6-57CA-E918-38EF641F73CF}"/>
          </ac:graphicFrameMkLst>
        </pc:graphicFrameChg>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29:52.686" v="33" actId="20577"/>
        <pc:sldMkLst>
          <pc:docMk/>
          <pc:sldMk cId="1185884485" sldId="5488"/>
        </pc:sldMkLst>
        <pc:spChg chg="mod">
          <ac:chgData name="McRee, Rebecca" userId="S::mcree_r@cde.state.co.us::3a10fa13-9d60-4c0b-b361-471945732c34" providerId="AD" clId="Web-{22130463-F886-3390-5C59-41BE79EB2F2A}" dt="2024-07-16T15:29:52.686" v="33" actId="20577"/>
          <ac:spMkLst>
            <pc:docMk/>
            <pc:sldMk cId="1185884485" sldId="5488"/>
            <ac:spMk id="3" creationId="{C0512FC2-261A-6790-E9CC-D752F6C04657}"/>
          </ac:spMkLst>
        </pc:spChg>
      </pc:sldChg>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8FF666D-4A16-48CD-A6E8-F84F0A9DB7D1}" dt="2024-07-16T15:36:31.864" v="43" actId="20577"/>
        <pc:sldMkLst>
          <pc:docMk/>
          <pc:sldMk cId="1037917088" sldId="5098"/>
        </pc:sldMkLst>
        <pc:graphicFrameChg chg="mod modGraphic">
          <ac:chgData name="Wenzel, Brooke" userId="672bf8d3-b15b-4e02-a6d1-39319a0df09b" providerId="ADAL" clId="{A8FF666D-4A16-48CD-A6E8-F84F0A9DB7D1}" dt="2024-07-16T15:36:31.864" v="43" actId="20577"/>
          <ac:graphicFrameMkLst>
            <pc:docMk/>
            <pc:sldMk cId="1037917088" sldId="5098"/>
            <ac:graphicFrameMk id="5" creationId="{5E4612F7-68C6-57CA-E918-38EF641F73CF}"/>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sldChg chg="modSp mod">
        <pc:chgData name="Wenzel, Brooke" userId="672bf8d3-b15b-4e02-a6d1-39319a0df09b" providerId="ADAL" clId="{B9625CAF-0760-4052-95EB-0F228B1EB9C7}" dt="2024-06-11T15:47:39.255" v="76" actId="1076"/>
        <pc:sldMkLst>
          <pc:docMk/>
          <pc:sldMk cId="1037917088" sldId="5098"/>
        </pc:sldMkLst>
        <pc:graphicFrameChg chg="mod modGraphic">
          <ac:chgData name="Wenzel, Brooke" userId="672bf8d3-b15b-4e02-a6d1-39319a0df09b" providerId="ADAL" clId="{B9625CAF-0760-4052-95EB-0F228B1EB9C7}" dt="2024-06-11T15:47:39.255" v="76" actId="1076"/>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mod">
        <pc:chgData name="Gudka, Dawna" userId="823cceae-331b-41d6-9a63-34ad6d1db55c" providerId="ADAL" clId="{42F2ED5D-A4F4-4ECC-B075-736DD58303AF}" dt="2024-06-19T20:58:28.104" v="334" actId="113"/>
        <pc:sldMkLst>
          <pc:docMk/>
          <pc:sldMk cId="1037917088" sldId="5098"/>
        </pc:sldMkLst>
        <pc:graphicFrameChg chg="modGraphic">
          <ac:chgData name="Gudka, Dawna" userId="823cceae-331b-41d6-9a63-34ad6d1db55c" providerId="ADAL" clId="{42F2ED5D-A4F4-4ECC-B075-736DD58303AF}" dt="2024-06-19T20:58:28.104" v="334" actId="113"/>
          <ac:graphicFrameMkLst>
            <pc:docMk/>
            <pc:sldMk cId="1037917088" sldId="5098"/>
            <ac:graphicFrameMk id="5" creationId="{5E4612F7-68C6-57CA-E918-38EF641F73CF}"/>
          </ac:graphicFrameMkLst>
        </pc:graphicFrameChg>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mod">
        <pc:chgData name="Hoffman, Peter" userId="673cee94-26bd-4c2a-ab82-1b3669e2f049" providerId="ADAL" clId="{77415900-EF52-4A8A-8691-4A898D761B5E}" dt="2024-06-17T21:37:10.649" v="72" actId="20577"/>
        <pc:sldMkLst>
          <pc:docMk/>
          <pc:sldMk cId="1212467416" sldId="261"/>
        </pc:sldMkLst>
        <pc:graphicFrameChg chg="modGraphic">
          <ac:chgData name="Hoffman, Peter" userId="673cee94-26bd-4c2a-ab82-1b3669e2f049" providerId="ADAL" clId="{77415900-EF52-4A8A-8691-4A898D761B5E}" dt="2024-06-17T21:37:10.649" v="72"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modSp mod">
        <pc:chgData name="Gudka, Dawna" userId="823cceae-331b-41d6-9a63-34ad6d1db55c" providerId="ADAL" clId="{6424420F-F72E-438D-843E-09EB1087FFAD}" dt="2024-08-14T13:25:20.281" v="354" actId="20577"/>
        <pc:sldMkLst>
          <pc:docMk/>
          <pc:sldMk cId="1212467416" sldId="261"/>
        </pc:sldMkLst>
        <pc:graphicFrameChg chg="modGraphic">
          <ac:chgData name="Gudka, Dawna" userId="823cceae-331b-41d6-9a63-34ad6d1db55c" providerId="ADAL" clId="{6424420F-F72E-438D-843E-09EB1087FFAD}" dt="2024-08-14T13:25:20.281" v="354" actId="20577"/>
          <ac:graphicFrameMkLst>
            <pc:docMk/>
            <pc:sldMk cId="1212467416" sldId="261"/>
            <ac:graphicFrameMk id="5" creationId="{9C3641C5-EC4F-D3EA-E4A2-8ABB597C5BAA}"/>
          </ac:graphicFrameMkLst>
        </pc:graphicFrameChg>
      </pc:sldChg>
      <pc:sldChg chg="addSp delSp modSp mod">
        <pc:chgData name="Gudka, Dawna" userId="823cceae-331b-41d6-9a63-34ad6d1db55c" providerId="ADAL" clId="{6424420F-F72E-438D-843E-09EB1087FFAD}" dt="2024-08-15T04:39:12.298" v="528" actId="20577"/>
        <pc:sldMkLst>
          <pc:docMk/>
          <pc:sldMk cId="3717000822" sldId="280"/>
        </pc:sldMkLst>
        <pc:spChg chg="mod">
          <ac:chgData name="Gudka, Dawna" userId="823cceae-331b-41d6-9a63-34ad6d1db55c" providerId="ADAL" clId="{6424420F-F72E-438D-843E-09EB1087FFAD}" dt="2024-08-14T13:19:52.030" v="16" actId="26606"/>
          <ac:spMkLst>
            <pc:docMk/>
            <pc:sldMk cId="3717000822" sldId="280"/>
            <ac:spMk id="2" creationId="{439B416C-5F6D-56F7-429A-80FD0A190C25}"/>
          </ac:spMkLst>
        </pc:spChg>
        <pc:spChg chg="mod ord">
          <ac:chgData name="Gudka, Dawna" userId="823cceae-331b-41d6-9a63-34ad6d1db55c" providerId="ADAL" clId="{6424420F-F72E-438D-843E-09EB1087FFAD}" dt="2024-08-14T13:19:52.030" v="16" actId="26606"/>
          <ac:spMkLst>
            <pc:docMk/>
            <pc:sldMk cId="3717000822" sldId="280"/>
            <ac:spMk id="3" creationId="{23730712-328A-D55D-1F4E-AFE29CF33EAE}"/>
          </ac:spMkLst>
        </pc:spChg>
        <pc:spChg chg="del">
          <ac:chgData name="Gudka, Dawna" userId="823cceae-331b-41d6-9a63-34ad6d1db55c" providerId="ADAL" clId="{6424420F-F72E-438D-843E-09EB1087FFAD}" dt="2024-08-14T13:19:52.030" v="16" actId="26606"/>
          <ac:spMkLst>
            <pc:docMk/>
            <pc:sldMk cId="3717000822" sldId="280"/>
            <ac:spMk id="41" creationId="{F13C74B1-5B17-4795-BED0-7140497B445A}"/>
          </ac:spMkLst>
        </pc:spChg>
        <pc:spChg chg="del">
          <ac:chgData name="Gudka, Dawna" userId="823cceae-331b-41d6-9a63-34ad6d1db55c" providerId="ADAL" clId="{6424420F-F72E-438D-843E-09EB1087FFAD}" dt="2024-08-14T13:19:52.030" v="16" actId="26606"/>
          <ac:spMkLst>
            <pc:docMk/>
            <pc:sldMk cId="3717000822" sldId="280"/>
            <ac:spMk id="42" creationId="{D4974D33-8DC5-464E-8C6D-BE58F0669C17}"/>
          </ac:spMkLst>
        </pc:spChg>
        <pc:grpChg chg="add">
          <ac:chgData name="Gudka, Dawna" userId="823cceae-331b-41d6-9a63-34ad6d1db55c" providerId="ADAL" clId="{6424420F-F72E-438D-843E-09EB1087FFAD}" dt="2024-08-14T13:19:52.030" v="16" actId="26606"/>
          <ac:grpSpMkLst>
            <pc:docMk/>
            <pc:sldMk cId="3717000822" sldId="280"/>
            <ac:grpSpMk id="47" creationId="{6258F736-B256-8039-9DC6-F4E49A5C5AD5}"/>
          </ac:grpSpMkLst>
        </pc:grpChg>
        <pc:graphicFrameChg chg="mod ord modGraphic">
          <ac:chgData name="Gudka, Dawna" userId="823cceae-331b-41d6-9a63-34ad6d1db55c" providerId="ADAL" clId="{6424420F-F72E-438D-843E-09EB1087FFAD}" dt="2024-08-15T04:39:12.298" v="528" actId="20577"/>
          <ac:graphicFrameMkLst>
            <pc:docMk/>
            <pc:sldMk cId="3717000822" sldId="280"/>
            <ac:graphicFrameMk id="12" creationId="{1AA09EE0-7419-6ED5-4AA1-CC9009509570}"/>
          </ac:graphicFrameMkLst>
        </pc:graphicFrameChg>
        <pc:picChg chg="add mod">
          <ac:chgData name="Gudka, Dawna" userId="823cceae-331b-41d6-9a63-34ad6d1db55c" providerId="ADAL" clId="{6424420F-F72E-438D-843E-09EB1087FFAD}" dt="2024-08-14T13:20:02.905" v="19" actId="1076"/>
          <ac:picMkLst>
            <pc:docMk/>
            <pc:sldMk cId="3717000822" sldId="280"/>
            <ac:picMk id="5" creationId="{805B73C8-B481-0E14-A54D-7F264BBC7C9B}"/>
          </ac:picMkLst>
        </pc:picChg>
        <pc:picChg chg="del">
          <ac:chgData name="Gudka, Dawna" userId="823cceae-331b-41d6-9a63-34ad6d1db55c" providerId="ADAL" clId="{6424420F-F72E-438D-843E-09EB1087FFAD}" dt="2024-08-14T13:17:21.210" v="11" actId="478"/>
          <ac:picMkLst>
            <pc:docMk/>
            <pc:sldMk cId="3717000822" sldId="280"/>
            <ac:picMk id="1028" creationId="{3F3F02B2-9C60-2091-CBAA-B7A1D7D10D99}"/>
          </ac:picMkLst>
        </pc:picChg>
      </pc:sldChg>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modSp mod">
        <pc:chgData name="Gudka, Dawna" userId="823cceae-331b-41d6-9a63-34ad6d1db55c" providerId="ADAL" clId="{6424420F-F72E-438D-843E-09EB1087FFAD}" dt="2024-08-15T04:38:27.826" v="459" actId="20577"/>
        <pc:sldMkLst>
          <pc:docMk/>
          <pc:sldMk cId="1037917088" sldId="5098"/>
        </pc:sldMkLst>
        <pc:graphicFrameChg chg="mod modGraphic">
          <ac:chgData name="Gudka, Dawna" userId="823cceae-331b-41d6-9a63-34ad6d1db55c" providerId="ADAL" clId="{6424420F-F72E-438D-843E-09EB1087FFAD}" dt="2024-08-15T04:38:27.826" v="459" actId="20577"/>
          <ac:graphicFrameMkLst>
            <pc:docMk/>
            <pc:sldMk cId="1037917088" sldId="5098"/>
            <ac:graphicFrameMk id="5" creationId="{5E4612F7-68C6-57CA-E918-38EF641F73CF}"/>
          </ac:graphicFrameMkLst>
        </pc:graphicFrameChg>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sldMasterChg chg="delSldLayout">
        <pc:chgData name="Gudka, Dawna" userId="823cceae-331b-41d6-9a63-34ad6d1db55c" providerId="ADAL" clId="{6424420F-F72E-438D-843E-09EB1087FFAD}" dt="2024-08-14T13:23:49.484" v="251" actId="2696"/>
        <pc:sldMasterMkLst>
          <pc:docMk/>
          <pc:sldMasterMk cId="2150711039" sldId="2147483676"/>
        </pc:sldMasterMkLst>
        <pc:sldLayoutChg chg="del">
          <pc:chgData name="Gudka, Dawna" userId="823cceae-331b-41d6-9a63-34ad6d1db55c" providerId="ADAL" clId="{6424420F-F72E-438D-843E-09EB1087FFAD}" dt="2024-08-14T13:23:07.503" v="221" actId="2696"/>
          <pc:sldLayoutMkLst>
            <pc:docMk/>
            <pc:sldMasterMk cId="2150711039" sldId="2147483676"/>
            <pc:sldLayoutMk cId="272845151" sldId="2147483711"/>
          </pc:sldLayoutMkLst>
        </pc:sldLayoutChg>
        <pc:sldLayoutChg chg="del">
          <pc:chgData name="Gudka, Dawna" userId="823cceae-331b-41d6-9a63-34ad6d1db55c" providerId="ADAL" clId="{6424420F-F72E-438D-843E-09EB1087FFAD}" dt="2024-08-14T13:23:49.484" v="251" actId="2696"/>
          <pc:sldLayoutMkLst>
            <pc:docMk/>
            <pc:sldMasterMk cId="2150711039" sldId="2147483676"/>
            <pc:sldLayoutMk cId="2146542750" sldId="2147483712"/>
          </pc:sldLayoutMkLst>
        </pc:sldLayoutChg>
      </pc:sldMaster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modSp mod">
        <pc:chgData name="Gudka, Dawna" userId="823cceae-331b-41d6-9a63-34ad6d1db55c" providerId="ADAL" clId="{8E077B94-6E85-451A-8781-D86FA53C016E}" dt="2024-07-09T14:14:53.614" v="208" actId="20577"/>
        <pc:sldMkLst>
          <pc:docMk/>
          <pc:sldMk cId="3044915438" sldId="256"/>
        </pc:sldMkLst>
        <pc:spChg chg="mod">
          <ac:chgData name="Gudka, Dawna" userId="823cceae-331b-41d6-9a63-34ad6d1db55c" providerId="ADAL" clId="{8E077B94-6E85-451A-8781-D86FA53C016E}" dt="2024-07-09T14:14:53.614" v="208" actId="20577"/>
          <ac:spMkLst>
            <pc:docMk/>
            <pc:sldMk cId="3044915438" sldId="256"/>
            <ac:spMk id="2" creationId="{00000000-0000-0000-0000-000000000000}"/>
          </ac:spMkLst>
        </pc:spChg>
      </pc:sldChg>
      <pc:sldChg chg="modSp mod">
        <pc:chgData name="Gudka, Dawna" userId="823cceae-331b-41d6-9a63-34ad6d1db55c" providerId="ADAL" clId="{8E077B94-6E85-451A-8781-D86FA53C016E}" dt="2024-07-09T13:47:53.065" v="179" actId="20577"/>
        <pc:sldMkLst>
          <pc:docMk/>
          <pc:sldMk cId="1037917088" sldId="5098"/>
        </pc:sldMkLst>
        <pc:graphicFrameChg chg="mod modGraphic">
          <ac:chgData name="Gudka, Dawna" userId="823cceae-331b-41d6-9a63-34ad6d1db55c" providerId="ADAL" clId="{8E077B94-6E85-451A-8781-D86FA53C016E}" dt="2024-07-09T13:47:53.065" v="179"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36.972" v="44" actId="20577"/>
        <pc:sldMkLst>
          <pc:docMk/>
          <pc:sldMk cId="1037917088" sldId="5098"/>
        </pc:sldMkLst>
        <pc:graphicFrameChg chg="mod modGraphic">
          <ac:chgData name="Wenzel, Brooke" userId="672bf8d3-b15b-4e02-a6d1-39319a0df09b" providerId="ADAL" clId="{526A2B99-29C4-4C0F-8CF0-FF3D2C59AD40}" dt="2024-05-29T13:03:36.972" v="44"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sldChg chg="modSp mod">
        <pc:chgData name="Wenzel, Brooke" userId="672bf8d3-b15b-4e02-a6d1-39319a0df09b" providerId="ADAL" clId="{526A2B99-29C4-4C0F-8CF0-FF3D2C59AD40}" dt="2024-05-29T13:03:19.555" v="2" actId="27636"/>
        <pc:sldMkLst>
          <pc:docMk/>
          <pc:sldMk cId="3396060537" sldId="5314"/>
        </pc:sldMkLst>
        <pc:spChg chg="mod">
          <ac:chgData name="Wenzel, Brooke" userId="672bf8d3-b15b-4e02-a6d1-39319a0df09b" providerId="ADAL" clId="{526A2B99-29C4-4C0F-8CF0-FF3D2C59AD40}" dt="2024-05-29T13:03:19.555" v="2" actId="27636"/>
          <ac:spMkLst>
            <pc:docMk/>
            <pc:sldMk cId="3396060537" sldId="5314"/>
            <ac:spMk id="5" creationId="{AF6EB1F5-01CD-901C-27EE-72C2EDD75AA9}"/>
          </ac:spMkLst>
        </pc:spChg>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sldMasterChg chg="addSldLayout">
        <pc:chgData name="Slutzky, Collin" userId="S::slutzky_c@cde.state.co.us::21f7fb5c-490d-42a4-8741-4ce78a53b03a" providerId="AD" clId="Web-{ABC30ED7-9CB5-13FF-C2BD-100B1235A6BF}" dt="2024-07-17T19:15:27.757" v="3"/>
        <pc:sldMasterMkLst>
          <pc:docMk/>
          <pc:sldMasterMk cId="2150711039" sldId="2147483676"/>
        </pc:sldMasterMkLst>
        <pc:sldLayoutChg chg="add">
          <pc:chgData name="Slutzky, Collin" userId="S::slutzky_c@cde.state.co.us::21f7fb5c-490d-42a4-8741-4ce78a53b03a" providerId="AD" clId="Web-{ABC30ED7-9CB5-13FF-C2BD-100B1235A6BF}" dt="2024-07-17T19:15:27.757" v="3"/>
          <pc:sldLayoutMkLst>
            <pc:docMk/>
            <pc:sldMasterMk cId="2150711039" sldId="2147483676"/>
            <pc:sldLayoutMk cId="3868665527" sldId="2147483709"/>
          </pc:sldLayoutMkLst>
        </pc:sldLayoutChg>
      </pc:sldMaster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sldChg chg="modSp mod">
        <pc:chgData name="Gudka, Dawna" userId="823cceae-331b-41d6-9a63-34ad6d1db55c" providerId="ADAL" clId="{676E576C-B525-4FF1-97F3-E3DD3E6DEA56}" dt="2024-08-22T13:15:38.726" v="44" actId="6549"/>
        <pc:sldMkLst>
          <pc:docMk/>
          <pc:sldMk cId="3227145924" sldId="5097"/>
        </pc:sldMkLst>
        <pc:graphicFrameChg chg="modGraphic">
          <ac:chgData name="Gudka, Dawna" userId="823cceae-331b-41d6-9a63-34ad6d1db55c" providerId="ADAL" clId="{676E576C-B525-4FF1-97F3-E3DD3E6DEA56}" dt="2024-08-22T13:15:38.726" v="44" actId="6549"/>
          <ac:graphicFrameMkLst>
            <pc:docMk/>
            <pc:sldMk cId="3227145924" sldId="5097"/>
            <ac:graphicFrameMk id="7" creationId="{2864BB53-F741-4FFC-0348-1AC10AD60EEB}"/>
          </ac:graphicFrameMkLst>
        </pc:graphicFrameChg>
      </pc:sldChg>
      <pc:sldChg chg="modSp mod">
        <pc:chgData name="Gudka, Dawna" userId="823cceae-331b-41d6-9a63-34ad6d1db55c" providerId="ADAL" clId="{676E576C-B525-4FF1-97F3-E3DD3E6DEA56}" dt="2024-08-22T13:15:55.025" v="50" actId="20577"/>
        <pc:sldMkLst>
          <pc:docMk/>
          <pc:sldMk cId="1037917088" sldId="5098"/>
        </pc:sldMkLst>
        <pc:graphicFrameChg chg="modGraphic">
          <ac:chgData name="Gudka, Dawna" userId="823cceae-331b-41d6-9a63-34ad6d1db55c" providerId="ADAL" clId="{676E576C-B525-4FF1-97F3-E3DD3E6DEA56}" dt="2024-08-22T13:15:55.025" v="50" actId="20577"/>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addSp delSp modSp mod">
        <pc:chgData name="Gudka, Dawna" userId="823cceae-331b-41d6-9a63-34ad6d1db55c" providerId="ADAL" clId="{819FD98B-32DD-43EF-B791-5CE27314D5CB}" dt="2024-08-15T14:16:08.630" v="38" actId="962"/>
        <pc:sldMkLst>
          <pc:docMk/>
          <pc:sldMk cId="3717000822" sldId="280"/>
        </pc:sldMkLst>
        <pc:spChg chg="mod">
          <ac:chgData name="Gudka, Dawna" userId="823cceae-331b-41d6-9a63-34ad6d1db55c" providerId="ADAL" clId="{819FD98B-32DD-43EF-B791-5CE27314D5CB}" dt="2024-08-15T04:42:59.927" v="26" actId="26606"/>
          <ac:spMkLst>
            <pc:docMk/>
            <pc:sldMk cId="3717000822" sldId="280"/>
            <ac:spMk id="2" creationId="{439B416C-5F6D-56F7-429A-80FD0A190C25}"/>
          </ac:spMkLst>
        </pc:spChg>
        <pc:spChg chg="mod">
          <ac:chgData name="Gudka, Dawna" userId="823cceae-331b-41d6-9a63-34ad6d1db55c" providerId="ADAL" clId="{819FD98B-32DD-43EF-B791-5CE27314D5CB}" dt="2024-08-15T04:42:59.927" v="26" actId="26606"/>
          <ac:spMkLst>
            <pc:docMk/>
            <pc:sldMk cId="3717000822" sldId="280"/>
            <ac:spMk id="3" creationId="{23730712-328A-D55D-1F4E-AFE29CF33EAE}"/>
          </ac:spMkLst>
        </pc:spChg>
        <pc:grpChg chg="add del">
          <ac:chgData name="Gudka, Dawna" userId="823cceae-331b-41d6-9a63-34ad6d1db55c" providerId="ADAL" clId="{819FD98B-32DD-43EF-B791-5CE27314D5CB}" dt="2024-08-15T04:42:59.927" v="26" actId="26606"/>
          <ac:grpSpMkLst>
            <pc:docMk/>
            <pc:sldMk cId="3717000822" sldId="280"/>
            <ac:grpSpMk id="47" creationId="{6258F736-B256-8039-9DC6-F4E49A5C5AD5}"/>
          </ac:grpSpMkLst>
        </pc:grpChg>
        <pc:grpChg chg="add del">
          <ac:chgData name="Gudka, Dawna" userId="823cceae-331b-41d6-9a63-34ad6d1db55c" providerId="ADAL" clId="{819FD98B-32DD-43EF-B791-5CE27314D5CB}" dt="2024-08-15T04:41:53.082" v="6" actId="26606"/>
          <ac:grpSpMkLst>
            <pc:docMk/>
            <pc:sldMk cId="3717000822" sldId="280"/>
            <ac:grpSpMk id="54" creationId="{6258F736-B256-8039-9DC6-F4E49A5C5AD5}"/>
          </ac:grpSpMkLst>
        </pc:grpChg>
        <pc:grpChg chg="add del">
          <ac:chgData name="Gudka, Dawna" userId="823cceae-331b-41d6-9a63-34ad6d1db55c" providerId="ADAL" clId="{819FD98B-32DD-43EF-B791-5CE27314D5CB}" dt="2024-08-15T04:42:59.927" v="26" actId="26606"/>
          <ac:grpSpMkLst>
            <pc:docMk/>
            <pc:sldMk cId="3717000822" sldId="280"/>
            <ac:grpSpMk id="58" creationId="{A5AFD70F-20E3-55D2-E154-7D4FACFBB016}"/>
          </ac:grpSpMkLst>
        </pc:grpChg>
        <pc:grpChg chg="add del">
          <ac:chgData name="Gudka, Dawna" userId="823cceae-331b-41d6-9a63-34ad6d1db55c" providerId="ADAL" clId="{819FD98B-32DD-43EF-B791-5CE27314D5CB}" dt="2024-08-15T04:42:48.688" v="18" actId="26606"/>
          <ac:grpSpMkLst>
            <pc:docMk/>
            <pc:sldMk cId="3717000822" sldId="280"/>
            <ac:grpSpMk id="65" creationId="{A5AFD70F-20E3-55D2-E154-7D4FACFBB016}"/>
          </ac:grpSpMkLst>
        </pc:grpChg>
        <pc:graphicFrameChg chg="mod modGraphic">
          <ac:chgData name="Gudka, Dawna" userId="823cceae-331b-41d6-9a63-34ad6d1db55c" providerId="ADAL" clId="{819FD98B-32DD-43EF-B791-5CE27314D5CB}" dt="2024-08-15T04:42:59.927" v="26" actId="26606"/>
          <ac:graphicFrameMkLst>
            <pc:docMk/>
            <pc:sldMk cId="3717000822" sldId="280"/>
            <ac:graphicFrameMk id="12" creationId="{1AA09EE0-7419-6ED5-4AA1-CC9009509570}"/>
          </ac:graphicFrameMkLst>
        </pc:graphicFrameChg>
        <pc:picChg chg="del">
          <ac:chgData name="Gudka, Dawna" userId="823cceae-331b-41d6-9a63-34ad6d1db55c" providerId="ADAL" clId="{819FD98B-32DD-43EF-B791-5CE27314D5CB}" dt="2024-08-15T04:41:22.531" v="0" actId="478"/>
          <ac:picMkLst>
            <pc:docMk/>
            <pc:sldMk cId="3717000822" sldId="280"/>
            <ac:picMk id="5" creationId="{805B73C8-B481-0E14-A54D-7F264BBC7C9B}"/>
          </ac:picMkLst>
        </pc:picChg>
        <pc:picChg chg="add mod ord">
          <ac:chgData name="Gudka, Dawna" userId="823cceae-331b-41d6-9a63-34ad6d1db55c" providerId="ADAL" clId="{819FD98B-32DD-43EF-B791-5CE27314D5CB}" dt="2024-08-15T14:16:08.630" v="38" actId="962"/>
          <ac:picMkLst>
            <pc:docMk/>
            <pc:sldMk cId="3717000822" sldId="280"/>
            <ac:picMk id="6" creationId="{D2BFC119-3AE6-D41F-3880-644FFF188A10}"/>
          </ac:picMkLst>
        </pc:picChg>
      </pc:sldChg>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sldChg chg="modSp mod">
        <pc:chgData name="Wenzel, Brooke" userId="672bf8d3-b15b-4e02-a6d1-39319a0df09b" providerId="ADAL" clId="{1B6626AE-5116-4124-8B2B-A857ADCEBE09}" dt="2024-05-14T13:10:31.411" v="32" actId="20577"/>
        <pc:sldMkLst>
          <pc:docMk/>
          <pc:sldMk cId="3227145924" sldId="5097"/>
        </pc:sldMkLst>
        <pc:graphicFrameChg chg="modGraphic">
          <ac:chgData name="Wenzel, Brooke" userId="672bf8d3-b15b-4e02-a6d1-39319a0df09b" providerId="ADAL" clId="{1B6626AE-5116-4124-8B2B-A857ADCEBE09}" dt="2024-05-14T13:10:31.411" v="32"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1B6626AE-5116-4124-8B2B-A857ADCEBE09}" dt="2024-05-14T13:10:21.514" v="27" actId="20577"/>
        <pc:sldMkLst>
          <pc:docMk/>
          <pc:sldMk cId="1037917088" sldId="5098"/>
        </pc:sldMkLst>
        <pc:spChg chg="mod">
          <ac:chgData name="Wenzel, Brooke" userId="672bf8d3-b15b-4e02-a6d1-39319a0df09b" providerId="ADAL" clId="{1B6626AE-5116-4124-8B2B-A857ADCEBE09}" dt="2024-05-14T13:09:57.130" v="15" actId="1076"/>
          <ac:spMkLst>
            <pc:docMk/>
            <pc:sldMk cId="1037917088" sldId="5098"/>
            <ac:spMk id="3" creationId="{6BF4B97E-13F4-8EB1-7148-584349E80E76}"/>
          </ac:spMkLst>
        </pc:spChg>
        <pc:graphicFrameChg chg="mod modGraphic">
          <ac:chgData name="Wenzel, Brooke" userId="672bf8d3-b15b-4e02-a6d1-39319a0df09b" providerId="ADAL" clId="{1B6626AE-5116-4124-8B2B-A857ADCEBE09}" dt="2024-05-14T13:10:21.514" v="27"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1B6626AE-5116-4124-8B2B-A857ADCEBE09}" dt="2024-05-14T13:10:06.514" v="17" actId="20577"/>
        <pc:sldMkLst>
          <pc:docMk/>
          <pc:sldMk cId="26054774" sldId="5413"/>
        </pc:sldMkLst>
        <pc:graphicFrameChg chg="modGraphic">
          <ac:chgData name="Wenzel, Brooke" userId="672bf8d3-b15b-4e02-a6d1-39319a0df09b" providerId="ADAL" clId="{1B6626AE-5116-4124-8B2B-A857ADCEBE09}" dt="2024-05-14T13:10:06.514" v="17" actId="20577"/>
          <ac:graphicFrameMkLst>
            <pc:docMk/>
            <pc:sldMk cId="26054774" sldId="5413"/>
            <ac:graphicFrameMk id="5" creationId="{5E4612F7-68C6-57CA-E918-38EF641F73CF}"/>
          </ac:graphicFrameMkLst>
        </pc:graphicFrameChg>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modSp mod">
        <pc:chgData name="Gudka, Dawna" userId="823cceae-331b-41d6-9a63-34ad6d1db55c" providerId="ADAL" clId="{549EA42D-A1CD-45B4-95B1-9F750FDEAE30}" dt="2024-07-25T01:06:15.258" v="588" actId="20577"/>
        <pc:sldMkLst>
          <pc:docMk/>
          <pc:sldMk cId="3044915438" sldId="256"/>
        </pc:sldMkLst>
        <pc:spChg chg="mod">
          <ac:chgData name="Gudka, Dawna" userId="823cceae-331b-41d6-9a63-34ad6d1db55c" providerId="ADAL" clId="{549EA42D-A1CD-45B4-95B1-9F750FDEAE30}" dt="2024-07-25T01:06:15.258" v="588" actId="20577"/>
          <ac:spMkLst>
            <pc:docMk/>
            <pc:sldMk cId="3044915438" sldId="256"/>
            <ac:spMk id="2" creationId="{00000000-0000-0000-0000-000000000000}"/>
          </ac:spMkLst>
        </pc:spChg>
      </pc:sldChg>
      <pc:sldChg chg="modSp mod">
        <pc:chgData name="Gudka, Dawna" userId="823cceae-331b-41d6-9a63-34ad6d1db55c" providerId="ADAL" clId="{549EA42D-A1CD-45B4-95B1-9F750FDEAE30}" dt="2024-07-25T00:20:52.498" v="28" actId="20577"/>
        <pc:sldMkLst>
          <pc:docMk/>
          <pc:sldMk cId="1037917088" sldId="5098"/>
        </pc:sldMkLst>
        <pc:graphicFrameChg chg="mod modGraphic">
          <ac:chgData name="Gudka, Dawna" userId="823cceae-331b-41d6-9a63-34ad6d1db55c" providerId="ADAL" clId="{549EA42D-A1CD-45B4-95B1-9F750FDEAE30}" dt="2024-07-25T00:20:52.498" v="28"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modSp mod">
        <pc:chgData name="Ward, Reagan" userId="27291eb4-8241-4961-9e69-8c66e34cc5b0" providerId="ADAL" clId="{B1212C89-0C1F-4FCA-850B-764C66D906EE}" dt="2024-05-08T19:05:44.117" v="0" actId="6549"/>
        <pc:sldMkLst>
          <pc:docMk/>
          <pc:sldMk cId="1212467416" sldId="261"/>
        </pc:sldMkLst>
        <pc:graphicFrameChg chg="modGraphic">
          <ac:chgData name="Ward, Reagan" userId="27291eb4-8241-4961-9e69-8c66e34cc5b0" providerId="ADAL" clId="{B1212C89-0C1F-4FCA-850B-764C66D906EE}" dt="2024-05-08T19:05:44.117" v="0" actId="6549"/>
          <ac:graphicFrameMkLst>
            <pc:docMk/>
            <pc:sldMk cId="1212467416" sldId="261"/>
            <ac:graphicFrameMk id="5" creationId="{9C3641C5-EC4F-D3EA-E4A2-8ABB597C5BAA}"/>
          </ac:graphicFrameMkLst>
        </pc:graphicFrameChg>
      </pc:sldChg>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addSp delSp modSp mod">
        <pc:chgData name="Ward, Reagan" userId="27291eb4-8241-4961-9e69-8c66e34cc5b0" providerId="ADAL" clId="{B1212C89-0C1F-4FCA-850B-764C66D906EE}" dt="2024-05-09T15:04:34.702" v="520" actId="478"/>
        <pc:sldMkLst>
          <pc:docMk/>
          <pc:sldMk cId="3717000822" sldId="280"/>
        </pc:sldMkLst>
        <pc:spChg chg="add del mod">
          <ac:chgData name="Ward, Reagan" userId="27291eb4-8241-4961-9e69-8c66e34cc5b0" providerId="ADAL" clId="{B1212C89-0C1F-4FCA-850B-764C66D906EE}" dt="2024-05-09T15:04:34.702" v="520" actId="478"/>
          <ac:spMkLst>
            <pc:docMk/>
            <pc:sldMk cId="3717000822" sldId="280"/>
            <ac:spMk id="4" creationId="{EB96E32B-8FF2-B32D-0609-FDD0A7F6DE49}"/>
          </ac:spMkLst>
        </pc:spChg>
        <pc:graphicFrameChg chg="mod">
          <ac:chgData name="Ward, Reagan" userId="27291eb4-8241-4961-9e69-8c66e34cc5b0" providerId="ADAL" clId="{B1212C89-0C1F-4FCA-850B-764C66D906EE}" dt="2024-05-08T19:07:31.295" v="115" actId="5793"/>
          <ac:graphicFrameMkLst>
            <pc:docMk/>
            <pc:sldMk cId="3717000822" sldId="280"/>
            <ac:graphicFrameMk id="12" creationId="{1AA09EE0-7419-6ED5-4AA1-CC9009509570}"/>
          </ac:graphicFrameMkLst>
        </pc:graphicFrameChg>
        <pc:picChg chg="mod">
          <ac:chgData name="Ward, Reagan" userId="27291eb4-8241-4961-9e69-8c66e34cc5b0" providerId="ADAL" clId="{B1212C89-0C1F-4FCA-850B-764C66D906EE}" dt="2024-05-09T15:04:31.605" v="519" actId="14826"/>
          <ac:picMkLst>
            <pc:docMk/>
            <pc:sldMk cId="3717000822" sldId="280"/>
            <ac:picMk id="1026" creationId="{434D2022-96B5-22AA-7336-44BC0B6ECAB4}"/>
          </ac:picMkLst>
        </pc:picChg>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B1212C89-0C1F-4FCA-850B-764C66D906EE}" dt="2024-05-08T19:13:39.266" v="506" actId="20577"/>
        <pc:sldMkLst>
          <pc:docMk/>
          <pc:sldMk cId="1037917088" sldId="5098"/>
        </pc:sldMkLst>
        <pc:graphicFrameChg chg="modGraphic">
          <ac:chgData name="Ward, Reagan" userId="27291eb4-8241-4961-9e69-8c66e34cc5b0" providerId="ADAL" clId="{B1212C89-0C1F-4FCA-850B-764C66D906EE}" dt="2024-05-08T19:13:39.266" v="506"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addSp modSp mod">
        <pc:chgData name="Wenzel, Brooke" userId="672bf8d3-b15b-4e02-a6d1-39319a0df09b" providerId="ADAL" clId="{4B8FEB7C-EF5D-4BE4-A761-5B2B9FB6C56A}" dt="2024-06-26T15:03:49.038" v="156" actId="20577"/>
        <pc:sldMkLst>
          <pc:docMk/>
          <pc:sldMk cId="1037917088" sldId="5098"/>
        </pc:sldMkLst>
        <pc:graphicFrameChg chg="mod modGraphic">
          <ac:chgData name="Wenzel, Brooke" userId="672bf8d3-b15b-4e02-a6d1-39319a0df09b" providerId="ADAL" clId="{4B8FEB7C-EF5D-4BE4-A761-5B2B9FB6C56A}" dt="2024-06-26T15:03:49.038" v="156" actId="20577"/>
          <ac:graphicFrameMkLst>
            <pc:docMk/>
            <pc:sldMk cId="1037917088" sldId="5098"/>
            <ac:graphicFrameMk id="5" creationId="{5E4612F7-68C6-57CA-E918-38EF641F73CF}"/>
          </ac:graphicFrameMkLst>
        </pc:graphicFrameChg>
        <pc:graphicFrameChg chg="add mod">
          <ac:chgData name="Wenzel, Brooke" userId="672bf8d3-b15b-4e02-a6d1-39319a0df09b" providerId="ADAL" clId="{4B8FEB7C-EF5D-4BE4-A761-5B2B9FB6C56A}" dt="2024-06-26T15:03:25.694" v="95"/>
          <ac:graphicFrameMkLst>
            <pc:docMk/>
            <pc:sldMk cId="1037917088" sldId="5098"/>
            <ac:graphicFrameMk id="6" creationId="{7793F5BD-C6F3-1F24-9CA9-FC2EEECC9D02}"/>
          </ac:graphicFrameMkLst>
        </pc:graphicFrame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8:51.677" v="26" actId="207"/>
        <pc:sldMkLst>
          <pc:docMk/>
          <pc:sldMk cId="1037917088" sldId="5098"/>
        </pc:sldMkLst>
        <pc:graphicFrameChg chg="modGraphic">
          <ac:chgData name="Ward, Reagan" userId="27291eb4-8241-4961-9e69-8c66e34cc5b0" providerId="ADAL" clId="{4EEEF422-79E5-4ED2-9E8C-57196E20F121}" dt="2024-06-26T20:08:51.677" v="26" actId="207"/>
          <ac:graphicFrameMkLst>
            <pc:docMk/>
            <pc:sldMk cId="1037917088" sldId="5098"/>
            <ac:graphicFrameMk id="5" creationId="{5E4612F7-68C6-57CA-E918-38EF641F73CF}"/>
          </ac:graphicFrameMkLst>
        </pc:graphicFrame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2:06:40.050" v="37" actId="20577"/>
        <pc:sldMkLst>
          <pc:docMk/>
          <pc:sldMk cId="1037917088" sldId="5098"/>
        </pc:sldMkLst>
        <pc:graphicFrameChg chg="mod modGraphic">
          <ac:chgData name="Gudka, Dawna" userId="823cceae-331b-41d6-9a63-34ad6d1db55c" providerId="ADAL" clId="{DE23817A-57F2-4AB5-AB81-8773A672682C}" dt="2024-07-18T12:06:40.050" v="37"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sldChg chg="modSp mod">
        <pc:chgData name="Ward, Reagan" userId="27291eb4-8241-4961-9e69-8c66e34cc5b0" providerId="ADAL" clId="{88127BAC-A119-4C7E-9B13-E321B09A3B62}" dt="2024-05-15T21:36:20.943" v="148" actId="20577"/>
        <pc:sldMkLst>
          <pc:docMk/>
          <pc:sldMk cId="1212467416" sldId="261"/>
        </pc:sldMkLst>
        <pc:graphicFrameChg chg="modGraphic">
          <ac:chgData name="Ward, Reagan" userId="27291eb4-8241-4961-9e69-8c66e34cc5b0" providerId="ADAL" clId="{88127BAC-A119-4C7E-9B13-E321B09A3B62}" dt="2024-05-15T21:36:20.943" v="148"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8127BAC-A119-4C7E-9B13-E321B09A3B62}" dt="2024-05-14T14:06:07.690" v="19" actId="404"/>
        <pc:sldMkLst>
          <pc:docMk/>
          <pc:sldMk cId="3717000822" sldId="280"/>
        </pc:sldMkLst>
        <pc:graphicFrameChg chg="modGraphic">
          <ac:chgData name="Ward, Reagan" userId="27291eb4-8241-4961-9e69-8c66e34cc5b0" providerId="ADAL" clId="{88127BAC-A119-4C7E-9B13-E321B09A3B62}" dt="2024-05-14T14:06:07.690" v="19" actId="404"/>
          <ac:graphicFrameMkLst>
            <pc:docMk/>
            <pc:sldMk cId="3717000822" sldId="280"/>
            <ac:graphicFrameMk id="12" creationId="{1AA09EE0-7419-6ED5-4AA1-CC9009509570}"/>
          </ac:graphicFrameMkLst>
        </pc:graphicFrameChg>
      </pc:sldChg>
      <pc:sldChg chg="modSp mod">
        <pc:chgData name="Ward, Reagan" userId="27291eb4-8241-4961-9e69-8c66e34cc5b0" providerId="ADAL" clId="{88127BAC-A119-4C7E-9B13-E321B09A3B62}" dt="2024-05-14T14:05:41.119" v="18" actId="1076"/>
        <pc:sldMkLst>
          <pc:docMk/>
          <pc:sldMk cId="3227145924" sldId="5097"/>
        </pc:sldMkLst>
        <pc:spChg chg="mod">
          <ac:chgData name="Ward, Reagan" userId="27291eb4-8241-4961-9e69-8c66e34cc5b0" providerId="ADAL" clId="{88127BAC-A119-4C7E-9B13-E321B09A3B62}" dt="2024-05-14T14:05:41.119" v="18" actId="1076"/>
          <ac:spMkLst>
            <pc:docMk/>
            <pc:sldMk cId="3227145924" sldId="5097"/>
            <ac:spMk id="8" creationId="{615A4E22-3BFB-B4B8-B3DD-2E0607D5D581}"/>
          </ac:spMkLst>
        </pc:spChg>
        <pc:graphicFrameChg chg="modGraphic">
          <ac:chgData name="Ward, Reagan" userId="27291eb4-8241-4961-9e69-8c66e34cc5b0" providerId="ADAL" clId="{88127BAC-A119-4C7E-9B13-E321B09A3B62}" dt="2024-05-14T14:04:18.007" v="6" actId="113"/>
          <ac:graphicFrameMkLst>
            <pc:docMk/>
            <pc:sldMk cId="3227145924" sldId="5097"/>
            <ac:graphicFrameMk id="7" creationId="{2864BB53-F741-4FFC-0348-1AC10AD60EEB}"/>
          </ac:graphicFrameMkLst>
        </pc:graphicFrameChg>
      </pc:sldChg>
      <pc:sldChg chg="modSp mod">
        <pc:chgData name="Ward, Reagan" userId="27291eb4-8241-4961-9e69-8c66e34cc5b0" providerId="ADAL" clId="{88127BAC-A119-4C7E-9B13-E321B09A3B62}" dt="2024-05-16T14:02:18.313" v="180"/>
        <pc:sldMkLst>
          <pc:docMk/>
          <pc:sldMk cId="1037917088" sldId="5098"/>
        </pc:sldMkLst>
        <pc:spChg chg="mod">
          <ac:chgData name="Ward, Reagan" userId="27291eb4-8241-4961-9e69-8c66e34cc5b0" providerId="ADAL" clId="{88127BAC-A119-4C7E-9B13-E321B09A3B62}" dt="2024-05-14T14:05:36.274" v="17" actId="1076"/>
          <ac:spMkLst>
            <pc:docMk/>
            <pc:sldMk cId="1037917088" sldId="5098"/>
            <ac:spMk id="3" creationId="{6BF4B97E-13F4-8EB1-7148-584349E80E76}"/>
          </ac:spMkLst>
        </pc:spChg>
        <pc:graphicFrameChg chg="mod modGraphic">
          <ac:chgData name="Ward, Reagan" userId="27291eb4-8241-4961-9e69-8c66e34cc5b0" providerId="ADAL" clId="{88127BAC-A119-4C7E-9B13-E321B09A3B62}" dt="2024-05-16T14:02:18.313" v="180"/>
          <ac:graphicFrameMkLst>
            <pc:docMk/>
            <pc:sldMk cId="1037917088" sldId="5098"/>
            <ac:graphicFrameMk id="5" creationId="{5E4612F7-68C6-57CA-E918-38EF641F73CF}"/>
          </ac:graphicFrameMkLst>
        </pc:graphicFrameChg>
      </pc:sldChg>
      <pc:sldChg chg="modSp mod">
        <pc:chgData name="Ward, Reagan" userId="27291eb4-8241-4961-9e69-8c66e34cc5b0" providerId="ADAL" clId="{88127BAC-A119-4C7E-9B13-E321B09A3B62}" dt="2024-05-14T14:05:30.491" v="16" actId="1076"/>
        <pc:sldMkLst>
          <pc:docMk/>
          <pc:sldMk cId="26054774" sldId="5413"/>
        </pc:sldMkLst>
        <pc:spChg chg="mod">
          <ac:chgData name="Ward, Reagan" userId="27291eb4-8241-4961-9e69-8c66e34cc5b0" providerId="ADAL" clId="{88127BAC-A119-4C7E-9B13-E321B09A3B62}" dt="2024-05-14T14:05:30.491" v="16" actId="1076"/>
          <ac:spMkLst>
            <pc:docMk/>
            <pc:sldMk cId="26054774" sldId="5413"/>
            <ac:spMk id="3" creationId="{6BF4B97E-13F4-8EB1-7148-584349E80E76}"/>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modSp mod">
        <pc:chgData name="Gudka, Dawna" userId="823cceae-331b-41d6-9a63-34ad6d1db55c" providerId="ADAL" clId="{F9252A39-FB54-448D-ADAC-7F6E67B613FB}" dt="2024-06-26T15:13:10.427" v="173" actId="6549"/>
        <pc:sldMkLst>
          <pc:docMk/>
          <pc:sldMk cId="1212467416" sldId="261"/>
        </pc:sldMkLst>
        <pc:graphicFrameChg chg="mod modGraphic">
          <ac:chgData name="Gudka, Dawna" userId="823cceae-331b-41d6-9a63-34ad6d1db55c" providerId="ADAL" clId="{F9252A39-FB54-448D-ADAC-7F6E67B613FB}" dt="2024-06-26T15:13:10.427" v="173" actId="6549"/>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F9252A39-FB54-448D-ADAC-7F6E67B613FB}" dt="2024-06-26T17:44:32.052" v="1240" actId="962"/>
        <pc:sldMkLst>
          <pc:docMk/>
          <pc:sldMk cId="3717000822" sldId="280"/>
        </pc:sldMkLst>
        <pc:graphicFrameChg chg="mod">
          <ac:chgData name="Gudka, Dawna" userId="823cceae-331b-41d6-9a63-34ad6d1db55c" providerId="ADAL" clId="{F9252A39-FB54-448D-ADAC-7F6E67B613FB}" dt="2024-06-26T15:20:40.369" v="573"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F9252A39-FB54-448D-ADAC-7F6E67B613FB}" dt="2024-06-26T17:44:32.052" v="1240" actId="962"/>
          <ac:picMkLst>
            <pc:docMk/>
            <pc:sldMk cId="3717000822" sldId="280"/>
            <ac:picMk id="4" creationId="{01A46CF0-93FC-0F57-08AB-2C33C5DB812D}"/>
          </ac:picMkLst>
        </pc:picChg>
      </pc:sldChg>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pc:chgData name="Gudka, Dawna" userId="823cceae-331b-41d6-9a63-34ad6d1db55c" providerId="ADAL" clId="{F9252A39-FB54-448D-ADAC-7F6E67B613FB}" dt="2024-06-26T15:14:14.400" v="243" actId="20577"/>
        <pc:sldMkLst>
          <pc:docMk/>
          <pc:sldMk cId="1037917088" sldId="5098"/>
        </pc:sldMkLst>
        <pc:graphicFrameChg chg="modGraphic">
          <ac:chgData name="Gudka, Dawna" userId="823cceae-331b-41d6-9a63-34ad6d1db55c" providerId="ADAL" clId="{F9252A39-FB54-448D-ADAC-7F6E67B613FB}" dt="2024-06-26T15:14:14.400" v="243" actId="20577"/>
          <ac:graphicFrameMkLst>
            <pc:docMk/>
            <pc:sldMk cId="1037917088" sldId="5098"/>
            <ac:graphicFrameMk id="5" creationId="{5E4612F7-68C6-57CA-E918-38EF641F73CF}"/>
          </ac:graphicFrameMkLst>
        </pc:graphicFrame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0T15:01:34.717" v="280" actId="2165"/>
      <pc:docMkLst>
        <pc:docMk/>
      </pc:docMkLst>
      <pc:sldChg chg="modSp mod">
        <pc:chgData name="Wenzel, Brooke" userId="672bf8d3-b15b-4e02-a6d1-39319a0df09b" providerId="ADAL" clId="{1BD1757E-9745-46DD-8E3C-E650BAC3F6AA}" dt="2024-08-19T16:05:32.854" v="3" actId="20577"/>
        <pc:sldMkLst>
          <pc:docMk/>
          <pc:sldMk cId="3044915438" sldId="256"/>
        </pc:sldMkLst>
        <pc:spChg chg="mod">
          <ac:chgData name="Wenzel, Brooke" userId="672bf8d3-b15b-4e02-a6d1-39319a0df09b" providerId="ADAL" clId="{1BD1757E-9745-46DD-8E3C-E650BAC3F6AA}" dt="2024-08-19T16:05:32.854" v="3" actId="20577"/>
          <ac:spMkLst>
            <pc:docMk/>
            <pc:sldMk cId="3044915438" sldId="256"/>
            <ac:spMk id="2" creationId="{00000000-0000-0000-0000-000000000000}"/>
          </ac:spMkLst>
        </pc:spChg>
      </pc:sldChg>
      <pc:sldChg chg="modSp mod">
        <pc:chgData name="Wenzel, Brooke" userId="672bf8d3-b15b-4e02-a6d1-39319a0df09b" providerId="ADAL" clId="{1BD1757E-9745-46DD-8E3C-E650BAC3F6AA}" dt="2024-08-20T15:01:34.717" v="280" actId="2165"/>
        <pc:sldMkLst>
          <pc:docMk/>
          <pc:sldMk cId="1212467416" sldId="261"/>
        </pc:sldMkLst>
        <pc:graphicFrameChg chg="modGraphic">
          <ac:chgData name="Wenzel, Brooke" userId="672bf8d3-b15b-4e02-a6d1-39319a0df09b" providerId="ADAL" clId="{1BD1757E-9745-46DD-8E3C-E650BAC3F6AA}" dt="2024-08-20T15:01:34.717" v="280" actId="2165"/>
          <ac:graphicFrameMkLst>
            <pc:docMk/>
            <pc:sldMk cId="1212467416" sldId="261"/>
            <ac:graphicFrameMk id="5" creationId="{9C3641C5-EC4F-D3EA-E4A2-8ABB597C5BAA}"/>
          </ac:graphicFrameMkLst>
        </pc:graphicFrameChg>
      </pc:sldChg>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modSp mod">
        <pc:chgData name="Wenzel, Brooke" userId="672bf8d3-b15b-4e02-a6d1-39319a0df09b" providerId="ADAL" clId="{1BD1757E-9745-46DD-8E3C-E650BAC3F6AA}" dt="2024-08-19T16:21:58.961" v="271" actId="20577"/>
        <pc:sldMkLst>
          <pc:docMk/>
          <pc:sldMk cId="1037917088" sldId="5098"/>
        </pc:sldMkLst>
        <pc:spChg chg="mod">
          <ac:chgData name="Wenzel, Brooke" userId="672bf8d3-b15b-4e02-a6d1-39319a0df09b" providerId="ADAL" clId="{1BD1757E-9745-46DD-8E3C-E650BAC3F6AA}" dt="2024-08-19T16:21:51.898" v="265" actId="1076"/>
          <ac:spMkLst>
            <pc:docMk/>
            <pc:sldMk cId="1037917088" sldId="5098"/>
            <ac:spMk id="3" creationId="{6BF4B97E-13F4-8EB1-7148-584349E80E76}"/>
          </ac:spMkLst>
        </pc:spChg>
        <pc:graphicFrameChg chg="mod modGraphic">
          <ac:chgData name="Wenzel, Brooke" userId="672bf8d3-b15b-4e02-a6d1-39319a0df09b" providerId="ADAL" clId="{1BD1757E-9745-46DD-8E3C-E650BAC3F6AA}" dt="2024-08-19T16:21:58.961" v="271" actId="20577"/>
          <ac:graphicFrameMkLst>
            <pc:docMk/>
            <pc:sldMk cId="1037917088" sldId="5098"/>
            <ac:graphicFrameMk id="5" creationId="{5E4612F7-68C6-57CA-E918-38EF641F73CF}"/>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modSp mod">
        <pc:chgData name="Heitman, Lindsey" userId="a9773a47-99d2-4599-9377-6d37e9ec0bd3" providerId="ADAL" clId="{3C1F988A-3E3A-40F7-8283-44481E9AE0F4}" dt="2024-05-23T12:58:39.471" v="2430" actId="20577"/>
        <pc:sldMkLst>
          <pc:docMk/>
          <pc:sldMk cId="1037917088" sldId="5098"/>
        </pc:sldMkLst>
        <pc:graphicFrameChg chg="mod modGraphic">
          <ac:chgData name="Heitman, Lindsey" userId="a9773a47-99d2-4599-9377-6d37e9ec0bd3" providerId="ADAL" clId="{3C1F988A-3E3A-40F7-8283-44481E9AE0F4}" dt="2024-05-23T12:58:39.471" v="2430"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modSp mod">
        <pc:chgData name="Hoffman, Peter" userId="673cee94-26bd-4c2a-ab82-1b3669e2f049" providerId="ADAL" clId="{91263EC2-EA2A-427C-8AD2-CB5111FBCBEA}" dt="2024-05-21T21:31:56.289" v="3" actId="20577"/>
        <pc:sldMkLst>
          <pc:docMk/>
          <pc:sldMk cId="3044915438" sldId="256"/>
        </pc:sldMkLst>
        <pc:spChg chg="mod">
          <ac:chgData name="Hoffman, Peter" userId="673cee94-26bd-4c2a-ab82-1b3669e2f049" providerId="ADAL" clId="{91263EC2-EA2A-427C-8AD2-CB5111FBCBEA}" dt="2024-05-21T21:31:56.289" v="3" actId="20577"/>
          <ac:spMkLst>
            <pc:docMk/>
            <pc:sldMk cId="3044915438" sldId="256"/>
            <ac:spMk id="2" creationId="{00000000-0000-0000-0000-000000000000}"/>
          </ac:spMkLst>
        </pc:spChg>
      </pc:sldChg>
      <pc:sldChg chg="modSp mod">
        <pc:chgData name="Hoffman, Peter" userId="673cee94-26bd-4c2a-ab82-1b3669e2f049" providerId="ADAL" clId="{91263EC2-EA2A-427C-8AD2-CB5111FBCBEA}" dt="2024-05-23T14:43:15.962" v="485" actId="2165"/>
        <pc:sldMkLst>
          <pc:docMk/>
          <pc:sldMk cId="1212467416" sldId="261"/>
        </pc:sldMkLst>
        <pc:graphicFrameChg chg="mod modGraphic">
          <ac:chgData name="Hoffman, Peter" userId="673cee94-26bd-4c2a-ab82-1b3669e2f049" providerId="ADAL" clId="{91263EC2-EA2A-427C-8AD2-CB5111FBCBEA}" dt="2024-05-23T14:43:15.962" v="485"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modSp">
        <pc:chgData name="Hoffman, Peter" userId="673cee94-26bd-4c2a-ab82-1b3669e2f049" providerId="ADAL" clId="{91263EC2-EA2A-427C-8AD2-CB5111FBCBEA}" dt="2024-05-21T21:32:07.090" v="14" actId="20577"/>
        <pc:sldMkLst>
          <pc:docMk/>
          <pc:sldMk cId="3717000822" sldId="280"/>
        </pc:sldMkLst>
        <pc:graphicFrameChg chg="mod">
          <ac:chgData name="Hoffman, Peter" userId="673cee94-26bd-4c2a-ab82-1b3669e2f049" providerId="ADAL" clId="{91263EC2-EA2A-427C-8AD2-CB5111FBCBEA}" dt="2024-05-21T21:32:07.090" v="14" actId="20577"/>
          <ac:graphicFrameMkLst>
            <pc:docMk/>
            <pc:sldMk cId="3717000822" sldId="280"/>
            <ac:graphicFrameMk id="12" creationId="{1AA09EE0-7419-6ED5-4AA1-CC9009509570}"/>
          </ac:graphicFrameMkLst>
        </pc:graphicFrameChg>
      </pc:sldChg>
      <pc:sldChg chg="modSp add mod">
        <pc:chgData name="Hoffman, Peter" userId="673cee94-26bd-4c2a-ab82-1b3669e2f049" providerId="ADAL" clId="{91263EC2-EA2A-427C-8AD2-CB5111FBCBEA}" dt="2024-05-22T21:10:14.966" v="211" actId="13926"/>
        <pc:sldMkLst>
          <pc:docMk/>
          <pc:sldMk cId="1991320786" sldId="4834"/>
        </pc:sldMkLst>
        <pc:graphicFrameChg chg="modGraphic">
          <ac:chgData name="Hoffman, Peter" userId="673cee94-26bd-4c2a-ab82-1b3669e2f049" providerId="ADAL" clId="{91263EC2-EA2A-427C-8AD2-CB5111FBCBEA}" dt="2024-05-22T21:10:14.966" v="211"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sldMasterChg chg="delSldLayout">
        <pc:chgData name="Hoffman, Peter" userId="673cee94-26bd-4c2a-ab82-1b3669e2f049" providerId="ADAL" clId="{91263EC2-EA2A-427C-8AD2-CB5111FBCBEA}" dt="2024-05-21T21:34:19.371" v="209" actId="2696"/>
        <pc:sldMasterMkLst>
          <pc:docMk/>
          <pc:sldMasterMk cId="2150711039" sldId="2147483676"/>
        </pc:sldMasterMkLst>
        <pc:sldLayoutChg chg="del">
          <pc:chgData name="Hoffman, Peter" userId="673cee94-26bd-4c2a-ab82-1b3669e2f049" providerId="ADAL" clId="{91263EC2-EA2A-427C-8AD2-CB5111FBCBEA}" dt="2024-05-21T21:34:19.371" v="209" actId="2696"/>
          <pc:sldLayoutMkLst>
            <pc:docMk/>
            <pc:sldMasterMk cId="2150711039" sldId="2147483676"/>
            <pc:sldLayoutMk cId="540765860" sldId="2147483706"/>
          </pc:sldLayoutMkLst>
        </pc:sldLayoutChg>
        <pc:sldLayoutChg chg="del">
          <pc:chgData name="Hoffman, Peter" userId="673cee94-26bd-4c2a-ab82-1b3669e2f049" providerId="ADAL" clId="{91263EC2-EA2A-427C-8AD2-CB5111FBCBEA}" dt="2024-05-21T21:34:19.371" v="209" actId="2696"/>
          <pc:sldLayoutMkLst>
            <pc:docMk/>
            <pc:sldMasterMk cId="2150711039" sldId="2147483676"/>
            <pc:sldLayoutMk cId="4158279236" sldId="2147483707"/>
          </pc:sldLayoutMkLst>
        </pc:sldLayoutChg>
      </pc:sldMaster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modSp mod">
        <pc:chgData name="Gudka, Dawna" userId="823cceae-331b-41d6-9a63-34ad6d1db55c" providerId="ADAL" clId="{B0B7EA3B-119C-41D1-8192-96AA432579B4}" dt="2024-05-16T02:38:23.611" v="2102" actId="20577"/>
        <pc:sldMkLst>
          <pc:docMk/>
          <pc:sldMk cId="1037917088" sldId="5098"/>
        </pc:sldMkLst>
        <pc:graphicFrameChg chg="mod modGraphic">
          <ac:chgData name="Gudka, Dawna" userId="823cceae-331b-41d6-9a63-34ad6d1db55c" providerId="ADAL" clId="{B0B7EA3B-119C-41D1-8192-96AA432579B4}" dt="2024-05-16T02:38:23.611" v="2102" actId="20577"/>
          <ac:graphicFrameMkLst>
            <pc:docMk/>
            <pc:sldMk cId="1037917088" sldId="5098"/>
            <ac:graphicFrameMk id="5" creationId="{5E4612F7-68C6-57CA-E918-38EF641F73CF}"/>
          </ac:graphicFrameMkLst>
        </pc:graphicFrame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modSp mod">
        <pc:chgData name="Heitman, Lindsey" userId="a9773a47-99d2-4599-9377-6d37e9ec0bd3" providerId="ADAL" clId="{ED4A72F2-A37A-4785-8787-361AB7878AC5}" dt="2024-08-21T21:23:24.061" v="94" actId="20577"/>
        <pc:sldMkLst>
          <pc:docMk/>
          <pc:sldMk cId="1212467416" sldId="261"/>
        </pc:sldMkLst>
        <pc:graphicFrameChg chg="modGraphic">
          <ac:chgData name="Heitman, Lindsey" userId="a9773a47-99d2-4599-9377-6d37e9ec0bd3" providerId="ADAL" clId="{ED4A72F2-A37A-4785-8787-361AB7878AC5}" dt="2024-08-21T21:23:24.061" v="94" actId="20577"/>
          <ac:graphicFrameMkLst>
            <pc:docMk/>
            <pc:sldMk cId="1212467416" sldId="261"/>
            <ac:graphicFrameMk id="5" creationId="{9C3641C5-EC4F-D3EA-E4A2-8ABB597C5BAA}"/>
          </ac:graphicFrameMkLst>
        </pc:graphicFrameChg>
      </pc:sldChg>
      <pc:sldChg chg="add">
        <pc:chgData name="Heitman, Lindsey" userId="a9773a47-99d2-4599-9377-6d37e9ec0bd3" providerId="ADAL" clId="{ED4A72F2-A37A-4785-8787-361AB7878AC5}" dt="2024-08-21T21:31:30.131" v="261"/>
        <pc:sldMkLst>
          <pc:docMk/>
          <pc:sldMk cId="525739044" sldId="2201"/>
        </pc:sldMkLst>
      </pc:sldChg>
      <pc:sldChg chg="modSp mod">
        <pc:chgData name="Heitman, Lindsey" userId="a9773a47-99d2-4599-9377-6d37e9ec0bd3" providerId="ADAL" clId="{ED4A72F2-A37A-4785-8787-361AB7878AC5}" dt="2024-08-21T21:29:47.916" v="256" actId="20577"/>
        <pc:sldMkLst>
          <pc:docMk/>
          <pc:sldMk cId="1037917088" sldId="5098"/>
        </pc:sldMkLst>
        <pc:graphicFrameChg chg="modGraphic">
          <ac:chgData name="Heitman, Lindsey" userId="a9773a47-99d2-4599-9377-6d37e9ec0bd3" providerId="ADAL" clId="{ED4A72F2-A37A-4785-8787-361AB7878AC5}" dt="2024-08-21T21:29:47.916" v="256" actId="20577"/>
          <ac:graphicFrameMkLst>
            <pc:docMk/>
            <pc:sldMk cId="1037917088" sldId="5098"/>
            <ac:graphicFrameMk id="5" creationId="{5E4612F7-68C6-57CA-E918-38EF641F73CF}"/>
          </ac:graphicFrameMkLst>
        </pc:graphicFrameChg>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1:11.892" v="260"/>
        <pc:sldMkLst>
          <pc:docMk/>
          <pc:sldMk cId="1262648449" sldId="5455"/>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chemeClr val="accent6">
                  <a:lumMod val="10000"/>
                  <a:alpha val="89804"/>
                </a:schemeClr>
              </a:solidFill>
              <a:ln w="19050">
                <a:solidFill>
                  <a:schemeClr val="lt1"/>
                </a:solidFill>
              </a:ln>
              <a:effectLst/>
            </c:spPr>
            <c:extLst>
              <c:ext xmlns:c16="http://schemas.microsoft.com/office/drawing/2014/chart" uri="{C3380CC4-5D6E-409C-BE32-E72D297353CC}">
                <c16:uniqueId val="{00000001-C54F-46D7-AB6C-9537D4D07FD2}"/>
              </c:ext>
            </c:extLst>
          </c:dPt>
          <c:dPt>
            <c:idx val="1"/>
            <c:bubble3D val="0"/>
            <c:spPr>
              <a:solidFill>
                <a:srgbClr val="C32032"/>
              </a:solidFill>
              <a:ln w="19050">
                <a:solidFill>
                  <a:schemeClr val="lt1"/>
                </a:solidFill>
              </a:ln>
              <a:effectLst/>
            </c:spPr>
            <c:extLst>
              <c:ext xmlns:c16="http://schemas.microsoft.com/office/drawing/2014/chart" uri="{C3380CC4-5D6E-409C-BE32-E72D297353CC}">
                <c16:uniqueId val="{00000002-C54F-46D7-AB6C-9537D4D07FD2}"/>
              </c:ext>
            </c:extLst>
          </c:dPt>
          <c:dPt>
            <c:idx val="2"/>
            <c:bubble3D val="0"/>
            <c:spPr>
              <a:solidFill>
                <a:srgbClr val="F8B333"/>
              </a:solidFill>
              <a:ln w="19050">
                <a:solidFill>
                  <a:schemeClr val="lt1"/>
                </a:solidFill>
              </a:ln>
              <a:effectLst/>
            </c:spPr>
            <c:extLst>
              <c:ext xmlns:c16="http://schemas.microsoft.com/office/drawing/2014/chart" uri="{C3380CC4-5D6E-409C-BE32-E72D297353CC}">
                <c16:uniqueId val="{00000003-C54F-46D7-AB6C-9537D4D07FD2}"/>
              </c:ext>
            </c:extLst>
          </c:dPt>
          <c:dPt>
            <c:idx val="3"/>
            <c:bubble3D val="0"/>
            <c:spPr>
              <a:solidFill>
                <a:srgbClr val="077682"/>
              </a:solidFill>
              <a:ln w="19050">
                <a:solidFill>
                  <a:schemeClr val="lt1"/>
                </a:solidFill>
              </a:ln>
              <a:effectLst/>
            </c:spPr>
            <c:extLst>
              <c:ext xmlns:c16="http://schemas.microsoft.com/office/drawing/2014/chart" uri="{C3380CC4-5D6E-409C-BE32-E72D297353CC}">
                <c16:uniqueId val="{00000004-C54F-46D7-AB6C-9537D4D07FD2}"/>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5-C54F-46D7-AB6C-9537D4D07FD2}"/>
              </c:ext>
            </c:extLst>
          </c:dPt>
          <c:dLbls>
            <c:dLbl>
              <c:idx val="0"/>
              <c:layout>
                <c:manualLayout>
                  <c:x val="-2.2058823529411766E-2"/>
                  <c:y val="7.0175438596491229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4F-46D7-AB6C-9537D4D07F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Data</c:v>
                </c:pt>
                <c:pt idx="1">
                  <c:v>100+ errors</c:v>
                </c:pt>
                <c:pt idx="2">
                  <c:v>1-99 errors</c:v>
                </c:pt>
                <c:pt idx="3">
                  <c:v>Error Free</c:v>
                </c:pt>
                <c:pt idx="4">
                  <c:v>Submitted</c:v>
                </c:pt>
              </c:strCache>
            </c:strRef>
          </c:cat>
          <c:val>
            <c:numRef>
              <c:f>Sheet1!$B$2:$B$6</c:f>
              <c:numCache>
                <c:formatCode>General</c:formatCode>
                <c:ptCount val="5"/>
                <c:pt idx="0">
                  <c:v>1</c:v>
                </c:pt>
                <c:pt idx="1">
                  <c:v>13</c:v>
                </c:pt>
                <c:pt idx="2">
                  <c:v>57</c:v>
                </c:pt>
                <c:pt idx="3">
                  <c:v>64</c:v>
                </c:pt>
                <c:pt idx="4">
                  <c:v>50</c:v>
                </c:pt>
              </c:numCache>
            </c:numRef>
          </c:val>
          <c:extLst>
            <c:ext xmlns:c16="http://schemas.microsoft.com/office/drawing/2014/chart" uri="{C3380CC4-5D6E-409C-BE32-E72D297353CC}">
              <c16:uniqueId val="{00000000-C54F-46D7-AB6C-9537D4D07F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4C0_8D04039E.xml><?xml version="1.0" encoding="utf-8"?>
<p188:cmLst xmlns:a="http://schemas.openxmlformats.org/drawingml/2006/main" xmlns:r="http://schemas.openxmlformats.org/officeDocument/2006/relationships" xmlns:p188="http://schemas.microsoft.com/office/powerpoint/2018/8/main">
  <p188:cm id="{72722A84-197F-448F-947A-52C969D8BB25}" authorId="{68DEF180-E86F-5349-B332-F33806608013}" status="resolved" created="2024-07-17T17:56:04.192">
    <ac:txMkLst xmlns:ac="http://schemas.microsoft.com/office/drawing/2013/main/command">
      <pc:docMk xmlns:pc="http://schemas.microsoft.com/office/powerpoint/2013/main/command"/>
      <pc:sldMk xmlns:pc="http://schemas.microsoft.com/office/powerpoint/2013/main/command" cId="2365850526" sldId="5312"/>
      <ac:spMk id="3" creationId="{F737E5AD-A4D8-5218-9778-9BFD2F764487}"/>
      <ac:txMk cp="0">
        <ac:context len="456" hash="3486251132"/>
      </ac:txMk>
    </ac:txMkLst>
    <p188:pos x="2143539" y="701703"/>
    <p188:txBody>
      <a:bodyPr/>
      <a:lstStyle/>
      <a:p>
        <a:r>
          <a:rPr lang="en-US"/>
          <a:t>Every</a:t>
        </a:r>
      </a:p>
    </p188:txBody>
  </p188:cm>
  <p188:cm id="{F747DB23-9F63-42E5-B213-33AC753409D6}" authorId="{68DEF180-E86F-5349-B332-F33806608013}" status="resolved" created="2024-07-17T17:56:48.393">
    <ac:txMkLst xmlns:ac="http://schemas.microsoft.com/office/drawing/2013/main/command">
      <pc:docMk xmlns:pc="http://schemas.microsoft.com/office/powerpoint/2013/main/command"/>
      <pc:sldMk xmlns:pc="http://schemas.microsoft.com/office/powerpoint/2013/main/command" cId="2365850526" sldId="5312"/>
      <ac:spMk id="3" creationId="{F737E5AD-A4D8-5218-9778-9BFD2F764487}"/>
      <ac:txMk cp="168" len="63">
        <ac:context len="456" hash="3486251132"/>
      </ac:txMk>
    </ac:txMkLst>
    <p188:pos x="8305800" y="3295816"/>
    <p188:txBody>
      <a:bodyPr/>
      <a:lstStyle/>
      <a:p>
        <a:r>
          <a:rPr lang="en-US"/>
          <a:t>Added this</a:t>
        </a:r>
      </a:p>
    </p188:txBody>
  </p188:cm>
  <p188:cm id="{7FC0E644-D9D5-4E8E-AB38-A2A0F41D460F}" authorId="{68DEF180-E86F-5349-B332-F33806608013}" status="resolved" created="2024-07-17T17:58:10.289">
    <pc:sldMkLst xmlns:pc="http://schemas.microsoft.com/office/powerpoint/2013/main/command">
      <pc:docMk/>
      <pc:sldMk cId="2365850526" sldId="5312"/>
    </pc:sldMkLst>
    <p188:txBody>
      <a:bodyPr/>
      <a:lstStyle/>
      <a:p>
        <a:r>
          <a:rPr lang="en-US"/>
          <a:t>Added this</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svg"/><Relationship Id="rId9"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svg"/><Relationship Id="rId9"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7DDCD-E062-42F0-A6E3-225592020017}"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7B55D36C-77BD-4E9A-A577-0837FFC9218C}">
      <dgm:prSet phldrT="[Text]" custT="1"/>
      <dgm:spPr/>
      <dgm:t>
        <a:bodyPr/>
        <a:lstStyle/>
        <a:p>
          <a:r>
            <a:rPr lang="en-US" sz="1600"/>
            <a:t>Contract with a BOCES or District?</a:t>
          </a:r>
        </a:p>
      </dgm:t>
    </dgm:pt>
    <dgm:pt modelId="{E8F3A870-EF77-4E29-AD7A-99B61FB354E5}" type="parTrans" cxnId="{C7F190EF-973E-44B0-B360-ABEA0FD56DED}">
      <dgm:prSet/>
      <dgm:spPr/>
      <dgm:t>
        <a:bodyPr/>
        <a:lstStyle/>
        <a:p>
          <a:endParaRPr lang="en-US"/>
        </a:p>
      </dgm:t>
    </dgm:pt>
    <dgm:pt modelId="{0B6CDE3F-2124-4E67-ABBD-D5E5E573E549}" type="sibTrans" cxnId="{C7F190EF-973E-44B0-B360-ABEA0FD56DED}">
      <dgm:prSet/>
      <dgm:spPr/>
      <dgm:t>
        <a:bodyPr/>
        <a:lstStyle/>
        <a:p>
          <a:endParaRPr lang="en-US"/>
        </a:p>
      </dgm:t>
    </dgm:pt>
    <dgm:pt modelId="{53099313-E0DF-4E30-AE7B-DA67ADC4FFA3}">
      <dgm:prSet phldrT="[Text]" custT="1"/>
      <dgm:spPr/>
      <dgm:t>
        <a:bodyPr/>
        <a:lstStyle/>
        <a:p>
          <a:r>
            <a:rPr lang="en-US" sz="1600" b="1"/>
            <a:t>School: </a:t>
          </a:r>
          <a:r>
            <a:rPr lang="en-US" sz="1600" b="0"/>
            <a:t>H</a:t>
          </a:r>
          <a:r>
            <a:rPr lang="en-US" sz="1600"/>
            <a:t>as own school code</a:t>
          </a:r>
        </a:p>
      </dgm:t>
    </dgm:pt>
    <dgm:pt modelId="{04464895-2E71-4CFA-9CFA-EBABD36B1AB2}" type="parTrans" cxnId="{3DD239FA-5A51-442D-8F3B-69505EDF90E7}">
      <dgm:prSet/>
      <dgm:spPr/>
      <dgm:t>
        <a:bodyPr/>
        <a:lstStyle/>
        <a:p>
          <a:endParaRPr lang="en-US"/>
        </a:p>
      </dgm:t>
    </dgm:pt>
    <dgm:pt modelId="{8F737693-C8C2-4A72-897E-C7E4B7A7A4A9}" type="sibTrans" cxnId="{3DD239FA-5A51-442D-8F3B-69505EDF90E7}">
      <dgm:prSet/>
      <dgm:spPr/>
      <dgm:t>
        <a:bodyPr/>
        <a:lstStyle/>
        <a:p>
          <a:endParaRPr lang="en-US"/>
        </a:p>
      </dgm:t>
    </dgm:pt>
    <dgm:pt modelId="{6A21ABEB-AA3D-4D5B-8D24-DE699E357831}">
      <dgm:prSet phldrT="[Text]" custT="1"/>
      <dgm:spPr/>
      <dgm:t>
        <a:bodyPr/>
        <a:lstStyle/>
        <a:p>
          <a:r>
            <a:rPr lang="en-US" sz="1600" b="1"/>
            <a:t>Home District: </a:t>
          </a:r>
          <a:r>
            <a:rPr lang="en-US" sz="1600" b="0"/>
            <a:t>OCT</a:t>
          </a:r>
          <a:r>
            <a:rPr lang="en-US" sz="1600" b="1"/>
            <a:t> </a:t>
          </a:r>
          <a:r>
            <a:rPr lang="en-US" sz="1600"/>
            <a:t>record, </a:t>
          </a:r>
          <a:br>
            <a:rPr lang="en-US" sz="1600"/>
          </a:br>
          <a:r>
            <a:rPr lang="en-US" sz="1600"/>
            <a:t>Group B PAI = 31 or 33,</a:t>
          </a:r>
          <a:br>
            <a:rPr lang="en-US" sz="1600"/>
          </a:br>
          <a:r>
            <a:rPr lang="en-US" sz="1600"/>
            <a:t>Funding Code = Applicable</a:t>
          </a:r>
        </a:p>
      </dgm:t>
    </dgm:pt>
    <dgm:pt modelId="{64FFA5C6-DBCE-4365-BA17-D452AC343484}" type="parTrans" cxnId="{C8285F52-64A8-4D59-B980-4B7C2DC1E44A}">
      <dgm:prSet/>
      <dgm:spPr/>
      <dgm:t>
        <a:bodyPr/>
        <a:lstStyle/>
        <a:p>
          <a:endParaRPr lang="en-US"/>
        </a:p>
      </dgm:t>
    </dgm:pt>
    <dgm:pt modelId="{45F40A48-C170-451A-B294-0943F885920F}" type="sibTrans" cxnId="{C8285F52-64A8-4D59-B980-4B7C2DC1E44A}">
      <dgm:prSet/>
      <dgm:spPr/>
      <dgm:t>
        <a:bodyPr/>
        <a:lstStyle/>
        <a:p>
          <a:endParaRPr lang="en-US"/>
        </a:p>
      </dgm:t>
    </dgm:pt>
    <dgm:pt modelId="{DCA45F5E-C34A-4733-8259-1C40AF20694A}">
      <dgm:prSet phldrT="[Text]" custT="1"/>
      <dgm:spPr/>
      <dgm:t>
        <a:bodyPr/>
        <a:lstStyle/>
        <a:p>
          <a:r>
            <a:rPr lang="en-US" sz="1600" b="1"/>
            <a:t>BOCES/District: </a:t>
          </a:r>
          <a:r>
            <a:rPr lang="en-US" sz="1600"/>
            <a:t>OCT record,</a:t>
          </a:r>
          <a:br>
            <a:rPr lang="en-US" sz="1600"/>
          </a:br>
          <a:r>
            <a:rPr lang="en-US" sz="1600"/>
            <a:t>Group A PAI = 02 or 04, </a:t>
          </a:r>
        </a:p>
        <a:p>
          <a:r>
            <a:rPr lang="en-US" sz="1600"/>
            <a:t>Funding Code = not funded</a:t>
          </a:r>
        </a:p>
      </dgm:t>
    </dgm:pt>
    <dgm:pt modelId="{B1F9FC05-CBF0-4976-83E9-BFEA44742665}" type="parTrans" cxnId="{F8205911-40ED-4814-8912-6D31B1899E2C}">
      <dgm:prSet/>
      <dgm:spPr/>
      <dgm:t>
        <a:bodyPr/>
        <a:lstStyle/>
        <a:p>
          <a:endParaRPr lang="en-US"/>
        </a:p>
      </dgm:t>
    </dgm:pt>
    <dgm:pt modelId="{7FFB6560-09C2-47AA-AB7B-84D6C891CFA6}" type="sibTrans" cxnId="{F8205911-40ED-4814-8912-6D31B1899E2C}">
      <dgm:prSet/>
      <dgm:spPr/>
      <dgm:t>
        <a:bodyPr/>
        <a:lstStyle/>
        <a:p>
          <a:endParaRPr lang="en-US"/>
        </a:p>
      </dgm:t>
    </dgm:pt>
    <dgm:pt modelId="{977B9024-927E-4DAF-ABF3-729B6E704E74}">
      <dgm:prSet phldrT="[Text]" custT="1"/>
      <dgm:spPr/>
      <dgm:t>
        <a:bodyPr/>
        <a:lstStyle/>
        <a:p>
          <a:r>
            <a:rPr lang="en-US" sz="1600" b="1"/>
            <a:t>Program: </a:t>
          </a:r>
          <a:r>
            <a:rPr lang="en-US" sz="1600" b="0"/>
            <a:t>D</a:t>
          </a:r>
          <a:r>
            <a:rPr lang="en-US" sz="1600"/>
            <a:t>oes NOT have a school code</a:t>
          </a:r>
        </a:p>
      </dgm:t>
    </dgm:pt>
    <dgm:pt modelId="{235D2AA7-1B76-4EB2-BBB0-90D5FA17D41E}" type="parTrans" cxnId="{140C3AA0-4091-43F2-A66A-76C4687DF218}">
      <dgm:prSet/>
      <dgm:spPr/>
      <dgm:t>
        <a:bodyPr/>
        <a:lstStyle/>
        <a:p>
          <a:endParaRPr lang="en-US"/>
        </a:p>
      </dgm:t>
    </dgm:pt>
    <dgm:pt modelId="{8BF221AA-1335-4596-8109-A58CF6207662}" type="sibTrans" cxnId="{140C3AA0-4091-43F2-A66A-76C4687DF218}">
      <dgm:prSet/>
      <dgm:spPr/>
      <dgm:t>
        <a:bodyPr/>
        <a:lstStyle/>
        <a:p>
          <a:endParaRPr lang="en-US"/>
        </a:p>
      </dgm:t>
    </dgm:pt>
    <dgm:pt modelId="{90BB5151-DDBA-4323-9ABF-1A93C1E4F3AF}">
      <dgm:prSet phldrT="[Text]" custT="1"/>
      <dgm:spPr/>
      <dgm:t>
        <a:bodyPr/>
        <a:lstStyle/>
        <a:p>
          <a:r>
            <a:rPr lang="en-US" sz="1600" b="1"/>
            <a:t>Home District: </a:t>
          </a:r>
          <a:r>
            <a:rPr lang="en-US" sz="1600"/>
            <a:t>OCT Record with Group A PAI 01-08 </a:t>
          </a:r>
          <a:r>
            <a:rPr lang="en-US" sz="1600" b="1" u="sng"/>
            <a:t>and</a:t>
          </a:r>
          <a:r>
            <a:rPr lang="en-US" sz="1600" b="0" u="none"/>
            <a:t> Non-School Program Code 03</a:t>
          </a:r>
          <a:endParaRPr lang="en-US" sz="1600"/>
        </a:p>
      </dgm:t>
    </dgm:pt>
    <dgm:pt modelId="{320C9DBE-1682-4433-B0E3-6526CE45444D}" type="parTrans" cxnId="{C8D2BFCA-0105-4FFD-9307-02F7582FC797}">
      <dgm:prSet/>
      <dgm:spPr/>
      <dgm:t>
        <a:bodyPr/>
        <a:lstStyle/>
        <a:p>
          <a:endParaRPr lang="en-US"/>
        </a:p>
      </dgm:t>
    </dgm:pt>
    <dgm:pt modelId="{EFE5C678-C436-43F8-B6B6-60E5422FDE13}" type="sibTrans" cxnId="{C8D2BFCA-0105-4FFD-9307-02F7582FC797}">
      <dgm:prSet/>
      <dgm:spPr/>
      <dgm:t>
        <a:bodyPr/>
        <a:lstStyle/>
        <a:p>
          <a:endParaRPr lang="en-US"/>
        </a:p>
      </dgm:t>
    </dgm:pt>
    <dgm:pt modelId="{21A15DC8-8CFC-4615-A6D3-B9D0D0382AAA}">
      <dgm:prSet phldrT="[Text]" custT="1"/>
      <dgm:spPr/>
      <dgm:t>
        <a:bodyPr/>
        <a:lstStyle/>
        <a:p>
          <a:r>
            <a:rPr lang="en-US" sz="1600" b="1"/>
            <a:t>Program: </a:t>
          </a:r>
          <a:r>
            <a:rPr lang="en-US" sz="1600"/>
            <a:t>no state reporting</a:t>
          </a:r>
        </a:p>
      </dgm:t>
    </dgm:pt>
    <dgm:pt modelId="{FCFCBD67-4E23-48FC-A2BD-12BD121A7C68}" type="parTrans" cxnId="{45BC7E92-7780-4F01-9663-2762D2B141B6}">
      <dgm:prSet/>
      <dgm:spPr/>
      <dgm:t>
        <a:bodyPr/>
        <a:lstStyle/>
        <a:p>
          <a:endParaRPr lang="en-US"/>
        </a:p>
      </dgm:t>
    </dgm:pt>
    <dgm:pt modelId="{86071958-4DF6-4B90-9723-46A8FE645D70}" type="sibTrans" cxnId="{45BC7E92-7780-4F01-9663-2762D2B141B6}">
      <dgm:prSet/>
      <dgm:spPr/>
      <dgm:t>
        <a:bodyPr/>
        <a:lstStyle/>
        <a:p>
          <a:endParaRPr lang="en-US"/>
        </a:p>
      </dgm:t>
    </dgm:pt>
    <dgm:pt modelId="{A17D2257-F391-4CB3-93AF-FF0C8B34D4DE}" type="pres">
      <dgm:prSet presAssocID="{B757DDCD-E062-42F0-A6E3-225592020017}" presName="hierChild1" presStyleCnt="0">
        <dgm:presLayoutVars>
          <dgm:chPref val="1"/>
          <dgm:dir/>
          <dgm:animOne val="branch"/>
          <dgm:animLvl val="lvl"/>
          <dgm:resizeHandles/>
        </dgm:presLayoutVars>
      </dgm:prSet>
      <dgm:spPr/>
    </dgm:pt>
    <dgm:pt modelId="{D0DBB5E0-00B4-4A18-9C35-FA4C8F9642AD}" type="pres">
      <dgm:prSet presAssocID="{7B55D36C-77BD-4E9A-A577-0837FFC9218C}" presName="hierRoot1" presStyleCnt="0"/>
      <dgm:spPr/>
    </dgm:pt>
    <dgm:pt modelId="{435BA3ED-0F4B-42EE-A7BC-3390E34F3EF0}" type="pres">
      <dgm:prSet presAssocID="{7B55D36C-77BD-4E9A-A577-0837FFC9218C}" presName="composite" presStyleCnt="0"/>
      <dgm:spPr/>
    </dgm:pt>
    <dgm:pt modelId="{ECCA5156-6D7D-4A29-9FC7-D16E804614C6}" type="pres">
      <dgm:prSet presAssocID="{7B55D36C-77BD-4E9A-A577-0837FFC9218C}"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4131D706-5D27-4342-9776-362F6C791C82}" type="pres">
      <dgm:prSet presAssocID="{7B55D36C-77BD-4E9A-A577-0837FFC9218C}" presName="text" presStyleLbl="revTx" presStyleIdx="0" presStyleCnt="7">
        <dgm:presLayoutVars>
          <dgm:chPref val="3"/>
        </dgm:presLayoutVars>
      </dgm:prSet>
      <dgm:spPr/>
    </dgm:pt>
    <dgm:pt modelId="{B5B1A7A4-7B67-4839-AC54-9A8F6AF9C9F7}" type="pres">
      <dgm:prSet presAssocID="{7B55D36C-77BD-4E9A-A577-0837FFC9218C}" presName="hierChild2" presStyleCnt="0"/>
      <dgm:spPr/>
    </dgm:pt>
    <dgm:pt modelId="{5014FE31-EE6C-4097-9192-5114274DD97C}" type="pres">
      <dgm:prSet presAssocID="{04464895-2E71-4CFA-9CFA-EBABD36B1AB2}" presName="Name10" presStyleLbl="parChTrans1D2" presStyleIdx="0" presStyleCnt="2"/>
      <dgm:spPr/>
    </dgm:pt>
    <dgm:pt modelId="{5DEB4270-BC83-4D46-86A6-87622EE5E889}" type="pres">
      <dgm:prSet presAssocID="{53099313-E0DF-4E30-AE7B-DA67ADC4FFA3}" presName="hierRoot2" presStyleCnt="0"/>
      <dgm:spPr/>
    </dgm:pt>
    <dgm:pt modelId="{FFB78987-5375-495E-82A6-7246ABD3066E}" type="pres">
      <dgm:prSet presAssocID="{53099313-E0DF-4E30-AE7B-DA67ADC4FFA3}" presName="composite2" presStyleCnt="0"/>
      <dgm:spPr/>
    </dgm:pt>
    <dgm:pt modelId="{BA85CBB4-378E-4B68-903B-3B74C6F87D24}" type="pres">
      <dgm:prSet presAssocID="{53099313-E0DF-4E30-AE7B-DA67ADC4FFA3}" presName="image2" presStyleLbl="node2" presStyleIdx="0"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hoolhouse with solid fill"/>
        </a:ext>
      </dgm:extLst>
    </dgm:pt>
    <dgm:pt modelId="{4147B498-F030-47DC-ABF0-88EE45153144}" type="pres">
      <dgm:prSet presAssocID="{53099313-E0DF-4E30-AE7B-DA67ADC4FFA3}" presName="text2" presStyleLbl="revTx" presStyleIdx="1" presStyleCnt="7">
        <dgm:presLayoutVars>
          <dgm:chPref val="3"/>
        </dgm:presLayoutVars>
      </dgm:prSet>
      <dgm:spPr/>
    </dgm:pt>
    <dgm:pt modelId="{29ABDDB7-AD76-4372-9011-A7A356E4B87B}" type="pres">
      <dgm:prSet presAssocID="{53099313-E0DF-4E30-AE7B-DA67ADC4FFA3}" presName="hierChild3" presStyleCnt="0"/>
      <dgm:spPr/>
    </dgm:pt>
    <dgm:pt modelId="{E090FFA5-897B-43BD-B23D-1FB1DB0543DB}" type="pres">
      <dgm:prSet presAssocID="{64FFA5C6-DBCE-4365-BA17-D452AC343484}" presName="Name17" presStyleLbl="parChTrans1D3" presStyleIdx="0" presStyleCnt="4"/>
      <dgm:spPr/>
    </dgm:pt>
    <dgm:pt modelId="{F3007A21-86E1-48D7-9145-CBA2A0F88369}" type="pres">
      <dgm:prSet presAssocID="{6A21ABEB-AA3D-4D5B-8D24-DE699E357831}" presName="hierRoot3" presStyleCnt="0"/>
      <dgm:spPr/>
    </dgm:pt>
    <dgm:pt modelId="{35B9A8B1-A92A-401C-9E49-D079EAACAC94}" type="pres">
      <dgm:prSet presAssocID="{6A21ABEB-AA3D-4D5B-8D24-DE699E357831}" presName="composite3" presStyleCnt="0"/>
      <dgm:spPr/>
    </dgm:pt>
    <dgm:pt modelId="{5A9876EB-0879-41E4-A22F-C3AAA2240114}" type="pres">
      <dgm:prSet presAssocID="{6A21ABEB-AA3D-4D5B-8D24-DE699E357831}" presName="image3" presStyleLbl="node3" presStyleIdx="0"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mark with solid fill"/>
        </a:ext>
      </dgm:extLst>
    </dgm:pt>
    <dgm:pt modelId="{B2F6A498-5E34-4897-B04E-3C9E690103F1}" type="pres">
      <dgm:prSet presAssocID="{6A21ABEB-AA3D-4D5B-8D24-DE699E357831}" presName="text3" presStyleLbl="revTx" presStyleIdx="2" presStyleCnt="7">
        <dgm:presLayoutVars>
          <dgm:chPref val="3"/>
        </dgm:presLayoutVars>
      </dgm:prSet>
      <dgm:spPr/>
    </dgm:pt>
    <dgm:pt modelId="{C5AAB4EA-325B-41F3-8C5D-D936E7CD4E86}" type="pres">
      <dgm:prSet presAssocID="{6A21ABEB-AA3D-4D5B-8D24-DE699E357831}" presName="hierChild4" presStyleCnt="0"/>
      <dgm:spPr/>
    </dgm:pt>
    <dgm:pt modelId="{DBDA6019-0BE6-417F-96B9-B7F6FA021D64}" type="pres">
      <dgm:prSet presAssocID="{B1F9FC05-CBF0-4976-83E9-BFEA44742665}" presName="Name17" presStyleLbl="parChTrans1D3" presStyleIdx="1" presStyleCnt="4"/>
      <dgm:spPr/>
    </dgm:pt>
    <dgm:pt modelId="{98ECDA40-C2E5-4730-A698-FD29BAA747F1}" type="pres">
      <dgm:prSet presAssocID="{DCA45F5E-C34A-4733-8259-1C40AF20694A}" presName="hierRoot3" presStyleCnt="0"/>
      <dgm:spPr/>
    </dgm:pt>
    <dgm:pt modelId="{15494565-0351-4994-B80A-A72604B8743B}" type="pres">
      <dgm:prSet presAssocID="{DCA45F5E-C34A-4733-8259-1C40AF20694A}" presName="composite3" presStyleCnt="0"/>
      <dgm:spPr/>
    </dgm:pt>
    <dgm:pt modelId="{B5337A37-8237-4F1E-BF6A-38FB29481F3E}" type="pres">
      <dgm:prSet presAssocID="{DCA45F5E-C34A-4733-8259-1C40AF20694A}" presName="image3" presStyleLbl="node3"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mark with solid fill"/>
        </a:ext>
      </dgm:extLst>
    </dgm:pt>
    <dgm:pt modelId="{4A9D00C9-389E-4438-9574-1D02132694F5}" type="pres">
      <dgm:prSet presAssocID="{DCA45F5E-C34A-4733-8259-1C40AF20694A}" presName="text3" presStyleLbl="revTx" presStyleIdx="3" presStyleCnt="7">
        <dgm:presLayoutVars>
          <dgm:chPref val="3"/>
        </dgm:presLayoutVars>
      </dgm:prSet>
      <dgm:spPr/>
    </dgm:pt>
    <dgm:pt modelId="{4729295C-244B-4AD4-92E4-E32D1987F54A}" type="pres">
      <dgm:prSet presAssocID="{DCA45F5E-C34A-4733-8259-1C40AF20694A}" presName="hierChild4" presStyleCnt="0"/>
      <dgm:spPr/>
    </dgm:pt>
    <dgm:pt modelId="{8BD62C3D-5EC7-4B59-B614-3BB0E540F01A}" type="pres">
      <dgm:prSet presAssocID="{235D2AA7-1B76-4EB2-BBB0-90D5FA17D41E}" presName="Name10" presStyleLbl="parChTrans1D2" presStyleIdx="1" presStyleCnt="2"/>
      <dgm:spPr/>
    </dgm:pt>
    <dgm:pt modelId="{3EB12E92-A49B-4F47-840E-67EB926E8031}" type="pres">
      <dgm:prSet presAssocID="{977B9024-927E-4DAF-ABF3-729B6E704E74}" presName="hierRoot2" presStyleCnt="0"/>
      <dgm:spPr/>
    </dgm:pt>
    <dgm:pt modelId="{0540EF9C-80E0-410A-A41F-CC6691F60D30}" type="pres">
      <dgm:prSet presAssocID="{977B9024-927E-4DAF-ABF3-729B6E704E74}" presName="composite2" presStyleCnt="0"/>
      <dgm:spPr/>
    </dgm:pt>
    <dgm:pt modelId="{DDE2406A-D237-47CA-8F12-172B5473CC81}" type="pres">
      <dgm:prSet presAssocID="{977B9024-927E-4DAF-ABF3-729B6E704E74}" presName="image2" presStyleLbl="node2" presStyleIdx="1" presStyleCnt="2"/>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Map with pin with solid fill"/>
        </a:ext>
      </dgm:extLst>
    </dgm:pt>
    <dgm:pt modelId="{C40BF97A-1163-41CE-B475-69B99286288D}" type="pres">
      <dgm:prSet presAssocID="{977B9024-927E-4DAF-ABF3-729B6E704E74}" presName="text2" presStyleLbl="revTx" presStyleIdx="4" presStyleCnt="7">
        <dgm:presLayoutVars>
          <dgm:chPref val="3"/>
        </dgm:presLayoutVars>
      </dgm:prSet>
      <dgm:spPr/>
    </dgm:pt>
    <dgm:pt modelId="{16DFF2EA-FE1E-4327-B018-4DAC310CE33C}" type="pres">
      <dgm:prSet presAssocID="{977B9024-927E-4DAF-ABF3-729B6E704E74}" presName="hierChild3" presStyleCnt="0"/>
      <dgm:spPr/>
    </dgm:pt>
    <dgm:pt modelId="{1481E3C3-5ACB-4630-B707-2631E3B2D3C7}" type="pres">
      <dgm:prSet presAssocID="{320C9DBE-1682-4433-B0E3-6526CE45444D}" presName="Name17" presStyleLbl="parChTrans1D3" presStyleIdx="2" presStyleCnt="4"/>
      <dgm:spPr/>
    </dgm:pt>
    <dgm:pt modelId="{0C5B54C3-429F-4833-9BEE-699E7523ABC0}" type="pres">
      <dgm:prSet presAssocID="{90BB5151-DDBA-4323-9ABF-1A93C1E4F3AF}" presName="hierRoot3" presStyleCnt="0"/>
      <dgm:spPr/>
    </dgm:pt>
    <dgm:pt modelId="{95525589-2E68-44CD-8EBC-3D8D0D95D754}" type="pres">
      <dgm:prSet presAssocID="{90BB5151-DDBA-4323-9ABF-1A93C1E4F3AF}" presName="composite3" presStyleCnt="0"/>
      <dgm:spPr/>
    </dgm:pt>
    <dgm:pt modelId="{98C525B1-795F-4F5D-8345-7211449B5EC1}" type="pres">
      <dgm:prSet presAssocID="{90BB5151-DDBA-4323-9ABF-1A93C1E4F3AF}" presName="image3" presStyleLbl="node3" presStyleIdx="2" presStyleCnt="4"/>
      <dgm:spPr>
        <a:blipFill>
          <a:blip xmlns:r="http://schemas.openxmlformats.org/officeDocument/2006/relationships" r:embed="rId5">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mark with solid fill"/>
        </a:ext>
      </dgm:extLst>
    </dgm:pt>
    <dgm:pt modelId="{47833FD0-DDC7-44E5-8C75-46965A216F98}" type="pres">
      <dgm:prSet presAssocID="{90BB5151-DDBA-4323-9ABF-1A93C1E4F3AF}" presName="text3" presStyleLbl="revTx" presStyleIdx="5" presStyleCnt="7">
        <dgm:presLayoutVars>
          <dgm:chPref val="3"/>
        </dgm:presLayoutVars>
      </dgm:prSet>
      <dgm:spPr/>
    </dgm:pt>
    <dgm:pt modelId="{C370E6D0-5048-4CB7-B4EF-D0AD4FB1B68C}" type="pres">
      <dgm:prSet presAssocID="{90BB5151-DDBA-4323-9ABF-1A93C1E4F3AF}" presName="hierChild4" presStyleCnt="0"/>
      <dgm:spPr/>
    </dgm:pt>
    <dgm:pt modelId="{42058769-ECB6-4655-B6EB-1BF8343865AA}" type="pres">
      <dgm:prSet presAssocID="{FCFCBD67-4E23-48FC-A2BD-12BD121A7C68}" presName="Name17" presStyleLbl="parChTrans1D3" presStyleIdx="3" presStyleCnt="4"/>
      <dgm:spPr/>
    </dgm:pt>
    <dgm:pt modelId="{86FA64DD-37A0-4EB8-8516-E3A14A5CB9DB}" type="pres">
      <dgm:prSet presAssocID="{21A15DC8-8CFC-4615-A6D3-B9D0D0382AAA}" presName="hierRoot3" presStyleCnt="0"/>
      <dgm:spPr/>
    </dgm:pt>
    <dgm:pt modelId="{C7A23022-DA07-45E6-98F3-37C504A09211}" type="pres">
      <dgm:prSet presAssocID="{21A15DC8-8CFC-4615-A6D3-B9D0D0382AAA}" presName="composite3" presStyleCnt="0"/>
      <dgm:spPr/>
    </dgm:pt>
    <dgm:pt modelId="{1ABF7243-20A8-49CB-9C5C-B85ECECEE0A5}" type="pres">
      <dgm:prSet presAssocID="{21A15DC8-8CFC-4615-A6D3-B9D0D0382AAA}" presName="image3" presStyleLbl="node3"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Close with solid fill"/>
        </a:ext>
      </dgm:extLst>
    </dgm:pt>
    <dgm:pt modelId="{117749C2-9F80-4DF9-BDBD-5C485ECD3F02}" type="pres">
      <dgm:prSet presAssocID="{21A15DC8-8CFC-4615-A6D3-B9D0D0382AAA}" presName="text3" presStyleLbl="revTx" presStyleIdx="6" presStyleCnt="7">
        <dgm:presLayoutVars>
          <dgm:chPref val="3"/>
        </dgm:presLayoutVars>
      </dgm:prSet>
      <dgm:spPr/>
    </dgm:pt>
    <dgm:pt modelId="{D1F92543-1353-467B-B82A-0B5332027D26}" type="pres">
      <dgm:prSet presAssocID="{21A15DC8-8CFC-4615-A6D3-B9D0D0382AAA}" presName="hierChild4" presStyleCnt="0"/>
      <dgm:spPr/>
    </dgm:pt>
  </dgm:ptLst>
  <dgm:cxnLst>
    <dgm:cxn modelId="{F8205911-40ED-4814-8912-6D31B1899E2C}" srcId="{53099313-E0DF-4E30-AE7B-DA67ADC4FFA3}" destId="{DCA45F5E-C34A-4733-8259-1C40AF20694A}" srcOrd="1" destOrd="0" parTransId="{B1F9FC05-CBF0-4976-83E9-BFEA44742665}" sibTransId="{7FFB6560-09C2-47AA-AB7B-84D6C891CFA6}"/>
    <dgm:cxn modelId="{ACC9CA16-4AC7-466C-9777-E03DC35AE2DB}" type="presOf" srcId="{235D2AA7-1B76-4EB2-BBB0-90D5FA17D41E}" destId="{8BD62C3D-5EC7-4B59-B614-3BB0E540F01A}" srcOrd="0" destOrd="0" presId="urn:microsoft.com/office/officeart/2009/layout/CirclePictureHierarchy"/>
    <dgm:cxn modelId="{8A9CCE1F-9826-43DC-B742-10B6DFB58786}" type="presOf" srcId="{90BB5151-DDBA-4323-9ABF-1A93C1E4F3AF}" destId="{47833FD0-DDC7-44E5-8C75-46965A216F98}" srcOrd="0" destOrd="0" presId="urn:microsoft.com/office/officeart/2009/layout/CirclePictureHierarchy"/>
    <dgm:cxn modelId="{2D6D8B23-824B-4FD4-858D-1D6F480C8480}" type="presOf" srcId="{6A21ABEB-AA3D-4D5B-8D24-DE699E357831}" destId="{B2F6A498-5E34-4897-B04E-3C9E690103F1}" srcOrd="0" destOrd="0" presId="urn:microsoft.com/office/officeart/2009/layout/CirclePictureHierarchy"/>
    <dgm:cxn modelId="{90AE5130-D947-4EF5-93A6-A7538BC81C67}" type="presOf" srcId="{04464895-2E71-4CFA-9CFA-EBABD36B1AB2}" destId="{5014FE31-EE6C-4097-9192-5114274DD97C}" srcOrd="0" destOrd="0" presId="urn:microsoft.com/office/officeart/2009/layout/CirclePictureHierarchy"/>
    <dgm:cxn modelId="{5230DB35-961A-41B6-B004-88A0CFF49EA3}" type="presOf" srcId="{320C9DBE-1682-4433-B0E3-6526CE45444D}" destId="{1481E3C3-5ACB-4630-B707-2631E3B2D3C7}" srcOrd="0" destOrd="0" presId="urn:microsoft.com/office/officeart/2009/layout/CirclePictureHierarchy"/>
    <dgm:cxn modelId="{F8FD655B-94B9-4FB4-B978-C31A3EEE6089}" type="presOf" srcId="{B757DDCD-E062-42F0-A6E3-225592020017}" destId="{A17D2257-F391-4CB3-93AF-FF0C8B34D4DE}" srcOrd="0" destOrd="0" presId="urn:microsoft.com/office/officeart/2009/layout/CirclePictureHierarchy"/>
    <dgm:cxn modelId="{4DE2DD4F-E796-4FE9-B0EE-1A312DE31482}" type="presOf" srcId="{64FFA5C6-DBCE-4365-BA17-D452AC343484}" destId="{E090FFA5-897B-43BD-B23D-1FB1DB0543DB}" srcOrd="0" destOrd="0" presId="urn:microsoft.com/office/officeart/2009/layout/CirclePictureHierarchy"/>
    <dgm:cxn modelId="{9CAA5450-E04A-40C8-B01A-D6D602E3E8DE}" type="presOf" srcId="{FCFCBD67-4E23-48FC-A2BD-12BD121A7C68}" destId="{42058769-ECB6-4655-B6EB-1BF8343865AA}" srcOrd="0" destOrd="0" presId="urn:microsoft.com/office/officeart/2009/layout/CirclePictureHierarchy"/>
    <dgm:cxn modelId="{C8285F52-64A8-4D59-B980-4B7C2DC1E44A}" srcId="{53099313-E0DF-4E30-AE7B-DA67ADC4FFA3}" destId="{6A21ABEB-AA3D-4D5B-8D24-DE699E357831}" srcOrd="0" destOrd="0" parTransId="{64FFA5C6-DBCE-4365-BA17-D452AC343484}" sibTransId="{45F40A48-C170-451A-B294-0943F885920F}"/>
    <dgm:cxn modelId="{663D7074-BB32-458E-9075-AE6949F4DAB1}" type="presOf" srcId="{977B9024-927E-4DAF-ABF3-729B6E704E74}" destId="{C40BF97A-1163-41CE-B475-69B99286288D}" srcOrd="0" destOrd="0" presId="urn:microsoft.com/office/officeart/2009/layout/CirclePictureHierarchy"/>
    <dgm:cxn modelId="{C0391F7F-B1F4-44CB-B779-3E02481409D2}" type="presOf" srcId="{DCA45F5E-C34A-4733-8259-1C40AF20694A}" destId="{4A9D00C9-389E-4438-9574-1D02132694F5}" srcOrd="0" destOrd="0" presId="urn:microsoft.com/office/officeart/2009/layout/CirclePictureHierarchy"/>
    <dgm:cxn modelId="{2F015991-3E26-4B01-B4D3-1B52EA4E2238}" type="presOf" srcId="{53099313-E0DF-4E30-AE7B-DA67ADC4FFA3}" destId="{4147B498-F030-47DC-ABF0-88EE45153144}" srcOrd="0" destOrd="0" presId="urn:microsoft.com/office/officeart/2009/layout/CirclePictureHierarchy"/>
    <dgm:cxn modelId="{45BC7E92-7780-4F01-9663-2762D2B141B6}" srcId="{977B9024-927E-4DAF-ABF3-729B6E704E74}" destId="{21A15DC8-8CFC-4615-A6D3-B9D0D0382AAA}" srcOrd="1" destOrd="0" parTransId="{FCFCBD67-4E23-48FC-A2BD-12BD121A7C68}" sibTransId="{86071958-4DF6-4B90-9723-46A8FE645D70}"/>
    <dgm:cxn modelId="{73A8D393-4AC4-4F9B-BDAE-CB01A4AAFA99}" type="presOf" srcId="{21A15DC8-8CFC-4615-A6D3-B9D0D0382AAA}" destId="{117749C2-9F80-4DF9-BDBD-5C485ECD3F02}" srcOrd="0" destOrd="0" presId="urn:microsoft.com/office/officeart/2009/layout/CirclePictureHierarchy"/>
    <dgm:cxn modelId="{140C3AA0-4091-43F2-A66A-76C4687DF218}" srcId="{7B55D36C-77BD-4E9A-A577-0837FFC9218C}" destId="{977B9024-927E-4DAF-ABF3-729B6E704E74}" srcOrd="1" destOrd="0" parTransId="{235D2AA7-1B76-4EB2-BBB0-90D5FA17D41E}" sibTransId="{8BF221AA-1335-4596-8109-A58CF6207662}"/>
    <dgm:cxn modelId="{ECC8CCB3-1550-4549-99A9-83A56ED7AC9F}" type="presOf" srcId="{B1F9FC05-CBF0-4976-83E9-BFEA44742665}" destId="{DBDA6019-0BE6-417F-96B9-B7F6FA021D64}" srcOrd="0" destOrd="0" presId="urn:microsoft.com/office/officeart/2009/layout/CirclePictureHierarchy"/>
    <dgm:cxn modelId="{C8D2BFCA-0105-4FFD-9307-02F7582FC797}" srcId="{977B9024-927E-4DAF-ABF3-729B6E704E74}" destId="{90BB5151-DDBA-4323-9ABF-1A93C1E4F3AF}" srcOrd="0" destOrd="0" parTransId="{320C9DBE-1682-4433-B0E3-6526CE45444D}" sibTransId="{EFE5C678-C436-43F8-B6B6-60E5422FDE13}"/>
    <dgm:cxn modelId="{12136CDB-4DA9-4722-9365-D5341C1C6111}" type="presOf" srcId="{7B55D36C-77BD-4E9A-A577-0837FFC9218C}" destId="{4131D706-5D27-4342-9776-362F6C791C82}" srcOrd="0" destOrd="0" presId="urn:microsoft.com/office/officeart/2009/layout/CirclePictureHierarchy"/>
    <dgm:cxn modelId="{C7F190EF-973E-44B0-B360-ABEA0FD56DED}" srcId="{B757DDCD-E062-42F0-A6E3-225592020017}" destId="{7B55D36C-77BD-4E9A-A577-0837FFC9218C}" srcOrd="0" destOrd="0" parTransId="{E8F3A870-EF77-4E29-AD7A-99B61FB354E5}" sibTransId="{0B6CDE3F-2124-4E67-ABBD-D5E5E573E549}"/>
    <dgm:cxn modelId="{3DD239FA-5A51-442D-8F3B-69505EDF90E7}" srcId="{7B55D36C-77BD-4E9A-A577-0837FFC9218C}" destId="{53099313-E0DF-4E30-AE7B-DA67ADC4FFA3}" srcOrd="0" destOrd="0" parTransId="{04464895-2E71-4CFA-9CFA-EBABD36B1AB2}" sibTransId="{8F737693-C8C2-4A72-897E-C7E4B7A7A4A9}"/>
    <dgm:cxn modelId="{9526E8CF-3AC4-4134-B506-300540BB62B8}" type="presParOf" srcId="{A17D2257-F391-4CB3-93AF-FF0C8B34D4DE}" destId="{D0DBB5E0-00B4-4A18-9C35-FA4C8F9642AD}" srcOrd="0" destOrd="0" presId="urn:microsoft.com/office/officeart/2009/layout/CirclePictureHierarchy"/>
    <dgm:cxn modelId="{5143696F-4936-4337-8DC2-68C796BB80D9}" type="presParOf" srcId="{D0DBB5E0-00B4-4A18-9C35-FA4C8F9642AD}" destId="{435BA3ED-0F4B-42EE-A7BC-3390E34F3EF0}" srcOrd="0" destOrd="0" presId="urn:microsoft.com/office/officeart/2009/layout/CirclePictureHierarchy"/>
    <dgm:cxn modelId="{EDBE6328-3E03-4996-8392-7F593E10F955}" type="presParOf" srcId="{435BA3ED-0F4B-42EE-A7BC-3390E34F3EF0}" destId="{ECCA5156-6D7D-4A29-9FC7-D16E804614C6}" srcOrd="0" destOrd="0" presId="urn:microsoft.com/office/officeart/2009/layout/CirclePictureHierarchy"/>
    <dgm:cxn modelId="{83EFD4A2-AD29-4CB3-B17B-6C71D46D2828}" type="presParOf" srcId="{435BA3ED-0F4B-42EE-A7BC-3390E34F3EF0}" destId="{4131D706-5D27-4342-9776-362F6C791C82}" srcOrd="1" destOrd="0" presId="urn:microsoft.com/office/officeart/2009/layout/CirclePictureHierarchy"/>
    <dgm:cxn modelId="{A75C1CD1-2B07-47D1-832B-EFC47138D3E1}" type="presParOf" srcId="{D0DBB5E0-00B4-4A18-9C35-FA4C8F9642AD}" destId="{B5B1A7A4-7B67-4839-AC54-9A8F6AF9C9F7}" srcOrd="1" destOrd="0" presId="urn:microsoft.com/office/officeart/2009/layout/CirclePictureHierarchy"/>
    <dgm:cxn modelId="{6592DD21-58B5-4117-8882-31227B6881E9}" type="presParOf" srcId="{B5B1A7A4-7B67-4839-AC54-9A8F6AF9C9F7}" destId="{5014FE31-EE6C-4097-9192-5114274DD97C}" srcOrd="0" destOrd="0" presId="urn:microsoft.com/office/officeart/2009/layout/CirclePictureHierarchy"/>
    <dgm:cxn modelId="{C490BF7E-F682-4EDF-A3CE-118CD85A361E}" type="presParOf" srcId="{B5B1A7A4-7B67-4839-AC54-9A8F6AF9C9F7}" destId="{5DEB4270-BC83-4D46-86A6-87622EE5E889}" srcOrd="1" destOrd="0" presId="urn:microsoft.com/office/officeart/2009/layout/CirclePictureHierarchy"/>
    <dgm:cxn modelId="{0BC5F9BC-8A5F-43FD-9279-346079022B38}" type="presParOf" srcId="{5DEB4270-BC83-4D46-86A6-87622EE5E889}" destId="{FFB78987-5375-495E-82A6-7246ABD3066E}" srcOrd="0" destOrd="0" presId="urn:microsoft.com/office/officeart/2009/layout/CirclePictureHierarchy"/>
    <dgm:cxn modelId="{8EB822F0-B59D-4EA7-937F-E7255D530FC0}" type="presParOf" srcId="{FFB78987-5375-495E-82A6-7246ABD3066E}" destId="{BA85CBB4-378E-4B68-903B-3B74C6F87D24}" srcOrd="0" destOrd="0" presId="urn:microsoft.com/office/officeart/2009/layout/CirclePictureHierarchy"/>
    <dgm:cxn modelId="{FF907AE4-0776-405F-85DC-A9C844266F22}" type="presParOf" srcId="{FFB78987-5375-495E-82A6-7246ABD3066E}" destId="{4147B498-F030-47DC-ABF0-88EE45153144}" srcOrd="1" destOrd="0" presId="urn:microsoft.com/office/officeart/2009/layout/CirclePictureHierarchy"/>
    <dgm:cxn modelId="{D24511FF-6D19-488A-9853-47F25F8E2ADC}" type="presParOf" srcId="{5DEB4270-BC83-4D46-86A6-87622EE5E889}" destId="{29ABDDB7-AD76-4372-9011-A7A356E4B87B}" srcOrd="1" destOrd="0" presId="urn:microsoft.com/office/officeart/2009/layout/CirclePictureHierarchy"/>
    <dgm:cxn modelId="{97BD38DE-92AC-4B84-B2A6-6D7435E4D74E}" type="presParOf" srcId="{29ABDDB7-AD76-4372-9011-A7A356E4B87B}" destId="{E090FFA5-897B-43BD-B23D-1FB1DB0543DB}" srcOrd="0" destOrd="0" presId="urn:microsoft.com/office/officeart/2009/layout/CirclePictureHierarchy"/>
    <dgm:cxn modelId="{2FFE6068-6363-461A-97A7-C8B91660F784}" type="presParOf" srcId="{29ABDDB7-AD76-4372-9011-A7A356E4B87B}" destId="{F3007A21-86E1-48D7-9145-CBA2A0F88369}" srcOrd="1" destOrd="0" presId="urn:microsoft.com/office/officeart/2009/layout/CirclePictureHierarchy"/>
    <dgm:cxn modelId="{E7C13757-9B44-42A5-A892-9F8397D2F0C8}" type="presParOf" srcId="{F3007A21-86E1-48D7-9145-CBA2A0F88369}" destId="{35B9A8B1-A92A-401C-9E49-D079EAACAC94}" srcOrd="0" destOrd="0" presId="urn:microsoft.com/office/officeart/2009/layout/CirclePictureHierarchy"/>
    <dgm:cxn modelId="{215B7344-1B72-476D-88E0-AF9CD3218A13}" type="presParOf" srcId="{35B9A8B1-A92A-401C-9E49-D079EAACAC94}" destId="{5A9876EB-0879-41E4-A22F-C3AAA2240114}" srcOrd="0" destOrd="0" presId="urn:microsoft.com/office/officeart/2009/layout/CirclePictureHierarchy"/>
    <dgm:cxn modelId="{158C94B0-A4DE-478B-94BC-1FBA49DAEF6E}" type="presParOf" srcId="{35B9A8B1-A92A-401C-9E49-D079EAACAC94}" destId="{B2F6A498-5E34-4897-B04E-3C9E690103F1}" srcOrd="1" destOrd="0" presId="urn:microsoft.com/office/officeart/2009/layout/CirclePictureHierarchy"/>
    <dgm:cxn modelId="{E28703F4-F712-49D6-A01C-60ECB89A7484}" type="presParOf" srcId="{F3007A21-86E1-48D7-9145-CBA2A0F88369}" destId="{C5AAB4EA-325B-41F3-8C5D-D936E7CD4E86}" srcOrd="1" destOrd="0" presId="urn:microsoft.com/office/officeart/2009/layout/CirclePictureHierarchy"/>
    <dgm:cxn modelId="{D430F36A-AAE3-4763-8700-542E30A3661F}" type="presParOf" srcId="{29ABDDB7-AD76-4372-9011-A7A356E4B87B}" destId="{DBDA6019-0BE6-417F-96B9-B7F6FA021D64}" srcOrd="2" destOrd="0" presId="urn:microsoft.com/office/officeart/2009/layout/CirclePictureHierarchy"/>
    <dgm:cxn modelId="{1A8A177B-10E5-4E45-B9A0-E2C79B777410}" type="presParOf" srcId="{29ABDDB7-AD76-4372-9011-A7A356E4B87B}" destId="{98ECDA40-C2E5-4730-A698-FD29BAA747F1}" srcOrd="3" destOrd="0" presId="urn:microsoft.com/office/officeart/2009/layout/CirclePictureHierarchy"/>
    <dgm:cxn modelId="{432AC22B-E9ED-4E43-B6C8-303054243FBE}" type="presParOf" srcId="{98ECDA40-C2E5-4730-A698-FD29BAA747F1}" destId="{15494565-0351-4994-B80A-A72604B8743B}" srcOrd="0" destOrd="0" presId="urn:microsoft.com/office/officeart/2009/layout/CirclePictureHierarchy"/>
    <dgm:cxn modelId="{C04576CE-769B-4B32-BCC3-6A174BACFD1A}" type="presParOf" srcId="{15494565-0351-4994-B80A-A72604B8743B}" destId="{B5337A37-8237-4F1E-BF6A-38FB29481F3E}" srcOrd="0" destOrd="0" presId="urn:microsoft.com/office/officeart/2009/layout/CirclePictureHierarchy"/>
    <dgm:cxn modelId="{A68EE932-02EA-4212-9E59-46907916044B}" type="presParOf" srcId="{15494565-0351-4994-B80A-A72604B8743B}" destId="{4A9D00C9-389E-4438-9574-1D02132694F5}" srcOrd="1" destOrd="0" presId="urn:microsoft.com/office/officeart/2009/layout/CirclePictureHierarchy"/>
    <dgm:cxn modelId="{B9D64A4D-F7A3-47C5-A1B3-57DBD85BFB85}" type="presParOf" srcId="{98ECDA40-C2E5-4730-A698-FD29BAA747F1}" destId="{4729295C-244B-4AD4-92E4-E32D1987F54A}" srcOrd="1" destOrd="0" presId="urn:microsoft.com/office/officeart/2009/layout/CirclePictureHierarchy"/>
    <dgm:cxn modelId="{75FD48B4-E581-48EF-9E70-0C29EFB02A61}" type="presParOf" srcId="{B5B1A7A4-7B67-4839-AC54-9A8F6AF9C9F7}" destId="{8BD62C3D-5EC7-4B59-B614-3BB0E540F01A}" srcOrd="2" destOrd="0" presId="urn:microsoft.com/office/officeart/2009/layout/CirclePictureHierarchy"/>
    <dgm:cxn modelId="{50BDE633-50A0-413C-A959-E8C3E88C006D}" type="presParOf" srcId="{B5B1A7A4-7B67-4839-AC54-9A8F6AF9C9F7}" destId="{3EB12E92-A49B-4F47-840E-67EB926E8031}" srcOrd="3" destOrd="0" presId="urn:microsoft.com/office/officeart/2009/layout/CirclePictureHierarchy"/>
    <dgm:cxn modelId="{C4FBD4DB-0C08-4B7C-B331-00F6842F4F7D}" type="presParOf" srcId="{3EB12E92-A49B-4F47-840E-67EB926E8031}" destId="{0540EF9C-80E0-410A-A41F-CC6691F60D30}" srcOrd="0" destOrd="0" presId="urn:microsoft.com/office/officeart/2009/layout/CirclePictureHierarchy"/>
    <dgm:cxn modelId="{1D6D47FB-6D9A-4FA5-840B-96815097DCFE}" type="presParOf" srcId="{0540EF9C-80E0-410A-A41F-CC6691F60D30}" destId="{DDE2406A-D237-47CA-8F12-172B5473CC81}" srcOrd="0" destOrd="0" presId="urn:microsoft.com/office/officeart/2009/layout/CirclePictureHierarchy"/>
    <dgm:cxn modelId="{BA258C7B-146E-4552-8B5B-62BE9159659D}" type="presParOf" srcId="{0540EF9C-80E0-410A-A41F-CC6691F60D30}" destId="{C40BF97A-1163-41CE-B475-69B99286288D}" srcOrd="1" destOrd="0" presId="urn:microsoft.com/office/officeart/2009/layout/CirclePictureHierarchy"/>
    <dgm:cxn modelId="{1F60FFF5-E6A6-4650-A963-EB94C93C775F}" type="presParOf" srcId="{3EB12E92-A49B-4F47-840E-67EB926E8031}" destId="{16DFF2EA-FE1E-4327-B018-4DAC310CE33C}" srcOrd="1" destOrd="0" presId="urn:microsoft.com/office/officeart/2009/layout/CirclePictureHierarchy"/>
    <dgm:cxn modelId="{D9F33F57-709C-40A6-BB40-F4A295E15FAD}" type="presParOf" srcId="{16DFF2EA-FE1E-4327-B018-4DAC310CE33C}" destId="{1481E3C3-5ACB-4630-B707-2631E3B2D3C7}" srcOrd="0" destOrd="0" presId="urn:microsoft.com/office/officeart/2009/layout/CirclePictureHierarchy"/>
    <dgm:cxn modelId="{F6D1610F-190A-46E7-845D-D6A11C87AAFB}" type="presParOf" srcId="{16DFF2EA-FE1E-4327-B018-4DAC310CE33C}" destId="{0C5B54C3-429F-4833-9BEE-699E7523ABC0}" srcOrd="1" destOrd="0" presId="urn:microsoft.com/office/officeart/2009/layout/CirclePictureHierarchy"/>
    <dgm:cxn modelId="{2EC05ABD-B39A-493A-A821-94E2D4DFC9F7}" type="presParOf" srcId="{0C5B54C3-429F-4833-9BEE-699E7523ABC0}" destId="{95525589-2E68-44CD-8EBC-3D8D0D95D754}" srcOrd="0" destOrd="0" presId="urn:microsoft.com/office/officeart/2009/layout/CirclePictureHierarchy"/>
    <dgm:cxn modelId="{1A941F29-BC77-4F94-BA7E-FC0712408B18}" type="presParOf" srcId="{95525589-2E68-44CD-8EBC-3D8D0D95D754}" destId="{98C525B1-795F-4F5D-8345-7211449B5EC1}" srcOrd="0" destOrd="0" presId="urn:microsoft.com/office/officeart/2009/layout/CirclePictureHierarchy"/>
    <dgm:cxn modelId="{F2D8F8DD-BC85-468E-8F63-1828A2311120}" type="presParOf" srcId="{95525589-2E68-44CD-8EBC-3D8D0D95D754}" destId="{47833FD0-DDC7-44E5-8C75-46965A216F98}" srcOrd="1" destOrd="0" presId="urn:microsoft.com/office/officeart/2009/layout/CirclePictureHierarchy"/>
    <dgm:cxn modelId="{A50297DE-1D50-4577-AC0F-24F86CCE6F4C}" type="presParOf" srcId="{0C5B54C3-429F-4833-9BEE-699E7523ABC0}" destId="{C370E6D0-5048-4CB7-B4EF-D0AD4FB1B68C}" srcOrd="1" destOrd="0" presId="urn:microsoft.com/office/officeart/2009/layout/CirclePictureHierarchy"/>
    <dgm:cxn modelId="{61C1D7BB-2879-4F74-9122-55E2897A8D27}" type="presParOf" srcId="{16DFF2EA-FE1E-4327-B018-4DAC310CE33C}" destId="{42058769-ECB6-4655-B6EB-1BF8343865AA}" srcOrd="2" destOrd="0" presId="urn:microsoft.com/office/officeart/2009/layout/CirclePictureHierarchy"/>
    <dgm:cxn modelId="{06823574-BF97-4162-B7DB-450E010734AF}" type="presParOf" srcId="{16DFF2EA-FE1E-4327-B018-4DAC310CE33C}" destId="{86FA64DD-37A0-4EB8-8516-E3A14A5CB9DB}" srcOrd="3" destOrd="0" presId="urn:microsoft.com/office/officeart/2009/layout/CirclePictureHierarchy"/>
    <dgm:cxn modelId="{091FA452-DD06-4CCA-9B83-A91099EC8F1F}" type="presParOf" srcId="{86FA64DD-37A0-4EB8-8516-E3A14A5CB9DB}" destId="{C7A23022-DA07-45E6-98F3-37C504A09211}" srcOrd="0" destOrd="0" presId="urn:microsoft.com/office/officeart/2009/layout/CirclePictureHierarchy"/>
    <dgm:cxn modelId="{13FEFFA5-ACC3-4871-B0C6-29E2CEA926BE}" type="presParOf" srcId="{C7A23022-DA07-45E6-98F3-37C504A09211}" destId="{1ABF7243-20A8-49CB-9C5C-B85ECECEE0A5}" srcOrd="0" destOrd="0" presId="urn:microsoft.com/office/officeart/2009/layout/CirclePictureHierarchy"/>
    <dgm:cxn modelId="{047658A3-D079-457D-A8E7-0AD342F7BD2B}" type="presParOf" srcId="{C7A23022-DA07-45E6-98F3-37C504A09211}" destId="{117749C2-9F80-4DF9-BDBD-5C485ECD3F02}" srcOrd="1" destOrd="0" presId="urn:microsoft.com/office/officeart/2009/layout/CirclePictureHierarchy"/>
    <dgm:cxn modelId="{9B77F313-36F8-4322-8924-22C4160139DE}" type="presParOf" srcId="{86FA64DD-37A0-4EB8-8516-E3A14A5CB9DB}" destId="{D1F92543-1353-467B-B82A-0B5332027D2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dirty="0">
              <a:latin typeface="Trebuchet MS" panose="020B0603020202020204" pitchFamily="34" charset="0"/>
            </a:rPr>
            <a:t>Next Town Hall will be August 29th </a:t>
          </a: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dgm:spPr/>
      <dgm:t>
        <a:bodyPr/>
        <a:lstStyle/>
        <a:p>
          <a:r>
            <a:rPr lang="en-US" b="1">
              <a:latin typeface="Trebuchet MS" panose="020B0603020202020204" pitchFamily="34" charset="0"/>
            </a:rPr>
            <a:t>Reminder:</a:t>
          </a:r>
          <a:endParaRPr lang="en-US" b="0">
            <a:latin typeface="Trebuchet MS" panose="020B0603020202020204" pitchFamily="34" charset="0"/>
          </a:endParaRPr>
        </a:p>
        <a:p>
          <a:r>
            <a:rPr lang="en-US" b="0">
              <a:latin typeface="Trebuchet MS" panose="020B0603020202020204" pitchFamily="34" charset="0"/>
            </a:rPr>
            <a:t>LAMs, please review your LEA’s list of IdM users and permissions</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AE8D7076-C7B4-4ADB-A52D-FE2AD4F56D8F}" type="pres">
      <dgm:prSet presAssocID="{F012D412-9CAF-428A-A29D-8BA009103520}" presName="Name0" presStyleCnt="0">
        <dgm:presLayoutVars>
          <dgm:dir/>
          <dgm:animLvl val="lvl"/>
          <dgm:resizeHandles val="exact"/>
        </dgm:presLayoutVars>
      </dgm:prSet>
      <dgm:spPr/>
    </dgm:pt>
    <dgm:pt modelId="{9D1DC303-CBD6-48A0-AD48-10D1D70B703D}" type="pres">
      <dgm:prSet presAssocID="{15DF3956-9CAC-401D-9E5D-4A205C7B39A7}" presName="boxAndChildren" presStyleCnt="0"/>
      <dgm:spPr/>
    </dgm:pt>
    <dgm:pt modelId="{F35DE624-5217-4F97-B06D-9B54EF0F272D}" type="pres">
      <dgm:prSet presAssocID="{15DF3956-9CAC-401D-9E5D-4A205C7B39A7}" presName="parentTextBox" presStyleLbl="alignNode1" presStyleIdx="0" presStyleCnt="1"/>
      <dgm:spPr/>
    </dgm:pt>
    <dgm:pt modelId="{26A509D6-1CAC-4320-8983-EB86B20E4D1B}" type="pres">
      <dgm:prSet presAssocID="{15DF3956-9CAC-401D-9E5D-4A205C7B39A7}" presName="descendantBox" presStyleLbl="bgAccFollowNode1" presStyleIdx="0" presStyleCnt="1"/>
      <dgm:spPr/>
    </dgm:pt>
  </dgm:ptLst>
  <dgm:cxnLst>
    <dgm:cxn modelId="{628C8A1B-4E54-40B4-83E6-5C8B07A66004}" type="presOf" srcId="{F012D412-9CAF-428A-A29D-8BA009103520}" destId="{AE8D7076-C7B4-4ADB-A52D-FE2AD4F56D8F}"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13EAD6B2-DEDB-473F-8DDC-4D67DDD51E01}" type="presOf" srcId="{BE459BBA-E698-4FA5-87E2-098E1C06C863}" destId="{26A509D6-1CAC-4320-8983-EB86B20E4D1B}" srcOrd="0" destOrd="0" presId="urn:microsoft.com/office/officeart/2016/7/layout/VerticalDownArrowProcess"/>
    <dgm:cxn modelId="{4875D8FF-B334-4482-8616-C01E84E1F45D}" type="presOf" srcId="{15DF3956-9CAC-401D-9E5D-4A205C7B39A7}" destId="{F35DE624-5217-4F97-B06D-9B54EF0F272D}" srcOrd="0" destOrd="0" presId="urn:microsoft.com/office/officeart/2016/7/layout/VerticalDownArrowProcess"/>
    <dgm:cxn modelId="{0F200DA3-566B-4E8C-BB11-85FE1CF345B0}" type="presParOf" srcId="{AE8D7076-C7B4-4ADB-A52D-FE2AD4F56D8F}" destId="{9D1DC303-CBD6-48A0-AD48-10D1D70B703D}" srcOrd="0" destOrd="0" presId="urn:microsoft.com/office/officeart/2016/7/layout/VerticalDownArrowProcess"/>
    <dgm:cxn modelId="{6AE531BE-983C-4D5B-BAA6-8A41ECC8C20B}" type="presParOf" srcId="{9D1DC303-CBD6-48A0-AD48-10D1D70B703D}" destId="{F35DE624-5217-4F97-B06D-9B54EF0F272D}" srcOrd="0" destOrd="0" presId="urn:microsoft.com/office/officeart/2016/7/layout/VerticalDownArrowProcess"/>
    <dgm:cxn modelId="{8F062581-A349-4B9D-84B6-C9D99BB47371}" type="presParOf" srcId="{9D1DC303-CBD6-48A0-AD48-10D1D70B703D}" destId="{26A509D6-1CAC-4320-8983-EB86B20E4D1B}"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8769-ECB6-4655-B6EB-1BF8343865AA}">
      <dsp:nvSpPr>
        <dsp:cNvPr id="0" name=""/>
        <dsp:cNvSpPr/>
      </dsp:nvSpPr>
      <dsp:spPr>
        <a:xfrm>
          <a:off x="8049339" y="3893787"/>
          <a:ext cx="1500083" cy="343655"/>
        </a:xfrm>
        <a:custGeom>
          <a:avLst/>
          <a:gdLst/>
          <a:ahLst/>
          <a:cxnLst/>
          <a:rect l="0" t="0" r="0" b="0"/>
          <a:pathLst>
            <a:path>
              <a:moveTo>
                <a:pt x="0" y="0"/>
              </a:moveTo>
              <a:lnTo>
                <a:pt x="0" y="173191"/>
              </a:lnTo>
              <a:lnTo>
                <a:pt x="1500083" y="173191"/>
              </a:lnTo>
              <a:lnTo>
                <a:pt x="1500083"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1E3C3-5ACB-4630-B707-2631E3B2D3C7}">
      <dsp:nvSpPr>
        <dsp:cNvPr id="0" name=""/>
        <dsp:cNvSpPr/>
      </dsp:nvSpPr>
      <dsp:spPr>
        <a:xfrm>
          <a:off x="6549256" y="3893787"/>
          <a:ext cx="1500083" cy="343655"/>
        </a:xfrm>
        <a:custGeom>
          <a:avLst/>
          <a:gdLst/>
          <a:ahLst/>
          <a:cxnLst/>
          <a:rect l="0" t="0" r="0" b="0"/>
          <a:pathLst>
            <a:path>
              <a:moveTo>
                <a:pt x="1500083" y="0"/>
              </a:moveTo>
              <a:lnTo>
                <a:pt x="1500083" y="173191"/>
              </a:lnTo>
              <a:lnTo>
                <a:pt x="0" y="173191"/>
              </a:lnTo>
              <a:lnTo>
                <a:pt x="0"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D62C3D-5EC7-4B59-B614-3BB0E540F01A}">
      <dsp:nvSpPr>
        <dsp:cNvPr id="0" name=""/>
        <dsp:cNvSpPr/>
      </dsp:nvSpPr>
      <dsp:spPr>
        <a:xfrm>
          <a:off x="5049172" y="2459161"/>
          <a:ext cx="3000166" cy="343655"/>
        </a:xfrm>
        <a:custGeom>
          <a:avLst/>
          <a:gdLst/>
          <a:ahLst/>
          <a:cxnLst/>
          <a:rect l="0" t="0" r="0" b="0"/>
          <a:pathLst>
            <a:path>
              <a:moveTo>
                <a:pt x="0" y="0"/>
              </a:moveTo>
              <a:lnTo>
                <a:pt x="0" y="173191"/>
              </a:lnTo>
              <a:lnTo>
                <a:pt x="3000166" y="173191"/>
              </a:lnTo>
              <a:lnTo>
                <a:pt x="3000166" y="3436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DA6019-0BE6-417F-96B9-B7F6FA021D64}">
      <dsp:nvSpPr>
        <dsp:cNvPr id="0" name=""/>
        <dsp:cNvSpPr/>
      </dsp:nvSpPr>
      <dsp:spPr>
        <a:xfrm>
          <a:off x="2049006" y="3893787"/>
          <a:ext cx="1500083" cy="343655"/>
        </a:xfrm>
        <a:custGeom>
          <a:avLst/>
          <a:gdLst/>
          <a:ahLst/>
          <a:cxnLst/>
          <a:rect l="0" t="0" r="0" b="0"/>
          <a:pathLst>
            <a:path>
              <a:moveTo>
                <a:pt x="0" y="0"/>
              </a:moveTo>
              <a:lnTo>
                <a:pt x="0" y="173191"/>
              </a:lnTo>
              <a:lnTo>
                <a:pt x="1500083" y="173191"/>
              </a:lnTo>
              <a:lnTo>
                <a:pt x="1500083"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90FFA5-897B-43BD-B23D-1FB1DB0543DB}">
      <dsp:nvSpPr>
        <dsp:cNvPr id="0" name=""/>
        <dsp:cNvSpPr/>
      </dsp:nvSpPr>
      <dsp:spPr>
        <a:xfrm>
          <a:off x="548922" y="3893787"/>
          <a:ext cx="1500083" cy="343655"/>
        </a:xfrm>
        <a:custGeom>
          <a:avLst/>
          <a:gdLst/>
          <a:ahLst/>
          <a:cxnLst/>
          <a:rect l="0" t="0" r="0" b="0"/>
          <a:pathLst>
            <a:path>
              <a:moveTo>
                <a:pt x="1500083" y="0"/>
              </a:moveTo>
              <a:lnTo>
                <a:pt x="1500083" y="173191"/>
              </a:lnTo>
              <a:lnTo>
                <a:pt x="0" y="173191"/>
              </a:lnTo>
              <a:lnTo>
                <a:pt x="0"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14FE31-EE6C-4097-9192-5114274DD97C}">
      <dsp:nvSpPr>
        <dsp:cNvPr id="0" name=""/>
        <dsp:cNvSpPr/>
      </dsp:nvSpPr>
      <dsp:spPr>
        <a:xfrm>
          <a:off x="2049006" y="2459161"/>
          <a:ext cx="3000166" cy="343655"/>
        </a:xfrm>
        <a:custGeom>
          <a:avLst/>
          <a:gdLst/>
          <a:ahLst/>
          <a:cxnLst/>
          <a:rect l="0" t="0" r="0" b="0"/>
          <a:pathLst>
            <a:path>
              <a:moveTo>
                <a:pt x="3000166" y="0"/>
              </a:moveTo>
              <a:lnTo>
                <a:pt x="3000166" y="173191"/>
              </a:lnTo>
              <a:lnTo>
                <a:pt x="0" y="173191"/>
              </a:lnTo>
              <a:lnTo>
                <a:pt x="0" y="3436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CA5156-6D7D-4A29-9FC7-D16E804614C6}">
      <dsp:nvSpPr>
        <dsp:cNvPr id="0" name=""/>
        <dsp:cNvSpPr/>
      </dsp:nvSpPr>
      <dsp:spPr>
        <a:xfrm>
          <a:off x="4503687" y="1368192"/>
          <a:ext cx="1090969" cy="109096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1D706-5D27-4342-9776-362F6C791C82}">
      <dsp:nvSpPr>
        <dsp:cNvPr id="0" name=""/>
        <dsp:cNvSpPr/>
      </dsp:nvSpPr>
      <dsp:spPr>
        <a:xfrm>
          <a:off x="5594657" y="1365464"/>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Contract with a BOCES or District?</a:t>
          </a:r>
        </a:p>
      </dsp:txBody>
      <dsp:txXfrm>
        <a:off x="5594657" y="1365464"/>
        <a:ext cx="1636454" cy="1090969"/>
      </dsp:txXfrm>
    </dsp:sp>
    <dsp:sp modelId="{BA85CBB4-378E-4B68-903B-3B74C6F87D24}">
      <dsp:nvSpPr>
        <dsp:cNvPr id="0" name=""/>
        <dsp:cNvSpPr/>
      </dsp:nvSpPr>
      <dsp:spPr>
        <a:xfrm>
          <a:off x="1503521" y="2802817"/>
          <a:ext cx="1090969" cy="109096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7B498-F030-47DC-ABF0-88EE45153144}">
      <dsp:nvSpPr>
        <dsp:cNvPr id="0" name=""/>
        <dsp:cNvSpPr/>
      </dsp:nvSpPr>
      <dsp:spPr>
        <a:xfrm>
          <a:off x="2594490" y="2800089"/>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School: </a:t>
          </a:r>
          <a:r>
            <a:rPr lang="en-US" sz="1600" b="0" kern="1200"/>
            <a:t>H</a:t>
          </a:r>
          <a:r>
            <a:rPr lang="en-US" sz="1600" kern="1200"/>
            <a:t>as own school code</a:t>
          </a:r>
        </a:p>
      </dsp:txBody>
      <dsp:txXfrm>
        <a:off x="2594490" y="2800089"/>
        <a:ext cx="1636454" cy="1090969"/>
      </dsp:txXfrm>
    </dsp:sp>
    <dsp:sp modelId="{5A9876EB-0879-41E4-A22F-C3AAA2240114}">
      <dsp:nvSpPr>
        <dsp:cNvPr id="0" name=""/>
        <dsp:cNvSpPr/>
      </dsp:nvSpPr>
      <dsp:spPr>
        <a:xfrm>
          <a:off x="3437" y="4237442"/>
          <a:ext cx="1090969" cy="109096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6A498-5E34-4897-B04E-3C9E690103F1}">
      <dsp:nvSpPr>
        <dsp:cNvPr id="0" name=""/>
        <dsp:cNvSpPr/>
      </dsp:nvSpPr>
      <dsp:spPr>
        <a:xfrm>
          <a:off x="1094407"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Home District: </a:t>
          </a:r>
          <a:r>
            <a:rPr lang="en-US" sz="1600" b="0" kern="1200"/>
            <a:t>OCT</a:t>
          </a:r>
          <a:r>
            <a:rPr lang="en-US" sz="1600" b="1" kern="1200"/>
            <a:t> </a:t>
          </a:r>
          <a:r>
            <a:rPr lang="en-US" sz="1600" kern="1200"/>
            <a:t>record, </a:t>
          </a:r>
          <a:br>
            <a:rPr lang="en-US" sz="1600" kern="1200"/>
          </a:br>
          <a:r>
            <a:rPr lang="en-US" sz="1600" kern="1200"/>
            <a:t>Group B PAI = 31 or 33,</a:t>
          </a:r>
          <a:br>
            <a:rPr lang="en-US" sz="1600" kern="1200"/>
          </a:br>
          <a:r>
            <a:rPr lang="en-US" sz="1600" kern="1200"/>
            <a:t>Funding Code = Applicable</a:t>
          </a:r>
        </a:p>
      </dsp:txBody>
      <dsp:txXfrm>
        <a:off x="1094407" y="4234715"/>
        <a:ext cx="1636454" cy="1090969"/>
      </dsp:txXfrm>
    </dsp:sp>
    <dsp:sp modelId="{B5337A37-8237-4F1E-BF6A-38FB29481F3E}">
      <dsp:nvSpPr>
        <dsp:cNvPr id="0" name=""/>
        <dsp:cNvSpPr/>
      </dsp:nvSpPr>
      <dsp:spPr>
        <a:xfrm>
          <a:off x="3003604" y="4237442"/>
          <a:ext cx="1090969" cy="109096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D00C9-389E-4438-9574-1D02132694F5}">
      <dsp:nvSpPr>
        <dsp:cNvPr id="0" name=""/>
        <dsp:cNvSpPr/>
      </dsp:nvSpPr>
      <dsp:spPr>
        <a:xfrm>
          <a:off x="4094574"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BOCES/District: </a:t>
          </a:r>
          <a:r>
            <a:rPr lang="en-US" sz="1600" kern="1200"/>
            <a:t>OCT record,</a:t>
          </a:r>
          <a:br>
            <a:rPr lang="en-US" sz="1600" kern="1200"/>
          </a:br>
          <a:r>
            <a:rPr lang="en-US" sz="1600" kern="1200"/>
            <a:t>Group A PAI = 02 or 04, </a:t>
          </a:r>
        </a:p>
        <a:p>
          <a:pPr marL="0" lvl="0" indent="0" algn="l" defTabSz="711200">
            <a:lnSpc>
              <a:spcPct val="90000"/>
            </a:lnSpc>
            <a:spcBef>
              <a:spcPct val="0"/>
            </a:spcBef>
            <a:spcAft>
              <a:spcPct val="35000"/>
            </a:spcAft>
            <a:buNone/>
          </a:pPr>
          <a:r>
            <a:rPr lang="en-US" sz="1600" kern="1200"/>
            <a:t>Funding Code = not funded</a:t>
          </a:r>
        </a:p>
      </dsp:txBody>
      <dsp:txXfrm>
        <a:off x="4094574" y="4234715"/>
        <a:ext cx="1636454" cy="1090969"/>
      </dsp:txXfrm>
    </dsp:sp>
    <dsp:sp modelId="{DDE2406A-D237-47CA-8F12-172B5473CC81}">
      <dsp:nvSpPr>
        <dsp:cNvPr id="0" name=""/>
        <dsp:cNvSpPr/>
      </dsp:nvSpPr>
      <dsp:spPr>
        <a:xfrm>
          <a:off x="7503854" y="2802817"/>
          <a:ext cx="1090969" cy="1090969"/>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BF97A-1163-41CE-B475-69B99286288D}">
      <dsp:nvSpPr>
        <dsp:cNvPr id="0" name=""/>
        <dsp:cNvSpPr/>
      </dsp:nvSpPr>
      <dsp:spPr>
        <a:xfrm>
          <a:off x="8594824" y="2800089"/>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Program: </a:t>
          </a:r>
          <a:r>
            <a:rPr lang="en-US" sz="1600" b="0" kern="1200"/>
            <a:t>D</a:t>
          </a:r>
          <a:r>
            <a:rPr lang="en-US" sz="1600" kern="1200"/>
            <a:t>oes NOT have a school code</a:t>
          </a:r>
        </a:p>
      </dsp:txBody>
      <dsp:txXfrm>
        <a:off x="8594824" y="2800089"/>
        <a:ext cx="1636454" cy="1090969"/>
      </dsp:txXfrm>
    </dsp:sp>
    <dsp:sp modelId="{98C525B1-795F-4F5D-8345-7211449B5EC1}">
      <dsp:nvSpPr>
        <dsp:cNvPr id="0" name=""/>
        <dsp:cNvSpPr/>
      </dsp:nvSpPr>
      <dsp:spPr>
        <a:xfrm>
          <a:off x="6003771" y="4237442"/>
          <a:ext cx="1090969" cy="1090969"/>
        </a:xfrm>
        <a:prstGeom prst="ellipse">
          <a:avLst/>
        </a:prstGeom>
        <a:blipFill>
          <a:blip xmlns:r="http://schemas.openxmlformats.org/officeDocument/2006/relationships" r:embed="rId5">
            <a:extLst>
              <a:ext uri="{96DAC541-7B7A-43D3-8B79-37D633B846F1}">
                <asvg:svgBlip xmlns:asvg="http://schemas.microsoft.com/office/drawing/2016/SVG/main" r:embed="rId7"/>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33FD0-DDC7-44E5-8C75-46965A216F98}">
      <dsp:nvSpPr>
        <dsp:cNvPr id="0" name=""/>
        <dsp:cNvSpPr/>
      </dsp:nvSpPr>
      <dsp:spPr>
        <a:xfrm>
          <a:off x="7094740"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Home District: </a:t>
          </a:r>
          <a:r>
            <a:rPr lang="en-US" sz="1600" kern="1200"/>
            <a:t>OCT Record with Group A PAI 01-08 </a:t>
          </a:r>
          <a:r>
            <a:rPr lang="en-US" sz="1600" b="1" u="sng" kern="1200"/>
            <a:t>and</a:t>
          </a:r>
          <a:r>
            <a:rPr lang="en-US" sz="1600" b="0" u="none" kern="1200"/>
            <a:t> Non-School Program Code 03</a:t>
          </a:r>
          <a:endParaRPr lang="en-US" sz="1600" kern="1200"/>
        </a:p>
      </dsp:txBody>
      <dsp:txXfrm>
        <a:off x="7094740" y="4234715"/>
        <a:ext cx="1636454" cy="1090969"/>
      </dsp:txXfrm>
    </dsp:sp>
    <dsp:sp modelId="{1ABF7243-20A8-49CB-9C5C-B85ECECEE0A5}">
      <dsp:nvSpPr>
        <dsp:cNvPr id="0" name=""/>
        <dsp:cNvSpPr/>
      </dsp:nvSpPr>
      <dsp:spPr>
        <a:xfrm>
          <a:off x="9003937" y="4237442"/>
          <a:ext cx="1090969" cy="1090969"/>
        </a:xfrm>
        <a:prstGeom prst="ellipse">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749C2-9F80-4DF9-BDBD-5C485ECD3F02}">
      <dsp:nvSpPr>
        <dsp:cNvPr id="0" name=""/>
        <dsp:cNvSpPr/>
      </dsp:nvSpPr>
      <dsp:spPr>
        <a:xfrm>
          <a:off x="10094907"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Program: </a:t>
          </a:r>
          <a:r>
            <a:rPr lang="en-US" sz="1600" kern="1200"/>
            <a:t>no state reporting</a:t>
          </a:r>
        </a:p>
      </dsp:txBody>
      <dsp:txXfrm>
        <a:off x="10094907" y="4234715"/>
        <a:ext cx="1636454" cy="1090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DE624-5217-4F97-B06D-9B54EF0F272D}">
      <dsp:nvSpPr>
        <dsp:cNvPr id="0" name=""/>
        <dsp:cNvSpPr/>
      </dsp:nvSpPr>
      <dsp:spPr>
        <a:xfrm>
          <a:off x="0" y="0"/>
          <a:ext cx="863955" cy="34478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1444" tIns="128016" rIns="61444" bIns="128016" numCol="1" spcCol="1270" anchor="ctr" anchorCtr="0">
          <a:noAutofit/>
        </a:bodyPr>
        <a:lstStyle/>
        <a:p>
          <a:pPr marL="0" lvl="0" indent="0" algn="ctr" defTabSz="800100" rtl="0">
            <a:lnSpc>
              <a:spcPct val="90000"/>
            </a:lnSpc>
            <a:spcBef>
              <a:spcPct val="0"/>
            </a:spcBef>
            <a:spcAft>
              <a:spcPct val="35000"/>
            </a:spcAft>
            <a:buNone/>
          </a:pPr>
          <a:r>
            <a:rPr lang="en-US" sz="1800" b="1" i="0" kern="1200" dirty="0">
              <a:latin typeface="Trebuchet MS" panose="020B0603020202020204" pitchFamily="34" charset="0"/>
            </a:rPr>
            <a:t>Next Town Hall will be August 29th </a:t>
          </a:r>
        </a:p>
      </dsp:txBody>
      <dsp:txXfrm>
        <a:off x="0" y="0"/>
        <a:ext cx="863955" cy="3447832"/>
      </dsp:txXfrm>
    </dsp:sp>
    <dsp:sp modelId="{26A509D6-1CAC-4320-8983-EB86B20E4D1B}">
      <dsp:nvSpPr>
        <dsp:cNvPr id="0" name=""/>
        <dsp:cNvSpPr/>
      </dsp:nvSpPr>
      <dsp:spPr>
        <a:xfrm>
          <a:off x="863955" y="0"/>
          <a:ext cx="2591865" cy="34478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575" tIns="228600" rIns="52575" bIns="228600" numCol="1" spcCol="1270" anchor="ctr" anchorCtr="0">
          <a:noAutofit/>
        </a:bodyPr>
        <a:lstStyle/>
        <a:p>
          <a:pPr marL="0" lvl="0" indent="0" algn="l" defTabSz="800100">
            <a:lnSpc>
              <a:spcPct val="90000"/>
            </a:lnSpc>
            <a:spcBef>
              <a:spcPct val="0"/>
            </a:spcBef>
            <a:spcAft>
              <a:spcPct val="35000"/>
            </a:spcAft>
            <a:buNone/>
          </a:pPr>
          <a:r>
            <a:rPr lang="en-US" sz="1800" b="1" kern="1200">
              <a:latin typeface="Trebuchet MS" panose="020B0603020202020204" pitchFamily="34" charset="0"/>
            </a:rPr>
            <a:t>Reminder:</a:t>
          </a:r>
          <a:endParaRPr lang="en-US" sz="1800" b="0" kern="1200">
            <a:latin typeface="Trebuchet MS" panose="020B0603020202020204" pitchFamily="34" charset="0"/>
          </a:endParaRPr>
        </a:p>
        <a:p>
          <a:pPr marL="0" lvl="0" indent="0" algn="l" defTabSz="800100">
            <a:lnSpc>
              <a:spcPct val="90000"/>
            </a:lnSpc>
            <a:spcBef>
              <a:spcPct val="0"/>
            </a:spcBef>
            <a:spcAft>
              <a:spcPct val="35000"/>
            </a:spcAft>
            <a:buNone/>
          </a:pPr>
          <a:r>
            <a:rPr lang="en-US" sz="1800" b="0" kern="1200">
              <a:latin typeface="Trebuchet MS" panose="020B0603020202020204" pitchFamily="34" charset="0"/>
            </a:rPr>
            <a:t>LAMs, please review your LEA’s list of IdM users and permissions</a:t>
          </a:r>
        </a:p>
      </dsp:txBody>
      <dsp:txXfrm>
        <a:off x="863955" y="0"/>
        <a:ext cx="2591865" cy="3447832"/>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2399 8176 16383 0 0,'6'0'0'0'0,"10"0"0"0"0,7 0 0 0 0,7 0 0 0 0,5 0 0 0 0,3 0 0 0 0,2 0 0 0 0,7 0 0 0 0,1 0 0 0 0,1 0 0 0 0,-3 0 0 0 0,-2 0 0 0 0,-2 0 0 0 0,-2 0 0 0 0,-1 0 0 0 0,6 0 0 0 0,2 0 0 0 0,-1 0 0 0 0,-1 0 0 0 0,-2 0 0 0 0,-2 0 0 0 0,-1 0 0 0 0,-1 0 0 0 0,6 0 0 0 0,2 0 0 0 0,-1 0 0 0 0,-1 0 0 0 0,-2 0 0 0 0,-2 0 0 0 0,-1 0 0 0 0,6 0 0 0 0,1 0 0 0 0,0 0 0 0 0,-3 0 0 0 0,-1 0 0 0 0,-2 0 0 0 0,-1 0 0 0 0,-1 0 0 0 0,0 0 0 0 0,5 0 0 0 0,3 0 0 0 0,-7 6 0 0 0,-4 3 0 0 0,-1-1 0 0 0,0 5 0 0 0,0 1 0 0 0,1-3 0 0 0,1-3 0 0 0,1-2 0 0 0,0-3 0 0 0,0-2 0 0 0,1-1 0 0 0,-1 0 0 0 0,1-1 0 0 0,0 1 0 0 0,-1-1 0 0 0,7 1 0 0 0,2 0 0 0 0,0 0 0 0 0,-2-1 0 0 0,-1 1 0 0 0,-3 0 0 0 0,-1 1 0 0 0,-1-1 0 0 0,6 0 0 0 0,2 0 0 0 0,0 0 0 0 0,-3 0 0 0 0,-1 0 0 0 0,-1 6 0 0 0,-2 3 0 0 0,5-1 0 0 0,2-1 0 0 0,0-2 0 0 0,-2-2 0 0 0,-2-2 0 0 0,-9 6 0 0 0,-3 2 0 0 0,0-1 0 0 0,1-2 0 0 0,8-1 0 0 0,4-3 0 0 0,0 0 0 0 0,1-2 0 0 0,-2 0 0 0 0,-2 0 0 0 0,-7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9066 7488 16383 0 0,'13'0'0'0'0,"11"0"0"0"0,8 0 0 0 0,5 0 0 0 0,3 0 0 0 0,1 0 0 0 0,0 0 0 0 0,0 0 0 0 0,-1 0 0 0 0,6 0 0 0 0,2 0 0 0 0,-1 0 0 0 0,-2 0 0 0 0,-2 0 0 0 0,-1 0 0 0 0,-2 0 0 0 0,5 0 0 0 0,2 0 0 0 0,0 0 0 0 0,-2 0 0 0 0,-3 0 0 0 0,0 0 0 0 0,-3 0 0 0 0,0 0 0 0 0,6 0 0 0 0,2 0 0 0 0,0 0 0 0 0,-2 0 0 0 0,-2 0 0 0 0,-2 0 0 0 0,-1 0 0 0 0,-1 0 0 0 0,6 0 0 0 0,2 0 0 0 0,-1 0 0 0 0,-1 0 0 0 0,-2 0 0 0 0,-8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9031 5960 16383 0 0,'7'0'0'0'0,"8"0"0"0"0,15 0 0 0 0,10 0 0 0 0,3 0 0 0 0,9 0 0 0 0,8 0 0 0 0,1 0 0 0 0,9 0 0 0 0,0 0 0 0 0,-5 0 0 0 0,-8-15 0 0 0,1-7 0 0 0,-5 3 0 0 0,-2 2 0 0 0,1 6 0 0 0,0 4 0 0 0,3 3 0 0 0,0 2 0 0 0,-4 10 0 0 0,4 3 0 0 0,4 0 0 0 0,0-1 0 0 0,-4 4 0 0 0,-4 1 0 0 0,-6-3 0 0 0,4 4 0 0 0,1 0 0 0 0,-3-3 0 0 0,5-3 0 0 0,6 4 0 0 0,0 0 0 0 0,11-4 0 0 0,-2-1 0 0 0,3-4 0 0 0,1-2 0 0 0,17-2 0 0 0,-2-1 0 0 0,-1 0 0 0 0,-2-1 0 0 0,-9 1 0 0 0,-10-1 0 0 0,3 1 0 0 0,-2 0 0 0 0,-5 0 0 0 0,-8 0 0 0 0,-6 0 0 0 0,-2 0 0 0 0,-5 0 0 0 0,7 0 0 0 0,0 0 0 0 0,0 0 0 0 0,-1 0 0 0 0,-3 0 0 0 0,0 0 0 0 0,-2 0 0 0 0,-1 0 0 0 0,7 0 0 0 0,1 0 0 0 0,0 7 0 0 0,-2 4 0 0 0,-2-1 0 0 0,-1-2 0 0 0,-2-2 0 0 0,0-2 0 0 0,5-3 0 0 0,2 0 0 0 0,1-1 0 0 0,-4 0 0 0 0,0-1 0 0 0,-2 1 0 0 0,-3 0 0 0 0,1-1 0 0 0,6 1 0 0 0,1 0 0 0 0,0 0 0 0 0,-2 0 0 0 0,-1 0 0 0 0,-3 0 0 0 0,0 0 0 0 0,-2 0 0 0 0,6 0 0 0 0,3 0 0 0 0,-2 0 0 0 0,0 0 0 0 0,-10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11465 5265 16383 0 0,'13'0'0'0'0,"11"0"0"0"0,15 0 0 0 0,6 0 0 0 0,10 0 0 0 0,1 0 0 0 0,-2 7 0 0 0,3 1 0 0 0,-1 1 0 0 0,2 11 0 0 0,-2 2 0 0 0,-4-3 0 0 0,-4 3 0 0 0,9-3 0 0 0,2 1 0 0 0,-3-1 0 0 0,-5-5 0 0 0,-3-5 0 0 0,-5-4 0 0 0,-2-2 0 0 0,-8 4 0 0 0,3 2 0 0 0,8-2 0 0 0,4-1 0 0 0,0-2 0 0 0,-2-2 0 0 0,-1-1 0 0 0,-3 0 0 0 0,5-1 0 0 0,1-1 0 0 0,-1 1 0 0 0,-2 0 0 0 0,-2-1 0 0 0,-2 1 0 0 0,-2 0 0 0 0,0 0 0 0 0,6 0 0 0 0,2 0 0 0 0,-1 0 0 0 0,-1 0 0 0 0,-2 0 0 0 0,-2 0 0 0 0,-1 0 0 0 0,-1 0 0 0 0,0 0 0 0 0,-1 0 0 0 0,0 0 0 0 0,0 0 0 0 0,1 0 0 0 0,-1 0 0 0 0,0 0 0 0 0,1 0 0 0 0,6 0 0 0 0,2 0 0 0 0,0 0 0 0 0,-2 0 0 0 0,-2 0 0 0 0,-2 0 0 0 0,0 0 0 0 0,-2 0 0 0 0,6 0 0 0 0,2 0 0 0 0,-1 0 0 0 0,-1 0 0 0 0,-2 0 0 0 0,-2 0 0 0 0,-1 0 0 0 0,6 0 0 0 0,1 0 0 0 0,-1 0 0 0 0,-1 0 0 0 0,-2 0 0 0 0,-2 0 0 0 0,-1 0 0 0 0,-1 0 0 0 0,-1 0 0 0 0,7 0 0 0 0,2 0 0 0 0,-1 0 0 0 0,-1 0 0 0 0,-2 0 0 0 0,-1 0 0 0 0,-2 0 0 0 0,-8-6 0 0 0,-2-3 0 0 0,0 1 0 0 0,1 1 0 0 0,3 2 0 0 0,-6 2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8"/>
    </inkml:context>
    <inkml:brush xml:id="br0">
      <inkml:brushProperty name="width" value="0.1" units="cm"/>
      <inkml:brushProperty name="height" value="0.1" units="cm"/>
    </inkml:brush>
  </inkml:definitions>
  <inkml:trace contextRef="#ctx0" brushRef="#br0">3246 3925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2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B9381A66-6D5E-4B7C-A16F-A97B3BAF88E9}" type="slidenum">
              <a:rPr lang="en-US" altLang="en-US"/>
              <a:pPr/>
              <a:t>17</a:t>
            </a:fld>
            <a:endParaRPr lang="en-US" altLang="en-US"/>
          </a:p>
        </p:txBody>
      </p:sp>
    </p:spTree>
    <p:extLst>
      <p:ext uri="{BB962C8B-B14F-4D97-AF65-F5344CB8AC3E}">
        <p14:creationId xmlns:p14="http://schemas.microsoft.com/office/powerpoint/2010/main" val="311946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03" name="Notes Placeholder 2"/>
          <p:cNvSpPr>
            <a:spLocks noGrp="1"/>
          </p:cNvSpPr>
          <p:nvPr>
            <p:ph type="body" idx="1"/>
          </p:nvPr>
        </p:nvSpPr>
        <p:spPr bwMode="auto">
          <a:xfrm>
            <a:off x="717268" y="4460896"/>
            <a:ext cx="5731651" cy="469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2947" lvl="1" indent="-352947">
              <a:spcBef>
                <a:spcPct val="0"/>
              </a:spcBef>
              <a:buClr>
                <a:schemeClr val="accent1"/>
              </a:buClr>
            </a:pPr>
            <a:endParaRPr lang="en-US" altLang="en-US" sz="1100"/>
          </a:p>
        </p:txBody>
      </p:sp>
      <p:sp>
        <p:nvSpPr>
          <p:cNvPr id="76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192">
              <a:defRPr>
                <a:solidFill>
                  <a:schemeClr val="tx1"/>
                </a:solidFill>
                <a:latin typeface="Calibri" pitchFamily="34" charset="0"/>
              </a:defRPr>
            </a:lvl1pPr>
            <a:lvl2pPr marL="754243" indent="-290093" defTabSz="941192">
              <a:defRPr>
                <a:solidFill>
                  <a:schemeClr val="tx1"/>
                </a:solidFill>
                <a:latin typeface="Calibri" pitchFamily="34" charset="0"/>
              </a:defRPr>
            </a:lvl2pPr>
            <a:lvl3pPr marL="1160374" indent="-232075" defTabSz="941192">
              <a:defRPr>
                <a:solidFill>
                  <a:schemeClr val="tx1"/>
                </a:solidFill>
                <a:latin typeface="Calibri" pitchFamily="34" charset="0"/>
              </a:defRPr>
            </a:lvl3pPr>
            <a:lvl4pPr marL="1624523" indent="-232075" defTabSz="941192">
              <a:defRPr>
                <a:solidFill>
                  <a:schemeClr val="tx1"/>
                </a:solidFill>
                <a:latin typeface="Calibri" pitchFamily="34" charset="0"/>
              </a:defRPr>
            </a:lvl4pPr>
            <a:lvl5pPr marL="2088672" indent="-232075" defTabSz="941192">
              <a:defRPr>
                <a:solidFill>
                  <a:schemeClr val="tx1"/>
                </a:solidFill>
                <a:latin typeface="Calibri" pitchFamily="34" charset="0"/>
              </a:defRPr>
            </a:lvl5pPr>
            <a:lvl6pPr marL="2552822" indent="-232075" defTabSz="941192" fontAlgn="base">
              <a:spcBef>
                <a:spcPct val="0"/>
              </a:spcBef>
              <a:spcAft>
                <a:spcPct val="0"/>
              </a:spcAft>
              <a:defRPr>
                <a:solidFill>
                  <a:schemeClr val="tx1"/>
                </a:solidFill>
                <a:latin typeface="Calibri" pitchFamily="34" charset="0"/>
              </a:defRPr>
            </a:lvl6pPr>
            <a:lvl7pPr marL="3016971" indent="-232075" defTabSz="941192" fontAlgn="base">
              <a:spcBef>
                <a:spcPct val="0"/>
              </a:spcBef>
              <a:spcAft>
                <a:spcPct val="0"/>
              </a:spcAft>
              <a:defRPr>
                <a:solidFill>
                  <a:schemeClr val="tx1"/>
                </a:solidFill>
                <a:latin typeface="Calibri" pitchFamily="34" charset="0"/>
              </a:defRPr>
            </a:lvl7pPr>
            <a:lvl8pPr marL="3481121" indent="-232075" defTabSz="941192" fontAlgn="base">
              <a:spcBef>
                <a:spcPct val="0"/>
              </a:spcBef>
              <a:spcAft>
                <a:spcPct val="0"/>
              </a:spcAft>
              <a:defRPr>
                <a:solidFill>
                  <a:schemeClr val="tx1"/>
                </a:solidFill>
                <a:latin typeface="Calibri" pitchFamily="34" charset="0"/>
              </a:defRPr>
            </a:lvl8pPr>
            <a:lvl9pPr marL="3945270" indent="-232075" defTabSz="941192" fontAlgn="base">
              <a:spcBef>
                <a:spcPct val="0"/>
              </a:spcBef>
              <a:spcAft>
                <a:spcPct val="0"/>
              </a:spcAft>
              <a:defRPr>
                <a:solidFill>
                  <a:schemeClr val="tx1"/>
                </a:solidFill>
                <a:latin typeface="Calibri" pitchFamily="34" charset="0"/>
              </a:defRPr>
            </a:lvl9pPr>
          </a:lstStyle>
          <a:p>
            <a:fld id="{B0001C4A-6CC9-47DE-B51C-F3AC5792FF79}" type="slidenum">
              <a:rPr lang="en-US" altLang="en-US">
                <a:solidFill>
                  <a:srgbClr val="000000"/>
                </a:solidFill>
              </a:rPr>
              <a:pPr/>
              <a:t>18</a:t>
            </a:fld>
            <a:endParaRPr lang="en-US" altLang="en-US">
              <a:solidFill>
                <a:srgbClr val="000000"/>
              </a:solidFill>
            </a:endParaRPr>
          </a:p>
        </p:txBody>
      </p:sp>
    </p:spTree>
    <p:extLst>
      <p:ext uri="{BB962C8B-B14F-4D97-AF65-F5344CB8AC3E}">
        <p14:creationId xmlns:p14="http://schemas.microsoft.com/office/powerpoint/2010/main" val="211301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PAI Codes (on the SSA file):</a:t>
            </a:r>
          </a:p>
          <a:p>
            <a:endParaRPr lang="en-US"/>
          </a:p>
          <a:p>
            <a:r>
              <a:rPr lang="en-US"/>
              <a:t>Group A = Pupils attending an educational program operated by the reporting district</a:t>
            </a:r>
          </a:p>
          <a:p>
            <a:endParaRPr lang="en-US"/>
          </a:p>
          <a:p>
            <a:r>
              <a:rPr lang="en-US"/>
              <a:t>Group B = Resident Pupils attending an educational program </a:t>
            </a:r>
            <a:r>
              <a:rPr lang="en-US" b="1" i="1" u="sng"/>
              <a:t>not</a:t>
            </a:r>
            <a:r>
              <a:rPr lang="en-US" b="0" i="0" u="none"/>
              <a:t> operated by the reporting district</a:t>
            </a:r>
          </a:p>
          <a:p>
            <a:endParaRPr lang="en-US" b="0" i="0" u="none"/>
          </a:p>
          <a:p>
            <a:endParaRPr lang="en-US" b="0" i="0" u="none"/>
          </a:p>
          <a:p>
            <a:r>
              <a:rPr lang="en-US" b="0" i="0" u="none"/>
              <a:t>Special Education PAI Codes:</a:t>
            </a:r>
          </a:p>
          <a:p>
            <a:r>
              <a:rPr lang="en-US" b="0" i="0" u="none"/>
              <a:t>See the Special Education IEP Interchange – Child Participation file layout for information</a:t>
            </a:r>
          </a:p>
          <a:p>
            <a:r>
              <a:rPr lang="en-US" b="0" i="0" u="none"/>
              <a:t>Based upon students within the Administrative Unit (AU) – which means codes may vary from the PAI codes used on the SSA file since those are based upon district level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31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ea typeface="Calibri" panose="020F0502020204030204"/>
                <a:cs typeface="Calibri" panose="020F0502020204030204"/>
              </a:rPr>
              <a:t>People reported previously by that district</a:t>
            </a:r>
          </a:p>
          <a:p>
            <a:r>
              <a:rPr lang="en-US"/>
              <a:t>2. People currently in their district and may have been reported in a prior year by their district or another district.</a:t>
            </a:r>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104465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a:t>
            </a:r>
            <a:r>
              <a:rPr lang="en-US" err="1"/>
              <a:t>EBTcorrections</a:t>
            </a:r>
            <a:r>
              <a:rPr lang="en-US"/>
              <a:t>. </a:t>
            </a:r>
          </a:p>
        </p:txBody>
      </p:sp>
      <p:sp>
        <p:nvSpPr>
          <p:cNvPr id="4" name="Slide Number Placeholder 3"/>
          <p:cNvSpPr>
            <a:spLocks noGrp="1"/>
          </p:cNvSpPr>
          <p:nvPr>
            <p:ph type="sldNum" sz="quarter" idx="5"/>
          </p:nvPr>
        </p:nvSpPr>
        <p:spPr/>
        <p:txBody>
          <a:bodyPr/>
          <a:lstStyle/>
          <a:p>
            <a:fld id="{D8C3E97E-4890-4915-A7C2-F3D207C521C5}" type="slidenum">
              <a:rPr lang="en-US" smtClean="0"/>
              <a:t>61</a:t>
            </a:fld>
            <a:endParaRPr lang="en-US"/>
          </a:p>
        </p:txBody>
      </p:sp>
    </p:spTree>
    <p:extLst>
      <p:ext uri="{BB962C8B-B14F-4D97-AF65-F5344CB8AC3E}">
        <p14:creationId xmlns:p14="http://schemas.microsoft.com/office/powerpoint/2010/main" val="297450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64</a:t>
            </a:fld>
            <a:endParaRPr lang="en-US"/>
          </a:p>
        </p:txBody>
      </p:sp>
    </p:spTree>
    <p:extLst>
      <p:ext uri="{BB962C8B-B14F-4D97-AF65-F5344CB8AC3E}">
        <p14:creationId xmlns:p14="http://schemas.microsoft.com/office/powerpoint/2010/main" val="413837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6812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508000" y="6356350"/>
            <a:ext cx="4470400" cy="274638"/>
          </a:xfrm>
          <a:prstGeom prst="rect">
            <a:avLst/>
          </a:prstGeom>
        </p:spPr>
        <p:txBody>
          <a:bodyPr/>
          <a:lstStyle>
            <a:lvl1pPr defTabSz="457200">
              <a:defRPr/>
            </a:lvl1pPr>
          </a:lstStyle>
          <a:p>
            <a:fld id="{68B181C5-09FA-4EC1-B852-5221E403F07A}" type="slidenum">
              <a:rPr lang="en-US" altLang="en-US"/>
              <a:pPr/>
              <a:t>‹#›</a:t>
            </a:fld>
            <a:endParaRPr lang="en-US" altLang="en-US"/>
          </a:p>
        </p:txBody>
      </p:sp>
    </p:spTree>
    <p:extLst>
      <p:ext uri="{BB962C8B-B14F-4D97-AF65-F5344CB8AC3E}">
        <p14:creationId xmlns:p14="http://schemas.microsoft.com/office/powerpoint/2010/main" val="233425626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8/22/2024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 id="2147483712"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mailto:TeacherStudentDataLink@cde.state.co.us&#8203;"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de.state.co.us/datapipeline/snap_sped-discipline" TargetMode="External"/><Relationship Id="rId1" Type="http://schemas.openxmlformats.org/officeDocument/2006/relationships/slideLayout" Target="../slideLayouts/slideLayout2.xml"/><Relationship Id="rId4" Type="http://schemas.openxmlformats.org/officeDocument/2006/relationships/hyperlink" Target="mailto:SpedDiscipline@cde.state.co.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SpedDiscipline@cde.state.co.us" TargetMode="Externa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us02web.zoom.us/meeting/register/tZMocOyuqDMqHNR8z-JdUnQG4dr5FGkyG9ez#/registr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 Id="rId3" Type="http://schemas.openxmlformats.org/officeDocument/2006/relationships/hyperlink" Target="https://teams.microsoft.com/registration/yM9Rp5of206DcJ8cbUvqWg,Q-Db8eWNlE-sXj5c16PQ4w,dqKnv42ab0KVqEwaFu5e0w,9V4Eagppy06NKJtHv3OL6g,P-3MrZTOzEOrRjHfdINWkw,QZVz_y-V_UiXv8wdS3xctQ?mode=read&amp;tenantId=a751cfc8-1f9a-4edb-8370-9f1c6d4bea5a" TargetMode="External"/><Relationship Id="rId7" Type="http://schemas.openxmlformats.org/officeDocument/2006/relationships/hyperlink" Target="https://teams.microsoft.com/registration/yM9Rp5of206DcJ8cbUvqWg,Q-Db8eWNlE-sXj5c16PQ4w,dqKnv42ab0KVqEwaFu5e0w,BBOOy22VRkavNkOd4UXIVw,zEHJFHZMlUGVX0mzr3NAag,YW__zaK2CEm7d2u9Q8hG9w?mode=read&amp;tenantId=a751cfc8-1f9a-4edb-8370-9f1c6d4bea5a" TargetMode="External"/><Relationship Id="rId2" Type="http://schemas.openxmlformats.org/officeDocument/2006/relationships/hyperlink" Target="https://teams.microsoft.com/registration/yM9Rp5of206DcJ8cbUvqWg,Q-Db8eWNlE-sXj5c16PQ4w,dqKnv42ab0KVqEwaFu5e0w,y06AlJ_a-0yLrCUlFl7UMA,JyfcsOh43U6qUyG9tCOyOw,udXKhlbxuEiL_QjhSW7yYA?mode=read&amp;tenantId=a751cfc8-1f9a-4edb-8370-9f1c6d4bea5a" TargetMode="External"/><Relationship Id="rId1" Type="http://schemas.openxmlformats.org/officeDocument/2006/relationships/slideLayout" Target="../slideLayouts/slideLayout4.xml"/><Relationship Id="rId6" Type="http://schemas.openxmlformats.org/officeDocument/2006/relationships/hyperlink" Target="https://teams.microsoft.com/registration/yM9Rp5of206DcJ8cbUvqWg,Q-Db8eWNlE-sXj5c16PQ4w,dqKnv42ab0KVqEwaFu5e0w,0AUIrH4gFkSWHLMQlBR0cA,xUruRQJOn0uEPtHRhiVo2A,o2SReMPz70GWO2hzU6elSw?mode=read&amp;tenantId=a751cfc8-1f9a-4edb-8370-9f1c6d4bea5a" TargetMode="External"/><Relationship Id="rId5" Type="http://schemas.openxmlformats.org/officeDocument/2006/relationships/hyperlink" Target="https://teams.microsoft.com/registration/yM9Rp5of206DcJ8cbUvqWg,Q-Db8eWNlE-sXj5c16PQ4w,dqKnv42ab0KVqEwaFu5e0w,YTvQWJgx6UufYaj8yzMNqA,_7iBXxPc2ky6Tb2RluFxmg,mKb1yt6hmEKuTX3UXu5m7Q?mode=read&amp;tenantId=a751cfc8-1f9a-4edb-8370-9f1c6d4bea5a" TargetMode="External"/><Relationship Id="rId4" Type="http://schemas.openxmlformats.org/officeDocument/2006/relationships/hyperlink" Target="https://teams.microsoft.com/registration/yM9Rp5of206DcJ8cbUvqWg,Q-Db8eWNlE-sXj5c16PQ4w,dqKnv42ab0KVqEwaFu5e0w,lHhRHE8_qUCE64OT-zfTkQ,B_R1Yy_Kz0KmuNqDjcI9xg,DkwA4eyZikSEOROqRNGj-Q?mode=read&amp;tenantId=a751cfc8-1f9a-4edb-8370-9f1c6d4bea5a" TargetMode="External"/><Relationship Id="rId9"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mailto:Audit@cde.state.co.us" TargetMode="External"/><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https://www.cde.state.co.us/cdefinance/school_auditing_contact_form"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cdefinance/2024_atrisk_audit_resource_guide" TargetMode="External"/><Relationship Id="rId2" Type="http://schemas.openxmlformats.org/officeDocument/2006/relationships/hyperlink" Target="https://www.cde.state.co.us/cdefinance/2024_student_october_pupil_count_audit_resource_guide" TargetMode="External"/><Relationship Id="rId1" Type="http://schemas.openxmlformats.org/officeDocument/2006/relationships/slideLayout" Target="../slideLayouts/slideLayout2.xml"/><Relationship Id="rId5" Type="http://schemas.openxmlformats.org/officeDocument/2006/relationships/hyperlink" Target="mailto:Audit@cde.state.co.us" TargetMode="External"/><Relationship Id="rId4" Type="http://schemas.openxmlformats.org/officeDocument/2006/relationships/hyperlink" Target="https://www.cde.state.co.us/cdefinance/2024_ell_count_audit_resource_guide-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audit@cde.state.co.us"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ell_count" TargetMode="External"/><Relationship Id="rId5" Type="http://schemas.openxmlformats.org/officeDocument/2006/relationships/hyperlink" Target="https://www.cde.state.co.us/cdefinance/auditunit_atrisk_freeandreduced" TargetMode="External"/><Relationship Id="rId4" Type="http://schemas.openxmlformats.org/officeDocument/2006/relationships/hyperlink" Target="https://www.cde.state.co.us/cdefinance/auditunit_pupilcoun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 Id="rId4" Type="http://schemas.openxmlformats.org/officeDocument/2006/relationships/hyperlink" Target="mailto:ARMeasure@cde.state.co.u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mailto:ARMeasure@cde.state.co.u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valid_census_block_data_combina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census_geocoder_tool_instructions" TargetMode="External"/><Relationship Id="rId5" Type="http://schemas.openxmlformats.org/officeDocument/2006/relationships/hyperlink" Target="https://www.cde.state.co.us/datapipeline/at-riskfileinterchangetemplate" TargetMode="External"/><Relationship Id="rId4" Type="http://schemas.openxmlformats.org/officeDocument/2006/relationships/hyperlink" Target="https://www.cde.state.co.us/datapipeline/2024-2025at-riskmeasurebusinessrules"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customXml" Target="../ink/ink5.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READActData@cde.state.co.us" TargetMode="External"/><Relationship Id="rId2" Type="http://schemas.openxmlformats.org/officeDocument/2006/relationships/hyperlink" Target="https://www.cde.state.co.us/coloradoliteracy/readactdesignation"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mailto:READActData@cde.state.co.us"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nam04.safelinks.protection.outlook.com/?url=https%3A%2F%2Fwww.cde.state.co.us%2Fcoloradoliteracy%2Fonlinecdetraining&amp;data=05%7C02%7CRhodes_T%40cde.state.co.us%7C823e075865e347e2824708dcbd503ed7%7Ca751cfc81f9a4edb83709f1c6d4bea5a%7C0%7C0%7C638593399777582932%7CUnknown%7CTWFpbGZsb3d8eyJWIjoiMC4wLjAwMDAiLCJQIjoiV2luMzIiLCJBTiI6Ik1haWwiLCJXVCI6Mn0%3D%7C0%7C%7C%7C&amp;sdata=dG8upQmGxX06YBid5dRIDwnq4smlfO1MPu4IZTouJag%3D&amp;reserved=0" TargetMode="Externa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cde.state.co.us/coloradoliteracy/readactdesignation_admin" TargetMode="External"/><Relationship Id="rId2" Type="http://schemas.openxmlformats.org/officeDocument/2006/relationships/hyperlink" Target="https://www.cde.state.co.us/coloradoliteracy/readactdesignation"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8" Type="http://schemas.openxmlformats.org/officeDocument/2006/relationships/hyperlink" Target="https://www.cde.state.co.us/coloradoliteracy/readdatapipeline#teachertraining" TargetMode="External"/><Relationship Id="rId3" Type="http://schemas.openxmlformats.org/officeDocument/2006/relationships/hyperlink" Target="https://www.cde.state.co.us/coloradoliteracy/read-training-data-collection-june-webinar" TargetMode="External"/><Relationship Id="rId7" Type="http://schemas.openxmlformats.org/officeDocument/2006/relationships/hyperlink" Target="https://www.cde.state.co.us/coloradoliteracy/2324READTeacherTrainingCompletionReportingFileLayoutDefinit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cde.state.co.us/coloradoliteracy/read-training-data-collection-august-8-2024" TargetMode="External"/><Relationship Id="rId5" Type="http://schemas.openxmlformats.org/officeDocument/2006/relationships/hyperlink" Target="https://www.cde.state.co.us/coloradoliteracy/july-25-read-training-webinar" TargetMode="External"/><Relationship Id="rId4" Type="http://schemas.openxmlformats.org/officeDocument/2006/relationships/hyperlink" Target="https://www.cde.state.co.us/coloradoliteracy/july-11-read-act-training-data-webinar" TargetMode="External"/><Relationship Id="rId9" Type="http://schemas.openxmlformats.org/officeDocument/2006/relationships/hyperlink" Target="https://www.cde.state.co.us/coloradoliteracy/read-training-data-collection-guid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microsoft.com/office/2018/10/relationships/comments" Target="../comments/modernComment_14C0_8D04039E.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hyperlink" Target="mailto:s-ebt@cde.state.co.us" TargetMode="Externa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mailto:S-ebt@cde.state.co.us" TargetMode="External"/><Relationship Id="rId7" Type="http://schemas.openxmlformats.org/officeDocument/2006/relationships/hyperlink" Target="https://app.smartsheet.com/b/form/428ed862def545349ec8bd2e1f96f241"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cde.state.co.us/datapipeline/s-ebtdatacollection" TargetMode="External"/><Relationship Id="rId5" Type="http://schemas.openxmlformats.org/officeDocument/2006/relationships/hyperlink" Target="https://www.cde.state.co.us/nutrition/summerebtprogram" TargetMode="External"/><Relationship Id="rId4" Type="http://schemas.openxmlformats.org/officeDocument/2006/relationships/hyperlink" Target="https://docs.google.com/document/d/130YjfEPs4DKupfJE_lo4soPrkdARZsc-oXaTGVPN0qM/edit#heading=h.61bkk0vu6bn2"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eacherstud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staffevaluation"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snap_studentoctober"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dadc" TargetMode="External"/><Relationship Id="rId2" Type="http://schemas.openxmlformats.org/officeDocument/2006/relationships/hyperlink" Target="https://www.cde.state.co.us/datapipeline/snap_read#teachertraining"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ebtdatacol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August 22</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a:xfrm>
            <a:off x="0" y="2595716"/>
            <a:ext cx="12192000" cy="1061884"/>
          </a:xfrm>
        </p:spPr>
        <p:txBody>
          <a:bodyPr>
            <a:normAutofit fontScale="90000"/>
          </a:bodyPr>
          <a:lstStyle/>
          <a:p>
            <a:r>
              <a:rPr lang="en-US"/>
              <a:t>Teacher Student Data Link</a:t>
            </a:r>
            <a:br>
              <a:rPr lang="en-US"/>
            </a:br>
            <a:r>
              <a:rPr lang="en-US"/>
              <a:t>(TSDL)</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a:xfrm>
            <a:off x="0" y="3657600"/>
            <a:ext cx="12192000" cy="1062038"/>
          </a:xfrm>
        </p:spPr>
        <p:txBody>
          <a:bodyPr vert="horz" lIns="91440" tIns="45720" rIns="91440" bIns="45720" rtlCol="0" anchor="t">
            <a:normAutofit/>
          </a:bodyPr>
          <a:lstStyle/>
          <a:p>
            <a:r>
              <a:rPr lang="en-US"/>
              <a:t>Peter Hoffman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34044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a:latin typeface="Museo Slab 500"/>
              </a:rPr>
              <a:t>Teacher Student Data Link Timeline</a:t>
            </a:r>
            <a:endParaRPr lang="en-US"/>
          </a:p>
        </p:txBody>
      </p:sp>
      <p:graphicFrame>
        <p:nvGraphicFramePr>
          <p:cNvPr id="11" name="Table 10">
            <a:extLst>
              <a:ext uri="{FF2B5EF4-FFF2-40B4-BE49-F238E27FC236}">
                <a16:creationId xmlns:a16="http://schemas.microsoft.com/office/drawing/2014/main" id="{D205AC76-9635-4D3A-912F-8BAAC5CFFCB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289480804"/>
              </p:ext>
            </p:extLst>
          </p:nvPr>
        </p:nvGraphicFramePr>
        <p:xfrm>
          <a:off x="98854" y="1252151"/>
          <a:ext cx="11994292" cy="3657018"/>
        </p:xfrm>
        <a:graphic>
          <a:graphicData uri="http://schemas.openxmlformats.org/drawingml/2006/table">
            <a:tbl>
              <a:tblPr firstRow="1" bandRow="1">
                <a:tableStyleId>{5C22544A-7EE6-4342-B048-85BDC9FD1C3A}</a:tableStyleId>
              </a:tblPr>
              <a:tblGrid>
                <a:gridCol w="1895299">
                  <a:extLst>
                    <a:ext uri="{9D8B030D-6E8A-4147-A177-3AD203B41FA5}">
                      <a16:colId xmlns:a16="http://schemas.microsoft.com/office/drawing/2014/main" val="3722231020"/>
                    </a:ext>
                  </a:extLst>
                </a:gridCol>
                <a:gridCol w="2401081">
                  <a:extLst>
                    <a:ext uri="{9D8B030D-6E8A-4147-A177-3AD203B41FA5}">
                      <a16:colId xmlns:a16="http://schemas.microsoft.com/office/drawing/2014/main" val="1594630814"/>
                    </a:ext>
                  </a:extLst>
                </a:gridCol>
                <a:gridCol w="7697912">
                  <a:extLst>
                    <a:ext uri="{9D8B030D-6E8A-4147-A177-3AD203B41FA5}">
                      <a16:colId xmlns:a16="http://schemas.microsoft.com/office/drawing/2014/main" val="742457528"/>
                    </a:ext>
                  </a:extLst>
                </a:gridCol>
              </a:tblGrid>
              <a:tr h="194094">
                <a:tc>
                  <a:txBody>
                    <a:bodyPr/>
                    <a:lstStyle/>
                    <a:p>
                      <a:pPr marL="0" marR="0">
                        <a:lnSpc>
                          <a:spcPct val="107000"/>
                        </a:lnSpc>
                        <a:spcBef>
                          <a:spcPts val="0"/>
                        </a:spcBef>
                        <a:spcAft>
                          <a:spcPts val="0"/>
                        </a:spcAft>
                        <a:tabLst>
                          <a:tab pos="2028825" algn="l"/>
                        </a:tabLst>
                      </a:pPr>
                      <a:r>
                        <a:rPr lang="en-US" sz="900">
                          <a:effectLst/>
                        </a:rPr>
                        <a:t>Date</a:t>
                      </a:r>
                      <a:endParaRPr lang="en-US" sz="9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a:effectLst/>
                        </a:rPr>
                        <a:t>Event</a:t>
                      </a:r>
                      <a:endParaRPr lang="en-US" sz="9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a:effectLst/>
                          <a:highlight>
                            <a:srgbClr val="000000"/>
                          </a:highlight>
                        </a:rPr>
                        <a:t>Event Description</a:t>
                      </a:r>
                      <a:endParaRPr lang="en-US" sz="9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extLst>
                  <a:ext uri="{0D108BD9-81ED-4DB2-BD59-A6C34878D82A}">
                    <a16:rowId xmlns:a16="http://schemas.microsoft.com/office/drawing/2014/main" val="654240564"/>
                  </a:ext>
                </a:extLst>
              </a:tr>
              <a:tr h="1635655">
                <a:tc>
                  <a:txBody>
                    <a:bodyPr/>
                    <a:lstStyle/>
                    <a:p>
                      <a:pPr marL="0" marR="0">
                        <a:lnSpc>
                          <a:spcPct val="107000"/>
                        </a:lnSpc>
                        <a:spcBef>
                          <a:spcPts val="0"/>
                        </a:spcBef>
                        <a:spcAft>
                          <a:spcPts val="0"/>
                        </a:spcAft>
                        <a:tabLst>
                          <a:tab pos="2028825" algn="l"/>
                        </a:tabLst>
                      </a:pPr>
                      <a:r>
                        <a:rPr lang="en-US" sz="1400">
                          <a:effectLst/>
                        </a:rPr>
                        <a:t>Friday August 23,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TARGET: Date by which you should have a complete Teacher Student Data Link Snapshot.</a:t>
                      </a:r>
                    </a:p>
                    <a:p>
                      <a:pPr marL="0" marR="0">
                        <a:lnSpc>
                          <a:spcPct val="107000"/>
                        </a:lnSpc>
                        <a:spcBef>
                          <a:spcPts val="0"/>
                        </a:spcBef>
                        <a:spcAft>
                          <a:spcPts val="0"/>
                        </a:spcAft>
                        <a:tabLst>
                          <a:tab pos="2028825" algn="l"/>
                        </a:tabLst>
                      </a:pPr>
                      <a:r>
                        <a:rPr lang="en-US" sz="1400">
                          <a:effectLst/>
                        </a:rPr>
                        <a:t>Complete Teacher Student Data Link Snapshot means:</a:t>
                      </a:r>
                    </a:p>
                    <a:p>
                      <a:pPr marL="0" marR="0">
                        <a:lnSpc>
                          <a:spcPct val="107000"/>
                        </a:lnSpc>
                        <a:spcBef>
                          <a:spcPts val="0"/>
                        </a:spcBef>
                        <a:spcAft>
                          <a:spcPts val="0"/>
                        </a:spcAft>
                        <a:tabLst>
                          <a:tab pos="2028825" algn="l"/>
                        </a:tabLst>
                      </a:pPr>
                      <a:r>
                        <a:rPr lang="en-US" sz="1400">
                          <a:effectLst/>
                        </a:rPr>
                        <a:t>◻ All TSDL interchange errors are resolved</a:t>
                      </a:r>
                    </a:p>
                    <a:p>
                      <a:pPr marL="0" marR="0">
                        <a:lnSpc>
                          <a:spcPct val="107000"/>
                        </a:lnSpc>
                        <a:spcBef>
                          <a:spcPts val="0"/>
                        </a:spcBef>
                        <a:spcAft>
                          <a:spcPts val="0"/>
                        </a:spcAft>
                        <a:tabLst>
                          <a:tab pos="2028825" algn="l"/>
                        </a:tabLst>
                      </a:pPr>
                      <a:r>
                        <a:rPr lang="en-US" sz="1400">
                          <a:effectLst/>
                        </a:rPr>
                        <a:t>◻ All TSDL snapshot errors are resolved</a:t>
                      </a:r>
                    </a:p>
                    <a:p>
                      <a:pPr marL="0" marR="0">
                        <a:lnSpc>
                          <a:spcPct val="107000"/>
                        </a:lnSpc>
                        <a:spcBef>
                          <a:spcPts val="0"/>
                        </a:spcBef>
                        <a:spcAft>
                          <a:spcPts val="0"/>
                        </a:spcAft>
                        <a:tabLst>
                          <a:tab pos="2028825" algn="l"/>
                        </a:tabLst>
                      </a:pPr>
                      <a:r>
                        <a:rPr lang="en-US" sz="1400">
                          <a:effectLst/>
                        </a:rPr>
                        <a:t> </a:t>
                      </a:r>
                    </a:p>
                    <a:p>
                      <a:pPr marL="0" marR="0">
                        <a:lnSpc>
                          <a:spcPct val="107000"/>
                        </a:lnSpc>
                        <a:spcBef>
                          <a:spcPts val="0"/>
                        </a:spcBef>
                        <a:spcAft>
                          <a:spcPts val="0"/>
                        </a:spcAft>
                        <a:tabLst>
                          <a:tab pos="2028825" algn="l"/>
                        </a:tabLst>
                      </a:pPr>
                      <a:r>
                        <a:rPr lang="en-US" sz="1400">
                          <a:effectLst/>
                        </a:rPr>
                        <a:t>If you anticipate that you will not be able to meet this deadline, please contact CDE at </a:t>
                      </a:r>
                      <a:r>
                        <a:rPr lang="en-US" sz="1400" u="sng">
                          <a:effectLst/>
                          <a:hlinkClick r:id="rId2"/>
                        </a:rPr>
                        <a:t>TeacherStudentDataLink@cde.state.co.us</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2232675995"/>
                  </a:ext>
                </a:extLst>
              </a:tr>
              <a:tr h="1223072">
                <a:tc>
                  <a:txBody>
                    <a:bodyPr/>
                    <a:lstStyle/>
                    <a:p>
                      <a:pPr marL="0" marR="0">
                        <a:lnSpc>
                          <a:spcPct val="107000"/>
                        </a:lnSpc>
                        <a:spcBef>
                          <a:spcPts val="0"/>
                        </a:spcBef>
                        <a:spcAft>
                          <a:spcPts val="0"/>
                        </a:spcAft>
                        <a:tabLst>
                          <a:tab pos="2028825" algn="l"/>
                        </a:tabLst>
                      </a:pPr>
                      <a:r>
                        <a:rPr lang="en-US" sz="1400">
                          <a:effectLst/>
                        </a:rPr>
                        <a:t>Monday August 26, 2024 – Thursday August 29,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Report Review</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723579679"/>
                  </a:ext>
                </a:extLst>
              </a:tr>
              <a:tr h="604197">
                <a:tc>
                  <a:txBody>
                    <a:bodyPr/>
                    <a:lstStyle/>
                    <a:p>
                      <a:pPr marL="0" marR="0">
                        <a:lnSpc>
                          <a:spcPct val="107000"/>
                        </a:lnSpc>
                        <a:spcBef>
                          <a:spcPts val="0"/>
                        </a:spcBef>
                        <a:spcAft>
                          <a:spcPts val="0"/>
                        </a:spcAft>
                        <a:tabLst>
                          <a:tab pos="2028825" algn="l"/>
                        </a:tabLst>
                      </a:pPr>
                      <a:r>
                        <a:rPr lang="en-US" sz="1400" b="1">
                          <a:effectLst/>
                          <a:highlight>
                            <a:srgbClr val="FF0000"/>
                          </a:highlight>
                        </a:rPr>
                        <a:t>Friday August 30, 2024</a:t>
                      </a:r>
                      <a:endParaRPr lang="en-US" sz="1400" b="1">
                        <a:effectLst/>
                        <a:highlight>
                          <a:srgbClr val="FF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b="1">
                          <a:effectLst/>
                          <a:highlight>
                            <a:srgbClr val="FF0000"/>
                          </a:highlight>
                        </a:rPr>
                        <a:t>Deadline</a:t>
                      </a:r>
                      <a:endParaRPr lang="en-US" sz="1400" b="1">
                        <a:effectLst/>
                        <a:highlight>
                          <a:srgbClr val="FF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b="1">
                          <a:solidFill>
                            <a:schemeClr val="tx1"/>
                          </a:solidFill>
                          <a:effectLst/>
                          <a:highlight>
                            <a:srgbClr val="FF0000"/>
                          </a:highlight>
                        </a:rPr>
                        <a:t>Required to have TSDL snapshot error free and finalized before or on this date. TSDL closed and final report is signed and provided to CDE via email </a:t>
                      </a:r>
                      <a:r>
                        <a:rPr lang="en-US" sz="1400" b="1" u="sng">
                          <a:solidFill>
                            <a:schemeClr val="tx1"/>
                          </a:solidFill>
                          <a:effectLst/>
                          <a:highlight>
                            <a:srgbClr val="FF0000"/>
                          </a:highlight>
                          <a:hlinkClick r:id="rId2">
                            <a:extLst>
                              <a:ext uri="{A12FA001-AC4F-418D-AE19-62706E023703}">
                                <ahyp:hlinkClr xmlns:ahyp="http://schemas.microsoft.com/office/drawing/2018/hyperlinkcolor" val="tx"/>
                              </a:ext>
                            </a:extLst>
                          </a:hlinkClick>
                        </a:rPr>
                        <a:t>TeacherStudentDataLink@cde.state.co.us</a:t>
                      </a:r>
                      <a:endParaRPr lang="en-US" sz="1400" b="1">
                        <a:solidFill>
                          <a:schemeClr val="tx1"/>
                        </a:solidFill>
                        <a:effectLst/>
                        <a:highlight>
                          <a:srgbClr val="FF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643226295"/>
                  </a:ext>
                </a:extLst>
              </a:tr>
            </a:tbl>
          </a:graphicData>
        </a:graphic>
      </p:graphicFrame>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a:hlinkClick r:id="rId2"/>
              </a:rPr>
              <a:t>TeacherStudentDataLink@cde.state.co.us</a:t>
            </a:r>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a:t>Teacher Student Data Link</a:t>
            </a:r>
          </a:p>
        </p:txBody>
      </p:sp>
    </p:spTree>
    <p:extLst>
      <p:ext uri="{BB962C8B-B14F-4D97-AF65-F5344CB8AC3E}">
        <p14:creationId xmlns:p14="http://schemas.microsoft.com/office/powerpoint/2010/main" val="199132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 uri="{C183D7F6-B498-43B3-948B-1728B52AA6E4}">
                <adec:decorative xmlns:adec="http://schemas.microsoft.com/office/drawing/2017/decorative" val="1"/>
              </a:ext>
            </a:extLst>
          </p:cNvPr>
          <p:cNvSpPr>
            <a:spLocks noGrp="1"/>
          </p:cNvSpPr>
          <p:nvPr>
            <p:ph type="title"/>
          </p:nvPr>
        </p:nvSpPr>
        <p:spPr/>
        <p:txBody>
          <a:bodyPr/>
          <a:lstStyle/>
          <a:p>
            <a:r>
              <a:rPr lang="en-US">
                <a:latin typeface="Museo Slab 500"/>
              </a:rPr>
              <a:t>Teacher Student Data Link</a:t>
            </a:r>
            <a:endParaRPr lang="en-US"/>
          </a:p>
        </p:txBody>
      </p:sp>
      <p:sp>
        <p:nvSpPr>
          <p:cNvPr id="3" name="TextBox 2">
            <a:extLst>
              <a:ext uri="{FF2B5EF4-FFF2-40B4-BE49-F238E27FC236}">
                <a16:creationId xmlns:a16="http://schemas.microsoft.com/office/drawing/2014/main" id="{DE639E0B-7594-DEDC-C548-B0E53BD9137C}"/>
              </a:ext>
              <a:ext uri="{C183D7F6-B498-43B3-948B-1728B52AA6E4}">
                <adec:decorative xmlns:adec="http://schemas.microsoft.com/office/drawing/2017/decorative" val="0"/>
              </a:ext>
            </a:extLst>
          </p:cNvPr>
          <p:cNvSpPr txBox="1"/>
          <p:nvPr/>
        </p:nvSpPr>
        <p:spPr>
          <a:xfrm>
            <a:off x="212348" y="1360592"/>
            <a:ext cx="4843033" cy="2308324"/>
          </a:xfrm>
          <a:prstGeom prst="rect">
            <a:avLst/>
          </a:prstGeom>
          <a:noFill/>
        </p:spPr>
        <p:txBody>
          <a:bodyPr wrap="square" rtlCol="0">
            <a:spAutoFit/>
          </a:bodyPr>
          <a:lstStyle/>
          <a:p>
            <a:pPr marL="285750" indent="-285750">
              <a:buFont typeface="Arial" panose="020B0604020202020204" pitchFamily="34" charset="0"/>
              <a:buChar char="•"/>
            </a:pPr>
            <a:r>
              <a:rPr lang="en-US"/>
              <a:t>COGNOS/CEDAR Reports:</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a:t>Student Discrepancy Report is all students reported in the Student Interchange that were not included in the TSDL Snapshot.  Verify if the omission is correct using the weeks enrolled field.</a:t>
            </a:r>
          </a:p>
          <a:p>
            <a:pPr marL="742950" lvl="1" indent="-2857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9CFEE11B-2F0B-A30B-B1A6-292AA647C48B}"/>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a:t>Teacher Student Data Link</a:t>
            </a:r>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a:hlinkClick r:id="rId2"/>
              </a:rPr>
              <a:t>TeacherStudentDataLink@cde.state.co.us</a:t>
            </a:r>
            <a:endParaRPr lang="en-US"/>
          </a:p>
        </p:txBody>
      </p:sp>
      <p:sp>
        <p:nvSpPr>
          <p:cNvPr id="5" name="TextBox 4">
            <a:extLst>
              <a:ext uri="{FF2B5EF4-FFF2-40B4-BE49-F238E27FC236}">
                <a16:creationId xmlns:a16="http://schemas.microsoft.com/office/drawing/2014/main" id="{1CBE220D-5884-CBA8-A697-19FE54870BF9}"/>
              </a:ext>
            </a:extLst>
          </p:cNvPr>
          <p:cNvSpPr txBox="1"/>
          <p:nvPr/>
        </p:nvSpPr>
        <p:spPr>
          <a:xfrm>
            <a:off x="576349" y="4335078"/>
            <a:ext cx="4843033" cy="1477328"/>
          </a:xfrm>
          <a:prstGeom prst="rect">
            <a:avLst/>
          </a:prstGeom>
          <a:noFill/>
        </p:spPr>
        <p:txBody>
          <a:bodyPr wrap="square" rtlCol="0">
            <a:spAutoFit/>
          </a:bodyPr>
          <a:lstStyle/>
          <a:p>
            <a:pPr marL="285750" indent="-285750">
              <a:buFont typeface="Arial" panose="020B0604020202020204" pitchFamily="34" charset="0"/>
              <a:buChar char="•"/>
            </a:pPr>
            <a:r>
              <a:rPr lang="en-US"/>
              <a:t>If you are getting TD110, TD111, TD112 or TD113 snapshot errors, and it is accurate that a class of that course code should not be appearing at that school, please reach out for an exception.</a:t>
            </a:r>
          </a:p>
        </p:txBody>
      </p:sp>
      <p:pic>
        <p:nvPicPr>
          <p:cNvPr id="13" name="Picture 12" descr="View of CEDAR or COGNOS Student Discrepancy Report with Weeks Enrolled field highlighted.">
            <a:extLst>
              <a:ext uri="{FF2B5EF4-FFF2-40B4-BE49-F238E27FC236}">
                <a16:creationId xmlns:a16="http://schemas.microsoft.com/office/drawing/2014/main" id="{DCC47D2B-ADAB-D5DC-1CB8-6170E3AA9B94}"/>
              </a:ext>
            </a:extLst>
          </p:cNvPr>
          <p:cNvPicPr>
            <a:picLocks noChangeAspect="1"/>
          </p:cNvPicPr>
          <p:nvPr/>
        </p:nvPicPr>
        <p:blipFill>
          <a:blip r:embed="rId3"/>
          <a:stretch>
            <a:fillRect/>
          </a:stretch>
        </p:blipFill>
        <p:spPr>
          <a:xfrm>
            <a:off x="5850054" y="1296806"/>
            <a:ext cx="6074182" cy="4024837"/>
          </a:xfrm>
          <a:prstGeom prst="rect">
            <a:avLst/>
          </a:prstGeom>
        </p:spPr>
      </p:pic>
    </p:spTree>
    <p:extLst>
      <p:ext uri="{BB962C8B-B14F-4D97-AF65-F5344CB8AC3E}">
        <p14:creationId xmlns:p14="http://schemas.microsoft.com/office/powerpoint/2010/main" val="189673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TSDL</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b="1"/>
              <a:t>Peter Hoffman</a:t>
            </a:r>
          </a:p>
          <a:p>
            <a:r>
              <a:rPr lang="en-US" b="1"/>
              <a:t>720-925-8611</a:t>
            </a:r>
          </a:p>
          <a:p>
            <a:r>
              <a:rPr lang="en-US">
                <a:hlinkClick r:id="rId2"/>
              </a:rPr>
              <a:t>TeacherStudentDataLink@cde.state.co.us</a:t>
            </a:r>
          </a:p>
          <a:p>
            <a:r>
              <a:rPr lang="en-US">
                <a:hlinkClick r:id="rId3"/>
              </a:rPr>
              <a:t>TSDL Interchange Webpage</a:t>
            </a:r>
            <a:br>
              <a:rPr lang="en-US"/>
            </a:br>
            <a:br>
              <a:rPr lang="en-US">
                <a:hlinkClick r:id="rId3"/>
              </a:rPr>
            </a:br>
            <a:endParaRPr lang="en-US"/>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77579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48A9B3-BD76-B087-5BF3-157633758E45}"/>
              </a:ext>
            </a:extLst>
          </p:cNvPr>
          <p:cNvSpPr>
            <a:spLocks noGrp="1"/>
          </p:cNvSpPr>
          <p:nvPr>
            <p:ph type="ctrTitle"/>
          </p:nvPr>
        </p:nvSpPr>
        <p:spPr/>
        <p:txBody>
          <a:bodyPr/>
          <a:lstStyle/>
          <a:p>
            <a:r>
              <a:rPr lang="en-US"/>
              <a:t>Special Education Discipline</a:t>
            </a:r>
          </a:p>
        </p:txBody>
      </p:sp>
      <p:sp>
        <p:nvSpPr>
          <p:cNvPr id="6" name="Content Placeholder 5">
            <a:extLst>
              <a:ext uri="{FF2B5EF4-FFF2-40B4-BE49-F238E27FC236}">
                <a16:creationId xmlns:a16="http://schemas.microsoft.com/office/drawing/2014/main" id="{741B3020-9548-3A59-58A0-5595257DB4A1}"/>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DD0A69E4-AF10-CAB7-3EE4-174DBE94E5EF}"/>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234816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Special Education Discipline Snapshot:</a:t>
            </a:r>
            <a:br>
              <a:rPr lang="en-US"/>
            </a:br>
            <a:r>
              <a:rPr lang="en-US"/>
              <a:t>Submission Status</a:t>
            </a:r>
          </a:p>
        </p:txBody>
      </p:sp>
      <p:sp>
        <p:nvSpPr>
          <p:cNvPr id="3" name="Content Placeholder 2" descr="chart of snapshot status"/>
          <p:cNvSpPr>
            <a:spLocks noGrp="1"/>
          </p:cNvSpPr>
          <p:nvPr>
            <p:ph idx="1"/>
          </p:nvPr>
        </p:nvSpPr>
        <p:spPr>
          <a:xfrm>
            <a:off x="838199" y="1554480"/>
            <a:ext cx="11128513" cy="4351338"/>
          </a:xfrm>
        </p:spPr>
        <p:txBody>
          <a:bodyPr vert="horz" lIns="0" tIns="0" rIns="0" bIns="45720" rtlCol="0" anchor="t">
            <a:normAutofit/>
          </a:bodyPr>
          <a:lstStyle/>
          <a:p>
            <a:pPr marL="0" indent="0">
              <a:buNone/>
            </a:pPr>
            <a:endParaRPr lang="en-US" sz="1600">
              <a:cs typeface="Calibri"/>
              <a:sym typeface="Wingdings" panose="05000000000000000000" pitchFamily="2" charset="2"/>
            </a:endParaRPr>
          </a:p>
          <a:p>
            <a:pPr marL="0" indent="0">
              <a:buNone/>
            </a:pPr>
            <a:r>
              <a:rPr lang="en-US" b="1" u="sng">
                <a:cs typeface="Calibri" panose="020F0502020204030204"/>
              </a:rPr>
              <a:t>AU Status</a:t>
            </a:r>
          </a:p>
          <a:p>
            <a:r>
              <a:rPr lang="en-US" sz="2000">
                <a:cs typeface="Calibri" panose="020F0502020204030204"/>
              </a:rPr>
              <a:t>AUs w/ Errors= 2 </a:t>
            </a:r>
            <a:r>
              <a:rPr lang="en-US" sz="2000">
                <a:cs typeface="Calibri" panose="020F0502020204030204"/>
                <a:sym typeface="Wingdings" panose="05000000000000000000" pitchFamily="2" charset="2"/>
              </a:rPr>
              <a:t> </a:t>
            </a:r>
            <a:endParaRPr lang="en-US" sz="2000">
              <a:cs typeface="Calibri" panose="020F0502020204030204"/>
            </a:endParaRPr>
          </a:p>
          <a:p>
            <a:r>
              <a:rPr lang="en-US" sz="2000">
                <a:cs typeface="Calibri" panose="020F0502020204030204"/>
              </a:rPr>
              <a:t>AUs Approved and Locked in Pipeline = 25  </a:t>
            </a:r>
            <a:r>
              <a:rPr lang="en-US" sz="2000">
                <a:cs typeface="Calibri" panose="020F0502020204030204"/>
                <a:sym typeface="Wingdings" panose="05000000000000000000" pitchFamily="2" charset="2"/>
              </a:rPr>
              <a:t></a:t>
            </a:r>
            <a:endParaRPr lang="en-US" sz="2000">
              <a:cs typeface="Calibri" panose="020F0502020204030204"/>
            </a:endParaRPr>
          </a:p>
          <a:p>
            <a:r>
              <a:rPr lang="en-US" sz="2000">
                <a:cs typeface="Calibri" panose="020F0502020204030204"/>
              </a:rPr>
              <a:t>AUs Not Yet Approved but Error Free= 38  </a:t>
            </a:r>
            <a:r>
              <a:rPr lang="en-US" sz="2000">
                <a:cs typeface="Calibri" panose="020F0502020204030204"/>
                <a:sym typeface="Wingdings" panose="05000000000000000000" pitchFamily="2" charset="2"/>
              </a:rPr>
              <a:t></a:t>
            </a:r>
            <a:endParaRPr lang="en-US" sz="2000">
              <a:cs typeface="Calibri" panose="020F0502020204030204"/>
            </a:endParaRPr>
          </a:p>
          <a:p>
            <a:pPr marL="914400" lvl="2" indent="0">
              <a:buNone/>
            </a:pPr>
            <a:endParaRPr lang="en-US"/>
          </a:p>
          <a:p>
            <a:pPr marL="0" indent="0">
              <a:buNone/>
            </a:pPr>
            <a:r>
              <a:rPr lang="en-US" b="1"/>
              <a:t>Remaining Timeline:</a:t>
            </a:r>
          </a:p>
          <a:p>
            <a:pPr marL="285750" indent="-285750">
              <a:buFont typeface="Arial" panose="020B0604020202020204" pitchFamily="34" charset="0"/>
              <a:buChar char="•"/>
            </a:pPr>
            <a:r>
              <a:rPr lang="en-US" sz="1800" b="1"/>
              <a:t>August 22, 2024 </a:t>
            </a:r>
            <a:r>
              <a:rPr lang="en-US" sz="1800"/>
              <a:t>- </a:t>
            </a:r>
            <a:r>
              <a:rPr lang="en-US" sz="1800" b="0" baseline="0"/>
              <a:t>Snapshot error-free</a:t>
            </a:r>
          </a:p>
          <a:p>
            <a:pPr marL="285750" indent="-285750">
              <a:buFont typeface="Arial" panose="020B0604020202020204" pitchFamily="34" charset="0"/>
              <a:buChar char="•"/>
            </a:pPr>
            <a:r>
              <a:rPr lang="en-US" sz="1800" b="1">
                <a:highlight>
                  <a:srgbClr val="FFFF00"/>
                </a:highlight>
              </a:rPr>
              <a:t>Aug.</a:t>
            </a:r>
            <a:r>
              <a:rPr lang="en-US" sz="1800" b="1" baseline="0">
                <a:highlight>
                  <a:srgbClr val="FFFF00"/>
                </a:highlight>
              </a:rPr>
              <a:t> 22 – Aug. 29, 2024 </a:t>
            </a:r>
            <a:r>
              <a:rPr lang="en-US" sz="1800" b="0" baseline="0">
                <a:highlight>
                  <a:srgbClr val="FFFF00"/>
                </a:highlight>
              </a:rPr>
              <a:t>- </a:t>
            </a:r>
            <a:r>
              <a:rPr lang="en-US" sz="1800" b="0">
                <a:highlight>
                  <a:srgbClr val="FFFF00"/>
                </a:highlight>
              </a:rPr>
              <a:t>Report Review</a:t>
            </a:r>
          </a:p>
          <a:p>
            <a:pPr marL="285750" indent="-285750">
              <a:buFont typeface="Arial" panose="020B0604020202020204" pitchFamily="34" charset="0"/>
              <a:buChar char="•"/>
            </a:pPr>
            <a:r>
              <a:rPr lang="en-US" sz="1800" b="1" baseline="0"/>
              <a:t>August 29, 2024 </a:t>
            </a:r>
            <a:r>
              <a:rPr lang="en-US" sz="1800" b="0" baseline="0"/>
              <a:t>- </a:t>
            </a:r>
            <a:r>
              <a:rPr lang="en-US" sz="1800" b="0"/>
              <a:t>Final Submission</a:t>
            </a:r>
            <a:r>
              <a:rPr lang="en-US" sz="1800" b="0" baseline="0"/>
              <a:t> approval in Data Pipeline and reports uploaded to DMS. </a:t>
            </a:r>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a:p>
        </p:txBody>
      </p:sp>
      <p:sp>
        <p:nvSpPr>
          <p:cNvPr id="11" name="Content Placeholder 5">
            <a:extLst>
              <a:ext uri="{FF2B5EF4-FFF2-40B4-BE49-F238E27FC236}">
                <a16:creationId xmlns:a16="http://schemas.microsoft.com/office/drawing/2014/main" id="{3AAC5F39-4277-6EAA-54E7-E7B808279C22}"/>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2">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12" name="Content Placeholder 16">
            <a:extLst>
              <a:ext uri="{FF2B5EF4-FFF2-40B4-BE49-F238E27FC236}">
                <a16:creationId xmlns:a16="http://schemas.microsoft.com/office/drawing/2014/main" id="{53296ECF-8D0A-DE49-7FD8-1B1A557E4568}"/>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108466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954F-2B10-7D7D-5779-BBE87B4AE06F}"/>
              </a:ext>
            </a:extLst>
          </p:cNvPr>
          <p:cNvSpPr>
            <a:spLocks noGrp="1"/>
          </p:cNvSpPr>
          <p:nvPr>
            <p:ph type="title"/>
          </p:nvPr>
        </p:nvSpPr>
        <p:spPr/>
        <p:txBody>
          <a:bodyPr/>
          <a:lstStyle/>
          <a:p>
            <a:r>
              <a:rPr lang="en-US"/>
              <a:t>Special Education</a:t>
            </a:r>
            <a:br>
              <a:rPr lang="en-US"/>
            </a:br>
            <a:r>
              <a:rPr lang="en-US"/>
              <a:t>Reports Online Resources</a:t>
            </a:r>
          </a:p>
        </p:txBody>
      </p:sp>
      <p:sp>
        <p:nvSpPr>
          <p:cNvPr id="3" name="TextBox 2">
            <a:extLst>
              <a:ext uri="{FF2B5EF4-FFF2-40B4-BE49-F238E27FC236}">
                <a16:creationId xmlns:a16="http://schemas.microsoft.com/office/drawing/2014/main" id="{F87E621A-ABFA-7716-9A23-8943972DB7C8}"/>
              </a:ext>
            </a:extLst>
          </p:cNvPr>
          <p:cNvSpPr txBox="1"/>
          <p:nvPr/>
        </p:nvSpPr>
        <p:spPr>
          <a:xfrm>
            <a:off x="748327" y="1414021"/>
            <a:ext cx="7396432" cy="369332"/>
          </a:xfrm>
          <a:prstGeom prst="rect">
            <a:avLst/>
          </a:prstGeom>
          <a:noFill/>
        </p:spPr>
        <p:txBody>
          <a:bodyPr wrap="square" rtlCol="0">
            <a:spAutoFit/>
          </a:bodyPr>
          <a:lstStyle/>
          <a:p>
            <a:r>
              <a:rPr lang="en-US">
                <a:hlinkClick r:id="rId2"/>
              </a:rPr>
              <a:t>Special Education Discipline Snapshot Webpage</a:t>
            </a:r>
            <a:endParaRPr lang="en-US"/>
          </a:p>
        </p:txBody>
      </p:sp>
      <p:pic>
        <p:nvPicPr>
          <p:cNvPr id="1026" name="Picture 2" descr="screenshot of the Special Education Discipline Snapshot webpage - Trainings and Reports resources available">
            <a:extLst>
              <a:ext uri="{FF2B5EF4-FFF2-40B4-BE49-F238E27FC236}">
                <a16:creationId xmlns:a16="http://schemas.microsoft.com/office/drawing/2014/main" id="{9CAE21F0-EE70-0E6D-FB20-A9C028B6BF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2827" y="2148790"/>
            <a:ext cx="9480102" cy="38408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75D3E2C-EEBE-DEFB-B333-DF343A312AAD}"/>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8" name="Content Placeholder 5">
            <a:extLst>
              <a:ext uri="{FF2B5EF4-FFF2-40B4-BE49-F238E27FC236}">
                <a16:creationId xmlns:a16="http://schemas.microsoft.com/office/drawing/2014/main" id="{5B23988A-D74F-C7EE-8EE9-68F0CEBC9941}"/>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4">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7" name="Content Placeholder 16">
            <a:extLst>
              <a:ext uri="{FF2B5EF4-FFF2-40B4-BE49-F238E27FC236}">
                <a16:creationId xmlns:a16="http://schemas.microsoft.com/office/drawing/2014/main" id="{8112AF26-E5AC-26EE-41BA-DD8711ED0E06}"/>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301874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t>Special Education Discipline</a:t>
            </a:r>
            <a:br>
              <a:rPr lang="en-US"/>
            </a:br>
            <a:r>
              <a:rPr lang="en-US"/>
              <a:t>Signature Reports </a:t>
            </a:r>
          </a:p>
        </p:txBody>
      </p:sp>
      <p:sp>
        <p:nvSpPr>
          <p:cNvPr id="4" name="Content Placeholder 3"/>
          <p:cNvSpPr>
            <a:spLocks noGrp="1"/>
          </p:cNvSpPr>
          <p:nvPr>
            <p:ph sz="half" idx="2"/>
          </p:nvPr>
        </p:nvSpPr>
        <p:spPr>
          <a:xfrm>
            <a:off x="914400" y="1628917"/>
            <a:ext cx="5181600" cy="4351338"/>
          </a:xfrm>
          <a:solidFill>
            <a:schemeClr val="tx1">
              <a:lumMod val="20000"/>
              <a:lumOff val="80000"/>
            </a:schemeClr>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marL="45720" indent="0" algn="ctr">
              <a:buNone/>
              <a:tabLst>
                <a:tab pos="3832225" algn="l"/>
              </a:tabLst>
              <a:defRPr/>
            </a:pPr>
            <a:r>
              <a:rPr lang="en-US"/>
              <a:t>DISTRICT </a:t>
            </a:r>
          </a:p>
          <a:p>
            <a:pPr marL="502920">
              <a:buFont typeface="Wingdings" charset="2"/>
              <a:buChar char="§"/>
              <a:defRPr/>
            </a:pPr>
            <a:endParaRPr lang="en-US"/>
          </a:p>
          <a:p>
            <a:pPr marL="502920">
              <a:buFont typeface="Wingdings" pitchFamily="2" charset="2"/>
              <a:buChar char="v"/>
              <a:defRPr/>
            </a:pPr>
            <a:r>
              <a:rPr lang="en-US"/>
              <a:t>District Authority Sign-Off Form</a:t>
            </a:r>
          </a:p>
          <a:p>
            <a:pPr marL="274320" indent="0">
              <a:buNone/>
              <a:defRPr/>
            </a:pPr>
            <a:r>
              <a:rPr lang="en-US"/>
              <a:t>	*</a:t>
            </a:r>
            <a:r>
              <a:rPr lang="en-US" b="1"/>
              <a:t>District please send to AU</a:t>
            </a:r>
          </a:p>
          <a:p>
            <a:pPr marL="45720" indent="0">
              <a:buNone/>
              <a:defRPr/>
            </a:pPr>
            <a:endParaRPr lang="en-US"/>
          </a:p>
          <a:p>
            <a:pPr marL="502920" lvl="1" indent="0">
              <a:buNone/>
              <a:defRPr/>
            </a:pPr>
            <a:r>
              <a:rPr lang="en-US"/>
              <a:t>(requested by Special Education Directors for data assurance purposes and found in the Discipline Interchange folder in COGNOS)</a:t>
            </a:r>
          </a:p>
          <a:p>
            <a:pPr marL="502920" lvl="1" indent="0">
              <a:buNone/>
              <a:defRPr/>
            </a:pPr>
            <a:endParaRPr lang="en-US"/>
          </a:p>
          <a:p>
            <a:pPr marL="502920" lvl="1" indent="0">
              <a:buNone/>
              <a:defRPr/>
            </a:pPr>
            <a:r>
              <a:rPr lang="en-US">
                <a:cs typeface="Calibri" panose="020F0502020204030204"/>
              </a:rPr>
              <a:t>*For your records- no need to send to CDE!</a:t>
            </a:r>
          </a:p>
        </p:txBody>
      </p:sp>
      <p:sp>
        <p:nvSpPr>
          <p:cNvPr id="5" name="Content Placeholder 4"/>
          <p:cNvSpPr>
            <a:spLocks noGrp="1"/>
          </p:cNvSpPr>
          <p:nvPr>
            <p:ph sz="half" idx="1"/>
          </p:nvPr>
        </p:nvSpPr>
        <p:spPr>
          <a:xfrm>
            <a:off x="6400014" y="1628917"/>
            <a:ext cx="5181600" cy="4351338"/>
          </a:xfrm>
          <a:solidFill>
            <a:schemeClr val="bg2"/>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45720" indent="0" algn="ctr">
              <a:buNone/>
              <a:defRPr/>
            </a:pPr>
            <a:r>
              <a:rPr lang="en-US"/>
              <a:t>ADMINISTRATIVE UNIT</a:t>
            </a:r>
          </a:p>
          <a:p>
            <a:pPr marL="45720" indent="0" algn="ctr">
              <a:buNone/>
              <a:defRPr/>
            </a:pPr>
            <a:endParaRPr lang="en-US"/>
          </a:p>
          <a:p>
            <a:pPr marL="502920">
              <a:buFont typeface="Wingdings" pitchFamily="2" charset="2"/>
              <a:buChar char="v"/>
              <a:defRPr/>
            </a:pPr>
            <a:r>
              <a:rPr lang="en-US"/>
              <a:t>SPED Discipline Data Summary Report (10 Pages)</a:t>
            </a:r>
            <a:endParaRPr lang="en-US">
              <a:cs typeface="Calibri"/>
            </a:endParaRPr>
          </a:p>
          <a:p>
            <a:pPr marL="502920">
              <a:buFont typeface="Wingdings" pitchFamily="2" charset="2"/>
              <a:buChar char="v"/>
              <a:defRPr/>
            </a:pPr>
            <a:r>
              <a:rPr lang="en-US"/>
              <a:t>SPED Discipline Year-to-Year Comparison Type of Disciplines Report (1 Page)</a:t>
            </a:r>
            <a:endParaRPr lang="en-US">
              <a:cs typeface="Calibri"/>
            </a:endParaRPr>
          </a:p>
          <a:p>
            <a:pPr marL="502920">
              <a:buFont typeface="Wingdings" pitchFamily="2" charset="2"/>
              <a:buChar char="v"/>
              <a:defRPr/>
            </a:pPr>
            <a:r>
              <a:rPr lang="en-US"/>
              <a:t>Year-to-Year Flag Explanation Document (Word)</a:t>
            </a:r>
          </a:p>
          <a:p>
            <a:pPr marL="731520" lvl="1" indent="0">
              <a:buNone/>
              <a:defRPr/>
            </a:pPr>
            <a:r>
              <a:rPr lang="en-US"/>
              <a:t>*</a:t>
            </a:r>
            <a:r>
              <a:rPr lang="en-US" b="1"/>
              <a:t>AUs please upload to ESSU Data Management System</a:t>
            </a:r>
          </a:p>
          <a:p>
            <a:pPr marL="502920">
              <a:buFont typeface="Wingdings" charset="2"/>
              <a:buChar char="§"/>
              <a:defRPr/>
            </a:pPr>
            <a:endParaRPr lang="en-US"/>
          </a:p>
        </p:txBody>
      </p:sp>
      <p:sp>
        <p:nvSpPr>
          <p:cNvPr id="3" name="Slide Number Placeholder 1">
            <a:extLst>
              <a:ext uri="{FF2B5EF4-FFF2-40B4-BE49-F238E27FC236}">
                <a16:creationId xmlns:a16="http://schemas.microsoft.com/office/drawing/2014/main" id="{BDF7EBF6-8C16-B062-3B7A-ED43064B15D6}"/>
              </a:ext>
            </a:extLst>
          </p:cNvPr>
          <p:cNvSpPr>
            <a:spLocks noGrp="1"/>
          </p:cNvSpPr>
          <p:nvPr>
            <p:ph type="sldNum" sz="quarter" idx="12"/>
          </p:nvPr>
        </p:nvSpPr>
        <p:spPr/>
        <p:txBody>
          <a:bodyPr/>
          <a:lstStyle/>
          <a:p>
            <a:fld id="{C479D5F6-EDCB-402A-AC08-4943A1820E8F}" type="slidenum">
              <a:rPr lang="en-US" smtClean="0"/>
              <a:pPr/>
              <a:t>17</a:t>
            </a:fld>
            <a:endParaRPr lang="en-US"/>
          </a:p>
        </p:txBody>
      </p:sp>
      <p:pic>
        <p:nvPicPr>
          <p:cNvPr id="6" name="Graphic 5" descr="Signature with solid fill">
            <a:extLst>
              <a:ext uri="{FF2B5EF4-FFF2-40B4-BE49-F238E27FC236}">
                <a16:creationId xmlns:a16="http://schemas.microsoft.com/office/drawing/2014/main" id="{E74E38BF-DE27-222E-7E82-9D2426A189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4333" y="37782"/>
            <a:ext cx="914400" cy="914400"/>
          </a:xfrm>
          <a:prstGeom prst="rect">
            <a:avLst/>
          </a:prstGeom>
        </p:spPr>
      </p:pic>
      <p:sp>
        <p:nvSpPr>
          <p:cNvPr id="10" name="Content Placeholder 5">
            <a:extLst>
              <a:ext uri="{FF2B5EF4-FFF2-40B4-BE49-F238E27FC236}">
                <a16:creationId xmlns:a16="http://schemas.microsoft.com/office/drawing/2014/main" id="{22B0FC5F-DBB3-379E-7225-8B845F56C6E2}"/>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5">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11" name="Content Placeholder 16">
            <a:extLst>
              <a:ext uri="{FF2B5EF4-FFF2-40B4-BE49-F238E27FC236}">
                <a16:creationId xmlns:a16="http://schemas.microsoft.com/office/drawing/2014/main" id="{A7643B5E-42E0-88A3-8626-6F24A331BAB2}"/>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404496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A49C-254B-4625-BAEF-C66B2DEBEDF4}"/>
              </a:ext>
            </a:extLst>
          </p:cNvPr>
          <p:cNvSpPr>
            <a:spLocks noGrp="1"/>
          </p:cNvSpPr>
          <p:nvPr>
            <p:ph type="title" idx="4294967295"/>
          </p:nvPr>
        </p:nvSpPr>
        <p:spPr>
          <a:xfrm>
            <a:off x="10369550" y="365125"/>
            <a:ext cx="1822450" cy="473075"/>
          </a:xfrm>
        </p:spPr>
        <p:txBody>
          <a:bodyPr>
            <a:normAutofit/>
          </a:bodyPr>
          <a:lstStyle/>
          <a:p>
            <a:r>
              <a:rPr lang="en-US" sz="800">
                <a:noFill/>
              </a:rPr>
              <a:t>Year-to-Year Comparison Report example</a:t>
            </a:r>
          </a:p>
        </p:txBody>
      </p:sp>
      <p:pic>
        <p:nvPicPr>
          <p:cNvPr id="14" name="Content Placeholder 13" descr="Year to Year Type of Disciplines Report with a flag example. ">
            <a:extLst>
              <a:ext uri="{FF2B5EF4-FFF2-40B4-BE49-F238E27FC236}">
                <a16:creationId xmlns:a16="http://schemas.microsoft.com/office/drawing/2014/main" id="{020F2103-1A9D-6969-B26F-AC245900289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24718" y="236602"/>
            <a:ext cx="8420450" cy="6551824"/>
          </a:xfrm>
          <a:prstGeom prst="rect">
            <a:avLst/>
          </a:prstGeom>
        </p:spPr>
      </p:pic>
      <p:sp>
        <p:nvSpPr>
          <p:cNvPr id="13" name="Rounded Rectangular Callout 12"/>
          <p:cNvSpPr/>
          <p:nvPr/>
        </p:nvSpPr>
        <p:spPr>
          <a:xfrm>
            <a:off x="7349897" y="4024346"/>
            <a:ext cx="4476584" cy="2485736"/>
          </a:xfrm>
          <a:prstGeom prst="wedgeRoundRectCallout">
            <a:avLst>
              <a:gd name="adj1" fmla="val -39011"/>
              <a:gd name="adj2" fmla="val -87382"/>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prstClr val="white"/>
                </a:solidFill>
              </a:rPr>
              <a:t>You will only see flags - “A” – if both the number of the </a:t>
            </a:r>
            <a:r>
              <a:rPr lang="en-US" sz="2000" b="1">
                <a:solidFill>
                  <a:prstClr val="white"/>
                </a:solidFill>
              </a:rPr>
              <a:t>change is over 20 students </a:t>
            </a:r>
            <a:r>
              <a:rPr lang="en-US" sz="2000" b="1" u="sng">
                <a:solidFill>
                  <a:prstClr val="white"/>
                </a:solidFill>
              </a:rPr>
              <a:t>AND</a:t>
            </a:r>
            <a:r>
              <a:rPr lang="en-US" sz="2000">
                <a:solidFill>
                  <a:prstClr val="white"/>
                </a:solidFill>
              </a:rPr>
              <a:t> the </a:t>
            </a:r>
            <a:r>
              <a:rPr lang="en-US" sz="2000" b="1">
                <a:solidFill>
                  <a:prstClr val="white"/>
                </a:solidFill>
              </a:rPr>
              <a:t>Percent of the Change is over 20%</a:t>
            </a:r>
          </a:p>
          <a:p>
            <a:pPr algn="ctr">
              <a:defRPr/>
            </a:pPr>
            <a:r>
              <a:rPr lang="en-US" sz="2000">
                <a:solidFill>
                  <a:prstClr val="white"/>
                </a:solidFill>
              </a:rPr>
              <a:t>These are the only data points that require explanation on the </a:t>
            </a:r>
            <a:r>
              <a:rPr lang="en-US" sz="2000" b="1">
                <a:solidFill>
                  <a:schemeClr val="bg1"/>
                </a:solidFill>
              </a:rPr>
              <a:t>Flag Explanations sheet</a:t>
            </a:r>
          </a:p>
        </p:txBody>
      </p:sp>
      <p:sp>
        <p:nvSpPr>
          <p:cNvPr id="3" name="Slide Number Placeholder 1">
            <a:extLst>
              <a:ext uri="{FF2B5EF4-FFF2-40B4-BE49-F238E27FC236}">
                <a16:creationId xmlns:a16="http://schemas.microsoft.com/office/drawing/2014/main" id="{76325447-F09C-FFFC-D5B7-36B713AD259F}"/>
              </a:ext>
            </a:extLst>
          </p:cNvPr>
          <p:cNvSpPr txBox="1">
            <a:spLocks/>
          </p:cNvSpPr>
          <p:nvPr/>
        </p:nvSpPr>
        <p:spPr>
          <a:xfrm>
            <a:off x="332873"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z="1600" smtClean="0">
                <a:solidFill>
                  <a:schemeClr val="tx1">
                    <a:lumMod val="50000"/>
                    <a:lumOff val="50000"/>
                  </a:schemeClr>
                </a:solidFill>
              </a:rPr>
              <a:pPr/>
              <a:t>18</a:t>
            </a:fld>
            <a:endParaRPr lang="en-US" sz="1600">
              <a:solidFill>
                <a:schemeClr val="tx1">
                  <a:lumMod val="50000"/>
                  <a:lumOff val="50000"/>
                </a:schemeClr>
              </a:solidFill>
            </a:endParaRPr>
          </a:p>
        </p:txBody>
      </p:sp>
    </p:spTree>
    <p:extLst>
      <p:ext uri="{BB962C8B-B14F-4D97-AF65-F5344CB8AC3E}">
        <p14:creationId xmlns:p14="http://schemas.microsoft.com/office/powerpoint/2010/main" val="52573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7B5ED9-6C3F-F686-8AB0-07406358F0EB}"/>
              </a:ext>
            </a:extLst>
          </p:cNvPr>
          <p:cNvSpPr>
            <a:spLocks noGrp="1"/>
          </p:cNvSpPr>
          <p:nvPr>
            <p:ph type="title"/>
          </p:nvPr>
        </p:nvSpPr>
        <p:spPr/>
        <p:txBody>
          <a:bodyPr>
            <a:normAutofit/>
          </a:bodyPr>
          <a:lstStyle/>
          <a:p>
            <a:r>
              <a:rPr lang="en-US" sz="2400"/>
              <a:t>How to Approve and Lock Snapshot </a:t>
            </a:r>
          </a:p>
        </p:txBody>
      </p:sp>
      <p:pic>
        <p:nvPicPr>
          <p:cNvPr id="1026" name="Picture 2" descr="screenshot of status dashboard screen and steps 1 -4 ">
            <a:extLst>
              <a:ext uri="{FF2B5EF4-FFF2-40B4-BE49-F238E27FC236}">
                <a16:creationId xmlns:a16="http://schemas.microsoft.com/office/drawing/2014/main" id="{F7BC7FC6-B59B-6AAC-8997-EF43560C1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 y="654438"/>
            <a:ext cx="6864234" cy="278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screenshot of screen with 'submit to CDE' button - step 5">
            <a:extLst>
              <a:ext uri="{FF2B5EF4-FFF2-40B4-BE49-F238E27FC236}">
                <a16:creationId xmlns:a16="http://schemas.microsoft.com/office/drawing/2014/main" id="{14D0B99A-A9BF-A0E5-6DA9-0E7DFBDF8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93" y="3438986"/>
            <a:ext cx="5562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a:extLst>
              <a:ext uri="{FF2B5EF4-FFF2-40B4-BE49-F238E27FC236}">
                <a16:creationId xmlns:a16="http://schemas.microsoft.com/office/drawing/2014/main" id="{3CFDC82E-650D-FF21-7516-39B3D0FA82C4}"/>
              </a:ext>
            </a:extLst>
          </p:cNvPr>
          <p:cNvSpPr>
            <a:spLocks noGrp="1"/>
          </p:cNvSpPr>
          <p:nvPr>
            <p:ph sz="quarter" idx="13"/>
          </p:nvPr>
        </p:nvSpPr>
        <p:spPr>
          <a:xfrm>
            <a:off x="6974047" y="366698"/>
            <a:ext cx="5009083" cy="5539152"/>
          </a:xfrm>
          <a:solidFill>
            <a:schemeClr val="bg1"/>
          </a:solidFill>
        </p:spPr>
        <p:txBody>
          <a:bodyPr vert="horz" lIns="0" tIns="0" rIns="0" bIns="45720" rtlCol="0" anchor="t">
            <a:normAutofit fontScale="70000" lnSpcReduction="20000"/>
          </a:bodyPr>
          <a:lstStyle/>
          <a:p>
            <a:pPr marL="45720" indent="0">
              <a:buNone/>
            </a:pPr>
            <a:r>
              <a:rPr lang="en-US" sz="2800" u="sng">
                <a:solidFill>
                  <a:srgbClr val="000000"/>
                </a:solidFill>
              </a:rPr>
              <a:t>Within Data Pipeline</a:t>
            </a:r>
          </a:p>
          <a:p>
            <a:pPr marL="45720" indent="0">
              <a:buNone/>
            </a:pPr>
            <a:r>
              <a:rPr lang="en-US" sz="1800">
                <a:solidFill>
                  <a:srgbClr val="000000"/>
                </a:solidFill>
              </a:rPr>
              <a:t>1. </a:t>
            </a:r>
            <a:r>
              <a:rPr lang="en-US" sz="2300">
                <a:solidFill>
                  <a:srgbClr val="000000"/>
                </a:solidFill>
              </a:rPr>
              <a:t>Click </a:t>
            </a:r>
            <a:r>
              <a:rPr lang="en-US" sz="2300">
                <a:solidFill>
                  <a:schemeClr val="accent1">
                    <a:lumMod val="60000"/>
                    <a:lumOff val="40000"/>
                  </a:schemeClr>
                </a:solidFill>
              </a:rPr>
              <a:t>Discipline</a:t>
            </a:r>
            <a:r>
              <a:rPr lang="en-US" sz="2300">
                <a:solidFill>
                  <a:srgbClr val="C00000"/>
                </a:solidFill>
              </a:rPr>
              <a:t> </a:t>
            </a:r>
            <a:r>
              <a:rPr lang="en-US" sz="2300">
                <a:solidFill>
                  <a:srgbClr val="000000"/>
                </a:solidFill>
              </a:rPr>
              <a:t>on the left menu</a:t>
            </a:r>
          </a:p>
          <a:p>
            <a:pPr marL="45720" indent="0">
              <a:buNone/>
            </a:pPr>
            <a:r>
              <a:rPr lang="en-US" sz="2300">
                <a:solidFill>
                  <a:srgbClr val="000000"/>
                </a:solidFill>
              </a:rPr>
              <a:t>2. Click </a:t>
            </a:r>
            <a:r>
              <a:rPr lang="en-US" sz="2300">
                <a:solidFill>
                  <a:schemeClr val="accent1">
                    <a:lumMod val="60000"/>
                    <a:lumOff val="40000"/>
                  </a:schemeClr>
                </a:solidFill>
              </a:rPr>
              <a:t>Status Dashboard</a:t>
            </a:r>
          </a:p>
          <a:p>
            <a:pPr marL="45720" indent="0">
              <a:buNone/>
            </a:pPr>
            <a:r>
              <a:rPr lang="en-US" sz="2300">
                <a:solidFill>
                  <a:srgbClr val="000000"/>
                </a:solidFill>
              </a:rPr>
              <a:t>3. Use the drop downs to select the appropriate values</a:t>
            </a:r>
          </a:p>
          <a:p>
            <a:pPr lvl="1"/>
            <a:r>
              <a:rPr lang="en-US" sz="2300" b="1">
                <a:solidFill>
                  <a:srgbClr val="000000"/>
                </a:solidFill>
              </a:rPr>
              <a:t>File Type: </a:t>
            </a:r>
            <a:r>
              <a:rPr lang="en-US" sz="2300">
                <a:solidFill>
                  <a:schemeClr val="accent1">
                    <a:lumMod val="60000"/>
                    <a:lumOff val="40000"/>
                  </a:schemeClr>
                </a:solidFill>
              </a:rPr>
              <a:t>SPED Discipline Snapshot</a:t>
            </a:r>
          </a:p>
          <a:p>
            <a:pPr lvl="1"/>
            <a:r>
              <a:rPr lang="en-US" sz="2300" b="1">
                <a:solidFill>
                  <a:srgbClr val="000000"/>
                </a:solidFill>
              </a:rPr>
              <a:t>School Year: </a:t>
            </a:r>
            <a:r>
              <a:rPr lang="en-US" sz="2300">
                <a:solidFill>
                  <a:schemeClr val="accent1">
                    <a:lumMod val="60000"/>
                    <a:lumOff val="40000"/>
                  </a:schemeClr>
                </a:solidFill>
              </a:rPr>
              <a:t>2023-24</a:t>
            </a:r>
          </a:p>
          <a:p>
            <a:pPr lvl="1"/>
            <a:r>
              <a:rPr lang="en-US" sz="2300" b="1">
                <a:solidFill>
                  <a:srgbClr val="000000"/>
                </a:solidFill>
              </a:rPr>
              <a:t>Organization/LEA:</a:t>
            </a:r>
            <a:r>
              <a:rPr lang="en-US" sz="2300">
                <a:solidFill>
                  <a:srgbClr val="000000"/>
                </a:solidFill>
              </a:rPr>
              <a:t> </a:t>
            </a:r>
            <a:r>
              <a:rPr lang="en-US" sz="2300">
                <a:solidFill>
                  <a:schemeClr val="accent1">
                    <a:lumMod val="60000"/>
                    <a:lumOff val="40000"/>
                  </a:schemeClr>
                </a:solidFill>
              </a:rPr>
              <a:t>defaults to your AU</a:t>
            </a:r>
          </a:p>
          <a:p>
            <a:pPr marL="388620" indent="-342900">
              <a:buFont typeface="+mj-lt"/>
              <a:buAutoNum type="arabicPeriod" startAt="4"/>
            </a:pPr>
            <a:r>
              <a:rPr lang="en-US" sz="2600">
                <a:solidFill>
                  <a:srgbClr val="C00000"/>
                </a:solidFill>
                <a:effectLst/>
                <a:latin typeface="Calibri" panose="020F0502020204030204" pitchFamily="34" charset="0"/>
                <a:ea typeface="Aptos" panose="020B0004020202020204" pitchFamily="34" charset="0"/>
              </a:rPr>
              <a:t>Check the box next to your Admin Unit name and number and then hover over and click on your actual Admin Unit number and name to get to the next screen which contains the ‘Submit to CDE’ button.</a:t>
            </a:r>
            <a:r>
              <a:rPr lang="en-US" sz="2600" b="1">
                <a:solidFill>
                  <a:srgbClr val="C00000"/>
                </a:solidFill>
                <a:effectLst/>
                <a:latin typeface="Calibri" panose="020F0502020204030204" pitchFamily="34" charset="0"/>
                <a:ea typeface="Aptos" panose="020B0004020202020204" pitchFamily="34" charset="0"/>
              </a:rPr>
              <a:t>   </a:t>
            </a:r>
            <a:endParaRPr lang="en-US" sz="2600">
              <a:solidFill>
                <a:srgbClr val="C00000"/>
              </a:solidFill>
              <a:cs typeface="Calibri"/>
            </a:endParaRPr>
          </a:p>
          <a:p>
            <a:pPr marL="388620" indent="-342900">
              <a:buFont typeface="+mj-lt"/>
              <a:buAutoNum type="arabicPeriod" startAt="4"/>
            </a:pPr>
            <a:r>
              <a:rPr lang="en-US" sz="2300"/>
              <a:t>Click t</a:t>
            </a:r>
            <a:r>
              <a:rPr lang="en-US" sz="2300">
                <a:solidFill>
                  <a:srgbClr val="000000"/>
                </a:solidFill>
              </a:rPr>
              <a:t>he </a:t>
            </a:r>
            <a:r>
              <a:rPr lang="en-US" sz="2300">
                <a:solidFill>
                  <a:schemeClr val="accent1">
                    <a:lumMod val="60000"/>
                    <a:lumOff val="40000"/>
                  </a:schemeClr>
                </a:solidFill>
              </a:rPr>
              <a:t>Submit to CDE </a:t>
            </a:r>
            <a:r>
              <a:rPr lang="en-US" sz="2300">
                <a:solidFill>
                  <a:srgbClr val="000000"/>
                </a:solidFill>
              </a:rPr>
              <a:t>button (Only SPI-APPROVERS will have this ability - </a:t>
            </a:r>
            <a:r>
              <a:rPr lang="en-US" sz="2300">
                <a:solidFill>
                  <a:schemeClr val="tx1"/>
                </a:solidFill>
              </a:rPr>
              <a:t>must have 0 errors)</a:t>
            </a:r>
          </a:p>
          <a:p>
            <a:pPr marL="388620" indent="-342900">
              <a:buFont typeface="+mj-lt"/>
              <a:buAutoNum type="arabicPeriod" startAt="4"/>
            </a:pPr>
            <a:r>
              <a:rPr lang="en-US" sz="2300">
                <a:solidFill>
                  <a:srgbClr val="000000"/>
                </a:solidFill>
              </a:rPr>
              <a:t>Click </a:t>
            </a:r>
            <a:r>
              <a:rPr lang="en-US" sz="2300">
                <a:solidFill>
                  <a:schemeClr val="accent1">
                    <a:lumMod val="60000"/>
                    <a:lumOff val="40000"/>
                  </a:schemeClr>
                </a:solidFill>
              </a:rPr>
              <a:t>OK</a:t>
            </a:r>
          </a:p>
          <a:p>
            <a:pPr lvl="1"/>
            <a:r>
              <a:rPr lang="en-US" sz="2300">
                <a:solidFill>
                  <a:srgbClr val="000000"/>
                </a:solidFill>
              </a:rPr>
              <a:t>A green message should display above the File Type box indicating the data was submitted</a:t>
            </a:r>
          </a:p>
          <a:p>
            <a:pPr lvl="1"/>
            <a:r>
              <a:rPr lang="en-US" sz="2300">
                <a:solidFill>
                  <a:srgbClr val="000000"/>
                </a:solidFill>
              </a:rPr>
              <a:t>The Data Locked value should change to </a:t>
            </a:r>
            <a:r>
              <a:rPr lang="en-US" sz="2300">
                <a:solidFill>
                  <a:srgbClr val="C00000"/>
                </a:solidFill>
              </a:rPr>
              <a:t>Y</a:t>
            </a:r>
          </a:p>
          <a:p>
            <a:pPr lvl="1"/>
            <a:r>
              <a:rPr lang="en-US" sz="2300">
                <a:solidFill>
                  <a:srgbClr val="000000"/>
                </a:solidFill>
              </a:rPr>
              <a:t>The Overall Status should change to </a:t>
            </a:r>
            <a:r>
              <a:rPr lang="en-US" sz="2300">
                <a:solidFill>
                  <a:srgbClr val="C00000"/>
                </a:solidFill>
              </a:rPr>
              <a:t>S</a:t>
            </a:r>
          </a:p>
        </p:txBody>
      </p:sp>
      <p:sp>
        <p:nvSpPr>
          <p:cNvPr id="4" name="Slide Number Placeholder 3">
            <a:extLst>
              <a:ext uri="{FF2B5EF4-FFF2-40B4-BE49-F238E27FC236}">
                <a16:creationId xmlns:a16="http://schemas.microsoft.com/office/drawing/2014/main" id="{B280EB62-8712-EAA9-B16F-E4FB82352A7A}"/>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12" name="Content Placeholder 16">
            <a:extLst>
              <a:ext uri="{FF2B5EF4-FFF2-40B4-BE49-F238E27FC236}">
                <a16:creationId xmlns:a16="http://schemas.microsoft.com/office/drawing/2014/main" id="{F1809432-3CBA-EB36-E901-8F206ABD3A44}"/>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382217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Special Education Discipline</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Lindsey Heitman</a:t>
            </a:r>
          </a:p>
          <a:p>
            <a:r>
              <a:rPr lang="en-US">
                <a:hlinkClick r:id="rId2"/>
              </a:rPr>
              <a:t>SpedDiscipline@cde.state.co.us</a:t>
            </a:r>
            <a:r>
              <a:rPr lang="en-US"/>
              <a:t> </a:t>
            </a:r>
          </a:p>
          <a:p>
            <a:endParaRPr lang="en-US"/>
          </a:p>
          <a:p>
            <a:r>
              <a:rPr lang="en-US" sz="2000">
                <a:hlinkClick r:id="rId3"/>
              </a:rPr>
              <a:t>Discipline Interchange Webpage</a:t>
            </a:r>
            <a:br>
              <a:rPr lang="en-US" sz="2000"/>
            </a:br>
            <a:r>
              <a:rPr lang="en-US" sz="2000">
                <a:hlinkClick r:id="rId4"/>
              </a:rPr>
              <a:t>Special Education Discipline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126264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8BA04B-38C3-F56D-9244-BD58697180E9}"/>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CF5321E8-1422-F901-E03D-63AA9E5F35B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1A4415BA-FBD4-9EB1-018F-9AB015D9DE2F}"/>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393866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sp>
        <p:nvSpPr>
          <p:cNvPr id="6" name="Ribbon: Tilted Up 5">
            <a:extLst>
              <a:ext uri="{FF2B5EF4-FFF2-40B4-BE49-F238E27FC236}">
                <a16:creationId xmlns:a16="http://schemas.microsoft.com/office/drawing/2014/main" id="{6D55A93F-EA8E-A57B-795B-7FBA6F8DA812}"/>
              </a:ext>
            </a:extLst>
          </p:cNvPr>
          <p:cNvSpPr/>
          <p:nvPr/>
        </p:nvSpPr>
        <p:spPr>
          <a:xfrm>
            <a:off x="2744922" y="246514"/>
            <a:ext cx="6853188" cy="830945"/>
          </a:xfrm>
          <a:prstGeom prst="ribbon2">
            <a:avLst>
              <a:gd name="adj1" fmla="val 24776"/>
              <a:gd name="adj2" fmla="val 75000"/>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Trebuchet MS" panose="020B0603020202020204" pitchFamily="34" charset="0"/>
              </a:rPr>
              <a:t>10 Business Days Remaining Until State Deadline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1237598028"/>
              </p:ext>
            </p:extLst>
          </p:nvPr>
        </p:nvGraphicFramePr>
        <p:xfrm>
          <a:off x="227916" y="1356838"/>
          <a:ext cx="11887200" cy="3404387"/>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407786">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49097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8/9/2024 to 9/5/2024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Report Review</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 Validate Student End of Year data using CEDAR/COGNOS reports.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Submit snapshot as soon as review is complete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3459992380"/>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9/5/2024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State Deadline</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Submit Student End of Year snapshot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extLst>
                  <a:ext uri="{0D108BD9-81ED-4DB2-BD59-A6C34878D82A}">
                    <a16:rowId xmlns:a16="http://schemas.microsoft.com/office/drawing/2014/main" val="3600827321"/>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9/19/2024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 as soon as they receive a ‘snapshot unlocked’ notification from data pipeline; typically mid-day.</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54161855"/>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784081"/>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7763420"/>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3049"/>
                  </a:ext>
                </a:extLst>
              </a:tr>
              <a:tr h="7315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32957451"/>
                  </a:ext>
                </a:extLst>
              </a:tr>
            </a:tbl>
          </a:graphicData>
        </a:graphic>
      </p:graphicFrame>
      <p:sp>
        <p:nvSpPr>
          <p:cNvPr id="2" name="Rectangle: Rounded Corners 1">
            <a:hlinkClick r:id="rId2"/>
            <a:extLst>
              <a:ext uri="{FF2B5EF4-FFF2-40B4-BE49-F238E27FC236}">
                <a16:creationId xmlns:a16="http://schemas.microsoft.com/office/drawing/2014/main" id="{E7E2EB91-0374-5582-7ACC-741F875FB6AB}"/>
              </a:ext>
            </a:extLst>
          </p:cNvPr>
          <p:cNvSpPr/>
          <p:nvPr/>
        </p:nvSpPr>
        <p:spPr>
          <a:xfrm>
            <a:off x="186532" y="4944978"/>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2"/>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400663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65FB6E-3C9B-4C0F-F3CA-CA57FA0A9FA0}"/>
              </a:ext>
            </a:extLst>
          </p:cNvPr>
          <p:cNvSpPr>
            <a:spLocks noGrp="1"/>
          </p:cNvSpPr>
          <p:nvPr>
            <p:ph type="title"/>
          </p:nvPr>
        </p:nvSpPr>
        <p:spPr/>
        <p:txBody>
          <a:bodyPr/>
          <a:lstStyle/>
          <a:p>
            <a:r>
              <a:rPr lang="en-US"/>
              <a:t>File Status as of 4:30 pm on 8/21</a:t>
            </a:r>
          </a:p>
        </p:txBody>
      </p:sp>
      <p:sp>
        <p:nvSpPr>
          <p:cNvPr id="12" name="Text Placeholder 11">
            <a:extLst>
              <a:ext uri="{FF2B5EF4-FFF2-40B4-BE49-F238E27FC236}">
                <a16:creationId xmlns:a16="http://schemas.microsoft.com/office/drawing/2014/main" id="{0A1ABE81-F32E-A614-ED5A-FFAD3A7D95D4}"/>
              </a:ext>
            </a:extLst>
          </p:cNvPr>
          <p:cNvSpPr>
            <a:spLocks noGrp="1"/>
          </p:cNvSpPr>
          <p:nvPr>
            <p:ph type="body" sz="quarter" idx="13"/>
          </p:nvPr>
        </p:nvSpPr>
        <p:spPr/>
        <p:txBody>
          <a:bodyPr/>
          <a:lstStyle/>
          <a:p>
            <a:r>
              <a:rPr lang="en-US"/>
              <a:t>Snapshot Status</a:t>
            </a:r>
          </a:p>
        </p:txBody>
      </p:sp>
      <p:graphicFrame>
        <p:nvGraphicFramePr>
          <p:cNvPr id="8" name="Content Placeholder 7" descr="Student end of year snapshot status.">
            <a:extLst>
              <a:ext uri="{FF2B5EF4-FFF2-40B4-BE49-F238E27FC236}">
                <a16:creationId xmlns:a16="http://schemas.microsoft.com/office/drawing/2014/main" id="{C64310B3-8FCF-4461-597C-ECC0046DA1E8}"/>
              </a:ext>
            </a:extLst>
          </p:cNvPr>
          <p:cNvGraphicFramePr>
            <a:graphicFrameLocks noGrp="1"/>
          </p:cNvGraphicFramePr>
          <p:nvPr>
            <p:ph sz="half" idx="1"/>
            <p:extLst>
              <p:ext uri="{D42A27DB-BD31-4B8C-83A1-F6EECF244321}">
                <p14:modId xmlns:p14="http://schemas.microsoft.com/office/powerpoint/2010/main" val="4117812269"/>
              </p:ext>
            </p:extLst>
          </p:nvPr>
        </p:nvGraphicFramePr>
        <p:xfrm>
          <a:off x="838200" y="2286000"/>
          <a:ext cx="5181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F8213921-7912-7E08-FDFA-445E990CD78A}"/>
              </a:ext>
            </a:extLst>
          </p:cNvPr>
          <p:cNvSpPr>
            <a:spLocks noGrp="1"/>
          </p:cNvSpPr>
          <p:nvPr>
            <p:ph type="body" sz="quarter" idx="14"/>
          </p:nvPr>
        </p:nvSpPr>
        <p:spPr/>
        <p:txBody>
          <a:bodyPr/>
          <a:lstStyle/>
          <a:p>
            <a:r>
              <a:rPr lang="en-US"/>
              <a:t>Notes</a:t>
            </a:r>
          </a:p>
        </p:txBody>
      </p:sp>
      <p:sp>
        <p:nvSpPr>
          <p:cNvPr id="11" name="Content Placeholder 10">
            <a:extLst>
              <a:ext uri="{FF2B5EF4-FFF2-40B4-BE49-F238E27FC236}">
                <a16:creationId xmlns:a16="http://schemas.microsoft.com/office/drawing/2014/main" id="{381E41DD-6579-B459-A6BD-F9B8F600FB7E}"/>
              </a:ext>
            </a:extLst>
          </p:cNvPr>
          <p:cNvSpPr>
            <a:spLocks noGrp="1"/>
          </p:cNvSpPr>
          <p:nvPr>
            <p:ph sz="half" idx="2"/>
          </p:nvPr>
        </p:nvSpPr>
        <p:spPr/>
        <p:txBody>
          <a:bodyPr>
            <a:normAutofit/>
          </a:bodyPr>
          <a:lstStyle/>
          <a:p>
            <a:r>
              <a:rPr lang="en-US"/>
              <a:t>LEAs who are error free and have reviewed their initial SEY data may submit their snapshot when ready.</a:t>
            </a:r>
          </a:p>
          <a:p>
            <a:r>
              <a:rPr lang="en-US"/>
              <a:t>LEAs with potential summer graduates/completers are encouraged to wait until August to submit their snapshot after they’ve updated any school exit types for grad/completers.</a:t>
            </a:r>
          </a:p>
        </p:txBody>
      </p:sp>
      <p:sp>
        <p:nvSpPr>
          <p:cNvPr id="3" name="Slide Number Placeholder 2">
            <a:extLst>
              <a:ext uri="{FF2B5EF4-FFF2-40B4-BE49-F238E27FC236}">
                <a16:creationId xmlns:a16="http://schemas.microsoft.com/office/drawing/2014/main" id="{88640820-5899-ECA3-2796-E0A7427836F0}"/>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17" name="Content Placeholder 5">
            <a:extLst>
              <a:ext uri="{FF2B5EF4-FFF2-40B4-BE49-F238E27FC236}">
                <a16:creationId xmlns:a16="http://schemas.microsoft.com/office/drawing/2014/main" id="{781C0BA6-4B42-7E9B-7275-FA992C0C1E02}"/>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18" name="Content Placeholder 9">
            <a:extLst>
              <a:ext uri="{FF2B5EF4-FFF2-40B4-BE49-F238E27FC236}">
                <a16:creationId xmlns:a16="http://schemas.microsoft.com/office/drawing/2014/main" id="{17759269-2AA0-A1E3-E17A-D1B867E1E72A}"/>
              </a:ext>
            </a:extLst>
          </p:cNvPr>
          <p:cNvSpPr>
            <a:spLocks noGrp="1"/>
          </p:cNvSpPr>
          <p:nvPr>
            <p:ph sz="quarter" idx="16"/>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007356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3E040D-13F0-E440-971F-DEDC49F408F5}"/>
              </a:ext>
            </a:extLst>
          </p:cNvPr>
          <p:cNvSpPr>
            <a:spLocks noGrp="1"/>
          </p:cNvSpPr>
          <p:nvPr>
            <p:ph type="title"/>
          </p:nvPr>
        </p:nvSpPr>
        <p:spPr/>
        <p:txBody>
          <a:bodyPr/>
          <a:lstStyle/>
          <a:p>
            <a:r>
              <a:rPr lang="en-US"/>
              <a:t>Submit to CDE</a:t>
            </a:r>
          </a:p>
        </p:txBody>
      </p:sp>
      <p:pic>
        <p:nvPicPr>
          <p:cNvPr id="15" name="Content Placeholder 14" descr="1. Login to Pipeline&#10;2. Select 'student profile'&#10;3. select 'status dashboard'&#10;4. complete dropdown menu selections to choose student end of year&#10;5. press search&#10;6. If your status dashboard shows that there are 0 validation errors, then select 'submit to cde'">
            <a:extLst>
              <a:ext uri="{FF2B5EF4-FFF2-40B4-BE49-F238E27FC236}">
                <a16:creationId xmlns:a16="http://schemas.microsoft.com/office/drawing/2014/main" id="{BB048F6D-DC88-22F0-97A5-D9A5A0CBBE9F}"/>
              </a:ext>
            </a:extLst>
          </p:cNvPr>
          <p:cNvPicPr>
            <a:picLocks noGrp="1" noChangeAspect="1"/>
          </p:cNvPicPr>
          <p:nvPr>
            <p:ph idx="1"/>
          </p:nvPr>
        </p:nvPicPr>
        <p:blipFill>
          <a:blip r:embed="rId2"/>
          <a:stretch>
            <a:fillRect/>
          </a:stretch>
        </p:blipFill>
        <p:spPr>
          <a:xfrm>
            <a:off x="1062554" y="425701"/>
            <a:ext cx="10066892" cy="5204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Content Placeholder 5">
            <a:extLst>
              <a:ext uri="{FF2B5EF4-FFF2-40B4-BE49-F238E27FC236}">
                <a16:creationId xmlns:a16="http://schemas.microsoft.com/office/drawing/2014/main" id="{2AB87F7F-D8C5-02C1-06CC-328A870E3C08}"/>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17" name="Content Placeholder 9">
            <a:extLst>
              <a:ext uri="{FF2B5EF4-FFF2-40B4-BE49-F238E27FC236}">
                <a16:creationId xmlns:a16="http://schemas.microsoft.com/office/drawing/2014/main" id="{D726062D-63D2-85F2-7345-FED3C44407DB}"/>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7" name="Slide Number Placeholder 6">
            <a:extLst>
              <a:ext uri="{FF2B5EF4-FFF2-40B4-BE49-F238E27FC236}">
                <a16:creationId xmlns:a16="http://schemas.microsoft.com/office/drawing/2014/main" id="{FA2A5ABF-74B2-B61A-3A46-9D05CBB05BEE}"/>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2812061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E52D19-A51F-BE1E-BBE9-E5CF095C34C1}"/>
              </a:ext>
            </a:extLst>
          </p:cNvPr>
          <p:cNvSpPr>
            <a:spLocks noGrp="1"/>
          </p:cNvSpPr>
          <p:nvPr>
            <p:ph type="title"/>
          </p:nvPr>
        </p:nvSpPr>
        <p:spPr>
          <a:xfrm>
            <a:off x="1990724" y="205176"/>
            <a:ext cx="9667875" cy="898524"/>
          </a:xfrm>
        </p:spPr>
        <p:txBody>
          <a:bodyPr>
            <a:normAutofit/>
          </a:bodyPr>
          <a:lstStyle/>
          <a:p>
            <a:r>
              <a:rPr lang="en-US" i="1"/>
              <a:t>Graduation, Dropout, and Completion Rates: </a:t>
            </a:r>
            <a:br>
              <a:rPr lang="en-US" i="1"/>
            </a:br>
            <a:r>
              <a:rPr lang="en-US" i="1"/>
              <a:t>Understanding and Use for Continuous Improvement</a:t>
            </a:r>
          </a:p>
        </p:txBody>
      </p:sp>
      <p:sp>
        <p:nvSpPr>
          <p:cNvPr id="13" name="Scroll: Vertical 12">
            <a:extLst>
              <a:ext uri="{FF2B5EF4-FFF2-40B4-BE49-F238E27FC236}">
                <a16:creationId xmlns:a16="http://schemas.microsoft.com/office/drawing/2014/main" id="{94C34FAB-F54A-196C-D00B-27F28360705C}"/>
              </a:ext>
            </a:extLst>
          </p:cNvPr>
          <p:cNvSpPr/>
          <p:nvPr/>
        </p:nvSpPr>
        <p:spPr>
          <a:xfrm>
            <a:off x="161925" y="139700"/>
            <a:ext cx="1685925" cy="964247"/>
          </a:xfrm>
          <a:prstGeom prst="verticalScroll">
            <a:avLst>
              <a:gd name="adj" fmla="val 17439"/>
            </a:avLst>
          </a:prstGeom>
          <a:solidFill>
            <a:schemeClr val="accent2"/>
          </a:solidFill>
          <a:ln>
            <a:solidFill>
              <a:schemeClr val="accent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a:latin typeface="Trebuchet MS" panose="020B0603020202020204" pitchFamily="34" charset="0"/>
              </a:rPr>
              <a:t>Upcoming Webinar</a:t>
            </a:r>
          </a:p>
        </p:txBody>
      </p:sp>
      <p:sp>
        <p:nvSpPr>
          <p:cNvPr id="8" name="Content Placeholder 7">
            <a:extLst>
              <a:ext uri="{FF2B5EF4-FFF2-40B4-BE49-F238E27FC236}">
                <a16:creationId xmlns:a16="http://schemas.microsoft.com/office/drawing/2014/main" id="{F6747628-C719-50E7-08F6-F717D2C62811}"/>
              </a:ext>
            </a:extLst>
          </p:cNvPr>
          <p:cNvSpPr>
            <a:spLocks noGrp="1"/>
          </p:cNvSpPr>
          <p:nvPr>
            <p:ph idx="1"/>
          </p:nvPr>
        </p:nvSpPr>
        <p:spPr/>
        <p:txBody>
          <a:bodyPr>
            <a:normAutofit lnSpcReduction="10000"/>
          </a:bodyPr>
          <a:lstStyle/>
          <a:p>
            <a:r>
              <a:rPr lang="en-US"/>
              <a:t>Host: Accountability Unit and SEY Collection Lead</a:t>
            </a:r>
          </a:p>
          <a:p>
            <a:r>
              <a:rPr lang="en-US"/>
              <a:t>Topics:</a:t>
            </a:r>
          </a:p>
          <a:p>
            <a:pPr lvl="1"/>
            <a:r>
              <a:rPr lang="en-US"/>
              <a:t>Overview of how graduation, completion, and dropout rates are used for state accountability determinations and improvement efforts.</a:t>
            </a:r>
          </a:p>
          <a:p>
            <a:pPr lvl="1"/>
            <a:r>
              <a:rPr lang="en-US"/>
              <a:t>Explore how graduation, completion, and dropout rates are calculated in the state of Colorado</a:t>
            </a:r>
          </a:p>
          <a:p>
            <a:r>
              <a:rPr lang="en-US"/>
              <a:t>Audience: </a:t>
            </a:r>
          </a:p>
          <a:p>
            <a:pPr lvl="1"/>
            <a:r>
              <a:rPr lang="en-US"/>
              <a:t>District Accountability Contacts</a:t>
            </a:r>
          </a:p>
          <a:p>
            <a:pPr lvl="1"/>
            <a:r>
              <a:rPr lang="en-US"/>
              <a:t>District Leaders</a:t>
            </a:r>
          </a:p>
          <a:p>
            <a:pPr lvl="1"/>
            <a:r>
              <a:rPr lang="en-US"/>
              <a:t>District data staff who support SEY rates</a:t>
            </a:r>
          </a:p>
          <a:p>
            <a:pPr lvl="1"/>
            <a:r>
              <a:rPr lang="en-US"/>
              <a:t>Interested district staff</a:t>
            </a:r>
          </a:p>
          <a:p>
            <a:r>
              <a:rPr lang="en-US"/>
              <a:t>Date/Time: September 12, 2024, 1:00-2:00pm</a:t>
            </a:r>
          </a:p>
          <a:p>
            <a:r>
              <a:rPr lang="en-US">
                <a:hlinkClick r:id="rId2"/>
              </a:rPr>
              <a:t>Registration Link</a:t>
            </a:r>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C51E928A-2A8E-9B41-DCC9-6CE66BD890CD}"/>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11" name="Content Placeholder 5">
            <a:extLst>
              <a:ext uri="{FF2B5EF4-FFF2-40B4-BE49-F238E27FC236}">
                <a16:creationId xmlns:a16="http://schemas.microsoft.com/office/drawing/2014/main" id="{3F2C13CA-CE5A-E6C5-B502-CF8D62EBF414}"/>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12" name="Content Placeholder 9">
            <a:extLst>
              <a:ext uri="{FF2B5EF4-FFF2-40B4-BE49-F238E27FC236}">
                <a16:creationId xmlns:a16="http://schemas.microsoft.com/office/drawing/2014/main" id="{B58C46B1-8EA3-98AF-624A-242BBCC549CD}"/>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971538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619942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273958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4283967592"/>
              </p:ext>
            </p:extLst>
          </p:nvPr>
        </p:nvGraphicFramePr>
        <p:xfrm>
          <a:off x="360626" y="92916"/>
          <a:ext cx="11470748" cy="5766992"/>
        </p:xfrm>
        <a:graphic>
          <a:graphicData uri="http://schemas.openxmlformats.org/drawingml/2006/table">
            <a:tbl>
              <a:tblPr firstRow="1" bandRow="1"/>
              <a:tblGrid>
                <a:gridCol w="2099604">
                  <a:extLst>
                    <a:ext uri="{9D8B030D-6E8A-4147-A177-3AD203B41FA5}">
                      <a16:colId xmlns:a16="http://schemas.microsoft.com/office/drawing/2014/main" val="3575710295"/>
                    </a:ext>
                  </a:extLst>
                </a:gridCol>
                <a:gridCol w="2009241">
                  <a:extLst>
                    <a:ext uri="{9D8B030D-6E8A-4147-A177-3AD203B41FA5}">
                      <a16:colId xmlns:a16="http://schemas.microsoft.com/office/drawing/2014/main" val="323998570"/>
                    </a:ext>
                  </a:extLst>
                </a:gridCol>
                <a:gridCol w="7361903">
                  <a:extLst>
                    <a:ext uri="{9D8B030D-6E8A-4147-A177-3AD203B41FA5}">
                      <a16:colId xmlns:a16="http://schemas.microsoft.com/office/drawing/2014/main" val="1565334172"/>
                    </a:ext>
                  </a:extLst>
                </a:gridCol>
              </a:tblGrid>
              <a:tr h="209709">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46310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07/15/2024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uploading Student Interchange Files (Student Demographic and Student School Association).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081404829"/>
                  </a:ext>
                </a:extLst>
              </a:tr>
              <a:tr h="68952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08/23/2024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creating snapshots. Student October Snapshot dependencies are the Student Demographic File, Student School Association File, Title I File (if applicable) and At-Risk File.</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233541262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08/28/2024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Training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141178"/>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New Respondent Training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1706331"/>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09/10/2024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English Language Learner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864785"/>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498494"/>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17154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38549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239478"/>
                  </a:ext>
                </a:extLst>
              </a:tr>
              <a:tr h="43548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121398"/>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57500"/>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37092"/>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2658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26323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501124">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43548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1302995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29</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extLst>
              <p:ext uri="{D42A27DB-BD31-4B8C-83A1-F6EECF244321}">
                <p14:modId xmlns:p14="http://schemas.microsoft.com/office/powerpoint/2010/main" val="3291694265"/>
              </p:ext>
            </p:extLst>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p:txBody>
          <a:bodyPr>
            <a:normAutofit/>
          </a:bodyPr>
          <a:lstStyle/>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08/28/2024, 10-11 a.m.</a:t>
            </a:r>
          </a:p>
          <a:p>
            <a:pPr>
              <a:lnSpc>
                <a:spcPct val="107000"/>
              </a:lnSpc>
              <a:spcBef>
                <a:spcPts val="0"/>
              </a:spcBef>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New Respondent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09/05/2024, 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English Language Learner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09/10/2024, 11-12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Veteran Respondent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09/12/2024 11-12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endParaRPr lang="en-US" sz="1700"/>
          </a:p>
        </p:txBody>
      </p:sp>
      <p:sp>
        <p:nvSpPr>
          <p:cNvPr id="5" name="Content Placeholder 4">
            <a:extLst>
              <a:ext uri="{FF2B5EF4-FFF2-40B4-BE49-F238E27FC236}">
                <a16:creationId xmlns:a16="http://schemas.microsoft.com/office/drawing/2014/main" id="{57A2033F-F15F-C103-EA83-A77A1AF89850}"/>
              </a:ext>
            </a:extLst>
          </p:cNvPr>
          <p:cNvSpPr>
            <a:spLocks noGrp="1"/>
          </p:cNvSpPr>
          <p:nvPr>
            <p:ph sz="half" idx="2"/>
          </p:nvPr>
        </p:nvSpPr>
        <p:spPr/>
        <p:txBody>
          <a:bodyPr>
            <a:noAutofit/>
          </a:bodyPr>
          <a:lstStyle/>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Postsecondary Program Coding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09/18/2024, 2-3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Mid-Collection Office Hours</a:t>
            </a:r>
          </a:p>
          <a:p>
            <a:pPr>
              <a:lnSpc>
                <a:spcPct val="107000"/>
              </a:lnSpc>
              <a:spcBef>
                <a:spcPts val="0"/>
              </a:spcBef>
              <a:spcAft>
                <a:spcPts val="800"/>
              </a:spcAft>
            </a:pPr>
            <a:r>
              <a:rPr lang="en-US" sz="1700">
                <a:ea typeface="Calibri" panose="020F0502020204030204" pitchFamily="34" charset="0"/>
                <a:cs typeface="Times New Roman" panose="02020603050405020304" pitchFamily="18" charset="0"/>
              </a:rPr>
              <a:t>Date/Time: 10/14/2024 10-11 a.m.</a:t>
            </a:r>
          </a:p>
          <a:p>
            <a:pPr>
              <a:lnSpc>
                <a:spcPct val="107000"/>
              </a:lnSpc>
              <a:spcBef>
                <a:spcPts val="0"/>
              </a:spcBef>
              <a:spcAft>
                <a:spcPts val="800"/>
              </a:spcAft>
            </a:pPr>
            <a:r>
              <a:rPr lang="en-US" sz="170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Click here to register for the teams meeting.</a:t>
            </a:r>
            <a:endParaRPr lang="en-US" sz="170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10/23/2024 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a:t>Student October</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2773-7A1C-E3D0-5532-21BEB7E235A4}"/>
              </a:ext>
            </a:extLst>
          </p:cNvPr>
          <p:cNvSpPr>
            <a:spLocks noGrp="1"/>
          </p:cNvSpPr>
          <p:nvPr>
            <p:ph type="title"/>
          </p:nvPr>
        </p:nvSpPr>
        <p:spPr>
          <a:xfrm>
            <a:off x="3003176" y="5893622"/>
            <a:ext cx="7512421" cy="898524"/>
          </a:xfrm>
        </p:spPr>
        <p:txBody>
          <a:bodyPr/>
          <a:lstStyle/>
          <a:p>
            <a:r>
              <a:rPr lang="en-US"/>
              <a:t>OCT: Students attending BOCES or District Schools/Programs</a:t>
            </a:r>
          </a:p>
        </p:txBody>
      </p:sp>
      <p:graphicFrame>
        <p:nvGraphicFramePr>
          <p:cNvPr id="5" name="Content Placeholder 4" descr="BOCES School vs Program flowchart">
            <a:extLst>
              <a:ext uri="{FF2B5EF4-FFF2-40B4-BE49-F238E27FC236}">
                <a16:creationId xmlns:a16="http://schemas.microsoft.com/office/drawing/2014/main" id="{98895010-8D34-A404-03BF-339124892326}"/>
              </a:ext>
            </a:extLst>
          </p:cNvPr>
          <p:cNvGraphicFramePr>
            <a:graphicFrameLocks noGrp="1"/>
          </p:cNvGraphicFramePr>
          <p:nvPr>
            <p:ph idx="1"/>
            <p:extLst>
              <p:ext uri="{D42A27DB-BD31-4B8C-83A1-F6EECF244321}">
                <p14:modId xmlns:p14="http://schemas.microsoft.com/office/powerpoint/2010/main" val="2191107356"/>
              </p:ext>
            </p:extLst>
          </p:nvPr>
        </p:nvGraphicFramePr>
        <p:xfrm>
          <a:off x="228600" y="-433754"/>
          <a:ext cx="11734800" cy="6693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96E7D39-0297-D8DC-5548-51DDD07FD96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713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Tree>
    <p:extLst>
      <p:ext uri="{BB962C8B-B14F-4D97-AF65-F5344CB8AC3E}">
        <p14:creationId xmlns:p14="http://schemas.microsoft.com/office/powerpoint/2010/main" val="4183919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School Auditing Office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3236553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A7C5-866B-0668-F980-DD563EFAA6F1}"/>
              </a:ext>
            </a:extLst>
          </p:cNvPr>
          <p:cNvSpPr>
            <a:spLocks noGrp="1"/>
          </p:cNvSpPr>
          <p:nvPr>
            <p:ph type="title"/>
          </p:nvPr>
        </p:nvSpPr>
        <p:spPr/>
        <p:txBody>
          <a:bodyPr/>
          <a:lstStyle/>
          <a:p>
            <a:r>
              <a:rPr lang="en-US">
                <a:latin typeface="Museo Slab 500"/>
              </a:rPr>
              <a:t>Student October Count Day 2024</a:t>
            </a:r>
            <a:endParaRPr lang="en-US"/>
          </a:p>
        </p:txBody>
      </p:sp>
      <p:pic>
        <p:nvPicPr>
          <p:cNvPr id="3" name="Content Placeholder 2" descr="The 2024 pupil enrollment count date will be Tuesday, October 1, 2024. The 11-day count period includes the following (based on the district's adopted calendar): the 5 student contact days before the pupil enrollment count date, the pupil enrollment count date and the 5 student contact days following the pupil enrollment count date. Districts can request an alternative count date or 11 day count period for an individual school if needed. If a student is present in at least one class before the count date but is absent on the count date they may still be eligible for funding if they return within 30 days of the count date. In 2024, that day is October 31.">
            <a:extLst>
              <a:ext uri="{FF2B5EF4-FFF2-40B4-BE49-F238E27FC236}">
                <a16:creationId xmlns:a16="http://schemas.microsoft.com/office/drawing/2014/main" id="{9157BE92-C961-6855-055A-F84C1D30DE7E}"/>
              </a:ext>
            </a:extLst>
          </p:cNvPr>
          <p:cNvPicPr>
            <a:picLocks noGrp="1" noChangeAspect="1"/>
          </p:cNvPicPr>
          <p:nvPr>
            <p:ph idx="1"/>
          </p:nvPr>
        </p:nvPicPr>
        <p:blipFill>
          <a:blip r:embed="rId2"/>
          <a:stretch>
            <a:fillRect/>
          </a:stretch>
        </p:blipFill>
        <p:spPr>
          <a:xfrm>
            <a:off x="1003203" y="1505634"/>
            <a:ext cx="1010743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54DF5A9-19E8-5AA9-2F3F-CEA3BD7831CC}"/>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6B5DB5EE-4DF5-B20A-6910-C97D066AD95B}"/>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9" name="Content Placeholder 5">
            <a:extLst>
              <a:ext uri="{FF2B5EF4-FFF2-40B4-BE49-F238E27FC236}">
                <a16:creationId xmlns:a16="http://schemas.microsoft.com/office/drawing/2014/main" id="{287F34C0-E77A-539A-5866-1FAA96618978}"/>
              </a:ext>
            </a:extLst>
          </p:cNvPr>
          <p:cNvSpPr>
            <a:spLocks noGrp="1"/>
          </p:cNvSpPr>
          <p:nvPr>
            <p:ph sz="quarter" idx="14"/>
          </p:nvPr>
        </p:nvSpPr>
        <p:spPr>
          <a:xfrm>
            <a:off x="6162550" y="6356350"/>
            <a:ext cx="4393506" cy="362338"/>
          </a:xfrm>
        </p:spPr>
        <p:txBody>
          <a:bodyPr vert="horz" lIns="91440" tIns="45720" rIns="91440" bIns="45720" rtlCol="0" anchor="t">
            <a:normAutofit/>
          </a:bodyPr>
          <a:lstStyle/>
          <a:p>
            <a:r>
              <a:rPr lang="en-US">
                <a:latin typeface="Trebuchet MS"/>
                <a:hlinkClick r:id="rId3"/>
              </a:rPr>
              <a:t>Audit@cde.state.co.us</a:t>
            </a:r>
            <a:endParaRPr lang="en-US"/>
          </a:p>
          <a:p>
            <a:endParaRPr lang="en-US"/>
          </a:p>
        </p:txBody>
      </p:sp>
    </p:spTree>
    <p:extLst>
      <p:ext uri="{BB962C8B-B14F-4D97-AF65-F5344CB8AC3E}">
        <p14:creationId xmlns:p14="http://schemas.microsoft.com/office/powerpoint/2010/main" val="1982214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08CD-1588-D5BA-DA3D-99C6A0FAE69F}"/>
              </a:ext>
            </a:extLst>
          </p:cNvPr>
          <p:cNvSpPr>
            <a:spLocks noGrp="1"/>
          </p:cNvSpPr>
          <p:nvPr>
            <p:ph type="title"/>
          </p:nvPr>
        </p:nvSpPr>
        <p:spPr/>
        <p:txBody>
          <a:bodyPr/>
          <a:lstStyle/>
          <a:p>
            <a:r>
              <a:rPr lang="en-US">
                <a:latin typeface="Museo Slab 500"/>
              </a:rPr>
              <a:t>New:  Annual Audit Review Process (Required)</a:t>
            </a:r>
            <a:endParaRPr lang="en-US"/>
          </a:p>
        </p:txBody>
      </p:sp>
      <p:sp>
        <p:nvSpPr>
          <p:cNvPr id="3" name="Content Placeholder 2">
            <a:extLst>
              <a:ext uri="{FF2B5EF4-FFF2-40B4-BE49-F238E27FC236}">
                <a16:creationId xmlns:a16="http://schemas.microsoft.com/office/drawing/2014/main" id="{93573015-CF73-726B-7712-E0BFC6E78E3F}"/>
              </a:ext>
            </a:extLst>
          </p:cNvPr>
          <p:cNvSpPr>
            <a:spLocks noGrp="1"/>
          </p:cNvSpPr>
          <p:nvPr>
            <p:ph idx="1"/>
          </p:nvPr>
        </p:nvSpPr>
        <p:spPr/>
        <p:txBody>
          <a:bodyPr vert="horz" lIns="0" tIns="0" rIns="0" bIns="0" rtlCol="0" anchor="t">
            <a:normAutofit fontScale="92500" lnSpcReduction="10000"/>
          </a:bodyPr>
          <a:lstStyle/>
          <a:p>
            <a:pPr marL="0" indent="0">
              <a:buNone/>
            </a:pPr>
            <a:r>
              <a:rPr lang="en-US">
                <a:latin typeface="Trebuchet MS"/>
              </a:rPr>
              <a:t>Beginning with the 2024 Student October Count data collection, the School Auditing Office is changing its approach to the required compliance audits.</a:t>
            </a:r>
            <a:endParaRPr lang="en-US"/>
          </a:p>
          <a:p>
            <a:pPr>
              <a:buFont typeface="Arial"/>
              <a:buChar char="•"/>
            </a:pPr>
            <a:r>
              <a:rPr lang="en-US" sz="2000">
                <a:latin typeface="Trebuchet MS"/>
                <a:hlinkClick r:id="rId2"/>
              </a:rPr>
              <a:t>Annual Audit Review Process</a:t>
            </a:r>
            <a:r>
              <a:rPr lang="en-US" sz="2000">
                <a:latin typeface="Trebuchet MS"/>
              </a:rPr>
              <a:t> (Overview- PDF)</a:t>
            </a:r>
          </a:p>
          <a:p>
            <a:pPr lvl="1">
              <a:buFont typeface="Courier New"/>
              <a:buChar char="o"/>
            </a:pPr>
            <a:r>
              <a:rPr lang="en-US" sz="1800">
                <a:latin typeface="Trebuchet MS"/>
                <a:hlinkClick r:id="rId3"/>
              </a:rPr>
              <a:t>Pupil Count Audit Questionnaire</a:t>
            </a:r>
            <a:endParaRPr lang="en-US" sz="1800">
              <a:latin typeface="Trebuchet MS"/>
            </a:endParaRPr>
          </a:p>
          <a:p>
            <a:pPr lvl="1">
              <a:buFont typeface="Courier New"/>
              <a:buChar char="o"/>
            </a:pPr>
            <a:r>
              <a:rPr lang="en-US" sz="1800">
                <a:latin typeface="Trebuchet MS"/>
                <a:hlinkClick r:id="rId4"/>
              </a:rPr>
              <a:t>At-Risk Count Audit Questionnaire</a:t>
            </a:r>
            <a:endParaRPr lang="en-US" sz="1800">
              <a:latin typeface="Trebuchet MS"/>
            </a:endParaRPr>
          </a:p>
          <a:p>
            <a:pPr lvl="1">
              <a:buFont typeface="Courier New"/>
              <a:buChar char="o"/>
            </a:pPr>
            <a:r>
              <a:rPr lang="en-US" sz="1800">
                <a:latin typeface="Trebuchet MS"/>
                <a:hlinkClick r:id="rId5"/>
              </a:rPr>
              <a:t>English Language Learner (ELL) Count Questionnaire</a:t>
            </a:r>
          </a:p>
          <a:p>
            <a:pPr>
              <a:buFont typeface="Arial"/>
              <a:buChar char="•"/>
            </a:pPr>
            <a:r>
              <a:rPr lang="en-US" sz="2000">
                <a:latin typeface="Trebuchet MS"/>
                <a:hlinkClick r:id="rId6"/>
              </a:rPr>
              <a:t>Audit District Contact Form</a:t>
            </a:r>
            <a:endParaRPr lang="en-US" sz="2000"/>
          </a:p>
          <a:p>
            <a:pPr marL="0" indent="0">
              <a:buNone/>
            </a:pPr>
            <a:endParaRPr lang="en-US">
              <a:latin typeface="Trebuchet MS"/>
            </a:endParaRPr>
          </a:p>
          <a:p>
            <a:pPr marL="0" indent="0">
              <a:buNone/>
            </a:pPr>
            <a:r>
              <a:rPr lang="en-US">
                <a:latin typeface="Trebuchet MS"/>
              </a:rPr>
              <a:t>Initial audit documentation upload (as described on each questionnaire) will be due by </a:t>
            </a:r>
            <a:r>
              <a:rPr lang="en-US" b="1">
                <a:latin typeface="Trebuchet MS"/>
              </a:rPr>
              <a:t>December 11, 2024</a:t>
            </a:r>
            <a:r>
              <a:rPr lang="en-US">
                <a:latin typeface="Trebuchet MS"/>
              </a:rPr>
              <a:t>.</a:t>
            </a:r>
          </a:p>
          <a:p>
            <a:pPr marL="0" indent="0">
              <a:buNone/>
            </a:pPr>
            <a:endParaRPr lang="en-US">
              <a:latin typeface="Trebuchet MS"/>
            </a:endParaRPr>
          </a:p>
          <a:p>
            <a:pPr marL="0" indent="0">
              <a:buNone/>
            </a:pPr>
            <a:r>
              <a:rPr lang="en-US">
                <a:latin typeface="Trebuchet MS"/>
              </a:rPr>
              <a:t>A training on the new process was held on 7/23/24.  Visit the School Auditing Office's </a:t>
            </a:r>
            <a:r>
              <a:rPr lang="en-US">
                <a:latin typeface="Trebuchet MS"/>
                <a:hlinkClick r:id="rId7"/>
              </a:rPr>
              <a:t>Training and Office Hours</a:t>
            </a:r>
            <a:r>
              <a:rPr lang="en-US">
                <a:latin typeface="Trebuchet MS"/>
              </a:rPr>
              <a:t> website to access the recording.</a:t>
            </a:r>
            <a:endParaRPr lang="en-US"/>
          </a:p>
          <a:p>
            <a:pPr marL="0" indent="0">
              <a:buNone/>
            </a:pPr>
            <a:endParaRPr lang="en-US"/>
          </a:p>
          <a:p>
            <a:pPr marL="0" indent="0">
              <a:buNone/>
            </a:pPr>
            <a:endParaRPr lang="en-US"/>
          </a:p>
          <a:p>
            <a:endParaRPr lang="en-US" sz="2000"/>
          </a:p>
        </p:txBody>
      </p:sp>
      <p:sp>
        <p:nvSpPr>
          <p:cNvPr id="4" name="Slide Number Placeholder 3">
            <a:extLst>
              <a:ext uri="{FF2B5EF4-FFF2-40B4-BE49-F238E27FC236}">
                <a16:creationId xmlns:a16="http://schemas.microsoft.com/office/drawing/2014/main" id="{C972FD5D-D41A-FA29-898C-4D4E58BC3696}"/>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2C00DE5B-0D27-7AD6-DD44-8F4887DC5C33}"/>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9090EB08-9EC1-4803-ACB4-7D96F5468026}"/>
              </a:ext>
            </a:extLst>
          </p:cNvPr>
          <p:cNvSpPr>
            <a:spLocks noGrp="1"/>
          </p:cNvSpPr>
          <p:nvPr>
            <p:ph sz="quarter" idx="14"/>
          </p:nvPr>
        </p:nvSpPr>
        <p:spPr/>
        <p:txBody>
          <a:bodyPr vert="horz" lIns="91440" tIns="45720" rIns="91440" bIns="45720" rtlCol="0" anchor="t">
            <a:normAutofit/>
          </a:bodyPr>
          <a:lstStyle/>
          <a:p>
            <a:r>
              <a:rPr lang="en-US">
                <a:latin typeface="Trebuchet MS"/>
                <a:hlinkClick r:id="rId8"/>
              </a:rPr>
              <a:t>Audit@cde.state.co.us</a:t>
            </a:r>
            <a:endParaRPr lang="en-US">
              <a:latin typeface="Trebuchet MS"/>
            </a:endParaRPr>
          </a:p>
          <a:p>
            <a:endParaRPr lang="en-US"/>
          </a:p>
        </p:txBody>
      </p:sp>
    </p:spTree>
    <p:extLst>
      <p:ext uri="{BB962C8B-B14F-4D97-AF65-F5344CB8AC3E}">
        <p14:creationId xmlns:p14="http://schemas.microsoft.com/office/powerpoint/2010/main" val="2135472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a:bodyPr>
          <a:lstStyle/>
          <a:p>
            <a:pPr marL="0" indent="0">
              <a:buNone/>
            </a:pPr>
            <a:r>
              <a:rPr lang="en-US" b="1">
                <a:latin typeface="Trebuchet MS"/>
              </a:rPr>
              <a:t>Upcoming Trainings</a:t>
            </a:r>
            <a:r>
              <a:rPr lang="en-US">
                <a:latin typeface="Trebuchet MS"/>
              </a:rPr>
              <a:t>:</a:t>
            </a:r>
          </a:p>
          <a:p>
            <a:endParaRPr lang="en-US" sz="2000">
              <a:solidFill>
                <a:srgbClr val="FF0000"/>
              </a:solidFill>
              <a:latin typeface="Trebuchet MS"/>
            </a:endParaRPr>
          </a:p>
          <a:p>
            <a:r>
              <a:rPr lang="en-US" sz="2000">
                <a:solidFill>
                  <a:srgbClr val="333333"/>
                </a:solidFill>
                <a:latin typeface="Trebuchet MS"/>
              </a:rPr>
              <a:t>English Language Learner Count Audit Overview September 17, 2024 (10AM)</a:t>
            </a:r>
            <a:endParaRPr lang="en-US" sz="2000"/>
          </a:p>
          <a:p>
            <a:r>
              <a:rPr lang="en-US" sz="2000">
                <a:solidFill>
                  <a:srgbClr val="333333"/>
                </a:solidFill>
                <a:latin typeface="Trebuchet MS"/>
              </a:rPr>
              <a:t>Duplicate Count Office Hours November 5, 2024 (10AM)</a:t>
            </a:r>
            <a:endParaRPr lang="en-US" sz="2000"/>
          </a:p>
          <a:p>
            <a:pPr marL="0" indent="0">
              <a:buNone/>
            </a:pPr>
            <a:endParaRPr lang="en-US">
              <a:latin typeface="Trebuchet MS"/>
            </a:endParaRPr>
          </a:p>
          <a:p>
            <a:pPr marL="0" indent="0">
              <a:buNone/>
            </a:pPr>
            <a:r>
              <a:rPr lang="en-US" sz="1800">
                <a:latin typeface="Trebuchet MS"/>
              </a:rPr>
              <a:t>School Auditing Office's </a:t>
            </a:r>
            <a:r>
              <a:rPr lang="en-US" sz="1800">
                <a:latin typeface="Trebuchet MS"/>
                <a:hlinkClick r:id="rId2"/>
              </a:rPr>
              <a:t>Training and Office Hours</a:t>
            </a:r>
            <a:r>
              <a:rPr lang="en-US" sz="1800">
                <a:latin typeface="Trebuchet MS"/>
              </a:rPr>
              <a:t> website</a:t>
            </a:r>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84787FAE-4432-05A1-C385-C9BB47E8B9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1185884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B5A7-EB7B-9E6A-823A-03ECC1C10003}"/>
              </a:ext>
            </a:extLst>
          </p:cNvPr>
          <p:cNvSpPr>
            <a:spLocks noGrp="1"/>
          </p:cNvSpPr>
          <p:nvPr>
            <p:ph type="title"/>
          </p:nvPr>
        </p:nvSpPr>
        <p:spPr/>
        <p:txBody>
          <a:bodyPr/>
          <a:lstStyle/>
          <a:p>
            <a:r>
              <a:rPr lang="en-US">
                <a:latin typeface="Museo Slab 500"/>
              </a:rPr>
              <a:t>Audit Resource Guides</a:t>
            </a:r>
            <a:endParaRPr lang="en-US"/>
          </a:p>
        </p:txBody>
      </p:sp>
      <p:sp>
        <p:nvSpPr>
          <p:cNvPr id="3" name="Content Placeholder 2">
            <a:extLst>
              <a:ext uri="{FF2B5EF4-FFF2-40B4-BE49-F238E27FC236}">
                <a16:creationId xmlns:a16="http://schemas.microsoft.com/office/drawing/2014/main" id="{9B1F9E56-90E3-5C65-E23D-348DC7C9B3CB}"/>
              </a:ext>
            </a:extLst>
          </p:cNvPr>
          <p:cNvSpPr>
            <a:spLocks noGrp="1"/>
          </p:cNvSpPr>
          <p:nvPr>
            <p:ph idx="1"/>
          </p:nvPr>
        </p:nvSpPr>
        <p:spPr/>
        <p:txBody>
          <a:bodyPr vert="horz" lIns="0" tIns="0" rIns="0" bIns="0" rtlCol="0" anchor="t">
            <a:normAutofit/>
          </a:bodyPr>
          <a:lstStyle/>
          <a:p>
            <a:pPr marL="0" indent="0">
              <a:buNone/>
            </a:pPr>
            <a:r>
              <a:rPr lang="en-US">
                <a:latin typeface="Trebuchet MS"/>
              </a:rPr>
              <a:t>These Guides contain the funding and audit documentation requirements that districts and BOCES may be required to provide during the Annual Audit Review or subsequent expanded audits.</a:t>
            </a:r>
          </a:p>
          <a:p>
            <a:endParaRPr lang="en-US">
              <a:latin typeface="Trebuchet MS"/>
            </a:endParaRPr>
          </a:p>
          <a:p>
            <a:r>
              <a:rPr lang="en-US">
                <a:latin typeface="Trebuchet MS"/>
                <a:hlinkClick r:id="rId2"/>
              </a:rPr>
              <a:t>Student October (Pupil) Count Audit Resource Guide</a:t>
            </a:r>
            <a:endParaRPr lang="en-US"/>
          </a:p>
          <a:p>
            <a:r>
              <a:rPr lang="en-US">
                <a:latin typeface="Trebuchet MS"/>
                <a:hlinkClick r:id="rId3"/>
              </a:rPr>
              <a:t>At-Risk Count Audit Resource Guide</a:t>
            </a:r>
          </a:p>
          <a:p>
            <a:r>
              <a:rPr lang="en-US">
                <a:latin typeface="Trebuchet MS"/>
                <a:hlinkClick r:id="rId4"/>
              </a:rPr>
              <a:t>English Language Learner (ELL) Audit Resource Guide</a:t>
            </a:r>
          </a:p>
        </p:txBody>
      </p:sp>
      <p:sp>
        <p:nvSpPr>
          <p:cNvPr id="4" name="Slide Number Placeholder 3">
            <a:extLst>
              <a:ext uri="{FF2B5EF4-FFF2-40B4-BE49-F238E27FC236}">
                <a16:creationId xmlns:a16="http://schemas.microsoft.com/office/drawing/2014/main" id="{A0BE1614-F7BA-1DBD-5209-0855EDEF5008}"/>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5F870C50-2293-3BEB-21D4-F99C67FF625F}"/>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Office </a:t>
            </a:r>
            <a:endParaRPr lang="en-US"/>
          </a:p>
        </p:txBody>
      </p:sp>
      <p:sp>
        <p:nvSpPr>
          <p:cNvPr id="6" name="Content Placeholder 5">
            <a:extLst>
              <a:ext uri="{FF2B5EF4-FFF2-40B4-BE49-F238E27FC236}">
                <a16:creationId xmlns:a16="http://schemas.microsoft.com/office/drawing/2014/main" id="{83E8FFCB-83D7-9E13-3C36-AF890C8853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632710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r>
              <a:rPr lang="en-US">
                <a:latin typeface="Museo Slab 500"/>
              </a:rPr>
              <a:t>School Auditing Office</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Audit</a:t>
            </a:r>
            <a:r>
              <a:rPr lang="en-US">
                <a:latin typeface="Museo Slab 500"/>
                <a:hlinkClick r:id="rId3"/>
              </a:rPr>
              <a:t>@cde.state.co.us</a:t>
            </a:r>
            <a:endParaRPr lang="en-US"/>
          </a:p>
          <a:p>
            <a:endParaRPr lang="en-US"/>
          </a:p>
          <a:p>
            <a:r>
              <a:rPr lang="en-US">
                <a:latin typeface="Museo Slab 500"/>
                <a:hlinkClick r:id="rId4"/>
              </a:rPr>
              <a:t>Pupil Count Website</a:t>
            </a:r>
            <a:endParaRPr lang="en-US"/>
          </a:p>
          <a:p>
            <a:r>
              <a:rPr lang="en-US">
                <a:latin typeface="Museo Slab 500"/>
                <a:hlinkClick r:id="rId5"/>
              </a:rPr>
              <a:t>At-Risk Count Website</a:t>
            </a:r>
            <a:endParaRPr lang="en-US"/>
          </a:p>
          <a:p>
            <a:r>
              <a:rPr lang="en-US">
                <a:latin typeface="Museo Slab 500"/>
                <a:hlinkClick r:id="rId6"/>
              </a:rPr>
              <a:t>English Language Learner Count Website</a:t>
            </a:r>
            <a:endParaRPr lang="en-US">
              <a:latin typeface="Museo Slab 500"/>
            </a:endParaRPr>
          </a:p>
          <a:p>
            <a:r>
              <a:rPr lang="en-US">
                <a:latin typeface="Museo Slab 500"/>
                <a:hlinkClick r:id="rId7"/>
              </a:rPr>
              <a:t>Training and Office Hours Website</a:t>
            </a:r>
            <a:endParaRPr lang="en-US">
              <a:latin typeface="Museo Slab 500"/>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3119728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192596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Identity Management Role</a:t>
            </a:r>
            <a:endParaRPr lang="en-US"/>
          </a:p>
        </p:txBody>
      </p:sp>
      <p:sp>
        <p:nvSpPr>
          <p:cNvPr id="11" name="Rectangle: Rounded Corners 10">
            <a:extLst>
              <a:ext uri="{FF2B5EF4-FFF2-40B4-BE49-F238E27FC236}">
                <a16:creationId xmlns:a16="http://schemas.microsoft.com/office/drawing/2014/main" id="{D5637CD5-8685-C6A3-6B62-AF8E25E03AC3}"/>
              </a:ext>
            </a:extLst>
          </p:cNvPr>
          <p:cNvSpPr/>
          <p:nvPr/>
        </p:nvSpPr>
        <p:spPr>
          <a:xfrm>
            <a:off x="180802" y="1382053"/>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b="1"/>
              <a:t>Note: To receive communication about the at-risk interchange, you must have this role!</a:t>
            </a:r>
            <a:endParaRPr lang="en-US" b="1">
              <a:cs typeface="Calibri"/>
            </a:endParaRPr>
          </a:p>
        </p:txBody>
      </p:sp>
      <p:sp>
        <p:nvSpPr>
          <p:cNvPr id="3" name="TextBox 2">
            <a:extLst>
              <a:ext uri="{FF2B5EF4-FFF2-40B4-BE49-F238E27FC236}">
                <a16:creationId xmlns:a16="http://schemas.microsoft.com/office/drawing/2014/main" id="{91E60E77-D8DB-134C-9A3B-BBACC56219FB}"/>
              </a:ext>
            </a:extLst>
          </p:cNvPr>
          <p:cNvSpPr txBox="1"/>
          <p:nvPr/>
        </p:nvSpPr>
        <p:spPr>
          <a:xfrm>
            <a:off x="6815667" y="1418166"/>
            <a:ext cx="3767666" cy="646331"/>
          </a:xfrm>
          <a:prstGeom prst="rect">
            <a:avLst/>
          </a:prstGeom>
          <a:noFill/>
          <a:ln w="12700">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75% of LEAs have assigned a User to this Interchange File</a:t>
            </a:r>
            <a:endParaRPr lang="en-US"/>
          </a:p>
        </p:txBody>
      </p:sp>
      <p:pic>
        <p:nvPicPr>
          <p:cNvPr id="9" name="Content Placeholder 8" descr="IDM Webpage Screen">
            <a:hlinkClick r:id="rId2"/>
            <a:extLst>
              <a:ext uri="{FF2B5EF4-FFF2-40B4-BE49-F238E27FC236}">
                <a16:creationId xmlns:a16="http://schemas.microsoft.com/office/drawing/2014/main" id="{FEBB3A4C-7BCC-0ED3-7D1D-87DD0182A42D}"/>
              </a:ext>
            </a:extLst>
          </p:cNvPr>
          <p:cNvPicPr>
            <a:picLocks noGrp="1" noChangeAspect="1"/>
          </p:cNvPicPr>
          <p:nvPr>
            <p:ph idx="1"/>
          </p:nvPr>
        </p:nvPicPr>
        <p:blipFill>
          <a:blip r:embed="rId3"/>
          <a:stretch>
            <a:fillRect/>
          </a:stretch>
        </p:blipFill>
        <p:spPr>
          <a:xfrm>
            <a:off x="3452853" y="2182553"/>
            <a:ext cx="7315200" cy="1781175"/>
          </a:xfrm>
          <a:prstGeom prst="rect">
            <a:avLst/>
          </a:prstGeom>
        </p:spPr>
      </p:pic>
      <p:graphicFrame>
        <p:nvGraphicFramePr>
          <p:cNvPr id="10" name="Content Placeholder 7">
            <a:extLst>
              <a:ext uri="{FF2B5EF4-FFF2-40B4-BE49-F238E27FC236}">
                <a16:creationId xmlns:a16="http://schemas.microsoft.com/office/drawing/2014/main" id="{A57F5493-6DF7-F26A-D312-3F4C2F9CB974}"/>
              </a:ext>
            </a:extLst>
          </p:cNvPr>
          <p:cNvGraphicFramePr>
            <a:graphicFrameLocks/>
          </p:cNvGraphicFramePr>
          <p:nvPr>
            <p:extLst>
              <p:ext uri="{D42A27DB-BD31-4B8C-83A1-F6EECF244321}">
                <p14:modId xmlns:p14="http://schemas.microsoft.com/office/powerpoint/2010/main" val="50411633"/>
              </p:ext>
            </p:extLst>
          </p:nvPr>
        </p:nvGraphicFramePr>
        <p:xfrm>
          <a:off x="1810449" y="4675447"/>
          <a:ext cx="8571101" cy="1401021"/>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a:solidFill>
                            <a:schemeClr val="tx1"/>
                          </a:solidFill>
                        </a:rPr>
                        <a:t>Application</a:t>
                      </a:r>
                    </a:p>
                  </a:txBody>
                  <a:tcPr/>
                </a:tc>
                <a:tc>
                  <a:txBody>
                    <a:bodyPr/>
                    <a:lstStyle/>
                    <a:p>
                      <a:r>
                        <a:rPr lang="en-US">
                          <a:solidFill>
                            <a:schemeClr val="tx1"/>
                          </a:solidFill>
                        </a:rPr>
                        <a:t>Collection</a:t>
                      </a:r>
                    </a:p>
                  </a:txBody>
                  <a:tcPr/>
                </a:tc>
                <a:tc>
                  <a:txBody>
                    <a:bodyPr/>
                    <a:lstStyle/>
                    <a:p>
                      <a:r>
                        <a:rPr lang="en-US">
                          <a:solidFill>
                            <a:schemeClr val="tx1"/>
                          </a:solidFill>
                        </a:rPr>
                        <a:t>Role</a:t>
                      </a:r>
                    </a:p>
                  </a:txBody>
                  <a:tcPr/>
                </a:tc>
                <a:tc>
                  <a:txBody>
                    <a:bodyPr/>
                    <a:lstStyle/>
                    <a:p>
                      <a:r>
                        <a:rPr lang="en-US">
                          <a:solidFill>
                            <a:schemeClr val="tx1"/>
                          </a:solidFill>
                        </a:rPr>
                        <a:t>Access Level</a:t>
                      </a:r>
                    </a:p>
                  </a:txBody>
                  <a:tcPr/>
                </a:tc>
                <a:extLst>
                  <a:ext uri="{0D108BD9-81ED-4DB2-BD59-A6C34878D82A}">
                    <a16:rowId xmlns:a16="http://schemas.microsoft.com/office/drawing/2014/main" val="10000"/>
                  </a:ext>
                </a:extLst>
              </a:tr>
              <a:tr h="708618">
                <a:tc>
                  <a:txBody>
                    <a:bodyPr/>
                    <a:lstStyle/>
                    <a:p>
                      <a:r>
                        <a:rPr lang="en-US" sz="1400"/>
                        <a:t>Pipeline</a:t>
                      </a:r>
                    </a:p>
                  </a:txBody>
                  <a:tcPr/>
                </a:tc>
                <a:tc>
                  <a:txBody>
                    <a:bodyPr/>
                    <a:lstStyle/>
                    <a:p>
                      <a:r>
                        <a:rPr lang="en-US" sz="1400"/>
                        <a:t>At Risk Measure (ARM)</a:t>
                      </a:r>
                    </a:p>
                  </a:txBody>
                  <a:tcPr/>
                </a:tc>
                <a:tc>
                  <a:txBody>
                    <a:bodyPr/>
                    <a:lstStyle/>
                    <a:p>
                      <a:r>
                        <a:rPr lang="en-US" sz="1400" b="1"/>
                        <a:t>LEA User</a:t>
                      </a:r>
                    </a:p>
                  </a:txBody>
                  <a:tcPr/>
                </a:tc>
                <a:tc>
                  <a:txBody>
                    <a:bodyPr/>
                    <a:lstStyle/>
                    <a:p>
                      <a:r>
                        <a:rPr lang="en-US" sz="1400"/>
                        <a:t>Upload</a:t>
                      </a:r>
                      <a:r>
                        <a:rPr lang="en-US" sz="1400" baseline="0"/>
                        <a:t> and Edit Records for the At-Risk Measure File</a:t>
                      </a:r>
                      <a:endParaRPr lang="en-US" sz="1400"/>
                    </a:p>
                  </a:txBody>
                  <a:tcPr/>
                </a:tc>
                <a:extLst>
                  <a:ext uri="{0D108BD9-81ED-4DB2-BD59-A6C34878D82A}">
                    <a16:rowId xmlns:a16="http://schemas.microsoft.com/office/drawing/2014/main" val="10001"/>
                  </a:ext>
                </a:extLst>
              </a:tr>
              <a:tr h="326643">
                <a:tc>
                  <a:txBody>
                    <a:bodyPr/>
                    <a:lstStyle/>
                    <a:p>
                      <a:r>
                        <a:rPr lang="en-US" sz="1400"/>
                        <a:t>Pipeline</a:t>
                      </a:r>
                    </a:p>
                  </a:txBody>
                  <a:tcPr/>
                </a:tc>
                <a:tc>
                  <a:txBody>
                    <a:bodyPr/>
                    <a:lstStyle/>
                    <a:p>
                      <a:r>
                        <a:rPr lang="en-US" sz="1400"/>
                        <a:t>At-Risk Measure (ARM)</a:t>
                      </a:r>
                    </a:p>
                  </a:txBody>
                  <a:tcPr/>
                </a:tc>
                <a:tc>
                  <a:txBody>
                    <a:bodyPr/>
                    <a:lstStyle/>
                    <a:p>
                      <a:r>
                        <a:rPr lang="en-US" sz="1400"/>
                        <a:t>LEA Viewer</a:t>
                      </a:r>
                    </a:p>
                  </a:txBody>
                  <a:tcPr/>
                </a:tc>
                <a:tc>
                  <a:txBody>
                    <a:bodyPr/>
                    <a:lstStyle/>
                    <a:p>
                      <a:r>
                        <a:rPr lang="en-US" sz="1400"/>
                        <a:t>View</a:t>
                      </a:r>
                      <a:r>
                        <a:rPr lang="en-US" sz="1400" baseline="0"/>
                        <a:t> Cognos reports – cannot edit data</a:t>
                      </a:r>
                      <a:endParaRPr lang="en-US" sz="1400"/>
                    </a:p>
                  </a:txBody>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4"/>
              </a:rPr>
              <a:t>ARMeasure@cde.state.co.us</a:t>
            </a:r>
            <a:endParaRPr lang="en-US">
              <a:solidFill>
                <a:srgbClr val="000000"/>
              </a:solidFill>
              <a:latin typeface="Trebuchet MS"/>
            </a:endParaRPr>
          </a:p>
          <a:p>
            <a:endParaRPr lang="en-US">
              <a:solidFill>
                <a:srgbClr val="000000"/>
              </a:solidFill>
            </a:endParaRPr>
          </a:p>
        </p:txBody>
      </p:sp>
    </p:spTree>
    <p:extLst>
      <p:ext uri="{BB962C8B-B14F-4D97-AF65-F5344CB8AC3E}">
        <p14:creationId xmlns:p14="http://schemas.microsoft.com/office/powerpoint/2010/main" val="2023168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pPr lvl="1">
              <a:buFont typeface="Courier New" panose="020B0604020202020204" pitchFamily="34" charset="0"/>
              <a:buChar char="o"/>
            </a:pPr>
            <a:endParaRPr lang="en-US" sz="1600">
              <a:latin typeface="Trebuchet MS"/>
            </a:endParaRPr>
          </a:p>
          <a:p>
            <a:r>
              <a:rPr lang="en-US">
                <a:latin typeface="Trebuchet MS"/>
              </a:rPr>
              <a:t>These folders will be used to share files containing PII between the district or BOCES and CDE when requesting assistance with the At-Risk Interchange or Census Geocoding tool.</a:t>
            </a:r>
          </a:p>
          <a:p>
            <a:r>
              <a:rPr lang="en-US">
                <a:latin typeface="Trebuchet MS"/>
              </a:rPr>
              <a:t>If you have been assigned the user or view role for this interchange file and you do not receive notification that this file has been shared with you within 48 hours,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Track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Instructions for Using the Geocode Tool</a:t>
            </a:r>
            <a:endParaRPr lang="en-US"/>
          </a:p>
          <a:p>
            <a:pPr lvl="1">
              <a:buFont typeface="Courier New" panose="020B0604020202020204" pitchFamily="34" charset="0"/>
              <a:buChar char="o"/>
            </a:pPr>
            <a:r>
              <a:rPr lang="en-US">
                <a:latin typeface="Trebuchet MS"/>
                <a:hlinkClick r:id="rId7"/>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8"/>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a:t>
            </a:r>
            <a:br>
              <a:rPr lang="en-US">
                <a:latin typeface="Museo Slab 500"/>
              </a:rPr>
            </a:br>
            <a:r>
              <a:rPr lang="en-US">
                <a:latin typeface="Museo Slab 500"/>
              </a:rPr>
              <a:t>Trainings</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a:latin typeface="Trebuchet MS"/>
              </a:rPr>
              <a:t>Scheduled Trainings:</a:t>
            </a:r>
            <a:endParaRPr lang="en-US"/>
          </a:p>
          <a:p>
            <a:pPr lvl="1">
              <a:buFont typeface="Courier New,monospace" panose="020B0604020202020204" pitchFamily="34" charset="0"/>
              <a:buChar char="o"/>
            </a:pPr>
            <a:r>
              <a:rPr lang="en-US" b="1">
                <a:solidFill>
                  <a:srgbClr val="333333"/>
                </a:solidFill>
                <a:latin typeface="Trebuchet MS"/>
              </a:rPr>
              <a:t>Overview of the Geocode Tool</a:t>
            </a:r>
            <a:r>
              <a:rPr lang="en-US">
                <a:solidFill>
                  <a:srgbClr val="333333"/>
                </a:solidFill>
                <a:latin typeface="Trebuchet MS"/>
              </a:rPr>
              <a:t> - Complete</a:t>
            </a:r>
            <a:endParaRPr lang="en-US" b="1" err="1">
              <a:solidFill>
                <a:srgbClr val="333333"/>
              </a:solidFill>
              <a:latin typeface="Trebuchet MS"/>
            </a:endParaRPr>
          </a:p>
          <a:p>
            <a:pPr lvl="2">
              <a:buFont typeface="Wingdings" panose="020B0604020202020204" pitchFamily="34" charset="0"/>
              <a:buChar char="§"/>
            </a:pPr>
            <a:r>
              <a:rPr lang="en-US">
                <a:solidFill>
                  <a:srgbClr val="333333"/>
                </a:solidFill>
                <a:latin typeface="Trebuchet MS"/>
              </a:rPr>
              <a:t>The recording for this training is posted to the AR Interchange website</a:t>
            </a:r>
          </a:p>
          <a:p>
            <a:pPr lvl="1">
              <a:buFont typeface="Courier New,monospace" panose="020B0604020202020204" pitchFamily="34" charset="0"/>
              <a:buChar char="o"/>
            </a:pPr>
            <a:r>
              <a:rPr lang="en-US" b="1">
                <a:solidFill>
                  <a:srgbClr val="333333"/>
                </a:solidFill>
                <a:latin typeface="Trebuchet MS"/>
              </a:rPr>
              <a:t>Overview of the Geocode Tool</a:t>
            </a:r>
            <a:r>
              <a:rPr lang="en-US">
                <a:solidFill>
                  <a:srgbClr val="333333"/>
                </a:solidFill>
                <a:latin typeface="Trebuchet MS"/>
              </a:rPr>
              <a:t> - Complete</a:t>
            </a:r>
            <a:endParaRPr lang="en-US">
              <a:solidFill>
                <a:srgbClr val="000000"/>
              </a:solidFill>
              <a:latin typeface="Trebuchet MS"/>
            </a:endParaRPr>
          </a:p>
          <a:p>
            <a:pPr lvl="2">
              <a:buFont typeface="Wingdings" panose="020B0604020202020204" pitchFamily="34" charset="0"/>
              <a:buChar char="§"/>
            </a:pPr>
            <a:r>
              <a:rPr lang="en-US">
                <a:solidFill>
                  <a:srgbClr val="333333"/>
                </a:solidFill>
                <a:latin typeface="Trebuchet MS"/>
              </a:rPr>
              <a:t>The recording for this training is posted to the AR Interchange website</a:t>
            </a:r>
          </a:p>
          <a:p>
            <a:pPr lvl="1">
              <a:buFont typeface="Courier New,monospace" panose="020B0604020202020204" pitchFamily="34" charset="0"/>
              <a:buChar char="o"/>
            </a:pPr>
            <a:r>
              <a:rPr lang="en-US" b="1">
                <a:solidFill>
                  <a:srgbClr val="333333"/>
                </a:solidFill>
                <a:latin typeface="Trebuchet MS"/>
              </a:rPr>
              <a:t>Overview of the Data Pipeline At-Risk Interchange File</a:t>
            </a:r>
            <a:r>
              <a:rPr lang="en-US">
                <a:solidFill>
                  <a:srgbClr val="333333"/>
                </a:solidFill>
                <a:latin typeface="Trebuchet MS"/>
              </a:rPr>
              <a:t> - Complete</a:t>
            </a:r>
            <a:endParaRPr lang="en-US"/>
          </a:p>
          <a:p>
            <a:pPr lvl="2">
              <a:buFont typeface="Wingdings" panose="020B0604020202020204" pitchFamily="34" charset="0"/>
              <a:buChar char="§"/>
            </a:pPr>
            <a:r>
              <a:rPr lang="en-US" sz="1900">
                <a:solidFill>
                  <a:srgbClr val="333333"/>
                </a:solidFill>
                <a:latin typeface="Trebuchet MS"/>
              </a:rPr>
              <a:t>The recording for this training should be posted to the AR Interchange website next week</a:t>
            </a:r>
            <a:endParaRPr lang="en-US">
              <a:solidFill>
                <a:srgbClr val="333333"/>
              </a:solidFill>
              <a:latin typeface="Trebuchet MS"/>
            </a:endParaRPr>
          </a:p>
          <a:p>
            <a:endParaRPr lang="en-US">
              <a:solidFill>
                <a:srgbClr val="000000"/>
              </a:solidFill>
            </a:endParaRPr>
          </a:p>
          <a:p>
            <a:pPr marL="0" indent="0">
              <a:buNone/>
            </a:pPr>
            <a:endParaRPr lang="en-US">
              <a:latin typeface="Trebuchet MS"/>
            </a:endParaRPr>
          </a:p>
          <a:p>
            <a:r>
              <a:rPr lang="en-US">
                <a:latin typeface="Trebuchet MS"/>
              </a:rPr>
              <a:t>For questions, contact </a:t>
            </a:r>
            <a:r>
              <a:rPr lang="en-US">
                <a:latin typeface="Trebuchet MS"/>
                <a:hlinkClick r:id="rId2"/>
              </a:rPr>
              <a:t>ARMeasure@cde.state.co.us</a:t>
            </a:r>
            <a:endParaRPr lang="en-US">
              <a:latin typeface="Trebuchet MS"/>
            </a:endParaRPr>
          </a:p>
          <a:p>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2"/>
              </a:rPr>
              <a:t>ARMeasure@cde.state.co.us</a:t>
            </a:r>
            <a:endParaRPr lang="en-US">
              <a:solidFill>
                <a:srgbClr val="000000"/>
              </a:solidFill>
              <a:latin typeface="Trebuchet MS"/>
            </a:endParaRPr>
          </a:p>
          <a:p>
            <a:endParaRPr lang="en-US">
              <a:solidFill>
                <a:srgbClr val="000000"/>
              </a:solidFill>
            </a:endParaRPr>
          </a:p>
        </p:txBody>
      </p:sp>
    </p:spTree>
    <p:extLst>
      <p:ext uri="{BB962C8B-B14F-4D97-AF65-F5344CB8AC3E}">
        <p14:creationId xmlns:p14="http://schemas.microsoft.com/office/powerpoint/2010/main" val="3238901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Timeline</a:t>
            </a: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graphicFrame>
        <p:nvGraphicFramePr>
          <p:cNvPr id="7" name="Table 6">
            <a:extLst>
              <a:ext uri="{FF2B5EF4-FFF2-40B4-BE49-F238E27FC236}">
                <a16:creationId xmlns:a16="http://schemas.microsoft.com/office/drawing/2014/main" id="{4D33451E-96E3-F746-9E91-7C5749474933}"/>
              </a:ext>
            </a:extLst>
          </p:cNvPr>
          <p:cNvGraphicFramePr>
            <a:graphicFrameLocks noGrp="1"/>
          </p:cNvGraphicFramePr>
          <p:nvPr>
            <p:extLst>
              <p:ext uri="{D42A27DB-BD31-4B8C-83A1-F6EECF244321}">
                <p14:modId xmlns:p14="http://schemas.microsoft.com/office/powerpoint/2010/main" val="1246861201"/>
              </p:ext>
            </p:extLst>
          </p:nvPr>
        </p:nvGraphicFramePr>
        <p:xfrm>
          <a:off x="810846" y="1357923"/>
          <a:ext cx="10645249" cy="492500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91341058"/>
                    </a:ext>
                  </a:extLst>
                </a:gridCol>
                <a:gridCol w="2000250">
                  <a:extLst>
                    <a:ext uri="{9D8B030D-6E8A-4147-A177-3AD203B41FA5}">
                      <a16:colId xmlns:a16="http://schemas.microsoft.com/office/drawing/2014/main" val="4155296304"/>
                    </a:ext>
                  </a:extLst>
                </a:gridCol>
                <a:gridCol w="7025749">
                  <a:extLst>
                    <a:ext uri="{9D8B030D-6E8A-4147-A177-3AD203B41FA5}">
                      <a16:colId xmlns:a16="http://schemas.microsoft.com/office/drawing/2014/main" val="236008141"/>
                    </a:ext>
                  </a:extLst>
                </a:gridCol>
              </a:tblGrid>
              <a:tr h="367532">
                <a:tc>
                  <a:txBody>
                    <a:bodyPr/>
                    <a:lstStyle/>
                    <a:p>
                      <a:r>
                        <a:rPr lang="en-US" sz="1400"/>
                        <a:t>Date</a:t>
                      </a:r>
                    </a:p>
                  </a:txBody>
                  <a:tcPr/>
                </a:tc>
                <a:tc>
                  <a:txBody>
                    <a:bodyPr/>
                    <a:lstStyle/>
                    <a:p>
                      <a:r>
                        <a:rPr lang="en-US" sz="1400"/>
                        <a:t>Event</a:t>
                      </a:r>
                    </a:p>
                  </a:txBody>
                  <a:tcPr/>
                </a:tc>
                <a:tc>
                  <a:txBody>
                    <a:bodyPr/>
                    <a:lstStyle/>
                    <a:p>
                      <a:r>
                        <a:rPr lang="en-US" sz="1400"/>
                        <a:t>Event Description</a:t>
                      </a:r>
                    </a:p>
                  </a:txBody>
                  <a:tcPr/>
                </a:tc>
                <a:extLst>
                  <a:ext uri="{0D108BD9-81ED-4DB2-BD59-A6C34878D82A}">
                    <a16:rowId xmlns:a16="http://schemas.microsoft.com/office/drawing/2014/main" val="3260838091"/>
                  </a:ext>
                </a:extLst>
              </a:tr>
              <a:tr h="367532">
                <a:tc>
                  <a:txBody>
                    <a:bodyPr/>
                    <a:lstStyle/>
                    <a:p>
                      <a:r>
                        <a:rPr lang="en-US" sz="1400"/>
                        <a:t>7/15/2024</a:t>
                      </a:r>
                    </a:p>
                  </a:txBody>
                  <a:tcPr/>
                </a:tc>
                <a:tc>
                  <a:txBody>
                    <a:bodyPr/>
                    <a:lstStyle/>
                    <a:p>
                      <a:r>
                        <a:rPr lang="en-US" sz="1400"/>
                        <a:t>Open</a:t>
                      </a:r>
                    </a:p>
                  </a:txBody>
                  <a:tcPr/>
                </a:tc>
                <a:tc>
                  <a:txBody>
                    <a:bodyPr/>
                    <a:lstStyle/>
                    <a:p>
                      <a:r>
                        <a:rPr lang="en-US" sz="1400"/>
                        <a:t>Districts may begin to upload the At-Risk Interchange file to the data pipeline.</a:t>
                      </a:r>
                    </a:p>
                  </a:txBody>
                  <a:tcPr/>
                </a:tc>
                <a:extLst>
                  <a:ext uri="{0D108BD9-81ED-4DB2-BD59-A6C34878D82A}">
                    <a16:rowId xmlns:a16="http://schemas.microsoft.com/office/drawing/2014/main" val="792682905"/>
                  </a:ext>
                </a:extLst>
              </a:tr>
              <a:tr h="724856">
                <a:tc>
                  <a:txBody>
                    <a:bodyPr/>
                    <a:lstStyle/>
                    <a:p>
                      <a:r>
                        <a:rPr lang="en-US" sz="1400"/>
                        <a:t>8/23/2024</a:t>
                      </a:r>
                    </a:p>
                  </a:txBody>
                  <a:tcPr/>
                </a:tc>
                <a:tc>
                  <a:txBody>
                    <a:bodyPr/>
                    <a:lstStyle/>
                    <a:p>
                      <a:r>
                        <a:rPr lang="en-US" sz="1400"/>
                        <a:t>Open</a:t>
                      </a:r>
                    </a:p>
                  </a:txBody>
                  <a:tcPr/>
                </a:tc>
                <a:tc>
                  <a:txBody>
                    <a:bodyPr/>
                    <a:lstStyle/>
                    <a:p>
                      <a:r>
                        <a:rPr lang="en-US" sz="1400"/>
                        <a:t>Districts may begin creating Student October Snapshots.  This Snapshot is dependent on the Student Demographic File, Student School Association File, Title 1 File (if applicable) and the </a:t>
                      </a:r>
                      <a:r>
                        <a:rPr lang="en-US" sz="1400" b="1"/>
                        <a:t>At-Risk File</a:t>
                      </a:r>
                      <a:r>
                        <a:rPr lang="en-US" sz="1400"/>
                        <a:t>.</a:t>
                      </a:r>
                    </a:p>
                  </a:txBody>
                  <a:tcPr/>
                </a:tc>
                <a:extLst>
                  <a:ext uri="{0D108BD9-81ED-4DB2-BD59-A6C34878D82A}">
                    <a16:rowId xmlns:a16="http://schemas.microsoft.com/office/drawing/2014/main" val="4089023505"/>
                  </a:ext>
                </a:extLst>
              </a:tr>
              <a:tr h="367532">
                <a:tc>
                  <a:txBody>
                    <a:bodyPr/>
                    <a:lstStyle/>
                    <a:p>
                      <a:r>
                        <a:rPr lang="en-US" sz="1400"/>
                        <a:t>8/13/2024</a:t>
                      </a:r>
                    </a:p>
                  </a:txBody>
                  <a:tcPr/>
                </a:tc>
                <a:tc>
                  <a:txBody>
                    <a:bodyPr/>
                    <a:lstStyle/>
                    <a:p>
                      <a:r>
                        <a:rPr lang="en-US" sz="1400"/>
                        <a:t>Training Event</a:t>
                      </a:r>
                    </a:p>
                  </a:txBody>
                  <a:tcPr/>
                </a:tc>
                <a:tc>
                  <a:txBody>
                    <a:bodyPr/>
                    <a:lstStyle/>
                    <a:p>
                      <a:r>
                        <a:rPr lang="en-US" sz="1400"/>
                        <a:t>Overview of the Census Geocoder Tool (10-11am)</a:t>
                      </a:r>
                    </a:p>
                  </a:txBody>
                  <a:tcPr/>
                </a:tc>
                <a:extLst>
                  <a:ext uri="{0D108BD9-81ED-4DB2-BD59-A6C34878D82A}">
                    <a16:rowId xmlns:a16="http://schemas.microsoft.com/office/drawing/2014/main" val="672180232"/>
                  </a:ext>
                </a:extLst>
              </a:tr>
              <a:tr h="367532">
                <a:tc>
                  <a:txBody>
                    <a:bodyPr/>
                    <a:lstStyle/>
                    <a:p>
                      <a:r>
                        <a:rPr lang="en-US" sz="1400"/>
                        <a:t>8/20/2024</a:t>
                      </a:r>
                    </a:p>
                  </a:txBody>
                  <a:tcPr/>
                </a:tc>
                <a:tc>
                  <a:txBody>
                    <a:bodyPr/>
                    <a:lstStyle/>
                    <a:p>
                      <a:r>
                        <a:rPr lang="en-US" sz="1400"/>
                        <a:t>Training Event</a:t>
                      </a:r>
                    </a:p>
                  </a:txBody>
                  <a:tcPr/>
                </a:tc>
                <a:tc>
                  <a:txBody>
                    <a:bodyPr/>
                    <a:lstStyle/>
                    <a:p>
                      <a:r>
                        <a:rPr lang="en-US" sz="1400"/>
                        <a:t>Overview of the At-Risk Interchange File (1-2pm)</a:t>
                      </a:r>
                    </a:p>
                  </a:txBody>
                  <a:tcPr/>
                </a:tc>
                <a:extLst>
                  <a:ext uri="{0D108BD9-81ED-4DB2-BD59-A6C34878D82A}">
                    <a16:rowId xmlns:a16="http://schemas.microsoft.com/office/drawing/2014/main" val="2063631855"/>
                  </a:ext>
                </a:extLst>
              </a:tr>
              <a:tr h="367532">
                <a:tc>
                  <a:txBody>
                    <a:bodyPr/>
                    <a:lstStyle/>
                    <a:p>
                      <a:r>
                        <a:rPr lang="en-US" sz="1400"/>
                        <a:t>9/13/2024</a:t>
                      </a:r>
                    </a:p>
                  </a:txBody>
                  <a:tcPr/>
                </a:tc>
                <a:tc>
                  <a:txBody>
                    <a:bodyPr/>
                    <a:lstStyle/>
                    <a:p>
                      <a:r>
                        <a:rPr lang="en-US" sz="1400"/>
                        <a:t>Other Date</a:t>
                      </a:r>
                    </a:p>
                  </a:txBody>
                  <a:tcPr/>
                </a:tc>
                <a:tc>
                  <a:txBody>
                    <a:bodyPr/>
                    <a:lstStyle/>
                    <a:p>
                      <a:r>
                        <a:rPr lang="en-US" sz="1400"/>
                        <a:t>Gather, review, clean-up and validate student addresses</a:t>
                      </a:r>
                    </a:p>
                  </a:txBody>
                  <a:tcPr/>
                </a:tc>
                <a:extLst>
                  <a:ext uri="{0D108BD9-81ED-4DB2-BD59-A6C34878D82A}">
                    <a16:rowId xmlns:a16="http://schemas.microsoft.com/office/drawing/2014/main" val="1878032293"/>
                  </a:ext>
                </a:extLst>
              </a:tr>
              <a:tr h="367532">
                <a:tc>
                  <a:txBody>
                    <a:bodyPr/>
                    <a:lstStyle/>
                    <a:p>
                      <a:r>
                        <a:rPr lang="en-US" sz="1400"/>
                        <a:t>9/27/2024</a:t>
                      </a:r>
                    </a:p>
                  </a:txBody>
                  <a:tcPr/>
                </a:tc>
                <a:tc>
                  <a:txBody>
                    <a:bodyPr/>
                    <a:lstStyle/>
                    <a:p>
                      <a:r>
                        <a:rPr lang="en-US" sz="1400"/>
                        <a:t>Other Date</a:t>
                      </a:r>
                    </a:p>
                  </a:txBody>
                  <a:tcPr/>
                </a:tc>
                <a:tc>
                  <a:txBody>
                    <a:bodyPr/>
                    <a:lstStyle/>
                    <a:p>
                      <a:r>
                        <a:rPr lang="en-US" sz="1400"/>
                        <a:t>Obtain census block data for all student addresses</a:t>
                      </a:r>
                    </a:p>
                  </a:txBody>
                  <a:tcPr/>
                </a:tc>
                <a:extLst>
                  <a:ext uri="{0D108BD9-81ED-4DB2-BD59-A6C34878D82A}">
                    <a16:rowId xmlns:a16="http://schemas.microsoft.com/office/drawing/2014/main" val="2390206653"/>
                  </a:ext>
                </a:extLst>
              </a:tr>
              <a:tr h="367532">
                <a:tc>
                  <a:txBody>
                    <a:bodyPr/>
                    <a:lstStyle/>
                    <a:p>
                      <a:r>
                        <a:rPr lang="en-US" sz="1400"/>
                        <a:t>10/2/2024</a:t>
                      </a:r>
                    </a:p>
                  </a:txBody>
                  <a:tcPr/>
                </a:tc>
                <a:tc>
                  <a:txBody>
                    <a:bodyPr/>
                    <a:lstStyle/>
                    <a:p>
                      <a:r>
                        <a:rPr lang="en-US" sz="1400"/>
                        <a:t>Interim Deadline</a:t>
                      </a:r>
                    </a:p>
                  </a:txBody>
                  <a:tcPr/>
                </a:tc>
                <a:tc>
                  <a:txBody>
                    <a:bodyPr/>
                    <a:lstStyle/>
                    <a:p>
                      <a:r>
                        <a:rPr lang="en-US" sz="1400"/>
                        <a:t>Upload the At-Risk Interchange File </a:t>
                      </a:r>
                    </a:p>
                  </a:txBody>
                  <a:tcPr/>
                </a:tc>
                <a:extLst>
                  <a:ext uri="{0D108BD9-81ED-4DB2-BD59-A6C34878D82A}">
                    <a16:rowId xmlns:a16="http://schemas.microsoft.com/office/drawing/2014/main" val="1051262717"/>
                  </a:ext>
                </a:extLst>
              </a:tr>
              <a:tr h="367532">
                <a:tc>
                  <a:txBody>
                    <a:bodyPr/>
                    <a:lstStyle/>
                    <a:p>
                      <a:pPr lvl="0">
                        <a:buNone/>
                      </a:pPr>
                      <a:r>
                        <a:rPr lang="en-US" sz="1400"/>
                        <a:t>10/9/2024</a:t>
                      </a:r>
                    </a:p>
                  </a:txBody>
                  <a:tcPr/>
                </a:tc>
                <a:tc>
                  <a:txBody>
                    <a:bodyPr/>
                    <a:lstStyle/>
                    <a:p>
                      <a:pPr lvl="0">
                        <a:buNone/>
                      </a:pPr>
                      <a:r>
                        <a:rPr lang="en-US" sz="1400"/>
                        <a:t>Interim Deadline</a:t>
                      </a:r>
                    </a:p>
                  </a:txBody>
                  <a:tcPr/>
                </a:tc>
                <a:tc>
                  <a:txBody>
                    <a:bodyPr/>
                    <a:lstStyle/>
                    <a:p>
                      <a:pPr lvl="0">
                        <a:buNone/>
                      </a:pPr>
                      <a:r>
                        <a:rPr lang="en-US" sz="1400"/>
                        <a:t>Obtain error-free At-Risk Interchange File upload</a:t>
                      </a:r>
                    </a:p>
                  </a:txBody>
                  <a:tcPr/>
                </a:tc>
                <a:extLst>
                  <a:ext uri="{0D108BD9-81ED-4DB2-BD59-A6C34878D82A}">
                    <a16:rowId xmlns:a16="http://schemas.microsoft.com/office/drawing/2014/main" val="2468813370"/>
                  </a:ext>
                </a:extLst>
              </a:tr>
              <a:tr h="367532">
                <a:tc>
                  <a:txBody>
                    <a:bodyPr/>
                    <a:lstStyle/>
                    <a:p>
                      <a:pPr lvl="0">
                        <a:buNone/>
                      </a:pPr>
                      <a:r>
                        <a:rPr lang="en-US" sz="1400"/>
                        <a:t>10/22/2024</a:t>
                      </a:r>
                    </a:p>
                  </a:txBody>
                  <a:tcPr/>
                </a:tc>
                <a:tc>
                  <a:txBody>
                    <a:bodyPr/>
                    <a:lstStyle/>
                    <a:p>
                      <a:pPr lvl="0">
                        <a:buNone/>
                      </a:pPr>
                      <a:r>
                        <a:rPr lang="en-US" sz="1400"/>
                        <a:t>Interim Deadline</a:t>
                      </a:r>
                    </a:p>
                  </a:txBody>
                  <a:tcPr/>
                </a:tc>
                <a:tc>
                  <a:txBody>
                    <a:bodyPr/>
                    <a:lstStyle/>
                    <a:p>
                      <a:pPr lvl="0">
                        <a:buNone/>
                      </a:pPr>
                      <a:r>
                        <a:rPr lang="en-US" sz="1400"/>
                        <a:t>Obtain error-free Student October Snapshot</a:t>
                      </a:r>
                    </a:p>
                  </a:txBody>
                  <a:tcPr/>
                </a:tc>
                <a:extLst>
                  <a:ext uri="{0D108BD9-81ED-4DB2-BD59-A6C34878D82A}">
                    <a16:rowId xmlns:a16="http://schemas.microsoft.com/office/drawing/2014/main" val="1780374034"/>
                  </a:ext>
                </a:extLst>
              </a:tr>
              <a:tr h="510462">
                <a:tc>
                  <a:txBody>
                    <a:bodyPr/>
                    <a:lstStyle/>
                    <a:p>
                      <a:pPr lvl="0">
                        <a:buNone/>
                      </a:pPr>
                      <a:r>
                        <a:rPr lang="en-US" sz="1400"/>
                        <a:t>11/1/2024</a:t>
                      </a:r>
                    </a:p>
                  </a:txBody>
                  <a:tcPr/>
                </a:tc>
                <a:tc>
                  <a:txBody>
                    <a:bodyPr/>
                    <a:lstStyle/>
                    <a:p>
                      <a:pPr lvl="0">
                        <a:buNone/>
                      </a:pPr>
                      <a:r>
                        <a:rPr lang="en-US" sz="1400"/>
                        <a:t>Report Review</a:t>
                      </a:r>
                    </a:p>
                  </a:txBody>
                  <a:tcPr/>
                </a:tc>
                <a:tc>
                  <a:txBody>
                    <a:bodyPr/>
                    <a:lstStyle/>
                    <a:p>
                      <a:pPr lvl="0">
                        <a:buNone/>
                      </a:pPr>
                      <a:r>
                        <a:rPr lang="en-US" sz="1400"/>
                        <a:t>Review Student October Cognos Reports for data validation.  Submit Student October Snapshot data as soon as review is complete</a:t>
                      </a:r>
                    </a:p>
                  </a:txBody>
                  <a:tcPr/>
                </a:tc>
                <a:extLst>
                  <a:ext uri="{0D108BD9-81ED-4DB2-BD59-A6C34878D82A}">
                    <a16:rowId xmlns:a16="http://schemas.microsoft.com/office/drawing/2014/main" val="2961318057"/>
                  </a:ext>
                </a:extLst>
              </a:tr>
              <a:tr h="367532">
                <a:tc>
                  <a:txBody>
                    <a:bodyPr/>
                    <a:lstStyle/>
                    <a:p>
                      <a:pPr lvl="0">
                        <a:buNone/>
                      </a:pPr>
                      <a:r>
                        <a:rPr lang="en-US" sz="1400"/>
                        <a:t>11/8/2024</a:t>
                      </a:r>
                    </a:p>
                  </a:txBody>
                  <a:tcPr/>
                </a:tc>
                <a:tc>
                  <a:txBody>
                    <a:bodyPr/>
                    <a:lstStyle/>
                    <a:p>
                      <a:pPr lvl="0">
                        <a:buNone/>
                      </a:pPr>
                      <a:r>
                        <a:rPr lang="en-US" sz="1400"/>
                        <a:t>State Deadline</a:t>
                      </a:r>
                    </a:p>
                  </a:txBody>
                  <a:tcPr/>
                </a:tc>
                <a:tc>
                  <a:txBody>
                    <a:bodyPr/>
                    <a:lstStyle/>
                    <a:p>
                      <a:pPr lvl="0">
                        <a:buNone/>
                      </a:pPr>
                      <a:r>
                        <a:rPr lang="en-US" sz="1400"/>
                        <a:t>Submit Student October Snapshot data</a:t>
                      </a:r>
                    </a:p>
                  </a:txBody>
                  <a:tcPr/>
                </a:tc>
                <a:extLst>
                  <a:ext uri="{0D108BD9-81ED-4DB2-BD59-A6C34878D82A}">
                    <a16:rowId xmlns:a16="http://schemas.microsoft.com/office/drawing/2014/main" val="1085995423"/>
                  </a:ext>
                </a:extLst>
              </a:tr>
            </a:tbl>
          </a:graphicData>
        </a:graphic>
      </p:graphicFrame>
    </p:spTree>
    <p:extLst>
      <p:ext uri="{BB962C8B-B14F-4D97-AF65-F5344CB8AC3E}">
        <p14:creationId xmlns:p14="http://schemas.microsoft.com/office/powerpoint/2010/main" val="3863354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312004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2F808-F3B5-0491-0FA0-6BC8B77C6DC3}"/>
              </a:ext>
            </a:extLst>
          </p:cNvPr>
          <p:cNvSpPr>
            <a:spLocks noGrp="1"/>
          </p:cNvSpPr>
          <p:nvPr>
            <p:ph type="ctrTitle"/>
          </p:nvPr>
        </p:nvSpPr>
        <p:spPr/>
        <p:txBody>
          <a:bodyPr/>
          <a:lstStyle/>
          <a:p>
            <a:r>
              <a:rPr lang="en-US">
                <a:latin typeface="Museo Slab 500"/>
              </a:rPr>
              <a:t>READ Training</a:t>
            </a:r>
          </a:p>
        </p:txBody>
      </p:sp>
      <p:sp>
        <p:nvSpPr>
          <p:cNvPr id="6" name="Content Placeholder 5">
            <a:extLst>
              <a:ext uri="{FF2B5EF4-FFF2-40B4-BE49-F238E27FC236}">
                <a16:creationId xmlns:a16="http://schemas.microsoft.com/office/drawing/2014/main" id="{7FA037B0-2179-E916-0462-C8B6BFD8A427}"/>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297B3045-376D-271B-9573-33982DBE33CB}"/>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3555346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Purpose and Timeline</a:t>
            </a: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p:txBody>
          <a:bodyPr vert="horz" lIns="0" tIns="0" rIns="0" bIns="0" rtlCol="0" anchor="t">
            <a:normAutofit fontScale="77500" lnSpcReduction="20000"/>
          </a:bodyPr>
          <a:lstStyle/>
          <a:p>
            <a:pPr marL="0" indent="0">
              <a:buNone/>
            </a:pPr>
            <a:r>
              <a:rPr lang="en-US" u="sng">
                <a:latin typeface="Trebuchet MS"/>
              </a:rPr>
              <a:t>Purpose:</a:t>
            </a:r>
          </a:p>
          <a:p>
            <a:pPr marL="0" indent="0">
              <a:buNone/>
            </a:pPr>
            <a:r>
              <a:rPr lang="en-US">
                <a:latin typeface="Trebuchet MS"/>
              </a:rPr>
              <a:t>Districts must annually ensure and report that the following groups have successfully completed evidence-based training in teaching reading: </a:t>
            </a:r>
            <a:endParaRPr lang="en-US"/>
          </a:p>
          <a:p>
            <a:r>
              <a:rPr lang="en-US">
                <a:latin typeface="Trebuchet MS"/>
              </a:rPr>
              <a:t>all kindergarten through third grade (K-3) teachers who provide literacy instruction to students </a:t>
            </a:r>
            <a:endParaRPr lang="en-US"/>
          </a:p>
          <a:p>
            <a:r>
              <a:rPr lang="en-US">
                <a:latin typeface="Trebuchet MS"/>
              </a:rPr>
              <a:t>all teachers who provide reading intervention in grades 4-12 (</a:t>
            </a:r>
            <a:r>
              <a:rPr lang="en-US" b="1">
                <a:latin typeface="Trebuchet MS"/>
              </a:rPr>
              <a:t>NEW!</a:t>
            </a:r>
            <a:r>
              <a:rPr lang="en-US">
                <a:latin typeface="Trebuchet MS"/>
              </a:rPr>
              <a:t>) </a:t>
            </a:r>
            <a:endParaRPr lang="en-US"/>
          </a:p>
          <a:p>
            <a:r>
              <a:rPr lang="en-US">
                <a:latin typeface="Trebuchet MS"/>
              </a:rPr>
              <a:t>all kindergarten through third grade (K-3) principals and administrators (</a:t>
            </a:r>
            <a:r>
              <a:rPr lang="en-US" b="1">
                <a:latin typeface="Trebuchet MS"/>
              </a:rPr>
              <a:t>NEW!</a:t>
            </a:r>
            <a:r>
              <a:rPr lang="en-US">
                <a:latin typeface="Trebuchet MS"/>
              </a:rPr>
              <a:t>)</a:t>
            </a:r>
            <a:endParaRPr lang="en-US"/>
          </a:p>
          <a:p>
            <a:r>
              <a:rPr lang="en-US">
                <a:latin typeface="Trebuchet MS"/>
              </a:rPr>
              <a:t>and/or personnel who the district determines meet the statute criteria as needing to complete the kindergarten through third grade Principal/Administrator training. (</a:t>
            </a:r>
            <a:r>
              <a:rPr lang="en-US" b="1">
                <a:latin typeface="Trebuchet MS"/>
              </a:rPr>
              <a:t>NEW!</a:t>
            </a:r>
            <a:r>
              <a:rPr lang="en-US">
                <a:latin typeface="Trebuchet MS"/>
              </a:rPr>
              <a:t>)</a:t>
            </a:r>
            <a:endParaRPr lang="en-US"/>
          </a:p>
          <a:p>
            <a:pPr marL="0" indent="0">
              <a:buNone/>
            </a:pPr>
            <a:endParaRPr lang="en-US" u="sng">
              <a:latin typeface="Trebuchet MS"/>
            </a:endParaRPr>
          </a:p>
          <a:p>
            <a:pPr marL="0" indent="0">
              <a:buNone/>
            </a:pPr>
            <a:r>
              <a:rPr lang="en-US" u="sng">
                <a:latin typeface="Trebuchet MS"/>
              </a:rPr>
              <a:t>Important Dates: </a:t>
            </a:r>
            <a:endParaRPr lang="en-US">
              <a:latin typeface="Trebuchet MS"/>
            </a:endParaRPr>
          </a:p>
          <a:p>
            <a:pPr marL="342900" indent="-342900"/>
            <a:r>
              <a:rPr lang="en-US">
                <a:latin typeface="Trebuchet MS"/>
              </a:rPr>
              <a:t>August 1: Collection is open</a:t>
            </a:r>
            <a:endParaRPr lang="en-US"/>
          </a:p>
          <a:p>
            <a:pPr marL="342900" indent="-342900"/>
            <a:r>
              <a:rPr lang="en-US">
                <a:latin typeface="Trebuchet MS"/>
              </a:rPr>
              <a:t>August 15: Teachers, principals, and administrators should have their respective READ training designations added to their COOL accounts</a:t>
            </a:r>
          </a:p>
          <a:p>
            <a:pPr marL="342900" indent="-342900"/>
            <a:r>
              <a:rPr lang="en-US">
                <a:latin typeface="Trebuchet MS"/>
              </a:rPr>
              <a:t>August 30: Collection scheduled to close- 1</a:t>
            </a:r>
            <a:r>
              <a:rPr lang="en-US" b="1">
                <a:latin typeface="Trebuchet MS"/>
              </a:rPr>
              <a:t> WEEK LEFT!</a:t>
            </a:r>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5393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256316952"/>
              </p:ext>
            </p:extLst>
          </p:nvPr>
        </p:nvGraphicFramePr>
        <p:xfrm>
          <a:off x="847725" y="1551214"/>
          <a:ext cx="10498487" cy="3708392"/>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39">
                <a:tc>
                  <a:txBody>
                    <a:bodyPr/>
                    <a:lstStyle/>
                    <a:p>
                      <a:pPr lvl="0">
                        <a:buNone/>
                      </a:pPr>
                      <a:r>
                        <a:rPr lang="en-US" sz="1800" kern="1200">
                          <a:solidFill>
                            <a:schemeClr val="dk1"/>
                          </a:solidFill>
                          <a:effectLst/>
                          <a:latin typeface="+mn-lt"/>
                          <a:ea typeface="+mn-ea"/>
                          <a:cs typeface="+mn-cs"/>
                        </a:rPr>
                        <a:t>Teacher Student Data Link (TSDL)</a:t>
                      </a:r>
                    </a:p>
                  </a:txBody>
                  <a:tcPr/>
                </a:tc>
                <a:tc>
                  <a:txBody>
                    <a:bodyPr/>
                    <a:lstStyle/>
                    <a:p>
                      <a:pPr lvl="0">
                        <a:buNone/>
                      </a:pPr>
                      <a:r>
                        <a:rPr lang="en-US"/>
                        <a:t>Peter Hoffman</a:t>
                      </a:r>
                    </a:p>
                  </a:txBody>
                  <a:tcPr/>
                </a:tc>
                <a:extLst>
                  <a:ext uri="{0D108BD9-81ED-4DB2-BD59-A6C34878D82A}">
                    <a16:rowId xmlns:a16="http://schemas.microsoft.com/office/drawing/2014/main" val="3320387851"/>
                  </a:ext>
                </a:extLst>
              </a:tr>
              <a:tr h="370839">
                <a:tc>
                  <a:txBody>
                    <a:bodyPr/>
                    <a:lstStyle/>
                    <a:p>
                      <a:pPr lvl="0">
                        <a:buNone/>
                      </a:pPr>
                      <a:r>
                        <a:rPr lang="en-US" sz="1800" kern="1200">
                          <a:solidFill>
                            <a:schemeClr val="dk1"/>
                          </a:solidFill>
                          <a:effectLst/>
                          <a:latin typeface="+mn-lt"/>
                          <a:ea typeface="+mn-ea"/>
                          <a:cs typeface="+mn-cs"/>
                        </a:rPr>
                        <a:t>Special Education Discipline</a:t>
                      </a:r>
                    </a:p>
                  </a:txBody>
                  <a:tcPr/>
                </a:tc>
                <a:tc>
                  <a:txBody>
                    <a:bodyPr/>
                    <a:lstStyle/>
                    <a:p>
                      <a:pPr lvl="0">
                        <a:buNone/>
                      </a:pPr>
                      <a:r>
                        <a:rPr lang="en-US"/>
                        <a:t>Lindsey Heitman</a:t>
                      </a:r>
                    </a:p>
                  </a:txBody>
                  <a:tcPr/>
                </a:tc>
                <a:extLst>
                  <a:ext uri="{0D108BD9-81ED-4DB2-BD59-A6C34878D82A}">
                    <a16:rowId xmlns:a16="http://schemas.microsoft.com/office/drawing/2014/main" val="2292760144"/>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2338920249"/>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3493425112"/>
                  </a:ext>
                </a:extLst>
              </a:tr>
              <a:tr h="370839">
                <a:tc>
                  <a:txBody>
                    <a:bodyPr/>
                    <a:lstStyle/>
                    <a:p>
                      <a:pPr lvl="0">
                        <a:buNone/>
                      </a:pPr>
                      <a:r>
                        <a:rPr lang="en-US"/>
                        <a:t>School Auditing Office Updates</a:t>
                      </a:r>
                    </a:p>
                  </a:txBody>
                  <a:tcPr/>
                </a:tc>
                <a:tc>
                  <a:txBody>
                    <a:bodyPr/>
                    <a:lstStyle/>
                    <a:p>
                      <a:pPr lvl="0">
                        <a:buNone/>
                      </a:pPr>
                      <a:r>
                        <a:rPr lang="en-US"/>
                        <a:t>Rebecca McRee</a:t>
                      </a:r>
                    </a:p>
                  </a:txBody>
                  <a:tcPr/>
                </a:tc>
                <a:extLst>
                  <a:ext uri="{0D108BD9-81ED-4DB2-BD59-A6C34878D82A}">
                    <a16:rowId xmlns:a16="http://schemas.microsoft.com/office/drawing/2014/main" val="4028018402"/>
                  </a:ext>
                </a:extLst>
              </a:tr>
              <a:tr h="370839">
                <a:tc>
                  <a:txBody>
                    <a:bodyPr/>
                    <a:lstStyle/>
                    <a:p>
                      <a:pPr lvl="0">
                        <a:buNone/>
                      </a:pPr>
                      <a:r>
                        <a:rPr lang="en-US"/>
                        <a:t>At Risk Interchange Updates</a:t>
                      </a:r>
                    </a:p>
                  </a:txBody>
                  <a:tcPr/>
                </a:tc>
                <a:tc>
                  <a:txBody>
                    <a:bodyPr/>
                    <a:lstStyle/>
                    <a:p>
                      <a:pPr lvl="0">
                        <a:buNone/>
                      </a:pPr>
                      <a:r>
                        <a:rPr lang="en-US"/>
                        <a:t>Rebecca McRee</a:t>
                      </a:r>
                    </a:p>
                  </a:txBody>
                  <a:tcPr/>
                </a:tc>
                <a:extLst>
                  <a:ext uri="{0D108BD9-81ED-4DB2-BD59-A6C34878D82A}">
                    <a16:rowId xmlns:a16="http://schemas.microsoft.com/office/drawing/2014/main" val="1697913748"/>
                  </a:ext>
                </a:extLst>
              </a:tr>
              <a:tr h="370839">
                <a:tc>
                  <a:txBody>
                    <a:bodyPr/>
                    <a:lstStyle/>
                    <a:p>
                      <a:pPr lvl="0">
                        <a:buNone/>
                      </a:pPr>
                      <a:r>
                        <a:rPr lang="en-US"/>
                        <a:t>READ Staff Training</a:t>
                      </a:r>
                    </a:p>
                  </a:txBody>
                  <a:tcPr/>
                </a:tc>
                <a:tc>
                  <a:txBody>
                    <a:bodyPr/>
                    <a:lstStyle/>
                    <a:p>
                      <a:pPr lvl="0">
                        <a:buNone/>
                      </a:pPr>
                      <a:r>
                        <a:rPr lang="en-US"/>
                        <a:t>Tara Rhodes</a:t>
                      </a:r>
                    </a:p>
                  </a:txBody>
                  <a:tcPr/>
                </a:tc>
                <a:extLst>
                  <a:ext uri="{0D108BD9-81ED-4DB2-BD59-A6C34878D82A}">
                    <a16:rowId xmlns:a16="http://schemas.microsoft.com/office/drawing/2014/main" val="215331212"/>
                  </a:ext>
                </a:extLst>
              </a:tr>
              <a:tr h="370839">
                <a:tc>
                  <a:txBody>
                    <a:bodyPr/>
                    <a:lstStyle/>
                    <a:p>
                      <a:pPr lvl="0">
                        <a:buNone/>
                      </a:pPr>
                      <a:r>
                        <a:rPr lang="en-US"/>
                        <a:t>S-EBT</a:t>
                      </a:r>
                    </a:p>
                  </a:txBody>
                  <a:tcPr/>
                </a:tc>
                <a:tc>
                  <a:txBody>
                    <a:bodyPr/>
                    <a:lstStyle/>
                    <a:p>
                      <a:pPr lvl="0">
                        <a:buNone/>
                      </a:pPr>
                      <a:r>
                        <a:rPr lang="en-US"/>
                        <a:t>Collin Slutzky</a:t>
                      </a:r>
                    </a:p>
                  </a:txBody>
                  <a:tcPr/>
                </a:tc>
                <a:extLst>
                  <a:ext uri="{0D108BD9-81ED-4DB2-BD59-A6C34878D82A}">
                    <a16:rowId xmlns:a16="http://schemas.microsoft.com/office/drawing/2014/main" val="2206543787"/>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419-B8D9-FC3B-C7A2-B415F51E7DBC}"/>
              </a:ext>
            </a:extLst>
          </p:cNvPr>
          <p:cNvSpPr>
            <a:spLocks noGrp="1"/>
          </p:cNvSpPr>
          <p:nvPr>
            <p:ph type="title"/>
          </p:nvPr>
        </p:nvSpPr>
        <p:spPr/>
        <p:txBody>
          <a:bodyPr/>
          <a:lstStyle/>
          <a:p>
            <a:r>
              <a:rPr lang="en-US"/>
              <a:t>READ Training Collection</a:t>
            </a:r>
            <a:br>
              <a:rPr lang="en-US"/>
            </a:br>
            <a:r>
              <a:rPr lang="en-US"/>
              <a:t>General Process for Collection Completion</a:t>
            </a:r>
          </a:p>
        </p:txBody>
      </p:sp>
      <p:sp>
        <p:nvSpPr>
          <p:cNvPr id="3" name="Content Placeholder 2">
            <a:extLst>
              <a:ext uri="{FF2B5EF4-FFF2-40B4-BE49-F238E27FC236}">
                <a16:creationId xmlns:a16="http://schemas.microsoft.com/office/drawing/2014/main" id="{BB1F9BF7-EDD5-D062-919A-A3181A75886C}"/>
              </a:ext>
            </a:extLst>
          </p:cNvPr>
          <p:cNvSpPr>
            <a:spLocks noGrp="1"/>
          </p:cNvSpPr>
          <p:nvPr>
            <p:ph idx="1"/>
          </p:nvPr>
        </p:nvSpPr>
        <p:spPr/>
        <p:txBody>
          <a:bodyPr vert="horz" lIns="0" tIns="0" rIns="0" bIns="0" rtlCol="0" anchor="t">
            <a:normAutofit/>
          </a:bodyPr>
          <a:lstStyle/>
          <a:p>
            <a:pPr marL="0" indent="0">
              <a:buNone/>
            </a:pPr>
            <a:r>
              <a:rPr lang="en-US" sz="2400" u="sng">
                <a:latin typeface="Trebuchet MS"/>
                <a:cs typeface="Segoe UI"/>
              </a:rPr>
              <a:t>General Process for Collection Completion:</a:t>
            </a:r>
            <a:endParaRPr lang="en-US"/>
          </a:p>
          <a:p>
            <a:pPr marL="457200" indent="-457200">
              <a:buAutoNum type="arabicPeriod"/>
            </a:pPr>
            <a:r>
              <a:rPr lang="en-US" sz="2400">
                <a:latin typeface="Trebuchet MS"/>
                <a:cs typeface="Segoe UI"/>
              </a:rPr>
              <a:t>This collection starts with an export out of Data Pipeline of a list of educators who may be required to take either the teacher or administrator training. </a:t>
            </a:r>
          </a:p>
          <a:p>
            <a:pPr marL="914400" lvl="1" indent="-457200">
              <a:buFont typeface="Courier New"/>
              <a:buChar char="o"/>
            </a:pPr>
            <a:r>
              <a:rPr lang="en-US" sz="2400">
                <a:latin typeface="Trebuchet MS"/>
                <a:cs typeface="Segoe UI"/>
              </a:rPr>
              <a:t>This is based on certain job class codes from the previous year's Human Resources collection. </a:t>
            </a:r>
            <a:endParaRPr lang="en-US" sz="2400">
              <a:latin typeface="Trebuchet MS"/>
              <a:ea typeface="+mn-lt"/>
              <a:cs typeface="Segoe UI"/>
            </a:endParaRPr>
          </a:p>
          <a:p>
            <a:pPr marL="457200" indent="-457200">
              <a:buAutoNum type="arabicPeriod"/>
            </a:pPr>
            <a:r>
              <a:rPr lang="en-US" sz="2400">
                <a:latin typeface="Trebuchet MS"/>
                <a:ea typeface="+mn-lt"/>
                <a:cs typeface="Segoe UI"/>
              </a:rPr>
              <a:t>Districts</a:t>
            </a:r>
            <a:r>
              <a:rPr lang="en-US" sz="2400">
                <a:latin typeface="Trebuchet MS"/>
                <a:ea typeface="Calibri"/>
                <a:cs typeface="Segoe UI"/>
              </a:rPr>
              <a:t> can then add, edit, or remove educators as it relates to this export based on their job function and whether the district has determined if the educator needs to take the training. </a:t>
            </a:r>
          </a:p>
          <a:p>
            <a:pPr marL="457200" indent="-457200">
              <a:buAutoNum type="arabicPeriod"/>
            </a:pPr>
            <a:r>
              <a:rPr lang="en-US" sz="2400">
                <a:latin typeface="Trebuchet MS"/>
                <a:ea typeface="Calibri"/>
                <a:cs typeface="Segoe UI"/>
              </a:rPr>
              <a:t>After this is complete, districts then upload this file back into Data Pipeline, check for errors, and officially submit. </a:t>
            </a:r>
          </a:p>
          <a:p>
            <a:endParaRPr lang="en-US"/>
          </a:p>
        </p:txBody>
      </p:sp>
      <p:sp>
        <p:nvSpPr>
          <p:cNvPr id="4" name="Slide Number Placeholder 3">
            <a:extLst>
              <a:ext uri="{FF2B5EF4-FFF2-40B4-BE49-F238E27FC236}">
                <a16:creationId xmlns:a16="http://schemas.microsoft.com/office/drawing/2014/main" id="{2797FA84-CF74-354E-9033-F07DF7BC980B}"/>
              </a:ext>
            </a:extLst>
          </p:cNvPr>
          <p:cNvSpPr>
            <a:spLocks noGrp="1"/>
          </p:cNvSpPr>
          <p:nvPr>
            <p:ph type="sldNum" sz="quarter" idx="12"/>
          </p:nvPr>
        </p:nvSpPr>
        <p:spPr/>
        <p:txBody>
          <a:bodyPr/>
          <a:lstStyle/>
          <a:p>
            <a:fld id="{C479D5F6-EDCB-402A-AC08-4943A1820E8F}" type="slidenum">
              <a:rPr lang="en-US" smtClean="0"/>
              <a:pPr/>
              <a:t>50</a:t>
            </a:fld>
            <a:endParaRPr lang="en-US"/>
          </a:p>
        </p:txBody>
      </p:sp>
      <p:sp>
        <p:nvSpPr>
          <p:cNvPr id="7" name="Content Placeholder 6">
            <a:extLst>
              <a:ext uri="{FF2B5EF4-FFF2-40B4-BE49-F238E27FC236}">
                <a16:creationId xmlns:a16="http://schemas.microsoft.com/office/drawing/2014/main" id="{B5E701D8-D8C3-517D-175E-5E0002F3A7B4}"/>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206355A5-43AA-441E-1AD9-DF20D6BD7A81}"/>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025537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419-B8D9-FC3B-C7A2-B415F51E7DBC}"/>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How to Pull the Export Report</a:t>
            </a:r>
            <a:endParaRPr lang="en-US"/>
          </a:p>
        </p:txBody>
      </p:sp>
      <p:sp>
        <p:nvSpPr>
          <p:cNvPr id="3" name="Content Placeholder 2">
            <a:extLst>
              <a:ext uri="{FF2B5EF4-FFF2-40B4-BE49-F238E27FC236}">
                <a16:creationId xmlns:a16="http://schemas.microsoft.com/office/drawing/2014/main" id="{BB1F9BF7-EDD5-D062-919A-A3181A75886C}"/>
              </a:ext>
            </a:extLst>
          </p:cNvPr>
          <p:cNvSpPr>
            <a:spLocks noGrp="1"/>
          </p:cNvSpPr>
          <p:nvPr>
            <p:ph idx="1"/>
          </p:nvPr>
        </p:nvSpPr>
        <p:spPr>
          <a:xfrm>
            <a:off x="320616" y="1353197"/>
            <a:ext cx="11033184" cy="4552621"/>
          </a:xfrm>
        </p:spPr>
        <p:txBody>
          <a:bodyPr vert="horz" lIns="0" tIns="0" rIns="0" bIns="0" rtlCol="0" anchor="t">
            <a:normAutofit/>
          </a:bodyPr>
          <a:lstStyle/>
          <a:p>
            <a:pPr marL="457200" indent="-457200">
              <a:buAutoNum type="arabicPeriod"/>
            </a:pPr>
            <a:r>
              <a:rPr lang="en-US">
                <a:latin typeface="Trebuchet MS"/>
              </a:rPr>
              <a:t>Log into Data Pipeline. </a:t>
            </a:r>
            <a:endParaRPr lang="en-US" u="sng">
              <a:latin typeface="Trebuchet MS"/>
              <a:ea typeface="Calibri"/>
              <a:cs typeface="Segoe UI"/>
            </a:endParaRPr>
          </a:p>
          <a:p>
            <a:pPr marL="457200" indent="-457200">
              <a:buAutoNum type="arabicPeriod"/>
            </a:pPr>
            <a:r>
              <a:rPr lang="en-US">
                <a:latin typeface="Trebuchet MS"/>
              </a:rPr>
              <a:t>Find the "Cognos Report" button at the bottom of the gray menu options along the left-hand side.</a:t>
            </a:r>
          </a:p>
          <a:p>
            <a:pPr marL="457200" indent="-457200">
              <a:buAutoNum type="arabicPeriod"/>
            </a:pPr>
            <a:r>
              <a:rPr lang="en-US">
                <a:latin typeface="Trebuchet MS"/>
              </a:rPr>
              <a:t>This will open up Cognos &gt; Select the dark folder icon &gt; "READ"</a:t>
            </a:r>
            <a:endParaRPr lang="en-US"/>
          </a:p>
          <a:p>
            <a:pPr marL="457200" indent="-457200">
              <a:buAutoNum type="arabicPeriod"/>
            </a:pPr>
            <a:endParaRPr lang="en-US"/>
          </a:p>
        </p:txBody>
      </p:sp>
      <p:sp>
        <p:nvSpPr>
          <p:cNvPr id="4" name="Slide Number Placeholder 3">
            <a:extLst>
              <a:ext uri="{FF2B5EF4-FFF2-40B4-BE49-F238E27FC236}">
                <a16:creationId xmlns:a16="http://schemas.microsoft.com/office/drawing/2014/main" id="{2797FA84-CF74-354E-9033-F07DF7BC980B}"/>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7" name="Content Placeholder 6">
            <a:extLst>
              <a:ext uri="{FF2B5EF4-FFF2-40B4-BE49-F238E27FC236}">
                <a16:creationId xmlns:a16="http://schemas.microsoft.com/office/drawing/2014/main" id="{B5E701D8-D8C3-517D-175E-5E0002F3A7B4}"/>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206355A5-43AA-441E-1AD9-DF20D6BD7A81}"/>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grpSp>
        <p:nvGrpSpPr>
          <p:cNvPr id="13" name="Group 12">
            <a:extLst>
              <a:ext uri="{FF2B5EF4-FFF2-40B4-BE49-F238E27FC236}">
                <a16:creationId xmlns:a16="http://schemas.microsoft.com/office/drawing/2014/main" id="{2D95DF02-BE64-24CB-C801-798DC6EDFA3A}"/>
              </a:ext>
            </a:extLst>
          </p:cNvPr>
          <p:cNvGrpSpPr/>
          <p:nvPr/>
        </p:nvGrpSpPr>
        <p:grpSpPr>
          <a:xfrm>
            <a:off x="680139" y="3195639"/>
            <a:ext cx="2924175" cy="2710180"/>
            <a:chOff x="680139" y="3195639"/>
            <a:chExt cx="2924175" cy="2710180"/>
          </a:xfrm>
        </p:grpSpPr>
        <p:pic>
          <p:nvPicPr>
            <p:cNvPr id="5" name="Picture 4" descr="A screenshot of Data Pipeline, illustrating Cognos report option.&#10;">
              <a:extLst>
                <a:ext uri="{FF2B5EF4-FFF2-40B4-BE49-F238E27FC236}">
                  <a16:creationId xmlns:a16="http://schemas.microsoft.com/office/drawing/2014/main" id="{733043D9-C11B-D01A-29B7-7248A2EBBCB9}"/>
                </a:ext>
              </a:extLst>
            </p:cNvPr>
            <p:cNvPicPr>
              <a:picLocks noChangeAspect="1"/>
            </p:cNvPicPr>
            <p:nvPr/>
          </p:nvPicPr>
          <p:blipFill>
            <a:blip r:embed="rId2"/>
            <a:stretch>
              <a:fillRect/>
            </a:stretch>
          </p:blipFill>
          <p:spPr>
            <a:xfrm>
              <a:off x="680139" y="3195639"/>
              <a:ext cx="2924175" cy="271018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2D7D89DC-8F13-A723-2A05-8C169706CC6A}"/>
                    </a:ext>
                    <a:ext uri="{C183D7F6-B498-43B3-948B-1728B52AA6E4}">
                      <adec:decorative xmlns:adec="http://schemas.microsoft.com/office/drawing/2017/decorative" val="1"/>
                    </a:ext>
                  </a:extLst>
                </p14:cNvPr>
                <p14:cNvContentPartPr/>
                <p14:nvPr/>
              </p14:nvContentPartPr>
              <p14:xfrm>
                <a:off x="749191" y="5131932"/>
                <a:ext cx="1273065" cy="56023"/>
              </p14:xfrm>
            </p:contentPart>
          </mc:Choice>
          <mc:Fallback xmlns="">
            <p:pic>
              <p:nvPicPr>
                <p:cNvPr id="9" name="Ink 8">
                  <a:extLst>
                    <a:ext uri="{FF2B5EF4-FFF2-40B4-BE49-F238E27FC236}">
                      <a16:creationId xmlns:a16="http://schemas.microsoft.com/office/drawing/2014/main" id="{2D7D89DC-8F13-A723-2A05-8C169706CC6A}"/>
                    </a:ext>
                    <a:ext uri="{C183D7F6-B498-43B3-948B-1728B52AA6E4}">
                      <adec:decorative xmlns:adec="http://schemas.microsoft.com/office/drawing/2017/decorative" val="1"/>
                    </a:ext>
                  </a:extLst>
                </p:cNvPr>
                <p:cNvPicPr/>
                <p:nvPr/>
              </p:nvPicPr>
              <p:blipFill>
                <a:blip r:embed="rId4"/>
                <a:stretch>
                  <a:fillRect/>
                </a:stretch>
              </p:blipFill>
              <p:spPr>
                <a:xfrm>
                  <a:off x="695202" y="5024195"/>
                  <a:ext cx="1380683" cy="271137"/>
                </a:xfrm>
                <a:prstGeom prst="rect">
                  <a:avLst/>
                </a:prstGeom>
              </p:spPr>
            </p:pic>
          </mc:Fallback>
        </mc:AlternateContent>
      </p:grpSp>
      <p:grpSp>
        <p:nvGrpSpPr>
          <p:cNvPr id="12" name="Group 11">
            <a:extLst>
              <a:ext uri="{FF2B5EF4-FFF2-40B4-BE49-F238E27FC236}">
                <a16:creationId xmlns:a16="http://schemas.microsoft.com/office/drawing/2014/main" id="{E31BCEA8-D95B-AFDE-C4EE-083138BB1698}"/>
              </a:ext>
            </a:extLst>
          </p:cNvPr>
          <p:cNvGrpSpPr/>
          <p:nvPr/>
        </p:nvGrpSpPr>
        <p:grpSpPr>
          <a:xfrm>
            <a:off x="4472617" y="3118359"/>
            <a:ext cx="6496050" cy="2865321"/>
            <a:chOff x="4472617" y="3118359"/>
            <a:chExt cx="6496050" cy="2865321"/>
          </a:xfrm>
        </p:grpSpPr>
        <p:pic>
          <p:nvPicPr>
            <p:cNvPr id="6" name="Picture 5" descr="A screenshot of the file pathway to the READ Cognos Reports.">
              <a:extLst>
                <a:ext uri="{FF2B5EF4-FFF2-40B4-BE49-F238E27FC236}">
                  <a16:creationId xmlns:a16="http://schemas.microsoft.com/office/drawing/2014/main" id="{525344A8-E4EC-51A6-8BD3-2949E05DCF9B}"/>
                </a:ext>
              </a:extLst>
            </p:cNvPr>
            <p:cNvPicPr>
              <a:picLocks noChangeAspect="1"/>
            </p:cNvPicPr>
            <p:nvPr/>
          </p:nvPicPr>
          <p:blipFill>
            <a:blip r:embed="rId5"/>
            <a:stretch>
              <a:fillRect/>
            </a:stretch>
          </p:blipFill>
          <p:spPr>
            <a:xfrm>
              <a:off x="4472617" y="3118359"/>
              <a:ext cx="6496050" cy="2865321"/>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D4AC5AAE-57B3-C165-CF83-118A055C43B2}"/>
                    </a:ext>
                    <a:ext uri="{C183D7F6-B498-43B3-948B-1728B52AA6E4}">
                      <adec:decorative xmlns:adec="http://schemas.microsoft.com/office/drawing/2017/decorative" val="1"/>
                    </a:ext>
                  </a:extLst>
                </p14:cNvPr>
                <p14:cNvContentPartPr/>
                <p14:nvPr/>
              </p14:nvContentPartPr>
              <p14:xfrm>
                <a:off x="5856813" y="4879152"/>
                <a:ext cx="566357" cy="20781"/>
              </p14:xfrm>
            </p:contentPart>
          </mc:Choice>
          <mc:Fallback xmlns="">
            <p:pic>
              <p:nvPicPr>
                <p:cNvPr id="10" name="Ink 9">
                  <a:extLst>
                    <a:ext uri="{FF2B5EF4-FFF2-40B4-BE49-F238E27FC236}">
                      <a16:creationId xmlns:a16="http://schemas.microsoft.com/office/drawing/2014/main" id="{D4AC5AAE-57B3-C165-CF83-118A055C43B2}"/>
                    </a:ext>
                    <a:ext uri="{C183D7F6-B498-43B3-948B-1728B52AA6E4}">
                      <adec:decorative xmlns:adec="http://schemas.microsoft.com/office/drawing/2017/decorative" val="1"/>
                    </a:ext>
                  </a:extLst>
                </p:cNvPr>
                <p:cNvPicPr/>
                <p:nvPr/>
              </p:nvPicPr>
              <p:blipFill>
                <a:blip r:embed="rId7"/>
                <a:stretch>
                  <a:fillRect/>
                </a:stretch>
              </p:blipFill>
              <p:spPr>
                <a:xfrm>
                  <a:off x="5802874" y="-1355148"/>
                  <a:ext cx="673875" cy="1246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0EDA0040-2B49-D2DA-44D6-58642066D67B}"/>
                    </a:ext>
                    <a:ext uri="{C183D7F6-B498-43B3-948B-1728B52AA6E4}">
                      <adec:decorative xmlns:adec="http://schemas.microsoft.com/office/drawing/2017/decorative" val="1"/>
                    </a:ext>
                  </a:extLst>
                </p14:cNvPr>
                <p14:cNvContentPartPr/>
                <p14:nvPr/>
              </p14:nvContentPartPr>
              <p14:xfrm>
                <a:off x="6059141" y="3819005"/>
                <a:ext cx="1577264" cy="85444"/>
              </p14:xfrm>
            </p:contentPart>
          </mc:Choice>
          <mc:Fallback xmlns="">
            <p:pic>
              <p:nvPicPr>
                <p:cNvPr id="11" name="Ink 10">
                  <a:extLst>
                    <a:ext uri="{FF2B5EF4-FFF2-40B4-BE49-F238E27FC236}">
                      <a16:creationId xmlns:a16="http://schemas.microsoft.com/office/drawing/2014/main" id="{0EDA0040-2B49-D2DA-44D6-58642066D67B}"/>
                    </a:ext>
                    <a:ext uri="{C183D7F6-B498-43B3-948B-1728B52AA6E4}">
                      <adec:decorative xmlns:adec="http://schemas.microsoft.com/office/drawing/2017/decorative" val="1"/>
                    </a:ext>
                  </a:extLst>
                </p:cNvPr>
                <p:cNvPicPr/>
                <p:nvPr/>
              </p:nvPicPr>
              <p:blipFill>
                <a:blip r:embed="rId9"/>
                <a:stretch>
                  <a:fillRect/>
                </a:stretch>
              </p:blipFill>
              <p:spPr>
                <a:xfrm>
                  <a:off x="6005150" y="3711753"/>
                  <a:ext cx="1684887" cy="299590"/>
                </a:xfrm>
                <a:prstGeom prst="rect">
                  <a:avLst/>
                </a:prstGeom>
              </p:spPr>
            </p:pic>
          </mc:Fallback>
        </mc:AlternateContent>
      </p:grpSp>
    </p:spTree>
    <p:extLst>
      <p:ext uri="{BB962C8B-B14F-4D97-AF65-F5344CB8AC3E}">
        <p14:creationId xmlns:p14="http://schemas.microsoft.com/office/powerpoint/2010/main" val="3919774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8604-F98C-A8DC-9A12-1EF87DAF1895}"/>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How to Pull the Export Report (continued)</a:t>
            </a:r>
          </a:p>
        </p:txBody>
      </p:sp>
      <p:sp>
        <p:nvSpPr>
          <p:cNvPr id="8" name="TextBox 7">
            <a:extLst>
              <a:ext uri="{FF2B5EF4-FFF2-40B4-BE49-F238E27FC236}">
                <a16:creationId xmlns:a16="http://schemas.microsoft.com/office/drawing/2014/main" id="{66AF7480-94C6-DC41-6ED1-7535B87381AD}"/>
              </a:ext>
            </a:extLst>
          </p:cNvPr>
          <p:cNvSpPr txBox="1"/>
          <p:nvPr/>
        </p:nvSpPr>
        <p:spPr>
          <a:xfrm>
            <a:off x="831745" y="1705077"/>
            <a:ext cx="5385548" cy="365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endParaRPr lang="en-US" sz="2400">
              <a:latin typeface="Trebuchet MS"/>
              <a:ea typeface="Calibri"/>
              <a:cs typeface="Calibri"/>
            </a:endParaRPr>
          </a:p>
          <a:p>
            <a:r>
              <a:rPr lang="en-US" sz="2400">
                <a:latin typeface="Trebuchet MS"/>
                <a:ea typeface="Calibri"/>
                <a:cs typeface="Calibri"/>
              </a:rPr>
              <a:t>4. Then select the READ Training Export Report. It's towards the bottom of the listing of reports.</a:t>
            </a:r>
          </a:p>
          <a:p>
            <a:endParaRPr lang="en-US" sz="2400">
              <a:latin typeface="Trebuchet MS"/>
              <a:ea typeface="Calibri"/>
              <a:cs typeface="Calibri"/>
            </a:endParaRPr>
          </a:p>
          <a:p>
            <a:r>
              <a:rPr lang="en-US" sz="2400">
                <a:latin typeface="Trebuchet MS"/>
                <a:ea typeface="Calibri"/>
                <a:cs typeface="Calibri"/>
              </a:rPr>
              <a:t>This report pulls all staff who have certain job class codes from the previous year's HR collection that was in your district. </a:t>
            </a:r>
          </a:p>
          <a:p>
            <a:endParaRPr lang="en-US">
              <a:ea typeface="Calibri"/>
              <a:cs typeface="Calibri"/>
            </a:endParaRPr>
          </a:p>
        </p:txBody>
      </p:sp>
      <p:pic>
        <p:nvPicPr>
          <p:cNvPr id="7" name="Content Placeholder 6" descr="A screenshot of the file pathway to the READ Training Export Report.">
            <a:extLst>
              <a:ext uri="{FF2B5EF4-FFF2-40B4-BE49-F238E27FC236}">
                <a16:creationId xmlns:a16="http://schemas.microsoft.com/office/drawing/2014/main" id="{F9D704BC-95B7-907F-9D86-2FB31AD0E2E0}"/>
              </a:ext>
            </a:extLst>
          </p:cNvPr>
          <p:cNvPicPr>
            <a:picLocks noGrp="1" noChangeAspect="1"/>
          </p:cNvPicPr>
          <p:nvPr>
            <p:ph idx="1"/>
          </p:nvPr>
        </p:nvPicPr>
        <p:blipFill>
          <a:blip r:embed="rId2"/>
          <a:stretch>
            <a:fillRect/>
          </a:stretch>
        </p:blipFill>
        <p:spPr>
          <a:xfrm>
            <a:off x="6910576" y="1942668"/>
            <a:ext cx="4740019" cy="3574961"/>
          </a:xfrm>
        </p:spPr>
      </p:pic>
      <p:sp>
        <p:nvSpPr>
          <p:cNvPr id="4" name="Slide Number Placeholder 3">
            <a:extLst>
              <a:ext uri="{FF2B5EF4-FFF2-40B4-BE49-F238E27FC236}">
                <a16:creationId xmlns:a16="http://schemas.microsoft.com/office/drawing/2014/main" id="{73D183CD-CFAA-F086-2EA8-9C796490061C}"/>
              </a:ext>
            </a:extLst>
          </p:cNvPr>
          <p:cNvSpPr>
            <a:spLocks noGrp="1"/>
          </p:cNvSpPr>
          <p:nvPr>
            <p:ph type="sldNum" sz="quarter" idx="12"/>
          </p:nvPr>
        </p:nvSpPr>
        <p:spPr/>
        <p:txBody>
          <a:bodyPr/>
          <a:lstStyle/>
          <a:p>
            <a:fld id="{C479D5F6-EDCB-402A-AC08-4943A1820E8F}" type="slidenum">
              <a:rPr lang="en-US" smtClean="0"/>
              <a:pPr/>
              <a:t>52</a:t>
            </a:fld>
            <a:endParaRPr lang="en-US"/>
          </a:p>
        </p:txBody>
      </p:sp>
      <p:sp>
        <p:nvSpPr>
          <p:cNvPr id="5" name="Content Placeholder 4">
            <a:extLst>
              <a:ext uri="{FF2B5EF4-FFF2-40B4-BE49-F238E27FC236}">
                <a16:creationId xmlns:a16="http://schemas.microsoft.com/office/drawing/2014/main" id="{1E6506F4-C451-9871-BAF3-E9EF707148FD}"/>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6" name="Content Placeholder 5">
            <a:extLst>
              <a:ext uri="{FF2B5EF4-FFF2-40B4-BE49-F238E27FC236}">
                <a16:creationId xmlns:a16="http://schemas.microsoft.com/office/drawing/2014/main" id="{F307E329-0D59-D46E-1C1B-E2073B1DB4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FC17323-F809-7B83-EE9E-B02991F100E5}"/>
                  </a:ext>
                  <a:ext uri="{C183D7F6-B498-43B3-948B-1728B52AA6E4}">
                    <adec:decorative xmlns:adec="http://schemas.microsoft.com/office/drawing/2017/decorative" val="1"/>
                  </a:ext>
                </a:extLst>
              </p14:cNvPr>
              <p14:cNvContentPartPr/>
              <p14:nvPr/>
            </p14:nvContentPartPr>
            <p14:xfrm>
              <a:off x="7841673" y="3449782"/>
              <a:ext cx="1384234" cy="83714"/>
            </p14:xfrm>
          </p:contentPart>
        </mc:Choice>
        <mc:Fallback xmlns="">
          <p:pic>
            <p:nvPicPr>
              <p:cNvPr id="9" name="Ink 8">
                <a:extLst>
                  <a:ext uri="{FF2B5EF4-FFF2-40B4-BE49-F238E27FC236}">
                    <a16:creationId xmlns:a16="http://schemas.microsoft.com/office/drawing/2014/main" id="{9FC17323-F809-7B83-EE9E-B02991F100E5}"/>
                  </a:ext>
                  <a:ext uri="{C183D7F6-B498-43B3-948B-1728B52AA6E4}">
                    <adec:decorative xmlns:adec="http://schemas.microsoft.com/office/drawing/2017/decorative" val="1"/>
                  </a:ext>
                </a:extLst>
              </p:cNvPr>
              <p:cNvPicPr/>
              <p:nvPr/>
            </p:nvPicPr>
            <p:blipFill>
              <a:blip r:embed="rId4"/>
              <a:stretch>
                <a:fillRect/>
              </a:stretch>
            </p:blipFill>
            <p:spPr>
              <a:xfrm>
                <a:off x="7787686" y="3342456"/>
                <a:ext cx="1491849" cy="2980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14776EA0-1028-6A59-9873-F781717BF037}"/>
                  </a:ext>
                  <a:ext uri="{C183D7F6-B498-43B3-948B-1728B52AA6E4}">
                    <adec:decorative xmlns:adec="http://schemas.microsoft.com/office/drawing/2017/decorative" val="1"/>
                  </a:ext>
                </a:extLst>
              </p14:cNvPr>
              <p14:cNvContentPartPr/>
              <p14:nvPr/>
            </p14:nvContentPartPr>
            <p14:xfrm>
              <a:off x="1385454" y="2396836"/>
              <a:ext cx="20781" cy="20781"/>
            </p14:xfrm>
          </p:contentPart>
        </mc:Choice>
        <mc:Fallback xmlns="">
          <p:pic>
            <p:nvPicPr>
              <p:cNvPr id="12" name="Ink 11">
                <a:extLst>
                  <a:ext uri="{FF2B5EF4-FFF2-40B4-BE49-F238E27FC236}">
                    <a16:creationId xmlns:a16="http://schemas.microsoft.com/office/drawing/2014/main" id="{14776EA0-1028-6A59-9873-F781717BF037}"/>
                  </a:ext>
                  <a:ext uri="{C183D7F6-B498-43B3-948B-1728B52AA6E4}">
                    <adec:decorative xmlns:adec="http://schemas.microsoft.com/office/drawing/2017/decorative" val="1"/>
                  </a:ext>
                </a:extLst>
              </p:cNvPr>
              <p:cNvPicPr/>
              <p:nvPr/>
            </p:nvPicPr>
            <p:blipFill>
              <a:blip r:embed="rId6"/>
              <a:stretch>
                <a:fillRect/>
              </a:stretch>
            </p:blipFill>
            <p:spPr>
              <a:xfrm>
                <a:off x="346404" y="1357786"/>
                <a:ext cx="2078100" cy="2078100"/>
              </a:xfrm>
              <a:prstGeom prst="rect">
                <a:avLst/>
              </a:prstGeom>
            </p:spPr>
          </p:pic>
        </mc:Fallback>
      </mc:AlternateContent>
    </p:spTree>
    <p:extLst>
      <p:ext uri="{BB962C8B-B14F-4D97-AF65-F5344CB8AC3E}">
        <p14:creationId xmlns:p14="http://schemas.microsoft.com/office/powerpoint/2010/main" val="3696308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4591-7D47-D1E8-1301-1A17E457FF29}"/>
              </a:ext>
            </a:extLst>
          </p:cNvPr>
          <p:cNvSpPr>
            <a:spLocks noGrp="1"/>
          </p:cNvSpPr>
          <p:nvPr>
            <p:ph type="title"/>
          </p:nvPr>
        </p:nvSpPr>
        <p:spPr/>
        <p:txBody>
          <a:bodyPr>
            <a:normAutofit/>
          </a:bodyPr>
          <a:lstStyle/>
          <a:p>
            <a:r>
              <a:rPr lang="en-US">
                <a:latin typeface="Museo Slab 500"/>
              </a:rPr>
              <a:t>READ Training Collection</a:t>
            </a:r>
            <a:br>
              <a:rPr lang="en-US">
                <a:latin typeface="Museo Slab 500"/>
              </a:rPr>
            </a:br>
            <a:r>
              <a:rPr lang="en-US">
                <a:latin typeface="Museo Slab 500"/>
              </a:rPr>
              <a:t>Modifications to the READ Training Export Report</a:t>
            </a:r>
            <a:endParaRPr lang="en-US"/>
          </a:p>
        </p:txBody>
      </p:sp>
      <p:sp>
        <p:nvSpPr>
          <p:cNvPr id="3" name="Content Placeholder 2">
            <a:extLst>
              <a:ext uri="{FF2B5EF4-FFF2-40B4-BE49-F238E27FC236}">
                <a16:creationId xmlns:a16="http://schemas.microsoft.com/office/drawing/2014/main" id="{15E3EE3F-1F42-BEA9-9F90-1089D94FA41D}"/>
              </a:ext>
            </a:extLst>
          </p:cNvPr>
          <p:cNvSpPr>
            <a:spLocks noGrp="1"/>
          </p:cNvSpPr>
          <p:nvPr>
            <p:ph idx="1"/>
          </p:nvPr>
        </p:nvSpPr>
        <p:spPr>
          <a:xfrm>
            <a:off x="435632" y="1453839"/>
            <a:ext cx="11522016" cy="4868922"/>
          </a:xfrm>
        </p:spPr>
        <p:txBody>
          <a:bodyPr vert="horz" lIns="0" tIns="0" rIns="0" bIns="0" rtlCol="0" anchor="t">
            <a:normAutofit lnSpcReduction="10000"/>
          </a:bodyPr>
          <a:lstStyle/>
          <a:p>
            <a:pPr marL="457200" indent="-457200">
              <a:buAutoNum type="arabicPeriod"/>
            </a:pPr>
            <a:r>
              <a:rPr lang="en-US" b="1">
                <a:latin typeface="Trebuchet MS"/>
              </a:rPr>
              <a:t>Add:</a:t>
            </a:r>
            <a:endParaRPr lang="en-US" u="sng">
              <a:latin typeface="Trebuchet MS"/>
            </a:endParaRPr>
          </a:p>
          <a:p>
            <a:pPr marL="914400" lvl="1" indent="-457200">
              <a:buFont typeface="Courier New,monospace" panose="020B0604020202020204" pitchFamily="34" charset="0"/>
              <a:buChar char="o"/>
            </a:pPr>
            <a:r>
              <a:rPr lang="en-US">
                <a:latin typeface="Trebuchet MS"/>
              </a:rPr>
              <a:t>Any new staff hired after June 1</a:t>
            </a:r>
            <a:r>
              <a:rPr lang="en-US" baseline="30000">
                <a:latin typeface="Trebuchet MS"/>
              </a:rPr>
              <a:t>st</a:t>
            </a:r>
            <a:r>
              <a:rPr lang="en-US">
                <a:latin typeface="Trebuchet MS"/>
              </a:rPr>
              <a:t> of the current year who are required to take the training</a:t>
            </a:r>
          </a:p>
          <a:p>
            <a:pPr marL="914400" lvl="1" indent="-457200">
              <a:buFont typeface="Courier New,monospace" panose="020B0604020202020204" pitchFamily="34" charset="0"/>
              <a:buChar char="o"/>
            </a:pPr>
            <a:r>
              <a:rPr lang="en-US">
                <a:latin typeface="Trebuchet MS"/>
              </a:rPr>
              <a:t>Any staff who may have changed into a position that requires the training (ex., 5</a:t>
            </a:r>
            <a:r>
              <a:rPr lang="en-US" baseline="30000">
                <a:latin typeface="Trebuchet MS"/>
              </a:rPr>
              <a:t>th</a:t>
            </a:r>
            <a:r>
              <a:rPr lang="en-US">
                <a:latin typeface="Trebuchet MS"/>
              </a:rPr>
              <a:t> grade teacher &gt; 3</a:t>
            </a:r>
            <a:r>
              <a:rPr lang="en-US" baseline="30000">
                <a:latin typeface="Trebuchet MS"/>
              </a:rPr>
              <a:t>rd</a:t>
            </a:r>
            <a:r>
              <a:rPr lang="en-US">
                <a:latin typeface="Trebuchet MS"/>
              </a:rPr>
              <a:t> grade)</a:t>
            </a:r>
          </a:p>
          <a:p>
            <a:pPr marL="914400" lvl="1" indent="-457200">
              <a:buFont typeface="Courier New,monospace" panose="020B0604020202020204" pitchFamily="34" charset="0"/>
              <a:buChar char="o"/>
            </a:pPr>
            <a:r>
              <a:rPr lang="en-US">
                <a:latin typeface="Trebuchet MS"/>
              </a:rPr>
              <a:t>Any 4-12 reading interventionists and other staff who are required to take the READ teacher training. </a:t>
            </a:r>
          </a:p>
          <a:p>
            <a:pPr marL="914400" lvl="1" indent="-457200">
              <a:buFont typeface="Courier New,monospace" panose="020B0604020202020204" pitchFamily="34" charset="0"/>
              <a:buChar char="o"/>
            </a:pPr>
            <a:r>
              <a:rPr lang="en-US">
                <a:latin typeface="Trebuchet MS"/>
              </a:rPr>
              <a:t>Any permanent substitutes, special educators, non-licensed staff, and/or additional staff who are required to take the teacher training as determined by the function of their positions.  </a:t>
            </a:r>
          </a:p>
          <a:p>
            <a:pPr marL="914400" lvl="1" indent="-457200">
              <a:buFont typeface="Courier New,monospace" panose="020B0604020202020204" pitchFamily="34" charset="0"/>
              <a:buChar char="o"/>
            </a:pPr>
            <a:r>
              <a:rPr lang="en-US">
                <a:latin typeface="Trebuchet MS"/>
              </a:rPr>
              <a:t>K-3 administrators, principals, and others required to take the Principal/Admin training as determined by licenses </a:t>
            </a:r>
            <a:r>
              <a:rPr lang="en-US" u="sng">
                <a:latin typeface="Trebuchet MS"/>
              </a:rPr>
              <a:t>and</a:t>
            </a:r>
            <a:r>
              <a:rPr lang="en-US">
                <a:latin typeface="Trebuchet MS"/>
              </a:rPr>
              <a:t> the function of their position(s).</a:t>
            </a:r>
          </a:p>
          <a:p>
            <a:pPr marL="914400" lvl="1" indent="-457200">
              <a:buFont typeface="Courier New,monospace" panose="020B0604020202020204" pitchFamily="34" charset="0"/>
              <a:buChar char="o"/>
            </a:pPr>
            <a:r>
              <a:rPr lang="en-US">
                <a:latin typeface="Trebuchet MS"/>
              </a:rPr>
              <a:t>Any staff required who took the READ Principal/Admin training, regardless of their license. </a:t>
            </a:r>
          </a:p>
          <a:p>
            <a:pPr marL="457200" indent="-457200">
              <a:buAutoNum type="arabicPeriod"/>
            </a:pPr>
            <a:r>
              <a:rPr lang="en-US" b="1">
                <a:latin typeface="Trebuchet MS"/>
              </a:rPr>
              <a:t>Remove:</a:t>
            </a:r>
            <a:endParaRPr lang="en-US"/>
          </a:p>
          <a:p>
            <a:pPr marL="914400" lvl="1" indent="-457200">
              <a:buFont typeface="Courier New"/>
              <a:buChar char="o"/>
            </a:pPr>
            <a:r>
              <a:rPr lang="en-US">
                <a:latin typeface="Trebuchet MS"/>
              </a:rPr>
              <a:t>Any individuals who appeared on the export who are not required to take either training based on their position and statute definition.</a:t>
            </a:r>
            <a:endParaRPr lang="en-US"/>
          </a:p>
          <a:p>
            <a:pPr marL="914400" lvl="1" indent="-457200">
              <a:buFont typeface="Courier New"/>
              <a:buChar char="o"/>
            </a:pPr>
            <a:r>
              <a:rPr lang="en-US">
                <a:latin typeface="Trebuchet MS"/>
              </a:rPr>
              <a:t>Any teachers who are currently no longer working for your district. </a:t>
            </a:r>
            <a:endParaRPr lang="en-US" b="1"/>
          </a:p>
        </p:txBody>
      </p:sp>
      <p:sp>
        <p:nvSpPr>
          <p:cNvPr id="4" name="Slide Number Placeholder 3">
            <a:extLst>
              <a:ext uri="{FF2B5EF4-FFF2-40B4-BE49-F238E27FC236}">
                <a16:creationId xmlns:a16="http://schemas.microsoft.com/office/drawing/2014/main" id="{08FA5451-6AB6-6CE2-DBCC-E6404878E53E}"/>
              </a:ext>
            </a:extLst>
          </p:cNvPr>
          <p:cNvSpPr>
            <a:spLocks noGrp="1"/>
          </p:cNvSpPr>
          <p:nvPr>
            <p:ph type="sldNum" sz="quarter" idx="12"/>
          </p:nvPr>
        </p:nvSpPr>
        <p:spPr/>
        <p:txBody>
          <a:bodyPr/>
          <a:lstStyle/>
          <a:p>
            <a:fld id="{C479D5F6-EDCB-402A-AC08-4943A1820E8F}" type="slidenum">
              <a:rPr lang="en-US" smtClean="0"/>
              <a:pPr/>
              <a:t>53</a:t>
            </a:fld>
            <a:endParaRPr lang="en-US"/>
          </a:p>
        </p:txBody>
      </p:sp>
      <p:sp>
        <p:nvSpPr>
          <p:cNvPr id="5" name="Content Placeholder 4">
            <a:extLst>
              <a:ext uri="{FF2B5EF4-FFF2-40B4-BE49-F238E27FC236}">
                <a16:creationId xmlns:a16="http://schemas.microsoft.com/office/drawing/2014/main" id="{6018E6E1-23BD-1ECD-6C44-435679396C8B}"/>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6" name="Content Placeholder 5">
            <a:extLst>
              <a:ext uri="{FF2B5EF4-FFF2-40B4-BE49-F238E27FC236}">
                <a16:creationId xmlns:a16="http://schemas.microsoft.com/office/drawing/2014/main" id="{0C4B7B1D-3B9B-29BB-86F1-65D295A20A0E}"/>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757558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5270-7B40-F0B8-D14C-238BB3AEDC28}"/>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Error Resolution – TR026</a:t>
            </a:r>
            <a:endParaRPr lang="en-US"/>
          </a:p>
        </p:txBody>
      </p:sp>
      <p:sp>
        <p:nvSpPr>
          <p:cNvPr id="3" name="Content Placeholder 2">
            <a:extLst>
              <a:ext uri="{FF2B5EF4-FFF2-40B4-BE49-F238E27FC236}">
                <a16:creationId xmlns:a16="http://schemas.microsoft.com/office/drawing/2014/main" id="{544F1A9B-CEF4-9DC5-B7D8-085FC95E9690}"/>
              </a:ext>
            </a:extLst>
          </p:cNvPr>
          <p:cNvSpPr>
            <a:spLocks noGrp="1"/>
          </p:cNvSpPr>
          <p:nvPr>
            <p:ph sz="half" idx="1"/>
          </p:nvPr>
        </p:nvSpPr>
        <p:spPr>
          <a:xfrm>
            <a:off x="751937" y="1554480"/>
            <a:ext cx="10731259" cy="4480735"/>
          </a:xfrm>
        </p:spPr>
        <p:txBody>
          <a:bodyPr vert="horz" lIns="91440" tIns="45720" rIns="91440" bIns="45720" rtlCol="0" anchor="t">
            <a:normAutofit/>
          </a:bodyPr>
          <a:lstStyle/>
          <a:p>
            <a:pPr marL="0" indent="0">
              <a:buNone/>
            </a:pPr>
            <a:r>
              <a:rPr lang="en-US" u="sng">
                <a:latin typeface="Trebuchet MS"/>
              </a:rPr>
              <a:t>TR026 (Teacher version):</a:t>
            </a:r>
          </a:p>
          <a:p>
            <a:pPr marL="342900" indent="-342900"/>
            <a:r>
              <a:rPr lang="en-US">
                <a:latin typeface="Trebuchet MS"/>
              </a:rPr>
              <a:t>Has the teacher completed the training? If so:</a:t>
            </a:r>
          </a:p>
          <a:p>
            <a:pPr marL="342900" indent="-342900"/>
            <a:r>
              <a:rPr lang="en-US">
                <a:latin typeface="Trebuchet MS"/>
              </a:rPr>
              <a:t>Have they added the designation to their license in COOL? </a:t>
            </a:r>
          </a:p>
          <a:p>
            <a:pPr marL="800100" lvl="1" indent="-342900">
              <a:buFont typeface="Courier New" panose="020B0604020202020204" pitchFamily="34" charset="0"/>
              <a:buChar char="o"/>
            </a:pPr>
            <a:r>
              <a:rPr lang="en-US">
                <a:latin typeface="Trebuchet MS"/>
              </a:rPr>
              <a:t>Note: The teacher designation can be added to any type of license.</a:t>
            </a:r>
          </a:p>
          <a:p>
            <a:pPr marL="800100" lvl="1" indent="-342900">
              <a:buFont typeface="Courier New" panose="020B0604020202020204" pitchFamily="34" charset="0"/>
              <a:buChar char="o"/>
            </a:pPr>
            <a:r>
              <a:rPr lang="en-US">
                <a:latin typeface="Trebuchet MS"/>
              </a:rPr>
              <a:t>Note: In COOL, there is a short application to actually add the designation. Ensure that the educator has worked through this application. Linking to Pepper, if that pathway was used, is part of this application. If not, uploading their evidence of completion is also an option in this application. Instructions can be found </a:t>
            </a:r>
            <a:r>
              <a:rPr lang="en-US">
                <a:latin typeface="Trebuchet MS"/>
                <a:hlinkClick r:id="rId2"/>
              </a:rPr>
              <a:t>here</a:t>
            </a:r>
            <a:r>
              <a:rPr lang="en-US">
                <a:latin typeface="Trebuchet MS"/>
              </a:rPr>
              <a:t>. </a:t>
            </a:r>
          </a:p>
          <a:p>
            <a:pPr marL="800100" lvl="1" indent="-342900">
              <a:buFont typeface="Courier New,monospace" panose="020B0604020202020204" pitchFamily="34" charset="0"/>
              <a:buChar char="o"/>
            </a:pPr>
            <a:r>
              <a:rPr lang="en-US">
                <a:latin typeface="Trebuchet MS"/>
              </a:rPr>
              <a:t>Note: </a:t>
            </a:r>
            <a:r>
              <a:rPr lang="en-US" sz="1900">
                <a:latin typeface="Trebuchet MS"/>
              </a:rPr>
              <a:t>This can take at least 24 hours to sync and update Data Pipeline.</a:t>
            </a:r>
            <a:endParaRPr lang="en-US" sz="1900"/>
          </a:p>
          <a:p>
            <a:pPr marL="342900" indent="-342900"/>
            <a:r>
              <a:rPr lang="en-US">
                <a:latin typeface="Trebuchet MS"/>
              </a:rPr>
              <a:t>If the teacher is not licensed, please email </a:t>
            </a:r>
            <a:r>
              <a:rPr lang="en-US">
                <a:latin typeface="Trebuchet MS"/>
                <a:hlinkClick r:id="rId3"/>
              </a:rPr>
              <a:t>READActData@cde.state.co.us</a:t>
            </a:r>
            <a:r>
              <a:rPr lang="en-US">
                <a:latin typeface="Trebuchet MS"/>
              </a:rPr>
              <a:t> and I will explain how these individuals can be reported.</a:t>
            </a:r>
          </a:p>
          <a:p>
            <a:pPr marL="342900" indent="-342900"/>
            <a:endParaRPr lang="en-US">
              <a:latin typeface="Trebuchet MS"/>
            </a:endParaRPr>
          </a:p>
          <a:p>
            <a:pPr marL="0" indent="0">
              <a:buNone/>
            </a:pPr>
            <a:endParaRPr lang="en-US">
              <a:latin typeface="Trebuchet MS"/>
            </a:endParaRPr>
          </a:p>
          <a:p>
            <a:pPr marL="342900" indent="-342900"/>
            <a:endParaRPr lang="en-US">
              <a:latin typeface="Trebuchet MS"/>
            </a:endParaRPr>
          </a:p>
        </p:txBody>
      </p:sp>
      <p:sp>
        <p:nvSpPr>
          <p:cNvPr id="5" name="Slide Number Placeholder 4">
            <a:extLst>
              <a:ext uri="{FF2B5EF4-FFF2-40B4-BE49-F238E27FC236}">
                <a16:creationId xmlns:a16="http://schemas.microsoft.com/office/drawing/2014/main" id="{6F6AC098-4B12-2FF1-1F7B-E3DB7B5F2789}"/>
              </a:ext>
            </a:extLst>
          </p:cNvPr>
          <p:cNvSpPr>
            <a:spLocks noGrp="1"/>
          </p:cNvSpPr>
          <p:nvPr>
            <p:ph type="sldNum" sz="quarter" idx="12"/>
          </p:nvPr>
        </p:nvSpPr>
        <p:spPr/>
        <p:txBody>
          <a:bodyPr/>
          <a:lstStyle/>
          <a:p>
            <a:fld id="{C479D5F6-EDCB-402A-AC08-4943A1820E8F}" type="slidenum">
              <a:rPr lang="en-US" smtClean="0"/>
              <a:pPr/>
              <a:t>54</a:t>
            </a:fld>
            <a:endParaRPr lang="en-US"/>
          </a:p>
        </p:txBody>
      </p:sp>
      <p:sp>
        <p:nvSpPr>
          <p:cNvPr id="6" name="Content Placeholder 5">
            <a:extLst>
              <a:ext uri="{FF2B5EF4-FFF2-40B4-BE49-F238E27FC236}">
                <a16:creationId xmlns:a16="http://schemas.microsoft.com/office/drawing/2014/main" id="{1E83D694-7DA0-2CE5-CB12-05CE356FC4F0}"/>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7" name="Content Placeholder 6">
            <a:extLst>
              <a:ext uri="{FF2B5EF4-FFF2-40B4-BE49-F238E27FC236}">
                <a16:creationId xmlns:a16="http://schemas.microsoft.com/office/drawing/2014/main" id="{6B9F95F2-866D-EAAA-DACC-C04BDEB88456}"/>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29463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5270-7B40-F0B8-D14C-238BB3AEDC28}"/>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Error Resolution – TR035</a:t>
            </a:r>
            <a:endParaRPr lang="en-US"/>
          </a:p>
        </p:txBody>
      </p:sp>
      <p:sp>
        <p:nvSpPr>
          <p:cNvPr id="3" name="Content Placeholder 2">
            <a:extLst>
              <a:ext uri="{FF2B5EF4-FFF2-40B4-BE49-F238E27FC236}">
                <a16:creationId xmlns:a16="http://schemas.microsoft.com/office/drawing/2014/main" id="{544F1A9B-CEF4-9DC5-B7D8-085FC95E9690}"/>
              </a:ext>
            </a:extLst>
          </p:cNvPr>
          <p:cNvSpPr>
            <a:spLocks noGrp="1"/>
          </p:cNvSpPr>
          <p:nvPr>
            <p:ph sz="half" idx="1"/>
          </p:nvPr>
        </p:nvSpPr>
        <p:spPr>
          <a:xfrm>
            <a:off x="334994" y="1468216"/>
            <a:ext cx="11363862" cy="4667639"/>
          </a:xfrm>
        </p:spPr>
        <p:txBody>
          <a:bodyPr vert="horz" lIns="91440" tIns="45720" rIns="91440" bIns="45720" rtlCol="0" anchor="t">
            <a:normAutofit fontScale="92500" lnSpcReduction="20000"/>
          </a:bodyPr>
          <a:lstStyle/>
          <a:p>
            <a:pPr marL="0" indent="0">
              <a:buNone/>
            </a:pPr>
            <a:r>
              <a:rPr lang="en-US" u="sng">
                <a:latin typeface="Trebuchet MS"/>
              </a:rPr>
              <a:t>TR035 (Administrator version):</a:t>
            </a:r>
          </a:p>
          <a:p>
            <a:pPr marL="342900" indent="-342900"/>
            <a:r>
              <a:rPr lang="en-US" sz="2300">
                <a:latin typeface="Trebuchet MS"/>
              </a:rPr>
              <a:t>Has the administrator completed the training? If so:</a:t>
            </a:r>
          </a:p>
          <a:p>
            <a:pPr marL="342900" indent="-342900"/>
            <a:r>
              <a:rPr lang="en-US" sz="2300">
                <a:latin typeface="Trebuchet MS"/>
              </a:rPr>
              <a:t>Have they added the designation to their license in COOL? </a:t>
            </a:r>
          </a:p>
          <a:p>
            <a:pPr marL="685800"/>
            <a:r>
              <a:rPr lang="en-US" sz="2000">
                <a:latin typeface="Trebuchet MS"/>
              </a:rPr>
              <a:t>Note: The administrator designation can be added to only 4 different license types: </a:t>
            </a:r>
          </a:p>
          <a:p>
            <a:pPr marL="1143000" lvl="1">
              <a:buFont typeface="Courier New"/>
              <a:buChar char="o"/>
            </a:pPr>
            <a:r>
              <a:rPr lang="en-US">
                <a:latin typeface="Trebuchet MS"/>
              </a:rPr>
              <a:t>Principal or administrator license </a:t>
            </a:r>
            <a:endParaRPr lang="en-US"/>
          </a:p>
          <a:p>
            <a:pPr marL="1143000" lvl="1">
              <a:buFont typeface="Courier New"/>
              <a:buChar char="o"/>
            </a:pPr>
            <a:r>
              <a:rPr lang="en-US">
                <a:latin typeface="Trebuchet MS"/>
              </a:rPr>
              <a:t>Principal authorization </a:t>
            </a:r>
            <a:endParaRPr lang="en-US"/>
          </a:p>
          <a:p>
            <a:pPr marL="1143000" lvl="1">
              <a:buFont typeface="Courier New"/>
              <a:buChar char="o"/>
            </a:pPr>
            <a:r>
              <a:rPr lang="en-US">
                <a:latin typeface="Trebuchet MS"/>
              </a:rPr>
              <a:t>Emergency authorization with either a principal or administrator endorsement </a:t>
            </a:r>
            <a:endParaRPr lang="en-US"/>
          </a:p>
          <a:p>
            <a:pPr marL="1143000" lvl="1">
              <a:buFont typeface="Courier New"/>
              <a:buChar char="o"/>
            </a:pPr>
            <a:r>
              <a:rPr lang="en-US">
                <a:latin typeface="Trebuchet MS"/>
              </a:rPr>
              <a:t>Interim authorization with either endorsement .</a:t>
            </a:r>
            <a:endParaRPr lang="en-US"/>
          </a:p>
          <a:p>
            <a:pPr marL="800100" lvl="1" indent="-342900">
              <a:buFont typeface="Courier New" panose="020B0604020202020204" pitchFamily="34" charset="0"/>
              <a:buChar char="o"/>
            </a:pPr>
            <a:r>
              <a:rPr lang="en-US">
                <a:latin typeface="Trebuchet MS"/>
              </a:rPr>
              <a:t>Note: In COOL, there is a short application to actually add the designation. Ensure that the educator has worked through this application. The administrator application requires an upload of the evidence of completion into COOL. </a:t>
            </a:r>
          </a:p>
          <a:p>
            <a:pPr marL="800100" lvl="1" indent="-342900">
              <a:buFont typeface="Courier New" panose="020B0604020202020204" pitchFamily="34" charset="0"/>
              <a:buChar char="o"/>
            </a:pPr>
            <a:r>
              <a:rPr lang="en-US" sz="2200">
                <a:latin typeface="Trebuchet MS"/>
              </a:rPr>
              <a:t>Note: </a:t>
            </a:r>
            <a:r>
              <a:rPr lang="en-US" sz="2100">
                <a:latin typeface="Trebuchet MS"/>
              </a:rPr>
              <a:t>This can take at least 24 hours to sync and update Data Pipeline.</a:t>
            </a:r>
            <a:endParaRPr lang="en-US" sz="2100"/>
          </a:p>
          <a:p>
            <a:pPr marL="342900" indent="-342900"/>
            <a:endParaRPr lang="en-US" sz="2500">
              <a:latin typeface="Trebuchet MS"/>
            </a:endParaRPr>
          </a:p>
          <a:p>
            <a:pPr marL="342900" indent="-342900"/>
            <a:r>
              <a:rPr lang="en-US" sz="2500">
                <a:latin typeface="Trebuchet MS"/>
              </a:rPr>
              <a:t>If the administrator does not have one of the license types mentioned above, please email </a:t>
            </a:r>
            <a:r>
              <a:rPr lang="en-US" sz="2500">
                <a:latin typeface="Trebuchet MS"/>
                <a:hlinkClick r:id="rId2"/>
              </a:rPr>
              <a:t>READActData@cde.state.co.us</a:t>
            </a:r>
            <a:r>
              <a:rPr lang="en-US" sz="2500">
                <a:latin typeface="Trebuchet MS"/>
              </a:rPr>
              <a:t> and I will explain the process for these individuals.</a:t>
            </a:r>
          </a:p>
          <a:p>
            <a:pPr marL="0" indent="0">
              <a:buNone/>
            </a:pPr>
            <a:endParaRPr lang="en-US">
              <a:latin typeface="Trebuchet MS"/>
            </a:endParaRPr>
          </a:p>
          <a:p>
            <a:pPr marL="342900" indent="-342900"/>
            <a:endParaRPr lang="en-US">
              <a:latin typeface="Trebuchet MS"/>
            </a:endParaRPr>
          </a:p>
        </p:txBody>
      </p:sp>
      <p:sp>
        <p:nvSpPr>
          <p:cNvPr id="5" name="Slide Number Placeholder 4">
            <a:extLst>
              <a:ext uri="{FF2B5EF4-FFF2-40B4-BE49-F238E27FC236}">
                <a16:creationId xmlns:a16="http://schemas.microsoft.com/office/drawing/2014/main" id="{6F6AC098-4B12-2FF1-1F7B-E3DB7B5F2789}"/>
              </a:ext>
            </a:extLst>
          </p:cNvPr>
          <p:cNvSpPr>
            <a:spLocks noGrp="1"/>
          </p:cNvSpPr>
          <p:nvPr>
            <p:ph type="sldNum" sz="quarter" idx="12"/>
          </p:nvPr>
        </p:nvSpPr>
        <p:spPr/>
        <p:txBody>
          <a:bodyPr/>
          <a:lstStyle/>
          <a:p>
            <a:fld id="{C479D5F6-EDCB-402A-AC08-4943A1820E8F}" type="slidenum">
              <a:rPr lang="en-US" smtClean="0"/>
              <a:pPr/>
              <a:t>55</a:t>
            </a:fld>
            <a:endParaRPr lang="en-US"/>
          </a:p>
        </p:txBody>
      </p:sp>
      <p:sp>
        <p:nvSpPr>
          <p:cNvPr id="6" name="Content Placeholder 5">
            <a:extLst>
              <a:ext uri="{FF2B5EF4-FFF2-40B4-BE49-F238E27FC236}">
                <a16:creationId xmlns:a16="http://schemas.microsoft.com/office/drawing/2014/main" id="{1E83D694-7DA0-2CE5-CB12-05CE356FC4F0}"/>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7" name="Content Placeholder 6">
            <a:extLst>
              <a:ext uri="{FF2B5EF4-FFF2-40B4-BE49-F238E27FC236}">
                <a16:creationId xmlns:a16="http://schemas.microsoft.com/office/drawing/2014/main" id="{6B9F95F2-866D-EAAA-DACC-C04BDEB88456}"/>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663003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3977-C042-8460-969B-0C065939860C}"/>
              </a:ext>
            </a:extLst>
          </p:cNvPr>
          <p:cNvSpPr>
            <a:spLocks noGrp="1"/>
          </p:cNvSpPr>
          <p:nvPr>
            <p:ph type="title"/>
          </p:nvPr>
        </p:nvSpPr>
        <p:spPr/>
        <p:txBody>
          <a:bodyPr>
            <a:normAutofit fontScale="90000"/>
          </a:bodyPr>
          <a:lstStyle/>
          <a:p>
            <a:r>
              <a:rPr lang="en-US">
                <a:latin typeface="Museo Slab 500"/>
              </a:rPr>
              <a:t>READ Training Collection</a:t>
            </a:r>
            <a:br>
              <a:rPr lang="en-US">
                <a:latin typeface="Museo Slab 500"/>
              </a:rPr>
            </a:br>
            <a:r>
              <a:rPr lang="en-US">
                <a:latin typeface="Museo Slab 500"/>
              </a:rPr>
              <a:t>Screenshots for How to Add the Teacher Designation in COOL (1 of 3)</a:t>
            </a:r>
            <a:endParaRPr lang="en-US"/>
          </a:p>
        </p:txBody>
      </p:sp>
      <p:sp>
        <p:nvSpPr>
          <p:cNvPr id="4" name="Slide Number Placeholder 3">
            <a:extLst>
              <a:ext uri="{FF2B5EF4-FFF2-40B4-BE49-F238E27FC236}">
                <a16:creationId xmlns:a16="http://schemas.microsoft.com/office/drawing/2014/main" id="{3F7BA257-1022-0B24-7CED-86A919161674}"/>
              </a:ext>
            </a:extLst>
          </p:cNvPr>
          <p:cNvSpPr>
            <a:spLocks noGrp="1"/>
          </p:cNvSpPr>
          <p:nvPr>
            <p:ph type="sldNum" sz="quarter" idx="12"/>
          </p:nvPr>
        </p:nvSpPr>
        <p:spPr/>
        <p:txBody>
          <a:bodyPr/>
          <a:lstStyle/>
          <a:p>
            <a:fld id="{C479D5F6-EDCB-402A-AC08-4943A1820E8F}" type="slidenum">
              <a:rPr lang="en-US" smtClean="0"/>
              <a:pPr/>
              <a:t>56</a:t>
            </a:fld>
            <a:endParaRPr lang="en-US"/>
          </a:p>
        </p:txBody>
      </p:sp>
      <p:sp>
        <p:nvSpPr>
          <p:cNvPr id="5" name="Content Placeholder 4">
            <a:extLst>
              <a:ext uri="{FF2B5EF4-FFF2-40B4-BE49-F238E27FC236}">
                <a16:creationId xmlns:a16="http://schemas.microsoft.com/office/drawing/2014/main" id="{31E75B4C-3B66-B109-7A4F-A4A009C069BE}"/>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6" name="Content Placeholder 5">
            <a:extLst>
              <a:ext uri="{FF2B5EF4-FFF2-40B4-BE49-F238E27FC236}">
                <a16:creationId xmlns:a16="http://schemas.microsoft.com/office/drawing/2014/main" id="{DBAA9F54-A12F-1729-5E5A-4D15ED4EF22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
        <p:nvSpPr>
          <p:cNvPr id="9" name="Content Placeholder 8">
            <a:extLst>
              <a:ext uri="{FF2B5EF4-FFF2-40B4-BE49-F238E27FC236}">
                <a16:creationId xmlns:a16="http://schemas.microsoft.com/office/drawing/2014/main" id="{DE2BBDE5-ECDD-76B7-CAE6-1C937743CD89}"/>
              </a:ext>
            </a:extLst>
          </p:cNvPr>
          <p:cNvSpPr>
            <a:spLocks noGrp="1"/>
          </p:cNvSpPr>
          <p:nvPr>
            <p:ph idx="1"/>
          </p:nvPr>
        </p:nvSpPr>
        <p:spPr>
          <a:xfrm>
            <a:off x="766314" y="1554480"/>
            <a:ext cx="10946920" cy="4351338"/>
          </a:xfrm>
        </p:spPr>
        <p:txBody>
          <a:bodyPr vert="horz" lIns="0" tIns="0" rIns="0" bIns="0" rtlCol="0" anchor="t">
            <a:normAutofit/>
          </a:bodyPr>
          <a:lstStyle/>
          <a:p>
            <a:pPr marL="0" indent="0">
              <a:buNone/>
            </a:pPr>
            <a:r>
              <a:rPr lang="en-US" b="1">
                <a:latin typeface="Trebuchet MS"/>
              </a:rPr>
              <a:t>Directions for downloading a certificate of completion from Pepper (CDE online training platform):</a:t>
            </a:r>
            <a:endParaRPr lang="en-US"/>
          </a:p>
          <a:p>
            <a:r>
              <a:rPr lang="en-US">
                <a:latin typeface="Trebuchet MS"/>
              </a:rPr>
              <a:t>Log into the READ Act Pepper course by clicking on the green button located on the CDE webpage titled: </a:t>
            </a:r>
            <a:r>
              <a:rPr lang="en-US">
                <a:latin typeface="Trebuchet MS"/>
                <a:hlinkClick r:id="rId2"/>
              </a:rPr>
              <a:t>CDE-Provided Reading Training - Online</a:t>
            </a:r>
            <a:endParaRPr lang="en-US"/>
          </a:p>
          <a:p>
            <a:endParaRPr lang="en-US"/>
          </a:p>
          <a:p>
            <a:endParaRPr lang="en-US"/>
          </a:p>
          <a:p>
            <a:endParaRPr lang="en-US"/>
          </a:p>
          <a:p>
            <a:r>
              <a:rPr lang="en-US">
                <a:latin typeface="Trebuchet MS"/>
              </a:rPr>
              <a:t>Click on the </a:t>
            </a:r>
            <a:r>
              <a:rPr lang="en-US" b="1">
                <a:latin typeface="Trebuchet MS"/>
              </a:rPr>
              <a:t>dropdown arrow</a:t>
            </a:r>
            <a:r>
              <a:rPr lang="en-US">
                <a:latin typeface="Trebuchet MS"/>
              </a:rPr>
              <a:t> next to the word “</a:t>
            </a:r>
            <a:r>
              <a:rPr lang="en-US" b="1">
                <a:latin typeface="Trebuchet MS"/>
              </a:rPr>
              <a:t>Me</a:t>
            </a:r>
            <a:r>
              <a:rPr lang="en-US">
                <a:latin typeface="Trebuchet MS"/>
              </a:rPr>
              <a:t>” under the </a:t>
            </a:r>
            <a:r>
              <a:rPr lang="en-US" b="1">
                <a:latin typeface="Trebuchet MS"/>
              </a:rPr>
              <a:t>orange person shaped icon</a:t>
            </a:r>
            <a:r>
              <a:rPr lang="en-US">
                <a:latin typeface="Trebuchet MS"/>
              </a:rPr>
              <a:t> in the upper right corner of the blue banner at the top of the landing page in the online training.</a:t>
            </a:r>
          </a:p>
          <a:p>
            <a:endParaRPr lang="en-US"/>
          </a:p>
          <a:p>
            <a:endParaRPr lang="en-US"/>
          </a:p>
        </p:txBody>
      </p:sp>
      <p:pic>
        <p:nvPicPr>
          <p:cNvPr id="10" name="Picture 9" descr="A green and white text on a green background&#10;&#10;Description automatically generated">
            <a:extLst>
              <a:ext uri="{FF2B5EF4-FFF2-40B4-BE49-F238E27FC236}">
                <a16:creationId xmlns:a16="http://schemas.microsoft.com/office/drawing/2014/main" id="{3C6851CB-603A-2277-6FE7-6F40BB7E0D71}"/>
              </a:ext>
            </a:extLst>
          </p:cNvPr>
          <p:cNvPicPr>
            <a:picLocks noChangeAspect="1"/>
          </p:cNvPicPr>
          <p:nvPr/>
        </p:nvPicPr>
        <p:blipFill>
          <a:blip r:embed="rId3"/>
          <a:stretch>
            <a:fillRect/>
          </a:stretch>
        </p:blipFill>
        <p:spPr>
          <a:xfrm>
            <a:off x="3042805" y="3171825"/>
            <a:ext cx="4914900" cy="1123950"/>
          </a:xfrm>
          <a:prstGeom prst="rect">
            <a:avLst/>
          </a:prstGeom>
        </p:spPr>
      </p:pic>
      <p:pic>
        <p:nvPicPr>
          <p:cNvPr id="12" name="Picture 11" descr="A blue square with orange and white logo&#10;&#10;Description automatically generated">
            <a:extLst>
              <a:ext uri="{FF2B5EF4-FFF2-40B4-BE49-F238E27FC236}">
                <a16:creationId xmlns:a16="http://schemas.microsoft.com/office/drawing/2014/main" id="{FEC349F3-08B4-4065-BEE2-6584F4FF07F7}"/>
              </a:ext>
            </a:extLst>
          </p:cNvPr>
          <p:cNvPicPr>
            <a:picLocks noChangeAspect="1"/>
          </p:cNvPicPr>
          <p:nvPr/>
        </p:nvPicPr>
        <p:blipFill>
          <a:blip r:embed="rId4"/>
          <a:stretch>
            <a:fillRect/>
          </a:stretch>
        </p:blipFill>
        <p:spPr>
          <a:xfrm>
            <a:off x="7282295" y="5192856"/>
            <a:ext cx="2615046" cy="1168978"/>
          </a:xfrm>
          <a:prstGeom prst="rect">
            <a:avLst/>
          </a:prstGeom>
        </p:spPr>
      </p:pic>
    </p:spTree>
    <p:extLst>
      <p:ext uri="{BB962C8B-B14F-4D97-AF65-F5344CB8AC3E}">
        <p14:creationId xmlns:p14="http://schemas.microsoft.com/office/powerpoint/2010/main" val="3613590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3977-C042-8460-969B-0C065939860C}"/>
              </a:ext>
            </a:extLst>
          </p:cNvPr>
          <p:cNvSpPr>
            <a:spLocks noGrp="1"/>
          </p:cNvSpPr>
          <p:nvPr>
            <p:ph type="title"/>
          </p:nvPr>
        </p:nvSpPr>
        <p:spPr/>
        <p:txBody>
          <a:bodyPr>
            <a:normAutofit fontScale="90000"/>
          </a:bodyPr>
          <a:lstStyle/>
          <a:p>
            <a:r>
              <a:rPr lang="en-US">
                <a:latin typeface="Museo Slab 500"/>
              </a:rPr>
              <a:t>READ Training Collection</a:t>
            </a:r>
            <a:br>
              <a:rPr lang="en-US">
                <a:latin typeface="Museo Slab 500"/>
              </a:rPr>
            </a:br>
            <a:r>
              <a:rPr lang="en-US">
                <a:latin typeface="Museo Slab 500"/>
              </a:rPr>
              <a:t>Screenshots for How to Add the Teacher Designation in COOL (2 of 3)</a:t>
            </a:r>
            <a:endParaRPr lang="en-US"/>
          </a:p>
        </p:txBody>
      </p:sp>
      <p:sp>
        <p:nvSpPr>
          <p:cNvPr id="4" name="Slide Number Placeholder 3">
            <a:extLst>
              <a:ext uri="{FF2B5EF4-FFF2-40B4-BE49-F238E27FC236}">
                <a16:creationId xmlns:a16="http://schemas.microsoft.com/office/drawing/2014/main" id="{3F7BA257-1022-0B24-7CED-86A919161674}"/>
              </a:ext>
            </a:extLst>
          </p:cNvPr>
          <p:cNvSpPr>
            <a:spLocks noGrp="1"/>
          </p:cNvSpPr>
          <p:nvPr>
            <p:ph type="sldNum" sz="quarter" idx="12"/>
          </p:nvPr>
        </p:nvSpPr>
        <p:spPr/>
        <p:txBody>
          <a:bodyPr/>
          <a:lstStyle/>
          <a:p>
            <a:fld id="{C479D5F6-EDCB-402A-AC08-4943A1820E8F}" type="slidenum">
              <a:rPr lang="en-US" smtClean="0"/>
              <a:pPr/>
              <a:t>57</a:t>
            </a:fld>
            <a:endParaRPr lang="en-US"/>
          </a:p>
        </p:txBody>
      </p:sp>
      <p:sp>
        <p:nvSpPr>
          <p:cNvPr id="5" name="Content Placeholder 4">
            <a:extLst>
              <a:ext uri="{FF2B5EF4-FFF2-40B4-BE49-F238E27FC236}">
                <a16:creationId xmlns:a16="http://schemas.microsoft.com/office/drawing/2014/main" id="{31E75B4C-3B66-B109-7A4F-A4A009C069BE}"/>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6" name="Content Placeholder 5">
            <a:extLst>
              <a:ext uri="{FF2B5EF4-FFF2-40B4-BE49-F238E27FC236}">
                <a16:creationId xmlns:a16="http://schemas.microsoft.com/office/drawing/2014/main" id="{DBAA9F54-A12F-1729-5E5A-4D15ED4EF22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
        <p:nvSpPr>
          <p:cNvPr id="9" name="Content Placeholder 8">
            <a:extLst>
              <a:ext uri="{FF2B5EF4-FFF2-40B4-BE49-F238E27FC236}">
                <a16:creationId xmlns:a16="http://schemas.microsoft.com/office/drawing/2014/main" id="{DE2BBDE5-ECDD-76B7-CAE6-1C937743CD89}"/>
              </a:ext>
            </a:extLst>
          </p:cNvPr>
          <p:cNvSpPr>
            <a:spLocks noGrp="1"/>
          </p:cNvSpPr>
          <p:nvPr>
            <p:ph idx="1"/>
          </p:nvPr>
        </p:nvSpPr>
        <p:spPr>
          <a:xfrm>
            <a:off x="766314" y="1554480"/>
            <a:ext cx="10946920" cy="4351338"/>
          </a:xfrm>
        </p:spPr>
        <p:txBody>
          <a:bodyPr vert="horz" lIns="0" tIns="0" rIns="0" bIns="0" rtlCol="0" anchor="t">
            <a:normAutofit/>
          </a:bodyPr>
          <a:lstStyle/>
          <a:p>
            <a:pPr marL="342900" indent="-342900"/>
            <a:r>
              <a:rPr lang="en-US">
                <a:latin typeface="Trebuchet MS"/>
              </a:rPr>
              <a:t>Select  “</a:t>
            </a:r>
            <a:r>
              <a:rPr lang="en-US" b="1">
                <a:latin typeface="Trebuchet MS"/>
              </a:rPr>
              <a:t>view profile</a:t>
            </a:r>
            <a:r>
              <a:rPr lang="en-US">
                <a:latin typeface="Trebuchet MS"/>
              </a:rPr>
              <a:t>”</a:t>
            </a:r>
            <a:endParaRPr lang="en-US"/>
          </a:p>
          <a:p>
            <a:endParaRPr lang="en-US"/>
          </a:p>
          <a:p>
            <a:endParaRPr lang="en-US"/>
          </a:p>
          <a:p>
            <a:endParaRPr lang="en-US">
              <a:latin typeface="Trebuchet MS"/>
            </a:endParaRPr>
          </a:p>
          <a:p>
            <a:r>
              <a:rPr lang="en-US">
                <a:latin typeface="Trebuchet MS"/>
              </a:rPr>
              <a:t>Under “</a:t>
            </a:r>
            <a:r>
              <a:rPr lang="en-US" b="1">
                <a:latin typeface="Trebuchet MS"/>
              </a:rPr>
              <a:t>certificates</a:t>
            </a:r>
            <a:r>
              <a:rPr lang="en-US">
                <a:latin typeface="Trebuchet MS"/>
              </a:rPr>
              <a:t>” you should find a link to your certificate of completion.  </a:t>
            </a:r>
            <a:r>
              <a:rPr lang="en-US" b="1">
                <a:latin typeface="Trebuchet MS"/>
              </a:rPr>
              <a:t>Download a copy</a:t>
            </a:r>
            <a:r>
              <a:rPr lang="en-US">
                <a:latin typeface="Trebuchet MS"/>
              </a:rPr>
              <a:t> of your certificate of completion and save it to your desktop</a:t>
            </a:r>
            <a:endParaRPr lang="en-US"/>
          </a:p>
          <a:p>
            <a:pPr marL="342900" indent="-342900"/>
            <a:endParaRPr lang="en-US"/>
          </a:p>
          <a:p>
            <a:endParaRPr lang="en-US"/>
          </a:p>
          <a:p>
            <a:endParaRPr lang="en-US"/>
          </a:p>
          <a:p>
            <a:endParaRPr lang="en-US"/>
          </a:p>
          <a:p>
            <a:endParaRPr lang="en-US"/>
          </a:p>
          <a:p>
            <a:endParaRPr lang="en-US">
              <a:latin typeface="Trebuchet MS"/>
            </a:endParaRPr>
          </a:p>
          <a:p>
            <a:endParaRPr lang="en-US"/>
          </a:p>
          <a:p>
            <a:endParaRPr lang="en-US"/>
          </a:p>
        </p:txBody>
      </p:sp>
      <p:pic>
        <p:nvPicPr>
          <p:cNvPr id="3" name="Picture 2" descr="A red arrow pointing to a red line&#10;&#10;Description automatically generated">
            <a:extLst>
              <a:ext uri="{FF2B5EF4-FFF2-40B4-BE49-F238E27FC236}">
                <a16:creationId xmlns:a16="http://schemas.microsoft.com/office/drawing/2014/main" id="{22E1F799-331D-9C36-865E-CD3ED6B754BC}"/>
              </a:ext>
            </a:extLst>
          </p:cNvPr>
          <p:cNvPicPr>
            <a:picLocks noChangeAspect="1"/>
          </p:cNvPicPr>
          <p:nvPr/>
        </p:nvPicPr>
        <p:blipFill>
          <a:blip r:embed="rId2"/>
          <a:stretch>
            <a:fillRect/>
          </a:stretch>
        </p:blipFill>
        <p:spPr>
          <a:xfrm>
            <a:off x="4475313" y="1903383"/>
            <a:ext cx="3241375" cy="1182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screenshot of a computer&#10;&#10;Description automatically generated">
            <a:extLst>
              <a:ext uri="{FF2B5EF4-FFF2-40B4-BE49-F238E27FC236}">
                <a16:creationId xmlns:a16="http://schemas.microsoft.com/office/drawing/2014/main" id="{EF9C2373-5EF3-15FB-F721-52465B39BD67}"/>
              </a:ext>
            </a:extLst>
          </p:cNvPr>
          <p:cNvPicPr>
            <a:picLocks noChangeAspect="1"/>
          </p:cNvPicPr>
          <p:nvPr/>
        </p:nvPicPr>
        <p:blipFill>
          <a:blip r:embed="rId3"/>
          <a:stretch>
            <a:fillRect/>
          </a:stretch>
        </p:blipFill>
        <p:spPr>
          <a:xfrm>
            <a:off x="3209656" y="4263337"/>
            <a:ext cx="2638425" cy="1666875"/>
          </a:xfrm>
          <a:prstGeom prst="rect">
            <a:avLst/>
          </a:prstGeom>
        </p:spPr>
      </p:pic>
    </p:spTree>
    <p:extLst>
      <p:ext uri="{BB962C8B-B14F-4D97-AF65-F5344CB8AC3E}">
        <p14:creationId xmlns:p14="http://schemas.microsoft.com/office/powerpoint/2010/main" val="3463355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3977-C042-8460-969B-0C065939860C}"/>
              </a:ext>
            </a:extLst>
          </p:cNvPr>
          <p:cNvSpPr>
            <a:spLocks noGrp="1"/>
          </p:cNvSpPr>
          <p:nvPr>
            <p:ph type="title"/>
          </p:nvPr>
        </p:nvSpPr>
        <p:spPr/>
        <p:txBody>
          <a:bodyPr>
            <a:normAutofit fontScale="90000"/>
          </a:bodyPr>
          <a:lstStyle/>
          <a:p>
            <a:r>
              <a:rPr lang="en-US">
                <a:latin typeface="Museo Slab 500"/>
              </a:rPr>
              <a:t>READ Training Collection</a:t>
            </a:r>
            <a:br>
              <a:rPr lang="en-US">
                <a:latin typeface="Museo Slab 500"/>
              </a:rPr>
            </a:br>
            <a:r>
              <a:rPr lang="en-US">
                <a:latin typeface="Museo Slab 500"/>
              </a:rPr>
              <a:t>Screenshots for How to Add the Teacher Designation in COOL (3 of 3)</a:t>
            </a:r>
            <a:endParaRPr lang="en-US"/>
          </a:p>
        </p:txBody>
      </p:sp>
      <p:sp>
        <p:nvSpPr>
          <p:cNvPr id="4" name="Slide Number Placeholder 3">
            <a:extLst>
              <a:ext uri="{FF2B5EF4-FFF2-40B4-BE49-F238E27FC236}">
                <a16:creationId xmlns:a16="http://schemas.microsoft.com/office/drawing/2014/main" id="{3F7BA257-1022-0B24-7CED-86A919161674}"/>
              </a:ext>
            </a:extLst>
          </p:cNvPr>
          <p:cNvSpPr>
            <a:spLocks noGrp="1"/>
          </p:cNvSpPr>
          <p:nvPr>
            <p:ph type="sldNum" sz="quarter" idx="12"/>
          </p:nvPr>
        </p:nvSpPr>
        <p:spPr/>
        <p:txBody>
          <a:bodyPr/>
          <a:lstStyle/>
          <a:p>
            <a:fld id="{C479D5F6-EDCB-402A-AC08-4943A1820E8F}" type="slidenum">
              <a:rPr lang="en-US" smtClean="0"/>
              <a:pPr/>
              <a:t>58</a:t>
            </a:fld>
            <a:endParaRPr lang="en-US"/>
          </a:p>
        </p:txBody>
      </p:sp>
      <p:sp>
        <p:nvSpPr>
          <p:cNvPr id="5" name="Content Placeholder 4">
            <a:extLst>
              <a:ext uri="{FF2B5EF4-FFF2-40B4-BE49-F238E27FC236}">
                <a16:creationId xmlns:a16="http://schemas.microsoft.com/office/drawing/2014/main" id="{31E75B4C-3B66-B109-7A4F-A4A009C069BE}"/>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6" name="Content Placeholder 5">
            <a:extLst>
              <a:ext uri="{FF2B5EF4-FFF2-40B4-BE49-F238E27FC236}">
                <a16:creationId xmlns:a16="http://schemas.microsoft.com/office/drawing/2014/main" id="{DBAA9F54-A12F-1729-5E5A-4D15ED4EF22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
        <p:nvSpPr>
          <p:cNvPr id="9" name="Content Placeholder 8">
            <a:extLst>
              <a:ext uri="{FF2B5EF4-FFF2-40B4-BE49-F238E27FC236}">
                <a16:creationId xmlns:a16="http://schemas.microsoft.com/office/drawing/2014/main" id="{DE2BBDE5-ECDD-76B7-CAE6-1C937743CD89}"/>
              </a:ext>
            </a:extLst>
          </p:cNvPr>
          <p:cNvSpPr>
            <a:spLocks noGrp="1"/>
          </p:cNvSpPr>
          <p:nvPr>
            <p:ph idx="1"/>
          </p:nvPr>
        </p:nvSpPr>
        <p:spPr>
          <a:xfrm>
            <a:off x="751937" y="1554480"/>
            <a:ext cx="4850920" cy="4351338"/>
          </a:xfrm>
        </p:spPr>
        <p:txBody>
          <a:bodyPr vert="horz" lIns="0" tIns="0" rIns="0" bIns="0" rtlCol="0" anchor="t">
            <a:normAutofit/>
          </a:bodyPr>
          <a:lstStyle/>
          <a:p>
            <a:pPr marL="0" indent="0">
              <a:buNone/>
            </a:pPr>
            <a:r>
              <a:rPr lang="en-US">
                <a:latin typeface="Trebuchet MS"/>
              </a:rPr>
              <a:t>Directions for uploading a certificate of completion to COOL are found in the green box here.</a:t>
            </a:r>
            <a:endParaRPr lang="en-US"/>
          </a:p>
          <a:p>
            <a:pPr marL="0" indent="0">
              <a:buNone/>
            </a:pPr>
            <a:endParaRPr lang="en-US"/>
          </a:p>
          <a:p>
            <a:pPr marL="0" indent="0">
              <a:buNone/>
            </a:pPr>
            <a:r>
              <a:rPr lang="en-US">
                <a:latin typeface="Trebuchet MS"/>
              </a:rPr>
              <a:t>These are also linked on the website </a:t>
            </a:r>
            <a:r>
              <a:rPr lang="en-US">
                <a:latin typeface="Trebuchet MS"/>
                <a:hlinkClick r:id="rId2"/>
              </a:rPr>
              <a:t>here</a:t>
            </a:r>
            <a:r>
              <a:rPr lang="en-US">
                <a:latin typeface="Trebuchet MS"/>
              </a:rPr>
              <a:t>.</a:t>
            </a:r>
            <a:endParaRPr lang="en-US"/>
          </a:p>
          <a:p>
            <a:pPr marL="0" indent="0">
              <a:buNone/>
            </a:pPr>
            <a:endParaRPr lang="en-US"/>
          </a:p>
          <a:p>
            <a:pPr marL="0" indent="0">
              <a:buNone/>
            </a:pPr>
            <a:r>
              <a:rPr lang="en-US">
                <a:latin typeface="Trebuchet MS"/>
              </a:rPr>
              <a:t>Instructions for adding the administrator designation can be found </a:t>
            </a:r>
            <a:r>
              <a:rPr lang="en-US">
                <a:latin typeface="Trebuchet MS"/>
                <a:hlinkClick r:id="rId3"/>
              </a:rPr>
              <a:t>here</a:t>
            </a:r>
            <a:r>
              <a:rPr lang="en-US">
                <a:latin typeface="Trebuchet MS"/>
              </a:rPr>
              <a:t>. </a:t>
            </a:r>
            <a:endParaRPr lang="en-US"/>
          </a:p>
          <a:p>
            <a:pPr marL="342900" indent="-342900"/>
            <a:endParaRPr lang="en-US"/>
          </a:p>
          <a:p>
            <a:endParaRPr lang="en-US"/>
          </a:p>
          <a:p>
            <a:endParaRPr lang="en-US"/>
          </a:p>
          <a:p>
            <a:endParaRPr lang="en-US"/>
          </a:p>
          <a:p>
            <a:pPr marL="0" indent="0">
              <a:buNone/>
            </a:pPr>
            <a:endParaRPr lang="en-US"/>
          </a:p>
          <a:p>
            <a:pPr marL="342900" indent="-342900"/>
            <a:endParaRPr lang="en-US"/>
          </a:p>
          <a:p>
            <a:endParaRPr lang="en-US"/>
          </a:p>
          <a:p>
            <a:endParaRPr lang="en-US"/>
          </a:p>
          <a:p>
            <a:endParaRPr lang="en-US"/>
          </a:p>
          <a:p>
            <a:endParaRPr lang="en-US"/>
          </a:p>
          <a:p>
            <a:endParaRPr lang="en-US"/>
          </a:p>
          <a:p>
            <a:endParaRPr lang="en-US"/>
          </a:p>
          <a:p>
            <a:endParaRPr lang="en-US"/>
          </a:p>
        </p:txBody>
      </p:sp>
      <p:pic>
        <p:nvPicPr>
          <p:cNvPr id="8" name="Picture 7" descr="A screenshot of a computer program&#10;&#10;Description automatically generated">
            <a:extLst>
              <a:ext uri="{FF2B5EF4-FFF2-40B4-BE49-F238E27FC236}">
                <a16:creationId xmlns:a16="http://schemas.microsoft.com/office/drawing/2014/main" id="{C9A28F23-76F8-E493-EFDA-AD7E9D663E11}"/>
              </a:ext>
            </a:extLst>
          </p:cNvPr>
          <p:cNvPicPr>
            <a:picLocks noChangeAspect="1"/>
          </p:cNvPicPr>
          <p:nvPr/>
        </p:nvPicPr>
        <p:blipFill>
          <a:blip r:embed="rId4"/>
          <a:stretch>
            <a:fillRect/>
          </a:stretch>
        </p:blipFill>
        <p:spPr>
          <a:xfrm>
            <a:off x="5850237" y="968226"/>
            <a:ext cx="5667375" cy="5381625"/>
          </a:xfrm>
          <a:prstGeom prst="rect">
            <a:avLst/>
          </a:prstGeom>
        </p:spPr>
      </p:pic>
    </p:spTree>
    <p:extLst>
      <p:ext uri="{BB962C8B-B14F-4D97-AF65-F5344CB8AC3E}">
        <p14:creationId xmlns:p14="http://schemas.microsoft.com/office/powerpoint/2010/main" val="1320593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4AC-9713-F9CE-2A73-195AD8B41B81}"/>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Recordings and Resources</a:t>
            </a:r>
          </a:p>
        </p:txBody>
      </p:sp>
      <p:sp>
        <p:nvSpPr>
          <p:cNvPr id="3" name="Content Placeholder 2">
            <a:extLst>
              <a:ext uri="{FF2B5EF4-FFF2-40B4-BE49-F238E27FC236}">
                <a16:creationId xmlns:a16="http://schemas.microsoft.com/office/drawing/2014/main" id="{5EE4D7D7-5968-DD0B-439A-E228ACA1E1FE}"/>
              </a:ext>
            </a:extLst>
          </p:cNvPr>
          <p:cNvSpPr>
            <a:spLocks noGrp="1"/>
          </p:cNvSpPr>
          <p:nvPr>
            <p:ph idx="1"/>
          </p:nvPr>
        </p:nvSpPr>
        <p:spPr>
          <a:xfrm>
            <a:off x="755073" y="1499062"/>
            <a:ext cx="10598727" cy="4836246"/>
          </a:xfrm>
        </p:spPr>
        <p:txBody>
          <a:bodyPr vert="horz" lIns="0" tIns="0" rIns="0" bIns="0" rtlCol="0" anchor="t">
            <a:normAutofit fontScale="92500" lnSpcReduction="20000"/>
          </a:bodyPr>
          <a:lstStyle/>
          <a:p>
            <a:pPr marL="0" indent="0">
              <a:buNone/>
            </a:pPr>
            <a:r>
              <a:rPr lang="en-US" u="sng">
                <a:latin typeface="Trebuchet MS"/>
                <a:cs typeface="Segoe UI"/>
              </a:rPr>
              <a:t>Recordings</a:t>
            </a:r>
            <a:r>
              <a:rPr lang="en-US" sz="2400" u="sng">
                <a:latin typeface="Trebuchet MS"/>
                <a:cs typeface="Segoe UI"/>
              </a:rPr>
              <a:t>:</a:t>
            </a:r>
          </a:p>
          <a:p>
            <a:pPr marL="0" indent="0">
              <a:buNone/>
            </a:pPr>
            <a:r>
              <a:rPr lang="en-US" sz="2400">
                <a:latin typeface="Trebuchet MS"/>
                <a:cs typeface="Segoe UI"/>
              </a:rPr>
              <a:t>Thursday, 6/27 - Slides have been posted </a:t>
            </a:r>
            <a:r>
              <a:rPr lang="en-US" sz="2400">
                <a:latin typeface="Trebuchet MS"/>
                <a:cs typeface="Segoe UI"/>
                <a:hlinkClick r:id="rId3"/>
              </a:rPr>
              <a:t>here</a:t>
            </a:r>
            <a:r>
              <a:rPr lang="en-US" sz="2400">
                <a:latin typeface="Trebuchet MS"/>
                <a:cs typeface="Segoe UI"/>
              </a:rPr>
              <a:t>.</a:t>
            </a:r>
          </a:p>
          <a:p>
            <a:pPr marL="0" indent="0">
              <a:buNone/>
            </a:pPr>
            <a:r>
              <a:rPr lang="en-US" sz="2400">
                <a:latin typeface="Trebuchet MS"/>
                <a:cs typeface="Segoe UI"/>
              </a:rPr>
              <a:t>Thursday, 7/11 - </a:t>
            </a:r>
            <a:r>
              <a:rPr lang="en-US">
                <a:latin typeface="Trebuchet MS"/>
                <a:cs typeface="Segoe UI"/>
              </a:rPr>
              <a:t>Recording has been posted </a:t>
            </a:r>
            <a:r>
              <a:rPr lang="en-US">
                <a:solidFill>
                  <a:srgbClr val="488BC9"/>
                </a:solidFill>
                <a:latin typeface="Trebuchet MS"/>
                <a:cs typeface="Segoe UI"/>
                <a:hlinkClick r:id="rId4">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r>
              <a:rPr lang="en-US" sz="2400">
                <a:latin typeface="Trebuchet MS"/>
                <a:cs typeface="Segoe UI"/>
              </a:rPr>
              <a:t>Thursday, 7/25 - </a:t>
            </a:r>
            <a:r>
              <a:rPr lang="en-US">
                <a:latin typeface="Trebuchet MS"/>
                <a:cs typeface="Segoe UI"/>
              </a:rPr>
              <a:t>Recording has been posted </a:t>
            </a:r>
            <a:r>
              <a:rPr lang="en-US" sz="2400">
                <a:solidFill>
                  <a:srgbClr val="488BC9"/>
                </a:solidFill>
                <a:latin typeface="Trebuchet MS"/>
                <a:cs typeface="Segoe UI"/>
                <a:hlinkClick r:id="rId5">
                  <a:extLst>
                    <a:ext uri="{A12FA001-AC4F-418D-AE19-62706E023703}">
                      <ahyp:hlinkClr xmlns:ahyp="http://schemas.microsoft.com/office/drawing/2018/hyperlinkcolor" val="tx"/>
                    </a:ext>
                  </a:extLst>
                </a:hlinkClick>
              </a:rPr>
              <a:t>here</a:t>
            </a:r>
            <a:r>
              <a:rPr lang="en-US" sz="2400">
                <a:latin typeface="Trebuchet MS"/>
                <a:cs typeface="Segoe UI"/>
              </a:rPr>
              <a:t>.</a:t>
            </a:r>
            <a:r>
              <a:rPr lang="en-US">
                <a:latin typeface="Trebuchet MS"/>
                <a:cs typeface="Segoe UI"/>
              </a:rPr>
              <a:t> </a:t>
            </a:r>
            <a:endParaRPr lang="en-US" sz="2400">
              <a:latin typeface="Trebuchet MS"/>
              <a:cs typeface="Segoe UI"/>
            </a:endParaRPr>
          </a:p>
          <a:p>
            <a:pPr marL="0" indent="0">
              <a:buNone/>
            </a:pPr>
            <a:r>
              <a:rPr lang="en-US" sz="2400">
                <a:latin typeface="Trebuchet MS"/>
                <a:cs typeface="Segoe UI"/>
              </a:rPr>
              <a:t>Thursday, 8/8 - </a:t>
            </a:r>
            <a:r>
              <a:rPr lang="en-US">
                <a:latin typeface="Trebuchet MS"/>
                <a:cs typeface="Segoe UI"/>
              </a:rPr>
              <a:t>Recording has been posted </a:t>
            </a:r>
            <a:r>
              <a:rPr lang="en-US">
                <a:solidFill>
                  <a:srgbClr val="488BC9"/>
                </a:solidFill>
                <a:latin typeface="Trebuchet MS"/>
                <a:cs typeface="Segoe UI"/>
                <a:hlinkClick r:id="rId6">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endParaRPr lang="en-US" sz="2400">
              <a:latin typeface="Trebuchet MS"/>
              <a:cs typeface="Segoe UI"/>
            </a:endParaRPr>
          </a:p>
          <a:p>
            <a:pPr marL="0" indent="0">
              <a:buNone/>
            </a:pPr>
            <a:r>
              <a:rPr lang="en-US" sz="2400" u="sng">
                <a:latin typeface="Trebuchet MS"/>
                <a:cs typeface="Segoe UI"/>
              </a:rPr>
              <a:t>Resources:</a:t>
            </a:r>
            <a:r>
              <a:rPr lang="en-US" sz="2400">
                <a:latin typeface="Trebuchet MS"/>
                <a:cs typeface="Segoe UI"/>
              </a:rPr>
              <a:t> </a:t>
            </a:r>
          </a:p>
          <a:p>
            <a:pPr marL="0" indent="0">
              <a:buNone/>
            </a:pPr>
            <a:r>
              <a:rPr lang="en-US">
                <a:latin typeface="Trebuchet MS"/>
                <a:cs typeface="Segoe UI"/>
              </a:rPr>
              <a:t>Cognos Report 1: READ Training Educators Reported in Prior Years (select 24-25)</a:t>
            </a:r>
          </a:p>
          <a:p>
            <a:pPr marL="0" indent="0">
              <a:buNone/>
            </a:pPr>
            <a:r>
              <a:rPr lang="en-US">
                <a:latin typeface="Trebuchet MS"/>
                <a:cs typeface="Segoe UI"/>
              </a:rPr>
              <a:t>Cognos Report 2: HR December Educators and READ Training Status (select 23-24)</a:t>
            </a:r>
          </a:p>
          <a:p>
            <a:pPr marL="0" indent="0">
              <a:buNone/>
            </a:pPr>
            <a:r>
              <a:rPr lang="en-US" sz="2400">
                <a:latin typeface="Trebuchet MS"/>
                <a:cs typeface="Segoe UI"/>
                <a:hlinkClick r:id="rId7"/>
              </a:rPr>
              <a:t>24-25 File Layout</a:t>
            </a:r>
            <a:endParaRPr lang="en-US" sz="2400">
              <a:latin typeface="Trebuchet MS"/>
              <a:cs typeface="Segoe UI"/>
            </a:endParaRPr>
          </a:p>
          <a:p>
            <a:pPr marL="0" indent="0">
              <a:buNone/>
            </a:pPr>
            <a:r>
              <a:rPr lang="en-US">
                <a:latin typeface="Trebuchet MS"/>
                <a:cs typeface="Segoe UI"/>
                <a:hlinkClick r:id="rId8"/>
              </a:rPr>
              <a:t>Business Rules</a:t>
            </a:r>
          </a:p>
          <a:p>
            <a:pPr marL="0" indent="0">
              <a:buNone/>
            </a:pPr>
            <a:r>
              <a:rPr lang="en-US" sz="2400">
                <a:latin typeface="Trebuchet MS"/>
                <a:cs typeface="Segoe UI"/>
                <a:hlinkClick r:id="rId8"/>
              </a:rPr>
              <a:t>READ Training Website</a:t>
            </a:r>
            <a:endParaRPr lang="en-US" sz="2400">
              <a:latin typeface="Trebuchet MS"/>
              <a:cs typeface="Segoe UI"/>
            </a:endParaRPr>
          </a:p>
          <a:p>
            <a:pPr marL="0" indent="0">
              <a:buNone/>
            </a:pPr>
            <a:r>
              <a:rPr lang="en-US">
                <a:latin typeface="Trebuchet MS"/>
                <a:cs typeface="Segoe UI"/>
                <a:hlinkClick r:id="rId9"/>
              </a:rPr>
              <a:t>Data Collection Guide</a:t>
            </a:r>
            <a:r>
              <a:rPr lang="en-US">
                <a:latin typeface="Trebuchet MS"/>
                <a:cs typeface="Segoe UI"/>
              </a:rPr>
              <a:t> – Updated for 2024-25</a:t>
            </a:r>
            <a:endParaRPr lang="en-US">
              <a:cs typeface="Segoe UI"/>
            </a:endParaRPr>
          </a:p>
          <a:p>
            <a:endParaRPr lang="en-US"/>
          </a:p>
        </p:txBody>
      </p:sp>
      <p:sp>
        <p:nvSpPr>
          <p:cNvPr id="4" name="Slide Number Placeholder 3">
            <a:extLst>
              <a:ext uri="{FF2B5EF4-FFF2-40B4-BE49-F238E27FC236}">
                <a16:creationId xmlns:a16="http://schemas.microsoft.com/office/drawing/2014/main" id="{42559236-56CC-422F-1BE4-25F81A49CE08}"/>
              </a:ext>
            </a:extLst>
          </p:cNvPr>
          <p:cNvSpPr>
            <a:spLocks noGrp="1"/>
          </p:cNvSpPr>
          <p:nvPr>
            <p:ph type="sldNum" sz="quarter" idx="12"/>
          </p:nvPr>
        </p:nvSpPr>
        <p:spPr/>
        <p:txBody>
          <a:bodyPr/>
          <a:lstStyle/>
          <a:p>
            <a:fld id="{C479D5F6-EDCB-402A-AC08-4943A1820E8F}" type="slidenum">
              <a:rPr lang="en-US" smtClean="0"/>
              <a:pPr/>
              <a:t>59</a:t>
            </a:fld>
            <a:endParaRPr lang="en-US"/>
          </a:p>
        </p:txBody>
      </p:sp>
      <p:sp>
        <p:nvSpPr>
          <p:cNvPr id="7" name="Content Placeholder 6">
            <a:extLst>
              <a:ext uri="{FF2B5EF4-FFF2-40B4-BE49-F238E27FC236}">
                <a16:creationId xmlns:a16="http://schemas.microsoft.com/office/drawing/2014/main" id="{276AF4E3-9002-D30F-7D63-7FFDFA9420EF}"/>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85B8FC52-284B-9AD8-794B-3D6D8BCBDE03}"/>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42310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CDC3E6-A752-B688-8F1C-9EBFB7DF14A9}"/>
              </a:ext>
            </a:extLst>
          </p:cNvPr>
          <p:cNvSpPr>
            <a:spLocks noGrp="1"/>
          </p:cNvSpPr>
          <p:nvPr>
            <p:ph type="ctrTitle"/>
          </p:nvPr>
        </p:nvSpPr>
        <p:spPr/>
        <p:txBody>
          <a:bodyPr/>
          <a:lstStyle/>
          <a:p>
            <a:r>
              <a:rPr lang="en-US"/>
              <a:t>S-EBT</a:t>
            </a:r>
          </a:p>
        </p:txBody>
      </p:sp>
      <p:sp>
        <p:nvSpPr>
          <p:cNvPr id="6" name="Content Placeholder 5">
            <a:extLst>
              <a:ext uri="{FF2B5EF4-FFF2-40B4-BE49-F238E27FC236}">
                <a16:creationId xmlns:a16="http://schemas.microsoft.com/office/drawing/2014/main" id="{5FC025D7-0D85-1169-BB68-26BEB49E154D}"/>
              </a:ext>
            </a:extLst>
          </p:cNvPr>
          <p:cNvSpPr>
            <a:spLocks noGrp="1"/>
          </p:cNvSpPr>
          <p:nvPr>
            <p:ph sz="quarter" idx="13"/>
          </p:nvPr>
        </p:nvSpPr>
        <p:spPr/>
        <p:txBody>
          <a:bodyPr/>
          <a:lstStyle/>
          <a:p>
            <a:r>
              <a:rPr lang="en-US"/>
              <a:t>Collin Slutzky</a:t>
            </a:r>
          </a:p>
        </p:txBody>
      </p:sp>
      <p:sp>
        <p:nvSpPr>
          <p:cNvPr id="4" name="Slide Number Placeholder 3">
            <a:extLst>
              <a:ext uri="{FF2B5EF4-FFF2-40B4-BE49-F238E27FC236}">
                <a16:creationId xmlns:a16="http://schemas.microsoft.com/office/drawing/2014/main" id="{8D3B8CAA-FC0E-01A0-0431-3A256E164785}"/>
              </a:ext>
            </a:extLst>
          </p:cNvPr>
          <p:cNvSpPr>
            <a:spLocks noGrp="1"/>
          </p:cNvSpPr>
          <p:nvPr>
            <p:ph type="sldNum" sz="quarter" idx="12"/>
          </p:nvPr>
        </p:nvSpPr>
        <p:spPr/>
        <p:txBody>
          <a:bodyPr/>
          <a:lstStyle/>
          <a:p>
            <a:fld id="{C479D5F6-EDCB-402A-AC08-4943A1820E8F}" type="slidenum">
              <a:rPr lang="en-US" smtClean="0"/>
              <a:pPr/>
              <a:t>60</a:t>
            </a:fld>
            <a:endParaRPr lang="en-US"/>
          </a:p>
        </p:txBody>
      </p:sp>
    </p:spTree>
    <p:extLst>
      <p:ext uri="{BB962C8B-B14F-4D97-AF65-F5344CB8AC3E}">
        <p14:creationId xmlns:p14="http://schemas.microsoft.com/office/powerpoint/2010/main" val="1232470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latin typeface="Museo Slab 500"/>
              </a:rPr>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sz="half" idx="1"/>
          </p:nvPr>
        </p:nvSpPr>
        <p:spPr/>
        <p:txBody>
          <a:bodyPr vert="horz" lIns="68580" tIns="34290" rIns="68580" bIns="34290" rtlCol="0" anchor="t">
            <a:noAutofit/>
          </a:bodyPr>
          <a:lstStyle/>
          <a:p>
            <a:pPr>
              <a:lnSpc>
                <a:spcPct val="120000"/>
              </a:lnSpc>
              <a:buFont typeface="Arial" panose="020B0604020202020204" pitchFamily="34" charset="0"/>
              <a:buChar char="•"/>
            </a:pPr>
            <a:r>
              <a:rPr lang="en-US">
                <a:solidFill>
                  <a:srgbClr val="000000"/>
                </a:solidFill>
                <a:latin typeface="Trebuchet MS"/>
              </a:rPr>
              <a:t>Corrections will be accepted from May 22</a:t>
            </a:r>
            <a:r>
              <a:rPr lang="en-US" baseline="30000">
                <a:solidFill>
                  <a:srgbClr val="000000"/>
                </a:solidFill>
                <a:latin typeface="Trebuchet MS"/>
              </a:rPr>
              <a:t>nd</a:t>
            </a:r>
            <a:r>
              <a:rPr lang="en-US">
                <a:solidFill>
                  <a:srgbClr val="000000"/>
                </a:solidFill>
                <a:latin typeface="Trebuchet MS"/>
              </a:rPr>
              <a:t> to August 30</a:t>
            </a:r>
            <a:r>
              <a:rPr lang="en-US" baseline="30000">
                <a:solidFill>
                  <a:srgbClr val="000000"/>
                </a:solidFill>
                <a:latin typeface="Trebuchet MS"/>
              </a:rPr>
              <a:t>th</a:t>
            </a:r>
            <a:endParaRPr lang="en-US">
              <a:solidFill>
                <a:srgbClr val="000000"/>
              </a:solidFill>
              <a:latin typeface="Trebuchet MS"/>
            </a:endParaRPr>
          </a:p>
          <a:p>
            <a:pPr>
              <a:lnSpc>
                <a:spcPct val="120000"/>
              </a:lnSpc>
              <a:buFont typeface="Arial" panose="020B0604020202020204" pitchFamily="34" charset="0"/>
              <a:buChar char="•"/>
            </a:pPr>
            <a:r>
              <a:rPr lang="en-US">
                <a:solidFill>
                  <a:srgbClr val="000000"/>
                </a:solidFill>
                <a:latin typeface="Trebuchet MS"/>
              </a:rPr>
              <a:t>Use the corrections period for:</a:t>
            </a:r>
          </a:p>
          <a:p>
            <a:pPr lvl="1">
              <a:lnSpc>
                <a:spcPct val="120000"/>
              </a:lnSpc>
            </a:pPr>
            <a:r>
              <a:rPr lang="en-US" sz="2100">
                <a:solidFill>
                  <a:srgbClr val="000000"/>
                </a:solidFill>
                <a:latin typeface="Trebuchet MS"/>
              </a:rPr>
              <a:t>Errors in submitted student data</a:t>
            </a:r>
          </a:p>
          <a:p>
            <a:pPr lvl="1">
              <a:lnSpc>
                <a:spcPct val="120000"/>
              </a:lnSpc>
            </a:pPr>
            <a:r>
              <a:rPr lang="en-US" sz="2100">
                <a:solidFill>
                  <a:srgbClr val="000000"/>
                </a:solidFill>
                <a:latin typeface="Trebuchet MS"/>
              </a:rPr>
              <a:t>Adding students who were accidentally missed</a:t>
            </a:r>
          </a:p>
          <a:p>
            <a:pPr lvl="1">
              <a:lnSpc>
                <a:spcPct val="120000"/>
              </a:lnSpc>
            </a:pPr>
            <a:r>
              <a:rPr lang="en-US" sz="2100">
                <a:solidFill>
                  <a:srgbClr val="000000"/>
                </a:solidFill>
                <a:latin typeface="Trebuchet MS"/>
              </a:rPr>
              <a:t>Including students that became newly eligible after April 30</a:t>
            </a:r>
            <a:r>
              <a:rPr lang="en-US" sz="2100" baseline="30000">
                <a:solidFill>
                  <a:srgbClr val="000000"/>
                </a:solidFill>
                <a:latin typeface="Trebuchet MS"/>
              </a:rPr>
              <a:t>th</a:t>
            </a:r>
            <a:r>
              <a:rPr lang="en-US" sz="2100">
                <a:solidFill>
                  <a:srgbClr val="000000"/>
                </a:solidFill>
                <a:latin typeface="Trebuchet MS"/>
              </a:rPr>
              <a:t> </a:t>
            </a:r>
          </a:p>
          <a:p>
            <a:pPr lvl="1">
              <a:lnSpc>
                <a:spcPct val="120000"/>
              </a:lnSpc>
            </a:pPr>
            <a:r>
              <a:rPr lang="en-US" sz="2100">
                <a:solidFill>
                  <a:srgbClr val="000000"/>
                </a:solidFill>
                <a:latin typeface="Trebuchet MS"/>
              </a:rPr>
              <a:t>Capturing students who enrolled in your district after April 30</a:t>
            </a:r>
            <a:r>
              <a:rPr lang="en-US" sz="2100" baseline="30000">
                <a:solidFill>
                  <a:srgbClr val="000000"/>
                </a:solidFill>
                <a:latin typeface="Trebuchet MS"/>
              </a:rPr>
              <a:t>th</a:t>
            </a:r>
            <a:endParaRPr lang="en-US" sz="2100">
              <a:solidFill>
                <a:srgbClr val="000000"/>
              </a:solidFill>
              <a:latin typeface="Trebuchet MS"/>
            </a:endParaRPr>
          </a:p>
          <a:p>
            <a:pPr lvl="1">
              <a:lnSpc>
                <a:spcPct val="120000"/>
              </a:lnSpc>
            </a:pPr>
            <a:r>
              <a:rPr lang="en-US" sz="2100">
                <a:solidFill>
                  <a:srgbClr val="000000"/>
                </a:solidFill>
                <a:latin typeface="Trebuchet MS"/>
              </a:rPr>
              <a:t>Updating addresses that have changed</a:t>
            </a:r>
          </a:p>
          <a:p>
            <a:pPr>
              <a:lnSpc>
                <a:spcPct val="120000"/>
              </a:lnSpc>
            </a:pPr>
            <a:r>
              <a:rPr lang="en-US" sz="2500">
                <a:solidFill>
                  <a:srgbClr val="000000"/>
                </a:solidFill>
                <a:latin typeface="Trebuchet MS"/>
              </a:rPr>
              <a:t>We encourage you to download a new full report from your SIS vendor to ensure you are uploading the most current data</a:t>
            </a:r>
          </a:p>
          <a:p>
            <a:pPr>
              <a:lnSpc>
                <a:spcPct val="120000"/>
              </a:lnSpc>
              <a:buFont typeface="Arial" panose="020B0604020202020204" pitchFamily="34" charset="0"/>
              <a:buChar char="•"/>
            </a:pPr>
            <a:endParaRPr lang="en-US">
              <a:solidFill>
                <a:srgbClr val="000000"/>
              </a:solidFill>
              <a:latin typeface="Trebuchet MS"/>
            </a:endParaRPr>
          </a:p>
          <a:p>
            <a:pPr>
              <a:lnSpc>
                <a:spcPct val="120000"/>
              </a:lnSpc>
              <a:buFont typeface="Arial" panose="020B0604020202020204" pitchFamily="34" charset="0"/>
              <a:buChar char="•"/>
            </a:pPr>
            <a:endParaRPr lang="en-US">
              <a:solidFill>
                <a:srgbClr val="000000"/>
              </a:solidFill>
              <a:latin typeface="Trebuchet MS"/>
            </a:endParaRPr>
          </a:p>
          <a:p>
            <a:pPr marL="0" indent="0">
              <a:buNone/>
            </a:pPr>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61</a:t>
            </a:fld>
            <a:endParaRPr lang="en-US"/>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3"/>
          </p:nvPr>
        </p:nvSpPr>
        <p:spPr/>
        <p:txBody>
          <a:bodyPr/>
          <a:lstStyle/>
          <a:p>
            <a:r>
              <a:rPr lang="en-US"/>
              <a:t>Summer EBT</a:t>
            </a:r>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4"/>
          </p:nvPr>
        </p:nvSpPr>
        <p:spPr>
          <a:xfrm>
            <a:off x="5911542" y="6356351"/>
            <a:ext cx="3294459" cy="271463"/>
          </a:xfrm>
        </p:spPr>
        <p:txBody>
          <a:bodyPr>
            <a:normAutofit fontScale="92500" lnSpcReduction="20000"/>
          </a:bodyPr>
          <a:lstStyle/>
          <a:p>
            <a:r>
              <a:rPr lang="en-US"/>
              <a:t>s-ebt@cde.state.co.us</a:t>
            </a:r>
          </a:p>
        </p:txBody>
      </p:sp>
    </p:spTree>
    <p:extLst>
      <p:ext uri="{BB962C8B-B14F-4D97-AF65-F5344CB8AC3E}">
        <p14:creationId xmlns:p14="http://schemas.microsoft.com/office/powerpoint/2010/main" val="2365850526"/>
      </p:ext>
    </p:extLst>
  </p:cSld>
  <p:clrMapOvr>
    <a:masterClrMapping/>
  </p:clrMapOvr>
  <p:extLst>
    <p:ext uri="{6950BFC3-D8DA-4A85-94F7-54DA5524770B}">
      <p188:commentRel xmlns:p188="http://schemas.microsoft.com/office/powerpoint/2018/8/main" r:id="rId3"/>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t>How to Submit Corrections</a:t>
            </a:r>
          </a:p>
        </p:txBody>
      </p:sp>
      <p:sp>
        <p:nvSpPr>
          <p:cNvPr id="3" name="Content Placeholder 2">
            <a:extLst>
              <a:ext uri="{FF2B5EF4-FFF2-40B4-BE49-F238E27FC236}">
                <a16:creationId xmlns:a16="http://schemas.microsoft.com/office/drawing/2014/main" id="{6F2F58C4-4C5B-8493-9517-E6DF83B3D0BA}"/>
              </a:ext>
            </a:extLst>
          </p:cNvPr>
          <p:cNvSpPr>
            <a:spLocks noGrp="1"/>
          </p:cNvSpPr>
          <p:nvPr>
            <p:ph sz="half" idx="1"/>
          </p:nvPr>
        </p:nvSpPr>
        <p:spPr>
          <a:xfrm>
            <a:off x="2152650" y="1554480"/>
            <a:ext cx="7886700" cy="4705643"/>
          </a:xfrm>
        </p:spPr>
        <p:txBody>
          <a:bodyPr>
            <a:normAutofit/>
          </a:bodyPr>
          <a:lstStyle/>
          <a:p>
            <a:r>
              <a:rPr lang="en-US"/>
              <a:t>You must email </a:t>
            </a:r>
            <a:r>
              <a:rPr lang="en-US">
                <a:hlinkClick r:id="rId2"/>
              </a:rPr>
              <a:t>s-ebt@cde.state.co.us</a:t>
            </a:r>
            <a:r>
              <a:rPr lang="en-US"/>
              <a:t> for us to unlock your collection </a:t>
            </a:r>
          </a:p>
          <a:p>
            <a:r>
              <a:rPr lang="en-US"/>
              <a:t>The file format for corrections is identical to the format of the original collection</a:t>
            </a:r>
          </a:p>
          <a:p>
            <a:r>
              <a:rPr lang="en-US"/>
              <a:t>Your corrected file must include all students you submitted during the initial collection</a:t>
            </a:r>
          </a:p>
          <a:p>
            <a:pPr lvl="1"/>
            <a:r>
              <a:rPr lang="en-US" sz="2100"/>
              <a:t>Correction files with fewer students will cause an error in Data Pipeline</a:t>
            </a:r>
          </a:p>
          <a:p>
            <a:r>
              <a:rPr lang="en-US"/>
              <a:t>When uploading your data in Pipeline, select the “Replace” option for Upload Type</a:t>
            </a:r>
          </a:p>
          <a:p>
            <a:r>
              <a:rPr lang="en-US"/>
              <a:t>We will be available for office hours as needed to help during the corrections period</a:t>
            </a:r>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62</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a:xfrm>
            <a:off x="5911541" y="6356350"/>
            <a:ext cx="3295130" cy="362338"/>
          </a:xfrm>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65F3BC-1F37-63BB-F438-BFF765237B96}"/>
              </a:ext>
            </a:extLst>
          </p:cNvPr>
          <p:cNvSpPr>
            <a:spLocks noGrp="1"/>
          </p:cNvSpPr>
          <p:nvPr>
            <p:ph type="title"/>
          </p:nvPr>
        </p:nvSpPr>
        <p:spPr/>
        <p:txBody>
          <a:bodyPr/>
          <a:lstStyle/>
          <a:p>
            <a:r>
              <a:rPr lang="en-US"/>
              <a:t>S-EBT File Layout</a:t>
            </a:r>
          </a:p>
        </p:txBody>
      </p:sp>
      <p:graphicFrame>
        <p:nvGraphicFramePr>
          <p:cNvPr id="31" name="Content Placeholder 27">
            <a:extLst>
              <a:ext uri="{FF2B5EF4-FFF2-40B4-BE49-F238E27FC236}">
                <a16:creationId xmlns:a16="http://schemas.microsoft.com/office/drawing/2014/main" id="{19110EC2-EE0A-1FB9-031F-643D78600392}"/>
              </a:ext>
            </a:extLst>
          </p:cNvPr>
          <p:cNvGraphicFramePr>
            <a:graphicFrameLocks noGrp="1"/>
          </p:cNvGraphicFramePr>
          <p:nvPr>
            <p:ph idx="1"/>
          </p:nvPr>
        </p:nvGraphicFramePr>
        <p:xfrm>
          <a:off x="1788034" y="1008804"/>
          <a:ext cx="8615932" cy="4593851"/>
        </p:xfrm>
        <a:graphic>
          <a:graphicData uri="http://schemas.openxmlformats.org/drawingml/2006/table">
            <a:tbl>
              <a:tblPr firstRow="1"/>
              <a:tblGrid>
                <a:gridCol w="513260">
                  <a:extLst>
                    <a:ext uri="{9D8B030D-6E8A-4147-A177-3AD203B41FA5}">
                      <a16:colId xmlns:a16="http://schemas.microsoft.com/office/drawing/2014/main" val="41291250"/>
                    </a:ext>
                  </a:extLst>
                </a:gridCol>
                <a:gridCol w="2542701">
                  <a:extLst>
                    <a:ext uri="{9D8B030D-6E8A-4147-A177-3AD203B41FA5}">
                      <a16:colId xmlns:a16="http://schemas.microsoft.com/office/drawing/2014/main" val="3100980506"/>
                    </a:ext>
                  </a:extLst>
                </a:gridCol>
                <a:gridCol w="890149">
                  <a:extLst>
                    <a:ext uri="{9D8B030D-6E8A-4147-A177-3AD203B41FA5}">
                      <a16:colId xmlns:a16="http://schemas.microsoft.com/office/drawing/2014/main" val="3588148332"/>
                    </a:ext>
                  </a:extLst>
                </a:gridCol>
                <a:gridCol w="552888">
                  <a:extLst>
                    <a:ext uri="{9D8B030D-6E8A-4147-A177-3AD203B41FA5}">
                      <a16:colId xmlns:a16="http://schemas.microsoft.com/office/drawing/2014/main" val="3659534957"/>
                    </a:ext>
                  </a:extLst>
                </a:gridCol>
                <a:gridCol w="552888">
                  <a:extLst>
                    <a:ext uri="{9D8B030D-6E8A-4147-A177-3AD203B41FA5}">
                      <a16:colId xmlns:a16="http://schemas.microsoft.com/office/drawing/2014/main" val="1039896977"/>
                    </a:ext>
                  </a:extLst>
                </a:gridCol>
                <a:gridCol w="537307">
                  <a:extLst>
                    <a:ext uri="{9D8B030D-6E8A-4147-A177-3AD203B41FA5}">
                      <a16:colId xmlns:a16="http://schemas.microsoft.com/office/drawing/2014/main" val="4160800587"/>
                    </a:ext>
                  </a:extLst>
                </a:gridCol>
                <a:gridCol w="611193">
                  <a:extLst>
                    <a:ext uri="{9D8B030D-6E8A-4147-A177-3AD203B41FA5}">
                      <a16:colId xmlns:a16="http://schemas.microsoft.com/office/drawing/2014/main" val="949456666"/>
                    </a:ext>
                  </a:extLst>
                </a:gridCol>
                <a:gridCol w="1108443">
                  <a:extLst>
                    <a:ext uri="{9D8B030D-6E8A-4147-A177-3AD203B41FA5}">
                      <a16:colId xmlns:a16="http://schemas.microsoft.com/office/drawing/2014/main" val="189423563"/>
                    </a:ext>
                  </a:extLst>
                </a:gridCol>
                <a:gridCol w="1307103">
                  <a:extLst>
                    <a:ext uri="{9D8B030D-6E8A-4147-A177-3AD203B41FA5}">
                      <a16:colId xmlns:a16="http://schemas.microsoft.com/office/drawing/2014/main" val="3625767729"/>
                    </a:ext>
                  </a:extLst>
                </a:gridCol>
              </a:tblGrid>
              <a:tr h="411549">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5715" marR="0" algn="ctr">
                        <a:lnSpc>
                          <a:spcPts val="1090"/>
                        </a:lnSpc>
                        <a:spcBef>
                          <a:spcPts val="0"/>
                        </a:spcBef>
                        <a:spcAft>
                          <a:spcPts val="0"/>
                        </a:spcAft>
                      </a:pPr>
                      <a:r>
                        <a:rPr lang="en-US" sz="800" b="1">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Name</a:t>
                      </a:r>
                      <a:r>
                        <a:rPr lang="en-US" sz="800" b="1" spc="-3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of</a:t>
                      </a:r>
                      <a:r>
                        <a:rPr lang="en-US" sz="800" b="1" spc="-25">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4455" marR="73025" indent="59690" algn="ctr">
                        <a:lnSpc>
                          <a:spcPts val="99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Length</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Start Position</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a:t>
                      </a:r>
                      <a:r>
                        <a:rPr lang="en-US" sz="800" b="1" spc="20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End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Position</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350" marR="0" algn="ctr">
                        <a:lnSpc>
                          <a:spcPts val="1090"/>
                        </a:lnSpc>
                        <a:spcBef>
                          <a:spcPts val="0"/>
                        </a:spcBef>
                        <a:spcAft>
                          <a:spcPts val="0"/>
                        </a:spcAft>
                      </a:pPr>
                      <a:r>
                        <a:rPr lang="en-US" sz="800" b="1" spc="-25">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CSV</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p>
                      <a:pPr marL="87630" marR="80010" algn="ctr">
                        <a:lnSpc>
                          <a:spcPts val="110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Orde</a:t>
                      </a:r>
                      <a:r>
                        <a:rPr lang="en-US" sz="800" b="1" spc="-5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0645" marR="73025" algn="ctr">
                        <a:lnSpc>
                          <a:spcPts val="1090"/>
                        </a:lnSpc>
                        <a:spcBef>
                          <a:spcPts val="0"/>
                        </a:spcBef>
                        <a:spcAft>
                          <a:spcPts val="0"/>
                        </a:spcAft>
                      </a:pP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Excel Colum</a:t>
                      </a:r>
                      <a:r>
                        <a:rPr lang="en-US" sz="800" b="1" spc="-5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75920" marR="0" algn="l">
                        <a:lnSpc>
                          <a:spcPts val="1090"/>
                        </a:lnSpc>
                        <a:spcBef>
                          <a:spcPts val="0"/>
                        </a:spcBef>
                        <a:spcAft>
                          <a:spcPts val="0"/>
                        </a:spcAft>
                      </a:pP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Examples</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27025" marR="0" algn="l">
                        <a:lnSpc>
                          <a:spcPts val="1090"/>
                        </a:lnSpc>
                        <a:spcBef>
                          <a:spcPts val="0"/>
                        </a:spcBef>
                        <a:spcAft>
                          <a:spcPts val="0"/>
                        </a:spcAft>
                      </a:pP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Remarks</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9796023"/>
                  </a:ext>
                </a:extLst>
              </a:tr>
              <a:tr h="119642">
                <a:tc>
                  <a:txBody>
                    <a:bodyPr/>
                    <a:lstStyle/>
                    <a:p>
                      <a:pPr marL="67945"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00"/>
                        </a:lnSpc>
                        <a:spcBef>
                          <a:spcPts val="11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School District Code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800" b="1" spc="200">
                          <a:solidFill>
                            <a:srgbClr val="FF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A2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20">
                          <a:effectLst/>
                          <a:latin typeface="Trebuchet MS" panose="020B0603020202020204" pitchFamily="34" charset="0"/>
                          <a:ea typeface="Arial" panose="020B0604020202020204" pitchFamily="34" charset="0"/>
                          <a:cs typeface="Times New Roman" panose="02020603050405020304" pitchFamily="18" charset="0"/>
                        </a:rPr>
                        <a:t>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889241"/>
                  </a:ext>
                </a:extLst>
              </a:tr>
              <a:tr h="109615">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5"/>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School</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Code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800" b="1" spc="-4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80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B2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0">
                          <a:effectLst/>
                          <a:latin typeface="Trebuchet MS" panose="020B0603020202020204" pitchFamily="34" charset="0"/>
                          <a:ea typeface="Arial" panose="020B0604020202020204" pitchFamily="34" charset="0"/>
                          <a:cs typeface="Times New Roman" panose="02020603050405020304" pitchFamily="18" charset="0"/>
                        </a:rPr>
                        <a:t>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985334"/>
                  </a:ext>
                </a:extLst>
              </a:tr>
              <a:tr h="209550">
                <a:tc>
                  <a:txBody>
                    <a:bodyPr/>
                    <a:lstStyle/>
                    <a:p>
                      <a:pPr marL="67945"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Entry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Date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C2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08152021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MMDDYYYY</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9032607"/>
                  </a:ext>
                </a:extLst>
              </a:tr>
              <a:tr h="225678">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Exit</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Withdraw</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Date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D2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MMDDYYYY;</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0</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fill if</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N/A</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628114"/>
                  </a:ext>
                </a:extLst>
              </a:tr>
              <a:tr h="135407">
                <a:tc>
                  <a:txBody>
                    <a:bodyPr/>
                    <a:lstStyle/>
                    <a:p>
                      <a:pPr marL="67945"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State</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ID</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(SASID)</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E2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9639444"/>
                  </a:ext>
                </a:extLst>
              </a:tr>
              <a:tr h="116063">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Local</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(LASID)</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F2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014393"/>
                  </a:ext>
                </a:extLst>
              </a:tr>
              <a:tr h="141855">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First</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74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G2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372053"/>
                  </a:ext>
                </a:extLst>
              </a:tr>
              <a:tr h="120372">
                <a:tc>
                  <a:txBody>
                    <a:bodyPr/>
                    <a:lstStyle/>
                    <a:p>
                      <a:pPr marL="67945"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Middle</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75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H2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NMN</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if</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none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191068"/>
                  </a:ext>
                </a:extLst>
              </a:tr>
              <a:tr h="141855">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Last</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I2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7317798"/>
                  </a:ext>
                </a:extLst>
              </a:tr>
              <a:tr h="150442">
                <a:tc>
                  <a:txBody>
                    <a:bodyPr/>
                    <a:lstStyle/>
                    <a:p>
                      <a:pPr marL="67945"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Gender</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J2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01,</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02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321365"/>
                  </a:ext>
                </a:extLst>
              </a:tr>
              <a:tr h="212783">
                <a:tc>
                  <a:txBody>
                    <a:bodyPr/>
                    <a:lstStyle/>
                    <a:p>
                      <a:pPr marL="67945"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Date</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of</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Birth</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K2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08152008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429503"/>
                  </a:ext>
                </a:extLst>
              </a:tr>
              <a:tr h="152872">
                <a:tc>
                  <a:txBody>
                    <a:bodyPr/>
                    <a:lstStyle/>
                    <a:p>
                      <a:pPr marL="67945"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Grade</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Level</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L2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060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677650"/>
                  </a:ext>
                </a:extLst>
              </a:tr>
              <a:tr h="161198">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Language</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Background</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M2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ENG</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555855"/>
                  </a:ext>
                </a:extLst>
              </a:tr>
              <a:tr h="169526">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First</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N2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1790268"/>
                  </a:ext>
                </a:extLst>
              </a:tr>
              <a:tr h="186991">
                <a:tc>
                  <a:txBody>
                    <a:bodyPr/>
                    <a:lstStyle/>
                    <a:p>
                      <a:pPr marL="67945"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Last</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O2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179942"/>
                  </a:ext>
                </a:extLst>
              </a:tr>
              <a:tr h="154751">
                <a:tc>
                  <a:txBody>
                    <a:bodyPr/>
                    <a:lstStyle/>
                    <a:p>
                      <a:pPr marL="67945"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6835">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Telephone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Number</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P2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5551231234;</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None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677696"/>
                  </a:ext>
                </a:extLst>
              </a:tr>
              <a:tr h="154751">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Address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1</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264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Q2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8740">
                        <a:lnSpc>
                          <a:spcPts val="110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123</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Star</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Quarry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Road</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243343"/>
                  </a:ext>
                </a:extLst>
              </a:tr>
              <a:tr h="322397">
                <a:tc>
                  <a:txBody>
                    <a:bodyPr/>
                    <a:lstStyle/>
                    <a:p>
                      <a:pPr marL="67945"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Address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265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R2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Apt.</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57785">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Try to avoid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special </a:t>
                      </a:r>
                      <a:r>
                        <a:rPr lang="en-US" sz="800" b="1">
                          <a:effectLst/>
                          <a:latin typeface="Trebuchet MS" panose="020B0603020202020204" pitchFamily="34" charset="0"/>
                          <a:ea typeface="Arial" panose="020B0604020202020204" pitchFamily="34" charset="0"/>
                          <a:cs typeface="Times New Roman" panose="02020603050405020304" pitchFamily="18" charset="0"/>
                        </a:rPr>
                        <a:t>characters,</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i.e.,</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 &amp;, @, etc.</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738821"/>
                  </a:ext>
                </a:extLst>
              </a:tr>
              <a:tr h="160981">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City</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50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S2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Nowhere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1949272"/>
                  </a:ext>
                </a:extLst>
              </a:tr>
              <a:tr h="161417">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State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CO</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606175"/>
                  </a:ext>
                </a:extLst>
              </a:tr>
              <a:tr h="122511">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Postal</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Code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368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U2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99999-0000,</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99999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797316"/>
                  </a:ext>
                </a:extLst>
              </a:tr>
              <a:tr h="123254">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Free/Reduced</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Lunch</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Price</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Eligible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369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370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V2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00,</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01,</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02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7409825"/>
                  </a:ext>
                </a:extLst>
              </a:tr>
              <a:tr h="216061">
                <a:tc>
                  <a:txBody>
                    <a:bodyPr/>
                    <a:lstStyle/>
                    <a:p>
                      <a:pPr marL="67945"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FRPL</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Eligibility</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Date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371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378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W2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gn="l">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075315"/>
                  </a:ext>
                </a:extLst>
              </a:tr>
            </a:tbl>
          </a:graphicData>
        </a:graphic>
      </p:graphicFrame>
      <p:sp>
        <p:nvSpPr>
          <p:cNvPr id="11" name="Content Placeholder 10">
            <a:extLst>
              <a:ext uri="{FF2B5EF4-FFF2-40B4-BE49-F238E27FC236}">
                <a16:creationId xmlns:a16="http://schemas.microsoft.com/office/drawing/2014/main" id="{080CB37A-8CB5-0C68-424D-EBD5E04601E8}"/>
              </a:ext>
            </a:extLst>
          </p:cNvPr>
          <p:cNvSpPr>
            <a:spLocks noGrp="1"/>
          </p:cNvSpPr>
          <p:nvPr>
            <p:ph sz="quarter" idx="13"/>
          </p:nvPr>
        </p:nvSpPr>
        <p:spPr/>
        <p:txBody>
          <a:bodyPr>
            <a:normAutofit fontScale="92500" lnSpcReduction="10000"/>
          </a:bodyPr>
          <a:lstStyle/>
          <a:p>
            <a:r>
              <a:rPr lang="en-US"/>
              <a:t>Summer EBT</a:t>
            </a:r>
          </a:p>
        </p:txBody>
      </p:sp>
      <p:sp>
        <p:nvSpPr>
          <p:cNvPr id="12" name="Content Placeholder 11">
            <a:extLst>
              <a:ext uri="{FF2B5EF4-FFF2-40B4-BE49-F238E27FC236}">
                <a16:creationId xmlns:a16="http://schemas.microsoft.com/office/drawing/2014/main" id="{F0682FDB-3B40-0F9B-6028-1720C9B01E0A}"/>
              </a:ext>
            </a:extLst>
          </p:cNvPr>
          <p:cNvSpPr>
            <a:spLocks noGrp="1"/>
          </p:cNvSpPr>
          <p:nvPr>
            <p:ph sz="quarter" idx="14"/>
          </p:nvPr>
        </p:nvSpPr>
        <p:spPr/>
        <p:txBody>
          <a:bodyPr>
            <a:normAutofit fontScale="92500" lnSpcReduction="10000"/>
          </a:bodyPr>
          <a:lstStyle/>
          <a:p>
            <a:r>
              <a:rPr lang="en-US"/>
              <a:t>s-ebt@cde.state.co.us</a:t>
            </a:r>
          </a:p>
        </p:txBody>
      </p:sp>
      <p:sp>
        <p:nvSpPr>
          <p:cNvPr id="4" name="Slide Number Placeholder 3">
            <a:extLst>
              <a:ext uri="{FF2B5EF4-FFF2-40B4-BE49-F238E27FC236}">
                <a16:creationId xmlns:a16="http://schemas.microsoft.com/office/drawing/2014/main" id="{C4B4022B-9A11-EBA8-6A82-879625AC2399}"/>
              </a:ext>
            </a:extLst>
          </p:cNvPr>
          <p:cNvSpPr>
            <a:spLocks noGrp="1"/>
          </p:cNvSpPr>
          <p:nvPr>
            <p:ph type="sldNum" sz="quarter" idx="12"/>
          </p:nvPr>
        </p:nvSpPr>
        <p:spPr/>
        <p:txBody>
          <a:bodyPr/>
          <a:lstStyle/>
          <a:p>
            <a:fld id="{C479D5F6-EDCB-402A-AC08-4943A1820E8F}" type="slidenum">
              <a:rPr lang="en-US" smtClean="0"/>
              <a:pPr/>
              <a:t>63</a:t>
            </a:fld>
            <a:endParaRPr lang="en-US"/>
          </a:p>
        </p:txBody>
      </p:sp>
    </p:spTree>
    <p:extLst>
      <p:ext uri="{BB962C8B-B14F-4D97-AF65-F5344CB8AC3E}">
        <p14:creationId xmlns:p14="http://schemas.microsoft.com/office/powerpoint/2010/main" val="2916385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p:txBody>
          <a:bodyPr/>
          <a:lstStyle/>
          <a:p>
            <a:r>
              <a:rPr lang="en-US"/>
              <a:t>Questions &amp; Resources:</a:t>
            </a:r>
            <a:br>
              <a:rPr lang="en-US"/>
            </a:br>
            <a:r>
              <a:rPr lang="en-US"/>
              <a:t>Summer EBT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a:xfrm>
            <a:off x="1509623" y="1254425"/>
            <a:ext cx="9170946" cy="4915893"/>
          </a:xfrm>
        </p:spPr>
        <p:txBody>
          <a:bodyPr>
            <a:normAutofit fontScale="85000" lnSpcReduction="20000"/>
          </a:bodyPr>
          <a:lstStyle/>
          <a:p>
            <a:pPr defTabSz="685800">
              <a:spcBef>
                <a:spcPts val="750"/>
              </a:spcBef>
              <a:defRPr/>
            </a:pPr>
            <a:endParaRPr lang="en-US"/>
          </a:p>
          <a:p>
            <a:pPr defTabSz="685800">
              <a:spcBef>
                <a:spcPts val="750"/>
              </a:spcBef>
              <a:defRPr/>
            </a:pPr>
            <a:r>
              <a:rPr lang="en-US">
                <a:latin typeface="Museo Slab 500"/>
                <a:hlinkClick r:id="rId3"/>
              </a:rPr>
              <a:t>S-EBT General Email</a:t>
            </a:r>
            <a:endParaRPr lang="en-US">
              <a:latin typeface="Museo Slab 500"/>
              <a:hlinkClick r:id="" action="ppaction://noaction">
                <a:extLst>
                  <a:ext uri="{A12FA001-AC4F-418D-AE19-62706E023703}">
                    <ahyp:hlinkClr xmlns:ahyp="http://schemas.microsoft.com/office/drawing/2018/hyperlinkcolor" val="tx"/>
                  </a:ext>
                </a:extLst>
              </a:hlinkClick>
            </a:endParaRPr>
          </a:p>
          <a:p>
            <a:pPr defTabSz="685800">
              <a:spcBef>
                <a:spcPts val="750"/>
              </a:spcBef>
              <a:defRPr/>
            </a:pPr>
            <a:endParaRPr lang="en-US"/>
          </a:p>
          <a:p>
            <a:pPr defTabSz="685800">
              <a:spcBef>
                <a:spcPts val="750"/>
              </a:spcBef>
              <a:defRPr/>
            </a:pPr>
            <a:r>
              <a:rPr lang="en-US">
                <a:latin typeface="Museo Slab 500"/>
                <a:hlinkClick r:id="rId4"/>
              </a:rPr>
              <a:t>Data Collection FAQ </a:t>
            </a:r>
            <a:r>
              <a:rPr lang="en-US">
                <a:latin typeface="Museo Slab 500"/>
              </a:rPr>
              <a:t>– This is a great resource if you are having issues with formatting or uploading</a:t>
            </a:r>
            <a:br>
              <a:rPr lang="en-US"/>
            </a:br>
            <a:r>
              <a:rPr lang="en-US">
                <a:solidFill>
                  <a:srgbClr val="000000"/>
                </a:solidFill>
                <a:latin typeface="Museo Slab 500"/>
                <a:hlinkClick r:id="rId5"/>
              </a:rPr>
              <a:t>School Nutrition Summer-EBT webpage</a:t>
            </a:r>
            <a:endParaRPr lang="en-US">
              <a:solidFill>
                <a:srgbClr val="000000"/>
              </a:solidFill>
              <a:latin typeface="Museo Slab 500"/>
            </a:endParaRPr>
          </a:p>
          <a:p>
            <a:pPr algn="ctr"/>
            <a:r>
              <a:rPr lang="en-US">
                <a:solidFill>
                  <a:srgbClr val="000000"/>
                </a:solidFill>
                <a:latin typeface="Museo Slab 500"/>
                <a:hlinkClick r:id="rId6"/>
              </a:rPr>
              <a:t>Data Pipeline S-EBT webpage</a:t>
            </a:r>
            <a:endParaRPr lang="en-US">
              <a:solidFill>
                <a:srgbClr val="000000"/>
              </a:solidFill>
              <a:latin typeface="Museo Slab 500"/>
            </a:endParaRPr>
          </a:p>
          <a:p>
            <a:r>
              <a:rPr lang="en-US">
                <a:solidFill>
                  <a:srgbClr val="000000"/>
                </a:solidFill>
                <a:latin typeface="Museo Slab 500"/>
                <a:hlinkClick r:id="rId7"/>
              </a:rPr>
              <a:t>Office Hours Sign-up</a:t>
            </a:r>
            <a:endParaRPr lang="en-US">
              <a:solidFill>
                <a:srgbClr val="000000"/>
              </a:solidFill>
              <a:latin typeface="Museo Slab 500"/>
            </a:endParaRPr>
          </a:p>
          <a:p>
            <a:endParaRPr lang="en-US">
              <a:solidFill>
                <a:srgbClr val="000000"/>
              </a:solidFill>
            </a:endParaRPr>
          </a:p>
          <a:p>
            <a:r>
              <a:rPr lang="en-US">
                <a:solidFill>
                  <a:srgbClr val="000000"/>
                </a:solidFill>
                <a:latin typeface="Museo Slab 500"/>
              </a:rPr>
              <a:t>S-EBT Support Center:</a:t>
            </a:r>
          </a:p>
          <a:p>
            <a:r>
              <a:rPr lang="en-US">
                <a:solidFill>
                  <a:srgbClr val="000000"/>
                </a:solidFill>
                <a:latin typeface="Museo Slab 500"/>
              </a:rPr>
              <a:t>Call: 800-536-5298</a:t>
            </a:r>
          </a:p>
          <a:p>
            <a:r>
              <a:rPr lang="en-US">
                <a:solidFill>
                  <a:srgbClr val="000000"/>
                </a:solidFill>
                <a:latin typeface="Museo Slab 500"/>
              </a:rPr>
              <a:t>Text: 720-741-0550</a:t>
            </a:r>
          </a:p>
          <a:p>
            <a:r>
              <a:rPr lang="en-US">
                <a:solidFill>
                  <a:srgbClr val="000000"/>
                </a:solidFill>
                <a:latin typeface="Museo Slab 500"/>
              </a:rPr>
              <a:t>Email: cdhs_sebt_supportcenter@state.co.us</a:t>
            </a:r>
          </a:p>
          <a:p>
            <a:pPr algn="ctr"/>
            <a:endParaRPr lang="en-US">
              <a:solidFill>
                <a:srgbClr val="000000"/>
              </a:solidFill>
            </a:endParaRP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64</a:t>
            </a:fld>
            <a:endParaRPr lang="en-US"/>
          </a:p>
        </p:txBody>
      </p:sp>
    </p:spTree>
    <p:extLst>
      <p:ext uri="{BB962C8B-B14F-4D97-AF65-F5344CB8AC3E}">
        <p14:creationId xmlns:p14="http://schemas.microsoft.com/office/powerpoint/2010/main" val="1118867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sz="3200" b="1" kern="1200">
                <a:solidFill>
                  <a:schemeClr val="tx1"/>
                </a:solidFill>
                <a:latin typeface="+mj-lt"/>
                <a:ea typeface="+mj-ea"/>
                <a:cs typeface="+mj-cs"/>
              </a:rPr>
              <a:t>Thank you for joining today!</a:t>
            </a:r>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smtClean="0">
                <a:solidFill>
                  <a:schemeClr val="tx1">
                    <a:lumMod val="50000"/>
                    <a:lumOff val="50000"/>
                  </a:schemeClr>
                </a:solidFill>
                <a:latin typeface="+mn-lt"/>
              </a:rPr>
              <a:pPr algn="r">
                <a:spcAft>
                  <a:spcPts val="600"/>
                </a:spcAft>
                <a:defRPr/>
              </a:pPr>
              <a:t>65</a:t>
            </a:fld>
            <a:endParaRPr lang="en-US" sz="1200">
              <a:solidFill>
                <a:schemeClr val="tx1">
                  <a:lumMod val="50000"/>
                  <a:lumOff val="50000"/>
                </a:schemeClr>
              </a:solidFill>
              <a:latin typeface="+mn-lt"/>
            </a:endParaRPr>
          </a:p>
        </p:txBody>
      </p:sp>
      <p:grpSp>
        <p:nvGrpSpPr>
          <p:cNvPr id="47" name="Group 46">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48" name="Rectangle 47">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324768423"/>
              </p:ext>
            </p:extLst>
          </p:nvPr>
        </p:nvGraphicFramePr>
        <p:xfrm>
          <a:off x="876693" y="2533476"/>
          <a:ext cx="3455821" cy="3447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2BFC119-3AE6-D41F-3880-644FFF188A1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0680" y="1418716"/>
            <a:ext cx="5001768" cy="4848205"/>
          </a:xfrm>
          <a:prstGeom prst="rect">
            <a:avLst/>
          </a:prstGeom>
        </p:spPr>
      </p:pic>
    </p:spTree>
    <p:extLst>
      <p:ext uri="{BB962C8B-B14F-4D97-AF65-F5344CB8AC3E}">
        <p14:creationId xmlns:p14="http://schemas.microsoft.com/office/powerpoint/2010/main" val="371700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773094497"/>
              </p:ext>
            </p:extLst>
          </p:nvPr>
        </p:nvGraphicFramePr>
        <p:xfrm>
          <a:off x="541865" y="1319565"/>
          <a:ext cx="10447869" cy="371856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a:t>District Calendars Due 9/2/2024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2023-2024 open     2024-2025 will open 9/4</a:t>
                      </a:r>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9">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10"/>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519606048"/>
              </p:ext>
            </p:extLst>
          </p:nvPr>
        </p:nvGraphicFramePr>
        <p:xfrm>
          <a:off x="332871" y="1298382"/>
          <a:ext cx="11711381" cy="4876800"/>
        </p:xfrm>
        <a:graphic>
          <a:graphicData uri="http://schemas.openxmlformats.org/drawingml/2006/table">
            <a:tbl>
              <a:tblPr firstRow="1" bandRow="1">
                <a:tableStyleId>{B301B821-A1FF-4177-AEE7-76D212191A09}</a:tableStyleId>
              </a:tblPr>
              <a:tblGrid>
                <a:gridCol w="1753102">
                  <a:extLst>
                    <a:ext uri="{9D8B030D-6E8A-4147-A177-3AD203B41FA5}">
                      <a16:colId xmlns:a16="http://schemas.microsoft.com/office/drawing/2014/main" val="972675767"/>
                    </a:ext>
                  </a:extLst>
                </a:gridCol>
                <a:gridCol w="1009650">
                  <a:extLst>
                    <a:ext uri="{9D8B030D-6E8A-4147-A177-3AD203B41FA5}">
                      <a16:colId xmlns:a16="http://schemas.microsoft.com/office/drawing/2014/main" val="1355897659"/>
                    </a:ext>
                  </a:extLst>
                </a:gridCol>
                <a:gridCol w="790575">
                  <a:extLst>
                    <a:ext uri="{9D8B030D-6E8A-4147-A177-3AD203B41FA5}">
                      <a16:colId xmlns:a16="http://schemas.microsoft.com/office/drawing/2014/main" val="554794496"/>
                    </a:ext>
                  </a:extLst>
                </a:gridCol>
                <a:gridCol w="1837944">
                  <a:extLst>
                    <a:ext uri="{9D8B030D-6E8A-4147-A177-3AD203B41FA5}">
                      <a16:colId xmlns:a16="http://schemas.microsoft.com/office/drawing/2014/main" val="2208239753"/>
                    </a:ext>
                  </a:extLst>
                </a:gridCol>
                <a:gridCol w="2945071">
                  <a:extLst>
                    <a:ext uri="{9D8B030D-6E8A-4147-A177-3AD203B41FA5}">
                      <a16:colId xmlns:a16="http://schemas.microsoft.com/office/drawing/2014/main" val="1970621890"/>
                    </a:ext>
                  </a:extLst>
                </a:gridCol>
                <a:gridCol w="3375039">
                  <a:extLst>
                    <a:ext uri="{9D8B030D-6E8A-4147-A177-3AD203B41FA5}">
                      <a16:colId xmlns:a16="http://schemas.microsoft.com/office/drawing/2014/main" val="1932458984"/>
                    </a:ext>
                  </a:extLst>
                </a:gridCol>
              </a:tblGrid>
              <a:tr h="168681">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8/23/2024 Snapshot  Completed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8/23/2024 – 8/30/2024 Review TSDL data before final submission deadline</a:t>
                      </a:r>
                    </a:p>
                  </a:txBody>
                  <a:tcPr/>
                </a:tc>
                <a:extLst>
                  <a:ext uri="{0D108BD9-81ED-4DB2-BD59-A6C34878D82A}">
                    <a16:rowId xmlns:a16="http://schemas.microsoft.com/office/drawing/2014/main" val="981396042"/>
                  </a:ext>
                </a:extLst>
              </a:tr>
              <a:tr h="140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Staff Evaluation</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Oct. 15,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8/7/2024-9/30/2024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Report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Collection Deadline:  </a:t>
                      </a:r>
                      <a:r>
                        <a:rPr lang="en-US" sz="1600" b="0">
                          <a:latin typeface="+mn-lt"/>
                        </a:rPr>
                        <a:t>10/15/2024</a:t>
                      </a:r>
                    </a:p>
                  </a:txBody>
                  <a:tcPr/>
                </a:tc>
                <a:extLst>
                  <a:ext uri="{0D108BD9-81ED-4DB2-BD59-A6C34878D82A}">
                    <a16:rowId xmlns:a16="http://schemas.microsoft.com/office/drawing/2014/main" val="982305727"/>
                  </a:ext>
                </a:extLst>
              </a:tr>
              <a:tr h="23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Closed</a:t>
                      </a:r>
                    </a:p>
                  </a:txBody>
                  <a:tcPr>
                    <a:solidFill>
                      <a:srgbClr val="FF9999"/>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Embargoed Data Release: </a:t>
                      </a:r>
                      <a:r>
                        <a:rPr lang="en-US" sz="1600" b="0">
                          <a:latin typeface="+mn-lt"/>
                        </a:rPr>
                        <a:t>8/27/2024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Published Reports </a:t>
                      </a:r>
                      <a:r>
                        <a:rPr lang="en-US" sz="1600" b="0">
                          <a:latin typeface="+mn-lt"/>
                        </a:rPr>
                        <a:t>8/30/2024</a:t>
                      </a:r>
                    </a:p>
                    <a:p>
                      <a:pPr marL="0" marR="0" lvl="0" indent="0" algn="l" rtl="0" eaLnBrk="1" fontAlgn="auto" latinLnBrk="0" hangingPunct="1">
                        <a:lnSpc>
                          <a:spcPct val="100000"/>
                        </a:lnSpc>
                        <a:spcBef>
                          <a:spcPts val="0"/>
                        </a:spcBef>
                        <a:spcAft>
                          <a:spcPts val="0"/>
                        </a:spcAft>
                        <a:buClrTx/>
                        <a:buSzTx/>
                        <a:buFontTx/>
                        <a:buNone/>
                      </a:pPr>
                      <a:r>
                        <a:rPr lang="en-US" sz="1600" b="1">
                          <a:latin typeface="+mn-lt"/>
                        </a:rPr>
                        <a:t>Profile Reports published </a:t>
                      </a:r>
                      <a:r>
                        <a:rPr lang="en-US" sz="1600" b="0">
                          <a:latin typeface="+mn-lt"/>
                        </a:rPr>
                        <a:t>9/3/2024</a:t>
                      </a:r>
                    </a:p>
                  </a:txBody>
                  <a:tcPr/>
                </a:tc>
                <a:extLst>
                  <a:ext uri="{0D108BD9-81ED-4DB2-BD59-A6C34878D82A}">
                    <a16:rowId xmlns:a16="http://schemas.microsoft.com/office/drawing/2014/main" val="3965966842"/>
                  </a:ext>
                </a:extLst>
              </a:tr>
              <a:tr h="23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Student October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 Soon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8,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Opens:</a:t>
                      </a:r>
                      <a:r>
                        <a:rPr lang="en-US" sz="1600" b="0">
                          <a:latin typeface="+mn-lt"/>
                        </a:rPr>
                        <a:t> 8/23/2024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Official Count Date: </a:t>
                      </a:r>
                      <a:r>
                        <a:rPr lang="en-US" sz="1600" b="0">
                          <a:latin typeface="+mn-lt"/>
                        </a:rPr>
                        <a:t>10/1/2024</a:t>
                      </a:r>
                      <a:endParaRPr lang="en-US" sz="1600" b="1">
                        <a:latin typeface="+mn-lt"/>
                      </a:endParaRPr>
                    </a:p>
                  </a:txBody>
                  <a:tcPr/>
                </a:tc>
                <a:extLst>
                  <a:ext uri="{0D108BD9-81ED-4DB2-BD59-A6C34878D82A}">
                    <a16:rowId xmlns:a16="http://schemas.microsoft.com/office/drawing/2014/main" val="3134671845"/>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Report Review: </a:t>
                      </a:r>
                      <a:br>
                        <a:rPr lang="en-US" sz="1600" b="1">
                          <a:latin typeface="+mn-lt"/>
                        </a:rPr>
                      </a:br>
                      <a:r>
                        <a:rPr lang="en-US" sz="1600" b="0">
                          <a:latin typeface="+mn-lt"/>
                        </a:rPr>
                        <a:t>8/9/2024 to 9/5/2024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State Deadline: </a:t>
                      </a:r>
                      <a:r>
                        <a:rPr lang="en-US" sz="1600" b="0">
                          <a:latin typeface="+mn-lt"/>
                        </a:rPr>
                        <a:t>9/5/2024 </a:t>
                      </a:r>
                      <a:br>
                        <a:rPr lang="en-US" sz="1600" b="0">
                          <a:latin typeface="+mn-lt"/>
                        </a:rPr>
                      </a:br>
                      <a:r>
                        <a:rPr lang="en-US" sz="1600" b="0">
                          <a:latin typeface="+mn-lt"/>
                        </a:rPr>
                        <a:t>Submit SEY Snapshot</a:t>
                      </a:r>
                    </a:p>
                  </a:txBody>
                  <a:tcPr/>
                </a:tc>
                <a:extLst>
                  <a:ext uri="{0D108BD9-81ED-4DB2-BD59-A6C34878D82A}">
                    <a16:rowId xmlns:a16="http://schemas.microsoft.com/office/drawing/2014/main" val="473525023"/>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29,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Final Report Review</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8/22/2024 – 8/29/2024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Collection Deadline:</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Signed Reports and Snapshot Submission Due by 8/29/2024</a:t>
                      </a:r>
                    </a:p>
                  </a:txBody>
                  <a:tcPr/>
                </a:tc>
                <a:extLst>
                  <a:ext uri="{0D108BD9-81ED-4DB2-BD59-A6C34878D82A}">
                    <a16:rowId xmlns:a16="http://schemas.microsoft.com/office/drawing/2014/main" val="2578948772"/>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Special Education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8/29/2024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All exception requests due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9/5/2024 </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All errors resolved</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3" y="635635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195368815"/>
              </p:ext>
            </p:extLst>
          </p:nvPr>
        </p:nvGraphicFramePr>
        <p:xfrm>
          <a:off x="575309" y="1393401"/>
          <a:ext cx="10997564" cy="1341120"/>
        </p:xfrm>
        <a:graphic>
          <a:graphicData uri="http://schemas.openxmlformats.org/drawingml/2006/table">
            <a:tbl>
              <a:tblPr firstRow="1" bandRow="1">
                <a:tableStyleId>{B301B821-A1FF-4177-AEE7-76D212191A09}</a:tableStyleId>
              </a:tblPr>
              <a:tblGrid>
                <a:gridCol w="2644141">
                  <a:extLst>
                    <a:ext uri="{9D8B030D-6E8A-4147-A177-3AD203B41FA5}">
                      <a16:colId xmlns:a16="http://schemas.microsoft.com/office/drawing/2014/main" val="972675767"/>
                    </a:ext>
                  </a:extLst>
                </a:gridCol>
                <a:gridCol w="1183678">
                  <a:extLst>
                    <a:ext uri="{9D8B030D-6E8A-4147-A177-3AD203B41FA5}">
                      <a16:colId xmlns:a16="http://schemas.microsoft.com/office/drawing/2014/main" val="1355897659"/>
                    </a:ext>
                  </a:extLst>
                </a:gridCol>
                <a:gridCol w="1619637">
                  <a:extLst>
                    <a:ext uri="{9D8B030D-6E8A-4147-A177-3AD203B41FA5}">
                      <a16:colId xmlns:a16="http://schemas.microsoft.com/office/drawing/2014/main" val="554794496"/>
                    </a:ext>
                  </a:extLst>
                </a:gridCol>
                <a:gridCol w="1843041">
                  <a:extLst>
                    <a:ext uri="{9D8B030D-6E8A-4147-A177-3AD203B41FA5}">
                      <a16:colId xmlns:a16="http://schemas.microsoft.com/office/drawing/2014/main" val="2208239753"/>
                    </a:ext>
                  </a:extLst>
                </a:gridCol>
                <a:gridCol w="3707067">
                  <a:extLst>
                    <a:ext uri="{9D8B030D-6E8A-4147-A177-3AD203B41FA5}">
                      <a16:colId xmlns:a16="http://schemas.microsoft.com/office/drawing/2014/main" val="1932458984"/>
                    </a:ext>
                  </a:extLst>
                </a:gridCol>
              </a:tblGrid>
              <a:tr h="0">
                <a:tc>
                  <a:txBody>
                    <a:bodyPr/>
                    <a:lstStyle/>
                    <a:p>
                      <a:r>
                        <a:rPr lang="en-US" sz="1600">
                          <a:latin typeface="+mn-lt"/>
                        </a:rPr>
                        <a:t>Name</a:t>
                      </a:r>
                    </a:p>
                  </a:txBody>
                  <a:tcPr anchor="ctr"/>
                </a:tc>
                <a:tc>
                  <a:txBody>
                    <a:bodyPr/>
                    <a:lstStyle/>
                    <a:p>
                      <a:r>
                        <a:rPr lang="en-US" sz="1600">
                          <a:latin typeface="+mn-lt"/>
                        </a:rPr>
                        <a:t>Category</a:t>
                      </a:r>
                    </a:p>
                  </a:txBody>
                  <a:tcPr anchor="ctr"/>
                </a:tc>
                <a:tc>
                  <a:txBody>
                    <a:bodyPr/>
                    <a:lstStyle/>
                    <a:p>
                      <a:r>
                        <a:rPr lang="en-US" sz="1600">
                          <a:latin typeface="+mn-lt"/>
                        </a:rPr>
                        <a:t>Status</a:t>
                      </a:r>
                    </a:p>
                  </a:txBody>
                  <a:tcPr anchor="ctr"/>
                </a:tc>
                <a:tc>
                  <a:txBody>
                    <a:bodyPr/>
                    <a:lstStyle/>
                    <a:p>
                      <a:r>
                        <a:rPr lang="en-US" sz="1600">
                          <a:latin typeface="+mn-lt"/>
                        </a:rPr>
                        <a:t>Final Deadline Date</a:t>
                      </a:r>
                    </a:p>
                  </a:txBody>
                  <a:tcPr anchor="ctr"/>
                </a:tc>
                <a:tc>
                  <a:txBody>
                    <a:bodyPr/>
                    <a:lstStyle/>
                    <a:p>
                      <a:r>
                        <a:rPr lang="en-US" sz="1600">
                          <a:latin typeface="+mn-lt"/>
                        </a:rPr>
                        <a:t>Looking Ahead</a:t>
                      </a:r>
                    </a:p>
                  </a:txBody>
                  <a:tcPr anchor="ctr"/>
                </a:tc>
                <a:extLst>
                  <a:ext uri="{0D108BD9-81ED-4DB2-BD59-A6C34878D82A}">
                    <a16:rowId xmlns:a16="http://schemas.microsoft.com/office/drawing/2014/main" val="1733493831"/>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mn-lt"/>
                          <a:ea typeface="+mn-ea"/>
                          <a:cs typeface="+mn-cs"/>
                          <a:hlinkClick r:id="rId2"/>
                        </a:rPr>
                        <a:t>READ Training</a:t>
                      </a:r>
                      <a:endParaRPr lang="en-US" sz="1600" b="1" kern="1200">
                        <a:solidFill>
                          <a:schemeClr val="tx1"/>
                        </a:solidFill>
                        <a:latin typeface="+mn-lt"/>
                        <a:ea typeface="+mn-ea"/>
                        <a:cs typeface="+mn-cs"/>
                      </a:endParaRPr>
                    </a:p>
                  </a:txBody>
                  <a:tcPr/>
                </a:tc>
                <a:tc>
                  <a:txBody>
                    <a:bodyPr/>
                    <a:lstStyle/>
                    <a:p>
                      <a:r>
                        <a:rPr lang="en-US" sz="1600">
                          <a:latin typeface="+mn-lt"/>
                        </a:rPr>
                        <a:t>Periodic</a:t>
                      </a:r>
                    </a:p>
                  </a:txBody>
                  <a:tcPr/>
                </a:tc>
                <a:tc>
                  <a:txBody>
                    <a:bodyPr/>
                    <a:lstStyle/>
                    <a:p>
                      <a:r>
                        <a:rPr lang="en-US" sz="1600">
                          <a:latin typeface="+mn-lt"/>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Trebuchet MS" panose="020B0603020202020204" pitchFamily="34" charset="0"/>
                      </a:endParaRPr>
                    </a:p>
                  </a:txBody>
                  <a:tcPr/>
                </a:tc>
                <a:extLst>
                  <a:ext uri="{0D108BD9-81ED-4DB2-BD59-A6C34878D82A}">
                    <a16:rowId xmlns:a16="http://schemas.microsoft.com/office/drawing/2014/main" val="174274760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a:solidFill>
                            <a:schemeClr val="tx1"/>
                          </a:solidFill>
                          <a:latin typeface="+mn-lt"/>
                          <a:ea typeface="+mn-ea"/>
                          <a:cs typeface="+mn-cs"/>
                          <a:hlinkClick r:id="rId3"/>
                        </a:rPr>
                        <a:t>Designated Agency</a:t>
                      </a:r>
                      <a:endParaRPr lang="en-US" sz="1600" b="1" kern="1200">
                        <a:solidFill>
                          <a:schemeClr val="tx1"/>
                        </a:solidFill>
                        <a:latin typeface="+mn-lt"/>
                        <a:ea typeface="+mn-ea"/>
                        <a:cs typeface="+mn-cs"/>
                      </a:endParaRPr>
                    </a:p>
                  </a:txBody>
                  <a:tcPr/>
                </a:tc>
                <a:tc>
                  <a:txBody>
                    <a:bodyPr/>
                    <a:lstStyle/>
                    <a:p>
                      <a:r>
                        <a:rPr lang="en-US" sz="1600">
                          <a:latin typeface="+mn-lt"/>
                        </a:rPr>
                        <a:t>Periodic</a:t>
                      </a:r>
                    </a:p>
                  </a:txBody>
                  <a:tcPr/>
                </a:tc>
                <a:tc>
                  <a:txBody>
                    <a:bodyPr/>
                    <a:lstStyle/>
                    <a:p>
                      <a:r>
                        <a:rPr lang="en-US" sz="1600">
                          <a:latin typeface="+mn-lt"/>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1356214710"/>
                  </a:ext>
                </a:extLst>
              </a:tr>
              <a:tr h="18164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a:solidFill>
                            <a:schemeClr val="tx1"/>
                          </a:solidFill>
                          <a:latin typeface="+mn-lt"/>
                          <a:ea typeface="+mn-ea"/>
                          <a:cs typeface="+mn-cs"/>
                          <a:hlinkClick r:id="rId4"/>
                        </a:rPr>
                        <a:t>S-EBT</a:t>
                      </a:r>
                      <a:r>
                        <a:rPr lang="en-US" sz="1600" b="1" kern="1200">
                          <a:solidFill>
                            <a:schemeClr val="tx1"/>
                          </a:solidFill>
                          <a:latin typeface="+mn-lt"/>
                          <a:ea typeface="+mn-ea"/>
                          <a:cs typeface="+mn-cs"/>
                        </a:rPr>
                        <a:t> (corrections period)</a:t>
                      </a:r>
                    </a:p>
                  </a:txBody>
                  <a:tcPr/>
                </a:tc>
                <a:tc>
                  <a:txBody>
                    <a:bodyPr/>
                    <a:lstStyle/>
                    <a:p>
                      <a:r>
                        <a:rPr lang="en-US" sz="1600">
                          <a:latin typeface="+mn-lt"/>
                        </a:rPr>
                        <a:t>Periodic</a:t>
                      </a:r>
                    </a:p>
                  </a:txBody>
                  <a:tcPr/>
                </a:tc>
                <a:tc>
                  <a:txBody>
                    <a:bodyPr/>
                    <a:lstStyle/>
                    <a:p>
                      <a:r>
                        <a:rPr lang="en-US" sz="1600">
                          <a:latin typeface="+mn-lt"/>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423376431"/>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6" name="Rectangle: Rounded Corners 5">
            <a:extLst>
              <a:ext uri="{FF2B5EF4-FFF2-40B4-BE49-F238E27FC236}">
                <a16:creationId xmlns:a16="http://schemas.microsoft.com/office/drawing/2014/main" id="{EC86B942-71BD-E06C-9639-4CAB54DCAB0E}"/>
              </a:ext>
            </a:extLst>
          </p:cNvPr>
          <p:cNvSpPr/>
          <p:nvPr/>
        </p:nvSpPr>
        <p:spPr>
          <a:xfrm>
            <a:off x="2353411" y="6175182"/>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latin typeface="Trebuchet MS" panose="020B0603020202020204" pitchFamily="34" charset="0"/>
                <a:hlinkClick r:id="rId5"/>
              </a:rPr>
              <a:t>Data Pipeline Resources: Data Pipeline Collection Dates (XLS)</a:t>
            </a:r>
            <a:endParaRPr lang="en-US">
              <a:latin typeface="Trebuchet MS" panose="020B0603020202020204" pitchFamily="34" charset="0"/>
            </a:endParaRPr>
          </a:p>
        </p:txBody>
      </p:sp>
    </p:spTree>
    <p:extLst>
      <p:ext uri="{BB962C8B-B14F-4D97-AF65-F5344CB8AC3E}">
        <p14:creationId xmlns:p14="http://schemas.microsoft.com/office/powerpoint/2010/main" val="2605477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6095</Words>
  <Application>Microsoft Office PowerPoint</Application>
  <PresentationFormat>Widescreen</PresentationFormat>
  <Paragraphs>1103</Paragraphs>
  <Slides>65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Arial</vt:lpstr>
      <vt:lpstr>Calibri</vt:lpstr>
      <vt:lpstr>Courier New</vt:lpstr>
      <vt:lpstr>Courier New,monospace</vt:lpstr>
      <vt:lpstr>Museo Slab 500</vt:lpstr>
      <vt:lpstr>Segoe UI</vt:lpstr>
      <vt:lpstr>Symbol</vt:lpstr>
      <vt:lpstr>Trebuchet MS</vt:lpstr>
      <vt:lpstr>Wingdings</vt:lpstr>
      <vt:lpstr>Office Theme</vt:lpstr>
      <vt:lpstr>August 22,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Teacher Student Data Link (TSDL)</vt:lpstr>
      <vt:lpstr>Teacher Student Data Link Timeline</vt:lpstr>
      <vt:lpstr>Teacher Student Data Link</vt:lpstr>
      <vt:lpstr>Questions &amp; Resources: TSDL</vt:lpstr>
      <vt:lpstr>Special Education Discipline</vt:lpstr>
      <vt:lpstr>Special Education Discipline Snapshot: Submission Status</vt:lpstr>
      <vt:lpstr>Special Education Reports Online Resources</vt:lpstr>
      <vt:lpstr>Special Education Discipline Signature Reports </vt:lpstr>
      <vt:lpstr>Year-to-Year Comparison Report example</vt:lpstr>
      <vt:lpstr>How to Approve and Lock Snapshot </vt:lpstr>
      <vt:lpstr>Questions &amp; Resources: Special Education Discipline</vt:lpstr>
      <vt:lpstr>Student End of Year</vt:lpstr>
      <vt:lpstr>SEY Collection Timeline:  Upcoming Events</vt:lpstr>
      <vt:lpstr>File Status as of 4:30 pm on 8/21</vt:lpstr>
      <vt:lpstr>Submit to CDE</vt:lpstr>
      <vt:lpstr>Graduation, Dropout, and Completion Rates:  Understanding and Use for Continuous Improvement</vt:lpstr>
      <vt:lpstr>Questions &amp; Answers: Student End of Year</vt:lpstr>
      <vt:lpstr>Student October</vt:lpstr>
      <vt:lpstr>Student October Timeline – Regular Phase</vt:lpstr>
      <vt:lpstr>Student October Timeline – Duplicate Process</vt:lpstr>
      <vt:lpstr>Student October Training Schedule</vt:lpstr>
      <vt:lpstr>OCT: Students attending BOCES or District Schools/Programs</vt:lpstr>
      <vt:lpstr>Questions &amp; Resources: </vt:lpstr>
      <vt:lpstr>School Auditing Office Updates</vt:lpstr>
      <vt:lpstr>Student October Count Day 2024</vt:lpstr>
      <vt:lpstr>New:  Annual Audit Review Process (Required)</vt:lpstr>
      <vt:lpstr>Training and Office Hours</vt:lpstr>
      <vt:lpstr>Audit Resource Guides</vt:lpstr>
      <vt:lpstr>Questions &amp; Answers: School Auditing Office</vt:lpstr>
      <vt:lpstr>At-Risk Interchange</vt:lpstr>
      <vt:lpstr>New: At-Risk Measure Interchange File - Overview</vt:lpstr>
      <vt:lpstr>New: At-Risk Measure Interchange File - Identity Management Role</vt:lpstr>
      <vt:lpstr>New: At-Risk Measure Interchange File - Syncplicity Folders</vt:lpstr>
      <vt:lpstr>New: Census Block Data</vt:lpstr>
      <vt:lpstr>New: At-Risk Measure Interchange File -  Resources</vt:lpstr>
      <vt:lpstr>New: At-Risk Measure Interchange File- Trainings</vt:lpstr>
      <vt:lpstr>New: At-Risk Measure Interchange File -  Timeline</vt:lpstr>
      <vt:lpstr>Questions &amp; Answers: </vt:lpstr>
      <vt:lpstr>READ Training</vt:lpstr>
      <vt:lpstr>READ Training Collection Purpose and Timeline</vt:lpstr>
      <vt:lpstr>READ Training Collection General Process for Collection Completion</vt:lpstr>
      <vt:lpstr>READ Training Collection How to Pull the Export Report</vt:lpstr>
      <vt:lpstr>READ Training Collection How to Pull the Export Report (continued)</vt:lpstr>
      <vt:lpstr>READ Training Collection Modifications to the READ Training Export Report</vt:lpstr>
      <vt:lpstr>READ Training Collection Error Resolution – TR026</vt:lpstr>
      <vt:lpstr>READ Training Collection Error Resolution – TR035</vt:lpstr>
      <vt:lpstr>READ Training Collection Screenshots for How to Add the Teacher Designation in COOL (1 of 3)</vt:lpstr>
      <vt:lpstr>READ Training Collection Screenshots for How to Add the Teacher Designation in COOL (2 of 3)</vt:lpstr>
      <vt:lpstr>READ Training Collection Screenshots for How to Add the Teacher Designation in COOL (3 of 3)</vt:lpstr>
      <vt:lpstr>READ Training Collection Recordings and Resources</vt:lpstr>
      <vt:lpstr>S-EBT</vt:lpstr>
      <vt:lpstr>Summer EBT Data Collection</vt:lpstr>
      <vt:lpstr>How to Submit Corrections</vt:lpstr>
      <vt:lpstr>S-EBT File Layout</vt:lpstr>
      <vt:lpstr>Questions &amp; Resources: Summer EBT</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Hoffman, Peter</cp:lastModifiedBy>
  <cp:revision>1</cp:revision>
  <dcterms:created xsi:type="dcterms:W3CDTF">2019-06-25T17:30:52Z</dcterms:created>
  <dcterms:modified xsi:type="dcterms:W3CDTF">2024-08-22T14:37:20Z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