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6"/>
  </p:notesMasterIdLst>
  <p:sldIdLst>
    <p:sldId id="256" r:id="rId5"/>
    <p:sldId id="283" r:id="rId6"/>
    <p:sldId id="5757" r:id="rId7"/>
    <p:sldId id="259" r:id="rId8"/>
    <p:sldId id="261" r:id="rId9"/>
    <p:sldId id="262" r:id="rId10"/>
    <p:sldId id="5097" r:id="rId11"/>
    <p:sldId id="5098" r:id="rId12"/>
    <p:sldId id="5672" r:id="rId13"/>
    <p:sldId id="5951" r:id="rId14"/>
    <p:sldId id="5915" r:id="rId15"/>
    <p:sldId id="5912" r:id="rId16"/>
    <p:sldId id="5947" r:id="rId17"/>
    <p:sldId id="5916" r:id="rId18"/>
    <p:sldId id="5924" r:id="rId19"/>
    <p:sldId id="5917" r:id="rId20"/>
    <p:sldId id="5918" r:id="rId21"/>
    <p:sldId id="5914" r:id="rId22"/>
    <p:sldId id="5937" r:id="rId23"/>
    <p:sldId id="5972" r:id="rId24"/>
    <p:sldId id="5970" r:id="rId25"/>
    <p:sldId id="5959" r:id="rId26"/>
    <p:sldId id="5841" r:id="rId27"/>
    <p:sldId id="5952" r:id="rId28"/>
    <p:sldId id="5881" r:id="rId29"/>
    <p:sldId id="5906" r:id="rId30"/>
    <p:sldId id="5837" r:id="rId31"/>
    <p:sldId id="5955" r:id="rId32"/>
    <p:sldId id="5921" r:id="rId33"/>
    <p:sldId id="5905" r:id="rId34"/>
    <p:sldId id="5871" r:id="rId35"/>
    <p:sldId id="5872" r:id="rId36"/>
    <p:sldId id="5960" r:id="rId37"/>
    <p:sldId id="5962" r:id="rId38"/>
    <p:sldId id="5973" r:id="rId39"/>
    <p:sldId id="5961" r:id="rId40"/>
    <p:sldId id="5964" r:id="rId41"/>
    <p:sldId id="5971" r:id="rId42"/>
    <p:sldId id="5965" r:id="rId43"/>
    <p:sldId id="5974" r:id="rId44"/>
    <p:sldId id="54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6C6"/>
    <a:srgbClr val="FFFF99"/>
    <a:srgbClr val="FEB0B0"/>
    <a:srgbClr val="FFFFFF"/>
    <a:srgbClr val="009EDE"/>
    <a:srgbClr val="EFF2F5"/>
    <a:srgbClr val="FF9999"/>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B98B7-61AF-A742-51F6-738235A4B922}" v="45" dt="2025-06-04T23:13:44.828"/>
    <p1510:client id="{1D0DED30-D1C0-4E87-9F02-AB24BA91A3C9}" v="209" dt="2025-06-05T03:49:38.365"/>
    <p1510:client id="{2F78CA4E-0F2D-FA1E-2891-73E1C9ABA441}" v="350" dt="2025-06-04T17:01:24.467"/>
    <p1510:client id="{416D6333-B720-8AC7-BF88-4AD99D8DB959}" v="33" dt="2025-06-04T23:18:57.340"/>
    <p1510:client id="{4DD420C7-51BF-6262-07BC-7F307425AD97}" v="4" dt="2025-06-04T22:44:34.639"/>
    <p1510:client id="{8E71B02B-E3FF-7504-0F3D-2B2C5F2FAEA7}" v="98" dt="2025-06-04T23:15:54"/>
    <p1510:client id="{BAE54013-BD43-18EB-334F-C0FD379D3D03}" v="1760" dt="2025-06-04T23:12:48.748"/>
    <p1510:client id="{D5D73923-28EB-40E2-92AD-611F2D9E4329}" v="3015" dt="2025-06-05T14:29:43.358"/>
    <p1510:client id="{E0DA996C-07AA-4EDD-8441-13B0A59F6008}" v="182" dt="2025-06-04T23:31:33.753"/>
    <p1510:client id="{EFED78DA-F06A-48FE-88CB-E1F717D3FB34}" v="116" dt="2025-06-04T14:50:14.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modSp mod">
        <pc:chgData name="Gudka, Dawna" userId="823cceae-331b-41d6-9a63-34ad6d1db55c" providerId="ADAL" clId="{17A77E6B-17F7-44BC-BB42-A3AF249D67DC}" dt="2025-05-21T22:50:02.909" v="29" actId="20577"/>
        <pc:sldMkLst>
          <pc:docMk/>
          <pc:sldMk cId="3227145924" sldId="5097"/>
        </pc:sldMkLst>
        <pc:graphicFrameChg chg="modGraphic">
          <ac:chgData name="Gudka, Dawna" userId="823cceae-331b-41d6-9a63-34ad6d1db55c" providerId="ADAL" clId="{17A77E6B-17F7-44BC-BB42-A3AF249D67DC}" dt="2025-05-21T22:50:02.909" v="2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17A77E6B-17F7-44BC-BB42-A3AF249D67DC}" dt="2025-05-21T22:51:28.980" v="221" actId="20577"/>
        <pc:sldMkLst>
          <pc:docMk/>
          <pc:sldMk cId="1037917088" sldId="5098"/>
        </pc:sldMkLst>
        <pc:graphicFrameChg chg="mod modGraphic">
          <ac:chgData name="Gudka, Dawna" userId="823cceae-331b-41d6-9a63-34ad6d1db55c" providerId="ADAL" clId="{17A77E6B-17F7-44BC-BB42-A3AF249D67DC}" dt="2025-05-21T22:51:28.980" v="221"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pc:chgData name="Slutzky, Collin" userId="S::slutzky_c@cde.state.co.us::21f7fb5c-490d-42a4-8741-4ce78a53b03a" providerId="AD" clId="Web-{EFED78DA-F06A-48FE-88CB-E1F717D3FB34}" dt="2025-06-04T14:48:54.207" v="101"/>
        <pc:sldMkLst>
          <pc:docMk/>
          <pc:sldMk cId="1212467416" sldId="261"/>
        </pc:sldMkLst>
        <pc:graphicFrameChg chg="mod modGraphic">
          <ac:chgData name="Slutzky, Collin" userId="S::slutzky_c@cde.state.co.us::21f7fb5c-490d-42a4-8741-4ce78a53b03a" providerId="AD" clId="Web-{EFED78DA-F06A-48FE-88CB-E1F717D3FB34}" dt="2025-06-04T14:48:54.207" v="101"/>
          <ac:graphicFrameMkLst>
            <pc:docMk/>
            <pc:sldMk cId="1212467416" sldId="261"/>
            <ac:graphicFrameMk id="5" creationId="{9C3641C5-EC4F-D3EA-E4A2-8ABB597C5BAA}"/>
          </ac:graphicFrameMkLst>
        </pc:graphicFrameChg>
      </pc:sldChg>
      <pc:sldChg chg="modSp add replId">
        <pc:chgData name="Slutzky, Collin" userId="S::slutzky_c@cde.state.co.us::21f7fb5c-490d-42a4-8741-4ce78a53b03a" providerId="AD" clId="Web-{EFED78DA-F06A-48FE-88CB-E1F717D3FB34}" dt="2025-06-04T14:47:16.816" v="11" actId="20577"/>
        <pc:sldMkLst>
          <pc:docMk/>
          <pc:sldMk cId="3763548243" sldId="5960"/>
        </pc:sldMkLst>
        <pc:spChg chg="mod">
          <ac:chgData name="Slutzky, Collin" userId="S::slutzky_c@cde.state.co.us::21f7fb5c-490d-42a4-8741-4ce78a53b03a" providerId="AD" clId="Web-{EFED78DA-F06A-48FE-88CB-E1F717D3FB34}" dt="2025-06-04T14:47:03.034" v="1" actId="20577"/>
          <ac:spMkLst>
            <pc:docMk/>
            <pc:sldMk cId="3763548243" sldId="5960"/>
            <ac:spMk id="2" creationId="{F1817900-7D16-4F61-7CF1-745BC118202F}"/>
          </ac:spMkLst>
        </pc:spChg>
        <pc:spChg chg="mod">
          <ac:chgData name="Slutzky, Collin" userId="S::slutzky_c@cde.state.co.us::21f7fb5c-490d-42a4-8741-4ce78a53b03a" providerId="AD" clId="Web-{EFED78DA-F06A-48FE-88CB-E1F717D3FB34}" dt="2025-06-04T14:47:16.816" v="11" actId="20577"/>
          <ac:spMkLst>
            <pc:docMk/>
            <pc:sldMk cId="3763548243" sldId="5960"/>
            <ac:spMk id="3" creationId="{ED257E2A-AE5C-C5CB-908D-C4FCB0BAC574}"/>
          </ac:spMkLst>
        </pc:spChg>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pChg chg="mod">
          <ac:chgData name="Slutzky, Collin" userId="S::slutzky_c@cde.state.co.us::21f7fb5c-490d-42a4-8741-4ce78a53b03a" providerId="AD" clId="Web-{EFED78DA-F06A-48FE-88CB-E1F717D3FB34}" dt="2025-06-04T14:47:37.925" v="29" actId="20577"/>
          <ac:spMkLst>
            <pc:docMk/>
            <pc:sldMk cId="1286592758" sldId="5961"/>
            <ac:spMk id="2" creationId="{35650D70-D7BB-9233-C249-43217EB35B7A}"/>
          </ac:spMkLst>
        </pc:spChg>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modSp mod">
        <pc:chgData name="Heitman, Lindsey" userId="a9773a47-99d2-4599-9377-6d37e9ec0bd3" providerId="ADAL" clId="{11BBDE42-7877-45FF-9AEA-3976FAE64BD5}" dt="2025-02-19T22:03:18.763" v="237" actId="20577"/>
        <pc:sldMkLst>
          <pc:docMk/>
          <pc:sldMk cId="1037917088" sldId="5098"/>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pChg chg="mod">
          <ac:chgData name="Tribbett, Jessica" userId="S::tribbett_jessica@cde.state.co.us::b8af59d7-a86d-4166-a022-d856dc24c475" providerId="AD" clId="Web-{8E71B02B-E3FF-7504-0F3D-2B2C5F2FAEA7}" dt="2025-06-04T23:14:55.341" v="53" actId="20577"/>
          <ac:spMkLst>
            <pc:docMk/>
            <pc:sldMk cId="873934780" sldId="5962"/>
            <ac:spMk id="3" creationId="{A3D6B4DE-04F5-65B8-C87C-489F8A0FBD3A}"/>
          </ac:spMkLst>
        </pc:spChg>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pChg chg="mod">
          <ac:chgData name="Tribbett, Jessica" userId="S::tribbett_jessica@cde.state.co.us::b8af59d7-a86d-4166-a022-d856dc24c475" providerId="AD" clId="Web-{8E71B02B-E3FF-7504-0F3D-2B2C5F2FAEA7}" dt="2025-06-04T23:15:12.311" v="54" actId="20577"/>
          <ac:spMkLst>
            <pc:docMk/>
            <pc:sldMk cId="584765294" sldId="5973"/>
            <ac:spMk id="3" creationId="{94805149-7371-FA2D-C11A-4C81E2BDE526}"/>
          </ac:spMkLst>
        </pc:spChg>
      </pc:sldChg>
      <pc:sldChg chg="modSp">
        <pc:chgData name="Tribbett, Jessica" userId="S::tribbett_jessica@cde.state.co.us::b8af59d7-a86d-4166-a022-d856dc24c475" providerId="AD" clId="Web-{8E71B02B-E3FF-7504-0F3D-2B2C5F2FAEA7}" dt="2025-06-04T23:15:54" v="99" actId="20577"/>
        <pc:sldMkLst>
          <pc:docMk/>
          <pc:sldMk cId="4209271324" sldId="5974"/>
        </pc:sldMkLst>
        <pc:spChg chg="mod">
          <ac:chgData name="Tribbett, Jessica" userId="S::tribbett_jessica@cde.state.co.us::b8af59d7-a86d-4166-a022-d856dc24c475" providerId="AD" clId="Web-{8E71B02B-E3FF-7504-0F3D-2B2C5F2FAEA7}" dt="2025-06-04T23:15:20.983" v="73" actId="20577"/>
          <ac:spMkLst>
            <pc:docMk/>
            <pc:sldMk cId="4209271324" sldId="5974"/>
            <ac:spMk id="2" creationId="{C1EEE684-7657-920A-BC39-39BCDA100939}"/>
          </ac:spMkLst>
        </pc:spChg>
        <pc:spChg chg="mod">
          <ac:chgData name="Tribbett, Jessica" userId="S::tribbett_jessica@cde.state.co.us::b8af59d7-a86d-4166-a022-d856dc24c475" providerId="AD" clId="Web-{8E71B02B-E3FF-7504-0F3D-2B2C5F2FAEA7}" dt="2025-06-04T23:15:54" v="99" actId="20577"/>
          <ac:spMkLst>
            <pc:docMk/>
            <pc:sldMk cId="4209271324" sldId="5974"/>
            <ac:spMk id="3" creationId="{D5480F24-34BD-6EA3-B2BF-74D9D4A57F50}"/>
          </ac:spMkLst>
        </pc:spChg>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sldChg>
      <pc:sldChg chg="modSp mod">
        <pc:chgData name="Wenzel, Brooke" userId="672bf8d3-b15b-4e02-a6d1-39319a0df09b" providerId="ADAL" clId="{B596C711-6AB2-476F-A518-D90EDB24F5B1}" dt="2025-02-19T18:36:17.433" v="87" actId="404"/>
        <pc:sldMkLst>
          <pc:docMk/>
          <pc:sldMk cId="3227145924" sldId="5097"/>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pChg chg="mod">
          <ac:chgData name="Rhodes, Tara" userId="S::rhodes_t@cde.state.co.us::566307b0-1e17-4826-87e1-0feb85a922f2" providerId="AD" clId="Web-{A5C5C978-67F7-62D8-5B0F-008482DE161D}" dt="2025-05-28T20:20:16.848" v="61" actId="20577"/>
          <ac:spMkLst>
            <pc:docMk/>
            <pc:sldMk cId="3702270092" sldId="5924"/>
            <ac:spMk id="3" creationId="{0A147C3C-E991-5461-11CA-E03687F0361E}"/>
          </ac:spMkLst>
        </pc:spChg>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pChg chg="mod">
          <ac:chgData name="Rhodes, Tara" userId="S::rhodes_t@cde.state.co.us::566307b0-1e17-4826-87e1-0feb85a922f2" providerId="AD" clId="Web-{A5C5C978-67F7-62D8-5B0F-008482DE161D}" dt="2025-05-28T20:20:28.051" v="95" actId="20577"/>
          <ac:spMkLst>
            <pc:docMk/>
            <pc:sldMk cId="1199086367" sldId="5947"/>
            <ac:spMk id="3" creationId="{F3EBC959-9E41-BB10-1E87-B1064763279B}"/>
          </ac:spMkLst>
        </pc:spChg>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pChg chg="mod">
          <ac:chgData name="Hoffman, Peter" userId="S::hoffman_p@cde.state.co.us::673cee94-26bd-4c2a-ab82-1b3669e2f049" providerId="AD" clId="Web-{4DD420C7-51BF-6262-07BC-7F307425AD97}" dt="2025-06-04T22:44:34.639" v="3" actId="20577"/>
          <ac:spMkLst>
            <pc:docMk/>
            <pc:sldMk cId="3302024919" sldId="5424"/>
            <ac:spMk id="2" creationId="{B57E5028-8051-9C5F-1F41-884722F2675E}"/>
          </ac:spMkLst>
        </pc:spChg>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pChg chg="mod">
          <ac:chgData name="Martin, Carrie" userId="3f021071-f948-4caa-8dd8-d3036854ac97" providerId="ADAL" clId="{E0DA996C-07AA-4EDD-8441-13B0A59F6008}" dt="2025-06-04T23:31:33.753" v="175" actId="255"/>
          <ac:spMkLst>
            <pc:docMk/>
            <pc:sldMk cId="93692065" sldId="5837"/>
            <ac:spMk id="3" creationId="{9E976A6B-CC8D-6FA8-DA17-A3D1AAD0FD45}"/>
          </ac:spMkLst>
        </pc:spChg>
      </pc:sldChg>
      <pc:sldChg chg="modSp add mod">
        <pc:chgData name="Martin, Carrie" userId="3f021071-f948-4caa-8dd8-d3036854ac97" providerId="ADAL" clId="{E0DA996C-07AA-4EDD-8441-13B0A59F6008}" dt="2025-06-05T12:56:16.941" v="187" actId="6549"/>
        <pc:sldMkLst>
          <pc:docMk/>
          <pc:sldMk cId="982584362" sldId="5871"/>
        </pc:sldMkLst>
        <pc:spChg chg="mod">
          <ac:chgData name="Martin, Carrie" userId="3f021071-f948-4caa-8dd8-d3036854ac97" providerId="ADAL" clId="{E0DA996C-07AA-4EDD-8441-13B0A59F6008}" dt="2025-06-05T12:56:16.941" v="187" actId="6549"/>
          <ac:spMkLst>
            <pc:docMk/>
            <pc:sldMk cId="982584362" sldId="5871"/>
            <ac:spMk id="9" creationId="{42890A74-AC39-7872-817B-226CC0A71EA7}"/>
          </ac:spMkLst>
        </pc:spChg>
        <pc:picChg chg="mod">
          <ac:chgData name="Martin, Carrie" userId="3f021071-f948-4caa-8dd8-d3036854ac97" providerId="ADAL" clId="{E0DA996C-07AA-4EDD-8441-13B0A59F6008}" dt="2025-06-04T21:32:09.611" v="84" actId="1076"/>
          <ac:picMkLst>
            <pc:docMk/>
            <pc:sldMk cId="982584362" sldId="5871"/>
            <ac:picMk id="8" creationId="{A0DB4B1B-D007-28D0-7582-F5441FE99B40}"/>
          </ac:picMkLst>
        </pc:picChg>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pChg chg="mod">
          <ac:chgData name="Martin, Carrie" userId="3f021071-f948-4caa-8dd8-d3036854ac97" providerId="ADAL" clId="{E0DA996C-07AA-4EDD-8441-13B0A59F6008}" dt="2025-06-04T20:28:25.369" v="21" actId="27636"/>
          <ac:spMkLst>
            <pc:docMk/>
            <pc:sldMk cId="606546759" sldId="5881"/>
            <ac:spMk id="7" creationId="{D35E3931-3E62-31BA-DB08-04C8A8F44C76}"/>
          </ac:spMkLst>
        </pc:spChg>
        <pc:graphicFrameChg chg="modGraphic">
          <ac:chgData name="Martin, Carrie" userId="3f021071-f948-4caa-8dd8-d3036854ac97" providerId="ADAL" clId="{E0DA996C-07AA-4EDD-8441-13B0A59F6008}" dt="2025-06-04T20:43:40.876" v="61" actId="2165"/>
          <ac:graphicFrameMkLst>
            <pc:docMk/>
            <pc:sldMk cId="606546759" sldId="5881"/>
            <ac:graphicFrameMk id="11" creationId="{4A046F5F-034D-A2DD-B7B6-B37CB3AF1360}"/>
          </ac:graphicFrameMkLst>
        </pc:graphicFrameChg>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pChg chg="mod">
          <ac:chgData name="Martin, Carrie" userId="3f021071-f948-4caa-8dd8-d3036854ac97" providerId="ADAL" clId="{E0DA996C-07AA-4EDD-8441-13B0A59F6008}" dt="2025-06-04T21:28:49.169" v="81"/>
          <ac:spMkLst>
            <pc:docMk/>
            <pc:sldMk cId="646868291" sldId="5905"/>
            <ac:spMk id="6" creationId="{4B950672-025E-5277-AF1D-18884722E63B}"/>
          </ac:spMkLst>
        </pc:spChg>
      </pc:sldChg>
      <pc:sldChg chg="addSp delSp modSp add del mod">
        <pc:chgData name="Martin, Carrie" userId="3f021071-f948-4caa-8dd8-d3036854ac97" providerId="ADAL" clId="{E0DA996C-07AA-4EDD-8441-13B0A59F6008}" dt="2025-06-04T23:26:22.805" v="118" actId="20577"/>
        <pc:sldMkLst>
          <pc:docMk/>
          <pc:sldMk cId="1324249713" sldId="5906"/>
        </pc:sldMkLst>
        <pc:spChg chg="mod">
          <ac:chgData name="Martin, Carrie" userId="3f021071-f948-4caa-8dd8-d3036854ac97" providerId="ADAL" clId="{E0DA996C-07AA-4EDD-8441-13B0A59F6008}" dt="2025-06-04T20:30:43.922" v="59" actId="20577"/>
          <ac:spMkLst>
            <pc:docMk/>
            <pc:sldMk cId="1324249713" sldId="5906"/>
            <ac:spMk id="5" creationId="{4BE7A1A9-B04D-1906-B126-9E14604E3C09}"/>
          </ac:spMkLst>
        </pc:spChg>
        <pc:spChg chg="mod">
          <ac:chgData name="Martin, Carrie" userId="3f021071-f948-4caa-8dd8-d3036854ac97" providerId="ADAL" clId="{E0DA996C-07AA-4EDD-8441-13B0A59F6008}" dt="2025-06-04T23:26:22.805" v="118" actId="20577"/>
          <ac:spMkLst>
            <pc:docMk/>
            <pc:sldMk cId="1324249713" sldId="5906"/>
            <ac:spMk id="6" creationId="{28D50EC4-4503-450E-2C6E-80794B316543}"/>
          </ac:spMkLst>
        </pc:spChg>
        <pc:picChg chg="add del mod">
          <ac:chgData name="Martin, Carrie" userId="3f021071-f948-4caa-8dd8-d3036854ac97" providerId="ADAL" clId="{E0DA996C-07AA-4EDD-8441-13B0A59F6008}" dt="2025-06-04T21:26:06.403" v="74" actId="478"/>
          <ac:picMkLst>
            <pc:docMk/>
            <pc:sldMk cId="1324249713" sldId="5906"/>
            <ac:picMk id="3" creationId="{B41C1AC9-DE1E-8871-CF80-07FBAB0712E8}"/>
          </ac:picMkLst>
        </pc:picChg>
        <pc:picChg chg="add mod">
          <ac:chgData name="Martin, Carrie" userId="3f021071-f948-4caa-8dd8-d3036854ac97" providerId="ADAL" clId="{E0DA996C-07AA-4EDD-8441-13B0A59F6008}" dt="2025-06-04T23:24:15.078" v="112" actId="962"/>
          <ac:picMkLst>
            <pc:docMk/>
            <pc:sldMk cId="1324249713" sldId="5906"/>
            <ac:picMk id="10" creationId="{FFF2FC6E-6452-C3F0-F661-6A51FBE8BDB6}"/>
          </ac:picMkLst>
        </pc:picChg>
      </pc:sldChg>
      <pc:sldChg chg="modSp add mod">
        <pc:chgData name="Martin, Carrie" userId="3f021071-f948-4caa-8dd8-d3036854ac97" providerId="ADAL" clId="{E0DA996C-07AA-4EDD-8441-13B0A59F6008}" dt="2025-06-04T20:05:40.271" v="3" actId="2165"/>
        <pc:sldMkLst>
          <pc:docMk/>
          <pc:sldMk cId="2311154268" sldId="5921"/>
        </pc:sldMkLst>
        <pc:graphicFrameChg chg="modGraphic">
          <ac:chgData name="Martin, Carrie" userId="3f021071-f948-4caa-8dd8-d3036854ac97" providerId="ADAL" clId="{E0DA996C-07AA-4EDD-8441-13B0A59F6008}" dt="2025-06-04T20:05:40.271" v="3" actId="2165"/>
          <ac:graphicFrameMkLst>
            <pc:docMk/>
            <pc:sldMk cId="2311154268" sldId="5921"/>
            <ac:graphicFrameMk id="11" creationId="{4A046F5F-034D-A2DD-B7B6-B37CB3AF1360}"/>
          </ac:graphicFrameMkLst>
        </pc:graphicFrameChg>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1974436417" sldId="5912"/>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pChg chg="mod">
          <ac:chgData name="Ward, Reagan" userId="27291eb4-8241-4961-9e69-8c66e34cc5b0" providerId="ADAL" clId="{5F8DBDBA-CD34-4C24-8E2C-5CCD7EDA5FE7}" dt="2025-05-22T13:41:01.147" v="2813" actId="5793"/>
          <ac:spMkLst>
            <pc:docMk/>
            <pc:sldMk cId="4255130237" sldId="5918"/>
            <ac:spMk id="3" creationId="{8E6FCCF8-4B62-2650-C6E6-9CC9B2272B53}"/>
          </ac:spMkLst>
        </pc:spChg>
      </pc:sldChg>
      <pc:sldChg chg="modSp add del mod">
        <pc:chgData name="Ward, Reagan" userId="27291eb4-8241-4961-9e69-8c66e34cc5b0" providerId="ADAL" clId="{5F8DBDBA-CD34-4C24-8E2C-5CCD7EDA5FE7}" dt="2025-05-22T13:40:39.213" v="2810" actId="5793"/>
        <pc:sldMkLst>
          <pc:docMk/>
          <pc:sldMk cId="3702270092" sldId="5924"/>
        </pc:sldMkLst>
        <pc:spChg chg="mod">
          <ac:chgData name="Ward, Reagan" userId="27291eb4-8241-4961-9e69-8c66e34cc5b0" providerId="ADAL" clId="{5F8DBDBA-CD34-4C24-8E2C-5CCD7EDA5FE7}" dt="2025-05-22T13:40:39.213" v="2810" actId="5793"/>
          <ac:spMkLst>
            <pc:docMk/>
            <pc:sldMk cId="3702270092" sldId="5924"/>
            <ac:spMk id="3" creationId="{0A147C3C-E991-5461-11CA-E03687F0361E}"/>
          </ac:spMkLst>
        </pc:spChg>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pChg chg="mod">
          <ac:chgData name="Ward, Reagan" userId="27291eb4-8241-4961-9e69-8c66e34cc5b0" providerId="ADAL" clId="{5F8DBDBA-CD34-4C24-8E2C-5CCD7EDA5FE7}" dt="2025-05-22T15:30:53.872" v="3011" actId="5793"/>
          <ac:spMkLst>
            <pc:docMk/>
            <pc:sldMk cId="1199086367" sldId="5947"/>
            <ac:spMk id="3" creationId="{F3EBC959-9E41-BB10-1E87-B1064763279B}"/>
          </ac:spMkLst>
        </pc:spChg>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pChg chg="mod">
          <ac:chgData name="Ward, Reagan" userId="27291eb4-8241-4961-9e69-8c66e34cc5b0" providerId="ADAL" clId="{D5D73923-28EB-40E2-92AD-611F2D9E4329}" dt="2025-06-04T23:21:52.682" v="3335" actId="20577"/>
          <ac:spMkLst>
            <pc:docMk/>
            <pc:sldMk cId="3343705851" sldId="5418"/>
            <ac:spMk id="9" creationId="{B6582FD9-6B57-5EC4-2545-6CB4A5534C8B}"/>
          </ac:spMkLst>
        </pc:spChg>
        <pc:spChg chg="mod">
          <ac:chgData name="Ward, Reagan" userId="27291eb4-8241-4961-9e69-8c66e34cc5b0" providerId="ADAL" clId="{D5D73923-28EB-40E2-92AD-611F2D9E4329}" dt="2025-06-04T23:21:24.885" v="3295" actId="5793"/>
          <ac:spMkLst>
            <pc:docMk/>
            <pc:sldMk cId="3343705851" sldId="5418"/>
            <ac:spMk id="11" creationId="{39A5F133-21F2-FDF4-F15C-660C2816A5E9}"/>
          </ac:spMkLst>
        </pc:spChg>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modSp mod">
        <pc:chgData name="Ward, Reagan" userId="27291eb4-8241-4961-9e69-8c66e34cc5b0" providerId="ADAL" clId="{D5D73923-28EB-40E2-92AD-611F2D9E4329}" dt="2025-06-05T14:28:43.013" v="3436" actId="14100"/>
        <pc:sldMkLst>
          <pc:docMk/>
          <pc:sldMk cId="93692065" sldId="5837"/>
        </pc:sldMkLst>
        <pc:spChg chg="mod">
          <ac:chgData name="Ward, Reagan" userId="27291eb4-8241-4961-9e69-8c66e34cc5b0" providerId="ADAL" clId="{D5D73923-28EB-40E2-92AD-611F2D9E4329}" dt="2025-06-05T14:28:43.013" v="3436" actId="14100"/>
          <ac:spMkLst>
            <pc:docMk/>
            <pc:sldMk cId="93692065" sldId="5837"/>
            <ac:spMk id="2" creationId="{24E5105C-DB20-971E-40BB-14541C31E302}"/>
          </ac:spMkLst>
        </pc:spChg>
      </pc:sldChg>
      <pc:sldChg chg="del">
        <pc:chgData name="Ward, Reagan" userId="27291eb4-8241-4961-9e69-8c66e34cc5b0" providerId="ADAL" clId="{D5D73923-28EB-40E2-92AD-611F2D9E4329}" dt="2025-06-03T13:27:10.431" v="147" actId="2696"/>
        <pc:sldMkLst>
          <pc:docMk/>
          <pc:sldMk cId="1039088137" sldId="5841"/>
        </pc:sldMkLst>
      </pc:sldChg>
      <pc:sldChg chg="modSp add mod">
        <pc:chgData name="Ward, Reagan" userId="27291eb4-8241-4961-9e69-8c66e34cc5b0" providerId="ADAL" clId="{D5D73923-28EB-40E2-92AD-611F2D9E4329}" dt="2025-06-05T14:29:43.358" v="3439" actId="14100"/>
        <pc:sldMkLst>
          <pc:docMk/>
          <pc:sldMk cId="2823171725" sldId="5841"/>
        </pc:sldMkLst>
        <pc:spChg chg="mod">
          <ac:chgData name="Ward, Reagan" userId="27291eb4-8241-4961-9e69-8c66e34cc5b0" providerId="ADAL" clId="{D5D73923-28EB-40E2-92AD-611F2D9E4329}" dt="2025-06-05T14:29:43.358" v="3439" actId="14100"/>
          <ac:spMkLst>
            <pc:docMk/>
            <pc:sldMk cId="2823171725" sldId="5841"/>
            <ac:spMk id="5" creationId="{25001D87-EF61-2FB6-AE9B-1358CCB08916}"/>
          </ac:spMkLst>
        </pc:spChg>
        <pc:spChg chg="mod">
          <ac:chgData name="Ward, Reagan" userId="27291eb4-8241-4961-9e69-8c66e34cc5b0" providerId="ADAL" clId="{D5D73923-28EB-40E2-92AD-611F2D9E4329}" dt="2025-06-04T23:19:08.091" v="3283" actId="27636"/>
          <ac:spMkLst>
            <pc:docMk/>
            <pc:sldMk cId="2823171725" sldId="5841"/>
            <ac:spMk id="6" creationId="{EC2A9E60-C79C-1240-3DAB-3CE6638D7B47}"/>
          </ac:spMkLst>
        </pc:spChg>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modSp mod">
        <pc:chgData name="Ward, Reagan" userId="27291eb4-8241-4961-9e69-8c66e34cc5b0" providerId="ADAL" clId="{D5D73923-28EB-40E2-92AD-611F2D9E4329}" dt="2025-06-05T13:06:18.558" v="3337" actId="27636"/>
        <pc:sldMkLst>
          <pc:docMk/>
          <pc:sldMk cId="606546759" sldId="5881"/>
        </pc:sldMkLst>
        <pc:spChg chg="mod">
          <ac:chgData name="Ward, Reagan" userId="27291eb4-8241-4961-9e69-8c66e34cc5b0" providerId="ADAL" clId="{D5D73923-28EB-40E2-92AD-611F2D9E4329}" dt="2025-06-05T13:06:18.558" v="3337" actId="27636"/>
          <ac:spMkLst>
            <pc:docMk/>
            <pc:sldMk cId="606546759" sldId="5881"/>
            <ac:spMk id="7" creationId="{D35E3931-3E62-31BA-DB08-04C8A8F44C76}"/>
          </ac:spMkLst>
        </pc:spChg>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5:55.564" v="3340" actId="13244"/>
        <pc:sldMkLst>
          <pc:docMk/>
          <pc:sldMk cId="1324249713" sldId="5906"/>
        </pc:sldMkLst>
        <pc:picChg chg="ord">
          <ac:chgData name="Ward, Reagan" userId="27291eb4-8241-4961-9e69-8c66e34cc5b0" providerId="ADAL" clId="{D5D73923-28EB-40E2-92AD-611F2D9E4329}" dt="2025-06-05T14:25:55.564" v="3340" actId="13244"/>
          <ac:picMkLst>
            <pc:docMk/>
            <pc:sldMk cId="1324249713" sldId="5906"/>
            <ac:picMk id="10" creationId="{FFF2FC6E-6452-C3F0-F661-6A51FBE8BDB6}"/>
          </ac:picMkLst>
        </pc:picChg>
      </pc:sldChg>
      <pc:sldChg chg="modSp mod">
        <pc:chgData name="Ward, Reagan" userId="27291eb4-8241-4961-9e69-8c66e34cc5b0" providerId="ADAL" clId="{D5D73923-28EB-40E2-92AD-611F2D9E4329}" dt="2025-06-05T14:29:31.198" v="3437" actId="404"/>
        <pc:sldMkLst>
          <pc:docMk/>
          <pc:sldMk cId="4136330268" sldId="5914"/>
        </pc:sldMkLst>
        <pc:spChg chg="mod">
          <ac:chgData name="Ward, Reagan" userId="27291eb4-8241-4961-9e69-8c66e34cc5b0" providerId="ADAL" clId="{D5D73923-28EB-40E2-92AD-611F2D9E4329}" dt="2025-06-05T14:29:31.198" v="3437" actId="404"/>
          <ac:spMkLst>
            <pc:docMk/>
            <pc:sldMk cId="4136330268" sldId="5914"/>
            <ac:spMk id="7" creationId="{470295D0-1655-9F62-41F3-587AC9D1D026}"/>
          </ac:spMkLst>
        </pc:spChg>
      </pc:sldChg>
      <pc:sldChg chg="modSp mod">
        <pc:chgData name="Ward, Reagan" userId="27291eb4-8241-4961-9e69-8c66e34cc5b0" providerId="ADAL" clId="{D5D73923-28EB-40E2-92AD-611F2D9E4329}" dt="2025-06-05T14:25:42.148" v="3339" actId="13244"/>
        <pc:sldMkLst>
          <pc:docMk/>
          <pc:sldMk cId="3702270092" sldId="5924"/>
        </pc:sldMkLst>
        <pc:picChg chg="ord">
          <ac:chgData name="Ward, Reagan" userId="27291eb4-8241-4961-9e69-8c66e34cc5b0" providerId="ADAL" clId="{D5D73923-28EB-40E2-92AD-611F2D9E4329}" dt="2025-06-05T14:25:42.148" v="3339" actId="13244"/>
          <ac:picMkLst>
            <pc:docMk/>
            <pc:sldMk cId="3702270092" sldId="5924"/>
            <ac:picMk id="7" creationId="{70635EA2-2035-9ED5-C2C8-EC743D78B0AE}"/>
          </ac:picMkLst>
        </pc:picChg>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pChg chg="mod">
          <ac:chgData name="Ward, Reagan" userId="27291eb4-8241-4961-9e69-8c66e34cc5b0" providerId="ADAL" clId="{D5D73923-28EB-40E2-92AD-611F2D9E4329}" dt="2025-06-03T13:27:25.686" v="169" actId="20577"/>
          <ac:spMkLst>
            <pc:docMk/>
            <pc:sldMk cId="1672064158" sldId="5937"/>
            <ac:spMk id="5" creationId="{5EC629D5-AFC3-48D3-B351-B361984F6C7D}"/>
          </ac:spMkLst>
        </pc:spChg>
      </pc:sldChg>
      <pc:sldChg chg="modSp mod">
        <pc:chgData name="Ward, Reagan" userId="27291eb4-8241-4961-9e69-8c66e34cc5b0" providerId="ADAL" clId="{D5D73923-28EB-40E2-92AD-611F2D9E4329}" dt="2025-06-05T14:25:32.466" v="3338" actId="13244"/>
        <pc:sldMkLst>
          <pc:docMk/>
          <pc:sldMk cId="1199086367" sldId="5947"/>
        </pc:sldMkLst>
        <pc:picChg chg="ord">
          <ac:chgData name="Ward, Reagan" userId="27291eb4-8241-4961-9e69-8c66e34cc5b0" providerId="ADAL" clId="{D5D73923-28EB-40E2-92AD-611F2D9E4329}" dt="2025-06-05T14:25:32.466" v="3338" actId="13244"/>
          <ac:picMkLst>
            <pc:docMk/>
            <pc:sldMk cId="1199086367" sldId="5947"/>
            <ac:picMk id="7" creationId="{4749639D-DC85-E1E5-A455-55B3E159E920}"/>
          </ac:picMkLst>
        </pc:picChg>
      </pc:sldChg>
      <pc:sldChg chg="modSp new mod">
        <pc:chgData name="Ward, Reagan" userId="27291eb4-8241-4961-9e69-8c66e34cc5b0" providerId="ADAL" clId="{D5D73923-28EB-40E2-92AD-611F2D9E4329}" dt="2025-06-03T13:28:07.213" v="241" actId="20577"/>
        <pc:sldMkLst>
          <pc:docMk/>
          <pc:sldMk cId="12077121" sldId="5952"/>
        </pc:sldMkLst>
        <pc:spChg chg="mod">
          <ac:chgData name="Ward, Reagan" userId="27291eb4-8241-4961-9e69-8c66e34cc5b0" providerId="ADAL" clId="{D5D73923-28EB-40E2-92AD-611F2D9E4329}" dt="2025-06-03T13:28:04.122" v="228" actId="20577"/>
          <ac:spMkLst>
            <pc:docMk/>
            <pc:sldMk cId="12077121" sldId="5952"/>
            <ac:spMk id="2" creationId="{2F5FB8A5-B166-D870-E97B-92435B1A554D}"/>
          </ac:spMkLst>
        </pc:spChg>
        <pc:spChg chg="mod">
          <ac:chgData name="Ward, Reagan" userId="27291eb4-8241-4961-9e69-8c66e34cc5b0" providerId="ADAL" clId="{D5D73923-28EB-40E2-92AD-611F2D9E4329}" dt="2025-06-03T13:28:07.213" v="241" actId="20577"/>
          <ac:spMkLst>
            <pc:docMk/>
            <pc:sldMk cId="12077121" sldId="5952"/>
            <ac:spMk id="3" creationId="{4217C04B-8564-0E96-A116-58CD691E4DEA}"/>
          </ac:spMkLst>
        </pc:spChg>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pChg chg="mod">
          <ac:chgData name="Ward, Reagan" userId="27291eb4-8241-4961-9e69-8c66e34cc5b0" providerId="ADAL" clId="{D5D73923-28EB-40E2-92AD-611F2D9E4329}" dt="2025-06-03T13:28:48.775" v="271" actId="20577"/>
          <ac:spMkLst>
            <pc:docMk/>
            <pc:sldMk cId="3822849067" sldId="5955"/>
            <ac:spMk id="2" creationId="{E3EB7FFE-B562-A123-8181-959D67954942}"/>
          </ac:spMkLst>
        </pc:spChg>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pChg chg="add mod ord">
          <ac:chgData name="Ward, Reagan" userId="27291eb4-8241-4961-9e69-8c66e34cc5b0" providerId="ADAL" clId="{D5D73923-28EB-40E2-92AD-611F2D9E4329}" dt="2025-06-04T22:35:38.927" v="2068" actId="700"/>
          <ac:spMkLst>
            <pc:docMk/>
            <pc:sldMk cId="189526151" sldId="5959"/>
            <ac:spMk id="2" creationId="{CFDEB6EC-C211-3706-797B-B9E69A5B830F}"/>
          </ac:spMkLst>
        </pc:spChg>
        <pc:spChg chg="add del mod ord">
          <ac:chgData name="Ward, Reagan" userId="27291eb4-8241-4961-9e69-8c66e34cc5b0" providerId="ADAL" clId="{D5D73923-28EB-40E2-92AD-611F2D9E4329}" dt="2025-06-04T22:35:38.927" v="2068" actId="700"/>
          <ac:spMkLst>
            <pc:docMk/>
            <pc:sldMk cId="189526151" sldId="5959"/>
            <ac:spMk id="3" creationId="{98DAE63D-A561-FD51-212D-BCE855791677}"/>
          </ac:spMkLst>
        </pc:spChg>
        <pc:spChg chg="mod ord">
          <ac:chgData name="Ward, Reagan" userId="27291eb4-8241-4961-9e69-8c66e34cc5b0" providerId="ADAL" clId="{D5D73923-28EB-40E2-92AD-611F2D9E4329}" dt="2025-06-04T22:53:46.637" v="3150" actId="13244"/>
          <ac:spMkLst>
            <pc:docMk/>
            <pc:sldMk cId="189526151" sldId="5959"/>
            <ac:spMk id="4" creationId="{162B6B85-D164-1B4C-32C5-F496B56B3ACB}"/>
          </ac:spMkLst>
        </pc:spChg>
        <pc:spChg chg="add del mod ord">
          <ac:chgData name="Ward, Reagan" userId="27291eb4-8241-4961-9e69-8c66e34cc5b0" providerId="ADAL" clId="{D5D73923-28EB-40E2-92AD-611F2D9E4329}" dt="2025-06-04T22:15:20.466" v="441" actId="700"/>
          <ac:spMkLst>
            <pc:docMk/>
            <pc:sldMk cId="189526151" sldId="5959"/>
            <ac:spMk id="5" creationId="{90B16421-CB60-D650-320A-1C8C0BB8421E}"/>
          </ac:spMkLst>
        </pc:spChg>
        <pc:spChg chg="add del mod ord">
          <ac:chgData name="Ward, Reagan" userId="27291eb4-8241-4961-9e69-8c66e34cc5b0" providerId="ADAL" clId="{D5D73923-28EB-40E2-92AD-611F2D9E4329}" dt="2025-06-04T22:15:20.466" v="441" actId="700"/>
          <ac:spMkLst>
            <pc:docMk/>
            <pc:sldMk cId="189526151" sldId="5959"/>
            <ac:spMk id="6" creationId="{C12CCE21-F5DC-70D2-75C1-B6402C0A9A20}"/>
          </ac:spMkLst>
        </pc:spChg>
        <pc:spChg chg="add del mod ord">
          <ac:chgData name="Ward, Reagan" userId="27291eb4-8241-4961-9e69-8c66e34cc5b0" providerId="ADAL" clId="{D5D73923-28EB-40E2-92AD-611F2D9E4329}" dt="2025-06-04T22:15:20.466" v="441" actId="700"/>
          <ac:spMkLst>
            <pc:docMk/>
            <pc:sldMk cId="189526151" sldId="5959"/>
            <ac:spMk id="7" creationId="{F77FCC9A-BE2D-8B38-CE97-3455E523E85A}"/>
          </ac:spMkLst>
        </pc:spChg>
        <pc:spChg chg="add del mod ord">
          <ac:chgData name="Ward, Reagan" userId="27291eb4-8241-4961-9e69-8c66e34cc5b0" providerId="ADAL" clId="{D5D73923-28EB-40E2-92AD-611F2D9E4329}" dt="2025-06-04T22:15:20.466" v="441" actId="700"/>
          <ac:spMkLst>
            <pc:docMk/>
            <pc:sldMk cId="189526151" sldId="5959"/>
            <ac:spMk id="8" creationId="{44893D23-C8FA-B341-A414-17B5B83678FD}"/>
          </ac:spMkLst>
        </pc:spChg>
        <pc:spChg chg="add del mod ord">
          <ac:chgData name="Ward, Reagan" userId="27291eb4-8241-4961-9e69-8c66e34cc5b0" providerId="ADAL" clId="{D5D73923-28EB-40E2-92AD-611F2D9E4329}" dt="2025-06-04T22:36:08.770" v="2078"/>
          <ac:spMkLst>
            <pc:docMk/>
            <pc:sldMk cId="189526151" sldId="5959"/>
            <ac:spMk id="9" creationId="{417FE365-4FA6-98C0-CF6D-0D746A04B829}"/>
          </ac:spMkLst>
        </pc:spChg>
        <pc:spChg chg="add mod ord">
          <ac:chgData name="Ward, Reagan" userId="27291eb4-8241-4961-9e69-8c66e34cc5b0" providerId="ADAL" clId="{D5D73923-28EB-40E2-92AD-611F2D9E4329}" dt="2025-06-04T22:40:46.386" v="2134" actId="1076"/>
          <ac:spMkLst>
            <pc:docMk/>
            <pc:sldMk cId="189526151" sldId="5959"/>
            <ac:spMk id="10" creationId="{E80CD25A-DF89-C6F0-FB57-160B3183531C}"/>
          </ac:spMkLst>
        </pc:spChg>
        <pc:spChg chg="add del mod ord">
          <ac:chgData name="Ward, Reagan" userId="27291eb4-8241-4961-9e69-8c66e34cc5b0" providerId="ADAL" clId="{D5D73923-28EB-40E2-92AD-611F2D9E4329}" dt="2025-06-04T22:35:45.799" v="2071"/>
          <ac:spMkLst>
            <pc:docMk/>
            <pc:sldMk cId="189526151" sldId="5959"/>
            <ac:spMk id="11" creationId="{0E2E3B8F-F6B9-1A6F-D4DE-D207EF695038}"/>
          </ac:spMkLst>
        </pc:spChg>
        <pc:spChg chg="add del mod ord">
          <ac:chgData name="Ward, Reagan" userId="27291eb4-8241-4961-9e69-8c66e34cc5b0" providerId="ADAL" clId="{D5D73923-28EB-40E2-92AD-611F2D9E4329}" dt="2025-06-04T22:40:46.386" v="2134" actId="1076"/>
          <ac:spMkLst>
            <pc:docMk/>
            <pc:sldMk cId="189526151" sldId="5959"/>
            <ac:spMk id="12" creationId="{ED1ABA87-2A10-E038-33CA-7E7F79F435B0}"/>
          </ac:spMkLst>
        </pc:spChg>
        <pc:spChg chg="add del mod ord">
          <ac:chgData name="Ward, Reagan" userId="27291eb4-8241-4961-9e69-8c66e34cc5b0" providerId="ADAL" clId="{D5D73923-28EB-40E2-92AD-611F2D9E4329}" dt="2025-06-04T22:38:55.401" v="2110" actId="478"/>
          <ac:spMkLst>
            <pc:docMk/>
            <pc:sldMk cId="189526151" sldId="5959"/>
            <ac:spMk id="13" creationId="{2D2C20E0-6AC5-5654-12C5-385F1B5ABBB0}"/>
          </ac:spMkLst>
        </pc:spChg>
        <pc:spChg chg="add mod ord">
          <ac:chgData name="Ward, Reagan" userId="27291eb4-8241-4961-9e69-8c66e34cc5b0" providerId="ADAL" clId="{D5D73923-28EB-40E2-92AD-611F2D9E4329}" dt="2025-06-04T22:53:56.036" v="3152" actId="13244"/>
          <ac:spMkLst>
            <pc:docMk/>
            <pc:sldMk cId="189526151" sldId="5959"/>
            <ac:spMk id="14" creationId="{8913D120-F9EC-C61E-215C-95419539AA7B}"/>
          </ac:spMkLst>
        </pc:spChg>
        <pc:spChg chg="add mod">
          <ac:chgData name="Ward, Reagan" userId="27291eb4-8241-4961-9e69-8c66e34cc5b0" providerId="ADAL" clId="{D5D73923-28EB-40E2-92AD-611F2D9E4329}" dt="2025-06-04T22:36:02.807" v="2075"/>
          <ac:spMkLst>
            <pc:docMk/>
            <pc:sldMk cId="189526151" sldId="5959"/>
            <ac:spMk id="15" creationId="{F2C972B0-F0C4-510A-A696-5F9D3ED5DCAD}"/>
          </ac:spMkLst>
        </pc:spChg>
        <pc:spChg chg="add mod ord">
          <ac:chgData name="Ward, Reagan" userId="27291eb4-8241-4961-9e69-8c66e34cc5b0" providerId="ADAL" clId="{D5D73923-28EB-40E2-92AD-611F2D9E4329}" dt="2025-06-04T22:53:57.716" v="3153" actId="13244"/>
          <ac:spMkLst>
            <pc:docMk/>
            <pc:sldMk cId="189526151" sldId="5959"/>
            <ac:spMk id="16" creationId="{160C6F30-3ADC-7076-A88F-6DC0D6E1FADD}"/>
          </ac:spMkLst>
        </pc:spChg>
        <pc:spChg chg="add del mod">
          <ac:chgData name="Ward, Reagan" userId="27291eb4-8241-4961-9e69-8c66e34cc5b0" providerId="ADAL" clId="{D5D73923-28EB-40E2-92AD-611F2D9E4329}" dt="2025-06-04T22:36:46.254" v="2084" actId="6264"/>
          <ac:spMkLst>
            <pc:docMk/>
            <pc:sldMk cId="189526151" sldId="5959"/>
            <ac:spMk id="17" creationId="{476A2800-25F7-57FE-D94C-E2A9BAAC3942}"/>
          </ac:spMkLst>
        </pc:spChg>
        <pc:spChg chg="add del mod">
          <ac:chgData name="Ward, Reagan" userId="27291eb4-8241-4961-9e69-8c66e34cc5b0" providerId="ADAL" clId="{D5D73923-28EB-40E2-92AD-611F2D9E4329}" dt="2025-06-04T22:36:46.254" v="2084" actId="6264"/>
          <ac:spMkLst>
            <pc:docMk/>
            <pc:sldMk cId="189526151" sldId="5959"/>
            <ac:spMk id="18" creationId="{15A9F5DC-7DC5-0462-924B-498CA882F88A}"/>
          </ac:spMkLst>
        </pc:spChg>
        <pc:spChg chg="add del mod">
          <ac:chgData name="Ward, Reagan" userId="27291eb4-8241-4961-9e69-8c66e34cc5b0" providerId="ADAL" clId="{D5D73923-28EB-40E2-92AD-611F2D9E4329}" dt="2025-06-04T22:36:46.254" v="2084" actId="6264"/>
          <ac:spMkLst>
            <pc:docMk/>
            <pc:sldMk cId="189526151" sldId="5959"/>
            <ac:spMk id="19" creationId="{B4A02C2A-9BC3-50BE-2EF2-FE3A7C874CDD}"/>
          </ac:spMkLst>
        </pc:spChg>
        <pc:spChg chg="add del mod">
          <ac:chgData name="Ward, Reagan" userId="27291eb4-8241-4961-9e69-8c66e34cc5b0" providerId="ADAL" clId="{D5D73923-28EB-40E2-92AD-611F2D9E4329}" dt="2025-06-04T22:36:46.254" v="2084" actId="6264"/>
          <ac:spMkLst>
            <pc:docMk/>
            <pc:sldMk cId="189526151" sldId="5959"/>
            <ac:spMk id="20" creationId="{45195152-13FF-AFF9-D9B0-A057575743B4}"/>
          </ac:spMkLst>
        </pc:spChg>
        <pc:spChg chg="add del mod">
          <ac:chgData name="Ward, Reagan" userId="27291eb4-8241-4961-9e69-8c66e34cc5b0" providerId="ADAL" clId="{D5D73923-28EB-40E2-92AD-611F2D9E4329}" dt="2025-06-04T22:36:46.254" v="2084" actId="6264"/>
          <ac:spMkLst>
            <pc:docMk/>
            <pc:sldMk cId="189526151" sldId="5959"/>
            <ac:spMk id="21" creationId="{1988FB18-F460-466F-42E6-1CC70E10915C}"/>
          </ac:spMkLst>
        </pc:spChg>
        <pc:spChg chg="add del mod ord">
          <ac:chgData name="Ward, Reagan" userId="27291eb4-8241-4961-9e69-8c66e34cc5b0" providerId="ADAL" clId="{D5D73923-28EB-40E2-92AD-611F2D9E4329}" dt="2025-06-04T22:36:46.254" v="2084" actId="6264"/>
          <ac:spMkLst>
            <pc:docMk/>
            <pc:sldMk cId="189526151" sldId="5959"/>
            <ac:spMk id="23" creationId="{317EC68E-03F2-E887-35AB-CE1CAFCD8389}"/>
          </ac:spMkLst>
        </pc:spChg>
        <pc:picChg chg="add mod ord">
          <ac:chgData name="Ward, Reagan" userId="27291eb4-8241-4961-9e69-8c66e34cc5b0" providerId="ADAL" clId="{D5D73923-28EB-40E2-92AD-611F2D9E4329}" dt="2025-06-04T22:53:51.354" v="3151" actId="13244"/>
          <ac:picMkLst>
            <pc:docMk/>
            <pc:sldMk cId="189526151" sldId="5959"/>
            <ac:picMk id="24" creationId="{FCD911E4-609D-F41C-E1BF-66268BEBD090}"/>
          </ac:picMkLst>
        </pc:picChg>
        <pc:picChg chg="add mod">
          <ac:chgData name="Ward, Reagan" userId="27291eb4-8241-4961-9e69-8c66e34cc5b0" providerId="ADAL" clId="{D5D73923-28EB-40E2-92AD-611F2D9E4329}" dt="2025-06-04T22:40:34.492" v="2131" actId="1076"/>
          <ac:picMkLst>
            <pc:docMk/>
            <pc:sldMk cId="189526151" sldId="5959"/>
            <ac:picMk id="25" creationId="{3155C0DD-867D-518E-A6E5-FE224E14D58D}"/>
          </ac:picMkLst>
        </pc:picChg>
        <pc:picChg chg="add mod">
          <ac:chgData name="Ward, Reagan" userId="27291eb4-8241-4961-9e69-8c66e34cc5b0" providerId="ADAL" clId="{D5D73923-28EB-40E2-92AD-611F2D9E4329}" dt="2025-06-04T22:40:32.615" v="2130" actId="1076"/>
          <ac:picMkLst>
            <pc:docMk/>
            <pc:sldMk cId="189526151" sldId="5959"/>
            <ac:picMk id="26" creationId="{612BFDA1-53CE-DBC3-25D4-4FAD81386EAE}"/>
          </ac:picMkLst>
        </pc:picChg>
        <pc:picChg chg="add mod">
          <ac:chgData name="Ward, Reagan" userId="27291eb4-8241-4961-9e69-8c66e34cc5b0" providerId="ADAL" clId="{D5D73923-28EB-40E2-92AD-611F2D9E4329}" dt="2025-06-04T22:40:30.133" v="2129" actId="1076"/>
          <ac:picMkLst>
            <pc:docMk/>
            <pc:sldMk cId="189526151" sldId="5959"/>
            <ac:picMk id="27" creationId="{EF062AD8-BF15-DB12-E716-B4C0210D81C3}"/>
          </ac:picMkLst>
        </pc:picChg>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pChg chg="mod">
          <ac:chgData name="Ward, Reagan" userId="27291eb4-8241-4961-9e69-8c66e34cc5b0" providerId="ADAL" clId="{D5D73923-28EB-40E2-92AD-611F2D9E4329}" dt="2025-06-05T14:26:38.108" v="3355" actId="20577"/>
          <ac:spMkLst>
            <pc:docMk/>
            <pc:sldMk cId="873934780" sldId="5962"/>
            <ac:spMk id="2" creationId="{680A9F19-C712-762F-2C83-2F40C48A020C}"/>
          </ac:spMkLst>
        </pc:spChg>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pChg chg="del mod ord">
          <ac:chgData name="Ward, Reagan" userId="27291eb4-8241-4961-9e69-8c66e34cc5b0" providerId="ADAL" clId="{D5D73923-28EB-40E2-92AD-611F2D9E4329}" dt="2025-06-04T22:15:32.176" v="479" actId="700"/>
          <ac:spMkLst>
            <pc:docMk/>
            <pc:sldMk cId="2813912476" sldId="5969"/>
            <ac:spMk id="2" creationId="{3FCB9793-224D-52EE-4384-1B9D9D513FAF}"/>
          </ac:spMkLst>
        </pc:spChg>
        <pc:spChg chg="del mod ord">
          <ac:chgData name="Ward, Reagan" userId="27291eb4-8241-4961-9e69-8c66e34cc5b0" providerId="ADAL" clId="{D5D73923-28EB-40E2-92AD-611F2D9E4329}" dt="2025-06-04T22:15:32.176" v="479" actId="700"/>
          <ac:spMkLst>
            <pc:docMk/>
            <pc:sldMk cId="2813912476" sldId="5969"/>
            <ac:spMk id="3" creationId="{60BBBC66-A6B2-C018-15C4-313DE31746A3}"/>
          </ac:spMkLst>
        </pc:spChg>
        <pc:spChg chg="mod ord">
          <ac:chgData name="Ward, Reagan" userId="27291eb4-8241-4961-9e69-8c66e34cc5b0" providerId="ADAL" clId="{D5D73923-28EB-40E2-92AD-611F2D9E4329}" dt="2025-06-04T22:30:30.682" v="1479" actId="700"/>
          <ac:spMkLst>
            <pc:docMk/>
            <pc:sldMk cId="2813912476" sldId="5969"/>
            <ac:spMk id="4" creationId="{115D054D-A8A3-D4C4-840E-CA56813944BC}"/>
          </ac:spMkLst>
        </pc:spChg>
        <pc:spChg chg="add mod ord">
          <ac:chgData name="Ward, Reagan" userId="27291eb4-8241-4961-9e69-8c66e34cc5b0" providerId="ADAL" clId="{D5D73923-28EB-40E2-92AD-611F2D9E4329}" dt="2025-06-04T22:30:30.682" v="1479" actId="700"/>
          <ac:spMkLst>
            <pc:docMk/>
            <pc:sldMk cId="2813912476" sldId="5969"/>
            <ac:spMk id="5" creationId="{772D6110-9E2B-5659-B5F1-883D065CFDFA}"/>
          </ac:spMkLst>
        </pc:spChg>
        <pc:spChg chg="add del mod ord">
          <ac:chgData name="Ward, Reagan" userId="27291eb4-8241-4961-9e69-8c66e34cc5b0" providerId="ADAL" clId="{D5D73923-28EB-40E2-92AD-611F2D9E4329}" dt="2025-06-04T22:15:46.751" v="519" actId="700"/>
          <ac:spMkLst>
            <pc:docMk/>
            <pc:sldMk cId="2813912476" sldId="5969"/>
            <ac:spMk id="6" creationId="{C4A811B7-B678-5E08-9E6D-E0A5C7388947}"/>
          </ac:spMkLst>
        </pc:spChg>
        <pc:spChg chg="add del mod ord">
          <ac:chgData name="Ward, Reagan" userId="27291eb4-8241-4961-9e69-8c66e34cc5b0" providerId="ADAL" clId="{D5D73923-28EB-40E2-92AD-611F2D9E4329}" dt="2025-06-04T22:15:46.751" v="519" actId="700"/>
          <ac:spMkLst>
            <pc:docMk/>
            <pc:sldMk cId="2813912476" sldId="5969"/>
            <ac:spMk id="7" creationId="{6D3C61F2-A4FB-4780-B8BB-88937E6EC952}"/>
          </ac:spMkLst>
        </pc:spChg>
        <pc:spChg chg="add del mod ord">
          <ac:chgData name="Ward, Reagan" userId="27291eb4-8241-4961-9e69-8c66e34cc5b0" providerId="ADAL" clId="{D5D73923-28EB-40E2-92AD-611F2D9E4329}" dt="2025-06-04T22:15:46.751" v="519" actId="700"/>
          <ac:spMkLst>
            <pc:docMk/>
            <pc:sldMk cId="2813912476" sldId="5969"/>
            <ac:spMk id="8" creationId="{16516126-601F-C6E1-9379-1C090011C56C}"/>
          </ac:spMkLst>
        </pc:spChg>
        <pc:spChg chg="add mod ord">
          <ac:chgData name="Ward, Reagan" userId="27291eb4-8241-4961-9e69-8c66e34cc5b0" providerId="ADAL" clId="{D5D73923-28EB-40E2-92AD-611F2D9E4329}" dt="2025-06-04T22:30:30.682" v="1479" actId="700"/>
          <ac:spMkLst>
            <pc:docMk/>
            <pc:sldMk cId="2813912476" sldId="5969"/>
            <ac:spMk id="9" creationId="{2E76F739-DA2E-7601-B08D-40605EBEE200}"/>
          </ac:spMkLst>
        </pc:spChg>
        <pc:spChg chg="add mod ord">
          <ac:chgData name="Ward, Reagan" userId="27291eb4-8241-4961-9e69-8c66e34cc5b0" providerId="ADAL" clId="{D5D73923-28EB-40E2-92AD-611F2D9E4329}" dt="2025-06-04T22:30:30.682" v="1479" actId="700"/>
          <ac:spMkLst>
            <pc:docMk/>
            <pc:sldMk cId="2813912476" sldId="5969"/>
            <ac:spMk id="10" creationId="{DE9FA5EE-9A09-E592-1B4C-AFA453E04D9B}"/>
          </ac:spMkLst>
        </pc:spChg>
        <pc:spChg chg="mod ord">
          <ac:chgData name="Ward, Reagan" userId="27291eb4-8241-4961-9e69-8c66e34cc5b0" providerId="ADAL" clId="{D5D73923-28EB-40E2-92AD-611F2D9E4329}" dt="2025-06-04T22:30:30.682" v="1479" actId="700"/>
          <ac:spMkLst>
            <pc:docMk/>
            <pc:sldMk cId="2813912476" sldId="5969"/>
            <ac:spMk id="11" creationId="{3094A219-158F-8888-A92F-F367954AF871}"/>
          </ac:spMkLst>
        </pc:spChg>
        <pc:spChg chg="add mod ord">
          <ac:chgData name="Ward, Reagan" userId="27291eb4-8241-4961-9e69-8c66e34cc5b0" providerId="ADAL" clId="{D5D73923-28EB-40E2-92AD-611F2D9E4329}" dt="2025-06-04T22:30:30.682" v="1479" actId="700"/>
          <ac:spMkLst>
            <pc:docMk/>
            <pc:sldMk cId="2813912476" sldId="5969"/>
            <ac:spMk id="12" creationId="{AAD96E85-F007-53C5-6C6C-83F43C4B8A0F}"/>
          </ac:spMkLst>
        </pc:spChg>
        <pc:spChg chg="add del mod ord">
          <ac:chgData name="Ward, Reagan" userId="27291eb4-8241-4961-9e69-8c66e34cc5b0" providerId="ADAL" clId="{D5D73923-28EB-40E2-92AD-611F2D9E4329}" dt="2025-06-04T22:24:11.615" v="744"/>
          <ac:spMkLst>
            <pc:docMk/>
            <pc:sldMk cId="2813912476" sldId="5969"/>
            <ac:spMk id="13" creationId="{DCD7A2DE-91A2-2E89-4989-FBC99FADB6B2}"/>
          </ac:spMkLst>
        </pc:spChg>
        <pc:spChg chg="add del mod ord">
          <ac:chgData name="Ward, Reagan" userId="27291eb4-8241-4961-9e69-8c66e34cc5b0" providerId="ADAL" clId="{D5D73923-28EB-40E2-92AD-611F2D9E4329}" dt="2025-06-04T22:24:26.491" v="748"/>
          <ac:spMkLst>
            <pc:docMk/>
            <pc:sldMk cId="2813912476" sldId="5969"/>
            <ac:spMk id="14" creationId="{048E2562-D177-6C35-F8DB-1F3191F57F41}"/>
          </ac:spMkLst>
        </pc:spChg>
        <pc:spChg chg="add mod ord">
          <ac:chgData name="Ward, Reagan" userId="27291eb4-8241-4961-9e69-8c66e34cc5b0" providerId="ADAL" clId="{D5D73923-28EB-40E2-92AD-611F2D9E4329}" dt="2025-06-04T22:30:30.682" v="1479" actId="700"/>
          <ac:spMkLst>
            <pc:docMk/>
            <pc:sldMk cId="2813912476" sldId="5969"/>
            <ac:spMk id="15" creationId="{4300EB20-C16A-4432-FDE5-17DCA0C2AEEB}"/>
          </ac:spMkLst>
        </pc:spChg>
        <pc:spChg chg="add mod ord">
          <ac:chgData name="Ward, Reagan" userId="27291eb4-8241-4961-9e69-8c66e34cc5b0" providerId="ADAL" clId="{D5D73923-28EB-40E2-92AD-611F2D9E4329}" dt="2025-06-04T22:30:30.682" v="1479" actId="700"/>
          <ac:spMkLst>
            <pc:docMk/>
            <pc:sldMk cId="2813912476" sldId="5969"/>
            <ac:spMk id="16" creationId="{7A8BDD30-2C3E-C7D0-4B67-673E17646A5B}"/>
          </ac:spMkLst>
        </pc:spChg>
        <pc:spChg chg="add mod">
          <ac:chgData name="Ward, Reagan" userId="27291eb4-8241-4961-9e69-8c66e34cc5b0" providerId="ADAL" clId="{D5D73923-28EB-40E2-92AD-611F2D9E4329}" dt="2025-06-04T22:29:28.258" v="1467"/>
          <ac:spMkLst>
            <pc:docMk/>
            <pc:sldMk cId="2813912476" sldId="5969"/>
            <ac:spMk id="17" creationId="{5E50DF24-8E5E-2742-7976-0147814D2218}"/>
          </ac:spMkLst>
        </pc:spChg>
        <pc:picChg chg="add mod">
          <ac:chgData name="Ward, Reagan" userId="27291eb4-8241-4961-9e69-8c66e34cc5b0" providerId="ADAL" clId="{D5D73923-28EB-40E2-92AD-611F2D9E4329}" dt="2025-06-04T22:29:45.645" v="1471" actId="1076"/>
          <ac:picMkLst>
            <pc:docMk/>
            <pc:sldMk cId="2813912476" sldId="5969"/>
            <ac:picMk id="19" creationId="{416533A5-939B-1EB8-536C-E86BBF87FE92}"/>
          </ac:picMkLst>
        </pc:picChg>
        <pc:picChg chg="add mod">
          <ac:chgData name="Ward, Reagan" userId="27291eb4-8241-4961-9e69-8c66e34cc5b0" providerId="ADAL" clId="{D5D73923-28EB-40E2-92AD-611F2D9E4329}" dt="2025-06-04T22:30:20.639" v="1473" actId="1076"/>
          <ac:picMkLst>
            <pc:docMk/>
            <pc:sldMk cId="2813912476" sldId="5969"/>
            <ac:picMk id="21" creationId="{E55775BA-88EF-7A62-1202-1CAD708D5852}"/>
          </ac:picMkLst>
        </pc:picChg>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pChg chg="del mod ord">
          <ac:chgData name="Ward, Reagan" userId="27291eb4-8241-4961-9e69-8c66e34cc5b0" providerId="ADAL" clId="{D5D73923-28EB-40E2-92AD-611F2D9E4329}" dt="2025-06-04T22:16:58.567" v="622" actId="700"/>
          <ac:spMkLst>
            <pc:docMk/>
            <pc:sldMk cId="754306347" sldId="5970"/>
            <ac:spMk id="2" creationId="{44C161F7-9A3C-2312-B442-783E9FFAB1CC}"/>
          </ac:spMkLst>
        </pc:spChg>
        <pc:spChg chg="del mod ord">
          <ac:chgData name="Ward, Reagan" userId="27291eb4-8241-4961-9e69-8c66e34cc5b0" providerId="ADAL" clId="{D5D73923-28EB-40E2-92AD-611F2D9E4329}" dt="2025-06-04T22:16:58.567" v="622" actId="700"/>
          <ac:spMkLst>
            <pc:docMk/>
            <pc:sldMk cId="754306347" sldId="5970"/>
            <ac:spMk id="3" creationId="{E6B1BEE3-FF58-E39E-2C67-A545EDAD4E8D}"/>
          </ac:spMkLst>
        </pc:spChg>
        <pc:spChg chg="mod ord">
          <ac:chgData name="Ward, Reagan" userId="27291eb4-8241-4961-9e69-8c66e34cc5b0" providerId="ADAL" clId="{D5D73923-28EB-40E2-92AD-611F2D9E4329}" dt="2025-06-04T22:53:31.565" v="3148" actId="13244"/>
          <ac:spMkLst>
            <pc:docMk/>
            <pc:sldMk cId="754306347" sldId="5970"/>
            <ac:spMk id="4" creationId="{787A6DDB-304C-839E-B009-49B66F01122C}"/>
          </ac:spMkLst>
        </pc:spChg>
        <pc:spChg chg="del mod ord">
          <ac:chgData name="Ward, Reagan" userId="27291eb4-8241-4961-9e69-8c66e34cc5b0" providerId="ADAL" clId="{D5D73923-28EB-40E2-92AD-611F2D9E4329}" dt="2025-06-04T22:16:58.567" v="622" actId="700"/>
          <ac:spMkLst>
            <pc:docMk/>
            <pc:sldMk cId="754306347" sldId="5970"/>
            <ac:spMk id="5" creationId="{E2686473-694D-6F0A-5709-D278BC787AD4}"/>
          </ac:spMkLst>
        </pc:spChg>
        <pc:spChg chg="del mod ord">
          <ac:chgData name="Ward, Reagan" userId="27291eb4-8241-4961-9e69-8c66e34cc5b0" providerId="ADAL" clId="{D5D73923-28EB-40E2-92AD-611F2D9E4329}" dt="2025-06-04T22:16:58.567" v="622" actId="700"/>
          <ac:spMkLst>
            <pc:docMk/>
            <pc:sldMk cId="754306347" sldId="5970"/>
            <ac:spMk id="6" creationId="{32041D26-6AFA-2E65-AF90-507221E41259}"/>
          </ac:spMkLst>
        </pc:spChg>
        <pc:spChg chg="mod ord">
          <ac:chgData name="Ward, Reagan" userId="27291eb4-8241-4961-9e69-8c66e34cc5b0" providerId="ADAL" clId="{D5D73923-28EB-40E2-92AD-611F2D9E4329}" dt="2025-06-04T22:35:55.518" v="2073" actId="700"/>
          <ac:spMkLst>
            <pc:docMk/>
            <pc:sldMk cId="754306347" sldId="5970"/>
            <ac:spMk id="7" creationId="{0676BC10-AF05-66FC-AE60-26C30D606A9B}"/>
          </ac:spMkLst>
        </pc:spChg>
        <pc:spChg chg="add del mod ord">
          <ac:chgData name="Ward, Reagan" userId="27291eb4-8241-4961-9e69-8c66e34cc5b0" providerId="ADAL" clId="{D5D73923-28EB-40E2-92AD-611F2D9E4329}" dt="2025-06-04T22:24:15.589" v="746"/>
          <ac:spMkLst>
            <pc:docMk/>
            <pc:sldMk cId="754306347" sldId="5970"/>
            <ac:spMk id="8" creationId="{6B474392-4F92-D819-152C-C4BC6ED38479}"/>
          </ac:spMkLst>
        </pc:spChg>
        <pc:spChg chg="add del mod ord">
          <ac:chgData name="Ward, Reagan" userId="27291eb4-8241-4961-9e69-8c66e34cc5b0" providerId="ADAL" clId="{D5D73923-28EB-40E2-92AD-611F2D9E4329}" dt="2025-06-04T22:24:28.973" v="750"/>
          <ac:spMkLst>
            <pc:docMk/>
            <pc:sldMk cId="754306347" sldId="5970"/>
            <ac:spMk id="9" creationId="{3B88B383-9E35-A64E-746A-8E194DDFA1F4}"/>
          </ac:spMkLst>
        </pc:spChg>
        <pc:spChg chg="add del mod ord">
          <ac:chgData name="Ward, Reagan" userId="27291eb4-8241-4961-9e69-8c66e34cc5b0" providerId="ADAL" clId="{D5D73923-28EB-40E2-92AD-611F2D9E4329}" dt="2025-06-04T22:35:55.518" v="2073" actId="700"/>
          <ac:spMkLst>
            <pc:docMk/>
            <pc:sldMk cId="754306347" sldId="5970"/>
            <ac:spMk id="10" creationId="{28B61C0B-2599-89EF-5641-9795853E3D36}"/>
          </ac:spMkLst>
        </pc:spChg>
        <pc:spChg chg="add del mod ord">
          <ac:chgData name="Ward, Reagan" userId="27291eb4-8241-4961-9e69-8c66e34cc5b0" providerId="ADAL" clId="{D5D73923-28EB-40E2-92AD-611F2D9E4329}" dt="2025-06-04T22:35:55.518" v="2073" actId="700"/>
          <ac:spMkLst>
            <pc:docMk/>
            <pc:sldMk cId="754306347" sldId="5970"/>
            <ac:spMk id="11" creationId="{19581731-C30C-22AE-6D71-13BE81FA0BFF}"/>
          </ac:spMkLst>
        </pc:spChg>
        <pc:spChg chg="add del mod ord">
          <ac:chgData name="Ward, Reagan" userId="27291eb4-8241-4961-9e69-8c66e34cc5b0" providerId="ADAL" clId="{D5D73923-28EB-40E2-92AD-611F2D9E4329}" dt="2025-06-04T22:35:55.518" v="2073" actId="700"/>
          <ac:spMkLst>
            <pc:docMk/>
            <pc:sldMk cId="754306347" sldId="5970"/>
            <ac:spMk id="12" creationId="{555C4B7B-7D99-5CF4-4743-6719ED91E7AE}"/>
          </ac:spMkLst>
        </pc:spChg>
        <pc:spChg chg="add mod ord">
          <ac:chgData name="Ward, Reagan" userId="27291eb4-8241-4961-9e69-8c66e34cc5b0" providerId="ADAL" clId="{D5D73923-28EB-40E2-92AD-611F2D9E4329}" dt="2025-06-04T22:35:55.518" v="2073" actId="700"/>
          <ac:spMkLst>
            <pc:docMk/>
            <pc:sldMk cId="754306347" sldId="5970"/>
            <ac:spMk id="13" creationId="{7C82099C-2CE7-1444-F70A-3300FFB3E318}"/>
          </ac:spMkLst>
        </pc:spChg>
        <pc:spChg chg="add mod ord">
          <ac:chgData name="Ward, Reagan" userId="27291eb4-8241-4961-9e69-8c66e34cc5b0" providerId="ADAL" clId="{D5D73923-28EB-40E2-92AD-611F2D9E4329}" dt="2025-06-04T22:35:55.518" v="2073" actId="700"/>
          <ac:spMkLst>
            <pc:docMk/>
            <pc:sldMk cId="754306347" sldId="5970"/>
            <ac:spMk id="14" creationId="{78F6860A-EDE8-B69E-DBCC-45969BA9A952}"/>
          </ac:spMkLst>
        </pc:spChg>
        <pc:spChg chg="add del mod ord">
          <ac:chgData name="Ward, Reagan" userId="27291eb4-8241-4961-9e69-8c66e34cc5b0" providerId="ADAL" clId="{D5D73923-28EB-40E2-92AD-611F2D9E4329}" dt="2025-06-04T22:42:12.834" v="2137" actId="22"/>
          <ac:spMkLst>
            <pc:docMk/>
            <pc:sldMk cId="754306347" sldId="5970"/>
            <ac:spMk id="15" creationId="{CF6E8AD1-B1C1-B088-8AD0-FBB58F5669DA}"/>
          </ac:spMkLst>
        </pc:spChg>
        <pc:spChg chg="add mod ord">
          <ac:chgData name="Ward, Reagan" userId="27291eb4-8241-4961-9e69-8c66e34cc5b0" providerId="ADAL" clId="{D5D73923-28EB-40E2-92AD-611F2D9E4329}" dt="2025-06-04T22:53:35.836" v="3149" actId="13244"/>
          <ac:spMkLst>
            <pc:docMk/>
            <pc:sldMk cId="754306347" sldId="5970"/>
            <ac:spMk id="16" creationId="{4CECCA41-3C5D-BE79-515B-B841C0431DCF}"/>
          </ac:spMkLst>
        </pc:spChg>
        <pc:spChg chg="add del mod ord">
          <ac:chgData name="Ward, Reagan" userId="27291eb4-8241-4961-9e69-8c66e34cc5b0" providerId="ADAL" clId="{D5D73923-28EB-40E2-92AD-611F2D9E4329}" dt="2025-06-04T22:42:19.010" v="2138" actId="478"/>
          <ac:spMkLst>
            <pc:docMk/>
            <pc:sldMk cId="754306347" sldId="5970"/>
            <ac:spMk id="17" creationId="{2192B8AE-F65E-8F24-6DF7-92FFD540C6E2}"/>
          </ac:spMkLst>
        </pc:spChg>
        <pc:picChg chg="add mod ord">
          <ac:chgData name="Ward, Reagan" userId="27291eb4-8241-4961-9e69-8c66e34cc5b0" providerId="ADAL" clId="{D5D73923-28EB-40E2-92AD-611F2D9E4329}" dt="2025-06-04T22:46:45.742" v="2619" actId="962"/>
          <ac:picMkLst>
            <pc:docMk/>
            <pc:sldMk cId="754306347" sldId="5970"/>
            <ac:picMk id="19" creationId="{8E94ABDB-184F-2031-6B08-66E2E99FE1D7}"/>
          </ac:picMkLst>
        </pc:picChg>
      </pc:sldChg>
      <pc:sldChg chg="modSp mod">
        <pc:chgData name="Ward, Reagan" userId="27291eb4-8241-4961-9e69-8c66e34cc5b0" providerId="ADAL" clId="{D5D73923-28EB-40E2-92AD-611F2D9E4329}" dt="2025-06-05T14:27:15.752" v="3400" actId="20577"/>
        <pc:sldMkLst>
          <pc:docMk/>
          <pc:sldMk cId="37158349" sldId="5971"/>
        </pc:sldMkLst>
        <pc:spChg chg="ord">
          <ac:chgData name="Ward, Reagan" userId="27291eb4-8241-4961-9e69-8c66e34cc5b0" providerId="ADAL" clId="{D5D73923-28EB-40E2-92AD-611F2D9E4329}" dt="2025-06-05T14:26:05.266" v="3341" actId="13244"/>
          <ac:spMkLst>
            <pc:docMk/>
            <pc:sldMk cId="37158349" sldId="5971"/>
            <ac:spMk id="4" creationId="{DF4FD247-9810-76BD-BAA8-E4331F02883D}"/>
          </ac:spMkLst>
        </pc:spChg>
        <pc:spChg chg="mod ord">
          <ac:chgData name="Ward, Reagan" userId="27291eb4-8241-4961-9e69-8c66e34cc5b0" providerId="ADAL" clId="{D5D73923-28EB-40E2-92AD-611F2D9E4329}" dt="2025-06-05T14:27:15.752" v="3400" actId="20577"/>
          <ac:spMkLst>
            <pc:docMk/>
            <pc:sldMk cId="37158349" sldId="5971"/>
            <ac:spMk id="5" creationId="{2178E927-18FF-0387-ACE6-61031BE9C45E}"/>
          </ac:spMkLst>
        </pc:spChg>
        <pc:spChg chg="ord">
          <ac:chgData name="Ward, Reagan" userId="27291eb4-8241-4961-9e69-8c66e34cc5b0" providerId="ADAL" clId="{D5D73923-28EB-40E2-92AD-611F2D9E4329}" dt="2025-06-05T14:26:09.376" v="3343" actId="13244"/>
          <ac:spMkLst>
            <pc:docMk/>
            <pc:sldMk cId="37158349" sldId="5971"/>
            <ac:spMk id="6" creationId="{34D999F5-D714-D634-3AEF-10D9A60E673A}"/>
          </ac:spMkLst>
        </pc:spChg>
        <pc:spChg chg="ord">
          <ac:chgData name="Ward, Reagan" userId="27291eb4-8241-4961-9e69-8c66e34cc5b0" providerId="ADAL" clId="{D5D73923-28EB-40E2-92AD-611F2D9E4329}" dt="2025-06-05T14:26:19.665" v="3345" actId="13244"/>
          <ac:spMkLst>
            <pc:docMk/>
            <pc:sldMk cId="37158349" sldId="5971"/>
            <ac:spMk id="7" creationId="{73E36483-B1C2-9417-D3CC-57BFDF2DD6BA}"/>
          </ac:spMkLst>
        </pc:spChg>
        <pc:spChg chg="ord">
          <ac:chgData name="Ward, Reagan" userId="27291eb4-8241-4961-9e69-8c66e34cc5b0" providerId="ADAL" clId="{D5D73923-28EB-40E2-92AD-611F2D9E4329}" dt="2025-06-05T14:26:07.648" v="3342" actId="13244"/>
          <ac:spMkLst>
            <pc:docMk/>
            <pc:sldMk cId="37158349" sldId="5971"/>
            <ac:spMk id="9" creationId="{7390E215-C349-638B-215C-66F2756D2745}"/>
          </ac:spMkLst>
        </pc:spChg>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pChg chg="del mod ord">
          <ac:chgData name="Ward, Reagan" userId="27291eb4-8241-4961-9e69-8c66e34cc5b0" providerId="ADAL" clId="{D5D73923-28EB-40E2-92AD-611F2D9E4329}" dt="2025-06-04T22:30:34.987" v="1481" actId="700"/>
          <ac:spMkLst>
            <pc:docMk/>
            <pc:sldMk cId="861374063" sldId="5972"/>
            <ac:spMk id="3" creationId="{99487811-E257-A80E-0B6F-42E472F7B7C1}"/>
          </ac:spMkLst>
        </pc:spChg>
        <pc:spChg chg="del mod ord">
          <ac:chgData name="Ward, Reagan" userId="27291eb4-8241-4961-9e69-8c66e34cc5b0" providerId="ADAL" clId="{D5D73923-28EB-40E2-92AD-611F2D9E4329}" dt="2025-06-04T22:30:34.987" v="1481" actId="700"/>
          <ac:spMkLst>
            <pc:docMk/>
            <pc:sldMk cId="861374063" sldId="5972"/>
            <ac:spMk id="4" creationId="{DE3B4D24-EF51-B221-2D4E-0019603DF26D}"/>
          </ac:spMkLst>
        </pc:spChg>
        <pc:spChg chg="del">
          <ac:chgData name="Ward, Reagan" userId="27291eb4-8241-4961-9e69-8c66e34cc5b0" providerId="ADAL" clId="{D5D73923-28EB-40E2-92AD-611F2D9E4329}" dt="2025-06-04T22:30:34.987" v="1481" actId="700"/>
          <ac:spMkLst>
            <pc:docMk/>
            <pc:sldMk cId="861374063" sldId="5972"/>
            <ac:spMk id="5" creationId="{B89B8CDF-597E-6488-5BBB-FE4C354D983D}"/>
          </ac:spMkLst>
        </pc:spChg>
        <pc:spChg chg="mod ord">
          <ac:chgData name="Ward, Reagan" userId="27291eb4-8241-4961-9e69-8c66e34cc5b0" providerId="ADAL" clId="{D5D73923-28EB-40E2-92AD-611F2D9E4329}" dt="2025-06-04T22:53:18.258" v="3147" actId="13244"/>
          <ac:spMkLst>
            <pc:docMk/>
            <pc:sldMk cId="861374063" sldId="5972"/>
            <ac:spMk id="7" creationId="{DA60FB11-7384-BC8F-2F06-EB5D40F16341}"/>
          </ac:spMkLst>
        </pc:spChg>
        <pc:spChg chg="del mod ord">
          <ac:chgData name="Ward, Reagan" userId="27291eb4-8241-4961-9e69-8c66e34cc5b0" providerId="ADAL" clId="{D5D73923-28EB-40E2-92AD-611F2D9E4329}" dt="2025-06-04T22:30:34.987" v="1481" actId="700"/>
          <ac:spMkLst>
            <pc:docMk/>
            <pc:sldMk cId="861374063" sldId="5972"/>
            <ac:spMk id="8" creationId="{5EEC3082-D7C9-7424-285F-8F478E2F73B8}"/>
          </ac:spMkLst>
        </pc:spChg>
        <pc:spChg chg="del mod ord">
          <ac:chgData name="Ward, Reagan" userId="27291eb4-8241-4961-9e69-8c66e34cc5b0" providerId="ADAL" clId="{D5D73923-28EB-40E2-92AD-611F2D9E4329}" dt="2025-06-04T22:30:34.987" v="1481" actId="700"/>
          <ac:spMkLst>
            <pc:docMk/>
            <pc:sldMk cId="861374063" sldId="5972"/>
            <ac:spMk id="9" creationId="{2DFAC5B9-1D69-03DC-16EA-5C7C7AEC171D}"/>
          </ac:spMkLst>
        </pc:spChg>
        <pc:spChg chg="add mod ord">
          <ac:chgData name="Ward, Reagan" userId="27291eb4-8241-4961-9e69-8c66e34cc5b0" providerId="ADAL" clId="{D5D73923-28EB-40E2-92AD-611F2D9E4329}" dt="2025-06-04T22:34:22.145" v="1737"/>
          <ac:spMkLst>
            <pc:docMk/>
            <pc:sldMk cId="861374063" sldId="5972"/>
            <ac:spMk id="10" creationId="{4BEAE41F-91B5-4975-583E-BD1085CA6D63}"/>
          </ac:spMkLst>
        </pc:spChg>
        <pc:spChg chg="del mod">
          <ac:chgData name="Ward, Reagan" userId="27291eb4-8241-4961-9e69-8c66e34cc5b0" providerId="ADAL" clId="{D5D73923-28EB-40E2-92AD-611F2D9E4329}" dt="2025-06-04T22:34:26.718" v="1738"/>
          <ac:spMkLst>
            <pc:docMk/>
            <pc:sldMk cId="861374063" sldId="5972"/>
            <ac:spMk id="11" creationId="{1B897952-1F2B-4935-C7BA-C3F251AE3559}"/>
          </ac:spMkLst>
        </pc:spChg>
        <pc:spChg chg="add del mod ord">
          <ac:chgData name="Ward, Reagan" userId="27291eb4-8241-4961-9e69-8c66e34cc5b0" providerId="ADAL" clId="{D5D73923-28EB-40E2-92AD-611F2D9E4329}" dt="2025-06-04T22:34:33.536" v="1740"/>
          <ac:spMkLst>
            <pc:docMk/>
            <pc:sldMk cId="861374063" sldId="5972"/>
            <ac:spMk id="12" creationId="{47A06348-3344-3135-1548-B042D99C04DD}"/>
          </ac:spMkLst>
        </pc:spChg>
        <pc:spChg chg="add mod ord">
          <ac:chgData name="Ward, Reagan" userId="27291eb4-8241-4961-9e69-8c66e34cc5b0" providerId="ADAL" clId="{D5D73923-28EB-40E2-92AD-611F2D9E4329}" dt="2025-06-04T22:33:41.461" v="1718" actId="403"/>
          <ac:spMkLst>
            <pc:docMk/>
            <pc:sldMk cId="861374063" sldId="5972"/>
            <ac:spMk id="13" creationId="{D51C7A8F-DA30-E8E3-6D45-CA6B0187193D}"/>
          </ac:spMkLst>
        </pc:spChg>
        <pc:spChg chg="add mod ord">
          <ac:chgData name="Ward, Reagan" userId="27291eb4-8241-4961-9e69-8c66e34cc5b0" providerId="ADAL" clId="{D5D73923-28EB-40E2-92AD-611F2D9E4329}" dt="2025-06-04T22:33:54.578" v="1721" actId="255"/>
          <ac:spMkLst>
            <pc:docMk/>
            <pc:sldMk cId="861374063" sldId="5972"/>
            <ac:spMk id="14" creationId="{AD0FA303-88BF-4777-4E14-07D5950593ED}"/>
          </ac:spMkLst>
        </pc:spChg>
        <pc:spChg chg="mod">
          <ac:chgData name="Ward, Reagan" userId="27291eb4-8241-4961-9e69-8c66e34cc5b0" providerId="ADAL" clId="{D5D73923-28EB-40E2-92AD-611F2D9E4329}" dt="2025-06-04T22:35:08.881" v="1927" actId="20577"/>
          <ac:spMkLst>
            <pc:docMk/>
            <pc:sldMk cId="861374063" sldId="5972"/>
            <ac:spMk id="15" creationId="{2AD7B5F1-7C65-E6F2-9806-3E860D5A10E9}"/>
          </ac:spMkLst>
        </pc:spChg>
        <pc:spChg chg="add mod">
          <ac:chgData name="Ward, Reagan" userId="27291eb4-8241-4961-9e69-8c66e34cc5b0" providerId="ADAL" clId="{D5D73923-28EB-40E2-92AD-611F2D9E4329}" dt="2025-06-04T22:34:26.783" v="1739" actId="27636"/>
          <ac:spMkLst>
            <pc:docMk/>
            <pc:sldMk cId="861374063" sldId="5972"/>
            <ac:spMk id="18" creationId="{E80F2E20-338E-68C6-88FA-ECAF18AB9EC3}"/>
          </ac:spMkLst>
        </pc:spChg>
        <pc:spChg chg="add mod">
          <ac:chgData name="Ward, Reagan" userId="27291eb4-8241-4961-9e69-8c66e34cc5b0" providerId="ADAL" clId="{D5D73923-28EB-40E2-92AD-611F2D9E4329}" dt="2025-06-04T22:34:33.596" v="1741" actId="27636"/>
          <ac:spMkLst>
            <pc:docMk/>
            <pc:sldMk cId="861374063" sldId="5972"/>
            <ac:spMk id="19" creationId="{2B08B6C0-CDCE-9612-8784-868A70EC899D}"/>
          </ac:spMkLst>
        </pc:spChg>
        <pc:picChg chg="add mod ord">
          <ac:chgData name="Ward, Reagan" userId="27291eb4-8241-4961-9e69-8c66e34cc5b0" providerId="ADAL" clId="{D5D73923-28EB-40E2-92AD-611F2D9E4329}" dt="2025-06-04T22:53:11.705" v="3146" actId="13244"/>
          <ac:picMkLst>
            <pc:docMk/>
            <pc:sldMk cId="861374063" sldId="5972"/>
            <ac:picMk id="16" creationId="{3A78C2A2-566A-C052-F3C1-F8BB1F878933}"/>
          </ac:picMkLst>
        </pc:picChg>
        <pc:picChg chg="add mod">
          <ac:chgData name="Ward, Reagan" userId="27291eb4-8241-4961-9e69-8c66e34cc5b0" providerId="ADAL" clId="{D5D73923-28EB-40E2-92AD-611F2D9E4329}" dt="2025-06-04T22:35:05.820" v="1925" actId="962"/>
          <ac:picMkLst>
            <pc:docMk/>
            <pc:sldMk cId="861374063" sldId="5972"/>
            <ac:picMk id="17" creationId="{3B9878CE-91A0-12DD-CD4A-501A55CD84FA}"/>
          </ac:picMkLst>
        </pc:picChg>
      </pc:sldChg>
      <pc:sldChg chg="modSp mod">
        <pc:chgData name="Ward, Reagan" userId="27291eb4-8241-4961-9e69-8c66e34cc5b0" providerId="ADAL" clId="{D5D73923-28EB-40E2-92AD-611F2D9E4329}" dt="2025-06-05T14:28:01.954" v="3428" actId="20577"/>
        <pc:sldMkLst>
          <pc:docMk/>
          <pc:sldMk cId="4209271324" sldId="5974"/>
        </pc:sldMkLst>
        <pc:spChg chg="mod">
          <ac:chgData name="Ward, Reagan" userId="27291eb4-8241-4961-9e69-8c66e34cc5b0" providerId="ADAL" clId="{D5D73923-28EB-40E2-92AD-611F2D9E4329}" dt="2025-06-05T14:28:01.954" v="3428" actId="20577"/>
          <ac:spMkLst>
            <pc:docMk/>
            <pc:sldMk cId="4209271324" sldId="5974"/>
            <ac:spMk id="2" creationId="{C1EEE684-7657-920A-BC39-39BCDA100939}"/>
          </ac:spMkLst>
        </pc:spChg>
        <pc:spChg chg="mod">
          <ac:chgData name="Ward, Reagan" userId="27291eb4-8241-4961-9e69-8c66e34cc5b0" providerId="ADAL" clId="{D5D73923-28EB-40E2-92AD-611F2D9E4329}" dt="2025-06-05T14:27:50.271" v="3404" actId="27636"/>
          <ac:spMkLst>
            <pc:docMk/>
            <pc:sldMk cId="4209271324" sldId="5974"/>
            <ac:spMk id="3" creationId="{D5480F24-34BD-6EA3-B2BF-74D9D4A57F50}"/>
          </ac:spMkLst>
        </pc:spChg>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graphicFrameChg chg="modGraphic">
          <ac:chgData name="Ward, Reagan" userId="27291eb4-8241-4961-9e69-8c66e34cc5b0" providerId="ADAL" clId="{12DA4140-F984-493F-9E97-7A6E8EDD91C1}" dt="2025-05-29T03:49:57.945" v="1813" actId="2710"/>
          <ac:graphicFrameMkLst>
            <pc:docMk/>
            <pc:sldMk cId="1974436417" sldId="5912"/>
            <ac:graphicFrameMk id="11" creationId="{98DC8CC9-A336-197A-83DF-4721269C9125}"/>
          </ac:graphicFrameMkLst>
        </pc:graphicFrameChg>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pChg chg="mod">
          <ac:chgData name="Ward, Reagan" userId="27291eb4-8241-4961-9e69-8c66e34cc5b0" providerId="ADAL" clId="{12DA4140-F984-493F-9E97-7A6E8EDD91C1}" dt="2025-05-28T16:06:50.126" v="146" actId="20577"/>
          <ac:spMkLst>
            <pc:docMk/>
            <pc:sldMk cId="2813626540" sldId="5951"/>
            <ac:spMk id="5" creationId="{58A1BFBF-6817-54E5-9CEB-AE5CD906850C}"/>
          </ac:spMkLst>
        </pc:spChg>
        <pc:spChg chg="mod">
          <ac:chgData name="Ward, Reagan" userId="27291eb4-8241-4961-9e69-8c66e34cc5b0" providerId="ADAL" clId="{12DA4140-F984-493F-9E97-7A6E8EDD91C1}" dt="2025-05-28T16:06:54.523" v="157" actId="20577"/>
          <ac:spMkLst>
            <pc:docMk/>
            <pc:sldMk cId="2813626540" sldId="5951"/>
            <ac:spMk id="6" creationId="{CEA88C21-EB51-E999-3196-726B8A57B89E}"/>
          </ac:spMkLst>
        </pc:spChg>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pChg chg="mod">
          <ac:chgData name="Tribbett, Jessica" userId="S::tribbett_jessica@cde.state.co.us::b8af59d7-a86d-4166-a022-d856dc24c475" providerId="AD" clId="Web-{0A5B98B7-61AF-A742-51F6-738235A4B922}" dt="2025-06-04T23:13:33.390" v="20" actId="20577"/>
          <ac:spMkLst>
            <pc:docMk/>
            <pc:sldMk cId="584765294" sldId="5973"/>
            <ac:spMk id="2" creationId="{263BBC37-DDD5-6BE9-B990-915317D47636}"/>
          </ac:spMkLst>
        </pc:spChg>
        <pc:spChg chg="mod">
          <ac:chgData name="Tribbett, Jessica" userId="S::tribbett_jessica@cde.state.co.us::b8af59d7-a86d-4166-a022-d856dc24c475" providerId="AD" clId="Web-{0A5B98B7-61AF-A742-51F6-738235A4B922}" dt="2025-06-04T23:13:42.921" v="42" actId="20577"/>
          <ac:spMkLst>
            <pc:docMk/>
            <pc:sldMk cId="584765294" sldId="5973"/>
            <ac:spMk id="3" creationId="{94805149-7371-FA2D-C11A-4C81E2BDE526}"/>
          </ac:spMkLst>
        </pc:spChg>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addSp delSp modSp mod ord">
        <pc:chgData name="Gudka, Dawna" userId="823cceae-331b-41d6-9a63-34ad6d1db55c" providerId="ADAL" clId="{A1E5C167-7297-4135-850F-6ACEC25A8BCA}" dt="2025-05-07T21:37:31.065" v="1180" actId="13926"/>
        <pc:sldMkLst>
          <pc:docMk/>
          <pc:sldMk cId="2998683881" sldId="5762"/>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8:23.636" v="417" actId="47"/>
        <pc:sldMkLst>
          <pc:docMk/>
          <pc:sldMk cId="93692065" sldId="583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modSp mod">
        <pc:chgData name="Gudka, Dawna" userId="823cceae-331b-41d6-9a63-34ad6d1db55c" providerId="ADAL" clId="{A1E5C167-7297-4135-850F-6ACEC25A8BCA}" dt="2025-05-07T22:47:46.636" v="2933" actId="2"/>
        <pc:sldMkLst>
          <pc:docMk/>
          <pc:sldMk cId="3702270092" sldId="592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picChg chg="mod">
          <ac:chgData name="Tribbett, Jessica" userId="S::tribbett_jessica@cde.state.co.us::b8af59d7-a86d-4166-a022-d856dc24c475" providerId="AD" clId="Web-{416D6333-B720-8AC7-BF88-4AD99D8DB959}" dt="2025-06-04T23:16:59.398" v="1"/>
          <ac:picMkLst>
            <pc:docMk/>
            <pc:sldMk cId="1389415021" sldId="5965"/>
            <ac:picMk id="2" creationId="{64D86AFD-8B1E-1D4F-9267-BEF91F20C783}"/>
          </ac:picMkLst>
        </pc:picChg>
        <pc:cxnChg chg="mod">
          <ac:chgData name="Tribbett, Jessica" userId="S::tribbett_jessica@cde.state.co.us::b8af59d7-a86d-4166-a022-d856dc24c475" providerId="AD" clId="Web-{416D6333-B720-8AC7-BF88-4AD99D8DB959}" dt="2025-06-04T23:17:14.211" v="2"/>
          <ac:cxnSpMkLst>
            <pc:docMk/>
            <pc:sldMk cId="1389415021" sldId="5965"/>
            <ac:cxnSpMk id="3" creationId="{04FEB428-7BD6-7945-60D1-3348D6110128}"/>
          </ac:cxnSpMkLst>
        </pc:cxnChg>
        <pc:cxnChg chg="mod">
          <ac:chgData name="Tribbett, Jessica" userId="S::tribbett_jessica@cde.state.co.us::b8af59d7-a86d-4166-a022-d856dc24c475" providerId="AD" clId="Web-{416D6333-B720-8AC7-BF88-4AD99D8DB959}" dt="2025-06-04T23:17:17.508" v="3"/>
          <ac:cxnSpMkLst>
            <pc:docMk/>
            <pc:sldMk cId="1389415021" sldId="5965"/>
            <ac:cxnSpMk id="9" creationId="{23CD87E2-D8F8-1C1F-A05F-981D0658A525}"/>
          </ac:cxnSpMkLst>
        </pc:cxnChg>
      </pc:sldChg>
      <pc:sldChg chg="modSp">
        <pc:chgData name="Tribbett, Jessica" userId="S::tribbett_jessica@cde.state.co.us::b8af59d7-a86d-4166-a022-d856dc24c475" providerId="AD" clId="Web-{416D6333-B720-8AC7-BF88-4AD99D8DB959}" dt="2025-06-04T23:18:20.089" v="15"/>
        <pc:sldMkLst>
          <pc:docMk/>
          <pc:sldMk cId="37158349" sldId="5971"/>
        </pc:sldMkLst>
        <pc:spChg chg="ord">
          <ac:chgData name="Tribbett, Jessica" userId="S::tribbett_jessica@cde.state.co.us::b8af59d7-a86d-4166-a022-d856dc24c475" providerId="AD" clId="Web-{416D6333-B720-8AC7-BF88-4AD99D8DB959}" dt="2025-06-04T23:18:19.636" v="14"/>
          <ac:spMkLst>
            <pc:docMk/>
            <pc:sldMk cId="37158349" sldId="5971"/>
            <ac:spMk id="4" creationId="{DF4FD247-9810-76BD-BAA8-E4331F02883D}"/>
          </ac:spMkLst>
        </pc:spChg>
        <pc:spChg chg="ord">
          <ac:chgData name="Tribbett, Jessica" userId="S::tribbett_jessica@cde.state.co.us::b8af59d7-a86d-4166-a022-d856dc24c475" providerId="AD" clId="Web-{416D6333-B720-8AC7-BF88-4AD99D8DB959}" dt="2025-06-04T23:18:05.011" v="4"/>
          <ac:spMkLst>
            <pc:docMk/>
            <pc:sldMk cId="37158349" sldId="5971"/>
            <ac:spMk id="6" creationId="{34D999F5-D714-D634-3AEF-10D9A60E673A}"/>
          </ac:spMkLst>
        </pc:spChg>
        <pc:spChg chg="ord">
          <ac:chgData name="Tribbett, Jessica" userId="S::tribbett_jessica@cde.state.co.us::b8af59d7-a86d-4166-a022-d856dc24c475" providerId="AD" clId="Web-{416D6333-B720-8AC7-BF88-4AD99D8DB959}" dt="2025-06-04T23:18:14.886" v="13"/>
          <ac:spMkLst>
            <pc:docMk/>
            <pc:sldMk cId="37158349" sldId="5971"/>
            <ac:spMk id="7" creationId="{73E36483-B1C2-9417-D3CC-57BFDF2DD6BA}"/>
          </ac:spMkLst>
        </pc:spChg>
        <pc:spChg chg="ord">
          <ac:chgData name="Tribbett, Jessica" userId="S::tribbett_jessica@cde.state.co.us::b8af59d7-a86d-4166-a022-d856dc24c475" providerId="AD" clId="Web-{416D6333-B720-8AC7-BF88-4AD99D8DB959}" dt="2025-06-04T23:18:11.886" v="11"/>
          <ac:spMkLst>
            <pc:docMk/>
            <pc:sldMk cId="37158349" sldId="5971"/>
            <ac:spMk id="8" creationId="{269FD2E8-78BF-9D5D-05B2-DEE728953B8E}"/>
          </ac:spMkLst>
        </pc:spChg>
        <pc:spChg chg="ord">
          <ac:chgData name="Tribbett, Jessica" userId="S::tribbett_jessica@cde.state.co.us::b8af59d7-a86d-4166-a022-d856dc24c475" providerId="AD" clId="Web-{416D6333-B720-8AC7-BF88-4AD99D8DB959}" dt="2025-06-04T23:18:20.089" v="15"/>
          <ac:spMkLst>
            <pc:docMk/>
            <pc:sldMk cId="37158349" sldId="5971"/>
            <ac:spMk id="9" creationId="{7390E215-C349-638B-215C-66F2756D2745}"/>
          </ac:spMkLst>
        </pc:spChg>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pChg chg="mod">
          <ac:chgData name="Tribbett, Jessica" userId="S::tribbett_jessica@cde.state.co.us::b8af59d7-a86d-4166-a022-d856dc24c475" providerId="AD" clId="Web-{416D6333-B720-8AC7-BF88-4AD99D8DB959}" dt="2025-06-04T23:18:54.653" v="24" actId="20577"/>
          <ac:spMkLst>
            <pc:docMk/>
            <pc:sldMk cId="584765294" sldId="5973"/>
            <ac:spMk id="2" creationId="{263BBC37-DDD5-6BE9-B990-915317D47636}"/>
          </ac:spMkLst>
        </pc:spChg>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pChg chg="mod">
          <ac:chgData name="Tribbett, Jessica" userId="S::tribbett_jessica@cde.state.co.us::b8af59d7-a86d-4166-a022-d856dc24c475" providerId="AD" clId="Web-{416D6333-B720-8AC7-BF88-4AD99D8DB959}" dt="2025-06-04T23:18:57.340" v="31" actId="20577"/>
          <ac:spMkLst>
            <pc:docMk/>
            <pc:sldMk cId="4209271324" sldId="5974"/>
            <ac:spMk id="2" creationId="{C1EEE684-7657-920A-BC39-39BCDA100939}"/>
          </ac:spMkLst>
        </pc:spChg>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6:38:02.586" v="362" actId="1076"/>
        <pc:sldMkLst>
          <pc:docMk/>
          <pc:sldMk cId="3702270092" sldId="5924"/>
        </pc:sldMkLst>
        <pc:spChg chg="mod">
          <ac:chgData name="Rhodes, Tara" userId="S::rhodes_t@cde.state.co.us::566307b0-1e17-4826-87e1-0feb85a922f2" providerId="AD" clId="Web-{2F78CA4E-0F2D-FA1E-2891-73E1C9ABA441}" dt="2025-06-04T16:35:13.443" v="350" actId="20577"/>
          <ac:spMkLst>
            <pc:docMk/>
            <pc:sldMk cId="3702270092" sldId="5924"/>
            <ac:spMk id="3" creationId="{0A147C3C-E991-5461-11CA-E03687F0361E}"/>
          </ac:spMkLst>
        </pc:spChg>
        <pc:picChg chg="add mod">
          <ac:chgData name="Rhodes, Tara" userId="S::rhodes_t@cde.state.co.us::566307b0-1e17-4826-87e1-0feb85a922f2" providerId="AD" clId="Web-{2F78CA4E-0F2D-FA1E-2891-73E1C9ABA441}" dt="2025-06-04T16:38:02.586" v="362" actId="1076"/>
          <ac:picMkLst>
            <pc:docMk/>
            <pc:sldMk cId="3702270092" sldId="5924"/>
            <ac:picMk id="7" creationId="{70635EA2-2035-9ED5-C2C8-EC743D78B0AE}"/>
          </ac:picMkLst>
        </pc:picChg>
      </pc:sldChg>
      <pc:sldChg chg="addSp modSp">
        <pc:chgData name="Rhodes, Tara" userId="S::rhodes_t@cde.state.co.us::566307b0-1e17-4826-87e1-0feb85a922f2" providerId="AD" clId="Web-{2F78CA4E-0F2D-FA1E-2891-73E1C9ABA441}" dt="2025-06-04T17:01:24.467" v="363" actId="14100"/>
        <pc:sldMkLst>
          <pc:docMk/>
          <pc:sldMk cId="1199086367" sldId="5947"/>
        </pc:sldMkLst>
        <pc:spChg chg="mod">
          <ac:chgData name="Rhodes, Tara" userId="S::rhodes_t@cde.state.co.us::566307b0-1e17-4826-87e1-0feb85a922f2" providerId="AD" clId="Web-{2F78CA4E-0F2D-FA1E-2891-73E1C9ABA441}" dt="2025-06-04T17:01:24.467" v="363" actId="14100"/>
          <ac:spMkLst>
            <pc:docMk/>
            <pc:sldMk cId="1199086367" sldId="5947"/>
            <ac:spMk id="3" creationId="{F3EBC959-9E41-BB10-1E87-B1064763279B}"/>
          </ac:spMkLst>
        </pc:spChg>
        <pc:spChg chg="mod">
          <ac:chgData name="Rhodes, Tara" userId="S::rhodes_t@cde.state.co.us::566307b0-1e17-4826-87e1-0feb85a922f2" providerId="AD" clId="Web-{2F78CA4E-0F2D-FA1E-2891-73E1C9ABA441}" dt="2025-06-04T16:31:11.331" v="216" actId="20577"/>
          <ac:spMkLst>
            <pc:docMk/>
            <pc:sldMk cId="1199086367" sldId="5947"/>
            <ac:spMk id="5" creationId="{40937A3E-3390-F63E-EA8E-89C5DBF9BB94}"/>
          </ac:spMkLst>
        </pc:spChg>
        <pc:picChg chg="add mod">
          <ac:chgData name="Rhodes, Tara" userId="S::rhodes_t@cde.state.co.us::566307b0-1e17-4826-87e1-0feb85a922f2" providerId="AD" clId="Web-{2F78CA4E-0F2D-FA1E-2891-73E1C9ABA441}" dt="2025-06-04T16:30:49.252" v="200" actId="14100"/>
          <ac:picMkLst>
            <pc:docMk/>
            <pc:sldMk cId="1199086367" sldId="5947"/>
            <ac:picMk id="7" creationId="{4749639D-DC85-E1E5-A455-55B3E159E920}"/>
          </ac:picMkLst>
        </pc:pic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pChg chg="mod ord">
          <ac:chgData name="Tribbett, Jessica" userId="S::tribbett_jessica@cde.state.co.us::b8af59d7-a86d-4166-a022-d856dc24c475" providerId="AD" clId="Web-{BAE54013-BD43-18EB-334F-C0FD379D3D03}" dt="2025-06-04T21:13:15.895" v="46" actId="20577"/>
          <ac:spMkLst>
            <pc:docMk/>
            <pc:sldMk cId="873934780" sldId="5962"/>
            <ac:spMk id="2" creationId="{680A9F19-C712-762F-2C83-2F40C48A020C}"/>
          </ac:spMkLst>
        </pc:spChg>
        <pc:spChg chg="mod ord">
          <ac:chgData name="Tribbett, Jessica" userId="S::tribbett_jessica@cde.state.co.us::b8af59d7-a86d-4166-a022-d856dc24c475" providerId="AD" clId="Web-{BAE54013-BD43-18EB-334F-C0FD379D3D03}" dt="2025-06-04T21:17:28.380" v="288" actId="20577"/>
          <ac:spMkLst>
            <pc:docMk/>
            <pc:sldMk cId="873934780" sldId="5962"/>
            <ac:spMk id="3" creationId="{A3D6B4DE-04F5-65B8-C87C-489F8A0FBD3A}"/>
          </ac:spMkLst>
        </pc:spChg>
        <pc:spChg chg="mod ord">
          <ac:chgData name="Tribbett, Jessica" userId="S::tribbett_jessica@cde.state.co.us::b8af59d7-a86d-4166-a022-d856dc24c475" providerId="AD" clId="Web-{BAE54013-BD43-18EB-334F-C0FD379D3D03}" dt="2025-06-04T18:16:08.519" v="1"/>
          <ac:spMkLst>
            <pc:docMk/>
            <pc:sldMk cId="873934780" sldId="5962"/>
            <ac:spMk id="4" creationId="{119B2AB4-90E7-6792-C53C-3C7FBD89BDD5}"/>
          </ac:spMkLst>
        </pc:spChg>
        <pc:spChg chg="add mod ord">
          <ac:chgData name="Tribbett, Jessica" userId="S::tribbett_jessica@cde.state.co.us::b8af59d7-a86d-4166-a022-d856dc24c475" providerId="AD" clId="Web-{BAE54013-BD43-18EB-334F-C0FD379D3D03}" dt="2025-06-04T18:16:18.691" v="23" actId="20577"/>
          <ac:spMkLst>
            <pc:docMk/>
            <pc:sldMk cId="873934780" sldId="5962"/>
            <ac:spMk id="5" creationId="{7FE5D9B2-7E0B-9809-D348-5378A8506A98}"/>
          </ac:spMkLst>
        </pc:spChg>
        <pc:spChg chg="add mod ord">
          <ac:chgData name="Tribbett, Jessica" userId="S::tribbett_jessica@cde.state.co.us::b8af59d7-a86d-4166-a022-d856dc24c475" providerId="AD" clId="Web-{BAE54013-BD43-18EB-334F-C0FD379D3D03}" dt="2025-06-04T21:17:45.068" v="327" actId="20577"/>
          <ac:spMkLst>
            <pc:docMk/>
            <pc:sldMk cId="873934780" sldId="5962"/>
            <ac:spMk id="6" creationId="{50B7C2A8-2630-B1F0-743C-49B929463AF6}"/>
          </ac:spMkLst>
        </pc:spChg>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pChg chg="add del">
          <ac:chgData name="Tribbett, Jessica" userId="S::tribbett_jessica@cde.state.co.us::b8af59d7-a86d-4166-a022-d856dc24c475" providerId="AD" clId="Web-{BAE54013-BD43-18EB-334F-C0FD379D3D03}" dt="2025-06-04T22:06:51.375" v="552"/>
          <ac:spMkLst>
            <pc:docMk/>
            <pc:sldMk cId="2556311175" sldId="5964"/>
            <ac:spMk id="2" creationId="{443877DF-2444-02BE-0EEB-D3BDBAB11641}"/>
          </ac:spMkLst>
        </pc:spChg>
        <pc:spChg chg="add del">
          <ac:chgData name="Tribbett, Jessica" userId="S::tribbett_jessica@cde.state.co.us::b8af59d7-a86d-4166-a022-d856dc24c475" providerId="AD" clId="Web-{BAE54013-BD43-18EB-334F-C0FD379D3D03}" dt="2025-06-04T22:06:57.422" v="554"/>
          <ac:spMkLst>
            <pc:docMk/>
            <pc:sldMk cId="2556311175" sldId="5964"/>
            <ac:spMk id="3" creationId="{B8756F03-7697-B05E-9C46-F9ED233C18E8}"/>
          </ac:spMkLst>
        </pc:spChg>
        <pc:spChg chg="mod">
          <ac:chgData name="Tribbett, Jessica" userId="S::tribbett_jessica@cde.state.co.us::b8af59d7-a86d-4166-a022-d856dc24c475" providerId="AD" clId="Web-{BAE54013-BD43-18EB-334F-C0FD379D3D03}" dt="2025-06-04T22:22:01.005" v="1003" actId="20577"/>
          <ac:spMkLst>
            <pc:docMk/>
            <pc:sldMk cId="2556311175" sldId="5964"/>
            <ac:spMk id="5" creationId="{4E4B789E-A4F3-FF8E-4E45-492B35383880}"/>
          </ac:spMkLst>
        </pc:spChg>
        <pc:spChg chg="del mod">
          <ac:chgData name="Tribbett, Jessica" userId="S::tribbett_jessica@cde.state.co.us::b8af59d7-a86d-4166-a022-d856dc24c475" providerId="AD" clId="Web-{BAE54013-BD43-18EB-334F-C0FD379D3D03}" dt="2025-06-04T22:23:56.369" v="1051"/>
          <ac:spMkLst>
            <pc:docMk/>
            <pc:sldMk cId="2556311175" sldId="5964"/>
            <ac:spMk id="6" creationId="{0E5CD875-1B64-7E79-1E74-3B54D22B7DDF}"/>
          </ac:spMkLst>
        </pc:spChg>
        <pc:spChg chg="mod">
          <ac:chgData name="Tribbett, Jessica" userId="S::tribbett_jessica@cde.state.co.us::b8af59d7-a86d-4166-a022-d856dc24c475" providerId="AD" clId="Web-{BAE54013-BD43-18EB-334F-C0FD379D3D03}" dt="2025-06-04T22:17:07.821" v="961" actId="20577"/>
          <ac:spMkLst>
            <pc:docMk/>
            <pc:sldMk cId="2556311175" sldId="5964"/>
            <ac:spMk id="7" creationId="{5F90C632-F50A-6607-D7BA-DD38227C78BD}"/>
          </ac:spMkLst>
        </pc:spChg>
        <pc:spChg chg="mod">
          <ac:chgData name="Tribbett, Jessica" userId="S::tribbett_jessica@cde.state.co.us::b8af59d7-a86d-4166-a022-d856dc24c475" providerId="AD" clId="Web-{BAE54013-BD43-18EB-334F-C0FD379D3D03}" dt="2025-06-04T22:16:11.257" v="953" actId="20577"/>
          <ac:spMkLst>
            <pc:docMk/>
            <pc:sldMk cId="2556311175" sldId="5964"/>
            <ac:spMk id="8" creationId="{A8F58B12-1797-0220-72E9-501F2F0523FC}"/>
          </ac:spMkLst>
        </pc:spChg>
        <pc:spChg chg="add del mod">
          <ac:chgData name="Tribbett, Jessica" userId="S::tribbett_jessica@cde.state.co.us::b8af59d7-a86d-4166-a022-d856dc24c475" providerId="AD" clId="Web-{BAE54013-BD43-18EB-334F-C0FD379D3D03}" dt="2025-06-04T22:20:57.033" v="970"/>
          <ac:spMkLst>
            <pc:docMk/>
            <pc:sldMk cId="2556311175" sldId="5964"/>
            <ac:spMk id="9" creationId="{86177E05-37B8-92DA-6E21-C82BF5A5B82C}"/>
          </ac:spMkLst>
        </pc:spChg>
        <pc:spChg chg="add mod">
          <ac:chgData name="Tribbett, Jessica" userId="S::tribbett_jessica@cde.state.co.us::b8af59d7-a86d-4166-a022-d856dc24c475" providerId="AD" clId="Web-{BAE54013-BD43-18EB-334F-C0FD379D3D03}" dt="2025-06-04T22:26:56.548" v="1133" actId="20577"/>
          <ac:spMkLst>
            <pc:docMk/>
            <pc:sldMk cId="2556311175" sldId="5964"/>
            <ac:spMk id="11" creationId="{74F2B0E9-A4AE-E424-E9EF-7805E53FB729}"/>
          </ac:spMkLst>
        </pc:spChg>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pChg chg="mod">
          <ac:chgData name="Tribbett, Jessica" userId="S::tribbett_jessica@cde.state.co.us::b8af59d7-a86d-4166-a022-d856dc24c475" providerId="AD" clId="Web-{BAE54013-BD43-18EB-334F-C0FD379D3D03}" dt="2025-06-04T21:22:13.725" v="459" actId="20577"/>
          <ac:spMkLst>
            <pc:docMk/>
            <pc:sldMk cId="1389415021" sldId="5965"/>
            <ac:spMk id="5" creationId="{2ADFE224-CD04-E112-8183-0040D120C53B}"/>
          </ac:spMkLst>
        </pc:spChg>
        <pc:spChg chg="del mod">
          <ac:chgData name="Tribbett, Jessica" userId="S::tribbett_jessica@cde.state.co.us::b8af59d7-a86d-4166-a022-d856dc24c475" providerId="AD" clId="Web-{BAE54013-BD43-18EB-334F-C0FD379D3D03}" dt="2025-06-04T22:27:12.470" v="1135"/>
          <ac:spMkLst>
            <pc:docMk/>
            <pc:sldMk cId="1389415021" sldId="5965"/>
            <ac:spMk id="6" creationId="{10D62516-C3E2-3460-2B34-E52425EC97FF}"/>
          </ac:spMkLst>
        </pc:spChg>
        <pc:spChg chg="mod">
          <ac:chgData name="Tribbett, Jessica" userId="S::tribbett_jessica@cde.state.co.us::b8af59d7-a86d-4166-a022-d856dc24c475" providerId="AD" clId="Web-{BAE54013-BD43-18EB-334F-C0FD379D3D03}" dt="2025-06-04T22:17:13.415" v="962" actId="20577"/>
          <ac:spMkLst>
            <pc:docMk/>
            <pc:sldMk cId="1389415021" sldId="5965"/>
            <ac:spMk id="7" creationId="{DCE70608-D99F-D394-458D-038E412B13BE}"/>
          </ac:spMkLst>
        </pc:spChg>
        <pc:spChg chg="mod">
          <ac:chgData name="Tribbett, Jessica" userId="S::tribbett_jessica@cde.state.co.us::b8af59d7-a86d-4166-a022-d856dc24c475" providerId="AD" clId="Web-{BAE54013-BD43-18EB-334F-C0FD379D3D03}" dt="2025-06-04T22:16:18.007" v="954" actId="20577"/>
          <ac:spMkLst>
            <pc:docMk/>
            <pc:sldMk cId="1389415021" sldId="5965"/>
            <ac:spMk id="8" creationId="{2D9F6D80-28D4-0C39-5DAB-5862E47AF949}"/>
          </ac:spMkLst>
        </pc:spChg>
        <pc:spChg chg="add del">
          <ac:chgData name="Tribbett, Jessica" userId="S::tribbett_jessica@cde.state.co.us::b8af59d7-a86d-4166-a022-d856dc24c475" providerId="AD" clId="Web-{BAE54013-BD43-18EB-334F-C0FD379D3D03}" dt="2025-06-04T22:28:10.426" v="1145"/>
          <ac:spMkLst>
            <pc:docMk/>
            <pc:sldMk cId="1389415021" sldId="5965"/>
            <ac:spMk id="10" creationId="{7B6256CB-859E-8250-C561-553C2C5B6398}"/>
          </ac:spMkLst>
        </pc:spChg>
        <pc:spChg chg="add mod">
          <ac:chgData name="Tribbett, Jessica" userId="S::tribbett_jessica@cde.state.co.us::b8af59d7-a86d-4166-a022-d856dc24c475" providerId="AD" clId="Web-{BAE54013-BD43-18EB-334F-C0FD379D3D03}" dt="2025-06-04T22:29:39.023" v="1290" actId="14100"/>
          <ac:spMkLst>
            <pc:docMk/>
            <pc:sldMk cId="1389415021" sldId="5965"/>
            <ac:spMk id="11" creationId="{12C0E37C-6C64-2A1D-E549-01C21F883B96}"/>
          </ac:spMkLst>
        </pc:spChg>
        <pc:picChg chg="add mod ord">
          <ac:chgData name="Tribbett, Jessica" userId="S::tribbett_jessica@cde.state.co.us::b8af59d7-a86d-4166-a022-d856dc24c475" providerId="AD" clId="Web-{BAE54013-BD43-18EB-334F-C0FD379D3D03}" dt="2025-06-04T22:29:17.584" v="1282" actId="1076"/>
          <ac:picMkLst>
            <pc:docMk/>
            <pc:sldMk cId="1389415021" sldId="5965"/>
            <ac:picMk id="2" creationId="{64D86AFD-8B1E-1D4F-9267-BEF91F20C783}"/>
          </ac:picMkLst>
        </pc:picChg>
        <pc:cxnChg chg="add mod">
          <ac:chgData name="Tribbett, Jessica" userId="S::tribbett_jessica@cde.state.co.us::b8af59d7-a86d-4166-a022-d856dc24c475" providerId="AD" clId="Web-{BAE54013-BD43-18EB-334F-C0FD379D3D03}" dt="2025-06-04T22:29:28.944" v="1286" actId="14100"/>
          <ac:cxnSpMkLst>
            <pc:docMk/>
            <pc:sldMk cId="1389415021" sldId="5965"/>
            <ac:cxnSpMk id="3" creationId="{04FEB428-7BD6-7945-60D1-3348D6110128}"/>
          </ac:cxnSpMkLst>
        </pc:cxnChg>
        <pc:cxnChg chg="add mod">
          <ac:chgData name="Tribbett, Jessica" userId="S::tribbett_jessica@cde.state.co.us::b8af59d7-a86d-4166-a022-d856dc24c475" providerId="AD" clId="Web-{BAE54013-BD43-18EB-334F-C0FD379D3D03}" dt="2025-06-04T22:29:24.241" v="1284" actId="14100"/>
          <ac:cxnSpMkLst>
            <pc:docMk/>
            <pc:sldMk cId="1389415021" sldId="5965"/>
            <ac:cxnSpMk id="9" creationId="{23CD87E2-D8F8-1C1F-A05F-981D0658A525}"/>
          </ac:cxnSpMkLst>
        </pc:cxnChg>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pChg chg="mod">
          <ac:chgData name="Tribbett, Jessica" userId="S::tribbett_jessica@cde.state.co.us::b8af59d7-a86d-4166-a022-d856dc24c475" providerId="AD" clId="Web-{BAE54013-BD43-18EB-334F-C0FD379D3D03}" dt="2025-06-04T21:22:37.865" v="481" actId="20577"/>
          <ac:spMkLst>
            <pc:docMk/>
            <pc:sldMk cId="2563449715" sldId="5966"/>
            <ac:spMk id="5" creationId="{2ACECCE6-DB0F-BF8F-B087-B46B784DB428}"/>
          </ac:spMkLst>
        </pc:spChg>
        <pc:spChg chg="mod">
          <ac:chgData name="Tribbett, Jessica" userId="S::tribbett_jessica@cde.state.co.us::b8af59d7-a86d-4166-a022-d856dc24c475" providerId="AD" clId="Web-{BAE54013-BD43-18EB-334F-C0FD379D3D03}" dt="2025-06-04T21:22:42.537" v="482" actId="20577"/>
          <ac:spMkLst>
            <pc:docMk/>
            <pc:sldMk cId="2563449715" sldId="5966"/>
            <ac:spMk id="6" creationId="{F6F22A31-2F73-1159-1A12-310C82D1FDB3}"/>
          </ac:spMkLst>
        </pc:spChg>
        <pc:spChg chg="mod">
          <ac:chgData name="Tribbett, Jessica" userId="S::tribbett_jessica@cde.state.co.us::b8af59d7-a86d-4166-a022-d856dc24c475" providerId="AD" clId="Web-{BAE54013-BD43-18EB-334F-C0FD379D3D03}" dt="2025-06-04T22:17:22.650" v="966" actId="20577"/>
          <ac:spMkLst>
            <pc:docMk/>
            <pc:sldMk cId="2563449715" sldId="5966"/>
            <ac:spMk id="7" creationId="{254C0E63-1AAB-5777-2879-2033EE0AE716}"/>
          </ac:spMkLst>
        </pc:spChg>
        <pc:spChg chg="mod">
          <ac:chgData name="Tribbett, Jessica" userId="S::tribbett_jessica@cde.state.co.us::b8af59d7-a86d-4166-a022-d856dc24c475" providerId="AD" clId="Web-{BAE54013-BD43-18EB-334F-C0FD379D3D03}" dt="2025-06-04T22:16:32.914" v="958" actId="20577"/>
          <ac:spMkLst>
            <pc:docMk/>
            <pc:sldMk cId="2563449715" sldId="5966"/>
            <ac:spMk id="8" creationId="{A2B98FD2-88E8-66B4-0003-69E8C95D6374}"/>
          </ac:spMkLst>
        </pc:spChg>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pChg chg="mod">
          <ac:chgData name="Tribbett, Jessica" userId="S::tribbett_jessica@cde.state.co.us::b8af59d7-a86d-4166-a022-d856dc24c475" providerId="AD" clId="Web-{BAE54013-BD43-18EB-334F-C0FD379D3D03}" dt="2025-06-04T21:22:51.990" v="484" actId="20577"/>
          <ac:spMkLst>
            <pc:docMk/>
            <pc:sldMk cId="1968583266" sldId="5967"/>
            <ac:spMk id="5" creationId="{8E52F6CC-4DA9-BDCE-29B9-6347BDE969D5}"/>
          </ac:spMkLst>
        </pc:spChg>
        <pc:spChg chg="mod">
          <ac:chgData name="Tribbett, Jessica" userId="S::tribbett_jessica@cde.state.co.us::b8af59d7-a86d-4166-a022-d856dc24c475" providerId="AD" clId="Web-{BAE54013-BD43-18EB-334F-C0FD379D3D03}" dt="2025-06-04T23:12:48.748" v="1338" actId="20577"/>
          <ac:spMkLst>
            <pc:docMk/>
            <pc:sldMk cId="1968583266" sldId="5967"/>
            <ac:spMk id="6" creationId="{FAC2EA99-890E-AEAA-1B8F-3F6E8CE2FC04}"/>
          </ac:spMkLst>
        </pc:spChg>
        <pc:spChg chg="mod">
          <ac:chgData name="Tribbett, Jessica" userId="S::tribbett_jessica@cde.state.co.us::b8af59d7-a86d-4166-a022-d856dc24c475" providerId="AD" clId="Web-{BAE54013-BD43-18EB-334F-C0FD379D3D03}" dt="2025-06-04T22:17:26.213" v="968" actId="20577"/>
          <ac:spMkLst>
            <pc:docMk/>
            <pc:sldMk cId="1968583266" sldId="5967"/>
            <ac:spMk id="7" creationId="{EEE6D7D3-A487-8B89-6EEE-4F5A04CDF327}"/>
          </ac:spMkLst>
        </pc:spChg>
        <pc:spChg chg="mod">
          <ac:chgData name="Tribbett, Jessica" userId="S::tribbett_jessica@cde.state.co.us::b8af59d7-a86d-4166-a022-d856dc24c475" providerId="AD" clId="Web-{BAE54013-BD43-18EB-334F-C0FD379D3D03}" dt="2025-06-04T22:16:36.601" v="960" actId="20577"/>
          <ac:spMkLst>
            <pc:docMk/>
            <pc:sldMk cId="1968583266" sldId="5967"/>
            <ac:spMk id="8" creationId="{E42C5CA3-1188-709E-55BD-BD87565D35D6}"/>
          </ac:spMkLst>
        </pc:spChg>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pChg chg="mod">
          <ac:chgData name="Tribbett, Jessica" userId="S::tribbett_jessica@cde.state.co.us::b8af59d7-a86d-4166-a022-d856dc24c475" providerId="AD" clId="Web-{BAE54013-BD43-18EB-334F-C0FD379D3D03}" dt="2025-06-04T21:23:30.553" v="510" actId="20577"/>
          <ac:spMkLst>
            <pc:docMk/>
            <pc:sldMk cId="997878543" sldId="5968"/>
            <ac:spMk id="5" creationId="{98D7B787-C168-71EE-D39D-C1A210F3EB1F}"/>
          </ac:spMkLst>
        </pc:spChg>
        <pc:spChg chg="mod">
          <ac:chgData name="Tribbett, Jessica" userId="S::tribbett_jessica@cde.state.co.us::b8af59d7-a86d-4166-a022-d856dc24c475" providerId="AD" clId="Web-{BAE54013-BD43-18EB-334F-C0FD379D3D03}" dt="2025-06-04T21:23:52.413" v="548" actId="20577"/>
          <ac:spMkLst>
            <pc:docMk/>
            <pc:sldMk cId="997878543" sldId="5968"/>
            <ac:spMk id="6" creationId="{3AA656E2-FAEB-C599-C73E-06CF002B3C3D}"/>
          </ac:spMkLst>
        </pc:spChg>
        <pc:spChg chg="mod">
          <ac:chgData name="Tribbett, Jessica" userId="S::tribbett_jessica@cde.state.co.us::b8af59d7-a86d-4166-a022-d856dc24c475" providerId="AD" clId="Web-{BAE54013-BD43-18EB-334F-C0FD379D3D03}" dt="2025-06-04T22:17:18.837" v="964" actId="20577"/>
          <ac:spMkLst>
            <pc:docMk/>
            <pc:sldMk cId="997878543" sldId="5968"/>
            <ac:spMk id="7" creationId="{7572C9D7-9AC2-6C01-8D62-5269D63259A4}"/>
          </ac:spMkLst>
        </pc:spChg>
        <pc:spChg chg="mod">
          <ac:chgData name="Tribbett, Jessica" userId="S::tribbett_jessica@cde.state.co.us::b8af59d7-a86d-4166-a022-d856dc24c475" providerId="AD" clId="Web-{BAE54013-BD43-18EB-334F-C0FD379D3D03}" dt="2025-06-04T22:16:29.085" v="956" actId="20577"/>
          <ac:spMkLst>
            <pc:docMk/>
            <pc:sldMk cId="997878543" sldId="5968"/>
            <ac:spMk id="8" creationId="{83A0E81D-851F-2AC5-AB2E-5132AB031281}"/>
          </ac:spMkLst>
        </pc:spChg>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37541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1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datapipeline/per_read_trainingcolle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mailto:StudentEndOfYear@cde.state.co.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7" Type="http://schemas.openxmlformats.org/officeDocument/2006/relationships/image" Target="../media/image13.png"/><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7.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datapipelinesnapshots-attendance" TargetMode="External"/><Relationship Id="rId4" Type="http://schemas.openxmlformats.org/officeDocument/2006/relationships/hyperlink" Target="https://www.cde.state.co.us/datapipeline/snap_eo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mailto:StudentEndOfYear@cde.state.co.us"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5" Type="http://schemas.openxmlformats.org/officeDocument/2006/relationships/hyperlink" Target="mailto:StudentOctober@cde.state.co.us" TargetMode="External"/><Relationship Id="rId4" Type="http://schemas.openxmlformats.org/officeDocument/2006/relationships/hyperlink" Target="mailto:Attendance@cde.state.co.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phd-exception-request-instructions" TargetMode="External"/><Relationship Id="rId2" Type="http://schemas.openxmlformats.org/officeDocument/2006/relationships/hyperlink" Target="https://www.cde.state.co.us/datapipeline/phd-exception-request-template" TargetMode="External"/><Relationship Id="rId1" Type="http://schemas.openxmlformats.org/officeDocument/2006/relationships/slideLayout" Target="../slideLayouts/slideLayout2.xml"/><Relationship Id="rId5" Type="http://schemas.openxmlformats.org/officeDocument/2006/relationships/hyperlink" Target="mailto:PreventHD@cde.state.co.us"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hyperlink" Target="https://www.cde.state.co.us/preventing-harassment-discrimination-and-bullying"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mailto:PreventHD@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exception-request-instructions" TargetMode="External"/><Relationship Id="rId5" Type="http://schemas.openxmlformats.org/officeDocument/2006/relationships/hyperlink" Target="https://www.cde.state.co.us/datapipeline/phd-exception-request-template" TargetMode="External"/><Relationship Id="rId4" Type="http://schemas.openxmlformats.org/officeDocument/2006/relationships/hyperlink" Target="https://www.cde.state.co.us/datapipeline/phd_training_manu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student-discipline-snapshot-exception-request-directions" TargetMode="External"/><Relationship Id="rId2" Type="http://schemas.openxmlformats.org/officeDocument/2006/relationships/hyperlink" Target="https://www.cde.state.co.us/datapipeline/discipline_snapshot_exception_template" TargetMode="External"/><Relationship Id="rId1" Type="http://schemas.openxmlformats.org/officeDocument/2006/relationships/slideLayout" Target="../slideLayouts/slideLayout2.xml"/><Relationship Id="rId6" Type="http://schemas.openxmlformats.org/officeDocument/2006/relationships/hyperlink" Target="mailto:StudentDiscipline@cde.state.co.us" TargetMode="External"/><Relationship Id="rId5" Type="http://schemas.openxmlformats.org/officeDocument/2006/relationships/image" Target="../media/image19.png"/><Relationship Id="rId4" Type="http://schemas.openxmlformats.org/officeDocument/2006/relationships/hyperlink" Target="https://www.cde.state.co.us/datapipeline/studentdisciplinesnapsho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lipart-library.com/clipart/mark-your-calendar-clipart-12.htm"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apps/formcenter/SchoolChangeForm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 Id="rId4" Type="http://schemas.openxmlformats.org/officeDocument/2006/relationships/hyperlink" Target="https://leg.colorado.gov/bills/hb24-106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DirectoryData@cde.state.co.us%E2%80%8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25610361-694a-4d3b-a8fb-eb1f8729aa46@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June 5,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8D1C-6F4B-786B-A69C-D793F85944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A1BFBF-6817-54E5-9CEB-AE5CD906850C}"/>
              </a:ext>
            </a:extLst>
          </p:cNvPr>
          <p:cNvSpPr>
            <a:spLocks noGrp="1"/>
          </p:cNvSpPr>
          <p:nvPr>
            <p:ph type="ctrTitle"/>
          </p:nvPr>
        </p:nvSpPr>
        <p:spPr/>
        <p:txBody>
          <a:bodyPr/>
          <a:lstStyle/>
          <a:p>
            <a:r>
              <a:rPr lang="en-US"/>
              <a:t>READ Collections</a:t>
            </a:r>
          </a:p>
        </p:txBody>
      </p:sp>
      <p:sp>
        <p:nvSpPr>
          <p:cNvPr id="6" name="Content Placeholder 5">
            <a:extLst>
              <a:ext uri="{FF2B5EF4-FFF2-40B4-BE49-F238E27FC236}">
                <a16:creationId xmlns:a16="http://schemas.microsoft.com/office/drawing/2014/main" id="{CEA88C21-EB51-E999-3196-726B8A57B89E}"/>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EFB94BEA-57AF-B92B-0039-FC483770B0A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81362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0297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2441832150"/>
              </p:ext>
            </p:extLst>
          </p:nvPr>
        </p:nvGraphicFramePr>
        <p:xfrm>
          <a:off x="228600" y="200025"/>
          <a:ext cx="11818935" cy="4094544"/>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83556">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383556">
                <a:tc>
                  <a:txBody>
                    <a:bodyPr/>
                    <a:lstStyle/>
                    <a:p>
                      <a:pPr algn="l" rtl="0" fontAlgn="base">
                        <a:lnSpc>
                          <a:spcPts val="1275"/>
                        </a:lnSpc>
                        <a:buNone/>
                      </a:pPr>
                      <a:r>
                        <a:rPr lang="en-US" sz="1800" b="0" i="0">
                          <a:solidFill>
                            <a:schemeClr val="tx1"/>
                          </a:solidFill>
                          <a:effectLst/>
                          <a:latin typeface="Trebuchet MS"/>
                        </a:rPr>
                        <a:t>4/1/2025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ct val="100000"/>
                        </a:lnSpc>
                        <a:buNone/>
                      </a:pPr>
                      <a:r>
                        <a:rPr lang="en-US" sz="1800" b="0" i="0">
                          <a:solidFill>
                            <a:schemeClr val="tx1"/>
                          </a:solidFill>
                          <a:effectLst/>
                          <a:latin typeface="Trebuchet MS"/>
                        </a:rPr>
                        <a:t>Spring READ Assessment Training Event; recording </a:t>
                      </a:r>
                      <a:r>
                        <a:rPr lang="en-US" sz="1800" b="0" i="0">
                          <a:solidFill>
                            <a:schemeClr val="tx1"/>
                          </a:solidFill>
                          <a:effectLst/>
                          <a:latin typeface="Trebuchet MS"/>
                          <a:hlinkClick r:id="rId2"/>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411947898"/>
                  </a:ext>
                </a:extLst>
              </a:tr>
              <a:tr h="383556">
                <a:tc>
                  <a:txBody>
                    <a:bodyPr/>
                    <a:lstStyle/>
                    <a:p>
                      <a:pPr algn="l" rtl="0" fontAlgn="base">
                        <a:lnSpc>
                          <a:spcPts val="1275"/>
                        </a:lnSpc>
                        <a:buNone/>
                      </a:pPr>
                      <a:r>
                        <a:rPr lang="en-US" sz="1800" b="0" i="0">
                          <a:solidFill>
                            <a:schemeClr val="tx1"/>
                          </a:solidFill>
                          <a:effectLst/>
                          <a:latin typeface="Trebuchet MS"/>
                        </a:rPr>
                        <a:t>4/8/2025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ct val="100000"/>
                        </a:lnSpc>
                        <a:buNone/>
                      </a:pPr>
                      <a:r>
                        <a:rPr lang="en-US" sz="1800" b="0" i="0">
                          <a:solidFill>
                            <a:schemeClr val="tx1"/>
                          </a:solidFill>
                          <a:effectLst/>
                          <a:latin typeface="Trebuchet MS"/>
                        </a:rPr>
                        <a:t>READ Literacy Programs and Assessment Training Event; recording </a:t>
                      </a:r>
                      <a:r>
                        <a:rPr lang="en-US" sz="1800" b="0" i="0">
                          <a:solidFill>
                            <a:schemeClr val="tx1"/>
                          </a:solidFill>
                          <a:effectLst/>
                          <a:latin typeface="Trebuchet MS"/>
                          <a:hlinkClick r:id="rId3"/>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718010629"/>
                  </a:ext>
                </a:extLst>
              </a:tr>
              <a:tr h="426173">
                <a:tc>
                  <a:txBody>
                    <a:bodyPr/>
                    <a:lstStyle/>
                    <a:p>
                      <a:pPr algn="l" rtl="0" fontAlgn="base">
                        <a:lnSpc>
                          <a:spcPts val="1275"/>
                        </a:lnSpc>
                        <a:buNone/>
                      </a:pPr>
                      <a:r>
                        <a:rPr lang="en-US" sz="1800" b="0" i="0">
                          <a:solidFill>
                            <a:schemeClr val="tx1"/>
                          </a:solidFill>
                          <a:effectLst/>
                          <a:latin typeface="Trebuchet MS"/>
                        </a:rPr>
                        <a:t>4/15/2025</a:t>
                      </a:r>
                    </a:p>
                  </a:txBody>
                  <a:tcPr anchor="ctr"/>
                </a:tc>
                <a:tc>
                  <a:txBody>
                    <a:bodyPr/>
                    <a:lstStyle/>
                    <a:p>
                      <a:pPr algn="l" rtl="0" fontAlgn="base">
                        <a:lnSpc>
                          <a:spcPts val="1275"/>
                        </a:lnSpc>
                        <a:buNone/>
                      </a:pPr>
                      <a:r>
                        <a:rPr lang="en-US" sz="1800" b="0" i="0">
                          <a:solidFill>
                            <a:schemeClr val="tx1"/>
                          </a:solidFill>
                          <a:effectLst/>
                          <a:latin typeface="Trebuchet MS"/>
                        </a:rPr>
                        <a:t>Collection Open</a:t>
                      </a:r>
                    </a:p>
                  </a:txBody>
                  <a:tcPr anchor="ctr"/>
                </a:tc>
                <a:tc>
                  <a:txBody>
                    <a:bodyPr/>
                    <a:lstStyle/>
                    <a:p>
                      <a:pPr algn="l" rtl="0" fontAlgn="base">
                        <a:lnSpc>
                          <a:spcPct val="100000"/>
                        </a:lnSpc>
                        <a:buNone/>
                      </a:pPr>
                      <a:r>
                        <a:rPr lang="en-US" sz="1800" b="0" i="0">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383556">
                <a:tc>
                  <a:txBody>
                    <a:bodyPr/>
                    <a:lstStyle/>
                    <a:p>
                      <a:pPr algn="l" rtl="0" fontAlgn="base">
                        <a:lnSpc>
                          <a:spcPts val="1275"/>
                        </a:lnSpc>
                        <a:buNone/>
                      </a:pPr>
                      <a:r>
                        <a:rPr lang="en-US" sz="1800" b="0" i="0">
                          <a:solidFill>
                            <a:schemeClr val="tx1"/>
                          </a:solidFill>
                          <a:effectLst/>
                          <a:latin typeface="Trebuchet MS"/>
                        </a:rPr>
                        <a:t>5/15/2025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ct val="100000"/>
                        </a:lnSpc>
                        <a:buNone/>
                      </a:pPr>
                      <a:r>
                        <a:rPr lang="en-US" sz="1800" b="0" i="0">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383556">
                <a:tc>
                  <a:txBody>
                    <a:bodyPr/>
                    <a:lstStyle/>
                    <a:p>
                      <a:pPr algn="l" rtl="0" fontAlgn="base">
                        <a:lnSpc>
                          <a:spcPts val="1275"/>
                        </a:lnSpc>
                        <a:buNone/>
                      </a:pPr>
                      <a:r>
                        <a:rPr lang="en-US" sz="1800" b="0" i="0">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Other Date</a:t>
                      </a:r>
                    </a:p>
                  </a:txBody>
                  <a:tcPr anchor="ctr">
                    <a:solidFill>
                      <a:srgbClr val="FFFFCC"/>
                    </a:solidFill>
                  </a:tcPr>
                </a:tc>
                <a:tc>
                  <a:txBody>
                    <a:bodyPr/>
                    <a:lstStyle/>
                    <a:p>
                      <a:pPr algn="l" rtl="0" fontAlgn="base">
                        <a:lnSpc>
                          <a:spcPct val="100000"/>
                        </a:lnSpc>
                        <a:buNone/>
                      </a:pPr>
                      <a:r>
                        <a:rPr lang="en-US" sz="1800" b="0" i="0">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383556">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ct val="100000"/>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383556">
                <a:tc>
                  <a:txBody>
                    <a:bodyPr/>
                    <a:lstStyle/>
                    <a:p>
                      <a:pPr algn="l" rtl="0" fontAlgn="base">
                        <a:lnSpc>
                          <a:spcPts val="1275"/>
                        </a:lnSpc>
                        <a:buNone/>
                      </a:pPr>
                      <a:r>
                        <a:rPr lang="en-US" sz="1800" b="0" i="0">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Collection Close</a:t>
                      </a:r>
                    </a:p>
                  </a:txBody>
                  <a:tcPr anchor="ctr">
                    <a:solidFill>
                      <a:srgbClr val="FEB0B0"/>
                    </a:solidFill>
                  </a:tcPr>
                </a:tc>
                <a:tc>
                  <a:txBody>
                    <a:bodyPr/>
                    <a:lstStyle/>
                    <a:p>
                      <a:pPr algn="l" rtl="0" fontAlgn="base">
                        <a:lnSpc>
                          <a:spcPct val="100000"/>
                        </a:lnSpc>
                        <a:buNone/>
                      </a:pPr>
                      <a:r>
                        <a:rPr lang="en-US" sz="1800" b="0" i="0">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9744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162-12CE-66E2-3F9B-C2C50C50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420B-2F42-051E-0AC8-906752E9D0CC}"/>
              </a:ext>
            </a:extLst>
          </p:cNvPr>
          <p:cNvSpPr>
            <a:spLocks noGrp="1"/>
          </p:cNvSpPr>
          <p:nvPr>
            <p:ph type="title"/>
          </p:nvPr>
        </p:nvSpPr>
        <p:spPr/>
        <p:txBody>
          <a:bodyPr/>
          <a:lstStyle/>
          <a:p>
            <a:r>
              <a:rPr lang="en-US">
                <a:latin typeface="Museo Slab 500"/>
              </a:rPr>
              <a:t>Spring READ Assessment Data Collection</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F3EBC959-9E41-BB10-1E87-B1064763279B}"/>
              </a:ext>
            </a:extLst>
          </p:cNvPr>
          <p:cNvSpPr>
            <a:spLocks noGrp="1"/>
          </p:cNvSpPr>
          <p:nvPr>
            <p:ph idx="1"/>
          </p:nvPr>
        </p:nvSpPr>
        <p:spPr>
          <a:xfrm>
            <a:off x="316834" y="1487639"/>
            <a:ext cx="5128125" cy="4712283"/>
          </a:xfrm>
        </p:spPr>
        <p:txBody>
          <a:bodyPr vert="horz" lIns="0" tIns="0" rIns="0" bIns="0" rtlCol="0" anchor="t">
            <a:normAutofit fontScale="92500" lnSpcReduction="20000"/>
          </a:bodyPr>
          <a:lstStyle/>
          <a:p>
            <a:pPr marL="0" indent="0">
              <a:buNone/>
            </a:pPr>
            <a:r>
              <a:rPr lang="en-US" u="sng">
                <a:latin typeface="Trebuchet MS"/>
              </a:rPr>
              <a:t>Status Update:</a:t>
            </a:r>
          </a:p>
          <a:p>
            <a:r>
              <a:rPr lang="en-US">
                <a:latin typeface="Trebuchet MS"/>
              </a:rPr>
              <a:t>About half of the state has locked their file. Thank you!</a:t>
            </a:r>
          </a:p>
          <a:p>
            <a:endParaRPr lang="en-US">
              <a:latin typeface="Trebuchet MS"/>
            </a:endParaRPr>
          </a:p>
          <a:p>
            <a:pPr marL="0" indent="0">
              <a:buNone/>
            </a:pPr>
            <a:r>
              <a:rPr lang="en-US" u="sng">
                <a:latin typeface="Trebuchet MS"/>
              </a:rPr>
              <a:t>Dates:</a:t>
            </a:r>
          </a:p>
          <a:p>
            <a:r>
              <a:rPr lang="en-US">
                <a:latin typeface="Trebuchet MS"/>
              </a:rPr>
              <a:t>Target Date for an Error-Free File: 6/6/2025</a:t>
            </a:r>
          </a:p>
          <a:p>
            <a:r>
              <a:rPr lang="en-US">
                <a:solidFill>
                  <a:srgbClr val="C00000"/>
                </a:solidFill>
                <a:latin typeface="Trebuchet MS"/>
              </a:rPr>
              <a:t>Collection Close Date:</a:t>
            </a:r>
            <a:r>
              <a:rPr lang="en-US">
                <a:latin typeface="Trebuchet MS"/>
              </a:rPr>
              <a:t> </a:t>
            </a:r>
            <a:r>
              <a:rPr lang="en-US">
                <a:solidFill>
                  <a:srgbClr val="C00000"/>
                </a:solidFill>
                <a:latin typeface="Trebuchet MS"/>
              </a:rPr>
              <a:t>6/13/25</a:t>
            </a:r>
            <a:r>
              <a:rPr lang="en-US">
                <a:latin typeface="Trebuchet MS"/>
              </a:rPr>
              <a:t> (Next Friday!)</a:t>
            </a:r>
          </a:p>
          <a:p>
            <a:r>
              <a:rPr lang="en-US">
                <a:latin typeface="Trebuchet MS"/>
              </a:rPr>
              <a:t>Duplicate Phase: 6/16-6/20</a:t>
            </a:r>
            <a:endParaRPr lang="en-US"/>
          </a:p>
          <a:p>
            <a:endParaRPr lang="en-US">
              <a:latin typeface="Trebuchet MS"/>
            </a:endParaRPr>
          </a:p>
          <a:p>
            <a:r>
              <a:rPr lang="en-US">
                <a:latin typeface="Trebuchet MS"/>
              </a:rPr>
              <a:t>Please use the week between 6/6 and 6/13 to confirm your SRD count and percentage.</a:t>
            </a:r>
            <a:endParaRPr lang="en-US"/>
          </a:p>
          <a:p>
            <a:endParaRPr lang="en-US">
              <a:latin typeface="Trebuchet MS"/>
            </a:endParaRPr>
          </a:p>
          <a:p>
            <a:endParaRPr lang="en-US">
              <a:latin typeface="Trebuchet MS"/>
            </a:endParaRPr>
          </a:p>
          <a:p>
            <a:endParaRPr lang="en-US">
              <a:latin typeface="Trebuchet MS"/>
            </a:endParaRPr>
          </a:p>
          <a:p>
            <a:endParaRPr lang="en-US">
              <a:latin typeface="Trebuchet MS"/>
            </a:endParaRPr>
          </a:p>
          <a:p>
            <a:endParaRPr lang="en-US" u="sng">
              <a:latin typeface="Trebuchet MS"/>
            </a:endParaRPr>
          </a:p>
        </p:txBody>
      </p:sp>
      <p:pic>
        <p:nvPicPr>
          <p:cNvPr id="7" name="Picture 6" descr="A pie chart showing the status of the Spring READ Assessment data collection, with 49% of the state with complete submissions.">
            <a:extLst>
              <a:ext uri="{FF2B5EF4-FFF2-40B4-BE49-F238E27FC236}">
                <a16:creationId xmlns:a16="http://schemas.microsoft.com/office/drawing/2014/main" id="{4749639D-DC85-E1E5-A455-55B3E159E920}"/>
              </a:ext>
            </a:extLst>
          </p:cNvPr>
          <p:cNvPicPr>
            <a:picLocks noChangeAspect="1"/>
          </p:cNvPicPr>
          <p:nvPr/>
        </p:nvPicPr>
        <p:blipFill>
          <a:blip r:embed="rId2"/>
          <a:stretch>
            <a:fillRect/>
          </a:stretch>
        </p:blipFill>
        <p:spPr>
          <a:xfrm>
            <a:off x="5452142" y="1485064"/>
            <a:ext cx="6501398" cy="4716714"/>
          </a:xfrm>
          <a:prstGeom prst="rect">
            <a:avLst/>
          </a:prstGeom>
        </p:spPr>
      </p:pic>
      <p:sp>
        <p:nvSpPr>
          <p:cNvPr id="4" name="Slide Number Placeholder 3">
            <a:extLst>
              <a:ext uri="{FF2B5EF4-FFF2-40B4-BE49-F238E27FC236}">
                <a16:creationId xmlns:a16="http://schemas.microsoft.com/office/drawing/2014/main" id="{1B1F83F4-E7C9-3A08-8731-7333A8D1259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40937A3E-3390-F63E-EA8E-89C5DBF9BB94}"/>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8FBBECE1-2E41-19CE-7486-5BD1A2CF5EF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9908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8D7-7AEA-0404-951E-301133E1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E8A3-493C-A14C-F71F-14F943D870F9}"/>
              </a:ext>
            </a:extLst>
          </p:cNvPr>
          <p:cNvSpPr>
            <a:spLocks noGrp="1"/>
          </p:cNvSpPr>
          <p:nvPr>
            <p:ph type="ctrTitle"/>
          </p:nvPr>
        </p:nvSpPr>
        <p:spPr/>
        <p:txBody>
          <a:bodyPr/>
          <a:lstStyle/>
          <a:p>
            <a:r>
              <a:rPr lang="en-US">
                <a:latin typeface="Museo Slab 500"/>
              </a:rPr>
              <a:t>READ Literacy Programs and Assessment</a:t>
            </a:r>
            <a:endParaRPr lang="en-US"/>
          </a:p>
        </p:txBody>
      </p:sp>
      <p:sp>
        <p:nvSpPr>
          <p:cNvPr id="4" name="Slide Number Placeholder 3">
            <a:extLst>
              <a:ext uri="{FF2B5EF4-FFF2-40B4-BE49-F238E27FC236}">
                <a16:creationId xmlns:a16="http://schemas.microsoft.com/office/drawing/2014/main" id="{13DB9724-DD7F-4DC6-1132-29C32778CA33}"/>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43873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a:xfrm>
            <a:off x="397043" y="1514375"/>
            <a:ext cx="5301915" cy="4645443"/>
          </a:xfrm>
        </p:spPr>
        <p:txBody>
          <a:bodyPr vert="horz" lIns="0" tIns="0" rIns="0" bIns="0" rtlCol="0" anchor="t">
            <a:normAutofit fontScale="92500"/>
          </a:bodyPr>
          <a:lstStyle/>
          <a:p>
            <a:pPr marL="0" indent="0">
              <a:buNone/>
            </a:pPr>
            <a:r>
              <a:rPr lang="en-US" sz="2000" u="sng">
                <a:latin typeface="Trebuchet MS"/>
              </a:rPr>
              <a:t>Status Update:</a:t>
            </a:r>
            <a:endParaRPr lang="en-US" sz="2000">
              <a:latin typeface="Trebuchet MS"/>
            </a:endParaRPr>
          </a:p>
          <a:p>
            <a:pPr>
              <a:buFont typeface="Arial"/>
            </a:pPr>
            <a:r>
              <a:rPr lang="en-US" sz="2000">
                <a:latin typeface="Trebuchet MS"/>
              </a:rPr>
              <a:t>More than half the state has locked their file. Thank you!</a:t>
            </a:r>
            <a:endParaRPr lang="en-US" sz="2000"/>
          </a:p>
          <a:p>
            <a:endParaRPr lang="en-US">
              <a:latin typeface="Trebuchet MS"/>
            </a:endParaRPr>
          </a:p>
          <a:p>
            <a:r>
              <a:rPr lang="en-US" sz="2000" u="sng">
                <a:latin typeface="Trebuchet MS"/>
              </a:rPr>
              <a:t>Dates:</a:t>
            </a:r>
            <a:endParaRPr lang="en-US" sz="2000">
              <a:latin typeface="Trebuchet MS"/>
            </a:endParaRPr>
          </a:p>
          <a:p>
            <a:r>
              <a:rPr lang="en-US" sz="2000">
                <a:solidFill>
                  <a:srgbClr val="C00000"/>
                </a:solidFill>
                <a:latin typeface="Trebuchet MS"/>
              </a:rPr>
              <a:t>Collection Close Date: 6/13/25</a:t>
            </a:r>
            <a:r>
              <a:rPr lang="en-US" sz="2000">
                <a:latin typeface="Trebuchet MS"/>
              </a:rPr>
              <a:t> (Next Friday!)</a:t>
            </a:r>
          </a:p>
          <a:p>
            <a:endParaRPr lang="en-US" sz="2000">
              <a:latin typeface="Trebuchet MS"/>
            </a:endParaRPr>
          </a:p>
          <a:p>
            <a:r>
              <a:rPr lang="en-US" sz="2000">
                <a:latin typeface="Trebuchet MS"/>
              </a:rPr>
              <a:t>Target Date for an Error-Free File: 6/6/2025</a:t>
            </a:r>
          </a:p>
          <a:p>
            <a:endParaRPr lang="en-US" sz="2000">
              <a:latin typeface="Trebuchet MS"/>
            </a:endParaRPr>
          </a:p>
          <a:p>
            <a:pPr marL="0" indent="0">
              <a:buNone/>
            </a:pPr>
            <a:r>
              <a:rPr lang="en-US">
                <a:latin typeface="Trebuchet MS"/>
              </a:rPr>
              <a:t>Please note that this collection runs in the same window as the Spring READ Assessment collection but is a separate upload. </a:t>
            </a:r>
          </a:p>
          <a:p>
            <a:endParaRPr lang="en-US">
              <a:latin typeface="Trebuchet MS"/>
            </a:endParaRPr>
          </a:p>
          <a:p>
            <a:pPr marL="0" indent="0">
              <a:buNone/>
            </a:pPr>
            <a:endParaRPr lang="en-US" u="sng">
              <a:latin typeface="Trebuchet MS"/>
            </a:endParaRPr>
          </a:p>
        </p:txBody>
      </p:sp>
      <p:pic>
        <p:nvPicPr>
          <p:cNvPr id="7" name="Picture 6" descr="A pie chart displaying the status of the READ Literacy Programs and Assessment data collection, with more than half of the state having locked their submissions.">
            <a:extLst>
              <a:ext uri="{FF2B5EF4-FFF2-40B4-BE49-F238E27FC236}">
                <a16:creationId xmlns:a16="http://schemas.microsoft.com/office/drawing/2014/main" id="{70635EA2-2035-9ED5-C2C8-EC743D78B0AE}"/>
              </a:ext>
            </a:extLst>
          </p:cNvPr>
          <p:cNvPicPr>
            <a:picLocks noChangeAspect="1"/>
          </p:cNvPicPr>
          <p:nvPr/>
        </p:nvPicPr>
        <p:blipFill>
          <a:blip r:embed="rId2"/>
          <a:stretch>
            <a:fillRect/>
          </a:stretch>
        </p:blipFill>
        <p:spPr>
          <a:xfrm>
            <a:off x="5856704" y="1984876"/>
            <a:ext cx="6106696" cy="3690353"/>
          </a:xfrm>
          <a:prstGeom prst="rect">
            <a:avLst/>
          </a:prstGeom>
        </p:spPr>
      </p:pic>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08754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READ Training Collection:</a:t>
            </a:r>
          </a:p>
          <a:p>
            <a:r>
              <a:rPr lang="en-US">
                <a:latin typeface="Trebuchet MS"/>
              </a:rPr>
              <a:t>Dates: 8/1/2025 - 8/31/2025</a:t>
            </a:r>
            <a:endParaRPr lang="en-US"/>
          </a:p>
          <a:p>
            <a:endParaRPr lang="en-US"/>
          </a:p>
          <a:p>
            <a:pPr marL="0" indent="0">
              <a:buNone/>
            </a:pPr>
            <a:r>
              <a:rPr lang="en-US">
                <a:latin typeface="Trebuchet MS"/>
              </a:rPr>
              <a:t>The READ Training Export Report is in production with the updated file layout. </a:t>
            </a:r>
            <a:endParaRPr lang="en-US"/>
          </a:p>
          <a:p>
            <a:endParaRPr lang="en-US"/>
          </a:p>
          <a:p>
            <a:pPr marL="0" indent="0">
              <a:buNone/>
            </a:pPr>
            <a:r>
              <a:rPr lang="en-US" u="sng">
                <a:latin typeface="Trebuchet MS"/>
              </a:rPr>
              <a:t>Training Opportunities:</a:t>
            </a:r>
            <a:endParaRPr lang="en-US" u="sng"/>
          </a:p>
          <a:p>
            <a:r>
              <a:rPr lang="en-US">
                <a:latin typeface="Trebuchet MS"/>
              </a:rPr>
              <a:t>July 15 from 1-2pm; more oriented for district data respondents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2"/>
              </a:rPr>
              <a:t>link</a:t>
            </a:r>
            <a:endParaRPr lang="en-US"/>
          </a:p>
          <a:p>
            <a:endParaRPr lang="en-US"/>
          </a:p>
          <a:p>
            <a:endParaRPr lang="en-US"/>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sz="2800">
                <a:latin typeface="Museo Slab 500"/>
              </a:rPr>
              <a:t>Questions &amp; Resources:</a:t>
            </a:r>
            <a:br>
              <a:rPr lang="en-US" sz="2800"/>
            </a:br>
            <a:r>
              <a:rPr lang="en-US" sz="2800">
                <a:latin typeface="Museo Slab 500"/>
              </a:rPr>
              <a:t>READ Act Data Collections</a:t>
            </a:r>
            <a:endParaRPr lang="en-US" sz="2800"/>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13633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6D9C-CDDE-18D0-B1A8-8C38356DE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C629D5-AFC3-48D3-B351-B361984F6C7D}"/>
              </a:ext>
            </a:extLst>
          </p:cNvPr>
          <p:cNvSpPr>
            <a:spLocks noGrp="1"/>
          </p:cNvSpPr>
          <p:nvPr>
            <p:ph type="ctrTitle"/>
          </p:nvPr>
        </p:nvSpPr>
        <p:spPr/>
        <p:txBody>
          <a:bodyPr/>
          <a:lstStyle/>
          <a:p>
            <a:r>
              <a:rPr lang="en-US"/>
              <a:t>Student Reporting Exceptions</a:t>
            </a:r>
          </a:p>
        </p:txBody>
      </p:sp>
      <p:sp>
        <p:nvSpPr>
          <p:cNvPr id="6" name="Content Placeholder 5">
            <a:extLst>
              <a:ext uri="{FF2B5EF4-FFF2-40B4-BE49-F238E27FC236}">
                <a16:creationId xmlns:a16="http://schemas.microsoft.com/office/drawing/2014/main" id="{D6077F8D-1161-538B-0739-9F3050C67C2E}"/>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D94C491-ECD1-0EBD-B0DA-BDDDCB4FDCF7}"/>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67206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EAE41F-91B5-4975-583E-BD1085CA6D63}"/>
              </a:ext>
            </a:extLst>
          </p:cNvPr>
          <p:cNvSpPr>
            <a:spLocks noGrp="1"/>
          </p:cNvSpPr>
          <p:nvPr>
            <p:ph type="title"/>
          </p:nvPr>
        </p:nvSpPr>
        <p:spPr/>
        <p:txBody>
          <a:bodyPr/>
          <a:lstStyle/>
          <a:p>
            <a:r>
              <a:rPr lang="en-US"/>
              <a:t>Student Exception Request Process</a:t>
            </a:r>
          </a:p>
        </p:txBody>
      </p:sp>
      <p:sp>
        <p:nvSpPr>
          <p:cNvPr id="13" name="Content Placeholder 12">
            <a:extLst>
              <a:ext uri="{FF2B5EF4-FFF2-40B4-BE49-F238E27FC236}">
                <a16:creationId xmlns:a16="http://schemas.microsoft.com/office/drawing/2014/main" id="{D51C7A8F-DA30-E8E3-6D45-CA6B0187193D}"/>
              </a:ext>
            </a:extLst>
          </p:cNvPr>
          <p:cNvSpPr>
            <a:spLocks noGrp="1"/>
          </p:cNvSpPr>
          <p:nvPr>
            <p:ph sz="quarter" idx="15"/>
          </p:nvPr>
        </p:nvSpPr>
        <p:spPr>
          <a:xfrm>
            <a:off x="227916" y="224405"/>
            <a:ext cx="4506009" cy="5257800"/>
          </a:xfrm>
        </p:spPr>
        <p:txBody>
          <a:bodyPr>
            <a:normAutofit fontScale="77500" lnSpcReduction="20000"/>
          </a:bodyPr>
          <a:lstStyle/>
          <a:p>
            <a:pPr marL="0" indent="0">
              <a:buNone/>
            </a:pPr>
            <a:r>
              <a:rPr lang="en-US" sz="3100" b="1"/>
              <a:t>Process</a:t>
            </a:r>
          </a:p>
          <a:p>
            <a:pPr marL="457200" indent="-457200">
              <a:buFont typeface="+mj-lt"/>
              <a:buAutoNum type="arabicPeriod"/>
            </a:pPr>
            <a:r>
              <a:rPr lang="en-US"/>
              <a:t>Download exception request template</a:t>
            </a:r>
          </a:p>
          <a:p>
            <a:pPr marL="457200" indent="-457200">
              <a:buFont typeface="+mj-lt"/>
              <a:buAutoNum type="arabicPeriod"/>
            </a:pPr>
            <a:r>
              <a:rPr lang="en-US"/>
              <a:t>Select and complete the applicable tab of the request document</a:t>
            </a:r>
          </a:p>
          <a:p>
            <a:pPr marL="457200" indent="-457200">
              <a:buFont typeface="+mj-lt"/>
              <a:buAutoNum type="arabicPeriod"/>
            </a:pPr>
            <a:r>
              <a:rPr lang="en-US"/>
              <a:t>Save the exception to your computer with a unique name</a:t>
            </a:r>
          </a:p>
          <a:p>
            <a:pPr marL="457200" indent="-457200">
              <a:buFont typeface="+mj-lt"/>
              <a:buAutoNum type="arabicPeriod"/>
            </a:pPr>
            <a:r>
              <a:rPr lang="en-US"/>
              <a:t>Upload the complete request to your LEA’s student Syncplicity folder using the applicable subfolder for the collection/time of year</a:t>
            </a:r>
          </a:p>
          <a:p>
            <a:pPr marL="457200" indent="-457200">
              <a:buFont typeface="+mj-lt"/>
              <a:buAutoNum type="arabicPeriod"/>
            </a:pPr>
            <a:r>
              <a:rPr lang="en-US"/>
              <a:t>Email the applicable collection lead to notify them a request is ready for review</a:t>
            </a:r>
          </a:p>
        </p:txBody>
      </p:sp>
      <p:sp>
        <p:nvSpPr>
          <p:cNvPr id="14" name="Content Placeholder 13">
            <a:extLst>
              <a:ext uri="{FF2B5EF4-FFF2-40B4-BE49-F238E27FC236}">
                <a16:creationId xmlns:a16="http://schemas.microsoft.com/office/drawing/2014/main" id="{AD0FA303-88BF-4777-4E14-07D5950593ED}"/>
              </a:ext>
            </a:extLst>
          </p:cNvPr>
          <p:cNvSpPr>
            <a:spLocks noGrp="1"/>
          </p:cNvSpPr>
          <p:nvPr>
            <p:ph sz="quarter" idx="16"/>
          </p:nvPr>
        </p:nvSpPr>
        <p:spPr>
          <a:xfrm>
            <a:off x="4733925" y="237619"/>
            <a:ext cx="7077075" cy="2514600"/>
          </a:xfrm>
        </p:spPr>
        <p:txBody>
          <a:bodyPr/>
          <a:lstStyle/>
          <a:p>
            <a:pPr marL="0" indent="0">
              <a:buNone/>
            </a:pPr>
            <a:r>
              <a:rPr lang="en-US" sz="2400" b="1"/>
              <a:t>Syncplicity Folder &amp; Collections</a:t>
            </a:r>
          </a:p>
          <a:p>
            <a:r>
              <a:rPr lang="en-US" sz="2200"/>
              <a:t>Student Interchange, Student October, Student End of Year, and Student Attendance utilize the same Syncplicity folder</a:t>
            </a:r>
          </a:p>
          <a:p>
            <a:pPr lvl="1"/>
            <a:r>
              <a:rPr lang="en-US" sz="1800" i="1"/>
              <a:t>District Code – DISTRICT NAME – Student</a:t>
            </a:r>
          </a:p>
          <a:p>
            <a:pPr marL="0" indent="0">
              <a:buNone/>
            </a:pPr>
            <a:endParaRPr lang="en-US" b="1"/>
          </a:p>
        </p:txBody>
      </p:sp>
      <p:pic>
        <p:nvPicPr>
          <p:cNvPr id="16" name="Picture 15" descr="Sample Syncplicity Folder: 0010 - MAPLETON 1 - Student">
            <a:extLst>
              <a:ext uri="{FF2B5EF4-FFF2-40B4-BE49-F238E27FC236}">
                <a16:creationId xmlns:a16="http://schemas.microsoft.com/office/drawing/2014/main" id="{3A78C2A2-566A-C052-F3C1-F8BB1F878933}"/>
              </a:ext>
            </a:extLst>
          </p:cNvPr>
          <p:cNvPicPr>
            <a:picLocks noChangeAspect="1"/>
          </p:cNvPicPr>
          <p:nvPr/>
        </p:nvPicPr>
        <p:blipFill>
          <a:blip r:embed="rId2"/>
          <a:stretch>
            <a:fillRect/>
          </a:stretch>
        </p:blipFill>
        <p:spPr>
          <a:xfrm>
            <a:off x="6526439" y="1987551"/>
            <a:ext cx="2341335" cy="568118"/>
          </a:xfrm>
          <a:prstGeom prst="rect">
            <a:avLst/>
          </a:prstGeom>
        </p:spPr>
      </p:pic>
      <p:sp>
        <p:nvSpPr>
          <p:cNvPr id="15" name="Content Placeholder 14">
            <a:extLst>
              <a:ext uri="{FF2B5EF4-FFF2-40B4-BE49-F238E27FC236}">
                <a16:creationId xmlns:a16="http://schemas.microsoft.com/office/drawing/2014/main" id="{2AD7B5F1-7C65-E6F2-9806-3E860D5A10E9}"/>
              </a:ext>
            </a:extLst>
          </p:cNvPr>
          <p:cNvSpPr>
            <a:spLocks noGrp="1"/>
          </p:cNvSpPr>
          <p:nvPr>
            <p:ph sz="quarter" idx="17"/>
          </p:nvPr>
        </p:nvSpPr>
        <p:spPr>
          <a:xfrm>
            <a:off x="4733925" y="2667000"/>
            <a:ext cx="7077075" cy="2815205"/>
          </a:xfrm>
        </p:spPr>
        <p:txBody>
          <a:bodyPr/>
          <a:lstStyle/>
          <a:p>
            <a:r>
              <a:rPr lang="en-US" sz="2200"/>
              <a:t>Subfolders indicate the collection</a:t>
            </a:r>
          </a:p>
          <a:p>
            <a:pPr lvl="1"/>
            <a:r>
              <a:rPr lang="en-US" sz="1800"/>
              <a:t>Example: SEY 2024-25</a:t>
            </a:r>
          </a:p>
          <a:p>
            <a:r>
              <a:rPr lang="en-US" sz="2200"/>
              <a:t>Student Interchange (DEM &amp; SSA)</a:t>
            </a:r>
          </a:p>
          <a:p>
            <a:pPr lvl="1"/>
            <a:r>
              <a:rPr lang="en-US" sz="1600"/>
              <a:t>July through December:</a:t>
            </a:r>
            <a:br>
              <a:rPr lang="en-US" sz="1600"/>
            </a:br>
            <a:r>
              <a:rPr lang="en-US" sz="1600"/>
              <a:t>Contact </a:t>
            </a:r>
            <a:r>
              <a:rPr lang="en-US" sz="1600">
                <a:hlinkClick r:id="rId3"/>
              </a:rPr>
              <a:t>StudentOctober@cde.state.co.us</a:t>
            </a:r>
            <a:endParaRPr lang="en-US" sz="1600"/>
          </a:p>
          <a:p>
            <a:pPr lvl="1"/>
            <a:r>
              <a:rPr lang="en-US" sz="1600"/>
              <a:t>January through following December:</a:t>
            </a:r>
            <a:br>
              <a:rPr lang="en-US" sz="1600"/>
            </a:br>
            <a:r>
              <a:rPr lang="en-US" sz="1600"/>
              <a:t>Contact </a:t>
            </a:r>
            <a:r>
              <a:rPr lang="en-US" sz="1600">
                <a:hlinkClick r:id="rId4"/>
              </a:rPr>
              <a:t>StudentEndOfYear@cde.state.co.us</a:t>
            </a:r>
            <a:r>
              <a:rPr lang="en-US" sz="1600"/>
              <a:t> </a:t>
            </a:r>
          </a:p>
        </p:txBody>
      </p:sp>
      <p:pic>
        <p:nvPicPr>
          <p:cNvPr id="17" name="Picture 16" descr="Sample Syncplicity subfolders: Archive, ATS 2024-25, OCT 2025-26, SEY 2024-25">
            <a:extLst>
              <a:ext uri="{FF2B5EF4-FFF2-40B4-BE49-F238E27FC236}">
                <a16:creationId xmlns:a16="http://schemas.microsoft.com/office/drawing/2014/main" id="{3B9878CE-91A0-12DD-CD4A-501A55CD84FA}"/>
              </a:ext>
            </a:extLst>
          </p:cNvPr>
          <p:cNvPicPr>
            <a:picLocks noChangeAspect="1"/>
          </p:cNvPicPr>
          <p:nvPr/>
        </p:nvPicPr>
        <p:blipFill>
          <a:blip r:embed="rId5"/>
          <a:stretch>
            <a:fillRect/>
          </a:stretch>
        </p:blipFill>
        <p:spPr>
          <a:xfrm>
            <a:off x="9573095" y="3163636"/>
            <a:ext cx="2438611" cy="2606266"/>
          </a:xfrm>
          <a:prstGeom prst="rect">
            <a:avLst/>
          </a:prstGeom>
        </p:spPr>
      </p:pic>
      <p:sp>
        <p:nvSpPr>
          <p:cNvPr id="18" name="Content Placeholder 8">
            <a:extLst>
              <a:ext uri="{FF2B5EF4-FFF2-40B4-BE49-F238E27FC236}">
                <a16:creationId xmlns:a16="http://schemas.microsoft.com/office/drawing/2014/main" id="{E80F2E20-338E-68C6-88FA-ECAF18AB9EC3}"/>
              </a:ext>
            </a:extLst>
          </p:cNvPr>
          <p:cNvSpPr>
            <a:spLocks noGrp="1"/>
          </p:cNvSpPr>
          <p:nvPr>
            <p:ph sz="quarter" idx="13"/>
          </p:nvPr>
        </p:nvSpPr>
        <p:spPr>
          <a:xfrm>
            <a:off x="228600" y="5916613"/>
            <a:ext cx="3559175" cy="279400"/>
          </a:xfrm>
        </p:spPr>
        <p:txBody>
          <a:bodyPr>
            <a:normAutofit fontScale="77500" lnSpcReduction="20000"/>
          </a:bodyPr>
          <a:lstStyle/>
          <a:p>
            <a:r>
              <a:rPr lang="en-US"/>
              <a:t>Student Collections (Interchange, OCT, SEY, ATS)</a:t>
            </a:r>
          </a:p>
        </p:txBody>
      </p:sp>
      <p:sp>
        <p:nvSpPr>
          <p:cNvPr id="19" name="Content Placeholder 9">
            <a:extLst>
              <a:ext uri="{FF2B5EF4-FFF2-40B4-BE49-F238E27FC236}">
                <a16:creationId xmlns:a16="http://schemas.microsoft.com/office/drawing/2014/main" id="{2B08B6C0-CDCE-9612-8784-868A70EC899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DA60FB11-7384-BC8F-2F06-EB5D40F16341}"/>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86137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76BC10-AF05-66FC-AE60-26C30D606A9B}"/>
              </a:ext>
            </a:extLst>
          </p:cNvPr>
          <p:cNvSpPr>
            <a:spLocks noGrp="1"/>
          </p:cNvSpPr>
          <p:nvPr>
            <p:ph type="title"/>
          </p:nvPr>
        </p:nvSpPr>
        <p:spPr/>
        <p:txBody>
          <a:bodyPr/>
          <a:lstStyle/>
          <a:p>
            <a:r>
              <a:rPr lang="en-US"/>
              <a:t>Updated Exception Request Directions</a:t>
            </a:r>
          </a:p>
        </p:txBody>
      </p:sp>
      <p:sp>
        <p:nvSpPr>
          <p:cNvPr id="16" name="Content Placeholder 15">
            <a:extLst>
              <a:ext uri="{FF2B5EF4-FFF2-40B4-BE49-F238E27FC236}">
                <a16:creationId xmlns:a16="http://schemas.microsoft.com/office/drawing/2014/main" id="{4CECCA41-3C5D-BE79-515B-B841C0431DCF}"/>
              </a:ext>
            </a:extLst>
          </p:cNvPr>
          <p:cNvSpPr>
            <a:spLocks noGrp="1"/>
          </p:cNvSpPr>
          <p:nvPr>
            <p:ph sz="quarter" idx="16"/>
          </p:nvPr>
        </p:nvSpPr>
        <p:spPr>
          <a:xfrm>
            <a:off x="5419023" y="237618"/>
            <a:ext cx="6391977" cy="5257799"/>
          </a:xfrm>
        </p:spPr>
        <p:txBody>
          <a:bodyPr>
            <a:normAutofit lnSpcReduction="10000"/>
          </a:bodyPr>
          <a:lstStyle/>
          <a:p>
            <a:r>
              <a:rPr lang="en-US"/>
              <a:t>Provides information regarding all student collections using the same template and process (</a:t>
            </a:r>
            <a:r>
              <a:rPr lang="en-US">
                <a:hlinkClick r:id="rId2"/>
              </a:rPr>
              <a:t>Student Interchange</a:t>
            </a:r>
            <a:r>
              <a:rPr lang="en-US"/>
              <a:t>, </a:t>
            </a:r>
            <a:r>
              <a:rPr lang="en-US">
                <a:hlinkClick r:id="rId3"/>
              </a:rPr>
              <a:t>OCT</a:t>
            </a:r>
            <a:r>
              <a:rPr lang="en-US"/>
              <a:t>, </a:t>
            </a:r>
            <a:r>
              <a:rPr lang="en-US">
                <a:hlinkClick r:id="rId4"/>
              </a:rPr>
              <a:t>SEY</a:t>
            </a:r>
            <a:r>
              <a:rPr lang="en-US"/>
              <a:t>, </a:t>
            </a:r>
            <a:r>
              <a:rPr lang="en-US">
                <a:hlinkClick r:id="rId5"/>
              </a:rPr>
              <a:t>ATS</a:t>
            </a:r>
            <a:r>
              <a:rPr lang="en-US"/>
              <a:t>)</a:t>
            </a:r>
          </a:p>
          <a:p>
            <a:r>
              <a:rPr lang="en-US"/>
              <a:t>Shows required information for different exception types</a:t>
            </a:r>
          </a:p>
          <a:p>
            <a:pPr lvl="1"/>
            <a:r>
              <a:rPr lang="en-US"/>
              <a:t>DEM, SSA, Snapshot SASID-Student Level, Snapshot School-Collection Level</a:t>
            </a:r>
          </a:p>
          <a:p>
            <a:r>
              <a:rPr lang="en-US"/>
              <a:t>Syncplicity instructions</a:t>
            </a:r>
          </a:p>
          <a:p>
            <a:r>
              <a:rPr lang="en-US"/>
              <a:t>Details regarding situations that require ‘additional information’ forms</a:t>
            </a:r>
          </a:p>
          <a:p>
            <a:r>
              <a:rPr lang="en-US"/>
              <a:t>Collection/File Specific Notes</a:t>
            </a:r>
          </a:p>
        </p:txBody>
      </p:sp>
      <p:sp>
        <p:nvSpPr>
          <p:cNvPr id="13" name="Content Placeholder 8">
            <a:extLst>
              <a:ext uri="{FF2B5EF4-FFF2-40B4-BE49-F238E27FC236}">
                <a16:creationId xmlns:a16="http://schemas.microsoft.com/office/drawing/2014/main" id="{7C82099C-2CE7-1444-F70A-3300FFB3E318}"/>
              </a:ext>
            </a:extLst>
          </p:cNvPr>
          <p:cNvSpPr>
            <a:spLocks noGrp="1"/>
          </p:cNvSpPr>
          <p:nvPr>
            <p:ph sz="quarter" idx="13"/>
          </p:nvPr>
        </p:nvSpPr>
        <p:spPr/>
        <p:txBody>
          <a:bodyPr>
            <a:normAutofit fontScale="77500" lnSpcReduction="20000"/>
          </a:bodyPr>
          <a:lstStyle/>
          <a:p>
            <a:r>
              <a:rPr lang="en-US"/>
              <a:t>Student Collections (Interchange, OCT, SEY, ATS)</a:t>
            </a:r>
          </a:p>
        </p:txBody>
      </p:sp>
      <p:sp>
        <p:nvSpPr>
          <p:cNvPr id="14" name="Content Placeholder 9">
            <a:extLst>
              <a:ext uri="{FF2B5EF4-FFF2-40B4-BE49-F238E27FC236}">
                <a16:creationId xmlns:a16="http://schemas.microsoft.com/office/drawing/2014/main" id="{78F6860A-EDE8-B69E-DBCC-45969BA9A952}"/>
              </a:ext>
            </a:extLst>
          </p:cNvPr>
          <p:cNvSpPr>
            <a:spLocks noGrp="1"/>
          </p:cNvSpPr>
          <p:nvPr>
            <p:ph sz="quarter" idx="14"/>
          </p:nvPr>
        </p:nvSpPr>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pic>
        <p:nvPicPr>
          <p:cNvPr id="19" name="Content Placeholder 18">
            <a:extLst>
              <a:ext uri="{FF2B5EF4-FFF2-40B4-BE49-F238E27FC236}">
                <a16:creationId xmlns:a16="http://schemas.microsoft.com/office/drawing/2014/main" id="{8E94ABDB-184F-2031-6B08-66E2E99FE1D7}"/>
              </a:ext>
              <a:ext uri="{C183D7F6-B498-43B3-948B-1728B52AA6E4}">
                <adec:decorative xmlns:adec="http://schemas.microsoft.com/office/drawing/2017/decorative" val="1"/>
              </a:ext>
            </a:extLst>
          </p:cNvPr>
          <p:cNvPicPr>
            <a:picLocks noGrp="1" noChangeAspect="1"/>
          </p:cNvPicPr>
          <p:nvPr>
            <p:ph sz="quarter" idx="15"/>
          </p:nvPr>
        </p:nvPicPr>
        <p:blipFill>
          <a:blip r:embed="rId7"/>
          <a:stretch>
            <a:fillRect/>
          </a:stretch>
        </p:blipFill>
        <p:spPr>
          <a:xfrm>
            <a:off x="1051522" y="223838"/>
            <a:ext cx="4069155" cy="5257800"/>
          </a:xfrm>
        </p:spPr>
      </p:pic>
      <p:sp>
        <p:nvSpPr>
          <p:cNvPr id="4" name="Slide Number Placeholder 3">
            <a:extLst>
              <a:ext uri="{FF2B5EF4-FFF2-40B4-BE49-F238E27FC236}">
                <a16:creationId xmlns:a16="http://schemas.microsoft.com/office/drawing/2014/main" id="{787A6DDB-304C-839E-B009-49B66F01122C}"/>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75430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6EC-C211-3706-797B-B9E69A5B830F}"/>
              </a:ext>
            </a:extLst>
          </p:cNvPr>
          <p:cNvSpPr>
            <a:spLocks noGrp="1"/>
          </p:cNvSpPr>
          <p:nvPr>
            <p:ph type="title"/>
          </p:nvPr>
        </p:nvSpPr>
        <p:spPr/>
        <p:txBody>
          <a:bodyPr/>
          <a:lstStyle/>
          <a:p>
            <a:r>
              <a:rPr lang="en-US"/>
              <a:t>Updated Exception Request Template</a:t>
            </a:r>
          </a:p>
        </p:txBody>
      </p:sp>
      <p:pic>
        <p:nvPicPr>
          <p:cNvPr id="24" name="Picture 23" descr="Template Tabs: DEM Exceptions, SSA Exceptions, Snap SASID-Student Level, Snap School-Collection Level">
            <a:extLst>
              <a:ext uri="{FF2B5EF4-FFF2-40B4-BE49-F238E27FC236}">
                <a16:creationId xmlns:a16="http://schemas.microsoft.com/office/drawing/2014/main" id="{FCD911E4-609D-F41C-E1BF-66268BEBD090}"/>
              </a:ext>
            </a:extLst>
          </p:cNvPr>
          <p:cNvPicPr>
            <a:picLocks noChangeAspect="1"/>
          </p:cNvPicPr>
          <p:nvPr/>
        </p:nvPicPr>
        <p:blipFill>
          <a:blip r:embed="rId2"/>
          <a:stretch>
            <a:fillRect/>
          </a:stretch>
        </p:blipFill>
        <p:spPr>
          <a:xfrm>
            <a:off x="3951656" y="102723"/>
            <a:ext cx="4594860" cy="274320"/>
          </a:xfrm>
          <a:prstGeom prst="rect">
            <a:avLst/>
          </a:prstGeom>
        </p:spPr>
      </p:pic>
      <p:sp>
        <p:nvSpPr>
          <p:cNvPr id="10" name="Content Placeholder 9">
            <a:extLst>
              <a:ext uri="{FF2B5EF4-FFF2-40B4-BE49-F238E27FC236}">
                <a16:creationId xmlns:a16="http://schemas.microsoft.com/office/drawing/2014/main" id="{E80CD25A-DF89-C6F0-FB57-160B3183531C}"/>
              </a:ext>
            </a:extLst>
          </p:cNvPr>
          <p:cNvSpPr>
            <a:spLocks noGrp="1"/>
          </p:cNvSpPr>
          <p:nvPr>
            <p:ph sz="quarter" idx="15"/>
          </p:nvPr>
        </p:nvSpPr>
        <p:spPr>
          <a:xfrm>
            <a:off x="227916" y="432975"/>
            <a:ext cx="5715000" cy="2374332"/>
          </a:xfrm>
        </p:spPr>
        <p:txBody>
          <a:bodyPr>
            <a:normAutofit lnSpcReduction="10000"/>
          </a:bodyPr>
          <a:lstStyle/>
          <a:p>
            <a:r>
              <a:rPr lang="en-US" sz="1600"/>
              <a:t>Requests may be submitted with information on multiple tabs. </a:t>
            </a:r>
          </a:p>
          <a:p>
            <a:r>
              <a:rPr lang="en-US" sz="1600" b="1"/>
              <a:t>Copy and paste all information directly from the error detail report. </a:t>
            </a:r>
          </a:p>
          <a:p>
            <a:pPr lvl="1"/>
            <a:r>
              <a:rPr lang="en-US" sz="1400"/>
              <a:t>This will ensure that you have the correct </a:t>
            </a:r>
            <a:r>
              <a:rPr lang="en-US" sz="1400" i="1"/>
              <a:t>error code, error type, school code, grade level, </a:t>
            </a:r>
            <a:r>
              <a:rPr lang="en-US" sz="1400"/>
              <a:t>and </a:t>
            </a:r>
            <a:r>
              <a:rPr lang="en-US" sz="1400" i="1"/>
              <a:t>SASID.</a:t>
            </a:r>
            <a:endParaRPr lang="en-US" sz="1400"/>
          </a:p>
          <a:p>
            <a:pPr lvl="1"/>
            <a:r>
              <a:rPr lang="en-US" sz="1400"/>
              <a:t>The exception will not process correctly (will not clear the error) if the request form information is not accurate.</a:t>
            </a:r>
          </a:p>
          <a:p>
            <a:r>
              <a:rPr lang="en-US" sz="1600"/>
              <a:t>Each </a:t>
            </a:r>
            <a:r>
              <a:rPr lang="en-US" sz="1600" i="1"/>
              <a:t>error code</a:t>
            </a:r>
            <a:r>
              <a:rPr lang="en-US" sz="1600"/>
              <a:t> requires a separate row on the exception request. </a:t>
            </a:r>
          </a:p>
        </p:txBody>
      </p:sp>
      <p:sp>
        <p:nvSpPr>
          <p:cNvPr id="12" name="Content Placeholder 11">
            <a:extLst>
              <a:ext uri="{FF2B5EF4-FFF2-40B4-BE49-F238E27FC236}">
                <a16:creationId xmlns:a16="http://schemas.microsoft.com/office/drawing/2014/main" id="{ED1ABA87-2A10-E038-33CA-7E7F79F435B0}"/>
              </a:ext>
            </a:extLst>
          </p:cNvPr>
          <p:cNvSpPr>
            <a:spLocks noGrp="1"/>
          </p:cNvSpPr>
          <p:nvPr>
            <p:ph sz="quarter" idx="16"/>
          </p:nvPr>
        </p:nvSpPr>
        <p:spPr>
          <a:xfrm>
            <a:off x="6096000" y="446189"/>
            <a:ext cx="5715000" cy="2361920"/>
          </a:xfrm>
        </p:spPr>
        <p:txBody>
          <a:bodyPr>
            <a:normAutofit fontScale="55000" lnSpcReduction="20000"/>
          </a:bodyPr>
          <a:lstStyle/>
          <a:p>
            <a:r>
              <a:rPr lang="en-US" sz="2900"/>
              <a:t>Multiple rows of exceptions may be included on each sheet/tab of the workbook.</a:t>
            </a:r>
          </a:p>
          <a:p>
            <a:r>
              <a:rPr lang="en-US" sz="2900"/>
              <a:t>The </a:t>
            </a:r>
            <a:r>
              <a:rPr lang="en-US" sz="2900" i="1"/>
              <a:t>reason for exception</a:t>
            </a:r>
            <a:r>
              <a:rPr lang="en-US" sz="2900"/>
              <a:t> must be concise but detailed enough to explain the reason behind the exception. (300 characters or less)</a:t>
            </a:r>
          </a:p>
          <a:p>
            <a:r>
              <a:rPr lang="en-US" sz="2900"/>
              <a:t>Leading zeros are required. (</a:t>
            </a:r>
            <a:r>
              <a:rPr lang="en-US" sz="2900" i="1"/>
              <a:t>district code, school code, grade level</a:t>
            </a:r>
            <a:r>
              <a:rPr lang="en-US" sz="2900"/>
              <a:t>)</a:t>
            </a:r>
          </a:p>
          <a:p>
            <a:r>
              <a:rPr lang="en-US" sz="2900"/>
              <a:t>Some exception requests require additional documentation/ forms to be included with the request. These forms should also be uploaded to Syncplicity and referenced in the reason for exception.</a:t>
            </a:r>
          </a:p>
          <a:p>
            <a:endParaRPr lang="en-US"/>
          </a:p>
        </p:txBody>
      </p:sp>
      <p:pic>
        <p:nvPicPr>
          <p:cNvPr id="25" name="Picture 24" descr="DEM Exception Template showing required fields.">
            <a:extLst>
              <a:ext uri="{FF2B5EF4-FFF2-40B4-BE49-F238E27FC236}">
                <a16:creationId xmlns:a16="http://schemas.microsoft.com/office/drawing/2014/main" id="{3155C0DD-867D-518E-A6E5-FE224E14D58D}"/>
              </a:ext>
            </a:extLst>
          </p:cNvPr>
          <p:cNvPicPr>
            <a:picLocks noChangeAspect="1"/>
          </p:cNvPicPr>
          <p:nvPr/>
        </p:nvPicPr>
        <p:blipFill>
          <a:blip r:embed="rId3"/>
          <a:stretch>
            <a:fillRect/>
          </a:stretch>
        </p:blipFill>
        <p:spPr>
          <a:xfrm>
            <a:off x="1000662" y="2911063"/>
            <a:ext cx="10097876" cy="898524"/>
          </a:xfrm>
          <a:prstGeom prst="rect">
            <a:avLst/>
          </a:prstGeom>
        </p:spPr>
      </p:pic>
      <p:pic>
        <p:nvPicPr>
          <p:cNvPr id="26" name="Picture 25" descr="Snap SASID-Student Level tab of the exception request document showing the required data fields.">
            <a:extLst>
              <a:ext uri="{FF2B5EF4-FFF2-40B4-BE49-F238E27FC236}">
                <a16:creationId xmlns:a16="http://schemas.microsoft.com/office/drawing/2014/main" id="{612BFDA1-53CE-DBC3-25D4-4FAD81386EAE}"/>
              </a:ext>
            </a:extLst>
          </p:cNvPr>
          <p:cNvPicPr>
            <a:picLocks noChangeAspect="1"/>
          </p:cNvPicPr>
          <p:nvPr/>
        </p:nvPicPr>
        <p:blipFill>
          <a:blip r:embed="rId4"/>
          <a:stretch>
            <a:fillRect/>
          </a:stretch>
        </p:blipFill>
        <p:spPr>
          <a:xfrm>
            <a:off x="1021273" y="3903302"/>
            <a:ext cx="10097876" cy="918159"/>
          </a:xfrm>
          <a:prstGeom prst="rect">
            <a:avLst/>
          </a:prstGeom>
        </p:spPr>
      </p:pic>
      <p:pic>
        <p:nvPicPr>
          <p:cNvPr id="27" name="Picture 26" descr="Snap School-Collection Level tab of the exception request template showing the required fields.">
            <a:extLst>
              <a:ext uri="{FF2B5EF4-FFF2-40B4-BE49-F238E27FC236}">
                <a16:creationId xmlns:a16="http://schemas.microsoft.com/office/drawing/2014/main" id="{EF062AD8-BF15-DB12-E716-B4C0210D81C3}"/>
              </a:ext>
            </a:extLst>
          </p:cNvPr>
          <p:cNvPicPr>
            <a:picLocks noChangeAspect="1"/>
          </p:cNvPicPr>
          <p:nvPr/>
        </p:nvPicPr>
        <p:blipFill>
          <a:blip r:embed="rId5"/>
          <a:stretch>
            <a:fillRect/>
          </a:stretch>
        </p:blipFill>
        <p:spPr>
          <a:xfrm>
            <a:off x="1000662" y="4942522"/>
            <a:ext cx="10118487" cy="918159"/>
          </a:xfrm>
          <a:prstGeom prst="rect">
            <a:avLst/>
          </a:prstGeom>
        </p:spPr>
      </p:pic>
      <p:sp>
        <p:nvSpPr>
          <p:cNvPr id="14" name="Content Placeholder 8">
            <a:extLst>
              <a:ext uri="{FF2B5EF4-FFF2-40B4-BE49-F238E27FC236}">
                <a16:creationId xmlns:a16="http://schemas.microsoft.com/office/drawing/2014/main" id="{8913D120-F9EC-C61E-215C-95419539AA7B}"/>
              </a:ext>
            </a:extLst>
          </p:cNvPr>
          <p:cNvSpPr>
            <a:spLocks noGrp="1"/>
          </p:cNvSpPr>
          <p:nvPr>
            <p:ph sz="quarter" idx="13"/>
          </p:nvPr>
        </p:nvSpPr>
        <p:spPr>
          <a:xfrm>
            <a:off x="228600" y="5916613"/>
            <a:ext cx="3559175" cy="279400"/>
          </a:xfrm>
        </p:spPr>
        <p:txBody>
          <a:bodyPr>
            <a:normAutofit fontScale="77500" lnSpcReduction="20000"/>
          </a:bodyPr>
          <a:lstStyle/>
          <a:p>
            <a:r>
              <a:rPr lang="en-US"/>
              <a:t>Student Collections (Interchange, OCT, SEY, ATS)</a:t>
            </a:r>
          </a:p>
        </p:txBody>
      </p:sp>
      <p:sp>
        <p:nvSpPr>
          <p:cNvPr id="16" name="Content Placeholder 9">
            <a:extLst>
              <a:ext uri="{FF2B5EF4-FFF2-40B4-BE49-F238E27FC236}">
                <a16:creationId xmlns:a16="http://schemas.microsoft.com/office/drawing/2014/main" id="{160C6F30-3ADC-7076-A88F-6DC0D6E1FAD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162B6B85-D164-1B4C-32C5-F496B56B3ACB}"/>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8952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6697636" cy="714755"/>
          </a:xfrm>
        </p:spPr>
        <p:txBody>
          <a:bodyPr/>
          <a:lstStyle/>
          <a:p>
            <a:r>
              <a:rPr lang="en-US" sz="2800"/>
              <a:t>Questions &amp; Resources:</a:t>
            </a:r>
            <a:br>
              <a:rPr lang="en-US" sz="2800"/>
            </a:br>
            <a:r>
              <a:rPr lang="en-US" sz="2800"/>
              <a:t>Student Reporting Exceptions</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150374"/>
            <a:ext cx="9170946" cy="5205977"/>
          </a:xfrm>
        </p:spPr>
        <p:txBody>
          <a:bodyPr>
            <a:normAutofit fontScale="77500" lnSpcReduction="20000"/>
          </a:bodyPr>
          <a:lstStyle/>
          <a:p>
            <a:r>
              <a:rPr lang="en-US" b="1">
                <a:hlinkClick r:id="rId2"/>
              </a:rPr>
              <a:t>Student Interchange Website</a:t>
            </a:r>
            <a:endParaRPr lang="en-US" b="1"/>
          </a:p>
          <a:p>
            <a:endParaRPr lang="en-US" b="1"/>
          </a:p>
          <a:p>
            <a:r>
              <a:rPr lang="en-US" b="1"/>
              <a:t>2024-2025 Student Interchange &amp; Student End of Year</a:t>
            </a:r>
          </a:p>
          <a:p>
            <a:r>
              <a:rPr lang="en-US">
                <a:hlinkClick r:id="rId3"/>
              </a:rPr>
              <a:t>StudentEndOfYear@cde.state.co.us</a:t>
            </a:r>
            <a:endParaRPr lang="en-US"/>
          </a:p>
          <a:p>
            <a:endParaRPr lang="en-US"/>
          </a:p>
          <a:p>
            <a:r>
              <a:rPr lang="en-US" b="1"/>
              <a:t>Student Attendance</a:t>
            </a:r>
          </a:p>
          <a:p>
            <a:r>
              <a:rPr lang="en-US">
                <a:hlinkClick r:id="rId4"/>
              </a:rPr>
              <a:t>Attendance@cde.state.co.us</a:t>
            </a:r>
            <a:r>
              <a:rPr lang="en-US"/>
              <a:t> </a:t>
            </a:r>
          </a:p>
          <a:p>
            <a:endParaRPr lang="en-US"/>
          </a:p>
          <a:p>
            <a:r>
              <a:rPr lang="en-US" b="1"/>
              <a:t>Student October</a:t>
            </a:r>
          </a:p>
          <a:p>
            <a:r>
              <a:rPr lang="en-US">
                <a:hlinkClick r:id="rId5"/>
              </a:rPr>
              <a:t>StudentOctober@cde.state.co.us</a:t>
            </a:r>
            <a:r>
              <a:rPr lang="en-US"/>
              <a:t> </a:t>
            </a:r>
          </a:p>
          <a:p>
            <a:endParaRPr lang="en-US"/>
          </a:p>
          <a:p>
            <a:r>
              <a:rPr lang="en-US" b="1"/>
              <a:t>2025-2026 Student Interchange</a:t>
            </a:r>
          </a:p>
          <a:p>
            <a:r>
              <a:rPr lang="en-US"/>
              <a:t>July 2025-Dec 2025: </a:t>
            </a:r>
            <a:r>
              <a:rPr lang="en-US">
                <a:hlinkClick r:id="rId5"/>
              </a:rPr>
              <a:t>StudentOctober@cde.state.co.us</a:t>
            </a:r>
            <a:endParaRPr lang="en-US"/>
          </a:p>
          <a:p>
            <a:r>
              <a:rPr lang="en-US"/>
              <a:t>Jan 2026-Dec 2026: </a:t>
            </a:r>
            <a:r>
              <a:rPr lang="en-US">
                <a:hlinkClick r:id="rId3"/>
              </a:rPr>
              <a:t>StudentEndOfYear@cde.state.co.us</a:t>
            </a:r>
            <a:r>
              <a:rPr lang="en-US"/>
              <a:t> </a:t>
            </a:r>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82317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B8A5-B166-D870-E97B-92435B1A554D}"/>
              </a:ext>
            </a:extLst>
          </p:cNvPr>
          <p:cNvSpPr>
            <a:spLocks noGrp="1"/>
          </p:cNvSpPr>
          <p:nvPr>
            <p:ph type="ctrTitle"/>
          </p:nvPr>
        </p:nvSpPr>
        <p:spPr/>
        <p:txBody>
          <a:bodyPr/>
          <a:lstStyle/>
          <a:p>
            <a:r>
              <a:rPr lang="en-US"/>
              <a:t>Prevent Harassment or Discrimination</a:t>
            </a:r>
          </a:p>
        </p:txBody>
      </p:sp>
      <p:sp>
        <p:nvSpPr>
          <p:cNvPr id="3" name="Content Placeholder 2">
            <a:extLst>
              <a:ext uri="{FF2B5EF4-FFF2-40B4-BE49-F238E27FC236}">
                <a16:creationId xmlns:a16="http://schemas.microsoft.com/office/drawing/2014/main" id="{4217C04B-8564-0E96-A116-58CD691E4DEA}"/>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1319965A-C290-759B-DF1D-772E0AB9F021}"/>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207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fontScale="90000"/>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682149153"/>
              </p:ext>
            </p:extLst>
          </p:nvPr>
        </p:nvGraphicFramePr>
        <p:xfrm>
          <a:off x="228600" y="200025"/>
          <a:ext cx="11818935" cy="26416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a:latin typeface="Trebuchet MS" panose="020B0603020202020204" pitchFamily="34" charset="0"/>
                        </a:rPr>
                        <a:t>6/5/2025</a:t>
                      </a:r>
                    </a:p>
                  </a:txBody>
                  <a:tcPr/>
                </a:tc>
                <a:tc>
                  <a:txBody>
                    <a:bodyPr/>
                    <a:lstStyle/>
                    <a:p>
                      <a:r>
                        <a:rPr lang="en-US" sz="1600" b="1">
                          <a:latin typeface="Trebuchet MS" panose="020B0603020202020204" pitchFamily="34" charset="0"/>
                        </a:rPr>
                        <a:t>Interim Deadline</a:t>
                      </a:r>
                    </a:p>
                  </a:txBody>
                  <a:tcPr/>
                </a:tc>
                <a:tc>
                  <a:txBody>
                    <a:bodyPr/>
                    <a:lstStyle/>
                    <a:p>
                      <a:r>
                        <a:rPr lang="en-US" sz="1600">
                          <a:latin typeface="Trebuchet MS" panose="020B0603020202020204" pitchFamily="34" charset="0"/>
                        </a:rPr>
                        <a:t>Upload Prevent Harassment or Discrimination File at least once</a:t>
                      </a:r>
                    </a:p>
                  </a:txBody>
                  <a:tcPr/>
                </a:tc>
                <a:extLst>
                  <a:ext uri="{0D108BD9-81ED-4DB2-BD59-A6C34878D82A}">
                    <a16:rowId xmlns:a16="http://schemas.microsoft.com/office/drawing/2014/main" val="2396419119"/>
                  </a:ext>
                </a:extLst>
              </a:tr>
              <a:tr h="370840">
                <a:tc>
                  <a:txBody>
                    <a:bodyPr/>
                    <a:lstStyle/>
                    <a:p>
                      <a:r>
                        <a:rPr lang="en-US" sz="1600">
                          <a:latin typeface="Trebuchet MS" panose="020B0603020202020204" pitchFamily="34" charset="0"/>
                        </a:rPr>
                        <a:t>7/3/2025</a:t>
                      </a:r>
                    </a:p>
                  </a:txBody>
                  <a:tcPr/>
                </a:tc>
                <a:tc>
                  <a:txBody>
                    <a:bodyPr/>
                    <a:lstStyle/>
                    <a:p>
                      <a:r>
                        <a:rPr lang="en-US" sz="1600" b="1">
                          <a:latin typeface="Trebuchet MS" panose="020B0603020202020204" pitchFamily="34" charset="0"/>
                        </a:rPr>
                        <a:t>Interim Deadline</a:t>
                      </a:r>
                    </a:p>
                  </a:txBody>
                  <a:tcPr/>
                </a:tc>
                <a:tc>
                  <a:txBody>
                    <a:bodyPr/>
                    <a:lstStyle/>
                    <a:p>
                      <a:r>
                        <a:rPr lang="en-US" sz="1600">
                          <a:latin typeface="Trebuchet MS" panose="020B0603020202020204" pitchFamily="34" charset="0"/>
                        </a:rPr>
                        <a:t>Error free Prevent Harassment or Discrimination File</a:t>
                      </a:r>
                    </a:p>
                  </a:txBody>
                  <a:tcPr/>
                </a:tc>
                <a:extLst>
                  <a:ext uri="{0D108BD9-81ED-4DB2-BD59-A6C34878D82A}">
                    <a16:rowId xmlns:a16="http://schemas.microsoft.com/office/drawing/2014/main" val="391216689"/>
                  </a:ext>
                </a:extLst>
              </a:tr>
              <a:tr h="370840">
                <a:tc>
                  <a:txBody>
                    <a:bodyPr/>
                    <a:lstStyle/>
                    <a:p>
                      <a:r>
                        <a:rPr lang="en-US" sz="1600">
                          <a:latin typeface="Trebuchet MS" panose="020B0603020202020204" pitchFamily="34" charset="0"/>
                        </a:rPr>
                        <a:t>7/7-7/25/2025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r>
                        <a:rPr lang="en-US" sz="1600">
                          <a:latin typeface="Trebuchet MS" panose="020B0603020202020204" pitchFamily="34" charset="0"/>
                        </a:rPr>
                        <a:t>LEAs should use this time to review reports prior to the deadline. </a:t>
                      </a:r>
                      <a:r>
                        <a:rPr lang="en-US" sz="1600"/>
                        <a:t>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440818539"/>
                  </a:ext>
                </a:extLst>
              </a:tr>
              <a:tr h="370840">
                <a:tc>
                  <a:txBody>
                    <a:bodyPr/>
                    <a:lstStyle/>
                    <a:p>
                      <a:r>
                        <a:rPr lang="en-US" sz="1600">
                          <a:latin typeface="Trebuchet MS" panose="020B0603020202020204" pitchFamily="34" charset="0"/>
                        </a:rPr>
                        <a:t>8/1/2025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PHD Collection Closes- All LEAs must have Prevent Harassment or Discrimination submitted in Data Pipeline.</a:t>
                      </a:r>
                    </a:p>
                  </a:txBody>
                  <a:tcPr>
                    <a:solidFill>
                      <a:srgbClr val="FF9999"/>
                    </a:solidFill>
                  </a:tcPr>
                </a:tc>
                <a:extLst>
                  <a:ext uri="{0D108BD9-81ED-4DB2-BD59-A6C34878D82A}">
                    <a16:rowId xmlns:a16="http://schemas.microsoft.com/office/drawing/2014/main" val="3242782652"/>
                  </a:ext>
                </a:extLst>
              </a:tr>
              <a:tr h="370840">
                <a:tc>
                  <a:txBody>
                    <a:bodyPr/>
                    <a:lstStyle/>
                    <a:p>
                      <a:r>
                        <a:rPr lang="en-US" sz="1600" b="0">
                          <a:latin typeface="Trebuchet MS" panose="020B0603020202020204" pitchFamily="34" charset="0"/>
                        </a:rPr>
                        <a:t>8/8/2025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a:t>
                      </a:r>
                      <a:r>
                        <a:rPr lang="en-US" sz="1600">
                          <a:latin typeface="Trebuchet MS" panose="020B0603020202020204" pitchFamily="34" charset="0"/>
                          <a:hlinkClick r:id="rId2"/>
                        </a:rPr>
                        <a:t>Prevent Harassment or Discrimination</a:t>
                      </a:r>
                      <a:endParaRPr lang="en-US" sz="1600">
                        <a:latin typeface="Trebuchet MS" panose="020B0603020202020204" pitchFamily="34" charset="0"/>
                      </a:endParaRPr>
                    </a:p>
                  </a:txBody>
                  <a:tcPr>
                    <a:solidFill>
                      <a:srgbClr val="FF9999"/>
                    </a:solidFill>
                  </a:tcPr>
                </a:tc>
                <a:extLst>
                  <a:ext uri="{0D108BD9-81ED-4DB2-BD59-A6C34878D82A}">
                    <a16:rowId xmlns:a16="http://schemas.microsoft.com/office/drawing/2014/main" val="452813225"/>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2"/>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C7A-2856-7B87-8C03-8517D701C8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E7A1A9-B04D-1906-B126-9E14604E3C09}"/>
              </a:ext>
            </a:extLst>
          </p:cNvPr>
          <p:cNvSpPr>
            <a:spLocks noGrp="1"/>
          </p:cNvSpPr>
          <p:nvPr>
            <p:ph type="title"/>
          </p:nvPr>
        </p:nvSpPr>
        <p:spPr/>
        <p:txBody>
          <a:bodyPr/>
          <a:lstStyle/>
          <a:p>
            <a:r>
              <a:rPr lang="en-US"/>
              <a:t>Business Rule Reminder</a:t>
            </a:r>
          </a:p>
        </p:txBody>
      </p:sp>
      <p:sp>
        <p:nvSpPr>
          <p:cNvPr id="6" name="Content Placeholder 5">
            <a:extLst>
              <a:ext uri="{FF2B5EF4-FFF2-40B4-BE49-F238E27FC236}">
                <a16:creationId xmlns:a16="http://schemas.microsoft.com/office/drawing/2014/main" id="{28D50EC4-4503-450E-2C6E-80794B316543}"/>
              </a:ext>
            </a:extLst>
          </p:cNvPr>
          <p:cNvSpPr>
            <a:spLocks noGrp="1"/>
          </p:cNvSpPr>
          <p:nvPr>
            <p:ph idx="1"/>
          </p:nvPr>
        </p:nvSpPr>
        <p:spPr/>
        <p:txBody>
          <a:bodyPr/>
          <a:lstStyle/>
          <a:p>
            <a:pPr marL="0" indent="0">
              <a:buNone/>
            </a:pPr>
            <a:r>
              <a:rPr lang="en-US"/>
              <a:t>Prevent Harassment or Discrimination File</a:t>
            </a:r>
          </a:p>
          <a:p>
            <a:pPr marL="0" indent="0">
              <a:buNone/>
            </a:pPr>
            <a:endParaRPr lang="en-US"/>
          </a:p>
          <a:p>
            <a:pPr lvl="1"/>
            <a:r>
              <a:rPr lang="en-US"/>
              <a:t>Error PH024-No incidents have been reported for this school. If this is accurate, please refer to the Exception Request Instructions.</a:t>
            </a:r>
          </a:p>
          <a:p>
            <a:pPr lvl="2"/>
            <a:r>
              <a:rPr lang="en-US" sz="1400">
                <a:hlinkClick r:id="rId2"/>
              </a:rPr>
              <a:t>Exception Request Template </a:t>
            </a:r>
            <a:r>
              <a:rPr lang="en-US" sz="1400"/>
              <a:t>and </a:t>
            </a:r>
            <a:r>
              <a:rPr lang="en-US" sz="1400">
                <a:hlinkClick r:id="rId3"/>
              </a:rPr>
              <a:t>Exception Request Instructions </a:t>
            </a:r>
            <a:r>
              <a:rPr lang="en-US" sz="1400"/>
              <a:t>are available on the website </a:t>
            </a:r>
          </a:p>
          <a:p>
            <a:pPr lvl="2"/>
            <a:endParaRPr lang="en-US" sz="1400"/>
          </a:p>
          <a:p>
            <a:pPr marL="914400" lvl="2" indent="0">
              <a:buNone/>
            </a:pPr>
            <a:endParaRPr lang="en-US" sz="1400"/>
          </a:p>
          <a:p>
            <a:pPr lvl="1"/>
            <a:endParaRPr lang="en-US"/>
          </a:p>
          <a:p>
            <a:pPr lvl="1"/>
            <a:r>
              <a:rPr lang="en-US"/>
              <a:t>Error PH028-Bias type no bias cannot be zero when all other biases are zero. Must select a bias for the record.</a:t>
            </a:r>
          </a:p>
          <a:p>
            <a:pPr lvl="2"/>
            <a:r>
              <a:rPr lang="en-US" sz="1400"/>
              <a:t>In other words, if the investigation determined a bias was found, at least one bias type must be selected</a:t>
            </a:r>
          </a:p>
        </p:txBody>
      </p:sp>
      <p:pic>
        <p:nvPicPr>
          <p:cNvPr id="10" name="Picture 9" descr="Screenshot of error code PH024 with error message.">
            <a:extLst>
              <a:ext uri="{FF2B5EF4-FFF2-40B4-BE49-F238E27FC236}">
                <a16:creationId xmlns:a16="http://schemas.microsoft.com/office/drawing/2014/main" id="{FFF2FC6E-6452-C3F0-F661-6A51FBE8BDB6}"/>
              </a:ext>
            </a:extLst>
          </p:cNvPr>
          <p:cNvPicPr>
            <a:picLocks noChangeAspect="1"/>
          </p:cNvPicPr>
          <p:nvPr/>
        </p:nvPicPr>
        <p:blipFill>
          <a:blip r:embed="rId4"/>
          <a:stretch>
            <a:fillRect/>
          </a:stretch>
        </p:blipFill>
        <p:spPr>
          <a:xfrm>
            <a:off x="1653872" y="3299792"/>
            <a:ext cx="7429742" cy="572494"/>
          </a:xfrm>
          <a:prstGeom prst="rect">
            <a:avLst/>
          </a:prstGeom>
        </p:spPr>
      </p:pic>
      <p:sp>
        <p:nvSpPr>
          <p:cNvPr id="4" name="Slide Number Placeholder 3">
            <a:extLst>
              <a:ext uri="{FF2B5EF4-FFF2-40B4-BE49-F238E27FC236}">
                <a16:creationId xmlns:a16="http://schemas.microsoft.com/office/drawing/2014/main" id="{EE4A2FC7-ED0B-AF88-7D00-DEB088B158B7}"/>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7" name="Content Placeholder 6">
            <a:extLst>
              <a:ext uri="{FF2B5EF4-FFF2-40B4-BE49-F238E27FC236}">
                <a16:creationId xmlns:a16="http://schemas.microsoft.com/office/drawing/2014/main" id="{5CF4C7AA-F3DC-E9B7-5775-164A63BFDE6C}"/>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68835B37-BC66-D89D-BA4C-9863EEBFFB05}"/>
              </a:ext>
            </a:extLst>
          </p:cNvPr>
          <p:cNvSpPr>
            <a:spLocks noGrp="1"/>
          </p:cNvSpPr>
          <p:nvPr>
            <p:ph sz="quarter" idx="14"/>
          </p:nvPr>
        </p:nvSpPr>
        <p:spPr/>
        <p:txBody>
          <a:bodyPr/>
          <a:lstStyle/>
          <a:p>
            <a:r>
              <a:rPr lang="en-US">
                <a:hlinkClick r:id="rId5"/>
              </a:rPr>
              <a:t>PreventHD@cde.state.co.us</a:t>
            </a:r>
            <a:endParaRPr lang="en-US"/>
          </a:p>
          <a:p>
            <a:endParaRPr lang="en-US"/>
          </a:p>
        </p:txBody>
      </p:sp>
    </p:spTree>
    <p:extLst>
      <p:ext uri="{BB962C8B-B14F-4D97-AF65-F5344CB8AC3E}">
        <p14:creationId xmlns:p14="http://schemas.microsoft.com/office/powerpoint/2010/main" val="132424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7405559" cy="1197864"/>
          </a:xfrm>
        </p:spPr>
        <p:txBody>
          <a:bodyPr/>
          <a:lstStyle/>
          <a:p>
            <a:r>
              <a:rPr lang="en-US" sz="2800"/>
              <a:t>Questions &amp; Resources: </a:t>
            </a:r>
            <a:br>
              <a:rPr lang="en-US" sz="2800"/>
            </a:br>
            <a:r>
              <a:rPr lang="en-US" sz="2800"/>
              <a:t>Prevent Harassment or Discrimination</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550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Training Manual</a:t>
            </a:r>
            <a:r>
              <a:rPr lang="en-US" sz="3300">
                <a:latin typeface="Museo Slab 500"/>
              </a:rPr>
              <a:t>, </a:t>
            </a:r>
            <a:r>
              <a:rPr lang="en-US" sz="3300">
                <a:latin typeface="Museo Slab 500" panose="02000000000000000000"/>
                <a:hlinkClick r:id="rId5"/>
              </a:rPr>
              <a:t>Exception Request Template </a:t>
            </a:r>
            <a:r>
              <a:rPr lang="en-US" sz="3300">
                <a:latin typeface="Museo Slab 500"/>
              </a:rPr>
              <a:t>, </a:t>
            </a:r>
            <a:r>
              <a:rPr lang="en-US" sz="3300">
                <a:latin typeface="Museo Slab 500" panose="02000000000000000000"/>
                <a:hlinkClick r:id="rId6"/>
              </a:rPr>
              <a:t>Exception Request Instructions </a:t>
            </a:r>
            <a:endParaRPr lang="en-US" sz="3300">
              <a:latin typeface="Museo Slab 500" panose="02000000000000000000"/>
            </a:endParaRPr>
          </a:p>
          <a:p>
            <a:endParaRPr lang="en-US" sz="3300"/>
          </a:p>
          <a:p>
            <a:r>
              <a:rPr lang="en-US" sz="3400">
                <a:latin typeface="Museo Slab 500"/>
                <a:hlinkClick r:id="rId7"/>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8"/>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C854-EA48-2AEC-DAED-E82B4E97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B7FFE-B562-A123-8181-959D67954942}"/>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6129BCEA-BA8D-A3D8-ADDD-90C76E6F9058}"/>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3C63460E-45B1-55C9-A801-BFEE7CABE5C4}"/>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822849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675250390"/>
              </p:ext>
            </p:extLst>
          </p:nvPr>
        </p:nvGraphicFramePr>
        <p:xfrm>
          <a:off x="227916" y="127107"/>
          <a:ext cx="11818935" cy="3145176"/>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35799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85537">
                <a:tc>
                  <a:txBody>
                    <a:bodyPr/>
                    <a:lstStyle/>
                    <a:p>
                      <a:r>
                        <a:rPr lang="en-US" sz="1600">
                          <a:latin typeface="Trebuchet MS" panose="020B0603020202020204" pitchFamily="34" charset="0"/>
                        </a:rPr>
                        <a:t>6/11/2025</a:t>
                      </a:r>
                    </a:p>
                  </a:txBody>
                  <a:tcPr/>
                </a:tc>
                <a:tc>
                  <a:txBody>
                    <a:bodyPr/>
                    <a:lstStyle/>
                    <a:p>
                      <a:r>
                        <a:rPr lang="en-US" sz="1600" b="1">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57995">
                <a:tc>
                  <a:txBody>
                    <a:bodyPr/>
                    <a:lstStyle/>
                    <a:p>
                      <a:r>
                        <a:rPr lang="en-US" sz="1600">
                          <a:latin typeface="Trebuchet MS" panose="020B0603020202020204" pitchFamily="34" charset="0"/>
                        </a:rPr>
                        <a:t>6/21/2025</a:t>
                      </a:r>
                    </a:p>
                  </a:txBody>
                  <a:tcPr/>
                </a:tc>
                <a:tc>
                  <a:txBody>
                    <a:bodyPr/>
                    <a:lstStyle/>
                    <a:p>
                      <a:r>
                        <a:rPr lang="en-US" sz="1600" b="1">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57995">
                <a:tc>
                  <a:txBody>
                    <a:bodyPr/>
                    <a:lstStyle/>
                    <a:p>
                      <a:r>
                        <a:rPr lang="en-US" sz="1600">
                          <a:latin typeface="Trebuchet MS" panose="020B0603020202020204" pitchFamily="34" charset="0"/>
                        </a:rPr>
                        <a:t>7/08/2025</a:t>
                      </a:r>
                    </a:p>
                  </a:txBody>
                  <a:tcPr/>
                </a:tc>
                <a:tc>
                  <a:txBody>
                    <a:bodyPr/>
                    <a:lstStyle/>
                    <a:p>
                      <a:r>
                        <a:rPr lang="en-US" sz="1600" b="1">
                          <a:latin typeface="Trebuchet MS" panose="020B0603020202020204" pitchFamily="34" charset="0"/>
                        </a:rPr>
                        <a:t>Interim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4001805691"/>
                  </a:ext>
                </a:extLst>
              </a:tr>
              <a:tr h="626619">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35799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35799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323667">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31115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0C53-16F8-31EA-8341-2670AEE92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E5B46A-8ACD-59DC-6A35-A668CD1AAB17}"/>
              </a:ext>
            </a:extLst>
          </p:cNvPr>
          <p:cNvSpPr>
            <a:spLocks noGrp="1"/>
          </p:cNvSpPr>
          <p:nvPr>
            <p:ph type="title"/>
          </p:nvPr>
        </p:nvSpPr>
        <p:spPr/>
        <p:txBody>
          <a:bodyPr/>
          <a:lstStyle/>
          <a:p>
            <a:r>
              <a:rPr lang="en-US"/>
              <a:t>Exceptions</a:t>
            </a:r>
          </a:p>
        </p:txBody>
      </p:sp>
      <p:sp>
        <p:nvSpPr>
          <p:cNvPr id="6" name="Content Placeholder 5">
            <a:extLst>
              <a:ext uri="{FF2B5EF4-FFF2-40B4-BE49-F238E27FC236}">
                <a16:creationId xmlns:a16="http://schemas.microsoft.com/office/drawing/2014/main" id="{4B950672-025E-5277-AF1D-18884722E63B}"/>
              </a:ext>
            </a:extLst>
          </p:cNvPr>
          <p:cNvSpPr>
            <a:spLocks noGrp="1"/>
          </p:cNvSpPr>
          <p:nvPr>
            <p:ph idx="1"/>
          </p:nvPr>
        </p:nvSpPr>
        <p:spPr/>
        <p:txBody>
          <a:bodyPr>
            <a:normAutofit/>
          </a:bodyPr>
          <a:lstStyle/>
          <a:p>
            <a:r>
              <a:rPr lang="en-US"/>
              <a:t>LEAs will need to submit an Exception Request in the proper format for schools with no reportable discipline</a:t>
            </a:r>
            <a:endParaRPr lang="en-US">
              <a:highlight>
                <a:srgbClr val="EFF2F5"/>
              </a:highlight>
            </a:endParaRPr>
          </a:p>
          <a:p>
            <a:pPr lvl="1"/>
            <a:r>
              <a:rPr lang="en-US"/>
              <a:t>Example:  2 of 12 schools in LEA had no reportable behaviors 					during the 2024-2025 school year</a:t>
            </a:r>
          </a:p>
          <a:p>
            <a:pPr lvl="1"/>
            <a:endParaRPr lang="en-US"/>
          </a:p>
          <a:p>
            <a:pPr lvl="1"/>
            <a:endParaRPr lang="en-US"/>
          </a:p>
          <a:p>
            <a:pPr marL="457200" lvl="1" indent="0">
              <a:buNone/>
            </a:pPr>
            <a:endParaRPr lang="en-US"/>
          </a:p>
          <a:p>
            <a:pPr lvl="1"/>
            <a:r>
              <a:rPr lang="en-US">
                <a:hlinkClick r:id="rId2"/>
              </a:rPr>
              <a:t>Exception Request Template </a:t>
            </a:r>
            <a:r>
              <a:rPr lang="en-US"/>
              <a:t>and </a:t>
            </a:r>
            <a:r>
              <a:rPr lang="en-US">
                <a:hlinkClick r:id="rId3"/>
              </a:rPr>
              <a:t>Exception Request Instructions </a:t>
            </a:r>
            <a:r>
              <a:rPr lang="en-US"/>
              <a:t>are available on the </a:t>
            </a:r>
            <a:r>
              <a:rPr lang="en-US">
                <a:hlinkClick r:id="rId4"/>
              </a:rPr>
              <a:t>Student Discipline Snapshot website</a:t>
            </a:r>
            <a:r>
              <a:rPr lang="en-US"/>
              <a:t>.</a:t>
            </a:r>
          </a:p>
          <a:p>
            <a:pPr marL="457200" lvl="1" indent="0">
              <a:buNone/>
            </a:pPr>
            <a:endParaRPr lang="en-US"/>
          </a:p>
          <a:p>
            <a:pPr marL="457200" lvl="1" indent="0">
              <a:buNone/>
            </a:pPr>
            <a:endParaRPr lang="en-US"/>
          </a:p>
        </p:txBody>
      </p:sp>
      <p:pic>
        <p:nvPicPr>
          <p:cNvPr id="3" name="Picture 2" descr="Error SD007">
            <a:extLst>
              <a:ext uri="{FF2B5EF4-FFF2-40B4-BE49-F238E27FC236}">
                <a16:creationId xmlns:a16="http://schemas.microsoft.com/office/drawing/2014/main" id="{9FF325C2-30A2-6CDE-9EA1-C3642DEA33AE}"/>
              </a:ext>
            </a:extLst>
          </p:cNvPr>
          <p:cNvPicPr>
            <a:picLocks noChangeAspect="1"/>
          </p:cNvPicPr>
          <p:nvPr/>
        </p:nvPicPr>
        <p:blipFill>
          <a:blip r:embed="rId5"/>
          <a:stretch>
            <a:fillRect/>
          </a:stretch>
        </p:blipFill>
        <p:spPr>
          <a:xfrm>
            <a:off x="443565" y="2922679"/>
            <a:ext cx="10910233" cy="766183"/>
          </a:xfrm>
          <a:prstGeom prst="rect">
            <a:avLst/>
          </a:prstGeom>
        </p:spPr>
      </p:pic>
      <p:sp>
        <p:nvSpPr>
          <p:cNvPr id="4" name="Slide Number Placeholder 3">
            <a:extLst>
              <a:ext uri="{FF2B5EF4-FFF2-40B4-BE49-F238E27FC236}">
                <a16:creationId xmlns:a16="http://schemas.microsoft.com/office/drawing/2014/main" id="{023E4F58-1E3A-F3CE-7CF9-09AED070B0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
        <p:nvSpPr>
          <p:cNvPr id="7" name="Content Placeholder 6">
            <a:extLst>
              <a:ext uri="{FF2B5EF4-FFF2-40B4-BE49-F238E27FC236}">
                <a16:creationId xmlns:a16="http://schemas.microsoft.com/office/drawing/2014/main" id="{28E13618-0AAA-1224-77D1-026C5D8D9EB5}"/>
              </a:ext>
            </a:extLst>
          </p:cNvPr>
          <p:cNvSpPr>
            <a:spLocks noGrp="1"/>
          </p:cNvSpPr>
          <p:nvPr>
            <p:ph sz="quarter" idx="13"/>
          </p:nvPr>
        </p:nvSpPr>
        <p:spPr/>
        <p:txBody>
          <a:bodyPr/>
          <a:lstStyle/>
          <a:p>
            <a:r>
              <a:rPr lang="en-US"/>
              <a:t>Student Discipline Snapshot Collection</a:t>
            </a:r>
          </a:p>
          <a:p>
            <a:endParaRPr lang="en-US"/>
          </a:p>
        </p:txBody>
      </p:sp>
      <p:sp>
        <p:nvSpPr>
          <p:cNvPr id="8" name="Content Placeholder 7">
            <a:extLst>
              <a:ext uri="{FF2B5EF4-FFF2-40B4-BE49-F238E27FC236}">
                <a16:creationId xmlns:a16="http://schemas.microsoft.com/office/drawing/2014/main" id="{ACDB3E5E-2B9E-73A8-9819-566D68805133}"/>
              </a:ext>
            </a:extLst>
          </p:cNvPr>
          <p:cNvSpPr>
            <a:spLocks noGrp="1"/>
          </p:cNvSpPr>
          <p:nvPr>
            <p:ph sz="quarter" idx="14"/>
          </p:nvPr>
        </p:nvSpPr>
        <p:spPr/>
        <p:txBody>
          <a:bodyPr/>
          <a:lstStyle/>
          <a:p>
            <a:r>
              <a:rPr lang="en-US">
                <a:hlinkClick r:id="rId6"/>
              </a:rPr>
              <a:t>StudentDiscipline@cde.state.co.us</a:t>
            </a:r>
            <a:endParaRPr lang="en-US"/>
          </a:p>
          <a:p>
            <a:endParaRPr lang="en-US"/>
          </a:p>
        </p:txBody>
      </p:sp>
    </p:spTree>
    <p:extLst>
      <p:ext uri="{BB962C8B-B14F-4D97-AF65-F5344CB8AC3E}">
        <p14:creationId xmlns:p14="http://schemas.microsoft.com/office/powerpoint/2010/main" val="646868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Office Hours</a:t>
            </a:r>
          </a:p>
        </p:txBody>
      </p:sp>
      <p:pic>
        <p:nvPicPr>
          <p:cNvPr id="8" name="Picture 7" descr="A yellow post-it note with black text saying Mark Your Calendar">
            <a:extLst>
              <a:ext uri="{FF2B5EF4-FFF2-40B4-BE49-F238E27FC236}">
                <a16:creationId xmlns:a16="http://schemas.microsoft.com/office/drawing/2014/main" id="{A0DB4B1B-D007-28D0-7582-F5441FE99B4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786125">
            <a:off x="778128" y="2064073"/>
            <a:ext cx="4027641" cy="3331904"/>
          </a:xfrm>
          <a:prstGeom prst="rect">
            <a:avLst/>
          </a:prstGeom>
        </p:spPr>
      </p:pic>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a:xfrm>
            <a:off x="4051191" y="1358971"/>
            <a:ext cx="7353693" cy="4351338"/>
          </a:xfrm>
        </p:spPr>
        <p:txBody>
          <a:bodyPr vert="horz" lIns="0" tIns="0" rIns="0" bIns="0" rtlCol="0" anchor="t">
            <a:normAutofit/>
          </a:bodyPr>
          <a:lstStyle/>
          <a:p>
            <a:pPr marL="342900" lvl="1" indent="0">
              <a:buNone/>
            </a:pPr>
            <a:endParaRPr lang="en-US" sz="2600" b="1">
              <a:latin typeface="+mn-lt"/>
            </a:endParaRPr>
          </a:p>
          <a:p>
            <a:pPr marL="342900" lvl="1" indent="0">
              <a:buNone/>
            </a:pPr>
            <a:endParaRPr lang="en-US" sz="2600" b="1">
              <a:latin typeface="+mn-lt"/>
            </a:endParaRPr>
          </a:p>
          <a:p>
            <a:pPr marL="342900" lvl="1" indent="0">
              <a:buNone/>
            </a:pPr>
            <a:r>
              <a:rPr lang="en-US" sz="2600" b="1">
                <a:latin typeface="+mn-lt"/>
              </a:rPr>
              <a:t>Student Discipline Office Hours</a:t>
            </a:r>
          </a:p>
          <a:p>
            <a:pPr marL="1014095" lvl="2" indent="-213995"/>
            <a:r>
              <a:rPr lang="en-US" sz="2600">
                <a:latin typeface="+mn-lt"/>
              </a:rPr>
              <a:t>Monday June 9</a:t>
            </a:r>
            <a:r>
              <a:rPr lang="en-US" sz="2600" baseline="30000">
                <a:latin typeface="+mn-lt"/>
              </a:rPr>
              <a:t>th</a:t>
            </a:r>
            <a:r>
              <a:rPr lang="en-US" sz="2600">
                <a:latin typeface="+mn-lt"/>
              </a:rPr>
              <a:t>  10:00 – 10:45 </a:t>
            </a:r>
          </a:p>
          <a:p>
            <a:pPr marL="800100" lvl="2" indent="0">
              <a:buNone/>
            </a:pPr>
            <a:endParaRPr lang="en-US" sz="2600">
              <a:latin typeface="+mn-lt"/>
            </a:endParaRPr>
          </a:p>
          <a:p>
            <a:pPr marL="800100" lvl="2" indent="0">
              <a:buNone/>
            </a:pPr>
            <a:r>
              <a:rPr lang="en-US" sz="2600">
                <a:latin typeface="+mn-lt"/>
              </a:rPr>
              <a:t>Bring your Student Discipline reporting questions</a:t>
            </a: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useo Slab 500"/>
                <a:hlinkClick r:id="rId2"/>
              </a:rPr>
              <a:t>Student Discipline Snapshot Site</a:t>
            </a:r>
            <a:endParaRPr lang="en-US">
              <a:latin typeface="Museo Slab 500"/>
              <a:hlinkClick r:id="rId3"/>
            </a:endParaRPr>
          </a:p>
          <a:p>
            <a:r>
              <a:rPr lang="en-US" sz="1800">
                <a:latin typeface="Museo Slab 500"/>
                <a:hlinkClick r:id="rId4"/>
              </a:rPr>
              <a:t>Student Discipline Snapshot Timeline</a:t>
            </a:r>
            <a:endParaRPr lang="en-US" sz="1800">
              <a:latin typeface="Museo Slab 500"/>
            </a:endParaRPr>
          </a:p>
          <a:p>
            <a:r>
              <a:rPr lang="en-US">
                <a:latin typeface="Museo Slab 500"/>
                <a:hlinkClick r:id="rId3"/>
              </a:rPr>
              <a:t>Discipline Interchange Website</a:t>
            </a:r>
            <a:endParaRPr lang="en-US">
              <a:latin typeface="Museo Slab 500"/>
            </a:endParaRPr>
          </a:p>
          <a:p>
            <a:r>
              <a:rPr lang="en-US" sz="1800">
                <a:latin typeface="Museo Slab 500"/>
                <a:hlinkClick r:id="rId5"/>
              </a:rPr>
              <a:t>Discipline Action File Layout</a:t>
            </a:r>
            <a:endParaRPr lang="en-US" sz="1800">
              <a:latin typeface="Museo Slab 500"/>
            </a:endParaRPr>
          </a:p>
          <a:p>
            <a:r>
              <a:rPr lang="en-US">
                <a:latin typeface="Museo Slab 500"/>
                <a:hlinkClick r:id="rId6"/>
              </a:rPr>
              <a:t>StudentDiscipline@cde.state.co.us</a:t>
            </a:r>
            <a:endParaRPr lang="en-US">
              <a:latin typeface="Museo Slab 500"/>
            </a:endParaRPr>
          </a:p>
          <a:p>
            <a:r>
              <a:rPr lang="en-US">
                <a:latin typeface="Museo Slab 500"/>
              </a:rPr>
              <a:t>Carrie Martin-Collection lead</a:t>
            </a:r>
          </a:p>
          <a:p>
            <a:r>
              <a:rPr lang="en-US">
                <a:latin typeface="Museo Slab 500"/>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9730-17C4-BB39-83BE-D5A0B871C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17900-7D16-4F61-7CF1-745BC118202F}"/>
              </a:ext>
            </a:extLst>
          </p:cNvPr>
          <p:cNvSpPr>
            <a:spLocks noGrp="1"/>
          </p:cNvSpPr>
          <p:nvPr>
            <p:ph type="ctrTitle"/>
          </p:nvPr>
        </p:nvSpPr>
        <p:spPr/>
        <p:txBody>
          <a:bodyPr/>
          <a:lstStyle/>
          <a:p>
            <a:r>
              <a:rPr lang="en-US">
                <a:latin typeface="Museo Slab 500"/>
              </a:rPr>
              <a:t>School Code Changes</a:t>
            </a:r>
            <a:endParaRPr lang="en-US"/>
          </a:p>
        </p:txBody>
      </p:sp>
      <p:sp>
        <p:nvSpPr>
          <p:cNvPr id="3" name="Content Placeholder 2">
            <a:extLst>
              <a:ext uri="{FF2B5EF4-FFF2-40B4-BE49-F238E27FC236}">
                <a16:creationId xmlns:a16="http://schemas.microsoft.com/office/drawing/2014/main" id="{ED257E2A-AE5C-C5CB-908D-C4FCB0BAC574}"/>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8DCCE235-3271-027F-3BE1-40E70BE724C1}"/>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763548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9F19-C712-762F-2C83-2F40C48A020C}"/>
              </a:ext>
            </a:extLst>
          </p:cNvPr>
          <p:cNvSpPr>
            <a:spLocks noGrp="1"/>
          </p:cNvSpPr>
          <p:nvPr>
            <p:ph type="title"/>
          </p:nvPr>
        </p:nvSpPr>
        <p:spPr/>
        <p:txBody>
          <a:bodyPr/>
          <a:lstStyle/>
          <a:p>
            <a:r>
              <a:rPr lang="en-US">
                <a:latin typeface="Museo Slab 500"/>
              </a:rPr>
              <a:t>School Code Changes Reminders</a:t>
            </a:r>
            <a:endParaRPr lang="en-US"/>
          </a:p>
        </p:txBody>
      </p:sp>
      <p:sp>
        <p:nvSpPr>
          <p:cNvPr id="3" name="Content Placeholder 2">
            <a:extLst>
              <a:ext uri="{FF2B5EF4-FFF2-40B4-BE49-F238E27FC236}">
                <a16:creationId xmlns:a16="http://schemas.microsoft.com/office/drawing/2014/main" id="{A3D6B4DE-04F5-65B8-C87C-489F8A0FBD3A}"/>
              </a:ext>
            </a:extLst>
          </p:cNvPr>
          <p:cNvSpPr>
            <a:spLocks noGrp="1"/>
          </p:cNvSpPr>
          <p:nvPr>
            <p:ph idx="1"/>
          </p:nvPr>
        </p:nvSpPr>
        <p:spPr/>
        <p:txBody>
          <a:bodyPr vert="horz" lIns="0" tIns="0" rIns="0" bIns="0" rtlCol="0" anchor="ctr">
            <a:normAutofit lnSpcReduction="10000"/>
          </a:bodyPr>
          <a:lstStyle/>
          <a:p>
            <a:pPr marL="0" indent="0" algn="ctr">
              <a:buNone/>
            </a:pPr>
            <a:r>
              <a:rPr lang="en-US" sz="4000" b="1">
                <a:solidFill>
                  <a:srgbClr val="FF0000"/>
                </a:solidFill>
                <a:latin typeface="Trebuchet MS"/>
              </a:rPr>
              <a:t>DUE NO LATER THAN 6/30/25</a:t>
            </a:r>
          </a:p>
          <a:p>
            <a:pPr marL="0" indent="0" algn="ctr">
              <a:buNone/>
            </a:pPr>
            <a:endParaRPr lang="en-US" sz="2800" b="1">
              <a:latin typeface="Trebuchet MS"/>
            </a:endParaRPr>
          </a:p>
          <a:p>
            <a:pPr marL="0" indent="0" algn="ctr">
              <a:buNone/>
            </a:pPr>
            <a:r>
              <a:rPr lang="en-US" sz="3600">
                <a:latin typeface="Trebuchet MS"/>
              </a:rPr>
              <a:t>School Code Changes Include</a:t>
            </a:r>
            <a:endParaRPr lang="en-US" sz="3600"/>
          </a:p>
          <a:p>
            <a:pPr marL="457200" indent="-457200" algn="ctr">
              <a:buAutoNum type="arabicPeriod"/>
            </a:pPr>
            <a:r>
              <a:rPr lang="en-US" b="1">
                <a:latin typeface="Trebuchet MS"/>
              </a:rPr>
              <a:t>Closing</a:t>
            </a:r>
            <a:r>
              <a:rPr lang="en-US">
                <a:latin typeface="Trebuchet MS"/>
              </a:rPr>
              <a:t> or merging school codes</a:t>
            </a:r>
          </a:p>
          <a:p>
            <a:pPr marL="457200" indent="-457200" algn="ctr">
              <a:buAutoNum type="arabicPeriod"/>
            </a:pPr>
            <a:r>
              <a:rPr lang="en-US" b="1">
                <a:latin typeface="Trebuchet MS"/>
              </a:rPr>
              <a:t>Adding or removing grades</a:t>
            </a:r>
            <a:r>
              <a:rPr lang="en-US">
                <a:latin typeface="Trebuchet MS"/>
              </a:rPr>
              <a:t> served</a:t>
            </a:r>
          </a:p>
          <a:p>
            <a:pPr marL="457200" indent="-457200" algn="ctr">
              <a:buAutoNum type="arabicPeriod"/>
            </a:pPr>
            <a:r>
              <a:rPr lang="en-US">
                <a:latin typeface="Trebuchet MS"/>
              </a:rPr>
              <a:t>Changing a </a:t>
            </a:r>
            <a:r>
              <a:rPr lang="en-US" b="1">
                <a:latin typeface="Trebuchet MS"/>
              </a:rPr>
              <a:t>school name</a:t>
            </a:r>
          </a:p>
          <a:p>
            <a:pPr marL="457200" indent="-457200" algn="ctr">
              <a:buAutoNum type="arabicPeriod"/>
            </a:pPr>
            <a:r>
              <a:rPr lang="en-US">
                <a:latin typeface="Trebuchet MS"/>
              </a:rPr>
              <a:t>Requesting a </a:t>
            </a:r>
            <a:r>
              <a:rPr lang="en-US" b="1">
                <a:latin typeface="Trebuchet MS"/>
              </a:rPr>
              <a:t>new school code</a:t>
            </a:r>
          </a:p>
          <a:p>
            <a:pPr marL="457200" indent="-457200" algn="ctr">
              <a:buAutoNum type="arabicPeriod"/>
            </a:pPr>
            <a:endParaRPr lang="en-US" b="1"/>
          </a:p>
          <a:p>
            <a:pPr marL="0" indent="0" algn="ctr">
              <a:buNone/>
            </a:pPr>
            <a:r>
              <a:rPr lang="en-US" sz="2800" b="1">
                <a:latin typeface="Trebuchet MS"/>
                <a:hlinkClick r:id="rId2"/>
              </a:rPr>
              <a:t>School Change Request Forms</a:t>
            </a:r>
            <a:endParaRPr lang="en-US"/>
          </a:p>
        </p:txBody>
      </p:sp>
      <p:sp>
        <p:nvSpPr>
          <p:cNvPr id="4" name="Slide Number Placeholder 3">
            <a:extLst>
              <a:ext uri="{FF2B5EF4-FFF2-40B4-BE49-F238E27FC236}">
                <a16:creationId xmlns:a16="http://schemas.microsoft.com/office/drawing/2014/main" id="{119B2AB4-90E7-6792-C53C-3C7FBD89BDD5}"/>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7FE5D9B2-7E0B-9809-D348-5378A8506A98}"/>
              </a:ext>
            </a:extLst>
          </p:cNvPr>
          <p:cNvSpPr>
            <a:spLocks noGrp="1"/>
          </p:cNvSpPr>
          <p:nvPr>
            <p:ph sz="quarter" idx="13"/>
          </p:nvPr>
        </p:nvSpPr>
        <p:spPr/>
        <p:txBody>
          <a:bodyPr vert="horz" lIns="91440" tIns="45720" rIns="91440" bIns="45720" rtlCol="0" anchor="t">
            <a:normAutofit/>
          </a:bodyPr>
          <a:lstStyle/>
          <a:p>
            <a:r>
              <a:rPr lang="en-US">
                <a:latin typeface="Trebuchet MS"/>
              </a:rPr>
              <a:t>School Code Change - Directory</a:t>
            </a:r>
            <a:endParaRPr lang="en-US"/>
          </a:p>
        </p:txBody>
      </p:sp>
      <p:sp>
        <p:nvSpPr>
          <p:cNvPr id="6" name="Content Placeholder 5">
            <a:extLst>
              <a:ext uri="{FF2B5EF4-FFF2-40B4-BE49-F238E27FC236}">
                <a16:creationId xmlns:a16="http://schemas.microsoft.com/office/drawing/2014/main" id="{50B7C2A8-2630-B1F0-743C-49B929463AF6}"/>
              </a:ext>
            </a:extLst>
          </p:cNvPr>
          <p:cNvSpPr>
            <a:spLocks noGrp="1"/>
          </p:cNvSpPr>
          <p:nvPr>
            <p:ph sz="quarter" idx="14"/>
          </p:nvPr>
        </p:nvSpPr>
        <p:spPr/>
        <p:txBody>
          <a:bodyPr vert="horz" lIns="91440" tIns="45720" rIns="91440" bIns="45720" rtlCol="0" anchor="t">
            <a:normAutofit/>
          </a:bodyPr>
          <a:lstStyle/>
          <a:p>
            <a:r>
              <a:rPr lang="en-US">
                <a:latin typeface="Trebuchet MS"/>
              </a:rPr>
              <a:t>Tribbett_Jessica@cde.state.co.us</a:t>
            </a:r>
            <a:endParaRPr lang="en-US"/>
          </a:p>
        </p:txBody>
      </p:sp>
    </p:spTree>
    <p:extLst>
      <p:ext uri="{BB962C8B-B14F-4D97-AF65-F5344CB8AC3E}">
        <p14:creationId xmlns:p14="http://schemas.microsoft.com/office/powerpoint/2010/main" val="873934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p:txBody>
          <a:bodyPr/>
          <a:lstStyle/>
          <a:p>
            <a:r>
              <a:rPr lang="en-US">
                <a:latin typeface="Museo Slab 500"/>
              </a:rPr>
              <a:t>School Code Change Resources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lstStyle/>
          <a:p>
            <a:r>
              <a:rPr lang="en-US">
                <a:hlinkClick r:id="rId2"/>
              </a:rPr>
              <a:t>Tribbett_Jessica@cde.state.co.us</a:t>
            </a:r>
            <a:endParaRPr lang="en-US"/>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584765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7498-DA4F-0CE0-9EB0-9B8583D32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50D70-D7BB-9233-C249-43217EB35B7A}"/>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E5650D7-615C-BD59-D11F-2D65D1DE1F69}"/>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2DB9293E-3811-3953-0A21-8EB14A63F404}"/>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286592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6C100-19AB-F22B-0747-6E59F6B49E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4B789E-A4F3-FF8E-4E45-492B35383880}"/>
              </a:ext>
            </a:extLst>
          </p:cNvPr>
          <p:cNvSpPr>
            <a:spLocks noGrp="1"/>
          </p:cNvSpPr>
          <p:nvPr>
            <p:ph type="title"/>
          </p:nvPr>
        </p:nvSpPr>
        <p:spPr/>
        <p:txBody>
          <a:bodyPr/>
          <a:lstStyle/>
          <a:p>
            <a:r>
              <a:rPr lang="en-US">
                <a:latin typeface="Museo Slab 500"/>
              </a:rPr>
              <a:t>Instructional Days and Hours – HB24-1063</a:t>
            </a:r>
            <a:endParaRPr lang="en-US"/>
          </a:p>
        </p:txBody>
      </p:sp>
      <p:sp>
        <p:nvSpPr>
          <p:cNvPr id="4" name="Slide Number Placeholder 3">
            <a:extLst>
              <a:ext uri="{FF2B5EF4-FFF2-40B4-BE49-F238E27FC236}">
                <a16:creationId xmlns:a16="http://schemas.microsoft.com/office/drawing/2014/main" id="{64807778-F8BF-AF8B-6E12-27E4BC3B87C6}"/>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5F90C632-F50A-6607-D7BA-DD38227C78B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A8F58B12-1797-0220-72E9-501F2F0523F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
        <p:nvSpPr>
          <p:cNvPr id="11" name="Content Placeholder 10">
            <a:extLst>
              <a:ext uri="{FF2B5EF4-FFF2-40B4-BE49-F238E27FC236}">
                <a16:creationId xmlns:a16="http://schemas.microsoft.com/office/drawing/2014/main" id="{74F2B0E9-A4AE-E424-E9EF-7805E53FB729}"/>
              </a:ext>
            </a:extLst>
          </p:cNvPr>
          <p:cNvSpPr>
            <a:spLocks noGrp="1"/>
          </p:cNvSpPr>
          <p:nvPr>
            <p:ph idx="1"/>
          </p:nvPr>
        </p:nvSpPr>
        <p:spPr/>
        <p:txBody>
          <a:bodyPr vert="horz" lIns="0" tIns="0" rIns="0" bIns="0" rtlCol="0" anchor="t">
            <a:normAutofit/>
          </a:bodyPr>
          <a:lstStyle/>
          <a:p>
            <a:pPr marL="0" indent="0">
              <a:buNone/>
            </a:pPr>
            <a:r>
              <a:rPr lang="en-US" sz="3200">
                <a:latin typeface="Trebuchet MS"/>
                <a:hlinkClick r:id="rId4"/>
              </a:rPr>
              <a:t>HB24-1063</a:t>
            </a:r>
            <a:r>
              <a:rPr lang="en-US" sz="3200">
                <a:latin typeface="Trebuchet MS"/>
              </a:rPr>
              <a:t> - the department shall collect from schools of a school district, district charter schools, school districts, institute charter schools, and the state charter school institute, at a minimum, the following data:</a:t>
            </a:r>
          </a:p>
          <a:p>
            <a:pPr marL="457200" indent="-457200">
              <a:buAutoNum type="arabicPeriod"/>
            </a:pPr>
            <a:r>
              <a:rPr lang="en-US" sz="2800">
                <a:latin typeface="Trebuchet MS"/>
              </a:rPr>
              <a:t>Instructional hours for elementary and secondary schools</a:t>
            </a:r>
            <a:endParaRPr lang="en-US" sz="2800"/>
          </a:p>
          <a:p>
            <a:pPr marL="457200" indent="-457200">
              <a:buAutoNum type="arabicPeriod"/>
            </a:pPr>
            <a:r>
              <a:rPr lang="en-US" sz="2800">
                <a:latin typeface="Trebuchet MS"/>
              </a:rPr>
              <a:t>Days of instruction for elementary and secondary schools</a:t>
            </a:r>
          </a:p>
          <a:p>
            <a:pPr marL="457200" indent="-457200">
              <a:buAutoNum type="arabicPeriod"/>
            </a:pPr>
            <a:r>
              <a:rPr lang="en-US" sz="2800">
                <a:latin typeface="Trebuchet MS"/>
              </a:rPr>
              <a:t>Estimated non-instructional hours, school closures, snow days, and time spent on lunch and passing between classes</a:t>
            </a:r>
          </a:p>
          <a:p>
            <a:pPr marL="914400" lvl="1" indent="-457200">
              <a:buFont typeface="Courier New"/>
              <a:buChar char="o"/>
            </a:pPr>
            <a:endParaRPr lang="en-US" sz="1600"/>
          </a:p>
        </p:txBody>
      </p:sp>
    </p:spTree>
    <p:extLst>
      <p:ext uri="{BB962C8B-B14F-4D97-AF65-F5344CB8AC3E}">
        <p14:creationId xmlns:p14="http://schemas.microsoft.com/office/powerpoint/2010/main" val="2556311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7288-BFC5-2840-B143-6F06E9EBE8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78E927-18FF-0387-ACE6-61031BE9C45E}"/>
              </a:ext>
            </a:extLst>
          </p:cNvPr>
          <p:cNvSpPr>
            <a:spLocks noGrp="1"/>
          </p:cNvSpPr>
          <p:nvPr>
            <p:ph type="title"/>
          </p:nvPr>
        </p:nvSpPr>
        <p:spPr/>
        <p:txBody>
          <a:bodyPr/>
          <a:lstStyle/>
          <a:p>
            <a:r>
              <a:rPr lang="en-US">
                <a:latin typeface="Museo Slab 500"/>
              </a:rPr>
              <a:t>Instructional Days and Hours: </a:t>
            </a:r>
            <a:br>
              <a:rPr lang="en-US">
                <a:latin typeface="Museo Slab 500"/>
              </a:rPr>
            </a:br>
            <a:r>
              <a:rPr lang="en-US">
                <a:latin typeface="Museo Slab 500"/>
              </a:rPr>
              <a:t>Timeline and Reminders</a:t>
            </a:r>
            <a:endParaRPr lang="en-US"/>
          </a:p>
        </p:txBody>
      </p:sp>
      <p:sp>
        <p:nvSpPr>
          <p:cNvPr id="6" name="Content Placeholder 5">
            <a:extLst>
              <a:ext uri="{FF2B5EF4-FFF2-40B4-BE49-F238E27FC236}">
                <a16:creationId xmlns:a16="http://schemas.microsoft.com/office/drawing/2014/main" id="{34D999F5-D714-D634-3AEF-10D9A60E673A}"/>
              </a:ext>
            </a:extLst>
          </p:cNvPr>
          <p:cNvSpPr>
            <a:spLocks noGrp="1"/>
          </p:cNvSpPr>
          <p:nvPr>
            <p:ph idx="1"/>
          </p:nvPr>
        </p:nvSpPr>
        <p:spPr>
          <a:xfrm>
            <a:off x="838200" y="1554480"/>
            <a:ext cx="10515600" cy="1437317"/>
          </a:xfrm>
        </p:spPr>
        <p:txBody>
          <a:bodyPr vert="horz" lIns="0" tIns="0" rIns="0" bIns="0" rtlCol="0" anchor="t">
            <a:normAutofit/>
          </a:bodyPr>
          <a:lstStyle/>
          <a:p>
            <a:pPr marL="0" indent="0" algn="ctr">
              <a:buNone/>
            </a:pPr>
            <a:r>
              <a:rPr lang="en-US" sz="2800" b="1">
                <a:latin typeface="Trebuchet MS"/>
              </a:rPr>
              <a:t>NEW! Collection Timeline</a:t>
            </a:r>
            <a:r>
              <a:rPr lang="en-US">
                <a:latin typeface="Trebuchet MS"/>
              </a:rPr>
              <a:t> </a:t>
            </a:r>
            <a:endParaRPr lang="en-US"/>
          </a:p>
          <a:p>
            <a:pPr marL="0" indent="0" algn="ctr">
              <a:buNone/>
            </a:pPr>
            <a:r>
              <a:rPr lang="en-US">
                <a:latin typeface="Trebuchet MS"/>
              </a:rPr>
              <a:t>OPEN: Tuesday, September 2nd</a:t>
            </a:r>
          </a:p>
          <a:p>
            <a:pPr marL="0" indent="0" algn="ctr">
              <a:buNone/>
            </a:pPr>
            <a:r>
              <a:rPr lang="en-US">
                <a:latin typeface="Trebuchet MS"/>
              </a:rPr>
              <a:t>CLOSE: Friday, December 5th</a:t>
            </a:r>
            <a:endParaRPr lang="en-US"/>
          </a:p>
        </p:txBody>
      </p:sp>
      <p:sp>
        <p:nvSpPr>
          <p:cNvPr id="9" name="TextBox 8">
            <a:extLst>
              <a:ext uri="{FF2B5EF4-FFF2-40B4-BE49-F238E27FC236}">
                <a16:creationId xmlns:a16="http://schemas.microsoft.com/office/drawing/2014/main" id="{7390E215-C349-638B-215C-66F2756D2745}"/>
              </a:ext>
            </a:extLst>
          </p:cNvPr>
          <p:cNvSpPr txBox="1"/>
          <p:nvPr/>
        </p:nvSpPr>
        <p:spPr>
          <a:xfrm>
            <a:off x="2046654" y="3301303"/>
            <a:ext cx="809729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Where to start</a:t>
            </a:r>
          </a:p>
          <a:p>
            <a:pPr marL="457200" indent="-457200" algn="ctr">
              <a:buAutoNum type="arabicPeriod"/>
            </a:pPr>
            <a:r>
              <a:rPr lang="en-US" sz="2000"/>
              <a:t>Find your District's School Board Policy on instructional time to know if recess and/or passing is considered instructional time.</a:t>
            </a:r>
          </a:p>
          <a:p>
            <a:pPr marL="457200" indent="-457200" algn="ctr">
              <a:buAutoNum type="arabicPeriod"/>
            </a:pPr>
            <a:endParaRPr lang="en-US" sz="2000"/>
          </a:p>
          <a:p>
            <a:pPr marL="457200" indent="-457200" algn="ctr">
              <a:buAutoNum type="arabicPeriod"/>
            </a:pPr>
            <a:r>
              <a:rPr lang="en-US" sz="2000"/>
              <a:t>Collect planned calendars and bell schedules from all the schools in your district.</a:t>
            </a:r>
          </a:p>
        </p:txBody>
      </p:sp>
      <p:sp>
        <p:nvSpPr>
          <p:cNvPr id="4" name="Slide Number Placeholder 3">
            <a:extLst>
              <a:ext uri="{FF2B5EF4-FFF2-40B4-BE49-F238E27FC236}">
                <a16:creationId xmlns:a16="http://schemas.microsoft.com/office/drawing/2014/main" id="{DF4FD247-9810-76BD-BAA8-E4331F02883D}"/>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73E36483-B1C2-9417-D3CC-57BFDF2DD6BA}"/>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269FD2E8-78BF-9D5D-05B2-DEE728953B8E}"/>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Tree>
    <p:extLst>
      <p:ext uri="{BB962C8B-B14F-4D97-AF65-F5344CB8AC3E}">
        <p14:creationId xmlns:p14="http://schemas.microsoft.com/office/powerpoint/2010/main" val="37158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D155-A9F1-B457-3E22-BB2C711669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DFE224-CD04-E112-8183-0040D120C53B}"/>
              </a:ext>
            </a:extLst>
          </p:cNvPr>
          <p:cNvSpPr>
            <a:spLocks noGrp="1"/>
          </p:cNvSpPr>
          <p:nvPr>
            <p:ph type="title"/>
          </p:nvPr>
        </p:nvSpPr>
        <p:spPr/>
        <p:txBody>
          <a:bodyPr/>
          <a:lstStyle/>
          <a:p>
            <a:r>
              <a:rPr lang="en-US">
                <a:latin typeface="Museo Slab 500"/>
              </a:rPr>
              <a:t>Instructional Days and Hours – Relation to finance</a:t>
            </a:r>
            <a:endParaRPr lang="en-US"/>
          </a:p>
        </p:txBody>
      </p:sp>
      <p:pic>
        <p:nvPicPr>
          <p:cNvPr id="2" name="Content Placeholder 1">
            <a:extLst>
              <a:ext uri="{FF2B5EF4-FFF2-40B4-BE49-F238E27FC236}">
                <a16:creationId xmlns:a16="http://schemas.microsoft.com/office/drawing/2014/main" id="{64D86AFD-8B1E-1D4F-9267-BEF91F20C78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867025" y="3029433"/>
            <a:ext cx="6457950" cy="2657475"/>
          </a:xfrm>
        </p:spPr>
      </p:pic>
      <p:sp>
        <p:nvSpPr>
          <p:cNvPr id="4" name="Slide Number Placeholder 3">
            <a:extLst>
              <a:ext uri="{FF2B5EF4-FFF2-40B4-BE49-F238E27FC236}">
                <a16:creationId xmlns:a16="http://schemas.microsoft.com/office/drawing/2014/main" id="{6890693E-1BD5-212D-9F3F-52615BB814EF}"/>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DCE70608-D99F-D394-458D-038E412B13BE}"/>
              </a:ext>
            </a:extLst>
          </p:cNvPr>
          <p:cNvSpPr>
            <a:spLocks noGrp="1"/>
          </p:cNvSpPr>
          <p:nvPr>
            <p:ph sz="quarter" idx="13"/>
          </p:nvPr>
        </p:nvSpPr>
        <p:spPr/>
        <p:txBody>
          <a:bodyPr vert="horz" lIns="91440" tIns="45720" rIns="91440" bIns="45720" rtlCol="0" anchor="t">
            <a:normAutofit/>
          </a:bodyPr>
          <a:lstStyle/>
          <a:p>
            <a:r>
              <a:rPr lang="en-US">
                <a:latin typeface="Trebuchet MS"/>
                <a:hlinkClick r:id="rId3"/>
              </a:rPr>
              <a:t>Instructional Days and Hours</a:t>
            </a:r>
            <a:endParaRPr lang="en-US">
              <a:solidFill>
                <a:srgbClr val="000000"/>
              </a:solidFill>
              <a:latin typeface="Trebuchet MS"/>
            </a:endParaRPr>
          </a:p>
          <a:p>
            <a:endParaRPr lang="en-US"/>
          </a:p>
        </p:txBody>
      </p:sp>
      <p:sp>
        <p:nvSpPr>
          <p:cNvPr id="8" name="Content Placeholder 7">
            <a:extLst>
              <a:ext uri="{FF2B5EF4-FFF2-40B4-BE49-F238E27FC236}">
                <a16:creationId xmlns:a16="http://schemas.microsoft.com/office/drawing/2014/main" id="{2D9F6D80-28D4-0C39-5DAB-5862E47AF949}"/>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DirectoryData@cde.state.co.us</a:t>
            </a:r>
            <a:endParaRPr lang="en-US"/>
          </a:p>
          <a:p>
            <a:endParaRPr lang="en-US">
              <a:solidFill>
                <a:srgbClr val="595959"/>
              </a:solidFill>
            </a:endParaRPr>
          </a:p>
        </p:txBody>
      </p:sp>
      <p:cxnSp>
        <p:nvCxnSpPr>
          <p:cNvPr id="3" name="Straight Arrow Connector 2">
            <a:extLst>
              <a:ext uri="{FF2B5EF4-FFF2-40B4-BE49-F238E27FC236}">
                <a16:creationId xmlns:a16="http://schemas.microsoft.com/office/drawing/2014/main" id="{04FEB428-7BD6-7945-60D1-3348D6110128}"/>
              </a:ext>
              <a:ext uri="{C183D7F6-B498-43B3-948B-1728B52AA6E4}">
                <adec:decorative xmlns:adec="http://schemas.microsoft.com/office/drawing/2017/decorative" val="1"/>
              </a:ext>
            </a:extLst>
          </p:cNvPr>
          <p:cNvCxnSpPr/>
          <p:nvPr/>
        </p:nvCxnSpPr>
        <p:spPr>
          <a:xfrm>
            <a:off x="2685840" y="2650950"/>
            <a:ext cx="7116186" cy="3300605"/>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3CD87E2-D8F8-1C1F-A05F-981D0658A525}"/>
              </a:ext>
              <a:ext uri="{C183D7F6-B498-43B3-948B-1728B52AA6E4}">
                <adec:decorative xmlns:adec="http://schemas.microsoft.com/office/drawing/2017/decorative" val="1"/>
              </a:ext>
            </a:extLst>
          </p:cNvPr>
          <p:cNvCxnSpPr>
            <a:cxnSpLocks/>
          </p:cNvCxnSpPr>
          <p:nvPr/>
        </p:nvCxnSpPr>
        <p:spPr>
          <a:xfrm flipV="1">
            <a:off x="2794696" y="2870058"/>
            <a:ext cx="6739373" cy="3080100"/>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C0E37C-6C64-2A1D-E549-01C21F883B96}"/>
              </a:ext>
            </a:extLst>
          </p:cNvPr>
          <p:cNvSpPr txBox="1"/>
          <p:nvPr/>
        </p:nvSpPr>
        <p:spPr>
          <a:xfrm>
            <a:off x="952500" y="1415142"/>
            <a:ext cx="104084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Different data definitions for similar fields.</a:t>
            </a:r>
          </a:p>
          <a:p>
            <a:pPr algn="ctr"/>
            <a:r>
              <a:rPr lang="en-US" sz="2400" b="1"/>
              <a:t>DO NOT </a:t>
            </a:r>
            <a:r>
              <a:rPr lang="en-US" sz="2400"/>
              <a:t>mistake for October Count Audit data requirement.</a:t>
            </a:r>
          </a:p>
        </p:txBody>
      </p:sp>
    </p:spTree>
    <p:extLst>
      <p:ext uri="{BB962C8B-B14F-4D97-AF65-F5344CB8AC3E}">
        <p14:creationId xmlns:p14="http://schemas.microsoft.com/office/powerpoint/2010/main" val="13894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2A94B-0F4D-6B0E-5FA7-B27E745AB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EE684-7657-920A-BC39-39BCDA100939}"/>
              </a:ext>
            </a:extLst>
          </p:cNvPr>
          <p:cNvSpPr>
            <a:spLocks noGrp="1"/>
          </p:cNvSpPr>
          <p:nvPr>
            <p:ph type="title"/>
          </p:nvPr>
        </p:nvSpPr>
        <p:spPr/>
        <p:txBody>
          <a:bodyPr/>
          <a:lstStyle/>
          <a:p>
            <a:r>
              <a:rPr lang="en-US">
                <a:latin typeface="Museo Slab 500"/>
              </a:rPr>
              <a:t>Questions &amp; Resources:</a:t>
            </a:r>
            <a:br>
              <a:rPr lang="en-US">
                <a:latin typeface="Museo Slab 500"/>
              </a:rPr>
            </a:br>
            <a:r>
              <a:rPr lang="en-US">
                <a:latin typeface="Museo Slab 500"/>
              </a:rPr>
              <a:t>Instructional Days and Hours Resources</a:t>
            </a:r>
            <a:endParaRPr lang="en-US"/>
          </a:p>
        </p:txBody>
      </p:sp>
      <p:sp>
        <p:nvSpPr>
          <p:cNvPr id="3" name="Content Placeholder 2">
            <a:extLst>
              <a:ext uri="{FF2B5EF4-FFF2-40B4-BE49-F238E27FC236}">
                <a16:creationId xmlns:a16="http://schemas.microsoft.com/office/drawing/2014/main" id="{D5480F24-34BD-6EA3-B2BF-74D9D4A57F50}"/>
              </a:ext>
            </a:extLst>
          </p:cNvPr>
          <p:cNvSpPr>
            <a:spLocks noGrp="1"/>
          </p:cNvSpPr>
          <p:nvPr>
            <p:ph sz="quarter" idx="13"/>
          </p:nvPr>
        </p:nvSpPr>
        <p:spPr/>
        <p:txBody>
          <a:bodyPr>
            <a:normAutofit/>
          </a:bodyPr>
          <a:lstStyle/>
          <a:p>
            <a:r>
              <a:rPr lang="en-US">
                <a:solidFill>
                  <a:srgbClr val="1C3467"/>
                </a:solidFill>
                <a:hlinkClick r:id="rId2"/>
              </a:rPr>
              <a:t>Periodic Data Collection: Instructional Days and Hours Website</a:t>
            </a:r>
            <a:endParaRPr lang="en-US"/>
          </a:p>
          <a:p>
            <a:r>
              <a:rPr lang="en-US"/>
              <a:t>File Layout</a:t>
            </a:r>
          </a:p>
          <a:p>
            <a:r>
              <a:rPr lang="en-US"/>
              <a:t>FAQ's</a:t>
            </a:r>
          </a:p>
          <a:p>
            <a:r>
              <a:rPr lang="en-US"/>
              <a:t>Developing Resources</a:t>
            </a:r>
          </a:p>
          <a:p>
            <a:endParaRPr lang="en-US"/>
          </a:p>
          <a:p>
            <a:r>
              <a:rPr lang="en-US"/>
              <a:t>Office Hours?</a:t>
            </a:r>
          </a:p>
          <a:p>
            <a:r>
              <a:rPr lang="en-US">
                <a:hlinkClick r:id="rId3"/>
              </a:rPr>
              <a:t>DirectoryData@cde.state.co.us</a:t>
            </a:r>
            <a:endParaRPr lang="en-US"/>
          </a:p>
        </p:txBody>
      </p:sp>
      <p:sp>
        <p:nvSpPr>
          <p:cNvPr id="4" name="Slide Number Placeholder 3">
            <a:extLst>
              <a:ext uri="{FF2B5EF4-FFF2-40B4-BE49-F238E27FC236}">
                <a16:creationId xmlns:a16="http://schemas.microsoft.com/office/drawing/2014/main" id="{580936D0-E661-321D-5B2E-2C03FB61569E}"/>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4209271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3F93-A8AC-CB4C-D4F6-D7C23887FD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EDED0F-A7BC-742B-A162-9682F037A705}"/>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39A5F133-21F2-FDF4-F15C-660C2816A5E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June 12</a:t>
            </a:r>
            <a:r>
              <a:rPr lang="en-US" baseline="30000"/>
              <a:t>th</a:t>
            </a:r>
            <a:r>
              <a:rPr lang="en-US"/>
              <a:t> </a:t>
            </a:r>
          </a:p>
        </p:txBody>
      </p:sp>
      <p:sp>
        <p:nvSpPr>
          <p:cNvPr id="9" name="Content Placeholder 8">
            <a:extLst>
              <a:ext uri="{FF2B5EF4-FFF2-40B4-BE49-F238E27FC236}">
                <a16:creationId xmlns:a16="http://schemas.microsoft.com/office/drawing/2014/main" id="{B6582FD9-6B57-5EC4-2545-6CB4A5534C8B}"/>
              </a:ext>
            </a:extLst>
          </p:cNvPr>
          <p:cNvSpPr>
            <a:spLocks noGrp="1"/>
          </p:cNvSpPr>
          <p:nvPr>
            <p:ph idx="1"/>
          </p:nvPr>
        </p:nvSpPr>
        <p:spPr>
          <a:xfrm>
            <a:off x="3524754" y="1210320"/>
            <a:ext cx="3959123" cy="5071608"/>
          </a:xfrm>
        </p:spPr>
        <p:txBody>
          <a:bodyPr/>
          <a:lstStyle/>
          <a:p>
            <a:pPr lvl="0"/>
            <a:r>
              <a:rPr lang="en-US"/>
              <a:t>Reminder:</a:t>
            </a:r>
          </a:p>
          <a:p>
            <a:pPr lvl="0"/>
            <a:r>
              <a:rPr lang="en-US"/>
              <a:t>Do not send PII (Personally Identifiable Information) via email. This includes exception requests!</a:t>
            </a:r>
          </a:p>
        </p:txBody>
      </p:sp>
      <p:pic>
        <p:nvPicPr>
          <p:cNvPr id="4" name="Picture 8">
            <a:extLst>
              <a:ext uri="{FF2B5EF4-FFF2-40B4-BE49-F238E27FC236}">
                <a16:creationId xmlns:a16="http://schemas.microsoft.com/office/drawing/2014/main" id="{F90B8B27-B022-8F6F-170D-648F297E6621}"/>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17149" r="17149"/>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A3BE05-3910-A637-3E47-A1C26CA62742}"/>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34370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4124353972"/>
              </p:ext>
            </p:extLst>
          </p:nvPr>
        </p:nvGraphicFramePr>
        <p:xfrm>
          <a:off x="847725" y="1551214"/>
          <a:ext cx="10498487" cy="2966708"/>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Collin Slutzky</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Reporting Exceptions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1407780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219556179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246396327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School Code Changes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132389868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and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 </a:t>
                      </a:r>
                    </a:p>
                  </a:txBody>
                  <a:tcPr/>
                </a:tc>
                <a:extLst>
                  <a:ext uri="{0D108BD9-81ED-4DB2-BD59-A6C34878D82A}">
                    <a16:rowId xmlns:a16="http://schemas.microsoft.com/office/drawing/2014/main" val="163179415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718758671"/>
              </p:ext>
            </p:extLst>
          </p:nvPr>
        </p:nvGraphicFramePr>
        <p:xfrm>
          <a:off x="609600" y="1492537"/>
          <a:ext cx="11002297" cy="39776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panose="020B0603020202020204" pitchFamily="34" charset="0"/>
                        </a:rPr>
                        <a:t>Name</a:t>
                      </a:r>
                    </a:p>
                  </a:txBody>
                  <a:tcPr/>
                </a:tc>
                <a:tc>
                  <a:txBody>
                    <a:bodyPr/>
                    <a:lstStyle/>
                    <a:p>
                      <a:pPr algn="ctr"/>
                      <a:r>
                        <a:rPr lang="en-US" sz="1500">
                          <a:latin typeface="Trebuchet MS" panose="020B0603020202020204" pitchFamily="34" charset="0"/>
                        </a:rPr>
                        <a:t>Category</a:t>
                      </a:r>
                    </a:p>
                  </a:txBody>
                  <a:tcPr/>
                </a:tc>
                <a:tc>
                  <a:txBody>
                    <a:bodyPr/>
                    <a:lstStyle/>
                    <a:p>
                      <a:pPr algn="ctr"/>
                      <a:r>
                        <a:rPr lang="en-US" sz="1500">
                          <a:latin typeface="Trebuchet MS" panose="020B0603020202020204" pitchFamily="34" charset="0"/>
                        </a:rPr>
                        <a:t>Status</a:t>
                      </a:r>
                    </a:p>
                  </a:txBody>
                  <a:tcPr/>
                </a:tc>
                <a:tc>
                  <a:txBody>
                    <a:bodyPr/>
                    <a:lstStyle/>
                    <a:p>
                      <a:r>
                        <a:rPr lang="en-US" sz="15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panose="020B0603020202020204" pitchFamily="34" charset="0"/>
                          <a:hlinkClick r:id="rId2"/>
                        </a:rPr>
                        <a:t>RITS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panose="020B0603020202020204" pitchFamily="34" charset="0"/>
                          <a:hlinkClick r:id="rId3"/>
                        </a:rPr>
                        <a:t>EDIS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panose="020B0603020202020204" pitchFamily="34" charset="0"/>
                          <a:ea typeface="+mn-ea"/>
                          <a:cs typeface="+mn-cs"/>
                          <a:hlinkClick r:id="rId4"/>
                        </a:rPr>
                        <a:t>Directory</a:t>
                      </a:r>
                      <a:endParaRPr lang="en-US" sz="1500" b="1" kern="1200">
                        <a:solidFill>
                          <a:srgbClr val="0070C0"/>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panose="020B0603020202020204" pitchFamily="34" charset="0"/>
                          <a:hlinkClick r:id="rId5"/>
                        </a:rPr>
                        <a:t>Student</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DEM, SSA, GG</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panose="020B0603020202020204" pitchFamily="34" charset="0"/>
                          <a:hlinkClick r:id="rId6"/>
                        </a:rPr>
                        <a:t>At-Risk</a:t>
                      </a:r>
                      <a:endParaRPr lang="en-US" sz="1500" b="1">
                        <a:solidFill>
                          <a:srgbClr val="0070C0"/>
                        </a:solidFill>
                        <a:latin typeface="Trebuchet MS" panose="020B0603020202020204" pitchFamily="34" charset="0"/>
                      </a:endParaRPr>
                    </a:p>
                  </a:txBody>
                  <a:tcPr/>
                </a:tc>
                <a:tc>
                  <a:txBody>
                    <a:bodyPr/>
                    <a:lstStyle/>
                    <a:p>
                      <a:pPr lvl="0" algn="ctr">
                        <a:buNone/>
                      </a:pPr>
                      <a:r>
                        <a:rPr lang="en-US" sz="1500">
                          <a:latin typeface="Trebuchet MS" panose="020B0603020202020204" pitchFamily="34" charset="0"/>
                        </a:rPr>
                        <a:t>Interchange</a:t>
                      </a:r>
                    </a:p>
                  </a:txBody>
                  <a:tcPr/>
                </a:tc>
                <a:tc>
                  <a:txBody>
                    <a:bodyPr/>
                    <a:lstStyle/>
                    <a:p>
                      <a:pPr lvl="0" algn="ctr">
                        <a:buNone/>
                      </a:pPr>
                      <a:r>
                        <a:rPr lang="en-US" sz="15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panose="020B0603020202020204" pitchFamily="34" charset="0"/>
                          <a:hlinkClick r:id="rId7"/>
                        </a:rPr>
                        <a:t>Title I</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interchange file</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panose="020B0603020202020204" pitchFamily="34" charset="0"/>
                          <a:hlinkClick r:id="rId8"/>
                        </a:rPr>
                        <a:t>Special Education IEP</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9"/>
                        </a:rPr>
                        <a:t>Staff</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 </a:t>
                      </a:r>
                    </a:p>
                  </a:txBody>
                  <a:tcPr>
                    <a:solidFill>
                      <a:schemeClr val="accent3">
                        <a:lumMod val="40000"/>
                        <a:lumOff val="60000"/>
                      </a:schemeClr>
                    </a:solidFill>
                  </a:tcPr>
                </a:tc>
                <a:tc>
                  <a:txBody>
                    <a:bodyPr/>
                    <a:lstStyle/>
                    <a:p>
                      <a:r>
                        <a:rPr lang="en-US" sz="1500" b="0">
                          <a:latin typeface="Trebuchet MS" panose="020B0603020202020204" pitchFamily="34" charset="0"/>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10"/>
                        </a:rPr>
                        <a:t>Discipline Action </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panose="020B0603020202020204" pitchFamily="34" charset="0"/>
                          <a:hlinkClick r:id="rId11"/>
                        </a:rPr>
                        <a:t>Teacher Student Data Link</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500" b="1" i="0" u="none" strike="noStrike" noProof="0">
                          <a:solidFill>
                            <a:srgbClr val="000000"/>
                          </a:solidFill>
                          <a:latin typeface="Trebuchet MS" panose="020B0603020202020204" pitchFamily="34" charset="0"/>
                        </a:rPr>
                        <a:t>6/13/25 Interim Deadline: </a:t>
                      </a:r>
                      <a:r>
                        <a:rPr lang="en-US" sz="1500" b="0" i="0" u="none" strike="noStrike" noProof="0">
                          <a:solidFill>
                            <a:srgbClr val="000000"/>
                          </a:solidFill>
                          <a:latin typeface="Trebuchet MS" panose="020B0603020202020204" pitchFamily="34" charset="0"/>
                        </a:rPr>
                        <a:t>Error free interchange file</a:t>
                      </a:r>
                      <a:endParaRPr lang="en-US" sz="15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972335763"/>
              </p:ext>
            </p:extLst>
          </p:nvPr>
        </p:nvGraphicFramePr>
        <p:xfrm>
          <a:off x="232957" y="1318533"/>
          <a:ext cx="11726080" cy="4593551"/>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741146">
                  <a:extLst>
                    <a:ext uri="{9D8B030D-6E8A-4147-A177-3AD203B41FA5}">
                      <a16:colId xmlns:a16="http://schemas.microsoft.com/office/drawing/2014/main" val="554794496"/>
                    </a:ext>
                  </a:extLst>
                </a:gridCol>
                <a:gridCol w="1434163">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6/13/25, error free TSDL interchange</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6/27/25 create at least one snapshot</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6/5 Interim Deadline Error free Staff Profile Interchange file</a:t>
                      </a:r>
                      <a:endParaRPr lang="en-US" sz="1300" b="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06/19 Interim Deadline Error free Staff Evaluation Interchange file</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hlinkClick r:id="rId6"/>
                        </a:rPr>
                        <a:t>6/10, 10:30-11:30am June SEY Office Hours</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6/11/2025 Error free interchange files (DEM, SSA, GG, Title 1)</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6/11/25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6/20/25 submit exceptions for review</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Other Date:</a:t>
                      </a:r>
                      <a:r>
                        <a:rPr lang="en-US" sz="1300" b="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6/11/25 error free Student Interchange files (DEM and SSA)</a:t>
                      </a:r>
                      <a:endParaRPr lang="en-US" sz="1300"/>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6/21/25 Create at least one student discipline snapshot</a:t>
                      </a:r>
                      <a:endParaRPr lang="en-US" sz="1300" b="0">
                        <a:latin typeface="+mj-lt"/>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027498815"/>
              </p:ext>
            </p:extLst>
          </p:nvPr>
        </p:nvGraphicFramePr>
        <p:xfrm>
          <a:off x="424405" y="1427544"/>
          <a:ext cx="11530157" cy="35356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Error free Prevent Harassment or Discrimination file by 7/3/2025</a:t>
                      </a:r>
                      <a:endParaRPr lang="en-US"/>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Report Review: </a:t>
                      </a:r>
                      <a:r>
                        <a:rPr lang="en-US" sz="1400" b="0">
                          <a:latin typeface="Trebuchet MS"/>
                        </a:rPr>
                        <a:t>6/6/25 to 6/13/25</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mn-lt"/>
                        </a:rPr>
                        <a:t>Report Review: </a:t>
                      </a:r>
                      <a:r>
                        <a:rPr lang="en-US" sz="1400" b="0">
                          <a:latin typeface="+mn-lt"/>
                        </a:rPr>
                        <a:t>6/6/25 to 6/13/25</a:t>
                      </a:r>
                      <a:endParaRPr lang="en-US" sz="1400" b="1">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2</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June 5,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Collections</vt:lpstr>
      <vt:lpstr>Spring READ Assessment</vt:lpstr>
      <vt:lpstr>Timeline</vt:lpstr>
      <vt:lpstr>Spring READ Assessment Data Collection Status Update</vt:lpstr>
      <vt:lpstr>READ Literacy Programs and Assessment</vt:lpstr>
      <vt:lpstr>READ Literacy Programs and Assessment Status Update</vt:lpstr>
      <vt:lpstr>READ Training</vt:lpstr>
      <vt:lpstr>READ Training General Information</vt:lpstr>
      <vt:lpstr>Questions &amp; Resources: READ Act Data Collections</vt:lpstr>
      <vt:lpstr>Student Reporting Exceptions</vt:lpstr>
      <vt:lpstr>Student Exception Request Process</vt:lpstr>
      <vt:lpstr>Updated Exception Request Directions</vt:lpstr>
      <vt:lpstr>Updated Exception Request Template</vt:lpstr>
      <vt:lpstr>Questions &amp; Resources: Student Reporting Exceptions</vt:lpstr>
      <vt:lpstr>Prevent Harassment or Discrimination</vt:lpstr>
      <vt:lpstr>Prevent Harassment or Discrimination   Collection Timeline</vt:lpstr>
      <vt:lpstr>Business Rule Reminder</vt:lpstr>
      <vt:lpstr>Questions &amp; Resources:  Prevent Harassment or Discrimination</vt:lpstr>
      <vt:lpstr>Student Discipline</vt:lpstr>
      <vt:lpstr>Student Discipline Collection Timeline</vt:lpstr>
      <vt:lpstr>Exceptions</vt:lpstr>
      <vt:lpstr>Office Hours</vt:lpstr>
      <vt:lpstr>Questions &amp; Resources: Student Discipline</vt:lpstr>
      <vt:lpstr>School Code Changes</vt:lpstr>
      <vt:lpstr>School Code Changes Reminders</vt:lpstr>
      <vt:lpstr>School Code Change Resources</vt:lpstr>
      <vt:lpstr>Instructional Days and Hours</vt:lpstr>
      <vt:lpstr>Instructional Days and Hours – HB24-1063</vt:lpstr>
      <vt:lpstr>Instructional Days and Hours:  Timeline and Reminders</vt:lpstr>
      <vt:lpstr>Instructional Days and Hours – Relation to finance</vt:lpstr>
      <vt:lpstr>Questions &amp; Resources: Instructional Days and Hours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2025-06-05T14:30:06Z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