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6"/>
  </p:notesMasterIdLst>
  <p:sldIdLst>
    <p:sldId id="256" r:id="rId5"/>
    <p:sldId id="257" r:id="rId6"/>
    <p:sldId id="5096" r:id="rId7"/>
    <p:sldId id="258" r:id="rId8"/>
    <p:sldId id="259" r:id="rId9"/>
    <p:sldId id="261" r:id="rId10"/>
    <p:sldId id="262" r:id="rId11"/>
    <p:sldId id="263" r:id="rId12"/>
    <p:sldId id="264" r:id="rId13"/>
    <p:sldId id="4956" r:id="rId14"/>
    <p:sldId id="4957" r:id="rId15"/>
    <p:sldId id="5220" r:id="rId16"/>
    <p:sldId id="5219" r:id="rId17"/>
    <p:sldId id="5218" r:id="rId18"/>
    <p:sldId id="5129" r:id="rId19"/>
    <p:sldId id="5130" r:id="rId20"/>
    <p:sldId id="5221" r:id="rId21"/>
    <p:sldId id="5222" r:id="rId22"/>
    <p:sldId id="5241" r:id="rId23"/>
    <p:sldId id="5242" r:id="rId24"/>
    <p:sldId id="5210" r:id="rId25"/>
    <p:sldId id="5213" r:id="rId26"/>
    <p:sldId id="5238" r:id="rId27"/>
    <p:sldId id="5239" r:id="rId28"/>
    <p:sldId id="335" r:id="rId29"/>
    <p:sldId id="794" r:id="rId30"/>
    <p:sldId id="5168" r:id="rId31"/>
    <p:sldId id="5231" r:id="rId32"/>
    <p:sldId id="5236" r:id="rId33"/>
    <p:sldId id="5237" r:id="rId34"/>
    <p:sldId id="5230" r:id="rId35"/>
    <p:sldId id="5232" r:id="rId36"/>
    <p:sldId id="4696" r:id="rId37"/>
    <p:sldId id="5240" r:id="rId38"/>
    <p:sldId id="4693" r:id="rId39"/>
    <p:sldId id="4705" r:id="rId40"/>
    <p:sldId id="4703" r:id="rId41"/>
    <p:sldId id="4706" r:id="rId42"/>
    <p:sldId id="4704" r:id="rId43"/>
    <p:sldId id="4701" r:id="rId44"/>
    <p:sldId id="28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FFFFFF"/>
    <a:srgbClr val="FF9999"/>
    <a:srgbClr val="F8D70B"/>
    <a:srgbClr val="488BC9"/>
    <a:srgbClr val="C32032"/>
    <a:srgbClr val="FFFF99"/>
    <a:srgbClr val="FD6D42"/>
    <a:srgbClr val="F94C39"/>
    <a:srgbClr val="1A2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4D378E-76E6-4AA7-96B6-BC5BD5B873A4}" v="156" dt="2024-01-18T01:53:09.997"/>
    <p1510:client id="{2D1219D2-3D03-42CF-9785-4180967C90DA}" v="1" dt="2024-01-18T14:42:44.236"/>
    <p1510:client id="{CFA605DF-D3FA-4B12-8F44-9BB05D59BD3C}" v="229" dt="2024-01-18T14:42:46.245"/>
    <p1510:client id="{DF6D9220-EA33-4E71-ACAE-D8A2B2289275}" v="16" dt="2024-01-18T02:12:19.835"/>
    <p1510:client id="{F3199248-77AA-CBAA-D968-419E871C4407}" v="1679" dt="2024-01-17T21:45:06.737"/>
    <p1510:client id="{F782BDF1-4D98-46B3-B0B7-268AB0556E76}" v="8" dt="2024-01-17T15:23:45.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5B91BC21-FB98-4DA7-BA2D-53C357070157}"/>
    <pc:docChg chg="undo custSel modSld">
      <pc:chgData name="Wenzel, Brooke" userId="672bf8d3-b15b-4e02-a6d1-39319a0df09b" providerId="ADAL" clId="{5B91BC21-FB98-4DA7-BA2D-53C357070157}" dt="2024-01-17T13:56:28.833" v="13"/>
      <pc:docMkLst>
        <pc:docMk/>
      </pc:docMkLst>
      <pc:sldChg chg="addSp delSp modSp mod">
        <pc:chgData name="Wenzel, Brooke" userId="672bf8d3-b15b-4e02-a6d1-39319a0df09b" providerId="ADAL" clId="{5B91BC21-FB98-4DA7-BA2D-53C357070157}" dt="2024-01-17T13:56:28.833" v="13"/>
        <pc:sldMkLst>
          <pc:docMk/>
          <pc:sldMk cId="766479562" sldId="264"/>
        </pc:sldMkLst>
        <pc:spChg chg="add mod">
          <ac:chgData name="Wenzel, Brooke" userId="672bf8d3-b15b-4e02-a6d1-39319a0df09b" providerId="ADAL" clId="{5B91BC21-FB98-4DA7-BA2D-53C357070157}" dt="2024-01-17T13:56:28.833" v="13"/>
          <ac:spMkLst>
            <pc:docMk/>
            <pc:sldMk cId="766479562" sldId="264"/>
            <ac:spMk id="2" creationId="{CDD00E6F-7DDB-5E39-623D-D96925E3BB70}"/>
          </ac:spMkLst>
        </pc:spChg>
        <pc:spChg chg="del mod">
          <ac:chgData name="Wenzel, Brooke" userId="672bf8d3-b15b-4e02-a6d1-39319a0df09b" providerId="ADAL" clId="{5B91BC21-FB98-4DA7-BA2D-53C357070157}" dt="2024-01-17T13:56:27.959" v="12" actId="478"/>
          <ac:spMkLst>
            <pc:docMk/>
            <pc:sldMk cId="766479562" sldId="264"/>
            <ac:spMk id="8" creationId="{9D411405-E50F-852C-5E85-4A6BB142CD2E}"/>
          </ac:spMkLst>
        </pc:spChg>
        <pc:graphicFrameChg chg="modGraphic">
          <ac:chgData name="Wenzel, Brooke" userId="672bf8d3-b15b-4e02-a6d1-39319a0df09b" providerId="ADAL" clId="{5B91BC21-FB98-4DA7-BA2D-53C357070157}" dt="2024-01-17T13:55:53.959" v="10" actId="255"/>
          <ac:graphicFrameMkLst>
            <pc:docMk/>
            <pc:sldMk cId="766479562" sldId="264"/>
            <ac:graphicFrameMk id="5" creationId="{5E4612F7-68C6-57CA-E918-38EF641F73CF}"/>
          </ac:graphicFrameMkLst>
        </pc:graphicFrameChg>
      </pc:sldChg>
    </pc:docChg>
  </pc:docChgLst>
  <pc:docChgLst>
    <pc:chgData name="Severson, Annette" userId="199f3c28-b733-4b36-8b0e-b7eb6984ff94" providerId="ADAL" clId="{430EE80E-7749-4937-8FC6-3B0AF914F31B}"/>
    <pc:docChg chg="custSel modSld">
      <pc:chgData name="Severson, Annette" userId="199f3c28-b733-4b36-8b0e-b7eb6984ff94" providerId="ADAL" clId="{430EE80E-7749-4937-8FC6-3B0AF914F31B}" dt="2023-12-06T21:38:51.457" v="128" actId="207"/>
      <pc:docMkLst>
        <pc:docMk/>
      </pc:docMkLst>
      <pc:sldChg chg="modSp mod">
        <pc:chgData name="Severson, Annette" userId="199f3c28-b733-4b36-8b0e-b7eb6984ff94" providerId="ADAL" clId="{430EE80E-7749-4937-8FC6-3B0AF914F31B}" dt="2023-12-06T21:38:51.457" v="128" actId="207"/>
        <pc:sldMkLst>
          <pc:docMk/>
          <pc:sldMk cId="3771905201" sldId="4955"/>
        </pc:sldMkLst>
        <pc:spChg chg="mod">
          <ac:chgData name="Severson, Annette" userId="199f3c28-b733-4b36-8b0e-b7eb6984ff94" providerId="ADAL" clId="{430EE80E-7749-4937-8FC6-3B0AF914F31B}" dt="2023-12-06T21:38:51.457" v="128" actId="207"/>
          <ac:spMkLst>
            <pc:docMk/>
            <pc:sldMk cId="3771905201" sldId="4955"/>
            <ac:spMk id="5" creationId="{6E65669C-9132-C8FB-8F58-923F3C35F5CE}"/>
          </ac:spMkLst>
        </pc:spChg>
      </pc:sldChg>
    </pc:docChg>
  </pc:docChgLst>
  <pc:docChgLst>
    <pc:chgData name="Heitman, Lindsey" userId="a9773a47-99d2-4599-9377-6d37e9ec0bd3" providerId="ADAL" clId="{8387C86C-29A4-40A4-986A-5A2D013E3EE7}"/>
    <pc:docChg chg="undo custSel addSld delSld modSld">
      <pc:chgData name="Heitman, Lindsey" userId="a9773a47-99d2-4599-9377-6d37e9ec0bd3" providerId="ADAL" clId="{8387C86C-29A4-40A4-986A-5A2D013E3EE7}" dt="2024-01-10T20:26:26.377" v="865" actId="33553"/>
      <pc:docMkLst>
        <pc:docMk/>
      </pc:docMkLst>
      <pc:sldChg chg="modSp mod">
        <pc:chgData name="Heitman, Lindsey" userId="a9773a47-99d2-4599-9377-6d37e9ec0bd3" providerId="ADAL" clId="{8387C86C-29A4-40A4-986A-5A2D013E3EE7}" dt="2024-01-10T19:57:40.218" v="221" actId="20577"/>
        <pc:sldMkLst>
          <pc:docMk/>
          <pc:sldMk cId="766479562" sldId="264"/>
        </pc:sldMkLst>
        <pc:graphicFrameChg chg="modGraphic">
          <ac:chgData name="Heitman, Lindsey" userId="a9773a47-99d2-4599-9377-6d37e9ec0bd3" providerId="ADAL" clId="{8387C86C-29A4-40A4-986A-5A2D013E3EE7}" dt="2024-01-10T19:57:40.218" v="221" actId="20577"/>
          <ac:graphicFrameMkLst>
            <pc:docMk/>
            <pc:sldMk cId="766479562" sldId="264"/>
            <ac:graphicFrameMk id="5" creationId="{5E4612F7-68C6-57CA-E918-38EF641F73CF}"/>
          </ac:graphicFrameMkLst>
        </pc:graphicFrameChg>
      </pc:sldChg>
      <pc:sldChg chg="addSp modSp add mod">
        <pc:chgData name="Heitman, Lindsey" userId="a9773a47-99d2-4599-9377-6d37e9ec0bd3" providerId="ADAL" clId="{8387C86C-29A4-40A4-986A-5A2D013E3EE7}" dt="2024-01-10T20:18:47.485" v="527" actId="20577"/>
        <pc:sldMkLst>
          <pc:docMk/>
          <pc:sldMk cId="1778072877" sldId="4691"/>
        </pc:sldMkLst>
        <pc:spChg chg="mod">
          <ac:chgData name="Heitman, Lindsey" userId="a9773a47-99d2-4599-9377-6d37e9ec0bd3" providerId="ADAL" clId="{8387C86C-29A4-40A4-986A-5A2D013E3EE7}" dt="2024-01-10T20:05:13.295" v="430" actId="207"/>
          <ac:spMkLst>
            <pc:docMk/>
            <pc:sldMk cId="1778072877" sldId="4691"/>
            <ac:spMk id="2" creationId="{5B1345A1-AAF2-4054-A326-28004EB1B10F}"/>
          </ac:spMkLst>
        </pc:spChg>
        <pc:spChg chg="mod">
          <ac:chgData name="Heitman, Lindsey" userId="a9773a47-99d2-4599-9377-6d37e9ec0bd3" providerId="ADAL" clId="{8387C86C-29A4-40A4-986A-5A2D013E3EE7}" dt="2024-01-10T20:18:47.485" v="527" actId="20577"/>
          <ac:spMkLst>
            <pc:docMk/>
            <pc:sldMk cId="1778072877" sldId="4691"/>
            <ac:spMk id="3" creationId="{0C523A86-6739-475D-AA26-95462B01E2AD}"/>
          </ac:spMkLst>
        </pc:spChg>
        <pc:spChg chg="add mod">
          <ac:chgData name="Heitman, Lindsey" userId="a9773a47-99d2-4599-9377-6d37e9ec0bd3" providerId="ADAL" clId="{8387C86C-29A4-40A4-986A-5A2D013E3EE7}" dt="2024-01-10T19:54:07.689" v="91" actId="27636"/>
          <ac:spMkLst>
            <pc:docMk/>
            <pc:sldMk cId="1778072877" sldId="4691"/>
            <ac:spMk id="5" creationId="{69B4B1F0-2612-4415-E54F-777CE94D97F2}"/>
          </ac:spMkLst>
        </pc:spChg>
        <pc:spChg chg="add mod">
          <ac:chgData name="Heitman, Lindsey" userId="a9773a47-99d2-4599-9377-6d37e9ec0bd3" providerId="ADAL" clId="{8387C86C-29A4-40A4-986A-5A2D013E3EE7}" dt="2024-01-10T19:54:16.747" v="93" actId="27636"/>
          <ac:spMkLst>
            <pc:docMk/>
            <pc:sldMk cId="1778072877" sldId="4691"/>
            <ac:spMk id="6" creationId="{E88A1351-DFBC-8424-0C3B-28A8ABF47EFA}"/>
          </ac:spMkLst>
        </pc:spChg>
      </pc:sldChg>
      <pc:sldChg chg="addSp modSp add mod">
        <pc:chgData name="Heitman, Lindsey" userId="a9773a47-99d2-4599-9377-6d37e9ec0bd3" providerId="ADAL" clId="{8387C86C-29A4-40A4-986A-5A2D013E3EE7}" dt="2024-01-10T20:26:26.377" v="865" actId="33553"/>
        <pc:sldMkLst>
          <pc:docMk/>
          <pc:sldMk cId="2314930344" sldId="4692"/>
        </pc:sldMkLst>
        <pc:spChg chg="add mod">
          <ac:chgData name="Heitman, Lindsey" userId="a9773a47-99d2-4599-9377-6d37e9ec0bd3" providerId="ADAL" clId="{8387C86C-29A4-40A4-986A-5A2D013E3EE7}" dt="2024-01-10T20:00:20.844" v="229"/>
          <ac:spMkLst>
            <pc:docMk/>
            <pc:sldMk cId="2314930344" sldId="4692"/>
            <ac:spMk id="2" creationId="{3382AA96-534E-553C-41F9-E443C273321A}"/>
          </ac:spMkLst>
        </pc:spChg>
        <pc:spChg chg="add mod">
          <ac:chgData name="Heitman, Lindsey" userId="a9773a47-99d2-4599-9377-6d37e9ec0bd3" providerId="ADAL" clId="{8387C86C-29A4-40A4-986A-5A2D013E3EE7}" dt="2024-01-10T20:00:39.059" v="233" actId="1076"/>
          <ac:spMkLst>
            <pc:docMk/>
            <pc:sldMk cId="2314930344" sldId="4692"/>
            <ac:spMk id="5" creationId="{4EAF4C8E-072D-F754-F5B4-3853058EACC1}"/>
          </ac:spMkLst>
        </pc:spChg>
        <pc:spChg chg="mod">
          <ac:chgData name="Heitman, Lindsey" userId="a9773a47-99d2-4599-9377-6d37e9ec0bd3" providerId="ADAL" clId="{8387C86C-29A4-40A4-986A-5A2D013E3EE7}" dt="2024-01-10T20:12:32.466" v="517" actId="20577"/>
          <ac:spMkLst>
            <pc:docMk/>
            <pc:sldMk cId="2314930344" sldId="4692"/>
            <ac:spMk id="6" creationId="{00000000-0000-0000-0000-000000000000}"/>
          </ac:spMkLst>
        </pc:spChg>
        <pc:spChg chg="mod">
          <ac:chgData name="Heitman, Lindsey" userId="a9773a47-99d2-4599-9377-6d37e9ec0bd3" providerId="ADAL" clId="{8387C86C-29A4-40A4-986A-5A2D013E3EE7}" dt="2024-01-10T20:26:26.377" v="865" actId="33553"/>
          <ac:spMkLst>
            <pc:docMk/>
            <pc:sldMk cId="2314930344" sldId="4692"/>
            <ac:spMk id="11" creationId="{00000000-0000-0000-0000-000000000000}"/>
          </ac:spMkLst>
        </pc:spChg>
        <pc:spChg chg="mod">
          <ac:chgData name="Heitman, Lindsey" userId="a9773a47-99d2-4599-9377-6d37e9ec0bd3" providerId="ADAL" clId="{8387C86C-29A4-40A4-986A-5A2D013E3EE7}" dt="2024-01-10T20:12:37.424" v="518" actId="1076"/>
          <ac:spMkLst>
            <pc:docMk/>
            <pc:sldMk cId="2314930344" sldId="4692"/>
            <ac:spMk id="15" creationId="{00000000-0000-0000-0000-000000000000}"/>
          </ac:spMkLst>
        </pc:spChg>
        <pc:picChg chg="mod">
          <ac:chgData name="Heitman, Lindsey" userId="a9773a47-99d2-4599-9377-6d37e9ec0bd3" providerId="ADAL" clId="{8387C86C-29A4-40A4-986A-5A2D013E3EE7}" dt="2024-01-10T20:25:41.021" v="863" actId="962"/>
          <ac:picMkLst>
            <pc:docMk/>
            <pc:sldMk cId="2314930344" sldId="4692"/>
            <ac:picMk id="1026" creationId="{4E6EAB6A-7DDA-D476-0A92-61F6E9C95FA6}"/>
          </ac:picMkLst>
        </pc:picChg>
        <pc:cxnChg chg="mod">
          <ac:chgData name="Heitman, Lindsey" userId="a9773a47-99d2-4599-9377-6d37e9ec0bd3" providerId="ADAL" clId="{8387C86C-29A4-40A4-986A-5A2D013E3EE7}" dt="2024-01-10T20:12:42.560" v="520" actId="1076"/>
          <ac:cxnSpMkLst>
            <pc:docMk/>
            <pc:sldMk cId="2314930344" sldId="4692"/>
            <ac:cxnSpMk id="9" creationId="{C26EAE5D-6AFD-E77C-40E8-4C2FFBD97025}"/>
          </ac:cxnSpMkLst>
        </pc:cxnChg>
      </pc:sldChg>
      <pc:sldChg chg="add">
        <pc:chgData name="Heitman, Lindsey" userId="a9773a47-99d2-4599-9377-6d37e9ec0bd3" providerId="ADAL" clId="{8387C86C-29A4-40A4-986A-5A2D013E3EE7}" dt="2024-01-10T20:15:08.078" v="522"/>
        <pc:sldMkLst>
          <pc:docMk/>
          <pc:sldMk cId="2554518492" sldId="5168"/>
        </pc:sldMkLst>
      </pc:sldChg>
      <pc:sldChg chg="del">
        <pc:chgData name="Heitman, Lindsey" userId="a9773a47-99d2-4599-9377-6d37e9ec0bd3" providerId="ADAL" clId="{8387C86C-29A4-40A4-986A-5A2D013E3EE7}" dt="2024-01-10T20:04:52.290" v="428" actId="2696"/>
        <pc:sldMkLst>
          <pc:docMk/>
          <pc:sldMk cId="2790070880" sldId="5224"/>
        </pc:sldMkLst>
      </pc:sldChg>
      <pc:sldChg chg="addSp modSp add mod">
        <pc:chgData name="Heitman, Lindsey" userId="a9773a47-99d2-4599-9377-6d37e9ec0bd3" providerId="ADAL" clId="{8387C86C-29A4-40A4-986A-5A2D013E3EE7}" dt="2024-01-10T20:09:07.385" v="441" actId="1076"/>
        <pc:sldMkLst>
          <pc:docMk/>
          <pc:sldMk cId="1020745746" sldId="5225"/>
        </pc:sldMkLst>
        <pc:spChg chg="add mod">
          <ac:chgData name="Heitman, Lindsey" userId="a9773a47-99d2-4599-9377-6d37e9ec0bd3" providerId="ADAL" clId="{8387C86C-29A4-40A4-986A-5A2D013E3EE7}" dt="2024-01-10T20:09:07.385" v="441" actId="1076"/>
          <ac:spMkLst>
            <pc:docMk/>
            <pc:sldMk cId="1020745746" sldId="5225"/>
            <ac:spMk id="5" creationId="{B2FFF77A-35D5-A265-079D-ADD122B1275A}"/>
          </ac:spMkLst>
        </pc:spChg>
        <pc:spChg chg="mod">
          <ac:chgData name="Heitman, Lindsey" userId="a9773a47-99d2-4599-9377-6d37e9ec0bd3" providerId="ADAL" clId="{8387C86C-29A4-40A4-986A-5A2D013E3EE7}" dt="2024-01-10T20:08:38.971" v="437"/>
          <ac:spMkLst>
            <pc:docMk/>
            <pc:sldMk cId="1020745746" sldId="5225"/>
            <ac:spMk id="10" creationId="{C0AE1464-7A67-847A-B2E9-05B104917DC6}"/>
          </ac:spMkLst>
        </pc:spChg>
      </pc:sldChg>
      <pc:sldChg chg="addSp modSp add mod">
        <pc:chgData name="Heitman, Lindsey" userId="a9773a47-99d2-4599-9377-6d37e9ec0bd3" providerId="ADAL" clId="{8387C86C-29A4-40A4-986A-5A2D013E3EE7}" dt="2024-01-10T20:20:44.503" v="597" actId="14100"/>
        <pc:sldMkLst>
          <pc:docMk/>
          <pc:sldMk cId="761598502" sldId="5226"/>
        </pc:sldMkLst>
        <pc:spChg chg="mod">
          <ac:chgData name="Heitman, Lindsey" userId="a9773a47-99d2-4599-9377-6d37e9ec0bd3" providerId="ADAL" clId="{8387C86C-29A4-40A4-986A-5A2D013E3EE7}" dt="2024-01-10T20:20:44.503" v="597" actId="14100"/>
          <ac:spMkLst>
            <pc:docMk/>
            <pc:sldMk cId="761598502" sldId="5226"/>
            <ac:spMk id="3" creationId="{474196EB-BEC5-0AD4-844C-A3154CC315EB}"/>
          </ac:spMkLst>
        </pc:spChg>
        <pc:spChg chg="mod">
          <ac:chgData name="Heitman, Lindsey" userId="a9773a47-99d2-4599-9377-6d37e9ec0bd3" providerId="ADAL" clId="{8387C86C-29A4-40A4-986A-5A2D013E3EE7}" dt="2024-01-10T20:11:17.033" v="460"/>
          <ac:spMkLst>
            <pc:docMk/>
            <pc:sldMk cId="761598502" sldId="5226"/>
            <ac:spMk id="4" creationId="{BAA1DD63-0260-DB2D-5C3A-CEC954AF7A67}"/>
          </ac:spMkLst>
        </pc:spChg>
        <pc:spChg chg="add mod">
          <ac:chgData name="Heitman, Lindsey" userId="a9773a47-99d2-4599-9377-6d37e9ec0bd3" providerId="ADAL" clId="{8387C86C-29A4-40A4-986A-5A2D013E3EE7}" dt="2024-01-10T20:11:53.815" v="503" actId="14100"/>
          <ac:spMkLst>
            <pc:docMk/>
            <pc:sldMk cId="761598502" sldId="5226"/>
            <ac:spMk id="5" creationId="{BE54227F-2770-4D60-E258-9ABE2AD633FE}"/>
          </ac:spMkLst>
        </pc:spChg>
      </pc:sldChg>
      <pc:sldChg chg="addSp modSp add mod">
        <pc:chgData name="Heitman, Lindsey" userId="a9773a47-99d2-4599-9377-6d37e9ec0bd3" providerId="ADAL" clId="{8387C86C-29A4-40A4-986A-5A2D013E3EE7}" dt="2024-01-10T20:26:05.550" v="864" actId="33553"/>
        <pc:sldMkLst>
          <pc:docMk/>
          <pc:sldMk cId="2345639309" sldId="5227"/>
        </pc:sldMkLst>
        <pc:spChg chg="mod">
          <ac:chgData name="Heitman, Lindsey" userId="a9773a47-99d2-4599-9377-6d37e9ec0bd3" providerId="ADAL" clId="{8387C86C-29A4-40A4-986A-5A2D013E3EE7}" dt="2024-01-10T20:26:05.550" v="864" actId="33553"/>
          <ac:spMkLst>
            <pc:docMk/>
            <pc:sldMk cId="2345639309" sldId="5227"/>
            <ac:spMk id="3" creationId="{D75FC6D0-9628-4C48-94A0-78C7CA2E03AD}"/>
          </ac:spMkLst>
        </pc:spChg>
        <pc:spChg chg="add mod">
          <ac:chgData name="Heitman, Lindsey" userId="a9773a47-99d2-4599-9377-6d37e9ec0bd3" providerId="ADAL" clId="{8387C86C-29A4-40A4-986A-5A2D013E3EE7}" dt="2024-01-10T20:12:11.805" v="505" actId="1076"/>
          <ac:spMkLst>
            <pc:docMk/>
            <pc:sldMk cId="2345639309" sldId="5227"/>
            <ac:spMk id="4" creationId="{E0579050-C5EB-B280-0F4A-57AADBC9F1FC}"/>
          </ac:spMkLst>
        </pc:spChg>
      </pc:sldChg>
      <pc:sldChg chg="addSp modSp add mod">
        <pc:chgData name="Heitman, Lindsey" userId="a9773a47-99d2-4599-9377-6d37e9ec0bd3" providerId="ADAL" clId="{8387C86C-29A4-40A4-986A-5A2D013E3EE7}" dt="2024-01-10T20:22:34.002" v="629" actId="20577"/>
        <pc:sldMkLst>
          <pc:docMk/>
          <pc:sldMk cId="3339698771" sldId="5228"/>
        </pc:sldMkLst>
        <pc:spChg chg="mod">
          <ac:chgData name="Heitman, Lindsey" userId="a9773a47-99d2-4599-9377-6d37e9ec0bd3" providerId="ADAL" clId="{8387C86C-29A4-40A4-986A-5A2D013E3EE7}" dt="2024-01-10T20:01:59.010" v="309" actId="20577"/>
          <ac:spMkLst>
            <pc:docMk/>
            <pc:sldMk cId="3339698771" sldId="5228"/>
            <ac:spMk id="2" creationId="{01CFA6AE-4E08-4006-976D-4827B57566A7}"/>
          </ac:spMkLst>
        </pc:spChg>
        <pc:spChg chg="mod">
          <ac:chgData name="Heitman, Lindsey" userId="a9773a47-99d2-4599-9377-6d37e9ec0bd3" providerId="ADAL" clId="{8387C86C-29A4-40A4-986A-5A2D013E3EE7}" dt="2024-01-10T19:51:49.894" v="1" actId="27636"/>
          <ac:spMkLst>
            <pc:docMk/>
            <pc:sldMk cId="3339698771" sldId="5228"/>
            <ac:spMk id="3" creationId="{C838CB1F-2049-4001-A13F-A8B0679D9EFE}"/>
          </ac:spMkLst>
        </pc:spChg>
        <pc:spChg chg="mod">
          <ac:chgData name="Heitman, Lindsey" userId="a9773a47-99d2-4599-9377-6d37e9ec0bd3" providerId="ADAL" clId="{8387C86C-29A4-40A4-986A-5A2D013E3EE7}" dt="2024-01-10T20:22:34.002" v="629" actId="20577"/>
          <ac:spMkLst>
            <pc:docMk/>
            <pc:sldMk cId="3339698771" sldId="5228"/>
            <ac:spMk id="5" creationId="{2A0F5D50-D905-4A25-A588-7E9754CC8E66}"/>
          </ac:spMkLst>
        </pc:spChg>
        <pc:spChg chg="add mod">
          <ac:chgData name="Heitman, Lindsey" userId="a9773a47-99d2-4599-9377-6d37e9ec0bd3" providerId="ADAL" clId="{8387C86C-29A4-40A4-986A-5A2D013E3EE7}" dt="2024-01-10T20:05:45.612" v="431"/>
          <ac:spMkLst>
            <pc:docMk/>
            <pc:sldMk cId="3339698771" sldId="5228"/>
            <ac:spMk id="6" creationId="{0A99B38B-B4D3-BB1E-6644-38A406793F66}"/>
          </ac:spMkLst>
        </pc:spChg>
        <pc:spChg chg="add mod">
          <ac:chgData name="Heitman, Lindsey" userId="a9773a47-99d2-4599-9377-6d37e9ec0bd3" providerId="ADAL" clId="{8387C86C-29A4-40A4-986A-5A2D013E3EE7}" dt="2024-01-10T20:06:07.031" v="435" actId="1076"/>
          <ac:spMkLst>
            <pc:docMk/>
            <pc:sldMk cId="3339698771" sldId="5228"/>
            <ac:spMk id="7" creationId="{A6990C67-9F1C-AA44-B462-BE0D9EF5F656}"/>
          </ac:spMkLst>
        </pc:spChg>
      </pc:sldChg>
      <pc:sldChg chg="addSp modSp add mod">
        <pc:chgData name="Heitman, Lindsey" userId="a9773a47-99d2-4599-9377-6d37e9ec0bd3" providerId="ADAL" clId="{8387C86C-29A4-40A4-986A-5A2D013E3EE7}" dt="2024-01-10T20:04:43.960" v="427" actId="1076"/>
        <pc:sldMkLst>
          <pc:docMk/>
          <pc:sldMk cId="3060614447" sldId="5229"/>
        </pc:sldMkLst>
        <pc:spChg chg="mod">
          <ac:chgData name="Heitman, Lindsey" userId="a9773a47-99d2-4599-9377-6d37e9ec0bd3" providerId="ADAL" clId="{8387C86C-29A4-40A4-986A-5A2D013E3EE7}" dt="2024-01-10T20:03:32.028" v="423" actId="20577"/>
          <ac:spMkLst>
            <pc:docMk/>
            <pc:sldMk cId="3060614447" sldId="5229"/>
            <ac:spMk id="2" creationId="{00000000-0000-0000-0000-000000000000}"/>
          </ac:spMkLst>
        </pc:spChg>
        <pc:spChg chg="mod">
          <ac:chgData name="Heitman, Lindsey" userId="a9773a47-99d2-4599-9377-6d37e9ec0bd3" providerId="ADAL" clId="{8387C86C-29A4-40A4-986A-5A2D013E3EE7}" dt="2024-01-10T20:02:33.573" v="347" actId="207"/>
          <ac:spMkLst>
            <pc:docMk/>
            <pc:sldMk cId="3060614447" sldId="5229"/>
            <ac:spMk id="3" creationId="{00000000-0000-0000-0000-000000000000}"/>
          </ac:spMkLst>
        </pc:spChg>
        <pc:spChg chg="add mod">
          <ac:chgData name="Heitman, Lindsey" userId="a9773a47-99d2-4599-9377-6d37e9ec0bd3" providerId="ADAL" clId="{8387C86C-29A4-40A4-986A-5A2D013E3EE7}" dt="2024-01-10T20:04:26.841" v="425" actId="1076"/>
          <ac:spMkLst>
            <pc:docMk/>
            <pc:sldMk cId="3060614447" sldId="5229"/>
            <ac:spMk id="4" creationId="{8127AC45-BDC4-63E7-A98B-452C365B1E88}"/>
          </ac:spMkLst>
        </pc:spChg>
        <pc:spChg chg="add mod">
          <ac:chgData name="Heitman, Lindsey" userId="a9773a47-99d2-4599-9377-6d37e9ec0bd3" providerId="ADAL" clId="{8387C86C-29A4-40A4-986A-5A2D013E3EE7}" dt="2024-01-10T20:04:43.960" v="427" actId="1076"/>
          <ac:spMkLst>
            <pc:docMk/>
            <pc:sldMk cId="3060614447" sldId="5229"/>
            <ac:spMk id="5" creationId="{7FFF6701-80D1-1D10-0BFC-6F4E01EB4C87}"/>
          </ac:spMkLst>
        </pc:spChg>
      </pc:sldChg>
    </pc:docChg>
  </pc:docChgLst>
  <pc:docChgLst>
    <pc:chgData name="Hoffman, Peter" userId="673cee94-26bd-4c2a-ab82-1b3669e2f049" providerId="ADAL" clId="{19B896EE-91EC-4B5B-B6C9-E2D6F68BEA3A}"/>
    <pc:docChg chg="modSld">
      <pc:chgData name="Hoffman, Peter" userId="673cee94-26bd-4c2a-ab82-1b3669e2f049" providerId="ADAL" clId="{19B896EE-91EC-4B5B-B6C9-E2D6F68BEA3A}" dt="2024-01-16T22:51:05.243" v="135" actId="20577"/>
      <pc:docMkLst>
        <pc:docMk/>
      </pc:docMkLst>
      <pc:sldChg chg="modSp mod">
        <pc:chgData name="Hoffman, Peter" userId="673cee94-26bd-4c2a-ab82-1b3669e2f049" providerId="ADAL" clId="{19B896EE-91EC-4B5B-B6C9-E2D6F68BEA3A}" dt="2024-01-16T22:49:27.562" v="1" actId="20577"/>
        <pc:sldMkLst>
          <pc:docMk/>
          <pc:sldMk cId="3044915438" sldId="256"/>
        </pc:sldMkLst>
        <pc:spChg chg="mod">
          <ac:chgData name="Hoffman, Peter" userId="673cee94-26bd-4c2a-ab82-1b3669e2f049" providerId="ADAL" clId="{19B896EE-91EC-4B5B-B6C9-E2D6F68BEA3A}" dt="2024-01-16T22:49:27.562" v="1" actId="20577"/>
          <ac:spMkLst>
            <pc:docMk/>
            <pc:sldMk cId="3044915438" sldId="256"/>
            <ac:spMk id="2" creationId="{00000000-0000-0000-0000-000000000000}"/>
          </ac:spMkLst>
        </pc:spChg>
      </pc:sldChg>
      <pc:sldChg chg="modSp mod">
        <pc:chgData name="Hoffman, Peter" userId="673cee94-26bd-4c2a-ab82-1b3669e2f049" providerId="ADAL" clId="{19B896EE-91EC-4B5B-B6C9-E2D6F68BEA3A}" dt="2024-01-16T22:51:05.243" v="135" actId="20577"/>
        <pc:sldMkLst>
          <pc:docMk/>
          <pc:sldMk cId="1212467416" sldId="261"/>
        </pc:sldMkLst>
        <pc:graphicFrameChg chg="modGraphic">
          <ac:chgData name="Hoffman, Peter" userId="673cee94-26bd-4c2a-ab82-1b3669e2f049" providerId="ADAL" clId="{19B896EE-91EC-4B5B-B6C9-E2D6F68BEA3A}" dt="2024-01-16T22:51:05.243" v="135" actId="20577"/>
          <ac:graphicFrameMkLst>
            <pc:docMk/>
            <pc:sldMk cId="1212467416" sldId="261"/>
            <ac:graphicFrameMk id="9" creationId="{E52EBAC4-3CDA-C325-EF8A-459CCAFC0EDE}"/>
          </ac:graphicFrameMkLst>
        </pc:graphicFrameChg>
      </pc:sldChg>
      <pc:sldChg chg="modSp">
        <pc:chgData name="Hoffman, Peter" userId="673cee94-26bd-4c2a-ab82-1b3669e2f049" providerId="ADAL" clId="{19B896EE-91EC-4B5B-B6C9-E2D6F68BEA3A}" dt="2024-01-16T22:49:33.803" v="5" actId="20577"/>
        <pc:sldMkLst>
          <pc:docMk/>
          <pc:sldMk cId="3717000822" sldId="280"/>
        </pc:sldMkLst>
        <pc:graphicFrameChg chg="mod">
          <ac:chgData name="Hoffman, Peter" userId="673cee94-26bd-4c2a-ab82-1b3669e2f049" providerId="ADAL" clId="{19B896EE-91EC-4B5B-B6C9-E2D6F68BEA3A}" dt="2024-01-16T22:49:33.803" v="5" actId="20577"/>
          <ac:graphicFrameMkLst>
            <pc:docMk/>
            <pc:sldMk cId="3717000822" sldId="280"/>
            <ac:graphicFrameMk id="7" creationId="{846691BE-0086-3658-55F2-41FDF0607A9C}"/>
          </ac:graphicFrameMkLst>
        </pc:graphicFrameChg>
      </pc:sldChg>
    </pc:docChg>
  </pc:docChgLst>
  <pc:docChgLst>
    <pc:chgData name="Heitman, Lindsey" userId="a9773a47-99d2-4599-9377-6d37e9ec0bd3" providerId="ADAL" clId="{E9BBC8FF-3000-41DF-B510-FDE324EDEBCF}"/>
    <pc:docChg chg="undo custSel addSld delSld modSld">
      <pc:chgData name="Heitman, Lindsey" userId="a9773a47-99d2-4599-9377-6d37e9ec0bd3" providerId="ADAL" clId="{E9BBC8FF-3000-41DF-B510-FDE324EDEBCF}" dt="2023-11-30T14:07:26.612" v="2101" actId="20577"/>
      <pc:docMkLst>
        <pc:docMk/>
      </pc:docMkLst>
      <pc:sldChg chg="modSp mod">
        <pc:chgData name="Heitman, Lindsey" userId="a9773a47-99d2-4599-9377-6d37e9ec0bd3" providerId="ADAL" clId="{E9BBC8FF-3000-41DF-B510-FDE324EDEBCF}" dt="2023-11-29T21:47:49.814" v="67" actId="20577"/>
        <pc:sldMkLst>
          <pc:docMk/>
          <pc:sldMk cId="766479562" sldId="264"/>
        </pc:sldMkLst>
        <pc:graphicFrameChg chg="modGraphic">
          <ac:chgData name="Heitman, Lindsey" userId="a9773a47-99d2-4599-9377-6d37e9ec0bd3" providerId="ADAL" clId="{E9BBC8FF-3000-41DF-B510-FDE324EDEBCF}" dt="2023-11-29T21:47:49.814" v="67" actId="20577"/>
          <ac:graphicFrameMkLst>
            <pc:docMk/>
            <pc:sldMk cId="766479562" sldId="264"/>
            <ac:graphicFrameMk id="5" creationId="{5E4612F7-68C6-57CA-E918-38EF641F73CF}"/>
          </ac:graphicFrameMkLst>
        </pc:graphicFrameChg>
      </pc:sldChg>
      <pc:sldChg chg="del">
        <pc:chgData name="Heitman, Lindsey" userId="a9773a47-99d2-4599-9377-6d37e9ec0bd3" providerId="ADAL" clId="{E9BBC8FF-3000-41DF-B510-FDE324EDEBCF}" dt="2023-11-29T21:54:02.569" v="166" actId="2696"/>
        <pc:sldMkLst>
          <pc:docMk/>
          <pc:sldMk cId="573666800" sldId="366"/>
        </pc:sldMkLst>
      </pc:sldChg>
      <pc:sldChg chg="del">
        <pc:chgData name="Heitman, Lindsey" userId="a9773a47-99d2-4599-9377-6d37e9ec0bd3" providerId="ADAL" clId="{E9BBC8FF-3000-41DF-B510-FDE324EDEBCF}" dt="2023-11-29T21:54:06.022" v="167" actId="2696"/>
        <pc:sldMkLst>
          <pc:docMk/>
          <pc:sldMk cId="2608660500" sldId="5197"/>
        </pc:sldMkLst>
      </pc:sldChg>
      <pc:sldChg chg="modSp mod">
        <pc:chgData name="Heitman, Lindsey" userId="a9773a47-99d2-4599-9377-6d37e9ec0bd3" providerId="ADAL" clId="{E9BBC8FF-3000-41DF-B510-FDE324EDEBCF}" dt="2023-11-29T21:54:12.612" v="171" actId="20577"/>
        <pc:sldMkLst>
          <pc:docMk/>
          <pc:sldMk cId="2417891496" sldId="5204"/>
        </pc:sldMkLst>
        <pc:spChg chg="mod">
          <ac:chgData name="Heitman, Lindsey" userId="a9773a47-99d2-4599-9377-6d37e9ec0bd3" providerId="ADAL" clId="{E9BBC8FF-3000-41DF-B510-FDE324EDEBCF}" dt="2023-11-29T21:54:12.612" v="171" actId="20577"/>
          <ac:spMkLst>
            <pc:docMk/>
            <pc:sldMk cId="2417891496" sldId="5204"/>
            <ac:spMk id="6" creationId="{0154F765-54B7-D050-D8EC-6E9B688F7448}"/>
          </ac:spMkLst>
        </pc:spChg>
        <pc:spChg chg="mod">
          <ac:chgData name="Heitman, Lindsey" userId="a9773a47-99d2-4599-9377-6d37e9ec0bd3" providerId="ADAL" clId="{E9BBC8FF-3000-41DF-B510-FDE324EDEBCF}" dt="2023-11-29T21:49:45.886" v="106" actId="255"/>
          <ac:spMkLst>
            <pc:docMk/>
            <pc:sldMk cId="2417891496" sldId="5204"/>
            <ac:spMk id="7" creationId="{1174E6F4-8E12-87C8-274A-A7B7433814CC}"/>
          </ac:spMkLst>
        </pc:spChg>
      </pc:sldChg>
      <pc:sldChg chg="addSp modSp add mod">
        <pc:chgData name="Heitman, Lindsey" userId="a9773a47-99d2-4599-9377-6d37e9ec0bd3" providerId="ADAL" clId="{E9BBC8FF-3000-41DF-B510-FDE324EDEBCF}" dt="2023-11-30T14:03:15.677" v="1874" actId="20577"/>
        <pc:sldMkLst>
          <pc:docMk/>
          <pc:sldMk cId="3420647800" sldId="5207"/>
        </pc:sldMkLst>
        <pc:spChg chg="mod">
          <ac:chgData name="Heitman, Lindsey" userId="a9773a47-99d2-4599-9377-6d37e9ec0bd3" providerId="ADAL" clId="{E9BBC8FF-3000-41DF-B510-FDE324EDEBCF}" dt="2023-11-30T14:03:15.677" v="1874" actId="20577"/>
          <ac:spMkLst>
            <pc:docMk/>
            <pc:sldMk cId="3420647800" sldId="5207"/>
            <ac:spMk id="3" creationId="{5CD40DB0-77E9-ADB8-BF8A-41A12BC2A90B}"/>
          </ac:spMkLst>
        </pc:spChg>
        <pc:spChg chg="add mod">
          <ac:chgData name="Heitman, Lindsey" userId="a9773a47-99d2-4599-9377-6d37e9ec0bd3" providerId="ADAL" clId="{E9BBC8FF-3000-41DF-B510-FDE324EDEBCF}" dt="2023-11-29T22:09:11.321" v="176" actId="255"/>
          <ac:spMkLst>
            <pc:docMk/>
            <pc:sldMk cId="3420647800" sldId="5207"/>
            <ac:spMk id="5" creationId="{A6F22BEB-8DA0-A711-FD63-94869DEA2AB6}"/>
          </ac:spMkLst>
        </pc:spChg>
        <pc:spChg chg="add mod">
          <ac:chgData name="Heitman, Lindsey" userId="a9773a47-99d2-4599-9377-6d37e9ec0bd3" providerId="ADAL" clId="{E9BBC8FF-3000-41DF-B510-FDE324EDEBCF}" dt="2023-11-29T22:09:35.601" v="185" actId="1076"/>
          <ac:spMkLst>
            <pc:docMk/>
            <pc:sldMk cId="3420647800" sldId="5207"/>
            <ac:spMk id="6" creationId="{913F5D1F-B2F2-AC36-BBDA-CBC5228479A7}"/>
          </ac:spMkLst>
        </pc:spChg>
      </pc:sldChg>
      <pc:sldChg chg="addSp delSp modSp add mod">
        <pc:chgData name="Heitman, Lindsey" userId="a9773a47-99d2-4599-9377-6d37e9ec0bd3" providerId="ADAL" clId="{E9BBC8FF-3000-41DF-B510-FDE324EDEBCF}" dt="2023-11-30T14:07:26.612" v="2101" actId="20577"/>
        <pc:sldMkLst>
          <pc:docMk/>
          <pc:sldMk cId="1227654307" sldId="5208"/>
        </pc:sldMkLst>
        <pc:spChg chg="mod">
          <ac:chgData name="Heitman, Lindsey" userId="a9773a47-99d2-4599-9377-6d37e9ec0bd3" providerId="ADAL" clId="{E9BBC8FF-3000-41DF-B510-FDE324EDEBCF}" dt="2023-11-30T13:50:18.644" v="1183" actId="27636"/>
          <ac:spMkLst>
            <pc:docMk/>
            <pc:sldMk cId="1227654307" sldId="5208"/>
            <ac:spMk id="2" creationId="{748997D1-7D51-9B22-76BD-49C2DCA26F2A}"/>
          </ac:spMkLst>
        </pc:spChg>
        <pc:spChg chg="add mod">
          <ac:chgData name="Heitman, Lindsey" userId="a9773a47-99d2-4599-9377-6d37e9ec0bd3" providerId="ADAL" clId="{E9BBC8FF-3000-41DF-B510-FDE324EDEBCF}" dt="2023-11-30T13:46:24.761" v="1134" actId="1076"/>
          <ac:spMkLst>
            <pc:docMk/>
            <pc:sldMk cId="1227654307" sldId="5208"/>
            <ac:spMk id="3" creationId="{4260BB97-C937-F04E-1B5A-FD40554F272E}"/>
          </ac:spMkLst>
        </pc:spChg>
        <pc:spChg chg="add mod">
          <ac:chgData name="Heitman, Lindsey" userId="a9773a47-99d2-4599-9377-6d37e9ec0bd3" providerId="ADAL" clId="{E9BBC8FF-3000-41DF-B510-FDE324EDEBCF}" dt="2023-11-30T13:46:10.849" v="1131" actId="1076"/>
          <ac:spMkLst>
            <pc:docMk/>
            <pc:sldMk cId="1227654307" sldId="5208"/>
            <ac:spMk id="5" creationId="{310D408F-2906-632B-1632-6EB2AD182953}"/>
          </ac:spMkLst>
        </pc:spChg>
        <pc:spChg chg="add mod">
          <ac:chgData name="Heitman, Lindsey" userId="a9773a47-99d2-4599-9377-6d37e9ec0bd3" providerId="ADAL" clId="{E9BBC8FF-3000-41DF-B510-FDE324EDEBCF}" dt="2023-11-30T13:51:47.661" v="1197" actId="20577"/>
          <ac:spMkLst>
            <pc:docMk/>
            <pc:sldMk cId="1227654307" sldId="5208"/>
            <ac:spMk id="7" creationId="{EBBBA807-9AFF-581A-275E-FB188DE80282}"/>
          </ac:spMkLst>
        </pc:spChg>
        <pc:spChg chg="add mod">
          <ac:chgData name="Heitman, Lindsey" userId="a9773a47-99d2-4599-9377-6d37e9ec0bd3" providerId="ADAL" clId="{E9BBC8FF-3000-41DF-B510-FDE324EDEBCF}" dt="2023-11-30T13:51:22.416" v="1192" actId="13926"/>
          <ac:spMkLst>
            <pc:docMk/>
            <pc:sldMk cId="1227654307" sldId="5208"/>
            <ac:spMk id="10" creationId="{1CBDED23-FB6D-EF02-19E6-9E7E453A7674}"/>
          </ac:spMkLst>
        </pc:spChg>
        <pc:spChg chg="add del mod">
          <ac:chgData name="Heitman, Lindsey" userId="a9773a47-99d2-4599-9377-6d37e9ec0bd3" providerId="ADAL" clId="{E9BBC8FF-3000-41DF-B510-FDE324EDEBCF}" dt="2023-11-30T13:50:47.540" v="1187"/>
          <ac:spMkLst>
            <pc:docMk/>
            <pc:sldMk cId="1227654307" sldId="5208"/>
            <ac:spMk id="11" creationId="{BCE53C71-038C-581A-97EF-1044517E5ED3}"/>
          </ac:spMkLst>
        </pc:spChg>
        <pc:spChg chg="add mod">
          <ac:chgData name="Heitman, Lindsey" userId="a9773a47-99d2-4599-9377-6d37e9ec0bd3" providerId="ADAL" clId="{E9BBC8FF-3000-41DF-B510-FDE324EDEBCF}" dt="2023-11-30T14:07:26.612" v="2101" actId="20577"/>
          <ac:spMkLst>
            <pc:docMk/>
            <pc:sldMk cId="1227654307" sldId="5208"/>
            <ac:spMk id="13" creationId="{8695459D-D5B3-ABEA-B5EE-09DAE04599E7}"/>
          </ac:spMkLst>
        </pc:spChg>
        <pc:graphicFrameChg chg="mod">
          <ac:chgData name="Heitman, Lindsey" userId="a9773a47-99d2-4599-9377-6d37e9ec0bd3" providerId="ADAL" clId="{E9BBC8FF-3000-41DF-B510-FDE324EDEBCF}" dt="2023-11-30T13:40:57.595" v="890" actId="1076"/>
          <ac:graphicFrameMkLst>
            <pc:docMk/>
            <pc:sldMk cId="1227654307" sldId="5208"/>
            <ac:graphicFrameMk id="9" creationId="{8E4E0EE6-1DA8-9CF8-C36C-89BB0F5A1D96}"/>
          </ac:graphicFrameMkLst>
        </pc:graphicFrameChg>
      </pc:sldChg>
    </pc:docChg>
  </pc:docChgLst>
  <pc:docChgLst>
    <pc:chgData name="Gudka, Dawna" userId="S::gudka_d@cde.state.co.us::823cceae-331b-41d6-9a63-34ad6d1db55c" providerId="AD" clId="Web-{8FBDD714-70DA-45FD-B3FF-B4A030E98C29}"/>
    <pc:docChg chg="sldOrd">
      <pc:chgData name="Gudka, Dawna" userId="S::gudka_d@cde.state.co.us::823cceae-331b-41d6-9a63-34ad6d1db55c" providerId="AD" clId="Web-{8FBDD714-70DA-45FD-B3FF-B4A030E98C29}" dt="2024-01-04T15:50:15.663" v="0"/>
      <pc:docMkLst>
        <pc:docMk/>
      </pc:docMkLst>
      <pc:sldChg chg="ord">
        <pc:chgData name="Gudka, Dawna" userId="S::gudka_d@cde.state.co.us::823cceae-331b-41d6-9a63-34ad6d1db55c" providerId="AD" clId="Web-{8FBDD714-70DA-45FD-B3FF-B4A030E98C29}" dt="2024-01-04T15:50:15.663" v="0"/>
        <pc:sldMkLst>
          <pc:docMk/>
          <pc:sldMk cId="86511955" sldId="5129"/>
        </pc:sldMkLst>
      </pc:sldChg>
    </pc:docChg>
  </pc:docChgLst>
  <pc:docChgLst>
    <pc:chgData name="Gudka, Dawna" userId="S::gudka_d@cde.state.co.us::823cceae-331b-41d6-9a63-34ad6d1db55c" providerId="AD" clId="Web-{E2842EB3-33F8-43BF-AA02-343EC58376EB}"/>
    <pc:docChg chg="modSld">
      <pc:chgData name="Gudka, Dawna" userId="S::gudka_d@cde.state.co.us::823cceae-331b-41d6-9a63-34ad6d1db55c" providerId="AD" clId="Web-{E2842EB3-33F8-43BF-AA02-343EC58376EB}" dt="2023-12-14T14:20:49.741" v="93"/>
      <pc:docMkLst>
        <pc:docMk/>
      </pc:docMkLst>
      <pc:sldChg chg="modSp">
        <pc:chgData name="Gudka, Dawna" userId="S::gudka_d@cde.state.co.us::823cceae-331b-41d6-9a63-34ad6d1db55c" providerId="AD" clId="Web-{E2842EB3-33F8-43BF-AA02-343EC58376EB}" dt="2023-12-14T14:20:49.741" v="93"/>
        <pc:sldMkLst>
          <pc:docMk/>
          <pc:sldMk cId="766479562" sldId="264"/>
        </pc:sldMkLst>
        <pc:graphicFrameChg chg="mod modGraphic">
          <ac:chgData name="Gudka, Dawna" userId="S::gudka_d@cde.state.co.us::823cceae-331b-41d6-9a63-34ad6d1db55c" providerId="AD" clId="Web-{E2842EB3-33F8-43BF-AA02-343EC58376EB}" dt="2023-12-14T14:20:49.741" v="93"/>
          <ac:graphicFrameMkLst>
            <pc:docMk/>
            <pc:sldMk cId="766479562" sldId="264"/>
            <ac:graphicFrameMk id="5" creationId="{5E4612F7-68C6-57CA-E918-38EF641F73CF}"/>
          </ac:graphicFrameMkLst>
        </pc:graphicFrameChg>
      </pc:sldChg>
    </pc:docChg>
  </pc:docChgLst>
  <pc:docChgLst>
    <pc:chgData name="Gudka, Dawna" userId="S::gudka_d@cde.state.co.us::823cceae-331b-41d6-9a63-34ad6d1db55c" providerId="AD" clId="Web-{176BE91E-FE7F-EC53-65D6-DD6BFB52E58C}"/>
    <pc:docChg chg="modSld sldOrd">
      <pc:chgData name="Gudka, Dawna" userId="S::gudka_d@cde.state.co.us::823cceae-331b-41d6-9a63-34ad6d1db55c" providerId="AD" clId="Web-{176BE91E-FE7F-EC53-65D6-DD6BFB52E58C}" dt="2024-01-04T05:30:57.158" v="42"/>
      <pc:docMkLst>
        <pc:docMk/>
      </pc:docMkLst>
      <pc:sldChg chg="ord">
        <pc:chgData name="Gudka, Dawna" userId="S::gudka_d@cde.state.co.us::823cceae-331b-41d6-9a63-34ad6d1db55c" providerId="AD" clId="Web-{176BE91E-FE7F-EC53-65D6-DD6BFB52E58C}" dt="2024-01-04T05:30:57.158" v="42"/>
        <pc:sldMkLst>
          <pc:docMk/>
          <pc:sldMk cId="86511955" sldId="5129"/>
        </pc:sldMkLst>
      </pc:sldChg>
      <pc:sldChg chg="addSp delSp modSp">
        <pc:chgData name="Gudka, Dawna" userId="S::gudka_d@cde.state.co.us::823cceae-331b-41d6-9a63-34ad6d1db55c" providerId="AD" clId="Web-{176BE91E-FE7F-EC53-65D6-DD6BFB52E58C}" dt="2024-01-04T05:27:45.935" v="26"/>
        <pc:sldMkLst>
          <pc:docMk/>
          <pc:sldMk cId="1641238302" sldId="5130"/>
        </pc:sldMkLst>
        <pc:picChg chg="add del mod">
          <ac:chgData name="Gudka, Dawna" userId="S::gudka_d@cde.state.co.us::823cceae-331b-41d6-9a63-34ad6d1db55c" providerId="AD" clId="Web-{176BE91E-FE7F-EC53-65D6-DD6BFB52E58C}" dt="2024-01-04T05:26:57.228" v="22"/>
          <ac:picMkLst>
            <pc:docMk/>
            <pc:sldMk cId="1641238302" sldId="5130"/>
            <ac:picMk id="5" creationId="{CBDC8EF4-F825-E2B9-1B59-3638A3060B47}"/>
          </ac:picMkLst>
        </pc:picChg>
        <pc:picChg chg="mod">
          <ac:chgData name="Gudka, Dawna" userId="S::gudka_d@cde.state.co.us::823cceae-331b-41d6-9a63-34ad6d1db55c" providerId="AD" clId="Web-{176BE91E-FE7F-EC53-65D6-DD6BFB52E58C}" dt="2024-01-04T05:27:45.935" v="26"/>
          <ac:picMkLst>
            <pc:docMk/>
            <pc:sldMk cId="1641238302" sldId="5130"/>
            <ac:picMk id="7" creationId="{EA362E26-3B3E-2C7A-39B4-37580831ADF8}"/>
          </ac:picMkLst>
        </pc:picChg>
      </pc:sldChg>
      <pc:sldChg chg="modSp ord">
        <pc:chgData name="Gudka, Dawna" userId="S::gudka_d@cde.state.co.us::823cceae-331b-41d6-9a63-34ad6d1db55c" providerId="AD" clId="Web-{176BE91E-FE7F-EC53-65D6-DD6BFB52E58C}" dt="2024-01-04T05:30:53.314" v="41" actId="20577"/>
        <pc:sldMkLst>
          <pc:docMk/>
          <pc:sldMk cId="3444278999" sldId="5210"/>
        </pc:sldMkLst>
        <pc:spChg chg="mod">
          <ac:chgData name="Gudka, Dawna" userId="S::gudka_d@cde.state.co.us::823cceae-331b-41d6-9a63-34ad6d1db55c" providerId="AD" clId="Web-{176BE91E-FE7F-EC53-65D6-DD6BFB52E58C}" dt="2024-01-04T05:30:53.314" v="41" actId="20577"/>
          <ac:spMkLst>
            <pc:docMk/>
            <pc:sldMk cId="3444278999" sldId="5210"/>
            <ac:spMk id="5" creationId="{98D497D5-4150-9FE4-6ECD-20DE51B4C0E8}"/>
          </ac:spMkLst>
        </pc:spChg>
      </pc:sldChg>
      <pc:sldChg chg="modSp">
        <pc:chgData name="Gudka, Dawna" userId="S::gudka_d@cde.state.co.us::823cceae-331b-41d6-9a63-34ad6d1db55c" providerId="AD" clId="Web-{176BE91E-FE7F-EC53-65D6-DD6BFB52E58C}" dt="2024-01-04T05:27:38.995" v="24"/>
        <pc:sldMkLst>
          <pc:docMk/>
          <pc:sldMk cId="1919184917" sldId="5212"/>
        </pc:sldMkLst>
        <pc:spChg chg="ord">
          <ac:chgData name="Gudka, Dawna" userId="S::gudka_d@cde.state.co.us::823cceae-331b-41d6-9a63-34ad6d1db55c" providerId="AD" clId="Web-{176BE91E-FE7F-EC53-65D6-DD6BFB52E58C}" dt="2024-01-04T05:25:56.008" v="20"/>
          <ac:spMkLst>
            <pc:docMk/>
            <pc:sldMk cId="1919184917" sldId="5212"/>
            <ac:spMk id="2" creationId="{3F3E8CBF-CB66-8476-0868-7968788510E8}"/>
          </ac:spMkLst>
        </pc:spChg>
        <pc:spChg chg="ord">
          <ac:chgData name="Gudka, Dawna" userId="S::gudka_d@cde.state.co.us::823cceae-331b-41d6-9a63-34ad6d1db55c" providerId="AD" clId="Web-{176BE91E-FE7F-EC53-65D6-DD6BFB52E58C}" dt="2024-01-04T05:25:21.054" v="5"/>
          <ac:spMkLst>
            <pc:docMk/>
            <pc:sldMk cId="1919184917" sldId="5212"/>
            <ac:spMk id="4" creationId="{62A9D9FB-5490-4D6B-02E0-89222454E7E8}"/>
          </ac:spMkLst>
        </pc:spChg>
        <pc:spChg chg="ord">
          <ac:chgData name="Gudka, Dawna" userId="S::gudka_d@cde.state.co.us::823cceae-331b-41d6-9a63-34ad6d1db55c" providerId="AD" clId="Web-{176BE91E-FE7F-EC53-65D6-DD6BFB52E58C}" dt="2024-01-04T05:25:26.679" v="10"/>
          <ac:spMkLst>
            <pc:docMk/>
            <pc:sldMk cId="1919184917" sldId="5212"/>
            <ac:spMk id="10" creationId="{7E3B2058-306E-2137-0956-46DE6769658F}"/>
          </ac:spMkLst>
        </pc:spChg>
        <pc:picChg chg="ord">
          <ac:chgData name="Gudka, Dawna" userId="S::gudka_d@cde.state.co.us::823cceae-331b-41d6-9a63-34ad6d1db55c" providerId="AD" clId="Web-{176BE91E-FE7F-EC53-65D6-DD6BFB52E58C}" dt="2024-01-04T05:25:48.617" v="19"/>
          <ac:picMkLst>
            <pc:docMk/>
            <pc:sldMk cId="1919184917" sldId="5212"/>
            <ac:picMk id="5" creationId="{60AA711A-BBD9-5E79-0F67-6FBA8E8440B4}"/>
          </ac:picMkLst>
        </pc:picChg>
        <pc:picChg chg="ord">
          <ac:chgData name="Gudka, Dawna" userId="S::gudka_d@cde.state.co.us::823cceae-331b-41d6-9a63-34ad6d1db55c" providerId="AD" clId="Web-{176BE91E-FE7F-EC53-65D6-DD6BFB52E58C}" dt="2024-01-04T05:25:34.008" v="14"/>
          <ac:picMkLst>
            <pc:docMk/>
            <pc:sldMk cId="1919184917" sldId="5212"/>
            <ac:picMk id="8" creationId="{14F1015C-2284-3ECB-5484-CEDAE16E6EE7}"/>
          </ac:picMkLst>
        </pc:picChg>
        <pc:picChg chg="mod ord">
          <ac:chgData name="Gudka, Dawna" userId="S::gudka_d@cde.state.co.us::823cceae-331b-41d6-9a63-34ad6d1db55c" providerId="AD" clId="Web-{176BE91E-FE7F-EC53-65D6-DD6BFB52E58C}" dt="2024-01-04T05:27:38.995" v="24"/>
          <ac:picMkLst>
            <pc:docMk/>
            <pc:sldMk cId="1919184917" sldId="5212"/>
            <ac:picMk id="9" creationId="{0A4A6CCC-58E1-6890-D28A-9487ED86FA62}"/>
          </ac:picMkLst>
        </pc:picChg>
      </pc:sldChg>
    </pc:docChg>
  </pc:docChgLst>
  <pc:docChgLst>
    <pc:chgData name="Gudka, Dawna" userId="823cceae-331b-41d6-9a63-34ad6d1db55c" providerId="ADAL" clId="{47115925-53F2-4BED-BF98-EE51145DADC2}"/>
    <pc:docChg chg="custSel addSld modSld">
      <pc:chgData name="Gudka, Dawna" userId="823cceae-331b-41d6-9a63-34ad6d1db55c" providerId="ADAL" clId="{47115925-53F2-4BED-BF98-EE51145DADC2}" dt="2023-11-30T14:20:06.221" v="1199" actId="113"/>
      <pc:docMkLst>
        <pc:docMk/>
      </pc:docMkLst>
      <pc:sldChg chg="modSp mod">
        <pc:chgData name="Gudka, Dawna" userId="823cceae-331b-41d6-9a63-34ad6d1db55c" providerId="ADAL" clId="{47115925-53F2-4BED-BF98-EE51145DADC2}" dt="2023-11-30T13:54:14.159" v="121" actId="6549"/>
        <pc:sldMkLst>
          <pc:docMk/>
          <pc:sldMk cId="1847781319" sldId="263"/>
        </pc:sldMkLst>
        <pc:graphicFrameChg chg="modGraphic">
          <ac:chgData name="Gudka, Dawna" userId="823cceae-331b-41d6-9a63-34ad6d1db55c" providerId="ADAL" clId="{47115925-53F2-4BED-BF98-EE51145DADC2}" dt="2023-11-30T13:54:14.159" v="121" actId="6549"/>
          <ac:graphicFrameMkLst>
            <pc:docMk/>
            <pc:sldMk cId="1847781319" sldId="263"/>
            <ac:graphicFrameMk id="7" creationId="{2864BB53-F741-4FFC-0348-1AC10AD60EEB}"/>
          </ac:graphicFrameMkLst>
        </pc:graphicFrameChg>
      </pc:sldChg>
      <pc:sldChg chg="modSp mod">
        <pc:chgData name="Gudka, Dawna" userId="823cceae-331b-41d6-9a63-34ad6d1db55c" providerId="ADAL" clId="{47115925-53F2-4BED-BF98-EE51145DADC2}" dt="2023-11-30T13:53:58.193" v="89" actId="20577"/>
        <pc:sldMkLst>
          <pc:docMk/>
          <pc:sldMk cId="766479562" sldId="264"/>
        </pc:sldMkLst>
        <pc:graphicFrameChg chg="modGraphic">
          <ac:chgData name="Gudka, Dawna" userId="823cceae-331b-41d6-9a63-34ad6d1db55c" providerId="ADAL" clId="{47115925-53F2-4BED-BF98-EE51145DADC2}" dt="2023-11-30T13:53:58.193" v="89" actId="20577"/>
          <ac:graphicFrameMkLst>
            <pc:docMk/>
            <pc:sldMk cId="766479562" sldId="264"/>
            <ac:graphicFrameMk id="5" creationId="{5E4612F7-68C6-57CA-E918-38EF641F73CF}"/>
          </ac:graphicFrameMkLst>
        </pc:graphicFrameChg>
      </pc:sldChg>
      <pc:sldChg chg="addSp delSp modSp mod">
        <pc:chgData name="Gudka, Dawna" userId="823cceae-331b-41d6-9a63-34ad6d1db55c" providerId="ADAL" clId="{47115925-53F2-4BED-BF98-EE51145DADC2}" dt="2023-11-30T14:17:31.749" v="1192" actId="13244"/>
        <pc:sldMkLst>
          <pc:docMk/>
          <pc:sldMk cId="1203091542" sldId="5183"/>
        </pc:sldMkLst>
        <pc:spChg chg="mod">
          <ac:chgData name="Gudka, Dawna" userId="823cceae-331b-41d6-9a63-34ad6d1db55c" providerId="ADAL" clId="{47115925-53F2-4BED-BF98-EE51145DADC2}" dt="2023-11-30T13:57:39.592" v="430" actId="14100"/>
          <ac:spMkLst>
            <pc:docMk/>
            <pc:sldMk cId="1203091542" sldId="5183"/>
            <ac:spMk id="10" creationId="{F0AE6A20-E9CA-6A31-374B-1CD7929B79AB}"/>
          </ac:spMkLst>
        </pc:spChg>
        <pc:picChg chg="add mod ord">
          <ac:chgData name="Gudka, Dawna" userId="823cceae-331b-41d6-9a63-34ad6d1db55c" providerId="ADAL" clId="{47115925-53F2-4BED-BF98-EE51145DADC2}" dt="2023-11-30T14:17:31.749" v="1192" actId="13244"/>
          <ac:picMkLst>
            <pc:docMk/>
            <pc:sldMk cId="1203091542" sldId="5183"/>
            <ac:picMk id="7" creationId="{A605FD84-2ECC-1B56-ECA7-D42FA0051734}"/>
          </ac:picMkLst>
        </pc:picChg>
        <pc:picChg chg="del">
          <ac:chgData name="Gudka, Dawna" userId="823cceae-331b-41d6-9a63-34ad6d1db55c" providerId="ADAL" clId="{47115925-53F2-4BED-BF98-EE51145DADC2}" dt="2023-11-30T13:56:24.080" v="349" actId="478"/>
          <ac:picMkLst>
            <pc:docMk/>
            <pc:sldMk cId="1203091542" sldId="5183"/>
            <ac:picMk id="9" creationId="{6B07CFC2-9771-0826-2619-A54D6D397B55}"/>
          </ac:picMkLst>
        </pc:picChg>
      </pc:sldChg>
      <pc:sldChg chg="addSp modSp mod">
        <pc:chgData name="Gudka, Dawna" userId="823cceae-331b-41d6-9a63-34ad6d1db55c" providerId="ADAL" clId="{47115925-53F2-4BED-BF98-EE51145DADC2}" dt="2023-11-30T14:18:28.059" v="1197" actId="13244"/>
        <pc:sldMkLst>
          <pc:docMk/>
          <pc:sldMk cId="2419829986" sldId="5190"/>
        </pc:sldMkLst>
        <pc:spChg chg="mod">
          <ac:chgData name="Gudka, Dawna" userId="823cceae-331b-41d6-9a63-34ad6d1db55c" providerId="ADAL" clId="{47115925-53F2-4BED-BF98-EE51145DADC2}" dt="2023-11-30T14:03:33.871" v="617" actId="6549"/>
          <ac:spMkLst>
            <pc:docMk/>
            <pc:sldMk cId="2419829986" sldId="5190"/>
            <ac:spMk id="3" creationId="{DD20B199-F895-4243-DDF3-4CAF9325668F}"/>
          </ac:spMkLst>
        </pc:spChg>
        <pc:spChg chg="ord">
          <ac:chgData name="Gudka, Dawna" userId="823cceae-331b-41d6-9a63-34ad6d1db55c" providerId="ADAL" clId="{47115925-53F2-4BED-BF98-EE51145DADC2}" dt="2023-11-30T14:18:04.669" v="1196" actId="13244"/>
          <ac:spMkLst>
            <pc:docMk/>
            <pc:sldMk cId="2419829986" sldId="5190"/>
            <ac:spMk id="4" creationId="{3863302C-2C46-D166-7BFB-A134B8BC7D44}"/>
          </ac:spMkLst>
        </pc:spChg>
        <pc:spChg chg="ord">
          <ac:chgData name="Gudka, Dawna" userId="823cceae-331b-41d6-9a63-34ad6d1db55c" providerId="ADAL" clId="{47115925-53F2-4BED-BF98-EE51145DADC2}" dt="2023-11-30T14:17:52.846" v="1194" actId="13244"/>
          <ac:spMkLst>
            <pc:docMk/>
            <pc:sldMk cId="2419829986" sldId="5190"/>
            <ac:spMk id="5" creationId="{4E30A165-CF4C-BADD-F27D-163BA3D45092}"/>
          </ac:spMkLst>
        </pc:spChg>
        <pc:spChg chg="ord">
          <ac:chgData name="Gudka, Dawna" userId="823cceae-331b-41d6-9a63-34ad6d1db55c" providerId="ADAL" clId="{47115925-53F2-4BED-BF98-EE51145DADC2}" dt="2023-11-30T14:17:56.167" v="1195" actId="13244"/>
          <ac:spMkLst>
            <pc:docMk/>
            <pc:sldMk cId="2419829986" sldId="5190"/>
            <ac:spMk id="6" creationId="{01AE076C-8371-8AAA-7CD6-9474586567B9}"/>
          </ac:spMkLst>
        </pc:spChg>
        <pc:picChg chg="add mod ord">
          <ac:chgData name="Gudka, Dawna" userId="823cceae-331b-41d6-9a63-34ad6d1db55c" providerId="ADAL" clId="{47115925-53F2-4BED-BF98-EE51145DADC2}" dt="2023-11-30T14:18:28.059" v="1197" actId="13244"/>
          <ac:picMkLst>
            <pc:docMk/>
            <pc:sldMk cId="2419829986" sldId="5190"/>
            <ac:picMk id="9" creationId="{017B6664-E6F0-F5EC-23F4-337E7626AFC5}"/>
          </ac:picMkLst>
        </pc:picChg>
        <pc:picChg chg="add mod">
          <ac:chgData name="Gudka, Dawna" userId="823cceae-331b-41d6-9a63-34ad6d1db55c" providerId="ADAL" clId="{47115925-53F2-4BED-BF98-EE51145DADC2}" dt="2023-11-30T14:17:03.331" v="1191" actId="962"/>
          <ac:picMkLst>
            <pc:docMk/>
            <pc:sldMk cId="2419829986" sldId="5190"/>
            <ac:picMk id="11" creationId="{D7EB7A3C-7230-7723-3EC6-E2A6470932B6}"/>
          </ac:picMkLst>
        </pc:picChg>
      </pc:sldChg>
      <pc:sldChg chg="modSp mod">
        <pc:chgData name="Gudka, Dawna" userId="823cceae-331b-41d6-9a63-34ad6d1db55c" providerId="ADAL" clId="{47115925-53F2-4BED-BF98-EE51145DADC2}" dt="2023-11-30T14:20:06.221" v="1199" actId="113"/>
        <pc:sldMkLst>
          <pc:docMk/>
          <pc:sldMk cId="3924480019" sldId="5191"/>
        </pc:sldMkLst>
        <pc:spChg chg="mod">
          <ac:chgData name="Gudka, Dawna" userId="823cceae-331b-41d6-9a63-34ad6d1db55c" providerId="ADAL" clId="{47115925-53F2-4BED-BF98-EE51145DADC2}" dt="2023-11-30T14:20:06.221" v="1199" actId="113"/>
          <ac:spMkLst>
            <pc:docMk/>
            <pc:sldMk cId="3924480019" sldId="5191"/>
            <ac:spMk id="3" creationId="{BD733E22-1F82-7B3B-A6D3-6CC1761B825B}"/>
          </ac:spMkLst>
        </pc:spChg>
      </pc:sldChg>
      <pc:sldChg chg="addSp delSp modSp add mod">
        <pc:chgData name="Gudka, Dawna" userId="823cceae-331b-41d6-9a63-34ad6d1db55c" providerId="ADAL" clId="{47115925-53F2-4BED-BF98-EE51145DADC2}" dt="2023-11-30T14:16:11.590" v="995" actId="962"/>
        <pc:sldMkLst>
          <pc:docMk/>
          <pc:sldMk cId="2231111576" sldId="5211"/>
        </pc:sldMkLst>
        <pc:spChg chg="mod">
          <ac:chgData name="Gudka, Dawna" userId="823cceae-331b-41d6-9a63-34ad6d1db55c" providerId="ADAL" clId="{47115925-53F2-4BED-BF98-EE51145DADC2}" dt="2023-11-30T14:07:26.106" v="766" actId="20577"/>
          <ac:spMkLst>
            <pc:docMk/>
            <pc:sldMk cId="2231111576" sldId="5211"/>
            <ac:spMk id="2" creationId="{4D0C3ACB-A4D9-E755-BE64-62BEF6873D63}"/>
          </ac:spMkLst>
        </pc:spChg>
        <pc:spChg chg="del">
          <ac:chgData name="Gudka, Dawna" userId="823cceae-331b-41d6-9a63-34ad6d1db55c" providerId="ADAL" clId="{47115925-53F2-4BED-BF98-EE51145DADC2}" dt="2023-11-30T14:06:58.852" v="631" actId="478"/>
          <ac:spMkLst>
            <pc:docMk/>
            <pc:sldMk cId="2231111576" sldId="5211"/>
            <ac:spMk id="8" creationId="{DE5C4A2B-F5E0-7E1A-2388-0EFDB8227FCF}"/>
          </ac:spMkLst>
        </pc:spChg>
        <pc:spChg chg="del">
          <ac:chgData name="Gudka, Dawna" userId="823cceae-331b-41d6-9a63-34ad6d1db55c" providerId="ADAL" clId="{47115925-53F2-4BED-BF98-EE51145DADC2}" dt="2023-11-30T14:07:01.188" v="632" actId="478"/>
          <ac:spMkLst>
            <pc:docMk/>
            <pc:sldMk cId="2231111576" sldId="5211"/>
            <ac:spMk id="9" creationId="{26E44831-7B99-2222-44C8-7D0ECCE59F7F}"/>
          </ac:spMkLst>
        </pc:spChg>
        <pc:spChg chg="add del mod">
          <ac:chgData name="Gudka, Dawna" userId="823cceae-331b-41d6-9a63-34ad6d1db55c" providerId="ADAL" clId="{47115925-53F2-4BED-BF98-EE51145DADC2}" dt="2023-11-30T14:06:51.464" v="629" actId="478"/>
          <ac:spMkLst>
            <pc:docMk/>
            <pc:sldMk cId="2231111576" sldId="5211"/>
            <ac:spMk id="11" creationId="{4B3878BC-7C52-C4F0-033F-823FDAF07E2C}"/>
          </ac:spMkLst>
        </pc:spChg>
        <pc:picChg chg="del">
          <ac:chgData name="Gudka, Dawna" userId="823cceae-331b-41d6-9a63-34ad6d1db55c" providerId="ADAL" clId="{47115925-53F2-4BED-BF98-EE51145DADC2}" dt="2023-11-30T14:06:43.619" v="628" actId="478"/>
          <ac:picMkLst>
            <pc:docMk/>
            <pc:sldMk cId="2231111576" sldId="5211"/>
            <ac:picMk id="3" creationId="{4AC1240C-FC22-75F0-7155-CD5844794BA7}"/>
          </ac:picMkLst>
        </pc:picChg>
        <pc:picChg chg="del">
          <ac:chgData name="Gudka, Dawna" userId="823cceae-331b-41d6-9a63-34ad6d1db55c" providerId="ADAL" clId="{47115925-53F2-4BED-BF98-EE51145DADC2}" dt="2023-11-30T14:06:53.943" v="630" actId="478"/>
          <ac:picMkLst>
            <pc:docMk/>
            <pc:sldMk cId="2231111576" sldId="5211"/>
            <ac:picMk id="7" creationId="{88529F2A-5197-52AD-ECF7-E9731F643E80}"/>
          </ac:picMkLst>
        </pc:picChg>
        <pc:picChg chg="add del mod">
          <ac:chgData name="Gudka, Dawna" userId="823cceae-331b-41d6-9a63-34ad6d1db55c" providerId="ADAL" clId="{47115925-53F2-4BED-BF98-EE51145DADC2}" dt="2023-11-30T14:14:24.356" v="769" actId="478"/>
          <ac:picMkLst>
            <pc:docMk/>
            <pc:sldMk cId="2231111576" sldId="5211"/>
            <ac:picMk id="13" creationId="{91F627D1-5CAA-FDF9-95FA-FDDCAE5F0852}"/>
          </ac:picMkLst>
        </pc:picChg>
        <pc:picChg chg="add mod">
          <ac:chgData name="Gudka, Dawna" userId="823cceae-331b-41d6-9a63-34ad6d1db55c" providerId="ADAL" clId="{47115925-53F2-4BED-BF98-EE51145DADC2}" dt="2023-11-30T14:16:11.590" v="995" actId="962"/>
          <ac:picMkLst>
            <pc:docMk/>
            <pc:sldMk cId="2231111576" sldId="5211"/>
            <ac:picMk id="1026" creationId="{2CAD5669-AF66-5B03-0373-7966C15BFC27}"/>
          </ac:picMkLst>
        </pc:picChg>
      </pc:sldChg>
    </pc:docChg>
  </pc:docChgLst>
  <pc:docChgLst>
    <pc:chgData name="Tribbett, Jessica" userId="S::tribbett_jessica@cde.state.co.us::b8af59d7-a86d-4166-a022-d856dc24c475" providerId="AD" clId="Web-{E4E95BF2-AC57-2DB3-E6DF-A76FCE1C3103}"/>
    <pc:docChg chg="modSld">
      <pc:chgData name="Tribbett, Jessica" userId="S::tribbett_jessica@cde.state.co.us::b8af59d7-a86d-4166-a022-d856dc24c475" providerId="AD" clId="Web-{E4E95BF2-AC57-2DB3-E6DF-A76FCE1C3103}" dt="2023-11-30T13:35:06.059" v="77" actId="20577"/>
      <pc:docMkLst>
        <pc:docMk/>
      </pc:docMkLst>
      <pc:sldChg chg="addSp delSp modSp">
        <pc:chgData name="Tribbett, Jessica" userId="S::tribbett_jessica@cde.state.co.us::b8af59d7-a86d-4166-a022-d856dc24c475" providerId="AD" clId="Web-{E4E95BF2-AC57-2DB3-E6DF-A76FCE1C3103}" dt="2023-11-30T13:35:06.059" v="77" actId="20577"/>
        <pc:sldMkLst>
          <pc:docMk/>
          <pc:sldMk cId="1667568664" sldId="5201"/>
        </pc:sldMkLst>
        <pc:spChg chg="mod">
          <ac:chgData name="Tribbett, Jessica" userId="S::tribbett_jessica@cde.state.co.us::b8af59d7-a86d-4166-a022-d856dc24c475" providerId="AD" clId="Web-{E4E95BF2-AC57-2DB3-E6DF-A76FCE1C3103}" dt="2023-11-30T13:33:38.400" v="19" actId="20577"/>
          <ac:spMkLst>
            <pc:docMk/>
            <pc:sldMk cId="1667568664" sldId="5201"/>
            <ac:spMk id="2" creationId="{376FAC2A-85E2-503D-0C48-A21D7E04E782}"/>
          </ac:spMkLst>
        </pc:spChg>
        <pc:spChg chg="del">
          <ac:chgData name="Tribbett, Jessica" userId="S::tribbett_jessica@cde.state.co.us::b8af59d7-a86d-4166-a022-d856dc24c475" providerId="AD" clId="Web-{E4E95BF2-AC57-2DB3-E6DF-A76FCE1C3103}" dt="2023-11-30T13:32:23.711" v="9"/>
          <ac:spMkLst>
            <pc:docMk/>
            <pc:sldMk cId="1667568664" sldId="5201"/>
            <ac:spMk id="8" creationId="{6F92FA01-BF8B-3214-2845-A58119FB937E}"/>
          </ac:spMkLst>
        </pc:spChg>
        <pc:spChg chg="add del mod">
          <ac:chgData name="Tribbett, Jessica" userId="S::tribbett_jessica@cde.state.co.us::b8af59d7-a86d-4166-a022-d856dc24c475" providerId="AD" clId="Web-{E4E95BF2-AC57-2DB3-E6DF-A76FCE1C3103}" dt="2023-11-30T13:33:43.572" v="20"/>
          <ac:spMkLst>
            <pc:docMk/>
            <pc:sldMk cId="1667568664" sldId="5201"/>
            <ac:spMk id="9" creationId="{EEE6747F-E85A-F943-8881-7E627424D3DB}"/>
          </ac:spMkLst>
        </pc:spChg>
        <pc:spChg chg="add mod">
          <ac:chgData name="Tribbett, Jessica" userId="S::tribbett_jessica@cde.state.co.us::b8af59d7-a86d-4166-a022-d856dc24c475" providerId="AD" clId="Web-{E4E95BF2-AC57-2DB3-E6DF-A76FCE1C3103}" dt="2023-11-30T13:35:06.059" v="77" actId="20577"/>
          <ac:spMkLst>
            <pc:docMk/>
            <pc:sldMk cId="1667568664" sldId="5201"/>
            <ac:spMk id="10" creationId="{2F95A737-6829-D9EB-1980-4103B233FA83}"/>
          </ac:spMkLst>
        </pc:spChg>
        <pc:picChg chg="del">
          <ac:chgData name="Tribbett, Jessica" userId="S::tribbett_jessica@cde.state.co.us::b8af59d7-a86d-4166-a022-d856dc24c475" providerId="AD" clId="Web-{E4E95BF2-AC57-2DB3-E6DF-A76FCE1C3103}" dt="2023-11-30T13:32:05.820" v="0"/>
          <ac:picMkLst>
            <pc:docMk/>
            <pc:sldMk cId="1667568664" sldId="5201"/>
            <ac:picMk id="3" creationId="{EAF1BCF2-0C5F-9328-5AB9-965FBC10A107}"/>
          </ac:picMkLst>
        </pc:picChg>
        <pc:picChg chg="add mod">
          <ac:chgData name="Tribbett, Jessica" userId="S::tribbett_jessica@cde.state.co.us::b8af59d7-a86d-4166-a022-d856dc24c475" providerId="AD" clId="Web-{E4E95BF2-AC57-2DB3-E6DF-A76FCE1C3103}" dt="2023-11-30T13:33:49.776" v="21" actId="1076"/>
          <ac:picMkLst>
            <pc:docMk/>
            <pc:sldMk cId="1667568664" sldId="5201"/>
            <ac:picMk id="5" creationId="{9B6B56FD-CECD-F8B0-9A71-166BE3488833}"/>
          </ac:picMkLst>
        </pc:picChg>
      </pc:sldChg>
    </pc:docChg>
  </pc:docChgLst>
  <pc:docChgLst>
    <pc:chgData name="Heitman, Lindsey" userId="a9773a47-99d2-4599-9377-6d37e9ec0bd3" providerId="ADAL" clId="{86D7C042-493E-46AA-8F66-73728F76CD76}"/>
    <pc:docChg chg="undo custSel addSld delSld modSld">
      <pc:chgData name="Heitman, Lindsey" userId="a9773a47-99d2-4599-9377-6d37e9ec0bd3" providerId="ADAL" clId="{86D7C042-493E-46AA-8F66-73728F76CD76}" dt="2023-12-07T14:06:41.148" v="283" actId="20577"/>
      <pc:docMkLst>
        <pc:docMk/>
      </pc:docMkLst>
      <pc:sldChg chg="modSp mod">
        <pc:chgData name="Heitman, Lindsey" userId="a9773a47-99d2-4599-9377-6d37e9ec0bd3" providerId="ADAL" clId="{86D7C042-493E-46AA-8F66-73728F76CD76}" dt="2023-12-07T13:57:56.528" v="17" actId="20577"/>
        <pc:sldMkLst>
          <pc:docMk/>
          <pc:sldMk cId="766479562" sldId="264"/>
        </pc:sldMkLst>
        <pc:graphicFrameChg chg="modGraphic">
          <ac:chgData name="Heitman, Lindsey" userId="a9773a47-99d2-4599-9377-6d37e9ec0bd3" providerId="ADAL" clId="{86D7C042-493E-46AA-8F66-73728F76CD76}" dt="2023-12-07T13:57:56.528" v="17" actId="20577"/>
          <ac:graphicFrameMkLst>
            <pc:docMk/>
            <pc:sldMk cId="766479562" sldId="264"/>
            <ac:graphicFrameMk id="5" creationId="{5E4612F7-68C6-57CA-E918-38EF641F73CF}"/>
          </ac:graphicFrameMkLst>
        </pc:graphicFrameChg>
      </pc:sldChg>
      <pc:sldChg chg="del">
        <pc:chgData name="Heitman, Lindsey" userId="a9773a47-99d2-4599-9377-6d37e9ec0bd3" providerId="ADAL" clId="{86D7C042-493E-46AA-8F66-73728F76CD76}" dt="2023-12-07T14:00:06.803" v="19" actId="2696"/>
        <pc:sldMkLst>
          <pc:docMk/>
          <pc:sldMk cId="2417891496" sldId="5204"/>
        </pc:sldMkLst>
      </pc:sldChg>
      <pc:sldChg chg="del">
        <pc:chgData name="Heitman, Lindsey" userId="a9773a47-99d2-4599-9377-6d37e9ec0bd3" providerId="ADAL" clId="{86D7C042-493E-46AA-8F66-73728F76CD76}" dt="2023-12-07T14:02:11.236" v="121" actId="2696"/>
        <pc:sldMkLst>
          <pc:docMk/>
          <pc:sldMk cId="3420647800" sldId="5207"/>
        </pc:sldMkLst>
      </pc:sldChg>
      <pc:sldChg chg="del">
        <pc:chgData name="Heitman, Lindsey" userId="a9773a47-99d2-4599-9377-6d37e9ec0bd3" providerId="ADAL" clId="{86D7C042-493E-46AA-8F66-73728F76CD76}" dt="2023-12-07T14:02:11.236" v="121" actId="2696"/>
        <pc:sldMkLst>
          <pc:docMk/>
          <pc:sldMk cId="1227654307" sldId="5208"/>
        </pc:sldMkLst>
      </pc:sldChg>
      <pc:sldChg chg="modSp add mod">
        <pc:chgData name="Heitman, Lindsey" userId="a9773a47-99d2-4599-9377-6d37e9ec0bd3" providerId="ADAL" clId="{86D7C042-493E-46AA-8F66-73728F76CD76}" dt="2023-12-07T14:01:24.392" v="118" actId="20577"/>
        <pc:sldMkLst>
          <pc:docMk/>
          <pc:sldMk cId="3843539797" sldId="5213"/>
        </pc:sldMkLst>
        <pc:spChg chg="mod">
          <ac:chgData name="Heitman, Lindsey" userId="a9773a47-99d2-4599-9377-6d37e9ec0bd3" providerId="ADAL" clId="{86D7C042-493E-46AA-8F66-73728F76CD76}" dt="2023-12-07T14:01:24.392" v="118" actId="20577"/>
          <ac:spMkLst>
            <pc:docMk/>
            <pc:sldMk cId="3843539797" sldId="5213"/>
            <ac:spMk id="3" creationId="{D07CAB23-126A-E475-F5F4-CB0FD2F88469}"/>
          </ac:spMkLst>
        </pc:spChg>
      </pc:sldChg>
      <pc:sldChg chg="addSp modSp add mod">
        <pc:chgData name="Heitman, Lindsey" userId="a9773a47-99d2-4599-9377-6d37e9ec0bd3" providerId="ADAL" clId="{86D7C042-493E-46AA-8F66-73728F76CD76}" dt="2023-12-07T14:06:22.025" v="245" actId="207"/>
        <pc:sldMkLst>
          <pc:docMk/>
          <pc:sldMk cId="2144501160" sldId="5214"/>
        </pc:sldMkLst>
        <pc:spChg chg="add mod">
          <ac:chgData name="Heitman, Lindsey" userId="a9773a47-99d2-4599-9377-6d37e9ec0bd3" providerId="ADAL" clId="{86D7C042-493E-46AA-8F66-73728F76CD76}" dt="2023-12-07T14:04:11.371" v="151"/>
          <ac:spMkLst>
            <pc:docMk/>
            <pc:sldMk cId="2144501160" sldId="5214"/>
            <ac:spMk id="3" creationId="{312471E4-87F6-88E4-AADD-6CA5CF9A61AA}"/>
          </ac:spMkLst>
        </pc:spChg>
        <pc:spChg chg="mod">
          <ac:chgData name="Heitman, Lindsey" userId="a9773a47-99d2-4599-9377-6d37e9ec0bd3" providerId="ADAL" clId="{86D7C042-493E-46AA-8F66-73728F76CD76}" dt="2023-12-07T14:06:22.025" v="245" actId="207"/>
          <ac:spMkLst>
            <pc:docMk/>
            <pc:sldMk cId="2144501160" sldId="5214"/>
            <ac:spMk id="4" creationId="{00000000-0000-0000-0000-000000000000}"/>
          </ac:spMkLst>
        </pc:spChg>
        <pc:spChg chg="add mod">
          <ac:chgData name="Heitman, Lindsey" userId="a9773a47-99d2-4599-9377-6d37e9ec0bd3" providerId="ADAL" clId="{86D7C042-493E-46AA-8F66-73728F76CD76}" dt="2023-12-07T14:04:20.580" v="152"/>
          <ac:spMkLst>
            <pc:docMk/>
            <pc:sldMk cId="2144501160" sldId="5214"/>
            <ac:spMk id="6" creationId="{7E698EE2-F28A-3F16-65BF-25AD1F3CFD38}"/>
          </ac:spMkLst>
        </pc:spChg>
      </pc:sldChg>
      <pc:sldChg chg="addSp modSp add mod">
        <pc:chgData name="Heitman, Lindsey" userId="a9773a47-99d2-4599-9377-6d37e9ec0bd3" providerId="ADAL" clId="{86D7C042-493E-46AA-8F66-73728F76CD76}" dt="2023-12-07T14:06:41.148" v="283" actId="20577"/>
        <pc:sldMkLst>
          <pc:docMk/>
          <pc:sldMk cId="4126811432" sldId="5215"/>
        </pc:sldMkLst>
        <pc:spChg chg="mod">
          <ac:chgData name="Heitman, Lindsey" userId="a9773a47-99d2-4599-9377-6d37e9ec0bd3" providerId="ADAL" clId="{86D7C042-493E-46AA-8F66-73728F76CD76}" dt="2023-12-07T14:06:41.148" v="283" actId="20577"/>
          <ac:spMkLst>
            <pc:docMk/>
            <pc:sldMk cId="4126811432" sldId="5215"/>
            <ac:spMk id="2" creationId="{21F96387-3CAB-A6DC-03DE-F8333351934E}"/>
          </ac:spMkLst>
        </pc:spChg>
        <pc:spChg chg="add mod">
          <ac:chgData name="Heitman, Lindsey" userId="a9773a47-99d2-4599-9377-6d37e9ec0bd3" providerId="ADAL" clId="{86D7C042-493E-46AA-8F66-73728F76CD76}" dt="2023-12-07T14:02:27.025" v="122"/>
          <ac:spMkLst>
            <pc:docMk/>
            <pc:sldMk cId="4126811432" sldId="5215"/>
            <ac:spMk id="3" creationId="{EE768CAF-1413-8FD3-26BD-45F481646E52}"/>
          </ac:spMkLst>
        </pc:spChg>
        <pc:spChg chg="add mod">
          <ac:chgData name="Heitman, Lindsey" userId="a9773a47-99d2-4599-9377-6d37e9ec0bd3" providerId="ADAL" clId="{86D7C042-493E-46AA-8F66-73728F76CD76}" dt="2023-12-07T14:02:35.829" v="123"/>
          <ac:spMkLst>
            <pc:docMk/>
            <pc:sldMk cId="4126811432" sldId="5215"/>
            <ac:spMk id="6" creationId="{C7FA6962-730D-0522-304A-FF72C950C912}"/>
          </ac:spMkLst>
        </pc:spChg>
        <pc:spChg chg="add mod">
          <ac:chgData name="Heitman, Lindsey" userId="a9773a47-99d2-4599-9377-6d37e9ec0bd3" providerId="ADAL" clId="{86D7C042-493E-46AA-8F66-73728F76CD76}" dt="2023-12-07T14:03:12.171" v="126" actId="207"/>
          <ac:spMkLst>
            <pc:docMk/>
            <pc:sldMk cId="4126811432" sldId="5215"/>
            <ac:spMk id="7" creationId="{FD812C35-3880-EE23-E742-FA673534FDAA}"/>
          </ac:spMkLst>
        </pc:spChg>
      </pc:sldChg>
      <pc:sldChg chg="addSp modSp add mod">
        <pc:chgData name="Heitman, Lindsey" userId="a9773a47-99d2-4599-9377-6d37e9ec0bd3" providerId="ADAL" clId="{86D7C042-493E-46AA-8F66-73728F76CD76}" dt="2023-12-07T14:03:56.611" v="150" actId="20577"/>
        <pc:sldMkLst>
          <pc:docMk/>
          <pc:sldMk cId="1344825442" sldId="5216"/>
        </pc:sldMkLst>
        <pc:spChg chg="mod">
          <ac:chgData name="Heitman, Lindsey" userId="a9773a47-99d2-4599-9377-6d37e9ec0bd3" providerId="ADAL" clId="{86D7C042-493E-46AA-8F66-73728F76CD76}" dt="2023-12-07T14:03:56.611" v="150" actId="20577"/>
          <ac:spMkLst>
            <pc:docMk/>
            <pc:sldMk cId="1344825442" sldId="5216"/>
            <ac:spMk id="2" creationId="{00000000-0000-0000-0000-000000000000}"/>
          </ac:spMkLst>
        </pc:spChg>
        <pc:spChg chg="mod">
          <ac:chgData name="Heitman, Lindsey" userId="a9773a47-99d2-4599-9377-6d37e9ec0bd3" providerId="ADAL" clId="{86D7C042-493E-46AA-8F66-73728F76CD76}" dt="2023-12-07T14:03:44.694" v="136" actId="20577"/>
          <ac:spMkLst>
            <pc:docMk/>
            <pc:sldMk cId="1344825442" sldId="5216"/>
            <ac:spMk id="4" creationId="{00000000-0000-0000-0000-000000000000}"/>
          </ac:spMkLst>
        </pc:spChg>
        <pc:spChg chg="add mod">
          <ac:chgData name="Heitman, Lindsey" userId="a9773a47-99d2-4599-9377-6d37e9ec0bd3" providerId="ADAL" clId="{86D7C042-493E-46AA-8F66-73728F76CD76}" dt="2023-12-07T14:03:25.476" v="127"/>
          <ac:spMkLst>
            <pc:docMk/>
            <pc:sldMk cId="1344825442" sldId="5216"/>
            <ac:spMk id="5" creationId="{C89BC97C-389F-FC20-4A1C-3B2F8CA381BE}"/>
          </ac:spMkLst>
        </pc:spChg>
        <pc:spChg chg="add mod">
          <ac:chgData name="Heitman, Lindsey" userId="a9773a47-99d2-4599-9377-6d37e9ec0bd3" providerId="ADAL" clId="{86D7C042-493E-46AA-8F66-73728F76CD76}" dt="2023-12-07T14:03:33.818" v="128"/>
          <ac:spMkLst>
            <pc:docMk/>
            <pc:sldMk cId="1344825442" sldId="5216"/>
            <ac:spMk id="8" creationId="{E6410FCD-0C18-02D5-084B-272A8C254018}"/>
          </ac:spMkLst>
        </pc:spChg>
      </pc:sldChg>
      <pc:sldChg chg="addSp modSp add mod">
        <pc:chgData name="Heitman, Lindsey" userId="a9773a47-99d2-4599-9377-6d37e9ec0bd3" providerId="ADAL" clId="{86D7C042-493E-46AA-8F66-73728F76CD76}" dt="2023-12-07T14:05:57.329" v="204" actId="207"/>
        <pc:sldMkLst>
          <pc:docMk/>
          <pc:sldMk cId="4184259668" sldId="5217"/>
        </pc:sldMkLst>
        <pc:spChg chg="mod">
          <ac:chgData name="Heitman, Lindsey" userId="a9773a47-99d2-4599-9377-6d37e9ec0bd3" providerId="ADAL" clId="{86D7C042-493E-46AA-8F66-73728F76CD76}" dt="2023-12-07T14:05:57.329" v="204" actId="207"/>
          <ac:spMkLst>
            <pc:docMk/>
            <pc:sldMk cId="4184259668" sldId="5217"/>
            <ac:spMk id="3" creationId="{00000000-0000-0000-0000-000000000000}"/>
          </ac:spMkLst>
        </pc:spChg>
        <pc:spChg chg="mod">
          <ac:chgData name="Heitman, Lindsey" userId="a9773a47-99d2-4599-9377-6d37e9ec0bd3" providerId="ADAL" clId="{86D7C042-493E-46AA-8F66-73728F76CD76}" dt="2023-12-07T14:05:27.548" v="162" actId="1076"/>
          <ac:spMkLst>
            <pc:docMk/>
            <pc:sldMk cId="4184259668" sldId="5217"/>
            <ac:spMk id="5" creationId="{D90A7121-FE63-AB38-EDE7-AFCA743B4578}"/>
          </ac:spMkLst>
        </pc:spChg>
        <pc:spChg chg="add mod">
          <ac:chgData name="Heitman, Lindsey" userId="a9773a47-99d2-4599-9377-6d37e9ec0bd3" providerId="ADAL" clId="{86D7C042-493E-46AA-8F66-73728F76CD76}" dt="2023-12-07T14:05:18.176" v="160" actId="27636"/>
          <ac:spMkLst>
            <pc:docMk/>
            <pc:sldMk cId="4184259668" sldId="5217"/>
            <ac:spMk id="6" creationId="{63425711-FE68-4423-F5AD-03E38F704D1F}"/>
          </ac:spMkLst>
        </pc:spChg>
        <pc:spChg chg="add mod">
          <ac:chgData name="Heitman, Lindsey" userId="a9773a47-99d2-4599-9377-6d37e9ec0bd3" providerId="ADAL" clId="{86D7C042-493E-46AA-8F66-73728F76CD76}" dt="2023-12-07T14:05:24.369" v="161" actId="1076"/>
          <ac:spMkLst>
            <pc:docMk/>
            <pc:sldMk cId="4184259668" sldId="5217"/>
            <ac:spMk id="7" creationId="{E3FC7496-AC53-DE0E-EA05-C5E15F94434C}"/>
          </ac:spMkLst>
        </pc:spChg>
      </pc:sldChg>
    </pc:docChg>
  </pc:docChgLst>
  <pc:docChgLst>
    <pc:chgData name="Tribbett, Jessica" userId="S::tribbett_jessica@cde.state.co.us::b8af59d7-a86d-4166-a022-d856dc24c475" providerId="AD" clId="Web-{19DEF523-918C-5819-3002-6532C80742D0}"/>
    <pc:docChg chg="modSld">
      <pc:chgData name="Tribbett, Jessica" userId="S::tribbett_jessica@cde.state.co.us::b8af59d7-a86d-4166-a022-d856dc24c475" providerId="AD" clId="Web-{19DEF523-918C-5819-3002-6532C80742D0}" dt="2023-12-05T18:58:17.709" v="15" actId="20577"/>
      <pc:docMkLst>
        <pc:docMk/>
      </pc:docMkLst>
      <pc:sldChg chg="modSp">
        <pc:chgData name="Tribbett, Jessica" userId="S::tribbett_jessica@cde.state.co.us::b8af59d7-a86d-4166-a022-d856dc24c475" providerId="AD" clId="Web-{19DEF523-918C-5819-3002-6532C80742D0}" dt="2023-12-05T18:57:42.737" v="13"/>
        <pc:sldMkLst>
          <pc:docMk/>
          <pc:sldMk cId="766479562" sldId="264"/>
        </pc:sldMkLst>
        <pc:graphicFrameChg chg="mod modGraphic">
          <ac:chgData name="Tribbett, Jessica" userId="S::tribbett_jessica@cde.state.co.us::b8af59d7-a86d-4166-a022-d856dc24c475" providerId="AD" clId="Web-{19DEF523-918C-5819-3002-6532C80742D0}" dt="2023-12-05T18:57:42.737" v="13"/>
          <ac:graphicFrameMkLst>
            <pc:docMk/>
            <pc:sldMk cId="766479562" sldId="264"/>
            <ac:graphicFrameMk id="5" creationId="{5E4612F7-68C6-57CA-E918-38EF641F73CF}"/>
          </ac:graphicFrameMkLst>
        </pc:graphicFrameChg>
      </pc:sldChg>
      <pc:sldChg chg="modSp">
        <pc:chgData name="Tribbett, Jessica" userId="S::tribbett_jessica@cde.state.co.us::b8af59d7-a86d-4166-a022-d856dc24c475" providerId="AD" clId="Web-{19DEF523-918C-5819-3002-6532C80742D0}" dt="2023-12-05T18:58:17.709" v="15" actId="20577"/>
        <pc:sldMkLst>
          <pc:docMk/>
          <pc:sldMk cId="1667568664" sldId="5201"/>
        </pc:sldMkLst>
        <pc:spChg chg="mod">
          <ac:chgData name="Tribbett, Jessica" userId="S::tribbett_jessica@cde.state.co.us::b8af59d7-a86d-4166-a022-d856dc24c475" providerId="AD" clId="Web-{19DEF523-918C-5819-3002-6532C80742D0}" dt="2023-12-05T18:58:17.709" v="15" actId="20577"/>
          <ac:spMkLst>
            <pc:docMk/>
            <pc:sldMk cId="1667568664" sldId="5201"/>
            <ac:spMk id="10" creationId="{2F95A737-6829-D9EB-1980-4103B233FA83}"/>
          </ac:spMkLst>
        </pc:spChg>
      </pc:sldChg>
    </pc:docChg>
  </pc:docChgLst>
  <pc:docChgLst>
    <pc:chgData name="Heitman, Lindsey" userId="a9773a47-99d2-4599-9377-6d37e9ec0bd3" providerId="ADAL" clId="{CFA605DF-D3FA-4B12-8F44-9BB05D59BD3C}"/>
    <pc:docChg chg="undo custSel addSld delSld modSld sldOrd">
      <pc:chgData name="Heitman, Lindsey" userId="a9773a47-99d2-4599-9377-6d37e9ec0bd3" providerId="ADAL" clId="{CFA605DF-D3FA-4B12-8F44-9BB05D59BD3C}" dt="2024-01-18T15:20:40.727" v="488" actId="20577"/>
      <pc:docMkLst>
        <pc:docMk/>
      </pc:docMkLst>
      <pc:sldChg chg="addSp delSp modSp mod">
        <pc:chgData name="Heitman, Lindsey" userId="a9773a47-99d2-4599-9377-6d37e9ec0bd3" providerId="ADAL" clId="{CFA605DF-D3FA-4B12-8F44-9BB05D59BD3C}" dt="2024-01-17T21:23:41.960" v="279" actId="26606"/>
        <pc:sldMkLst>
          <pc:docMk/>
          <pc:sldMk cId="3717000822" sldId="280"/>
        </pc:sldMkLst>
        <pc:spChg chg="mod">
          <ac:chgData name="Heitman, Lindsey" userId="a9773a47-99d2-4599-9377-6d37e9ec0bd3" providerId="ADAL" clId="{CFA605DF-D3FA-4B12-8F44-9BB05D59BD3C}" dt="2024-01-17T21:23:41.960" v="279" actId="26606"/>
          <ac:spMkLst>
            <pc:docMk/>
            <pc:sldMk cId="3717000822" sldId="280"/>
            <ac:spMk id="2" creationId="{439B416C-5F6D-56F7-429A-80FD0A190C25}"/>
          </ac:spMkLst>
        </pc:spChg>
        <pc:spChg chg="mod ord">
          <ac:chgData name="Heitman, Lindsey" userId="a9773a47-99d2-4599-9377-6d37e9ec0bd3" providerId="ADAL" clId="{CFA605DF-D3FA-4B12-8F44-9BB05D59BD3C}" dt="2024-01-17T21:23:41.960" v="279" actId="26606"/>
          <ac:spMkLst>
            <pc:docMk/>
            <pc:sldMk cId="3717000822" sldId="280"/>
            <ac:spMk id="3" creationId="{23730712-328A-D55D-1F4E-AFE29CF33EAE}"/>
          </ac:spMkLst>
        </pc:spChg>
        <pc:spChg chg="add del">
          <ac:chgData name="Heitman, Lindsey" userId="a9773a47-99d2-4599-9377-6d37e9ec0bd3" providerId="ADAL" clId="{CFA605DF-D3FA-4B12-8F44-9BB05D59BD3C}" dt="2024-01-17T21:23:41.960" v="279" actId="26606"/>
          <ac:spMkLst>
            <pc:docMk/>
            <pc:sldMk cId="3717000822" sldId="280"/>
            <ac:spMk id="1032" creationId="{57F72BCA-EE24-40BE-9ECA-E10C9BA55F90}"/>
          </ac:spMkLst>
        </pc:spChg>
        <pc:spChg chg="add del">
          <ac:chgData name="Heitman, Lindsey" userId="a9773a47-99d2-4599-9377-6d37e9ec0bd3" providerId="ADAL" clId="{CFA605DF-D3FA-4B12-8F44-9BB05D59BD3C}" dt="2024-01-17T21:23:41.960" v="279" actId="26606"/>
          <ac:spMkLst>
            <pc:docMk/>
            <pc:sldMk cId="3717000822" sldId="280"/>
            <ac:spMk id="1037" creationId="{6B3C4597-DD46-4BFC-B999-C52879B95B16}"/>
          </ac:spMkLst>
        </pc:spChg>
        <pc:spChg chg="add del">
          <ac:chgData name="Heitman, Lindsey" userId="a9773a47-99d2-4599-9377-6d37e9ec0bd3" providerId="ADAL" clId="{CFA605DF-D3FA-4B12-8F44-9BB05D59BD3C}" dt="2024-01-17T21:23:41.960" v="279" actId="26606"/>
          <ac:spMkLst>
            <pc:docMk/>
            <pc:sldMk cId="3717000822" sldId="280"/>
            <ac:spMk id="1039" creationId="{632B59AC-0160-4F1D-934F-B7D8B6AE44A1}"/>
          </ac:spMkLst>
        </pc:spChg>
        <pc:spChg chg="add del">
          <ac:chgData name="Heitman, Lindsey" userId="a9773a47-99d2-4599-9377-6d37e9ec0bd3" providerId="ADAL" clId="{CFA605DF-D3FA-4B12-8F44-9BB05D59BD3C}" dt="2024-01-17T21:23:37.013" v="276" actId="26606"/>
          <ac:spMkLst>
            <pc:docMk/>
            <pc:sldMk cId="3717000822" sldId="280"/>
            <ac:spMk id="1044" creationId="{79BB35BC-D5C2-4C8B-A22A-A71E6191913B}"/>
          </ac:spMkLst>
        </pc:spChg>
        <pc:spChg chg="add">
          <ac:chgData name="Heitman, Lindsey" userId="a9773a47-99d2-4599-9377-6d37e9ec0bd3" providerId="ADAL" clId="{CFA605DF-D3FA-4B12-8F44-9BB05D59BD3C}" dt="2024-01-17T21:23:41.960" v="279" actId="26606"/>
          <ac:spMkLst>
            <pc:docMk/>
            <pc:sldMk cId="3717000822" sldId="280"/>
            <ac:spMk id="1048" creationId="{04812C46-200A-4DEB-A05E-3ED6C68C2387}"/>
          </ac:spMkLst>
        </pc:spChg>
        <pc:spChg chg="add">
          <ac:chgData name="Heitman, Lindsey" userId="a9773a47-99d2-4599-9377-6d37e9ec0bd3" providerId="ADAL" clId="{CFA605DF-D3FA-4B12-8F44-9BB05D59BD3C}" dt="2024-01-17T21:23:41.960" v="279" actId="26606"/>
          <ac:spMkLst>
            <pc:docMk/>
            <pc:sldMk cId="3717000822" sldId="280"/>
            <ac:spMk id="1049" creationId="{D1EA859B-E555-4109-94F3-6700E046E008}"/>
          </ac:spMkLst>
        </pc:spChg>
        <pc:graphicFrameChg chg="mod ord modGraphic">
          <ac:chgData name="Heitman, Lindsey" userId="a9773a47-99d2-4599-9377-6d37e9ec0bd3" providerId="ADAL" clId="{CFA605DF-D3FA-4B12-8F44-9BB05D59BD3C}" dt="2024-01-17T21:23:41.960" v="279" actId="26606"/>
          <ac:graphicFrameMkLst>
            <pc:docMk/>
            <pc:sldMk cId="3717000822" sldId="280"/>
            <ac:graphicFrameMk id="7" creationId="{846691BE-0086-3658-55F2-41FDF0607A9C}"/>
          </ac:graphicFrameMkLst>
        </pc:graphicFrameChg>
        <pc:picChg chg="del">
          <ac:chgData name="Heitman, Lindsey" userId="a9773a47-99d2-4599-9377-6d37e9ec0bd3" providerId="ADAL" clId="{CFA605DF-D3FA-4B12-8F44-9BB05D59BD3C}" dt="2024-01-17T21:22:47.661" v="269" actId="478"/>
          <ac:picMkLst>
            <pc:docMk/>
            <pc:sldMk cId="3717000822" sldId="280"/>
            <ac:picMk id="12" creationId="{6C1A51E8-61A1-86EE-E4AD-B720E51EA8A9}"/>
          </ac:picMkLst>
        </pc:picChg>
        <pc:picChg chg="add mod ord">
          <ac:chgData name="Heitman, Lindsey" userId="a9773a47-99d2-4599-9377-6d37e9ec0bd3" providerId="ADAL" clId="{CFA605DF-D3FA-4B12-8F44-9BB05D59BD3C}" dt="2024-01-17T21:23:41.960" v="279" actId="26606"/>
          <ac:picMkLst>
            <pc:docMk/>
            <pc:sldMk cId="3717000822" sldId="280"/>
            <ac:picMk id="1026" creationId="{18384BB0-3AAD-2973-F8E8-0339BEB8DEE0}"/>
          </ac:picMkLst>
        </pc:picChg>
        <pc:cxnChg chg="add del">
          <ac:chgData name="Heitman, Lindsey" userId="a9773a47-99d2-4599-9377-6d37e9ec0bd3" providerId="ADAL" clId="{CFA605DF-D3FA-4B12-8F44-9BB05D59BD3C}" dt="2024-01-17T21:23:41.941" v="278" actId="26606"/>
          <ac:cxnSpMkLst>
            <pc:docMk/>
            <pc:sldMk cId="3717000822" sldId="280"/>
            <ac:cxnSpMk id="1046" creationId="{249EDD1B-F94D-B4E6-ACAA-566B9A26FDE3}"/>
          </ac:cxnSpMkLst>
        </pc:cxnChg>
      </pc:sldChg>
      <pc:sldChg chg="addSp modSp add mod">
        <pc:chgData name="Heitman, Lindsey" userId="a9773a47-99d2-4599-9377-6d37e9ec0bd3" providerId="ADAL" clId="{CFA605DF-D3FA-4B12-8F44-9BB05D59BD3C}" dt="2024-01-18T14:23:50.648" v="473" actId="20577"/>
        <pc:sldMkLst>
          <pc:docMk/>
          <pc:sldMk cId="3205005271" sldId="335"/>
        </pc:sldMkLst>
        <pc:spChg chg="mod">
          <ac:chgData name="Heitman, Lindsey" userId="a9773a47-99d2-4599-9377-6d37e9ec0bd3" providerId="ADAL" clId="{CFA605DF-D3FA-4B12-8F44-9BB05D59BD3C}" dt="2024-01-18T14:23:50.648" v="473" actId="20577"/>
          <ac:spMkLst>
            <pc:docMk/>
            <pc:sldMk cId="3205005271" sldId="335"/>
            <ac:spMk id="2" creationId="{2D49E24E-9A43-3025-2CEF-C18849490644}"/>
          </ac:spMkLst>
        </pc:spChg>
        <pc:spChg chg="add mod">
          <ac:chgData name="Heitman, Lindsey" userId="a9773a47-99d2-4599-9377-6d37e9ec0bd3" providerId="ADAL" clId="{CFA605DF-D3FA-4B12-8F44-9BB05D59BD3C}" dt="2024-01-17T21:17:06.160" v="229"/>
          <ac:spMkLst>
            <pc:docMk/>
            <pc:sldMk cId="3205005271" sldId="335"/>
            <ac:spMk id="5" creationId="{BC82C114-D0B4-54AA-B55F-93EE8AC18C08}"/>
          </ac:spMkLst>
        </pc:spChg>
        <pc:graphicFrameChg chg="mod">
          <ac:chgData name="Heitman, Lindsey" userId="a9773a47-99d2-4599-9377-6d37e9ec0bd3" providerId="ADAL" clId="{CFA605DF-D3FA-4B12-8F44-9BB05D59BD3C}" dt="2024-01-17T21:25:18.050" v="335" actId="962"/>
          <ac:graphicFrameMkLst>
            <pc:docMk/>
            <pc:sldMk cId="3205005271" sldId="335"/>
            <ac:graphicFrameMk id="6" creationId="{789C6525-F934-376A-5762-1E668392B6B9}"/>
          </ac:graphicFrameMkLst>
        </pc:graphicFrameChg>
      </pc:sldChg>
      <pc:sldChg chg="addSp modSp add mod">
        <pc:chgData name="Heitman, Lindsey" userId="a9773a47-99d2-4599-9377-6d37e9ec0bd3" providerId="ADAL" clId="{CFA605DF-D3FA-4B12-8F44-9BB05D59BD3C}" dt="2024-01-17T21:19:49.189" v="266" actId="1076"/>
        <pc:sldMkLst>
          <pc:docMk/>
          <pc:sldMk cId="2989081143" sldId="794"/>
        </pc:sldMkLst>
        <pc:spChg chg="mod">
          <ac:chgData name="Heitman, Lindsey" userId="a9773a47-99d2-4599-9377-6d37e9ec0bd3" providerId="ADAL" clId="{CFA605DF-D3FA-4B12-8F44-9BB05D59BD3C}" dt="2024-01-17T21:16:29.709" v="227" actId="1076"/>
          <ac:spMkLst>
            <pc:docMk/>
            <pc:sldMk cId="2989081143" sldId="794"/>
            <ac:spMk id="3" creationId="{00000000-0000-0000-0000-000000000000}"/>
          </ac:spMkLst>
        </pc:spChg>
        <pc:spChg chg="mod">
          <ac:chgData name="Heitman, Lindsey" userId="a9773a47-99d2-4599-9377-6d37e9ec0bd3" providerId="ADAL" clId="{CFA605DF-D3FA-4B12-8F44-9BB05D59BD3C}" dt="2024-01-17T21:19:49.189" v="266" actId="1076"/>
          <ac:spMkLst>
            <pc:docMk/>
            <pc:sldMk cId="2989081143" sldId="794"/>
            <ac:spMk id="4" creationId="{00000000-0000-0000-0000-000000000000}"/>
          </ac:spMkLst>
        </pc:spChg>
        <pc:spChg chg="add mod">
          <ac:chgData name="Heitman, Lindsey" userId="a9773a47-99d2-4599-9377-6d37e9ec0bd3" providerId="ADAL" clId="{CFA605DF-D3FA-4B12-8F44-9BB05D59BD3C}" dt="2024-01-17T21:17:25.378" v="231"/>
          <ac:spMkLst>
            <pc:docMk/>
            <pc:sldMk cId="2989081143" sldId="794"/>
            <ac:spMk id="5" creationId="{451F7B5F-C79F-58BE-9BB8-1C9702815DB9}"/>
          </ac:spMkLst>
        </pc:spChg>
      </pc:sldChg>
      <pc:sldChg chg="del">
        <pc:chgData name="Heitman, Lindsey" userId="a9773a47-99d2-4599-9377-6d37e9ec0bd3" providerId="ADAL" clId="{CFA605DF-D3FA-4B12-8F44-9BB05D59BD3C}" dt="2024-01-17T21:17:57.097" v="238" actId="2696"/>
        <pc:sldMkLst>
          <pc:docMk/>
          <pc:sldMk cId="1778072877" sldId="4691"/>
        </pc:sldMkLst>
      </pc:sldChg>
      <pc:sldChg chg="del">
        <pc:chgData name="Heitman, Lindsey" userId="a9773a47-99d2-4599-9377-6d37e9ec0bd3" providerId="ADAL" clId="{CFA605DF-D3FA-4B12-8F44-9BB05D59BD3C}" dt="2024-01-17T21:17:54.079" v="237" actId="2696"/>
        <pc:sldMkLst>
          <pc:docMk/>
          <pc:sldMk cId="2314930344" sldId="4692"/>
        </pc:sldMkLst>
      </pc:sldChg>
      <pc:sldChg chg="modSp mod">
        <pc:chgData name="Heitman, Lindsey" userId="a9773a47-99d2-4599-9377-6d37e9ec0bd3" providerId="ADAL" clId="{CFA605DF-D3FA-4B12-8F44-9BB05D59BD3C}" dt="2024-01-17T21:18:18.006" v="242" actId="27636"/>
        <pc:sldMkLst>
          <pc:docMk/>
          <pc:sldMk cId="2416390574" sldId="4694"/>
        </pc:sldMkLst>
        <pc:spChg chg="mod">
          <ac:chgData name="Heitman, Lindsey" userId="a9773a47-99d2-4599-9377-6d37e9ec0bd3" providerId="ADAL" clId="{CFA605DF-D3FA-4B12-8F44-9BB05D59BD3C}" dt="2024-01-17T21:18:18.006" v="242" actId="27636"/>
          <ac:spMkLst>
            <pc:docMk/>
            <pc:sldMk cId="2416390574" sldId="4694"/>
            <ac:spMk id="3" creationId="{F94D5523-3696-512D-6F71-D2C639E1DE0F}"/>
          </ac:spMkLst>
        </pc:spChg>
      </pc:sldChg>
      <pc:sldChg chg="modSp mod">
        <pc:chgData name="Heitman, Lindsey" userId="a9773a47-99d2-4599-9377-6d37e9ec0bd3" providerId="ADAL" clId="{CFA605DF-D3FA-4B12-8F44-9BB05D59BD3C}" dt="2024-01-17T21:18:17.994" v="241" actId="27636"/>
        <pc:sldMkLst>
          <pc:docMk/>
          <pc:sldMk cId="462835190" sldId="4696"/>
        </pc:sldMkLst>
        <pc:spChg chg="mod">
          <ac:chgData name="Heitman, Lindsey" userId="a9773a47-99d2-4599-9377-6d37e9ec0bd3" providerId="ADAL" clId="{CFA605DF-D3FA-4B12-8F44-9BB05D59BD3C}" dt="2024-01-17T21:18:17.994" v="241" actId="27636"/>
          <ac:spMkLst>
            <pc:docMk/>
            <pc:sldMk cId="462835190" sldId="4696"/>
            <ac:spMk id="7" creationId="{CF408478-E5B8-BD77-1C24-08FE8A7C6C4E}"/>
          </ac:spMkLst>
        </pc:spChg>
      </pc:sldChg>
      <pc:sldChg chg="modSp mod">
        <pc:chgData name="Heitman, Lindsey" userId="a9773a47-99d2-4599-9377-6d37e9ec0bd3" providerId="ADAL" clId="{CFA605DF-D3FA-4B12-8F44-9BB05D59BD3C}" dt="2024-01-17T21:18:18.034" v="243" actId="27636"/>
        <pc:sldMkLst>
          <pc:docMk/>
          <pc:sldMk cId="3317819653" sldId="4703"/>
        </pc:sldMkLst>
        <pc:spChg chg="mod">
          <ac:chgData name="Heitman, Lindsey" userId="a9773a47-99d2-4599-9377-6d37e9ec0bd3" providerId="ADAL" clId="{CFA605DF-D3FA-4B12-8F44-9BB05D59BD3C}" dt="2024-01-17T21:18:18.034" v="243" actId="27636"/>
          <ac:spMkLst>
            <pc:docMk/>
            <pc:sldMk cId="3317819653" sldId="4703"/>
            <ac:spMk id="6" creationId="{59D1E7D2-2834-F68E-31C4-AB9FE6A45F53}"/>
          </ac:spMkLst>
        </pc:spChg>
      </pc:sldChg>
      <pc:sldChg chg="del">
        <pc:chgData name="Heitman, Lindsey" userId="a9773a47-99d2-4599-9377-6d37e9ec0bd3" providerId="ADAL" clId="{CFA605DF-D3FA-4B12-8F44-9BB05D59BD3C}" dt="2024-01-17T21:17:31.211" v="232" actId="2696"/>
        <pc:sldMkLst>
          <pc:docMk/>
          <pc:sldMk cId="1020745746" sldId="5225"/>
        </pc:sldMkLst>
      </pc:sldChg>
      <pc:sldChg chg="del">
        <pc:chgData name="Heitman, Lindsey" userId="a9773a47-99d2-4599-9377-6d37e9ec0bd3" providerId="ADAL" clId="{CFA605DF-D3FA-4B12-8F44-9BB05D59BD3C}" dt="2024-01-17T21:17:34.367" v="233" actId="2696"/>
        <pc:sldMkLst>
          <pc:docMk/>
          <pc:sldMk cId="761598502" sldId="5226"/>
        </pc:sldMkLst>
      </pc:sldChg>
      <pc:sldChg chg="del">
        <pc:chgData name="Heitman, Lindsey" userId="a9773a47-99d2-4599-9377-6d37e9ec0bd3" providerId="ADAL" clId="{CFA605DF-D3FA-4B12-8F44-9BB05D59BD3C}" dt="2024-01-17T21:17:37.043" v="234" actId="2696"/>
        <pc:sldMkLst>
          <pc:docMk/>
          <pc:sldMk cId="2345639309" sldId="5227"/>
        </pc:sldMkLst>
      </pc:sldChg>
      <pc:sldChg chg="del">
        <pc:chgData name="Heitman, Lindsey" userId="a9773a47-99d2-4599-9377-6d37e9ec0bd3" providerId="ADAL" clId="{CFA605DF-D3FA-4B12-8F44-9BB05D59BD3C}" dt="2024-01-17T21:17:39.646" v="235" actId="2696"/>
        <pc:sldMkLst>
          <pc:docMk/>
          <pc:sldMk cId="3339698771" sldId="5228"/>
        </pc:sldMkLst>
      </pc:sldChg>
      <pc:sldChg chg="del">
        <pc:chgData name="Heitman, Lindsey" userId="a9773a47-99d2-4599-9377-6d37e9ec0bd3" providerId="ADAL" clId="{CFA605DF-D3FA-4B12-8F44-9BB05D59BD3C}" dt="2024-01-17T21:17:42.292" v="236" actId="2696"/>
        <pc:sldMkLst>
          <pc:docMk/>
          <pc:sldMk cId="3060614447" sldId="5229"/>
        </pc:sldMkLst>
      </pc:sldChg>
      <pc:sldChg chg="modSp add mod">
        <pc:chgData name="Heitman, Lindsey" userId="a9773a47-99d2-4599-9377-6d37e9ec0bd3" providerId="ADAL" clId="{CFA605DF-D3FA-4B12-8F44-9BB05D59BD3C}" dt="2024-01-18T15:20:40.727" v="488" actId="20577"/>
        <pc:sldMkLst>
          <pc:docMk/>
          <pc:sldMk cId="3577807521" sldId="5238"/>
        </pc:sldMkLst>
        <pc:spChg chg="mod">
          <ac:chgData name="Heitman, Lindsey" userId="a9773a47-99d2-4599-9377-6d37e9ec0bd3" providerId="ADAL" clId="{CFA605DF-D3FA-4B12-8F44-9BB05D59BD3C}" dt="2024-01-17T21:16:08.421" v="226" actId="20577"/>
          <ac:spMkLst>
            <pc:docMk/>
            <pc:sldMk cId="3577807521" sldId="5238"/>
            <ac:spMk id="2" creationId="{02B453E1-35B7-EF4A-C5F3-56EB84872A1D}"/>
          </ac:spMkLst>
        </pc:spChg>
        <pc:spChg chg="mod">
          <ac:chgData name="Heitman, Lindsey" userId="a9773a47-99d2-4599-9377-6d37e9ec0bd3" providerId="ADAL" clId="{CFA605DF-D3FA-4B12-8F44-9BB05D59BD3C}" dt="2024-01-18T15:20:40.727" v="488" actId="20577"/>
          <ac:spMkLst>
            <pc:docMk/>
            <pc:sldMk cId="3577807521" sldId="5238"/>
            <ac:spMk id="3" creationId="{474196EB-BEC5-0AD4-844C-A3154CC315EB}"/>
          </ac:spMkLst>
        </pc:spChg>
        <pc:spChg chg="mod">
          <ac:chgData name="Heitman, Lindsey" userId="a9773a47-99d2-4599-9377-6d37e9ec0bd3" providerId="ADAL" clId="{CFA605DF-D3FA-4B12-8F44-9BB05D59BD3C}" dt="2024-01-17T21:11:24.167" v="4" actId="14100"/>
          <ac:spMkLst>
            <pc:docMk/>
            <pc:sldMk cId="3577807521" sldId="5238"/>
            <ac:spMk id="5" creationId="{BE54227F-2770-4D60-E258-9ABE2AD633FE}"/>
          </ac:spMkLst>
        </pc:spChg>
      </pc:sldChg>
      <pc:sldChg chg="addSp modSp add mod ord">
        <pc:chgData name="Heitman, Lindsey" userId="a9773a47-99d2-4599-9377-6d37e9ec0bd3" providerId="ADAL" clId="{CFA605DF-D3FA-4B12-8F44-9BB05D59BD3C}" dt="2024-01-18T14:23:30.314" v="471" actId="20577"/>
        <pc:sldMkLst>
          <pc:docMk/>
          <pc:sldMk cId="3707363652" sldId="5239"/>
        </pc:sldMkLst>
        <pc:spChg chg="mod">
          <ac:chgData name="Heitman, Lindsey" userId="a9773a47-99d2-4599-9377-6d37e9ec0bd3" providerId="ADAL" clId="{CFA605DF-D3FA-4B12-8F44-9BB05D59BD3C}" dt="2024-01-17T21:16:37.721" v="228" actId="1076"/>
          <ac:spMkLst>
            <pc:docMk/>
            <pc:sldMk cId="3707363652" sldId="5239"/>
            <ac:spMk id="2" creationId="{698A6E52-8C3A-749D-9849-C163EC1BBAB1}"/>
          </ac:spMkLst>
        </pc:spChg>
        <pc:spChg chg="mod">
          <ac:chgData name="Heitman, Lindsey" userId="a9773a47-99d2-4599-9377-6d37e9ec0bd3" providerId="ADAL" clId="{CFA605DF-D3FA-4B12-8F44-9BB05D59BD3C}" dt="2024-01-18T14:23:30.314" v="471" actId="20577"/>
          <ac:spMkLst>
            <pc:docMk/>
            <pc:sldMk cId="3707363652" sldId="5239"/>
            <ac:spMk id="3" creationId="{3B092265-83D2-9BCC-D670-526C4D43BEAD}"/>
          </ac:spMkLst>
        </pc:spChg>
        <pc:spChg chg="add mod">
          <ac:chgData name="Heitman, Lindsey" userId="a9773a47-99d2-4599-9377-6d37e9ec0bd3" providerId="ADAL" clId="{CFA605DF-D3FA-4B12-8F44-9BB05D59BD3C}" dt="2024-01-17T21:17:12.040" v="230"/>
          <ac:spMkLst>
            <pc:docMk/>
            <pc:sldMk cId="3707363652" sldId="5239"/>
            <ac:spMk id="5" creationId="{E72B84CE-63F7-70B8-04AC-DD4D5FB2ED70}"/>
          </ac:spMkLst>
        </pc:spChg>
      </pc:sldChg>
      <pc:sldMasterChg chg="delSldLayout">
        <pc:chgData name="Heitman, Lindsey" userId="a9773a47-99d2-4599-9377-6d37e9ec0bd3" providerId="ADAL" clId="{CFA605DF-D3FA-4B12-8F44-9BB05D59BD3C}" dt="2024-01-17T21:17:39.646" v="235" actId="2696"/>
        <pc:sldMasterMkLst>
          <pc:docMk/>
          <pc:sldMasterMk cId="2150711039" sldId="2147483676"/>
        </pc:sldMasterMkLst>
        <pc:sldLayoutChg chg="del">
          <pc:chgData name="Heitman, Lindsey" userId="a9773a47-99d2-4599-9377-6d37e9ec0bd3" providerId="ADAL" clId="{CFA605DF-D3FA-4B12-8F44-9BB05D59BD3C}" dt="2024-01-17T21:17:37.043" v="234" actId="2696"/>
          <pc:sldLayoutMkLst>
            <pc:docMk/>
            <pc:sldMasterMk cId="2150711039" sldId="2147483676"/>
            <pc:sldLayoutMk cId="681170655" sldId="2147483703"/>
          </pc:sldLayoutMkLst>
        </pc:sldLayoutChg>
        <pc:sldLayoutChg chg="del">
          <pc:chgData name="Heitman, Lindsey" userId="a9773a47-99d2-4599-9377-6d37e9ec0bd3" providerId="ADAL" clId="{CFA605DF-D3FA-4B12-8F44-9BB05D59BD3C}" dt="2024-01-17T21:17:39.646" v="235" actId="2696"/>
          <pc:sldLayoutMkLst>
            <pc:docMk/>
            <pc:sldMasterMk cId="2150711039" sldId="2147483676"/>
            <pc:sldLayoutMk cId="4213668852" sldId="2147483704"/>
          </pc:sldLayoutMkLst>
        </pc:sldLayoutChg>
      </pc:sldMasterChg>
    </pc:docChg>
  </pc:docChgLst>
  <pc:docChgLst>
    <pc:chgData name="Gudka, Dawna" userId="S::gudka_d@cde.state.co.us::823cceae-331b-41d6-9a63-34ad6d1db55c" providerId="AD" clId="Web-{67615A92-5535-4988-8485-0D372DD2ACC4}"/>
    <pc:docChg chg="addSld delSld modSld sldOrd">
      <pc:chgData name="Gudka, Dawna" userId="S::gudka_d@cde.state.co.us::823cceae-331b-41d6-9a63-34ad6d1db55c" providerId="AD" clId="Web-{67615A92-5535-4988-8485-0D372DD2ACC4}" dt="2024-01-08T14:49:32.126" v="544" actId="20577"/>
      <pc:docMkLst>
        <pc:docMk/>
      </pc:docMkLst>
      <pc:sldChg chg="modSp">
        <pc:chgData name="Gudka, Dawna" userId="S::gudka_d@cde.state.co.us::823cceae-331b-41d6-9a63-34ad6d1db55c" providerId="AD" clId="Web-{67615A92-5535-4988-8485-0D372DD2ACC4}" dt="2024-01-08T14:17:16.435" v="103" actId="20577"/>
        <pc:sldMkLst>
          <pc:docMk/>
          <pc:sldMk cId="3044915438" sldId="256"/>
        </pc:sldMkLst>
        <pc:spChg chg="mod">
          <ac:chgData name="Gudka, Dawna" userId="S::gudka_d@cde.state.co.us::823cceae-331b-41d6-9a63-34ad6d1db55c" providerId="AD" clId="Web-{67615A92-5535-4988-8485-0D372DD2ACC4}" dt="2024-01-08T14:17:16.435" v="103" actId="20577"/>
          <ac:spMkLst>
            <pc:docMk/>
            <pc:sldMk cId="3044915438" sldId="256"/>
            <ac:spMk id="2" creationId="{00000000-0000-0000-0000-000000000000}"/>
          </ac:spMkLst>
        </pc:spChg>
      </pc:sldChg>
      <pc:sldChg chg="modSp">
        <pc:chgData name="Gudka, Dawna" userId="S::gudka_d@cde.state.co.us::823cceae-331b-41d6-9a63-34ad6d1db55c" providerId="AD" clId="Web-{67615A92-5535-4988-8485-0D372DD2ACC4}" dt="2024-01-08T14:21:03.656" v="316"/>
        <pc:sldMkLst>
          <pc:docMk/>
          <pc:sldMk cId="766479562" sldId="264"/>
        </pc:sldMkLst>
        <pc:graphicFrameChg chg="mod modGraphic">
          <ac:chgData name="Gudka, Dawna" userId="S::gudka_d@cde.state.co.us::823cceae-331b-41d6-9a63-34ad6d1db55c" providerId="AD" clId="Web-{67615A92-5535-4988-8485-0D372DD2ACC4}" dt="2024-01-08T14:21:03.656" v="316"/>
          <ac:graphicFrameMkLst>
            <pc:docMk/>
            <pc:sldMk cId="766479562" sldId="264"/>
            <ac:graphicFrameMk id="5" creationId="{5E4612F7-68C6-57CA-E918-38EF641F73CF}"/>
          </ac:graphicFrameMkLst>
        </pc:graphicFrameChg>
      </pc:sldChg>
      <pc:sldChg chg="addSp delSp modSp">
        <pc:chgData name="Gudka, Dawna" userId="S::gudka_d@cde.state.co.us::823cceae-331b-41d6-9a63-34ad6d1db55c" providerId="AD" clId="Web-{67615A92-5535-4988-8485-0D372DD2ACC4}" dt="2024-01-08T14:49:03.313" v="540"/>
        <pc:sldMkLst>
          <pc:docMk/>
          <pc:sldMk cId="3717000822" sldId="280"/>
        </pc:sldMkLst>
        <pc:spChg chg="mod ord modVis">
          <ac:chgData name="Gudka, Dawna" userId="S::gudka_d@cde.state.co.us::823cceae-331b-41d6-9a63-34ad6d1db55c" providerId="AD" clId="Web-{67615A92-5535-4988-8485-0D372DD2ACC4}" dt="2024-01-08T14:48:35.797" v="533"/>
          <ac:spMkLst>
            <pc:docMk/>
            <pc:sldMk cId="3717000822" sldId="280"/>
            <ac:spMk id="2" creationId="{439B416C-5F6D-56F7-429A-80FD0A190C25}"/>
          </ac:spMkLst>
        </pc:spChg>
        <pc:spChg chg="mod modVis">
          <ac:chgData name="Gudka, Dawna" userId="S::gudka_d@cde.state.co.us::823cceae-331b-41d6-9a63-34ad6d1db55c" providerId="AD" clId="Web-{67615A92-5535-4988-8485-0D372DD2ACC4}" dt="2024-01-08T14:48:43.235" v="537"/>
          <ac:spMkLst>
            <pc:docMk/>
            <pc:sldMk cId="3717000822" sldId="280"/>
            <ac:spMk id="1032" creationId="{57F72BCA-EE24-40BE-9ECA-E10C9BA55F90}"/>
          </ac:spMkLst>
        </pc:spChg>
        <pc:spChg chg="mod modVis">
          <ac:chgData name="Gudka, Dawna" userId="S::gudka_d@cde.state.co.us::823cceae-331b-41d6-9a63-34ad6d1db55c" providerId="AD" clId="Web-{67615A92-5535-4988-8485-0D372DD2ACC4}" dt="2024-01-08T14:48:38.172" v="534"/>
          <ac:spMkLst>
            <pc:docMk/>
            <pc:sldMk cId="3717000822" sldId="280"/>
            <ac:spMk id="1037" creationId="{6B3C4597-DD46-4BFC-B999-C52879B95B16}"/>
          </ac:spMkLst>
        </pc:spChg>
        <pc:spChg chg="mod modVis">
          <ac:chgData name="Gudka, Dawna" userId="S::gudka_d@cde.state.co.us::823cceae-331b-41d6-9a63-34ad6d1db55c" providerId="AD" clId="Web-{67615A92-5535-4988-8485-0D372DD2ACC4}" dt="2024-01-08T14:48:39.047" v="535"/>
          <ac:spMkLst>
            <pc:docMk/>
            <pc:sldMk cId="3717000822" sldId="280"/>
            <ac:spMk id="1039" creationId="{632B59AC-0160-4F1D-934F-B7D8B6AE44A1}"/>
          </ac:spMkLst>
        </pc:spChg>
        <pc:graphicFrameChg chg="ord modGraphic">
          <ac:chgData name="Gudka, Dawna" userId="S::gudka_d@cde.state.co.us::823cceae-331b-41d6-9a63-34ad6d1db55c" providerId="AD" clId="Web-{67615A92-5535-4988-8485-0D372DD2ACC4}" dt="2024-01-08T14:49:03.313" v="540"/>
          <ac:graphicFrameMkLst>
            <pc:docMk/>
            <pc:sldMk cId="3717000822" sldId="280"/>
            <ac:graphicFrameMk id="7" creationId="{846691BE-0086-3658-55F2-41FDF0607A9C}"/>
          </ac:graphicFrameMkLst>
        </pc:graphicFrameChg>
        <pc:picChg chg="add del mod">
          <ac:chgData name="Gudka, Dawna" userId="S::gudka_d@cde.state.co.us::823cceae-331b-41d6-9a63-34ad6d1db55c" providerId="AD" clId="Web-{67615A92-5535-4988-8485-0D372DD2ACC4}" dt="2024-01-08T14:14:10.902" v="7"/>
          <ac:picMkLst>
            <pc:docMk/>
            <pc:sldMk cId="3717000822" sldId="280"/>
            <ac:picMk id="8" creationId="{CF4D1158-372B-0E8B-FEDB-53CEEABF9314}"/>
          </ac:picMkLst>
        </pc:picChg>
        <pc:picChg chg="add mod ord">
          <ac:chgData name="Gudka, Dawna" userId="S::gudka_d@cde.state.co.us::823cceae-331b-41d6-9a63-34ad6d1db55c" providerId="AD" clId="Web-{67615A92-5535-4988-8485-0D372DD2ACC4}" dt="2024-01-08T14:48:54.016" v="539"/>
          <ac:picMkLst>
            <pc:docMk/>
            <pc:sldMk cId="3717000822" sldId="280"/>
            <ac:picMk id="12" creationId="{6C1A51E8-61A1-86EE-E4AD-B720E51EA8A9}"/>
          </ac:picMkLst>
        </pc:picChg>
        <pc:picChg chg="del">
          <ac:chgData name="Gudka, Dawna" userId="S::gudka_d@cde.state.co.us::823cceae-331b-41d6-9a63-34ad6d1db55c" providerId="AD" clId="Web-{67615A92-5535-4988-8485-0D372DD2ACC4}" dt="2024-01-08T14:12:28.182" v="0"/>
          <ac:picMkLst>
            <pc:docMk/>
            <pc:sldMk cId="3717000822" sldId="280"/>
            <ac:picMk id="1030" creationId="{2E4E5233-1BF0-473F-ADF9-C9AC0B8A3AA2}"/>
          </ac:picMkLst>
        </pc:picChg>
      </pc:sldChg>
      <pc:sldChg chg="addSp delSp modSp">
        <pc:chgData name="Gudka, Dawna" userId="S::gudka_d@cde.state.co.us::823cceae-331b-41d6-9a63-34ad6d1db55c" providerId="AD" clId="Web-{67615A92-5535-4988-8485-0D372DD2ACC4}" dt="2024-01-08T14:47:31.031" v="522"/>
        <pc:sldMkLst>
          <pc:docMk/>
          <pc:sldMk cId="1641238302" sldId="5130"/>
        </pc:sldMkLst>
        <pc:spChg chg="ord">
          <ac:chgData name="Gudka, Dawna" userId="S::gudka_d@cde.state.co.us::823cceae-331b-41d6-9a63-34ad6d1db55c" providerId="AD" clId="Web-{67615A92-5535-4988-8485-0D372DD2ACC4}" dt="2024-01-08T14:46:59.124" v="520"/>
          <ac:spMkLst>
            <pc:docMk/>
            <pc:sldMk cId="1641238302" sldId="5130"/>
            <ac:spMk id="3" creationId="{06DFE981-08BE-EB86-4227-0BFF98376A55}"/>
          </ac:spMkLst>
        </pc:spChg>
        <pc:spChg chg="ord">
          <ac:chgData name="Gudka, Dawna" userId="S::gudka_d@cde.state.co.us::823cceae-331b-41d6-9a63-34ad6d1db55c" providerId="AD" clId="Web-{67615A92-5535-4988-8485-0D372DD2ACC4}" dt="2024-01-08T14:46:53.390" v="519"/>
          <ac:spMkLst>
            <pc:docMk/>
            <pc:sldMk cId="1641238302" sldId="5130"/>
            <ac:spMk id="4" creationId="{6A477DCB-6F3D-C551-CC9C-3D5C1F645891}"/>
          </ac:spMkLst>
        </pc:spChg>
        <pc:spChg chg="add mod ord">
          <ac:chgData name="Gudka, Dawna" userId="S::gudka_d@cde.state.co.us::823cceae-331b-41d6-9a63-34ad6d1db55c" providerId="AD" clId="Web-{67615A92-5535-4988-8485-0D372DD2ACC4}" dt="2024-01-08T14:47:31.031" v="522"/>
          <ac:spMkLst>
            <pc:docMk/>
            <pc:sldMk cId="1641238302" sldId="5130"/>
            <ac:spMk id="6" creationId="{B1AA1C90-DCB3-013C-ABD8-DED0855C602F}"/>
          </ac:spMkLst>
        </pc:spChg>
        <pc:picChg chg="add del mod">
          <ac:chgData name="Gudka, Dawna" userId="S::gudka_d@cde.state.co.us::823cceae-331b-41d6-9a63-34ad6d1db55c" providerId="AD" clId="Web-{67615A92-5535-4988-8485-0D372DD2ACC4}" dt="2024-01-08T14:23:08.470" v="321"/>
          <ac:picMkLst>
            <pc:docMk/>
            <pc:sldMk cId="1641238302" sldId="5130"/>
            <ac:picMk id="5" creationId="{40F6C975-7616-E00E-A2E4-634C2ADEF14C}"/>
          </ac:picMkLst>
        </pc:picChg>
        <pc:picChg chg="del">
          <ac:chgData name="Gudka, Dawna" userId="S::gudka_d@cde.state.co.us::823cceae-331b-41d6-9a63-34ad6d1db55c" providerId="AD" clId="Web-{67615A92-5535-4988-8485-0D372DD2ACC4}" dt="2024-01-08T14:21:34.328" v="317"/>
          <ac:picMkLst>
            <pc:docMk/>
            <pc:sldMk cId="1641238302" sldId="5130"/>
            <ac:picMk id="7" creationId="{EA362E26-3B3E-2C7A-39B4-37580831ADF8}"/>
          </ac:picMkLst>
        </pc:picChg>
        <pc:picChg chg="add mod ord">
          <ac:chgData name="Gudka, Dawna" userId="S::gudka_d@cde.state.co.us::823cceae-331b-41d6-9a63-34ad6d1db55c" providerId="AD" clId="Web-{67615A92-5535-4988-8485-0D372DD2ACC4}" dt="2024-01-08T14:46:43.968" v="518"/>
          <ac:picMkLst>
            <pc:docMk/>
            <pc:sldMk cId="1641238302" sldId="5130"/>
            <ac:picMk id="8" creationId="{CDA67DA3-ED07-DA3B-EF26-A4EE767C5FD1}"/>
          </ac:picMkLst>
        </pc:picChg>
      </pc:sldChg>
      <pc:sldChg chg="addSp delSp modSp add ord replId">
        <pc:chgData name="Gudka, Dawna" userId="S::gudka_d@cde.state.co.us::823cceae-331b-41d6-9a63-34ad6d1db55c" providerId="AD" clId="Web-{67615A92-5535-4988-8485-0D372DD2ACC4}" dt="2024-01-08T14:46:21.280" v="516"/>
        <pc:sldMkLst>
          <pc:docMk/>
          <pc:sldMk cId="2491444040" sldId="5221"/>
        </pc:sldMkLst>
        <pc:spChg chg="ord">
          <ac:chgData name="Gudka, Dawna" userId="S::gudka_d@cde.state.co.us::823cceae-331b-41d6-9a63-34ad6d1db55c" providerId="AD" clId="Web-{67615A92-5535-4988-8485-0D372DD2ACC4}" dt="2024-01-08T14:46:13.655" v="514"/>
          <ac:spMkLst>
            <pc:docMk/>
            <pc:sldMk cId="2491444040" sldId="5221"/>
            <ac:spMk id="2" creationId="{CA4989EA-B3F0-9CB5-4385-660E79F382B8}"/>
          </ac:spMkLst>
        </pc:spChg>
        <pc:spChg chg="ord">
          <ac:chgData name="Gudka, Dawna" userId="S::gudka_d@cde.state.co.us::823cceae-331b-41d6-9a63-34ad6d1db55c" providerId="AD" clId="Web-{67615A92-5535-4988-8485-0D372DD2ACC4}" dt="2024-01-08T14:46:16.077" v="515"/>
          <ac:spMkLst>
            <pc:docMk/>
            <pc:sldMk cId="2491444040" sldId="5221"/>
            <ac:spMk id="3" creationId="{25C35EF2-EBA8-99F6-6D6B-B38553B04C2A}"/>
          </ac:spMkLst>
        </pc:spChg>
        <pc:spChg chg="mod">
          <ac:chgData name="Gudka, Dawna" userId="S::gudka_d@cde.state.co.us::823cceae-331b-41d6-9a63-34ad6d1db55c" providerId="AD" clId="Web-{67615A92-5535-4988-8485-0D372DD2ACC4}" dt="2024-01-08T14:25:00.268" v="361" actId="20577"/>
          <ac:spMkLst>
            <pc:docMk/>
            <pc:sldMk cId="2491444040" sldId="5221"/>
            <ac:spMk id="4" creationId="{3173D112-53B0-A1AB-B88E-E9074FE58CC7}"/>
          </ac:spMkLst>
        </pc:spChg>
        <pc:spChg chg="add mod">
          <ac:chgData name="Gudka, Dawna" userId="S::gudka_d@cde.state.co.us::823cceae-331b-41d6-9a63-34ad6d1db55c" providerId="AD" clId="Web-{67615A92-5535-4988-8485-0D372DD2ACC4}" dt="2024-01-08T14:29:14.333" v="396" actId="20577"/>
          <ac:spMkLst>
            <pc:docMk/>
            <pc:sldMk cId="2491444040" sldId="5221"/>
            <ac:spMk id="5" creationId="{9B8C0A16-8470-BB38-EC25-3A51EB1551A4}"/>
          </ac:spMkLst>
        </pc:spChg>
        <pc:spChg chg="del">
          <ac:chgData name="Gudka, Dawna" userId="S::gudka_d@cde.state.co.us::823cceae-331b-41d6-9a63-34ad6d1db55c" providerId="AD" clId="Web-{67615A92-5535-4988-8485-0D372DD2ACC4}" dt="2024-01-08T14:24:40.658" v="347"/>
          <ac:spMkLst>
            <pc:docMk/>
            <pc:sldMk cId="2491444040" sldId="5221"/>
            <ac:spMk id="6" creationId="{E904B6AD-14AA-7146-1CD7-AB4AEF241700}"/>
          </ac:spMkLst>
        </pc:spChg>
        <pc:picChg chg="add del mod">
          <ac:chgData name="Gudka, Dawna" userId="S::gudka_d@cde.state.co.us::823cceae-331b-41d6-9a63-34ad6d1db55c" providerId="AD" clId="Web-{67615A92-5535-4988-8485-0D372DD2ACC4}" dt="2024-01-08T14:28:55.660" v="392"/>
          <ac:picMkLst>
            <pc:docMk/>
            <pc:sldMk cId="2491444040" sldId="5221"/>
            <ac:picMk id="7" creationId="{65B093D1-92F2-1C7E-BFEF-B186D50E7B48}"/>
          </ac:picMkLst>
        </pc:picChg>
        <pc:picChg chg="del">
          <ac:chgData name="Gudka, Dawna" userId="S::gudka_d@cde.state.co.us::823cceae-331b-41d6-9a63-34ad6d1db55c" providerId="AD" clId="Web-{67615A92-5535-4988-8485-0D372DD2ACC4}" dt="2024-01-08T14:24:43.986" v="348"/>
          <ac:picMkLst>
            <pc:docMk/>
            <pc:sldMk cId="2491444040" sldId="5221"/>
            <ac:picMk id="8" creationId="{AC98CCB3-CFA3-7B7D-C71D-ED2304BC3A48}"/>
          </ac:picMkLst>
        </pc:picChg>
        <pc:picChg chg="add del mod">
          <ac:chgData name="Gudka, Dawna" userId="S::gudka_d@cde.state.co.us::823cceae-331b-41d6-9a63-34ad6d1db55c" providerId="AD" clId="Web-{67615A92-5535-4988-8485-0D372DD2ACC4}" dt="2024-01-08T14:29:11.161" v="394"/>
          <ac:picMkLst>
            <pc:docMk/>
            <pc:sldMk cId="2491444040" sldId="5221"/>
            <ac:picMk id="9" creationId="{24AE4BB0-A2DD-7088-6EE2-CE4309071AE2}"/>
          </ac:picMkLst>
        </pc:picChg>
        <pc:picChg chg="add mod ord">
          <ac:chgData name="Gudka, Dawna" userId="S::gudka_d@cde.state.co.us::823cceae-331b-41d6-9a63-34ad6d1db55c" providerId="AD" clId="Web-{67615A92-5535-4988-8485-0D372DD2ACC4}" dt="2024-01-08T14:46:21.280" v="516"/>
          <ac:picMkLst>
            <pc:docMk/>
            <pc:sldMk cId="2491444040" sldId="5221"/>
            <ac:picMk id="10" creationId="{C96680B3-9ACB-0DED-24D9-98D1C082E0F3}"/>
          </ac:picMkLst>
        </pc:picChg>
      </pc:sldChg>
      <pc:sldChg chg="addSp delSp modSp add ord replId">
        <pc:chgData name="Gudka, Dawna" userId="S::gudka_d@cde.state.co.us::823cceae-331b-41d6-9a63-34ad6d1db55c" providerId="AD" clId="Web-{67615A92-5535-4988-8485-0D372DD2ACC4}" dt="2024-01-08T14:49:32.126" v="544" actId="20577"/>
        <pc:sldMkLst>
          <pc:docMk/>
          <pc:sldMk cId="3000212157" sldId="5222"/>
        </pc:sldMkLst>
        <pc:spChg chg="mod">
          <ac:chgData name="Gudka, Dawna" userId="S::gudka_d@cde.state.co.us::823cceae-331b-41d6-9a63-34ad6d1db55c" providerId="AD" clId="Web-{67615A92-5535-4988-8485-0D372DD2ACC4}" dt="2024-01-08T14:49:32.126" v="544" actId="20577"/>
          <ac:spMkLst>
            <pc:docMk/>
            <pc:sldMk cId="3000212157" sldId="5222"/>
            <ac:spMk id="4" creationId="{30196C07-08FD-EE82-0830-E803301545A0}"/>
          </ac:spMkLst>
        </pc:spChg>
        <pc:spChg chg="mod">
          <ac:chgData name="Gudka, Dawna" userId="S::gudka_d@cde.state.co.us::823cceae-331b-41d6-9a63-34ad6d1db55c" providerId="AD" clId="Web-{67615A92-5535-4988-8485-0D372DD2ACC4}" dt="2024-01-08T14:39:01.729" v="509" actId="20577"/>
          <ac:spMkLst>
            <pc:docMk/>
            <pc:sldMk cId="3000212157" sldId="5222"/>
            <ac:spMk id="5" creationId="{41089316-CC9A-12D2-D679-C691A2E7975A}"/>
          </ac:spMkLst>
        </pc:spChg>
        <pc:picChg chg="add mod modCrop">
          <ac:chgData name="Gudka, Dawna" userId="S::gudka_d@cde.state.co.us::823cceae-331b-41d6-9a63-34ad6d1db55c" providerId="AD" clId="Web-{67615A92-5535-4988-8485-0D372DD2ACC4}" dt="2024-01-08T14:38:56.760" v="505" actId="1076"/>
          <ac:picMkLst>
            <pc:docMk/>
            <pc:sldMk cId="3000212157" sldId="5222"/>
            <ac:picMk id="6" creationId="{3E98DB79-99DD-FAC6-F3CD-1EBC018BF743}"/>
          </ac:picMkLst>
        </pc:picChg>
        <pc:picChg chg="del">
          <ac:chgData name="Gudka, Dawna" userId="S::gudka_d@cde.state.co.us::823cceae-331b-41d6-9a63-34ad6d1db55c" providerId="AD" clId="Web-{67615A92-5535-4988-8485-0D372DD2ACC4}" dt="2024-01-08T14:29:42.177" v="401"/>
          <ac:picMkLst>
            <pc:docMk/>
            <pc:sldMk cId="3000212157" sldId="5222"/>
            <ac:picMk id="10" creationId="{15DE9E15-1678-DF8C-576E-662E5261CDA9}"/>
          </ac:picMkLst>
        </pc:picChg>
      </pc:sldChg>
      <pc:sldChg chg="delSp modSp add del replId">
        <pc:chgData name="Gudka, Dawna" userId="S::gudka_d@cde.state.co.us::823cceae-331b-41d6-9a63-34ad6d1db55c" providerId="AD" clId="Web-{67615A92-5535-4988-8485-0D372DD2ACC4}" dt="2024-01-08T14:36:40.212" v="489"/>
        <pc:sldMkLst>
          <pc:docMk/>
          <pc:sldMk cId="1937746562" sldId="5223"/>
        </pc:sldMkLst>
        <pc:spChg chg="mod">
          <ac:chgData name="Gudka, Dawna" userId="S::gudka_d@cde.state.co.us::823cceae-331b-41d6-9a63-34ad6d1db55c" providerId="AD" clId="Web-{67615A92-5535-4988-8485-0D372DD2ACC4}" dt="2024-01-08T14:35:17.649" v="471" actId="20577"/>
          <ac:spMkLst>
            <pc:docMk/>
            <pc:sldMk cId="1937746562" sldId="5223"/>
            <ac:spMk id="5" creationId="{E6B3AF19-A67A-365F-9FCF-E40741CDBFAF}"/>
          </ac:spMkLst>
        </pc:spChg>
        <pc:picChg chg="del">
          <ac:chgData name="Gudka, Dawna" userId="S::gudka_d@cde.state.co.us::823cceae-331b-41d6-9a63-34ad6d1db55c" providerId="AD" clId="Web-{67615A92-5535-4988-8485-0D372DD2ACC4}" dt="2024-01-08T14:32:35.538" v="433"/>
          <ac:picMkLst>
            <pc:docMk/>
            <pc:sldMk cId="1937746562" sldId="5223"/>
            <ac:picMk id="6" creationId="{34BB3353-EE85-9DD9-B43E-BD617848C701}"/>
          </ac:picMkLst>
        </pc:picChg>
      </pc:sldChg>
    </pc:docChg>
  </pc:docChgLst>
  <pc:docChgLst>
    <pc:chgData name="Wenzel, Brooke" userId="672bf8d3-b15b-4e02-a6d1-39319a0df09b" providerId="ADAL" clId="{A729F0DA-44C7-4429-BB7F-14084C332E05}"/>
    <pc:docChg chg="undo custSel modSld">
      <pc:chgData name="Wenzel, Brooke" userId="672bf8d3-b15b-4e02-a6d1-39319a0df09b" providerId="ADAL" clId="{A729F0DA-44C7-4429-BB7F-14084C332E05}" dt="2024-01-04T14:49:36.496" v="144" actId="14100"/>
      <pc:docMkLst>
        <pc:docMk/>
      </pc:docMkLst>
      <pc:sldChg chg="modSp mod">
        <pc:chgData name="Wenzel, Brooke" userId="672bf8d3-b15b-4e02-a6d1-39319a0df09b" providerId="ADAL" clId="{A729F0DA-44C7-4429-BB7F-14084C332E05}" dt="2024-01-02T16:55:34.340" v="132" actId="20577"/>
        <pc:sldMkLst>
          <pc:docMk/>
          <pc:sldMk cId="3044915438" sldId="256"/>
        </pc:sldMkLst>
        <pc:spChg chg="mod">
          <ac:chgData name="Wenzel, Brooke" userId="672bf8d3-b15b-4e02-a6d1-39319a0df09b" providerId="ADAL" clId="{A729F0DA-44C7-4429-BB7F-14084C332E05}" dt="2024-01-02T16:55:34.340" v="132" actId="20577"/>
          <ac:spMkLst>
            <pc:docMk/>
            <pc:sldMk cId="3044915438" sldId="256"/>
            <ac:spMk id="3" creationId="{00000000-0000-0000-0000-000000000000}"/>
          </ac:spMkLst>
        </pc:spChg>
      </pc:sldChg>
      <pc:sldChg chg="modSp mod">
        <pc:chgData name="Wenzel, Brooke" userId="672bf8d3-b15b-4e02-a6d1-39319a0df09b" providerId="ADAL" clId="{A729F0DA-44C7-4429-BB7F-14084C332E05}" dt="2024-01-03T18:16:14.290" v="134"/>
        <pc:sldMkLst>
          <pc:docMk/>
          <pc:sldMk cId="1212467416" sldId="261"/>
        </pc:sldMkLst>
        <pc:graphicFrameChg chg="mod modGraphic">
          <ac:chgData name="Wenzel, Brooke" userId="672bf8d3-b15b-4e02-a6d1-39319a0df09b" providerId="ADAL" clId="{A729F0DA-44C7-4429-BB7F-14084C332E05}" dt="2024-01-03T18:16:14.290" v="134"/>
          <ac:graphicFrameMkLst>
            <pc:docMk/>
            <pc:sldMk cId="1212467416" sldId="261"/>
            <ac:graphicFrameMk id="9" creationId="{E52EBAC4-3CDA-C325-EF8A-459CCAFC0EDE}"/>
          </ac:graphicFrameMkLst>
        </pc:graphicFrameChg>
      </pc:sldChg>
      <pc:sldChg chg="modSp mod">
        <pc:chgData name="Wenzel, Brooke" userId="672bf8d3-b15b-4e02-a6d1-39319a0df09b" providerId="ADAL" clId="{A729F0DA-44C7-4429-BB7F-14084C332E05}" dt="2024-01-03T20:12:25.296" v="135" actId="21"/>
        <pc:sldMkLst>
          <pc:docMk/>
          <pc:sldMk cId="766479562" sldId="264"/>
        </pc:sldMkLst>
        <pc:graphicFrameChg chg="modGraphic">
          <ac:chgData name="Wenzel, Brooke" userId="672bf8d3-b15b-4e02-a6d1-39319a0df09b" providerId="ADAL" clId="{A729F0DA-44C7-4429-BB7F-14084C332E05}" dt="2024-01-03T20:12:25.296" v="135" actId="21"/>
          <ac:graphicFrameMkLst>
            <pc:docMk/>
            <pc:sldMk cId="766479562" sldId="264"/>
            <ac:graphicFrameMk id="5" creationId="{5E4612F7-68C6-57CA-E918-38EF641F73CF}"/>
          </ac:graphicFrameMkLst>
        </pc:graphicFrameChg>
      </pc:sldChg>
      <pc:sldChg chg="addSp delSp modSp mod">
        <pc:chgData name="Wenzel, Brooke" userId="672bf8d3-b15b-4e02-a6d1-39319a0df09b" providerId="ADAL" clId="{A729F0DA-44C7-4429-BB7F-14084C332E05}" dt="2024-01-03T22:35:45.833" v="143" actId="20577"/>
        <pc:sldMkLst>
          <pc:docMk/>
          <pc:sldMk cId="3717000822" sldId="280"/>
        </pc:sldMkLst>
        <pc:spChg chg="mod">
          <ac:chgData name="Wenzel, Brooke" userId="672bf8d3-b15b-4e02-a6d1-39319a0df09b" providerId="ADAL" clId="{A729F0DA-44C7-4429-BB7F-14084C332E05}" dt="2024-01-02T16:54:46.639" v="116" actId="26606"/>
          <ac:spMkLst>
            <pc:docMk/>
            <pc:sldMk cId="3717000822" sldId="280"/>
            <ac:spMk id="2" creationId="{439B416C-5F6D-56F7-429A-80FD0A190C25}"/>
          </ac:spMkLst>
        </pc:spChg>
        <pc:spChg chg="mod">
          <ac:chgData name="Wenzel, Brooke" userId="672bf8d3-b15b-4e02-a6d1-39319a0df09b" providerId="ADAL" clId="{A729F0DA-44C7-4429-BB7F-14084C332E05}" dt="2024-01-02T16:54:46.639" v="116" actId="26606"/>
          <ac:spMkLst>
            <pc:docMk/>
            <pc:sldMk cId="3717000822" sldId="280"/>
            <ac:spMk id="3" creationId="{23730712-328A-D55D-1F4E-AFE29CF33EAE}"/>
          </ac:spMkLst>
        </pc:spChg>
        <pc:spChg chg="add del">
          <ac:chgData name="Wenzel, Brooke" userId="672bf8d3-b15b-4e02-a6d1-39319a0df09b" providerId="ADAL" clId="{A729F0DA-44C7-4429-BB7F-14084C332E05}" dt="2024-01-02T16:54:46.639" v="116" actId="26606"/>
          <ac:spMkLst>
            <pc:docMk/>
            <pc:sldMk cId="3717000822" sldId="280"/>
            <ac:spMk id="697" creationId="{637B2035-1FCB-439A-B421-095E136C7E07}"/>
          </ac:spMkLst>
        </pc:spChg>
        <pc:spChg chg="add del">
          <ac:chgData name="Wenzel, Brooke" userId="672bf8d3-b15b-4e02-a6d1-39319a0df09b" providerId="ADAL" clId="{A729F0DA-44C7-4429-BB7F-14084C332E05}" dt="2024-01-02T16:54:46.639" v="116" actId="26606"/>
          <ac:spMkLst>
            <pc:docMk/>
            <pc:sldMk cId="3717000822" sldId="280"/>
            <ac:spMk id="699" creationId="{676D6CDF-C512-4739-B158-55EE955EFA39}"/>
          </ac:spMkLst>
        </pc:spChg>
        <pc:spChg chg="add del">
          <ac:chgData name="Wenzel, Brooke" userId="672bf8d3-b15b-4e02-a6d1-39319a0df09b" providerId="ADAL" clId="{A729F0DA-44C7-4429-BB7F-14084C332E05}" dt="2024-01-02T16:53:30.529" v="104" actId="26606"/>
          <ac:spMkLst>
            <pc:docMk/>
            <pc:sldMk cId="3717000822" sldId="280"/>
            <ac:spMk id="1031" creationId="{04812C46-200A-4DEB-A05E-3ED6C68C2387}"/>
          </ac:spMkLst>
        </pc:spChg>
        <pc:spChg chg="add">
          <ac:chgData name="Wenzel, Brooke" userId="672bf8d3-b15b-4e02-a6d1-39319a0df09b" providerId="ADAL" clId="{A729F0DA-44C7-4429-BB7F-14084C332E05}" dt="2024-01-02T16:54:46.639" v="116" actId="26606"/>
          <ac:spMkLst>
            <pc:docMk/>
            <pc:sldMk cId="3717000822" sldId="280"/>
            <ac:spMk id="1032" creationId="{57F72BCA-EE24-40BE-9ECA-E10C9BA55F90}"/>
          </ac:spMkLst>
        </pc:spChg>
        <pc:spChg chg="add del">
          <ac:chgData name="Wenzel, Brooke" userId="672bf8d3-b15b-4e02-a6d1-39319a0df09b" providerId="ADAL" clId="{A729F0DA-44C7-4429-BB7F-14084C332E05}" dt="2024-01-02T16:53:30.529" v="104" actId="26606"/>
          <ac:spMkLst>
            <pc:docMk/>
            <pc:sldMk cId="3717000822" sldId="280"/>
            <ac:spMk id="1033" creationId="{D1EA859B-E555-4109-94F3-6700E046E008}"/>
          </ac:spMkLst>
        </pc:spChg>
        <pc:spChg chg="add del">
          <ac:chgData name="Wenzel, Brooke" userId="672bf8d3-b15b-4e02-a6d1-39319a0df09b" providerId="ADAL" clId="{A729F0DA-44C7-4429-BB7F-14084C332E05}" dt="2024-01-02T16:53:36.497" v="106" actId="26606"/>
          <ac:spMkLst>
            <pc:docMk/>
            <pc:sldMk cId="3717000822" sldId="280"/>
            <ac:spMk id="1035" creationId="{04812C46-200A-4DEB-A05E-3ED6C68C2387}"/>
          </ac:spMkLst>
        </pc:spChg>
        <pc:spChg chg="add del">
          <ac:chgData name="Wenzel, Brooke" userId="672bf8d3-b15b-4e02-a6d1-39319a0df09b" providerId="ADAL" clId="{A729F0DA-44C7-4429-BB7F-14084C332E05}" dt="2024-01-02T16:53:36.497" v="106" actId="26606"/>
          <ac:spMkLst>
            <pc:docMk/>
            <pc:sldMk cId="3717000822" sldId="280"/>
            <ac:spMk id="1036" creationId="{D1EA859B-E555-4109-94F3-6700E046E008}"/>
          </ac:spMkLst>
        </pc:spChg>
        <pc:spChg chg="add">
          <ac:chgData name="Wenzel, Brooke" userId="672bf8d3-b15b-4e02-a6d1-39319a0df09b" providerId="ADAL" clId="{A729F0DA-44C7-4429-BB7F-14084C332E05}" dt="2024-01-02T16:54:46.639" v="116" actId="26606"/>
          <ac:spMkLst>
            <pc:docMk/>
            <pc:sldMk cId="3717000822" sldId="280"/>
            <ac:spMk id="1037" creationId="{6B3C4597-DD46-4BFC-B999-C52879B95B16}"/>
          </ac:spMkLst>
        </pc:spChg>
        <pc:spChg chg="add">
          <ac:chgData name="Wenzel, Brooke" userId="672bf8d3-b15b-4e02-a6d1-39319a0df09b" providerId="ADAL" clId="{A729F0DA-44C7-4429-BB7F-14084C332E05}" dt="2024-01-02T16:54:46.639" v="116" actId="26606"/>
          <ac:spMkLst>
            <pc:docMk/>
            <pc:sldMk cId="3717000822" sldId="280"/>
            <ac:spMk id="1039" creationId="{632B59AC-0160-4F1D-934F-B7D8B6AE44A1}"/>
          </ac:spMkLst>
        </pc:spChg>
        <pc:graphicFrameChg chg="mod modGraphic">
          <ac:chgData name="Wenzel, Brooke" userId="672bf8d3-b15b-4e02-a6d1-39319a0df09b" providerId="ADAL" clId="{A729F0DA-44C7-4429-BB7F-14084C332E05}" dt="2024-01-03T22:35:45.833" v="143" actId="20577"/>
          <ac:graphicFrameMkLst>
            <pc:docMk/>
            <pc:sldMk cId="3717000822" sldId="280"/>
            <ac:graphicFrameMk id="7" creationId="{846691BE-0086-3658-55F2-41FDF0607A9C}"/>
          </ac:graphicFrameMkLst>
        </pc:graphicFrameChg>
        <pc:picChg chg="add del mod">
          <ac:chgData name="Wenzel, Brooke" userId="672bf8d3-b15b-4e02-a6d1-39319a0df09b" providerId="ADAL" clId="{A729F0DA-44C7-4429-BB7F-14084C332E05}" dt="2024-01-02T16:53:44.581" v="112" actId="478"/>
          <ac:picMkLst>
            <pc:docMk/>
            <pc:sldMk cId="3717000822" sldId="280"/>
            <ac:picMk id="677" creationId="{6F533046-1AB1-8AD7-724D-0F8F8403B93F}"/>
          </ac:picMkLst>
        </pc:picChg>
        <pc:picChg chg="add del mod ord">
          <ac:chgData name="Wenzel, Brooke" userId="672bf8d3-b15b-4e02-a6d1-39319a0df09b" providerId="ADAL" clId="{A729F0DA-44C7-4429-BB7F-14084C332E05}" dt="2024-01-02T16:53:37.062" v="108"/>
          <ac:picMkLst>
            <pc:docMk/>
            <pc:sldMk cId="3717000822" sldId="280"/>
            <ac:picMk id="1026" creationId="{C695D731-2D5E-926C-6152-960375221D5A}"/>
          </ac:picMkLst>
        </pc:picChg>
        <pc:picChg chg="add del mod">
          <ac:chgData name="Wenzel, Brooke" userId="672bf8d3-b15b-4e02-a6d1-39319a0df09b" providerId="ADAL" clId="{A729F0DA-44C7-4429-BB7F-14084C332E05}" dt="2024-01-02T16:53:44.581" v="112" actId="478"/>
          <ac:picMkLst>
            <pc:docMk/>
            <pc:sldMk cId="3717000822" sldId="280"/>
            <ac:picMk id="1028" creationId="{93C45E44-3FBA-7EE4-EB41-B776CC89925D}"/>
          </ac:picMkLst>
        </pc:picChg>
        <pc:picChg chg="add mod ord">
          <ac:chgData name="Wenzel, Brooke" userId="672bf8d3-b15b-4e02-a6d1-39319a0df09b" providerId="ADAL" clId="{A729F0DA-44C7-4429-BB7F-14084C332E05}" dt="2024-01-02T16:54:46.639" v="116" actId="26606"/>
          <ac:picMkLst>
            <pc:docMk/>
            <pc:sldMk cId="3717000822" sldId="280"/>
            <ac:picMk id="1030" creationId="{2E4E5233-1BF0-473F-ADF9-C9AC0B8A3AA2}"/>
          </ac:picMkLst>
        </pc:picChg>
      </pc:sldChg>
      <pc:sldChg chg="modSp mod">
        <pc:chgData name="Wenzel, Brooke" userId="672bf8d3-b15b-4e02-a6d1-39319a0df09b" providerId="ADAL" clId="{A729F0DA-44C7-4429-BB7F-14084C332E05}" dt="2024-01-04T14:49:36.496" v="144" actId="14100"/>
        <pc:sldMkLst>
          <pc:docMk/>
          <pc:sldMk cId="3444278999" sldId="5210"/>
        </pc:sldMkLst>
        <pc:spChg chg="mod">
          <ac:chgData name="Wenzel, Brooke" userId="672bf8d3-b15b-4e02-a6d1-39319a0df09b" providerId="ADAL" clId="{A729F0DA-44C7-4429-BB7F-14084C332E05}" dt="2024-01-04T14:49:36.496" v="144" actId="14100"/>
          <ac:spMkLst>
            <pc:docMk/>
            <pc:sldMk cId="3444278999" sldId="5210"/>
            <ac:spMk id="4" creationId="{9A9DCA15-90DF-DEA1-D180-6B05BB2C1EC2}"/>
          </ac:spMkLst>
        </pc:spChg>
      </pc:sldChg>
    </pc:docChg>
  </pc:docChgLst>
  <pc:docChgLst>
    <pc:chgData name="Ward, Reagan" userId="27291eb4-8241-4961-9e69-8c66e34cc5b0" providerId="ADAL" clId="{F782BDF1-4D98-46B3-B0B7-268AB0556E76}"/>
    <pc:docChg chg="undo custSel addSld delSld modSld sldOrd">
      <pc:chgData name="Ward, Reagan" userId="27291eb4-8241-4961-9e69-8c66e34cc5b0" providerId="ADAL" clId="{F782BDF1-4D98-46B3-B0B7-268AB0556E76}" dt="2024-01-17T15:25:24.564" v="2896" actId="20577"/>
      <pc:docMkLst>
        <pc:docMk/>
      </pc:docMkLst>
      <pc:sldChg chg="modSp mod">
        <pc:chgData name="Ward, Reagan" userId="27291eb4-8241-4961-9e69-8c66e34cc5b0" providerId="ADAL" clId="{F782BDF1-4D98-46B3-B0B7-268AB0556E76}" dt="2024-01-17T15:10:23.505" v="1772" actId="20577"/>
        <pc:sldMkLst>
          <pc:docMk/>
          <pc:sldMk cId="1212467416" sldId="261"/>
        </pc:sldMkLst>
        <pc:graphicFrameChg chg="modGraphic">
          <ac:chgData name="Ward, Reagan" userId="27291eb4-8241-4961-9e69-8c66e34cc5b0" providerId="ADAL" clId="{F782BDF1-4D98-46B3-B0B7-268AB0556E76}" dt="2024-01-17T15:10:23.505" v="1772" actId="20577"/>
          <ac:graphicFrameMkLst>
            <pc:docMk/>
            <pc:sldMk cId="1212467416" sldId="261"/>
            <ac:graphicFrameMk id="9" creationId="{E52EBAC4-3CDA-C325-EF8A-459CCAFC0EDE}"/>
          </ac:graphicFrameMkLst>
        </pc:graphicFrameChg>
      </pc:sldChg>
      <pc:sldChg chg="del">
        <pc:chgData name="Ward, Reagan" userId="27291eb4-8241-4961-9e69-8c66e34cc5b0" providerId="ADAL" clId="{F782BDF1-4D98-46B3-B0B7-268AB0556E76}" dt="2024-01-17T14:30:51.413" v="0" actId="47"/>
        <pc:sldMkLst>
          <pc:docMk/>
          <pc:sldMk cId="3638216352" sldId="5110"/>
        </pc:sldMkLst>
      </pc:sldChg>
      <pc:sldChg chg="del">
        <pc:chgData name="Ward, Reagan" userId="27291eb4-8241-4961-9e69-8c66e34cc5b0" providerId="ADAL" clId="{F782BDF1-4D98-46B3-B0B7-268AB0556E76}" dt="2024-01-17T14:30:51.413" v="0" actId="47"/>
        <pc:sldMkLst>
          <pc:docMk/>
          <pc:sldMk cId="3132357071" sldId="5215"/>
        </pc:sldMkLst>
      </pc:sldChg>
      <pc:sldChg chg="del">
        <pc:chgData name="Ward, Reagan" userId="27291eb4-8241-4961-9e69-8c66e34cc5b0" providerId="ADAL" clId="{F782BDF1-4D98-46B3-B0B7-268AB0556E76}" dt="2024-01-17T14:30:51.413" v="0" actId="47"/>
        <pc:sldMkLst>
          <pc:docMk/>
          <pc:sldMk cId="4143239950" sldId="5216"/>
        </pc:sldMkLst>
      </pc:sldChg>
      <pc:sldChg chg="del">
        <pc:chgData name="Ward, Reagan" userId="27291eb4-8241-4961-9e69-8c66e34cc5b0" providerId="ADAL" clId="{F782BDF1-4D98-46B3-B0B7-268AB0556E76}" dt="2024-01-17T14:30:51.413" v="0" actId="47"/>
        <pc:sldMkLst>
          <pc:docMk/>
          <pc:sldMk cId="2755506112" sldId="5223"/>
        </pc:sldMkLst>
      </pc:sldChg>
      <pc:sldChg chg="modSp new mod">
        <pc:chgData name="Ward, Reagan" userId="27291eb4-8241-4961-9e69-8c66e34cc5b0" providerId="ADAL" clId="{F782BDF1-4D98-46B3-B0B7-268AB0556E76}" dt="2024-01-17T15:23:11.184" v="2844" actId="403"/>
        <pc:sldMkLst>
          <pc:docMk/>
          <pc:sldMk cId="219410384" sldId="5230"/>
        </pc:sldMkLst>
        <pc:spChg chg="mod">
          <ac:chgData name="Ward, Reagan" userId="27291eb4-8241-4961-9e69-8c66e34cc5b0" providerId="ADAL" clId="{F782BDF1-4D98-46B3-B0B7-268AB0556E76}" dt="2024-01-17T14:31:20.898" v="75" actId="20577"/>
          <ac:spMkLst>
            <pc:docMk/>
            <pc:sldMk cId="219410384" sldId="5230"/>
            <ac:spMk id="2" creationId="{EFA849E8-E81F-0AA1-E0EC-B5916F244773}"/>
          </ac:spMkLst>
        </pc:spChg>
        <pc:spChg chg="mod">
          <ac:chgData name="Ward, Reagan" userId="27291eb4-8241-4961-9e69-8c66e34cc5b0" providerId="ADAL" clId="{F782BDF1-4D98-46B3-B0B7-268AB0556E76}" dt="2024-01-17T15:23:11.184" v="2844" actId="403"/>
          <ac:spMkLst>
            <pc:docMk/>
            <pc:sldMk cId="219410384" sldId="5230"/>
            <ac:spMk id="3" creationId="{B9ED61E7-E407-4CCE-0C63-93592017713D}"/>
          </ac:spMkLst>
        </pc:spChg>
      </pc:sldChg>
      <pc:sldChg chg="modSp new mod ord">
        <pc:chgData name="Ward, Reagan" userId="27291eb4-8241-4961-9e69-8c66e34cc5b0" providerId="ADAL" clId="{F782BDF1-4D98-46B3-B0B7-268AB0556E76}" dt="2024-01-17T15:09:24.848" v="1761" actId="20577"/>
        <pc:sldMkLst>
          <pc:docMk/>
          <pc:sldMk cId="7333955" sldId="5231"/>
        </pc:sldMkLst>
        <pc:spChg chg="mod">
          <ac:chgData name="Ward, Reagan" userId="27291eb4-8241-4961-9e69-8c66e34cc5b0" providerId="ADAL" clId="{F782BDF1-4D98-46B3-B0B7-268AB0556E76}" dt="2024-01-17T15:09:24.848" v="1761" actId="20577"/>
          <ac:spMkLst>
            <pc:docMk/>
            <pc:sldMk cId="7333955" sldId="5231"/>
            <ac:spMk id="2" creationId="{F479EFDF-5AD0-91E6-1E1F-7355DA75791E}"/>
          </ac:spMkLst>
        </pc:spChg>
        <pc:spChg chg="mod">
          <ac:chgData name="Ward, Reagan" userId="27291eb4-8241-4961-9e69-8c66e34cc5b0" providerId="ADAL" clId="{F782BDF1-4D98-46B3-B0B7-268AB0556E76}" dt="2024-01-17T14:31:12.435" v="44" actId="20577"/>
          <ac:spMkLst>
            <pc:docMk/>
            <pc:sldMk cId="7333955" sldId="5231"/>
            <ac:spMk id="3" creationId="{8589E133-7A84-B3AF-05C4-CC882F20625A}"/>
          </ac:spMkLst>
        </pc:spChg>
      </pc:sldChg>
      <pc:sldChg chg="addSp delSp modSp new mod modClrScheme chgLayout">
        <pc:chgData name="Ward, Reagan" userId="27291eb4-8241-4961-9e69-8c66e34cc5b0" providerId="ADAL" clId="{F782BDF1-4D98-46B3-B0B7-268AB0556E76}" dt="2024-01-17T15:24:34.553" v="2862" actId="20577"/>
        <pc:sldMkLst>
          <pc:docMk/>
          <pc:sldMk cId="1667029438" sldId="5232"/>
        </pc:sldMkLst>
        <pc:spChg chg="del mod ord">
          <ac:chgData name="Ward, Reagan" userId="27291eb4-8241-4961-9e69-8c66e34cc5b0" providerId="ADAL" clId="{F782BDF1-4D98-46B3-B0B7-268AB0556E76}" dt="2024-01-17T14:32:01.799" v="77" actId="700"/>
          <ac:spMkLst>
            <pc:docMk/>
            <pc:sldMk cId="1667029438" sldId="5232"/>
            <ac:spMk id="2" creationId="{EE7BF046-FA8B-DBE4-50FC-2F0FC5EAF458}"/>
          </ac:spMkLst>
        </pc:spChg>
        <pc:spChg chg="del mod ord">
          <ac:chgData name="Ward, Reagan" userId="27291eb4-8241-4961-9e69-8c66e34cc5b0" providerId="ADAL" clId="{F782BDF1-4D98-46B3-B0B7-268AB0556E76}" dt="2024-01-17T14:32:01.799" v="77" actId="700"/>
          <ac:spMkLst>
            <pc:docMk/>
            <pc:sldMk cId="1667029438" sldId="5232"/>
            <ac:spMk id="3" creationId="{4463CF87-0FD3-2757-0E01-B38B549A66BA}"/>
          </ac:spMkLst>
        </pc:spChg>
        <pc:spChg chg="mod ord">
          <ac:chgData name="Ward, Reagan" userId="27291eb4-8241-4961-9e69-8c66e34cc5b0" providerId="ADAL" clId="{F782BDF1-4D98-46B3-B0B7-268AB0556E76}" dt="2024-01-17T14:32:01.799" v="77" actId="700"/>
          <ac:spMkLst>
            <pc:docMk/>
            <pc:sldMk cId="1667029438" sldId="5232"/>
            <ac:spMk id="4" creationId="{6C42D9F2-7708-5E11-5E5E-5A476FE7B640}"/>
          </ac:spMkLst>
        </pc:spChg>
        <pc:spChg chg="add mod ord">
          <ac:chgData name="Ward, Reagan" userId="27291eb4-8241-4961-9e69-8c66e34cc5b0" providerId="ADAL" clId="{F782BDF1-4D98-46B3-B0B7-268AB0556E76}" dt="2024-01-17T14:32:07.690" v="102" actId="20577"/>
          <ac:spMkLst>
            <pc:docMk/>
            <pc:sldMk cId="1667029438" sldId="5232"/>
            <ac:spMk id="5" creationId="{9A67468C-F512-207C-9EF7-DBD19F8162CE}"/>
          </ac:spMkLst>
        </pc:spChg>
        <pc:spChg chg="add mod ord">
          <ac:chgData name="Ward, Reagan" userId="27291eb4-8241-4961-9e69-8c66e34cc5b0" providerId="ADAL" clId="{F782BDF1-4D98-46B3-B0B7-268AB0556E76}" dt="2024-01-17T15:24:34.553" v="2862" actId="20577"/>
          <ac:spMkLst>
            <pc:docMk/>
            <pc:sldMk cId="1667029438" sldId="5232"/>
            <ac:spMk id="6" creationId="{8C158C26-E8B2-1D5E-84E8-5744644A0605}"/>
          </ac:spMkLst>
        </pc:spChg>
      </pc:sldChg>
      <pc:sldChg chg="modSp new mod">
        <pc:chgData name="Ward, Reagan" userId="27291eb4-8241-4961-9e69-8c66e34cc5b0" providerId="ADAL" clId="{F782BDF1-4D98-46B3-B0B7-268AB0556E76}" dt="2024-01-17T15:24:41.951" v="2880" actId="20577"/>
        <pc:sldMkLst>
          <pc:docMk/>
          <pc:sldMk cId="1613509344" sldId="5233"/>
        </pc:sldMkLst>
        <pc:spChg chg="mod">
          <ac:chgData name="Ward, Reagan" userId="27291eb4-8241-4961-9e69-8c66e34cc5b0" providerId="ADAL" clId="{F782BDF1-4D98-46B3-B0B7-268AB0556E76}" dt="2024-01-17T14:32:15.220" v="130" actId="20577"/>
          <ac:spMkLst>
            <pc:docMk/>
            <pc:sldMk cId="1613509344" sldId="5233"/>
            <ac:spMk id="2" creationId="{92B6DF25-1F0F-9C11-C73D-14CDA65B34A2}"/>
          </ac:spMkLst>
        </pc:spChg>
        <pc:spChg chg="mod">
          <ac:chgData name="Ward, Reagan" userId="27291eb4-8241-4961-9e69-8c66e34cc5b0" providerId="ADAL" clId="{F782BDF1-4D98-46B3-B0B7-268AB0556E76}" dt="2024-01-17T15:24:41.951" v="2880" actId="20577"/>
          <ac:spMkLst>
            <pc:docMk/>
            <pc:sldMk cId="1613509344" sldId="5233"/>
            <ac:spMk id="3" creationId="{6B63C85A-5F08-1132-A4F1-61819D924DE2}"/>
          </ac:spMkLst>
        </pc:spChg>
      </pc:sldChg>
      <pc:sldChg chg="addSp delSp modSp new mod modClrScheme chgLayout">
        <pc:chgData name="Ward, Reagan" userId="27291eb4-8241-4961-9e69-8c66e34cc5b0" providerId="ADAL" clId="{F782BDF1-4D98-46B3-B0B7-268AB0556E76}" dt="2024-01-17T14:32:32.203" v="159" actId="20577"/>
        <pc:sldMkLst>
          <pc:docMk/>
          <pc:sldMk cId="1370898828" sldId="5234"/>
        </pc:sldMkLst>
        <pc:spChg chg="del mod ord">
          <ac:chgData name="Ward, Reagan" userId="27291eb4-8241-4961-9e69-8c66e34cc5b0" providerId="ADAL" clId="{F782BDF1-4D98-46B3-B0B7-268AB0556E76}" dt="2024-01-17T14:32:26.196" v="132" actId="700"/>
          <ac:spMkLst>
            <pc:docMk/>
            <pc:sldMk cId="1370898828" sldId="5234"/>
            <ac:spMk id="2" creationId="{DE40AEF4-7230-7F77-A259-2E441175AFC9}"/>
          </ac:spMkLst>
        </pc:spChg>
        <pc:spChg chg="del mod ord">
          <ac:chgData name="Ward, Reagan" userId="27291eb4-8241-4961-9e69-8c66e34cc5b0" providerId="ADAL" clId="{F782BDF1-4D98-46B3-B0B7-268AB0556E76}" dt="2024-01-17T14:32:26.196" v="132" actId="700"/>
          <ac:spMkLst>
            <pc:docMk/>
            <pc:sldMk cId="1370898828" sldId="5234"/>
            <ac:spMk id="3" creationId="{ACAAE477-6B41-62B1-5F11-E1538E93EB97}"/>
          </ac:spMkLst>
        </pc:spChg>
        <pc:spChg chg="mod ord">
          <ac:chgData name="Ward, Reagan" userId="27291eb4-8241-4961-9e69-8c66e34cc5b0" providerId="ADAL" clId="{F782BDF1-4D98-46B3-B0B7-268AB0556E76}" dt="2024-01-17T14:32:26.196" v="132" actId="700"/>
          <ac:spMkLst>
            <pc:docMk/>
            <pc:sldMk cId="1370898828" sldId="5234"/>
            <ac:spMk id="4" creationId="{97534FBC-41DB-3756-040C-0CC6C77CE9EB}"/>
          </ac:spMkLst>
        </pc:spChg>
        <pc:spChg chg="add mod ord">
          <ac:chgData name="Ward, Reagan" userId="27291eb4-8241-4961-9e69-8c66e34cc5b0" providerId="ADAL" clId="{F782BDF1-4D98-46B3-B0B7-268AB0556E76}" dt="2024-01-17T14:32:32.203" v="159" actId="20577"/>
          <ac:spMkLst>
            <pc:docMk/>
            <pc:sldMk cId="1370898828" sldId="5234"/>
            <ac:spMk id="5" creationId="{3A89768B-3D41-FE2F-6B5E-3DDDBC0B8919}"/>
          </ac:spMkLst>
        </pc:spChg>
        <pc:spChg chg="add mod ord">
          <ac:chgData name="Ward, Reagan" userId="27291eb4-8241-4961-9e69-8c66e34cc5b0" providerId="ADAL" clId="{F782BDF1-4D98-46B3-B0B7-268AB0556E76}" dt="2024-01-17T14:32:26.196" v="132" actId="700"/>
          <ac:spMkLst>
            <pc:docMk/>
            <pc:sldMk cId="1370898828" sldId="5234"/>
            <ac:spMk id="6" creationId="{B4381C3C-9B4C-78E4-A986-1224631D3386}"/>
          </ac:spMkLst>
        </pc:spChg>
      </pc:sldChg>
      <pc:sldChg chg="addSp delSp modSp new mod modClrScheme chgLayout">
        <pc:chgData name="Ward, Reagan" userId="27291eb4-8241-4961-9e69-8c66e34cc5b0" providerId="ADAL" clId="{F782BDF1-4D98-46B3-B0B7-268AB0556E76}" dt="2024-01-17T14:32:44.016" v="188" actId="20577"/>
        <pc:sldMkLst>
          <pc:docMk/>
          <pc:sldMk cId="3519380500" sldId="5235"/>
        </pc:sldMkLst>
        <pc:spChg chg="del mod ord">
          <ac:chgData name="Ward, Reagan" userId="27291eb4-8241-4961-9e69-8c66e34cc5b0" providerId="ADAL" clId="{F782BDF1-4D98-46B3-B0B7-268AB0556E76}" dt="2024-01-17T14:32:39.282" v="161" actId="700"/>
          <ac:spMkLst>
            <pc:docMk/>
            <pc:sldMk cId="3519380500" sldId="5235"/>
            <ac:spMk id="2" creationId="{A47006C4-FAC7-1F13-1BE6-84691FC650F3}"/>
          </ac:spMkLst>
        </pc:spChg>
        <pc:spChg chg="del mod ord">
          <ac:chgData name="Ward, Reagan" userId="27291eb4-8241-4961-9e69-8c66e34cc5b0" providerId="ADAL" clId="{F782BDF1-4D98-46B3-B0B7-268AB0556E76}" dt="2024-01-17T14:32:39.282" v="161" actId="700"/>
          <ac:spMkLst>
            <pc:docMk/>
            <pc:sldMk cId="3519380500" sldId="5235"/>
            <ac:spMk id="3" creationId="{D5BAD707-CA40-4379-6A56-C155334174CC}"/>
          </ac:spMkLst>
        </pc:spChg>
        <pc:spChg chg="mod ord">
          <ac:chgData name="Ward, Reagan" userId="27291eb4-8241-4961-9e69-8c66e34cc5b0" providerId="ADAL" clId="{F782BDF1-4D98-46B3-B0B7-268AB0556E76}" dt="2024-01-17T14:32:39.282" v="161" actId="700"/>
          <ac:spMkLst>
            <pc:docMk/>
            <pc:sldMk cId="3519380500" sldId="5235"/>
            <ac:spMk id="4" creationId="{080D6AA7-6757-4F65-1B1C-3A96341A62AF}"/>
          </ac:spMkLst>
        </pc:spChg>
        <pc:spChg chg="add mod ord">
          <ac:chgData name="Ward, Reagan" userId="27291eb4-8241-4961-9e69-8c66e34cc5b0" providerId="ADAL" clId="{F782BDF1-4D98-46B3-B0B7-268AB0556E76}" dt="2024-01-17T14:32:44.016" v="188" actId="20577"/>
          <ac:spMkLst>
            <pc:docMk/>
            <pc:sldMk cId="3519380500" sldId="5235"/>
            <ac:spMk id="5" creationId="{268FA3BD-0EA7-4472-6628-87BBA6ED5E67}"/>
          </ac:spMkLst>
        </pc:spChg>
        <pc:spChg chg="add mod ord">
          <ac:chgData name="Ward, Reagan" userId="27291eb4-8241-4961-9e69-8c66e34cc5b0" providerId="ADAL" clId="{F782BDF1-4D98-46B3-B0B7-268AB0556E76}" dt="2024-01-17T14:32:39.282" v="161" actId="700"/>
          <ac:spMkLst>
            <pc:docMk/>
            <pc:sldMk cId="3519380500" sldId="5235"/>
            <ac:spMk id="6" creationId="{1DEF376F-3559-CE0F-6FBC-54D9BD84F350}"/>
          </ac:spMkLst>
        </pc:spChg>
      </pc:sldChg>
      <pc:sldChg chg="addSp delSp modSp new mod modClrScheme chgLayout">
        <pc:chgData name="Ward, Reagan" userId="27291eb4-8241-4961-9e69-8c66e34cc5b0" providerId="ADAL" clId="{F782BDF1-4D98-46B3-B0B7-268AB0556E76}" dt="2024-01-17T15:19:16.634" v="2506" actId="20577"/>
        <pc:sldMkLst>
          <pc:docMk/>
          <pc:sldMk cId="4241772961" sldId="5236"/>
        </pc:sldMkLst>
        <pc:spChg chg="del mod ord">
          <ac:chgData name="Ward, Reagan" userId="27291eb4-8241-4961-9e69-8c66e34cc5b0" providerId="ADAL" clId="{F782BDF1-4D98-46B3-B0B7-268AB0556E76}" dt="2024-01-17T14:34:33.514" v="190" actId="700"/>
          <ac:spMkLst>
            <pc:docMk/>
            <pc:sldMk cId="4241772961" sldId="5236"/>
            <ac:spMk id="2" creationId="{A738D42E-2874-0F15-C8D4-658B5D9EFFDD}"/>
          </ac:spMkLst>
        </pc:spChg>
        <pc:spChg chg="del mod ord">
          <ac:chgData name="Ward, Reagan" userId="27291eb4-8241-4961-9e69-8c66e34cc5b0" providerId="ADAL" clId="{F782BDF1-4D98-46B3-B0B7-268AB0556E76}" dt="2024-01-17T14:34:33.514" v="190" actId="700"/>
          <ac:spMkLst>
            <pc:docMk/>
            <pc:sldMk cId="4241772961" sldId="5236"/>
            <ac:spMk id="3" creationId="{9EBD9CD7-DA7D-59C0-74FB-5F1F6DD47E76}"/>
          </ac:spMkLst>
        </pc:spChg>
        <pc:spChg chg="mod ord">
          <ac:chgData name="Ward, Reagan" userId="27291eb4-8241-4961-9e69-8c66e34cc5b0" providerId="ADAL" clId="{F782BDF1-4D98-46B3-B0B7-268AB0556E76}" dt="2024-01-17T15:12:41.938" v="1912" actId="700"/>
          <ac:spMkLst>
            <pc:docMk/>
            <pc:sldMk cId="4241772961" sldId="5236"/>
            <ac:spMk id="4" creationId="{6CC4B777-4E1F-E91F-C92C-BE5F324083EC}"/>
          </ac:spMkLst>
        </pc:spChg>
        <pc:spChg chg="add mod ord">
          <ac:chgData name="Ward, Reagan" userId="27291eb4-8241-4961-9e69-8c66e34cc5b0" providerId="ADAL" clId="{F782BDF1-4D98-46B3-B0B7-268AB0556E76}" dt="2024-01-17T15:12:41.938" v="1912" actId="700"/>
          <ac:spMkLst>
            <pc:docMk/>
            <pc:sldMk cId="4241772961" sldId="5236"/>
            <ac:spMk id="5" creationId="{4AACEFBB-4301-76E4-5211-B9B883BB1295}"/>
          </ac:spMkLst>
        </pc:spChg>
        <pc:spChg chg="add mod ord">
          <ac:chgData name="Ward, Reagan" userId="27291eb4-8241-4961-9e69-8c66e34cc5b0" providerId="ADAL" clId="{F782BDF1-4D98-46B3-B0B7-268AB0556E76}" dt="2024-01-17T15:19:16.634" v="2506" actId="20577"/>
          <ac:spMkLst>
            <pc:docMk/>
            <pc:sldMk cId="4241772961" sldId="5236"/>
            <ac:spMk id="6" creationId="{778960E8-EC14-BF8B-D5BF-BF532C3B16FB}"/>
          </ac:spMkLst>
        </pc:spChg>
        <pc:spChg chg="add del mod ord">
          <ac:chgData name="Ward, Reagan" userId="27291eb4-8241-4961-9e69-8c66e34cc5b0" providerId="ADAL" clId="{F782BDF1-4D98-46B3-B0B7-268AB0556E76}" dt="2024-01-17T15:18:01.025" v="1930" actId="22"/>
          <ac:spMkLst>
            <pc:docMk/>
            <pc:sldMk cId="4241772961" sldId="5236"/>
            <ac:spMk id="7" creationId="{1FE7F82F-7841-AF94-A2C0-7DCED6850233}"/>
          </ac:spMkLst>
        </pc:spChg>
        <pc:spChg chg="add del mod ord">
          <ac:chgData name="Ward, Reagan" userId="27291eb4-8241-4961-9e69-8c66e34cc5b0" providerId="ADAL" clId="{F782BDF1-4D98-46B3-B0B7-268AB0556E76}" dt="2024-01-17T15:12:50.331" v="1915" actId="478"/>
          <ac:spMkLst>
            <pc:docMk/>
            <pc:sldMk cId="4241772961" sldId="5236"/>
            <ac:spMk id="8" creationId="{105E7D6F-CB2D-5485-75F6-614630D1FD06}"/>
          </ac:spMkLst>
        </pc:spChg>
        <pc:spChg chg="add del mod ord">
          <ac:chgData name="Ward, Reagan" userId="27291eb4-8241-4961-9e69-8c66e34cc5b0" providerId="ADAL" clId="{F782BDF1-4D98-46B3-B0B7-268AB0556E76}" dt="2024-01-17T15:12:48.856" v="1914"/>
          <ac:spMkLst>
            <pc:docMk/>
            <pc:sldMk cId="4241772961" sldId="5236"/>
            <ac:spMk id="9" creationId="{8AF4708E-A6F6-7D8A-BBA0-968D33872064}"/>
          </ac:spMkLst>
        </pc:spChg>
        <pc:spChg chg="add mod">
          <ac:chgData name="Ward, Reagan" userId="27291eb4-8241-4961-9e69-8c66e34cc5b0" providerId="ADAL" clId="{F782BDF1-4D98-46B3-B0B7-268AB0556E76}" dt="2024-01-17T15:12:48.856" v="1914"/>
          <ac:spMkLst>
            <pc:docMk/>
            <pc:sldMk cId="4241772961" sldId="5236"/>
            <ac:spMk id="10" creationId="{344AA5F6-D730-9836-4E82-8E057DC5DE09}"/>
          </ac:spMkLst>
        </pc:spChg>
        <pc:spChg chg="add mod">
          <ac:chgData name="Ward, Reagan" userId="27291eb4-8241-4961-9e69-8c66e34cc5b0" providerId="ADAL" clId="{F782BDF1-4D98-46B3-B0B7-268AB0556E76}" dt="2024-01-17T15:12:59.169" v="1917" actId="20577"/>
          <ac:spMkLst>
            <pc:docMk/>
            <pc:sldMk cId="4241772961" sldId="5236"/>
            <ac:spMk id="12" creationId="{76E1CE95-A893-60F3-BA55-C800DCF0D3B8}"/>
          </ac:spMkLst>
        </pc:spChg>
        <pc:picChg chg="add mod ord">
          <ac:chgData name="Ward, Reagan" userId="27291eb4-8241-4961-9e69-8c66e34cc5b0" providerId="ADAL" clId="{F782BDF1-4D98-46B3-B0B7-268AB0556E76}" dt="2024-01-17T15:18:53.547" v="2496" actId="962"/>
          <ac:picMkLst>
            <pc:docMk/>
            <pc:sldMk cId="4241772961" sldId="5236"/>
            <ac:picMk id="14" creationId="{0B029B67-398E-71FD-8335-C3E59205BF15}"/>
          </ac:picMkLst>
        </pc:picChg>
      </pc:sldChg>
      <pc:sldChg chg="addSp delSp modSp new mod">
        <pc:chgData name="Ward, Reagan" userId="27291eb4-8241-4961-9e69-8c66e34cc5b0" providerId="ADAL" clId="{F782BDF1-4D98-46B3-B0B7-268AB0556E76}" dt="2024-01-17T15:25:24.564" v="2896" actId="20577"/>
        <pc:sldMkLst>
          <pc:docMk/>
          <pc:sldMk cId="560134468" sldId="5237"/>
        </pc:sldMkLst>
        <pc:spChg chg="mod">
          <ac:chgData name="Ward, Reagan" userId="27291eb4-8241-4961-9e69-8c66e34cc5b0" providerId="ADAL" clId="{F782BDF1-4D98-46B3-B0B7-268AB0556E76}" dt="2024-01-17T15:19:41.316" v="2513" actId="20577"/>
          <ac:spMkLst>
            <pc:docMk/>
            <pc:sldMk cId="560134468" sldId="5237"/>
            <ac:spMk id="2" creationId="{2D4C16A3-A2C4-A615-B904-8B108412A3CD}"/>
          </ac:spMkLst>
        </pc:spChg>
        <pc:spChg chg="mod">
          <ac:chgData name="Ward, Reagan" userId="27291eb4-8241-4961-9e69-8c66e34cc5b0" providerId="ADAL" clId="{F782BDF1-4D98-46B3-B0B7-268AB0556E76}" dt="2024-01-17T15:25:24.564" v="2896" actId="20577"/>
          <ac:spMkLst>
            <pc:docMk/>
            <pc:sldMk cId="560134468" sldId="5237"/>
            <ac:spMk id="3" creationId="{8845B43A-1275-A467-7FD8-9590B58E5B4C}"/>
          </ac:spMkLst>
        </pc:spChg>
        <pc:spChg chg="del">
          <ac:chgData name="Ward, Reagan" userId="27291eb4-8241-4961-9e69-8c66e34cc5b0" providerId="ADAL" clId="{F782BDF1-4D98-46B3-B0B7-268AB0556E76}" dt="2024-01-17T15:23:41.576" v="2845"/>
          <ac:spMkLst>
            <pc:docMk/>
            <pc:sldMk cId="560134468" sldId="5237"/>
            <ac:spMk id="5" creationId="{E4111B7F-CFC2-B258-D71A-E7E43D21613B}"/>
          </ac:spMkLst>
        </pc:spChg>
        <pc:spChg chg="del">
          <ac:chgData name="Ward, Reagan" userId="27291eb4-8241-4961-9e69-8c66e34cc5b0" providerId="ADAL" clId="{F782BDF1-4D98-46B3-B0B7-268AB0556E76}" dt="2024-01-17T15:23:45.774" v="2846"/>
          <ac:spMkLst>
            <pc:docMk/>
            <pc:sldMk cId="560134468" sldId="5237"/>
            <ac:spMk id="6" creationId="{3294FF78-B71A-ED49-08C8-9BE524A53630}"/>
          </ac:spMkLst>
        </pc:spChg>
        <pc:spChg chg="add mod">
          <ac:chgData name="Ward, Reagan" userId="27291eb4-8241-4961-9e69-8c66e34cc5b0" providerId="ADAL" clId="{F782BDF1-4D98-46B3-B0B7-268AB0556E76}" dt="2024-01-17T15:23:41.576" v="2845"/>
          <ac:spMkLst>
            <pc:docMk/>
            <pc:sldMk cId="560134468" sldId="5237"/>
            <ac:spMk id="7" creationId="{8ABCF592-F87C-3852-61FC-421025C9040F}"/>
          </ac:spMkLst>
        </pc:spChg>
        <pc:spChg chg="add mod">
          <ac:chgData name="Ward, Reagan" userId="27291eb4-8241-4961-9e69-8c66e34cc5b0" providerId="ADAL" clId="{F782BDF1-4D98-46B3-B0B7-268AB0556E76}" dt="2024-01-17T15:23:45.774" v="2846"/>
          <ac:spMkLst>
            <pc:docMk/>
            <pc:sldMk cId="560134468" sldId="5237"/>
            <ac:spMk id="8" creationId="{26BC927E-D4C3-97D7-919A-5DA1983E5ED4}"/>
          </ac:spMkLst>
        </pc:spChg>
      </pc:sldChg>
      <pc:sldChg chg="modSp new del mod">
        <pc:chgData name="Ward, Reagan" userId="27291eb4-8241-4961-9e69-8c66e34cc5b0" providerId="ADAL" clId="{F782BDF1-4D98-46B3-B0B7-268AB0556E76}" dt="2024-01-17T15:22:08.049" v="2738" actId="47"/>
        <pc:sldMkLst>
          <pc:docMk/>
          <pc:sldMk cId="2713813507" sldId="5238"/>
        </pc:sldMkLst>
        <pc:spChg chg="mod">
          <ac:chgData name="Ward, Reagan" userId="27291eb4-8241-4961-9e69-8c66e34cc5b0" providerId="ADAL" clId="{F782BDF1-4D98-46B3-B0B7-268AB0556E76}" dt="2024-01-17T15:22:04.137" v="2737" actId="20577"/>
          <ac:spMkLst>
            <pc:docMk/>
            <pc:sldMk cId="2713813507" sldId="5238"/>
            <ac:spMk id="2" creationId="{0FCCF700-3262-F114-301B-6DCA6A183B7E}"/>
          </ac:spMkLst>
        </pc:spChg>
      </pc:sldChg>
    </pc:docChg>
  </pc:docChgLst>
  <pc:docChgLst>
    <pc:chgData name="Severson, Annette" userId="S::severson_a@cde.state.co.us::199f3c28-b733-4b36-8b0e-b7eb6984ff94" providerId="AD" clId="Web-{1E3AA71C-ADBA-431D-8920-6D9B9F3BA47C}"/>
    <pc:docChg chg="addSld delSld">
      <pc:chgData name="Severson, Annette" userId="S::severson_a@cde.state.co.us::199f3c28-b733-4b36-8b0e-b7eb6984ff94" providerId="AD" clId="Web-{1E3AA71C-ADBA-431D-8920-6D9B9F3BA47C}" dt="2024-01-04T14:47:23.157" v="9"/>
      <pc:docMkLst>
        <pc:docMk/>
      </pc:docMkLst>
      <pc:sldChg chg="del">
        <pc:chgData name="Severson, Annette" userId="S::severson_a@cde.state.co.us::199f3c28-b733-4b36-8b0e-b7eb6984ff94" providerId="AD" clId="Web-{1E3AA71C-ADBA-431D-8920-6D9B9F3BA47C}" dt="2024-01-04T14:47:23.157" v="9"/>
        <pc:sldMkLst>
          <pc:docMk/>
          <pc:sldMk cId="1546650072" sldId="4525"/>
        </pc:sldMkLst>
      </pc:sldChg>
      <pc:sldChg chg="del">
        <pc:chgData name="Severson, Annette" userId="S::severson_a@cde.state.co.us::199f3c28-b733-4b36-8b0e-b7eb6984ff94" providerId="AD" clId="Web-{1E3AA71C-ADBA-431D-8920-6D9B9F3BA47C}" dt="2024-01-04T14:47:23.126" v="6"/>
        <pc:sldMkLst>
          <pc:docMk/>
          <pc:sldMk cId="1661588645" sldId="4949"/>
        </pc:sldMkLst>
      </pc:sldChg>
      <pc:sldChg chg="del">
        <pc:chgData name="Severson, Annette" userId="S::severson_a@cde.state.co.us::199f3c28-b733-4b36-8b0e-b7eb6984ff94" providerId="AD" clId="Web-{1E3AA71C-ADBA-431D-8920-6D9B9F3BA47C}" dt="2024-01-04T14:47:11.938" v="5"/>
        <pc:sldMkLst>
          <pc:docMk/>
          <pc:sldMk cId="883951864" sldId="4953"/>
        </pc:sldMkLst>
      </pc:sldChg>
      <pc:sldChg chg="del">
        <pc:chgData name="Severson, Annette" userId="S::severson_a@cde.state.co.us::199f3c28-b733-4b36-8b0e-b7eb6984ff94" providerId="AD" clId="Web-{1E3AA71C-ADBA-431D-8920-6D9B9F3BA47C}" dt="2024-01-04T14:47:23.142" v="7"/>
        <pc:sldMkLst>
          <pc:docMk/>
          <pc:sldMk cId="3771905201" sldId="4955"/>
        </pc:sldMkLst>
      </pc:sldChg>
      <pc:sldChg chg="add">
        <pc:chgData name="Severson, Annette" userId="S::severson_a@cde.state.co.us::199f3c28-b733-4b36-8b0e-b7eb6984ff94" providerId="AD" clId="Web-{1E3AA71C-ADBA-431D-8920-6D9B9F3BA47C}" dt="2024-01-04T14:47:06.782" v="4"/>
        <pc:sldMkLst>
          <pc:docMk/>
          <pc:sldMk cId="1150576617" sldId="4956"/>
        </pc:sldMkLst>
      </pc:sldChg>
      <pc:sldChg chg="add">
        <pc:chgData name="Severson, Annette" userId="S::severson_a@cde.state.co.us::199f3c28-b733-4b36-8b0e-b7eb6984ff94" providerId="AD" clId="Web-{1E3AA71C-ADBA-431D-8920-6D9B9F3BA47C}" dt="2024-01-04T14:47:06.750" v="3"/>
        <pc:sldMkLst>
          <pc:docMk/>
          <pc:sldMk cId="2876275194" sldId="4957"/>
        </pc:sldMkLst>
      </pc:sldChg>
      <pc:sldChg chg="del">
        <pc:chgData name="Severson, Annette" userId="S::severson_a@cde.state.co.us::199f3c28-b733-4b36-8b0e-b7eb6984ff94" providerId="AD" clId="Web-{1E3AA71C-ADBA-431D-8920-6D9B9F3BA47C}" dt="2024-01-04T14:47:23.157" v="8"/>
        <pc:sldMkLst>
          <pc:docMk/>
          <pc:sldMk cId="1171814585" sldId="5128"/>
        </pc:sldMkLst>
      </pc:sldChg>
      <pc:sldChg chg="add">
        <pc:chgData name="Severson, Annette" userId="S::severson_a@cde.state.co.us::199f3c28-b733-4b36-8b0e-b7eb6984ff94" providerId="AD" clId="Web-{1E3AA71C-ADBA-431D-8920-6D9B9F3BA47C}" dt="2024-01-04T14:47:06" v="0"/>
        <pc:sldMkLst>
          <pc:docMk/>
          <pc:sldMk cId="2515381481" sldId="5218"/>
        </pc:sldMkLst>
      </pc:sldChg>
      <pc:sldChg chg="add">
        <pc:chgData name="Severson, Annette" userId="S::severson_a@cde.state.co.us::199f3c28-b733-4b36-8b0e-b7eb6984ff94" providerId="AD" clId="Web-{1E3AA71C-ADBA-431D-8920-6D9B9F3BA47C}" dt="2024-01-04T14:47:06.141" v="1"/>
        <pc:sldMkLst>
          <pc:docMk/>
          <pc:sldMk cId="4185614099" sldId="5219"/>
        </pc:sldMkLst>
      </pc:sldChg>
      <pc:sldChg chg="add">
        <pc:chgData name="Severson, Annette" userId="S::severson_a@cde.state.co.us::199f3c28-b733-4b36-8b0e-b7eb6984ff94" providerId="AD" clId="Web-{1E3AA71C-ADBA-431D-8920-6D9B9F3BA47C}" dt="2024-01-04T14:47:06.625" v="2"/>
        <pc:sldMkLst>
          <pc:docMk/>
          <pc:sldMk cId="2371645433" sldId="5220"/>
        </pc:sldMkLst>
      </pc:sldChg>
      <pc:sldMasterChg chg="addSldLayout">
        <pc:chgData name="Severson, Annette" userId="S::severson_a@cde.state.co.us::199f3c28-b733-4b36-8b0e-b7eb6984ff94" providerId="AD" clId="Web-{1E3AA71C-ADBA-431D-8920-6D9B9F3BA47C}" dt="2024-01-04T14:47:06" v="0"/>
        <pc:sldMasterMkLst>
          <pc:docMk/>
          <pc:sldMasterMk cId="2150711039" sldId="2147483676"/>
        </pc:sldMasterMkLst>
        <pc:sldLayoutChg chg="add">
          <pc:chgData name="Severson, Annette" userId="S::severson_a@cde.state.co.us::199f3c28-b733-4b36-8b0e-b7eb6984ff94" providerId="AD" clId="Web-{1E3AA71C-ADBA-431D-8920-6D9B9F3BA47C}" dt="2024-01-04T14:47:06" v="0"/>
          <pc:sldLayoutMkLst>
            <pc:docMk/>
            <pc:sldMasterMk cId="2150711039" sldId="2147483676"/>
            <pc:sldLayoutMk cId="2519186490" sldId="2147483701"/>
          </pc:sldLayoutMkLst>
        </pc:sldLayoutChg>
      </pc:sldMasterChg>
    </pc:docChg>
  </pc:docChgLst>
  <pc:docChgLst>
    <pc:chgData name="Hoffman, Peter" userId="673cee94-26bd-4c2a-ab82-1b3669e2f049" providerId="ADAL" clId="{F170AE1C-2C77-4A50-9AC6-A2C824A1E103}"/>
    <pc:docChg chg="custSel addSld delSld modSld">
      <pc:chgData name="Hoffman, Peter" userId="673cee94-26bd-4c2a-ab82-1b3669e2f049" providerId="ADAL" clId="{F170AE1C-2C77-4A50-9AC6-A2C824A1E103}" dt="2023-12-07T14:21:33.229" v="236" actId="2696"/>
      <pc:docMkLst>
        <pc:docMk/>
      </pc:docMkLst>
      <pc:sldChg chg="modSp mod">
        <pc:chgData name="Hoffman, Peter" userId="673cee94-26bd-4c2a-ab82-1b3669e2f049" providerId="ADAL" clId="{F170AE1C-2C77-4A50-9AC6-A2C824A1E103}" dt="2023-12-05T18:00:11.571" v="18" actId="20577"/>
        <pc:sldMkLst>
          <pc:docMk/>
          <pc:sldMk cId="3044915438" sldId="256"/>
        </pc:sldMkLst>
        <pc:spChg chg="mod">
          <ac:chgData name="Hoffman, Peter" userId="673cee94-26bd-4c2a-ab82-1b3669e2f049" providerId="ADAL" clId="{F170AE1C-2C77-4A50-9AC6-A2C824A1E103}" dt="2023-12-05T18:00:11.571" v="18" actId="20577"/>
          <ac:spMkLst>
            <pc:docMk/>
            <pc:sldMk cId="3044915438" sldId="256"/>
            <ac:spMk id="2" creationId="{00000000-0000-0000-0000-000000000000}"/>
          </ac:spMkLst>
        </pc:spChg>
      </pc:sldChg>
      <pc:sldChg chg="modSp mod">
        <pc:chgData name="Hoffman, Peter" userId="673cee94-26bd-4c2a-ab82-1b3669e2f049" providerId="ADAL" clId="{F170AE1C-2C77-4A50-9AC6-A2C824A1E103}" dt="2023-12-05T18:01:53.010" v="230" actId="2165"/>
        <pc:sldMkLst>
          <pc:docMk/>
          <pc:sldMk cId="1212467416" sldId="261"/>
        </pc:sldMkLst>
        <pc:graphicFrameChg chg="modGraphic">
          <ac:chgData name="Hoffman, Peter" userId="673cee94-26bd-4c2a-ab82-1b3669e2f049" providerId="ADAL" clId="{F170AE1C-2C77-4A50-9AC6-A2C824A1E103}" dt="2023-12-05T18:01:53.010" v="230" actId="2165"/>
          <ac:graphicFrameMkLst>
            <pc:docMk/>
            <pc:sldMk cId="1212467416" sldId="261"/>
            <ac:graphicFrameMk id="9" creationId="{E52EBAC4-3CDA-C325-EF8A-459CCAFC0EDE}"/>
          </ac:graphicFrameMkLst>
        </pc:graphicFrameChg>
      </pc:sldChg>
      <pc:sldChg chg="modSp">
        <pc:chgData name="Hoffman, Peter" userId="673cee94-26bd-4c2a-ab82-1b3669e2f049" providerId="ADAL" clId="{F170AE1C-2C77-4A50-9AC6-A2C824A1E103}" dt="2023-12-05T18:02:32.620" v="231" actId="14826"/>
        <pc:sldMkLst>
          <pc:docMk/>
          <pc:sldMk cId="3717000822" sldId="280"/>
        </pc:sldMkLst>
        <pc:graphicFrameChg chg="mod">
          <ac:chgData name="Hoffman, Peter" userId="673cee94-26bd-4c2a-ab82-1b3669e2f049" providerId="ADAL" clId="{F170AE1C-2C77-4A50-9AC6-A2C824A1E103}" dt="2023-12-05T18:01:09.323" v="224" actId="20577"/>
          <ac:graphicFrameMkLst>
            <pc:docMk/>
            <pc:sldMk cId="3717000822" sldId="280"/>
            <ac:graphicFrameMk id="7" creationId="{846691BE-0086-3658-55F2-41FDF0607A9C}"/>
          </ac:graphicFrameMkLst>
        </pc:graphicFrameChg>
        <pc:picChg chg="mod">
          <ac:chgData name="Hoffman, Peter" userId="673cee94-26bd-4c2a-ab82-1b3669e2f049" providerId="ADAL" clId="{F170AE1C-2C77-4A50-9AC6-A2C824A1E103}" dt="2023-12-05T18:02:32.620" v="231" actId="14826"/>
          <ac:picMkLst>
            <pc:docMk/>
            <pc:sldMk cId="3717000822" sldId="280"/>
            <ac:picMk id="677" creationId="{6F533046-1AB1-8AD7-724D-0F8F8403B93F}"/>
          </ac:picMkLst>
        </pc:picChg>
      </pc:sldChg>
      <pc:sldChg chg="add">
        <pc:chgData name="Hoffman, Peter" userId="673cee94-26bd-4c2a-ab82-1b3669e2f049" providerId="ADAL" clId="{F170AE1C-2C77-4A50-9AC6-A2C824A1E103}" dt="2023-12-07T14:21:27.570" v="232"/>
        <pc:sldMkLst>
          <pc:docMk/>
          <pc:sldMk cId="657188881" sldId="2887"/>
        </pc:sldMkLst>
      </pc:sldChg>
      <pc:sldChg chg="add">
        <pc:chgData name="Hoffman, Peter" userId="673cee94-26bd-4c2a-ab82-1b3669e2f049" providerId="ADAL" clId="{F170AE1C-2C77-4A50-9AC6-A2C824A1E103}" dt="2023-12-07T14:21:27.570" v="232"/>
        <pc:sldMkLst>
          <pc:docMk/>
          <pc:sldMk cId="238443537" sldId="2889"/>
        </pc:sldMkLst>
      </pc:sldChg>
      <pc:sldChg chg="del">
        <pc:chgData name="Hoffman, Peter" userId="673cee94-26bd-4c2a-ab82-1b3669e2f049" providerId="ADAL" clId="{F170AE1C-2C77-4A50-9AC6-A2C824A1E103}" dt="2023-12-07T14:21:33.229" v="236" actId="2696"/>
        <pc:sldMkLst>
          <pc:docMk/>
          <pc:sldMk cId="4218949019" sldId="2890"/>
        </pc:sldMkLst>
      </pc:sldChg>
      <pc:sldChg chg="del">
        <pc:chgData name="Hoffman, Peter" userId="673cee94-26bd-4c2a-ab82-1b3669e2f049" providerId="ADAL" clId="{F170AE1C-2C77-4A50-9AC6-A2C824A1E103}" dt="2023-12-07T14:21:33.229" v="236" actId="2696"/>
        <pc:sldMkLst>
          <pc:docMk/>
          <pc:sldMk cId="3009594363" sldId="2891"/>
        </pc:sldMkLst>
      </pc:sldChg>
      <pc:sldChg chg="del">
        <pc:chgData name="Hoffman, Peter" userId="673cee94-26bd-4c2a-ab82-1b3669e2f049" providerId="ADAL" clId="{F170AE1C-2C77-4A50-9AC6-A2C824A1E103}" dt="2023-12-07T14:21:33.229" v="236" actId="2696"/>
        <pc:sldMkLst>
          <pc:docMk/>
          <pc:sldMk cId="4193275024" sldId="2892"/>
        </pc:sldMkLst>
      </pc:sldChg>
      <pc:sldChg chg="del">
        <pc:chgData name="Hoffman, Peter" userId="673cee94-26bd-4c2a-ab82-1b3669e2f049" providerId="ADAL" clId="{F170AE1C-2C77-4A50-9AC6-A2C824A1E103}" dt="2023-12-05T18:01:18.262" v="225" actId="2696"/>
        <pc:sldMkLst>
          <pc:docMk/>
          <pc:sldMk cId="2273228747" sldId="4943"/>
        </pc:sldMkLst>
      </pc:sldChg>
      <pc:sldChg chg="del">
        <pc:chgData name="Hoffman, Peter" userId="673cee94-26bd-4c2a-ab82-1b3669e2f049" providerId="ADAL" clId="{F170AE1C-2C77-4A50-9AC6-A2C824A1E103}" dt="2023-12-05T18:01:18.262" v="225" actId="2696"/>
        <pc:sldMkLst>
          <pc:docMk/>
          <pc:sldMk cId="732485601" sldId="4944"/>
        </pc:sldMkLst>
      </pc:sldChg>
      <pc:sldChg chg="del">
        <pc:chgData name="Hoffman, Peter" userId="673cee94-26bd-4c2a-ab82-1b3669e2f049" providerId="ADAL" clId="{F170AE1C-2C77-4A50-9AC6-A2C824A1E103}" dt="2023-12-05T18:01:18.262" v="225" actId="2696"/>
        <pc:sldMkLst>
          <pc:docMk/>
          <pc:sldMk cId="1033435426" sldId="4945"/>
        </pc:sldMkLst>
      </pc:sldChg>
      <pc:sldChg chg="del">
        <pc:chgData name="Hoffman, Peter" userId="673cee94-26bd-4c2a-ab82-1b3669e2f049" providerId="ADAL" clId="{F170AE1C-2C77-4A50-9AC6-A2C824A1E103}" dt="2023-12-05T18:01:18.262" v="225" actId="2696"/>
        <pc:sldMkLst>
          <pc:docMk/>
          <pc:sldMk cId="4281878122" sldId="4946"/>
        </pc:sldMkLst>
      </pc:sldChg>
      <pc:sldChg chg="del">
        <pc:chgData name="Hoffman, Peter" userId="673cee94-26bd-4c2a-ab82-1b3669e2f049" providerId="ADAL" clId="{F170AE1C-2C77-4A50-9AC6-A2C824A1E103}" dt="2023-12-05T18:01:18.262" v="225" actId="2696"/>
        <pc:sldMkLst>
          <pc:docMk/>
          <pc:sldMk cId="1276478906" sldId="4948"/>
        </pc:sldMkLst>
      </pc:sldChg>
      <pc:sldChg chg="del">
        <pc:chgData name="Hoffman, Peter" userId="673cee94-26bd-4c2a-ab82-1b3669e2f049" providerId="ADAL" clId="{F170AE1C-2C77-4A50-9AC6-A2C824A1E103}" dt="2023-12-05T18:01:18.262" v="225" actId="2696"/>
        <pc:sldMkLst>
          <pc:docMk/>
          <pc:sldMk cId="3418660094" sldId="4981"/>
        </pc:sldMkLst>
      </pc:sldChg>
      <pc:sldChg chg="del">
        <pc:chgData name="Hoffman, Peter" userId="673cee94-26bd-4c2a-ab82-1b3669e2f049" providerId="ADAL" clId="{F170AE1C-2C77-4A50-9AC6-A2C824A1E103}" dt="2023-12-05T18:01:24.656" v="226" actId="2696"/>
        <pc:sldMkLst>
          <pc:docMk/>
          <pc:sldMk cId="1011175981" sldId="5109"/>
        </pc:sldMkLst>
      </pc:sldChg>
      <pc:sldChg chg="del">
        <pc:chgData name="Hoffman, Peter" userId="673cee94-26bd-4c2a-ab82-1b3669e2f049" providerId="ADAL" clId="{F170AE1C-2C77-4A50-9AC6-A2C824A1E103}" dt="2023-12-05T18:01:24.656" v="226" actId="2696"/>
        <pc:sldMkLst>
          <pc:docMk/>
          <pc:sldMk cId="3638216352" sldId="5110"/>
        </pc:sldMkLst>
      </pc:sldChg>
      <pc:sldChg chg="del">
        <pc:chgData name="Hoffman, Peter" userId="673cee94-26bd-4c2a-ab82-1b3669e2f049" providerId="ADAL" clId="{F170AE1C-2C77-4A50-9AC6-A2C824A1E103}" dt="2023-12-05T18:01:24.656" v="226" actId="2696"/>
        <pc:sldMkLst>
          <pc:docMk/>
          <pc:sldMk cId="4205968423" sldId="5123"/>
        </pc:sldMkLst>
      </pc:sldChg>
      <pc:sldChg chg="del">
        <pc:chgData name="Hoffman, Peter" userId="673cee94-26bd-4c2a-ab82-1b3669e2f049" providerId="ADAL" clId="{F170AE1C-2C77-4A50-9AC6-A2C824A1E103}" dt="2023-12-05T18:01:24.656" v="226" actId="2696"/>
        <pc:sldMkLst>
          <pc:docMk/>
          <pc:sldMk cId="557701228" sldId="5139"/>
        </pc:sldMkLst>
      </pc:sldChg>
      <pc:sldChg chg="del">
        <pc:chgData name="Hoffman, Peter" userId="673cee94-26bd-4c2a-ab82-1b3669e2f049" providerId="ADAL" clId="{F170AE1C-2C77-4A50-9AC6-A2C824A1E103}" dt="2023-12-05T18:01:32.020" v="227" actId="2696"/>
        <pc:sldMkLst>
          <pc:docMk/>
          <pc:sldMk cId="1203091542" sldId="5183"/>
        </pc:sldMkLst>
      </pc:sldChg>
      <pc:sldChg chg="del">
        <pc:chgData name="Hoffman, Peter" userId="673cee94-26bd-4c2a-ab82-1b3669e2f049" providerId="ADAL" clId="{F170AE1C-2C77-4A50-9AC6-A2C824A1E103}" dt="2023-12-05T18:01:32.020" v="227" actId="2696"/>
        <pc:sldMkLst>
          <pc:docMk/>
          <pc:sldMk cId="1788766032" sldId="5187"/>
        </pc:sldMkLst>
      </pc:sldChg>
      <pc:sldChg chg="del">
        <pc:chgData name="Hoffman, Peter" userId="673cee94-26bd-4c2a-ab82-1b3669e2f049" providerId="ADAL" clId="{F170AE1C-2C77-4A50-9AC6-A2C824A1E103}" dt="2023-12-05T18:01:32.020" v="227" actId="2696"/>
        <pc:sldMkLst>
          <pc:docMk/>
          <pc:sldMk cId="1114280883" sldId="5189"/>
        </pc:sldMkLst>
      </pc:sldChg>
      <pc:sldChg chg="del">
        <pc:chgData name="Hoffman, Peter" userId="673cee94-26bd-4c2a-ab82-1b3669e2f049" providerId="ADAL" clId="{F170AE1C-2C77-4A50-9AC6-A2C824A1E103}" dt="2023-12-05T18:01:32.020" v="227" actId="2696"/>
        <pc:sldMkLst>
          <pc:docMk/>
          <pc:sldMk cId="2419829986" sldId="5190"/>
        </pc:sldMkLst>
      </pc:sldChg>
      <pc:sldChg chg="del">
        <pc:chgData name="Hoffman, Peter" userId="673cee94-26bd-4c2a-ab82-1b3669e2f049" providerId="ADAL" clId="{F170AE1C-2C77-4A50-9AC6-A2C824A1E103}" dt="2023-12-05T18:01:32.020" v="227" actId="2696"/>
        <pc:sldMkLst>
          <pc:docMk/>
          <pc:sldMk cId="3924480019" sldId="5191"/>
        </pc:sldMkLst>
      </pc:sldChg>
      <pc:sldChg chg="del">
        <pc:chgData name="Hoffman, Peter" userId="673cee94-26bd-4c2a-ab82-1b3669e2f049" providerId="ADAL" clId="{F170AE1C-2C77-4A50-9AC6-A2C824A1E103}" dt="2023-12-05T18:01:32.020" v="227" actId="2696"/>
        <pc:sldMkLst>
          <pc:docMk/>
          <pc:sldMk cId="1593036892" sldId="5198"/>
        </pc:sldMkLst>
      </pc:sldChg>
      <pc:sldChg chg="del">
        <pc:chgData name="Hoffman, Peter" userId="673cee94-26bd-4c2a-ab82-1b3669e2f049" providerId="ADAL" clId="{F170AE1C-2C77-4A50-9AC6-A2C824A1E103}" dt="2023-12-05T18:01:37.577" v="228" actId="2696"/>
        <pc:sldMkLst>
          <pc:docMk/>
          <pc:sldMk cId="1003328" sldId="5202"/>
        </pc:sldMkLst>
      </pc:sldChg>
      <pc:sldChg chg="del">
        <pc:chgData name="Hoffman, Peter" userId="673cee94-26bd-4c2a-ab82-1b3669e2f049" providerId="ADAL" clId="{F170AE1C-2C77-4A50-9AC6-A2C824A1E103}" dt="2023-12-05T18:01:37.577" v="228" actId="2696"/>
        <pc:sldMkLst>
          <pc:docMk/>
          <pc:sldMk cId="298744664" sldId="5203"/>
        </pc:sldMkLst>
      </pc:sldChg>
      <pc:sldChg chg="del">
        <pc:chgData name="Hoffman, Peter" userId="673cee94-26bd-4c2a-ab82-1b3669e2f049" providerId="ADAL" clId="{F170AE1C-2C77-4A50-9AC6-A2C824A1E103}" dt="2023-12-05T18:01:37.577" v="228" actId="2696"/>
        <pc:sldMkLst>
          <pc:docMk/>
          <pc:sldMk cId="1961852350" sldId="5205"/>
        </pc:sldMkLst>
      </pc:sldChg>
      <pc:sldChg chg="del">
        <pc:chgData name="Hoffman, Peter" userId="673cee94-26bd-4c2a-ab82-1b3669e2f049" providerId="ADAL" clId="{F170AE1C-2C77-4A50-9AC6-A2C824A1E103}" dt="2023-12-05T18:01:37.577" v="228" actId="2696"/>
        <pc:sldMkLst>
          <pc:docMk/>
          <pc:sldMk cId="2933753138" sldId="5206"/>
        </pc:sldMkLst>
      </pc:sldChg>
      <pc:sldChg chg="del">
        <pc:chgData name="Hoffman, Peter" userId="673cee94-26bd-4c2a-ab82-1b3669e2f049" providerId="ADAL" clId="{F170AE1C-2C77-4A50-9AC6-A2C824A1E103}" dt="2023-12-07T14:21:33.229" v="236" actId="2696"/>
        <pc:sldMkLst>
          <pc:docMk/>
          <pc:sldMk cId="3390051974" sldId="5209"/>
        </pc:sldMkLst>
      </pc:sldChg>
      <pc:sldChg chg="del">
        <pc:chgData name="Hoffman, Peter" userId="673cee94-26bd-4c2a-ab82-1b3669e2f049" providerId="ADAL" clId="{F170AE1C-2C77-4A50-9AC6-A2C824A1E103}" dt="2023-12-07T14:21:33.229" v="236" actId="2696"/>
        <pc:sldMkLst>
          <pc:docMk/>
          <pc:sldMk cId="3444278999" sldId="5210"/>
        </pc:sldMkLst>
      </pc:sldChg>
      <pc:sldChg chg="del">
        <pc:chgData name="Hoffman, Peter" userId="673cee94-26bd-4c2a-ab82-1b3669e2f049" providerId="ADAL" clId="{F170AE1C-2C77-4A50-9AC6-A2C824A1E103}" dt="2023-12-05T18:01:32.020" v="227" actId="2696"/>
        <pc:sldMkLst>
          <pc:docMk/>
          <pc:sldMk cId="2231111576" sldId="5211"/>
        </pc:sldMkLst>
      </pc:sldChg>
      <pc:sldChg chg="modSp add mod">
        <pc:chgData name="Hoffman, Peter" userId="673cee94-26bd-4c2a-ab82-1b3669e2f049" providerId="ADAL" clId="{F170AE1C-2C77-4A50-9AC6-A2C824A1E103}" dt="2023-12-07T14:21:27.684" v="233" actId="27636"/>
        <pc:sldMkLst>
          <pc:docMk/>
          <pc:sldMk cId="337444768" sldId="5218"/>
        </pc:sldMkLst>
        <pc:spChg chg="mod">
          <ac:chgData name="Hoffman, Peter" userId="673cee94-26bd-4c2a-ab82-1b3669e2f049" providerId="ADAL" clId="{F170AE1C-2C77-4A50-9AC6-A2C824A1E103}" dt="2023-12-07T14:21:27.684" v="233" actId="27636"/>
          <ac:spMkLst>
            <pc:docMk/>
            <pc:sldMk cId="337444768" sldId="5218"/>
            <ac:spMk id="3" creationId="{00000000-0000-0000-0000-000000000000}"/>
          </ac:spMkLst>
        </pc:spChg>
      </pc:sldChg>
      <pc:sldChg chg="modSp add mod">
        <pc:chgData name="Hoffman, Peter" userId="673cee94-26bd-4c2a-ab82-1b3669e2f049" providerId="ADAL" clId="{F170AE1C-2C77-4A50-9AC6-A2C824A1E103}" dt="2023-12-07T14:21:27.705" v="234" actId="27636"/>
        <pc:sldMkLst>
          <pc:docMk/>
          <pc:sldMk cId="355912195" sldId="5219"/>
        </pc:sldMkLst>
        <pc:spChg chg="mod">
          <ac:chgData name="Hoffman, Peter" userId="673cee94-26bd-4c2a-ab82-1b3669e2f049" providerId="ADAL" clId="{F170AE1C-2C77-4A50-9AC6-A2C824A1E103}" dt="2023-12-07T14:21:27.705" v="234" actId="27636"/>
          <ac:spMkLst>
            <pc:docMk/>
            <pc:sldMk cId="355912195" sldId="5219"/>
            <ac:spMk id="3" creationId="{1A5AC7F8-5594-DA40-2FAE-9FAE112E382B}"/>
          </ac:spMkLst>
        </pc:spChg>
      </pc:sldChg>
      <pc:sldChg chg="modSp add mod">
        <pc:chgData name="Hoffman, Peter" userId="673cee94-26bd-4c2a-ab82-1b3669e2f049" providerId="ADAL" clId="{F170AE1C-2C77-4A50-9AC6-A2C824A1E103}" dt="2023-12-07T14:21:27.721" v="235" actId="27636"/>
        <pc:sldMkLst>
          <pc:docMk/>
          <pc:sldMk cId="4162961420" sldId="5220"/>
        </pc:sldMkLst>
        <pc:spChg chg="mod">
          <ac:chgData name="Hoffman, Peter" userId="673cee94-26bd-4c2a-ab82-1b3669e2f049" providerId="ADAL" clId="{F170AE1C-2C77-4A50-9AC6-A2C824A1E103}" dt="2023-12-07T14:21:27.721" v="235" actId="27636"/>
          <ac:spMkLst>
            <pc:docMk/>
            <pc:sldMk cId="4162961420" sldId="5220"/>
            <ac:spMk id="3" creationId="{00000000-0000-0000-0000-000000000000}"/>
          </ac:spMkLst>
        </pc:spChg>
      </pc:sldChg>
    </pc:docChg>
  </pc:docChgLst>
  <pc:docChgLst>
    <pc:chgData name="Severson, Annette" userId="199f3c28-b733-4b36-8b0e-b7eb6984ff94" providerId="ADAL" clId="{0F7D0B97-BD65-49D1-99CA-D8C23C764984}"/>
    <pc:docChg chg="custSel modSld">
      <pc:chgData name="Severson, Annette" userId="199f3c28-b733-4b36-8b0e-b7eb6984ff94" providerId="ADAL" clId="{0F7D0B97-BD65-49D1-99CA-D8C23C764984}" dt="2023-12-13T14:00:23.662" v="3" actId="6549"/>
      <pc:docMkLst>
        <pc:docMk/>
      </pc:docMkLst>
      <pc:sldChg chg="modSp mod">
        <pc:chgData name="Severson, Annette" userId="199f3c28-b733-4b36-8b0e-b7eb6984ff94" providerId="ADAL" clId="{0F7D0B97-BD65-49D1-99CA-D8C23C764984}" dt="2023-12-13T14:00:23.662" v="3" actId="6549"/>
        <pc:sldMkLst>
          <pc:docMk/>
          <pc:sldMk cId="3771905201" sldId="4955"/>
        </pc:sldMkLst>
        <pc:spChg chg="mod">
          <ac:chgData name="Severson, Annette" userId="199f3c28-b733-4b36-8b0e-b7eb6984ff94" providerId="ADAL" clId="{0F7D0B97-BD65-49D1-99CA-D8C23C764984}" dt="2023-12-13T14:00:23.662" v="3" actId="6549"/>
          <ac:spMkLst>
            <pc:docMk/>
            <pc:sldMk cId="3771905201" sldId="4955"/>
            <ac:spMk id="5" creationId="{6E65669C-9132-C8FB-8F58-923F3C35F5CE}"/>
          </ac:spMkLst>
        </pc:spChg>
      </pc:sldChg>
    </pc:docChg>
  </pc:docChgLst>
  <pc:docChgLst>
    <pc:chgData name="Maginnis, June" userId="S::maginnis_j@cde.state.co.us::50935607-81d6-4d1e-8bfb-e80ae5236ad8" providerId="AD" clId="Web-{7C3AF980-3BA2-CF4B-E448-1F9CAE0C7099}"/>
    <pc:docChg chg="modSld">
      <pc:chgData name="Maginnis, June" userId="S::maginnis_j@cde.state.co.us::50935607-81d6-4d1e-8bfb-e80ae5236ad8" providerId="AD" clId="Web-{7C3AF980-3BA2-CF4B-E448-1F9CAE0C7099}" dt="2023-11-29T20:24:59.175" v="115" actId="20577"/>
      <pc:docMkLst>
        <pc:docMk/>
      </pc:docMkLst>
      <pc:sldChg chg="modSp">
        <pc:chgData name="Maginnis, June" userId="S::maginnis_j@cde.state.co.us::50935607-81d6-4d1e-8bfb-e80ae5236ad8" providerId="AD" clId="Web-{7C3AF980-3BA2-CF4B-E448-1F9CAE0C7099}" dt="2023-11-29T20:24:59.175" v="115" actId="20577"/>
        <pc:sldMkLst>
          <pc:docMk/>
          <pc:sldMk cId="3771905201" sldId="4955"/>
        </pc:sldMkLst>
        <pc:spChg chg="mod">
          <ac:chgData name="Maginnis, June" userId="S::maginnis_j@cde.state.co.us::50935607-81d6-4d1e-8bfb-e80ae5236ad8" providerId="AD" clId="Web-{7C3AF980-3BA2-CF4B-E448-1F9CAE0C7099}" dt="2023-11-29T20:24:59.175" v="115" actId="20577"/>
          <ac:spMkLst>
            <pc:docMk/>
            <pc:sldMk cId="3771905201" sldId="4955"/>
            <ac:spMk id="5" creationId="{6E65669C-9132-C8FB-8F58-923F3C35F5CE}"/>
          </ac:spMkLst>
        </pc:spChg>
      </pc:sldChg>
    </pc:docChg>
  </pc:docChgLst>
  <pc:docChgLst>
    <pc:chgData name="Wenzel, Brooke" userId="672bf8d3-b15b-4e02-a6d1-39319a0df09b" providerId="ADAL" clId="{EB5EC043-6F8D-42AF-A578-678940F32ADB}"/>
    <pc:docChg chg="undo custSel addSld delSld modSld sldOrd">
      <pc:chgData name="Wenzel, Brooke" userId="672bf8d3-b15b-4e02-a6d1-39319a0df09b" providerId="ADAL" clId="{EB5EC043-6F8D-42AF-A578-678940F32ADB}" dt="2024-01-09T21:01:56.369" v="1009" actId="14100"/>
      <pc:docMkLst>
        <pc:docMk/>
      </pc:docMkLst>
      <pc:sldChg chg="modSp mod">
        <pc:chgData name="Wenzel, Brooke" userId="672bf8d3-b15b-4e02-a6d1-39319a0df09b" providerId="ADAL" clId="{EB5EC043-6F8D-42AF-A578-678940F32ADB}" dt="2024-01-09T13:12:58.222" v="356" actId="20577"/>
        <pc:sldMkLst>
          <pc:docMk/>
          <pc:sldMk cId="1212467416" sldId="261"/>
        </pc:sldMkLst>
        <pc:graphicFrameChg chg="modGraphic">
          <ac:chgData name="Wenzel, Brooke" userId="672bf8d3-b15b-4e02-a6d1-39319a0df09b" providerId="ADAL" clId="{EB5EC043-6F8D-42AF-A578-678940F32ADB}" dt="2024-01-09T13:12:58.222" v="356" actId="20577"/>
          <ac:graphicFrameMkLst>
            <pc:docMk/>
            <pc:sldMk cId="1212467416" sldId="261"/>
            <ac:graphicFrameMk id="9" creationId="{E52EBAC4-3CDA-C325-EF8A-459CCAFC0EDE}"/>
          </ac:graphicFrameMkLst>
        </pc:graphicFrameChg>
      </pc:sldChg>
      <pc:sldChg chg="modSp mod ord">
        <pc:chgData name="Wenzel, Brooke" userId="672bf8d3-b15b-4e02-a6d1-39319a0df09b" providerId="ADAL" clId="{EB5EC043-6F8D-42AF-A578-678940F32ADB}" dt="2024-01-09T13:12:12.204" v="289" actId="20577"/>
        <pc:sldMkLst>
          <pc:docMk/>
          <pc:sldMk cId="3638216352" sldId="5110"/>
        </pc:sldMkLst>
        <pc:spChg chg="mod">
          <ac:chgData name="Wenzel, Brooke" userId="672bf8d3-b15b-4e02-a6d1-39319a0df09b" providerId="ADAL" clId="{EB5EC043-6F8D-42AF-A578-678940F32ADB}" dt="2024-01-09T13:09:48.936" v="186" actId="20577"/>
          <ac:spMkLst>
            <pc:docMk/>
            <pc:sldMk cId="3638216352" sldId="5110"/>
            <ac:spMk id="2" creationId="{222E4C28-041D-59D2-0291-9738FE10DDD0}"/>
          </ac:spMkLst>
        </pc:spChg>
        <pc:spChg chg="mod">
          <ac:chgData name="Wenzel, Brooke" userId="672bf8d3-b15b-4e02-a6d1-39319a0df09b" providerId="ADAL" clId="{EB5EC043-6F8D-42AF-A578-678940F32ADB}" dt="2024-01-09T13:12:12.204" v="289" actId="20577"/>
          <ac:spMkLst>
            <pc:docMk/>
            <pc:sldMk cId="3638216352" sldId="5110"/>
            <ac:spMk id="3" creationId="{1C053128-2E61-BD39-9230-D3FF32B16187}"/>
          </ac:spMkLst>
        </pc:spChg>
      </pc:sldChg>
      <pc:sldChg chg="del">
        <pc:chgData name="Wenzel, Brooke" userId="672bf8d3-b15b-4e02-a6d1-39319a0df09b" providerId="ADAL" clId="{EB5EC043-6F8D-42AF-A578-678940F32ADB}" dt="2024-01-09T13:09:21.689" v="148" actId="47"/>
        <pc:sldMkLst>
          <pc:docMk/>
          <pc:sldMk cId="1003328" sldId="5202"/>
        </pc:sldMkLst>
      </pc:sldChg>
      <pc:sldChg chg="del">
        <pc:chgData name="Wenzel, Brooke" userId="672bf8d3-b15b-4e02-a6d1-39319a0df09b" providerId="ADAL" clId="{EB5EC043-6F8D-42AF-A578-678940F32ADB}" dt="2024-01-09T13:09:21.689" v="148" actId="47"/>
        <pc:sldMkLst>
          <pc:docMk/>
          <pc:sldMk cId="298744664" sldId="5203"/>
        </pc:sldMkLst>
      </pc:sldChg>
      <pc:sldChg chg="del">
        <pc:chgData name="Wenzel, Brooke" userId="672bf8d3-b15b-4e02-a6d1-39319a0df09b" providerId="ADAL" clId="{EB5EC043-6F8D-42AF-A578-678940F32ADB}" dt="2024-01-09T13:09:21.689" v="148" actId="47"/>
        <pc:sldMkLst>
          <pc:docMk/>
          <pc:sldMk cId="1961852350" sldId="5205"/>
        </pc:sldMkLst>
      </pc:sldChg>
      <pc:sldChg chg="del">
        <pc:chgData name="Wenzel, Brooke" userId="672bf8d3-b15b-4e02-a6d1-39319a0df09b" providerId="ADAL" clId="{EB5EC043-6F8D-42AF-A578-678940F32ADB}" dt="2024-01-09T13:09:21.689" v="148" actId="47"/>
        <pc:sldMkLst>
          <pc:docMk/>
          <pc:sldMk cId="2933753138" sldId="5206"/>
        </pc:sldMkLst>
      </pc:sldChg>
      <pc:sldChg chg="del">
        <pc:chgData name="Wenzel, Brooke" userId="672bf8d3-b15b-4e02-a6d1-39319a0df09b" providerId="ADAL" clId="{EB5EC043-6F8D-42AF-A578-678940F32ADB}" dt="2024-01-09T13:09:21.689" v="148" actId="47"/>
        <pc:sldMkLst>
          <pc:docMk/>
          <pc:sldMk cId="3262778519" sldId="5211"/>
        </pc:sldMkLst>
      </pc:sldChg>
      <pc:sldChg chg="modSp mod ord">
        <pc:chgData name="Wenzel, Brooke" userId="672bf8d3-b15b-4e02-a6d1-39319a0df09b" providerId="ADAL" clId="{EB5EC043-6F8D-42AF-A578-678940F32ADB}" dt="2024-01-09T13:12:49.360" v="349" actId="20577"/>
        <pc:sldMkLst>
          <pc:docMk/>
          <pc:sldMk cId="2556971995" sldId="5213"/>
        </pc:sldMkLst>
        <pc:spChg chg="mod">
          <ac:chgData name="Wenzel, Brooke" userId="672bf8d3-b15b-4e02-a6d1-39319a0df09b" providerId="ADAL" clId="{EB5EC043-6F8D-42AF-A578-678940F32ADB}" dt="2024-01-09T13:12:49.360" v="349" actId="20577"/>
          <ac:spMkLst>
            <pc:docMk/>
            <pc:sldMk cId="2556971995" sldId="5213"/>
            <ac:spMk id="5" creationId="{DBF91B1D-AB65-9F20-F4D7-C1C1D449882D}"/>
          </ac:spMkLst>
        </pc:spChg>
        <pc:spChg chg="mod">
          <ac:chgData name="Wenzel, Brooke" userId="672bf8d3-b15b-4e02-a6d1-39319a0df09b" providerId="ADAL" clId="{EB5EC043-6F8D-42AF-A578-678940F32ADB}" dt="2024-01-09T13:12:45.329" v="342" actId="20577"/>
          <ac:spMkLst>
            <pc:docMk/>
            <pc:sldMk cId="2556971995" sldId="5213"/>
            <ac:spMk id="6" creationId="{6AA14B5A-9915-0F74-E665-6AFD3C10AD67}"/>
          </ac:spMkLst>
        </pc:spChg>
      </pc:sldChg>
      <pc:sldChg chg="addSp modSp mod ord">
        <pc:chgData name="Wenzel, Brooke" userId="672bf8d3-b15b-4e02-a6d1-39319a0df09b" providerId="ADAL" clId="{EB5EC043-6F8D-42AF-A578-678940F32ADB}" dt="2024-01-09T21:01:56.369" v="1009" actId="14100"/>
        <pc:sldMkLst>
          <pc:docMk/>
          <pc:sldMk cId="3132357071" sldId="5215"/>
        </pc:sldMkLst>
        <pc:spChg chg="ord">
          <ac:chgData name="Wenzel, Brooke" userId="672bf8d3-b15b-4e02-a6d1-39319a0df09b" providerId="ADAL" clId="{EB5EC043-6F8D-42AF-A578-678940F32ADB}" dt="2024-01-09T13:22:49.887" v="1006" actId="13244"/>
          <ac:spMkLst>
            <pc:docMk/>
            <pc:sldMk cId="3132357071" sldId="5215"/>
            <ac:spMk id="4" creationId="{685093A4-7664-4D92-664A-F636B5558B23}"/>
          </ac:spMkLst>
        </pc:spChg>
        <pc:spChg chg="mod">
          <ac:chgData name="Wenzel, Brooke" userId="672bf8d3-b15b-4e02-a6d1-39319a0df09b" providerId="ADAL" clId="{EB5EC043-6F8D-42AF-A578-678940F32ADB}" dt="2024-01-09T13:12:23.047" v="299" actId="20577"/>
          <ac:spMkLst>
            <pc:docMk/>
            <pc:sldMk cId="3132357071" sldId="5215"/>
            <ac:spMk id="5" creationId="{A1BE8311-6596-0BD2-04FE-E0AFADCA40A2}"/>
          </ac:spMkLst>
        </pc:spChg>
        <pc:spChg chg="mod">
          <ac:chgData name="Wenzel, Brooke" userId="672bf8d3-b15b-4e02-a6d1-39319a0df09b" providerId="ADAL" clId="{EB5EC043-6F8D-42AF-A578-678940F32ADB}" dt="2024-01-09T21:01:51.402" v="1008" actId="20577"/>
          <ac:spMkLst>
            <pc:docMk/>
            <pc:sldMk cId="3132357071" sldId="5215"/>
            <ac:spMk id="6" creationId="{0C02A92E-12B9-8519-08CB-03ED3B9C7005}"/>
          </ac:spMkLst>
        </pc:spChg>
        <pc:spChg chg="mod">
          <ac:chgData name="Wenzel, Brooke" userId="672bf8d3-b15b-4e02-a6d1-39319a0df09b" providerId="ADAL" clId="{EB5EC043-6F8D-42AF-A578-678940F32ADB}" dt="2024-01-09T13:18:47.519" v="467" actId="20577"/>
          <ac:spMkLst>
            <pc:docMk/>
            <pc:sldMk cId="3132357071" sldId="5215"/>
            <ac:spMk id="9" creationId="{D0374FE8-BF4F-B852-0074-BC5854064E31}"/>
          </ac:spMkLst>
        </pc:spChg>
        <pc:spChg chg="mod">
          <ac:chgData name="Wenzel, Brooke" userId="672bf8d3-b15b-4e02-a6d1-39319a0df09b" providerId="ADAL" clId="{EB5EC043-6F8D-42AF-A578-678940F32ADB}" dt="2024-01-09T13:18:52.638" v="474" actId="20577"/>
          <ac:spMkLst>
            <pc:docMk/>
            <pc:sldMk cId="3132357071" sldId="5215"/>
            <ac:spMk id="10" creationId="{F3343EF7-7375-0352-0222-B24E10C2DE1D}"/>
          </ac:spMkLst>
        </pc:spChg>
        <pc:picChg chg="add mod ord">
          <ac:chgData name="Wenzel, Brooke" userId="672bf8d3-b15b-4e02-a6d1-39319a0df09b" providerId="ADAL" clId="{EB5EC043-6F8D-42AF-A578-678940F32ADB}" dt="2024-01-09T21:01:56.369" v="1009" actId="14100"/>
          <ac:picMkLst>
            <pc:docMk/>
            <pc:sldMk cId="3132357071" sldId="5215"/>
            <ac:picMk id="3" creationId="{E85573E4-97AF-38FC-07CA-5553F06A8EAC}"/>
          </ac:picMkLst>
        </pc:picChg>
      </pc:sldChg>
      <pc:sldChg chg="delSp modSp mod ord">
        <pc:chgData name="Wenzel, Brooke" userId="672bf8d3-b15b-4e02-a6d1-39319a0df09b" providerId="ADAL" clId="{EB5EC043-6F8D-42AF-A578-678940F32ADB}" dt="2024-01-09T13:21:38.427" v="1003" actId="20577"/>
        <pc:sldMkLst>
          <pc:docMk/>
          <pc:sldMk cId="4143239950" sldId="5216"/>
        </pc:sldMkLst>
        <pc:spChg chg="mod">
          <ac:chgData name="Wenzel, Brooke" userId="672bf8d3-b15b-4e02-a6d1-39319a0df09b" providerId="ADAL" clId="{EB5EC043-6F8D-42AF-A578-678940F32ADB}" dt="2024-01-09T13:20:25.039" v="809" actId="20577"/>
          <ac:spMkLst>
            <pc:docMk/>
            <pc:sldMk cId="4143239950" sldId="5216"/>
            <ac:spMk id="2" creationId="{4FE96AA9-9D8D-EB72-057C-AA651EFF9914}"/>
          </ac:spMkLst>
        </pc:spChg>
        <pc:spChg chg="mod">
          <ac:chgData name="Wenzel, Brooke" userId="672bf8d3-b15b-4e02-a6d1-39319a0df09b" providerId="ADAL" clId="{EB5EC043-6F8D-42AF-A578-678940F32ADB}" dt="2024-01-09T13:21:24.770" v="973" actId="5793"/>
          <ac:spMkLst>
            <pc:docMk/>
            <pc:sldMk cId="4143239950" sldId="5216"/>
            <ac:spMk id="3" creationId="{0C0D30AF-D162-3E3D-B1AA-0DECF750173A}"/>
          </ac:spMkLst>
        </pc:spChg>
        <pc:spChg chg="mod">
          <ac:chgData name="Wenzel, Brooke" userId="672bf8d3-b15b-4e02-a6d1-39319a0df09b" providerId="ADAL" clId="{EB5EC043-6F8D-42AF-A578-678940F32ADB}" dt="2024-01-09T13:21:33.089" v="994" actId="20577"/>
          <ac:spMkLst>
            <pc:docMk/>
            <pc:sldMk cId="4143239950" sldId="5216"/>
            <ac:spMk id="7" creationId="{E2A44209-65D0-0F6D-E930-D9573B3BD85D}"/>
          </ac:spMkLst>
        </pc:spChg>
        <pc:spChg chg="mod">
          <ac:chgData name="Wenzel, Brooke" userId="672bf8d3-b15b-4e02-a6d1-39319a0df09b" providerId="ADAL" clId="{EB5EC043-6F8D-42AF-A578-678940F32ADB}" dt="2024-01-09T13:21:38.427" v="1003" actId="20577"/>
          <ac:spMkLst>
            <pc:docMk/>
            <pc:sldMk cId="4143239950" sldId="5216"/>
            <ac:spMk id="8" creationId="{F99C6036-669D-907A-3B87-D2AD3D9FB0DB}"/>
          </ac:spMkLst>
        </pc:spChg>
        <pc:picChg chg="del">
          <ac:chgData name="Wenzel, Brooke" userId="672bf8d3-b15b-4e02-a6d1-39319a0df09b" providerId="ADAL" clId="{EB5EC043-6F8D-42AF-A578-678940F32ADB}" dt="2024-01-09T13:20:26.959" v="810" actId="478"/>
          <ac:picMkLst>
            <pc:docMk/>
            <pc:sldMk cId="4143239950" sldId="5216"/>
            <ac:picMk id="10" creationId="{0BDCFAFF-C03D-4C84-E5F3-0A5144725553}"/>
          </ac:picMkLst>
        </pc:picChg>
      </pc:sldChg>
      <pc:sldChg chg="del ord">
        <pc:chgData name="Wenzel, Brooke" userId="672bf8d3-b15b-4e02-a6d1-39319a0df09b" providerId="ADAL" clId="{EB5EC043-6F8D-42AF-A578-678940F32ADB}" dt="2024-01-09T13:14:53.200" v="357" actId="47"/>
        <pc:sldMkLst>
          <pc:docMk/>
          <pc:sldMk cId="2365603357" sldId="5217"/>
        </pc:sldMkLst>
      </pc:sldChg>
      <pc:sldChg chg="add del">
        <pc:chgData name="Wenzel, Brooke" userId="672bf8d3-b15b-4e02-a6d1-39319a0df09b" providerId="ADAL" clId="{EB5EC043-6F8D-42AF-A578-678940F32ADB}" dt="2024-01-09T13:09:40.040" v="151" actId="47"/>
        <pc:sldMkLst>
          <pc:docMk/>
          <pc:sldMk cId="1908548078" sldId="5223"/>
        </pc:sldMkLst>
      </pc:sldChg>
      <pc:sldChg chg="add del">
        <pc:chgData name="Wenzel, Brooke" userId="672bf8d3-b15b-4e02-a6d1-39319a0df09b" providerId="ADAL" clId="{EB5EC043-6F8D-42AF-A578-678940F32ADB}" dt="2024-01-09T13:09:40.040" v="151" actId="47"/>
        <pc:sldMkLst>
          <pc:docMk/>
          <pc:sldMk cId="2874261683" sldId="5224"/>
        </pc:sldMkLst>
      </pc:sldChg>
      <pc:sldChg chg="add del">
        <pc:chgData name="Wenzel, Brooke" userId="672bf8d3-b15b-4e02-a6d1-39319a0df09b" providerId="ADAL" clId="{EB5EC043-6F8D-42AF-A578-678940F32ADB}" dt="2024-01-09T13:09:40.040" v="151" actId="47"/>
        <pc:sldMkLst>
          <pc:docMk/>
          <pc:sldMk cId="3376917238" sldId="5225"/>
        </pc:sldMkLst>
      </pc:sldChg>
      <pc:sldChg chg="add del">
        <pc:chgData name="Wenzel, Brooke" userId="672bf8d3-b15b-4e02-a6d1-39319a0df09b" providerId="ADAL" clId="{EB5EC043-6F8D-42AF-A578-678940F32ADB}" dt="2024-01-09T13:09:40.040" v="151" actId="47"/>
        <pc:sldMkLst>
          <pc:docMk/>
          <pc:sldMk cId="1314067065" sldId="5226"/>
        </pc:sldMkLst>
      </pc:sldChg>
      <pc:sldChg chg="add del">
        <pc:chgData name="Wenzel, Brooke" userId="672bf8d3-b15b-4e02-a6d1-39319a0df09b" providerId="ADAL" clId="{EB5EC043-6F8D-42AF-A578-678940F32ADB}" dt="2024-01-09T13:09:40.040" v="151" actId="47"/>
        <pc:sldMkLst>
          <pc:docMk/>
          <pc:sldMk cId="1725289522" sldId="5227"/>
        </pc:sldMkLst>
      </pc:sldChg>
    </pc:docChg>
  </pc:docChgLst>
  <pc:docChgLst>
    <pc:chgData name="Heitman, Lindsey" userId="a9773a47-99d2-4599-9377-6d37e9ec0bd3" providerId="ADAL" clId="{3742721E-A576-4697-B9A1-FE3FB36E4A76}"/>
    <pc:docChg chg="custSel addSld delSld modSld sldOrd">
      <pc:chgData name="Heitman, Lindsey" userId="a9773a47-99d2-4599-9377-6d37e9ec0bd3" providerId="ADAL" clId="{3742721E-A576-4697-B9A1-FE3FB36E4A76}" dt="2023-12-14T14:48:55.592" v="151"/>
      <pc:docMkLst>
        <pc:docMk/>
      </pc:docMkLst>
      <pc:sldChg chg="modSp mod">
        <pc:chgData name="Heitman, Lindsey" userId="a9773a47-99d2-4599-9377-6d37e9ec0bd3" providerId="ADAL" clId="{3742721E-A576-4697-B9A1-FE3FB36E4A76}" dt="2023-12-14T14:42:02.369" v="125" actId="20577"/>
        <pc:sldMkLst>
          <pc:docMk/>
          <pc:sldMk cId="766479562" sldId="264"/>
        </pc:sldMkLst>
        <pc:graphicFrameChg chg="modGraphic">
          <ac:chgData name="Heitman, Lindsey" userId="a9773a47-99d2-4599-9377-6d37e9ec0bd3" providerId="ADAL" clId="{3742721E-A576-4697-B9A1-FE3FB36E4A76}" dt="2023-12-14T14:42:02.369" v="125" actId="20577"/>
          <ac:graphicFrameMkLst>
            <pc:docMk/>
            <pc:sldMk cId="766479562" sldId="264"/>
            <ac:graphicFrameMk id="5" creationId="{5E4612F7-68C6-57CA-E918-38EF641F73CF}"/>
          </ac:graphicFrameMkLst>
        </pc:graphicFrameChg>
      </pc:sldChg>
      <pc:sldChg chg="addSp modSp add mod">
        <pc:chgData name="Heitman, Lindsey" userId="a9773a47-99d2-4599-9377-6d37e9ec0bd3" providerId="ADAL" clId="{3742721E-A576-4697-B9A1-FE3FB36E4A76}" dt="2023-12-14T14:47:10.425" v="145" actId="1076"/>
        <pc:sldMkLst>
          <pc:docMk/>
          <pc:sldMk cId="4133366853" sldId="536"/>
        </pc:sldMkLst>
        <pc:spChg chg="add mod">
          <ac:chgData name="Heitman, Lindsey" userId="a9773a47-99d2-4599-9377-6d37e9ec0bd3" providerId="ADAL" clId="{3742721E-A576-4697-B9A1-FE3FB36E4A76}" dt="2023-12-14T14:47:04.483" v="144" actId="1076"/>
          <ac:spMkLst>
            <pc:docMk/>
            <pc:sldMk cId="4133366853" sldId="536"/>
            <ac:spMk id="2" creationId="{A70585AC-8B61-65DF-07AD-961B9023F32E}"/>
          </ac:spMkLst>
        </pc:spChg>
        <pc:spChg chg="add mod">
          <ac:chgData name="Heitman, Lindsey" userId="a9773a47-99d2-4599-9377-6d37e9ec0bd3" providerId="ADAL" clId="{3742721E-A576-4697-B9A1-FE3FB36E4A76}" dt="2023-12-14T14:47:10.425" v="145" actId="1076"/>
          <ac:spMkLst>
            <pc:docMk/>
            <pc:sldMk cId="4133366853" sldId="536"/>
            <ac:spMk id="9" creationId="{2CD3EAEA-73F0-D116-8EF9-450D2CAF53A5}"/>
          </ac:spMkLst>
        </pc:spChg>
      </pc:sldChg>
      <pc:sldChg chg="addSp modSp add ord">
        <pc:chgData name="Heitman, Lindsey" userId="a9773a47-99d2-4599-9377-6d37e9ec0bd3" providerId="ADAL" clId="{3742721E-A576-4697-B9A1-FE3FB36E4A76}" dt="2023-12-14T14:48:55.592" v="151"/>
        <pc:sldMkLst>
          <pc:docMk/>
          <pc:sldMk cId="910115144" sldId="4637"/>
        </pc:sldMkLst>
        <pc:spChg chg="add mod">
          <ac:chgData name="Heitman, Lindsey" userId="a9773a47-99d2-4599-9377-6d37e9ec0bd3" providerId="ADAL" clId="{3742721E-A576-4697-B9A1-FE3FB36E4A76}" dt="2023-12-14T14:48:46.601" v="150"/>
          <ac:spMkLst>
            <pc:docMk/>
            <pc:sldMk cId="910115144" sldId="4637"/>
            <ac:spMk id="3" creationId="{507DEB6C-74A9-7FCC-3393-8342654D5D66}"/>
          </ac:spMkLst>
        </pc:spChg>
        <pc:spChg chg="add mod">
          <ac:chgData name="Heitman, Lindsey" userId="a9773a47-99d2-4599-9377-6d37e9ec0bd3" providerId="ADAL" clId="{3742721E-A576-4697-B9A1-FE3FB36E4A76}" dt="2023-12-14T14:48:55.592" v="151"/>
          <ac:spMkLst>
            <pc:docMk/>
            <pc:sldMk cId="910115144" sldId="4637"/>
            <ac:spMk id="5" creationId="{3ACCBB70-1D79-53A7-E47E-80AB3C67604F}"/>
          </ac:spMkLst>
        </pc:spChg>
      </pc:sldChg>
      <pc:sldChg chg="addSp modSp add">
        <pc:chgData name="Heitman, Lindsey" userId="a9773a47-99d2-4599-9377-6d37e9ec0bd3" providerId="ADAL" clId="{3742721E-A576-4697-B9A1-FE3FB36E4A76}" dt="2023-12-14T14:45:02.048" v="133"/>
        <pc:sldMkLst>
          <pc:docMk/>
          <pc:sldMk cId="2566961726" sldId="4722"/>
        </pc:sldMkLst>
        <pc:spChg chg="add mod">
          <ac:chgData name="Heitman, Lindsey" userId="a9773a47-99d2-4599-9377-6d37e9ec0bd3" providerId="ADAL" clId="{3742721E-A576-4697-B9A1-FE3FB36E4A76}" dt="2023-12-14T14:44:53.340" v="132"/>
          <ac:spMkLst>
            <pc:docMk/>
            <pc:sldMk cId="2566961726" sldId="4722"/>
            <ac:spMk id="3" creationId="{DA088CB8-A124-689C-3ED6-093E6917A859}"/>
          </ac:spMkLst>
        </pc:spChg>
        <pc:spChg chg="add mod">
          <ac:chgData name="Heitman, Lindsey" userId="a9773a47-99d2-4599-9377-6d37e9ec0bd3" providerId="ADAL" clId="{3742721E-A576-4697-B9A1-FE3FB36E4A76}" dt="2023-12-14T14:45:02.048" v="133"/>
          <ac:spMkLst>
            <pc:docMk/>
            <pc:sldMk cId="2566961726" sldId="4722"/>
            <ac:spMk id="5" creationId="{B59457AB-F8E8-6724-54CA-A37CD7BD1360}"/>
          </ac:spMkLst>
        </pc:spChg>
      </pc:sldChg>
      <pc:sldChg chg="modSp mod">
        <pc:chgData name="Heitman, Lindsey" userId="a9773a47-99d2-4599-9377-6d37e9ec0bd3" providerId="ADAL" clId="{3742721E-A576-4697-B9A1-FE3FB36E4A76}" dt="2023-12-14T14:43:00.609" v="129" actId="20577"/>
        <pc:sldMkLst>
          <pc:docMk/>
          <pc:sldMk cId="3843539797" sldId="5213"/>
        </pc:sldMkLst>
        <pc:spChg chg="mod">
          <ac:chgData name="Heitman, Lindsey" userId="a9773a47-99d2-4599-9377-6d37e9ec0bd3" providerId="ADAL" clId="{3742721E-A576-4697-B9A1-FE3FB36E4A76}" dt="2023-12-14T14:43:00.609" v="129" actId="20577"/>
          <ac:spMkLst>
            <pc:docMk/>
            <pc:sldMk cId="3843539797" sldId="5213"/>
            <ac:spMk id="3" creationId="{D07CAB23-126A-E475-F5F4-CB0FD2F88469}"/>
          </ac:spMkLst>
        </pc:spChg>
      </pc:sldChg>
      <pc:sldChg chg="del">
        <pc:chgData name="Heitman, Lindsey" userId="a9773a47-99d2-4599-9377-6d37e9ec0bd3" providerId="ADAL" clId="{3742721E-A576-4697-B9A1-FE3FB36E4A76}" dt="2023-12-14T14:42:43.653" v="127" actId="2696"/>
        <pc:sldMkLst>
          <pc:docMk/>
          <pc:sldMk cId="2144501160" sldId="5214"/>
        </pc:sldMkLst>
      </pc:sldChg>
      <pc:sldChg chg="del">
        <pc:chgData name="Heitman, Lindsey" userId="a9773a47-99d2-4599-9377-6d37e9ec0bd3" providerId="ADAL" clId="{3742721E-A576-4697-B9A1-FE3FB36E4A76}" dt="2023-12-14T14:43:16.674" v="130" actId="2696"/>
        <pc:sldMkLst>
          <pc:docMk/>
          <pc:sldMk cId="4126811432" sldId="5215"/>
        </pc:sldMkLst>
      </pc:sldChg>
      <pc:sldChg chg="del">
        <pc:chgData name="Heitman, Lindsey" userId="a9773a47-99d2-4599-9377-6d37e9ec0bd3" providerId="ADAL" clId="{3742721E-A576-4697-B9A1-FE3FB36E4A76}" dt="2023-12-14T14:47:18.917" v="146" actId="2696"/>
        <pc:sldMkLst>
          <pc:docMk/>
          <pc:sldMk cId="1344825442" sldId="5216"/>
        </pc:sldMkLst>
      </pc:sldChg>
      <pc:sldChg chg="del">
        <pc:chgData name="Heitman, Lindsey" userId="a9773a47-99d2-4599-9377-6d37e9ec0bd3" providerId="ADAL" clId="{3742721E-A576-4697-B9A1-FE3FB36E4A76}" dt="2023-12-14T14:42:32.496" v="126" actId="2696"/>
        <pc:sldMkLst>
          <pc:docMk/>
          <pc:sldMk cId="4184259668" sldId="5217"/>
        </pc:sldMkLst>
      </pc:sldChg>
    </pc:docChg>
  </pc:docChgLst>
  <pc:docChgLst>
    <pc:chgData name="Severson, Annette" userId="199f3c28-b733-4b36-8b0e-b7eb6984ff94" providerId="ADAL" clId="{2D1219D2-3D03-42CF-9785-4180967C90DA}"/>
    <pc:docChg chg="modSld">
      <pc:chgData name="Severson, Annette" userId="199f3c28-b733-4b36-8b0e-b7eb6984ff94" providerId="ADAL" clId="{2D1219D2-3D03-42CF-9785-4180967C90DA}" dt="2024-01-18T14:42:44.236" v="0" actId="6549"/>
      <pc:docMkLst>
        <pc:docMk/>
      </pc:docMkLst>
      <pc:sldChg chg="modSp mod">
        <pc:chgData name="Severson, Annette" userId="199f3c28-b733-4b36-8b0e-b7eb6984ff94" providerId="ADAL" clId="{2D1219D2-3D03-42CF-9785-4180967C90DA}" dt="2024-01-18T14:42:44.236" v="0" actId="6549"/>
        <pc:sldMkLst>
          <pc:docMk/>
          <pc:sldMk cId="4185614099" sldId="5219"/>
        </pc:sldMkLst>
        <pc:spChg chg="mod">
          <ac:chgData name="Severson, Annette" userId="199f3c28-b733-4b36-8b0e-b7eb6984ff94" providerId="ADAL" clId="{2D1219D2-3D03-42CF-9785-4180967C90DA}" dt="2024-01-18T14:42:44.236" v="0" actId="6549"/>
          <ac:spMkLst>
            <pc:docMk/>
            <pc:sldMk cId="4185614099" sldId="5219"/>
            <ac:spMk id="5" creationId="{6E65669C-9132-C8FB-8F58-923F3C35F5CE}"/>
          </ac:spMkLst>
        </pc:spChg>
      </pc:sldChg>
    </pc:docChg>
  </pc:docChgLst>
  <pc:docChgLst>
    <pc:chgData name="Gudka, Dawna" userId="823cceae-331b-41d6-9a63-34ad6d1db55c" providerId="ADAL" clId="{C4CD5425-2DC6-48F5-9D6A-E4D1766D0FFF}"/>
    <pc:docChg chg="modSld">
      <pc:chgData name="Gudka, Dawna" userId="823cceae-331b-41d6-9a63-34ad6d1db55c" providerId="ADAL" clId="{C4CD5425-2DC6-48F5-9D6A-E4D1766D0FFF}" dt="2024-01-18T02:07:25.819" v="58" actId="962"/>
      <pc:docMkLst>
        <pc:docMk/>
      </pc:docMkLst>
      <pc:sldChg chg="modSp mod">
        <pc:chgData name="Gudka, Dawna" userId="823cceae-331b-41d6-9a63-34ad6d1db55c" providerId="ADAL" clId="{C4CD5425-2DC6-48F5-9D6A-E4D1766D0FFF}" dt="2024-01-18T02:07:25.819" v="58" actId="962"/>
        <pc:sldMkLst>
          <pc:docMk/>
          <pc:sldMk cId="1643822337" sldId="5241"/>
        </pc:sldMkLst>
        <pc:picChg chg="ord">
          <ac:chgData name="Gudka, Dawna" userId="823cceae-331b-41d6-9a63-34ad6d1db55c" providerId="ADAL" clId="{C4CD5425-2DC6-48F5-9D6A-E4D1766D0FFF}" dt="2024-01-18T02:06:19.361" v="0" actId="13244"/>
          <ac:picMkLst>
            <pc:docMk/>
            <pc:sldMk cId="1643822337" sldId="5241"/>
            <ac:picMk id="7" creationId="{8AD64619-FAD2-4243-9B53-2444BAD09A5F}"/>
          </ac:picMkLst>
        </pc:picChg>
        <pc:picChg chg="ord">
          <ac:chgData name="Gudka, Dawna" userId="823cceae-331b-41d6-9a63-34ad6d1db55c" providerId="ADAL" clId="{C4CD5425-2DC6-48F5-9D6A-E4D1766D0FFF}" dt="2024-01-18T02:06:23.315" v="1" actId="13244"/>
          <ac:picMkLst>
            <pc:docMk/>
            <pc:sldMk cId="1643822337" sldId="5241"/>
            <ac:picMk id="8" creationId="{E3D7669B-64D8-79C5-3ACA-8EEE60DA7310}"/>
          </ac:picMkLst>
        </pc:picChg>
        <pc:picChg chg="mod ord">
          <ac:chgData name="Gudka, Dawna" userId="823cceae-331b-41d6-9a63-34ad6d1db55c" providerId="ADAL" clId="{C4CD5425-2DC6-48F5-9D6A-E4D1766D0FFF}" dt="2024-01-18T02:07:25.819" v="58" actId="962"/>
          <ac:picMkLst>
            <pc:docMk/>
            <pc:sldMk cId="1643822337" sldId="5241"/>
            <ac:picMk id="9" creationId="{E18E0142-4BFB-2817-0508-CD4DD71353C6}"/>
          </ac:picMkLst>
        </pc:picChg>
      </pc:sldChg>
    </pc:docChg>
  </pc:docChgLst>
  <pc:docChgLst>
    <pc:chgData name="Hoffman, Peter" userId="673cee94-26bd-4c2a-ab82-1b3669e2f049" providerId="ADAL" clId="{F4812281-A0E4-4A6F-8E6C-97B7DDD89CC2}"/>
    <pc:docChg chg="undo custSel addSld delSld modSld sldOrd">
      <pc:chgData name="Hoffman, Peter" userId="673cee94-26bd-4c2a-ab82-1b3669e2f049" providerId="ADAL" clId="{F4812281-A0E4-4A6F-8E6C-97B7DDD89CC2}" dt="2023-11-29T23:28:16.588" v="1601" actId="2696"/>
      <pc:docMkLst>
        <pc:docMk/>
      </pc:docMkLst>
      <pc:sldChg chg="modSp">
        <pc:chgData name="Hoffman, Peter" userId="673cee94-26bd-4c2a-ab82-1b3669e2f049" providerId="ADAL" clId="{F4812281-A0E4-4A6F-8E6C-97B7DDD89CC2}" dt="2023-11-29T18:30:16.784" v="123"/>
        <pc:sldMkLst>
          <pc:docMk/>
          <pc:sldMk cId="3717000822" sldId="280"/>
        </pc:sldMkLst>
        <pc:graphicFrameChg chg="mod">
          <ac:chgData name="Hoffman, Peter" userId="673cee94-26bd-4c2a-ab82-1b3669e2f049" providerId="ADAL" clId="{F4812281-A0E4-4A6F-8E6C-97B7DDD89CC2}" dt="2023-11-29T18:30:16.784" v="123"/>
          <ac:graphicFrameMkLst>
            <pc:docMk/>
            <pc:sldMk cId="3717000822" sldId="280"/>
            <ac:graphicFrameMk id="7" creationId="{846691BE-0086-3658-55F2-41FDF0607A9C}"/>
          </ac:graphicFrameMkLst>
        </pc:graphicFrameChg>
      </pc:sldChg>
      <pc:sldChg chg="add">
        <pc:chgData name="Hoffman, Peter" userId="673cee94-26bd-4c2a-ab82-1b3669e2f049" providerId="ADAL" clId="{F4812281-A0E4-4A6F-8E6C-97B7DDD89CC2}" dt="2023-11-29T23:28:06.320" v="1597"/>
        <pc:sldMkLst>
          <pc:docMk/>
          <pc:sldMk cId="657188881" sldId="2887"/>
        </pc:sldMkLst>
      </pc:sldChg>
      <pc:sldChg chg="add">
        <pc:chgData name="Hoffman, Peter" userId="673cee94-26bd-4c2a-ab82-1b3669e2f049" providerId="ADAL" clId="{F4812281-A0E4-4A6F-8E6C-97B7DDD89CC2}" dt="2023-11-29T23:28:06.320" v="1597"/>
        <pc:sldMkLst>
          <pc:docMk/>
          <pc:sldMk cId="238443537" sldId="2889"/>
        </pc:sldMkLst>
      </pc:sldChg>
      <pc:sldChg chg="modSp add mod">
        <pc:chgData name="Hoffman, Peter" userId="673cee94-26bd-4c2a-ab82-1b3669e2f049" providerId="ADAL" clId="{F4812281-A0E4-4A6F-8E6C-97B7DDD89CC2}" dt="2023-11-29T23:28:06.430" v="1598" actId="27636"/>
        <pc:sldMkLst>
          <pc:docMk/>
          <pc:sldMk cId="4218949019" sldId="2890"/>
        </pc:sldMkLst>
        <pc:spChg chg="mod">
          <ac:chgData name="Hoffman, Peter" userId="673cee94-26bd-4c2a-ab82-1b3669e2f049" providerId="ADAL" clId="{F4812281-A0E4-4A6F-8E6C-97B7DDD89CC2}" dt="2023-11-29T23:28:06.430" v="1598" actId="27636"/>
          <ac:spMkLst>
            <pc:docMk/>
            <pc:sldMk cId="4218949019" sldId="2890"/>
            <ac:spMk id="3" creationId="{00000000-0000-0000-0000-000000000000}"/>
          </ac:spMkLst>
        </pc:spChg>
      </pc:sldChg>
      <pc:sldChg chg="modSp add mod">
        <pc:chgData name="Hoffman, Peter" userId="673cee94-26bd-4c2a-ab82-1b3669e2f049" providerId="ADAL" clId="{F4812281-A0E4-4A6F-8E6C-97B7DDD89CC2}" dt="2023-11-29T23:28:06.477" v="1600" actId="27636"/>
        <pc:sldMkLst>
          <pc:docMk/>
          <pc:sldMk cId="3009594363" sldId="2891"/>
        </pc:sldMkLst>
        <pc:spChg chg="mod">
          <ac:chgData name="Hoffman, Peter" userId="673cee94-26bd-4c2a-ab82-1b3669e2f049" providerId="ADAL" clId="{F4812281-A0E4-4A6F-8E6C-97B7DDD89CC2}" dt="2023-11-29T23:28:06.477" v="1600" actId="27636"/>
          <ac:spMkLst>
            <pc:docMk/>
            <pc:sldMk cId="3009594363" sldId="2891"/>
            <ac:spMk id="3" creationId="{00000000-0000-0000-0000-000000000000}"/>
          </ac:spMkLst>
        </pc:spChg>
      </pc:sldChg>
      <pc:sldChg chg="modSp add mod">
        <pc:chgData name="Hoffman, Peter" userId="673cee94-26bd-4c2a-ab82-1b3669e2f049" providerId="ADAL" clId="{F4812281-A0E4-4A6F-8E6C-97B7DDD89CC2}" dt="2023-11-29T23:28:06.445" v="1599" actId="27636"/>
        <pc:sldMkLst>
          <pc:docMk/>
          <pc:sldMk cId="4193275024" sldId="2892"/>
        </pc:sldMkLst>
        <pc:spChg chg="mod">
          <ac:chgData name="Hoffman, Peter" userId="673cee94-26bd-4c2a-ab82-1b3669e2f049" providerId="ADAL" clId="{F4812281-A0E4-4A6F-8E6C-97B7DDD89CC2}" dt="2023-11-29T23:28:06.445" v="1599" actId="27636"/>
          <ac:spMkLst>
            <pc:docMk/>
            <pc:sldMk cId="4193275024" sldId="2892"/>
            <ac:spMk id="3" creationId="{1A5AC7F8-5594-DA40-2FAE-9FAE112E382B}"/>
          </ac:spMkLst>
        </pc:spChg>
      </pc:sldChg>
      <pc:sldChg chg="del">
        <pc:chgData name="Hoffman, Peter" userId="673cee94-26bd-4c2a-ab82-1b3669e2f049" providerId="ADAL" clId="{F4812281-A0E4-4A6F-8E6C-97B7DDD89CC2}" dt="2023-11-29T23:28:16.588" v="1601" actId="2696"/>
        <pc:sldMkLst>
          <pc:docMk/>
          <pc:sldMk cId="2657396992" sldId="5192"/>
        </pc:sldMkLst>
      </pc:sldChg>
      <pc:sldChg chg="del">
        <pc:chgData name="Hoffman, Peter" userId="673cee94-26bd-4c2a-ab82-1b3669e2f049" providerId="ADAL" clId="{F4812281-A0E4-4A6F-8E6C-97B7DDD89CC2}" dt="2023-11-29T23:28:16.588" v="1601" actId="2696"/>
        <pc:sldMkLst>
          <pc:docMk/>
          <pc:sldMk cId="2996005" sldId="5193"/>
        </pc:sldMkLst>
      </pc:sldChg>
      <pc:sldChg chg="del">
        <pc:chgData name="Hoffman, Peter" userId="673cee94-26bd-4c2a-ab82-1b3669e2f049" providerId="ADAL" clId="{F4812281-A0E4-4A6F-8E6C-97B7DDD89CC2}" dt="2023-11-29T23:28:16.588" v="1601" actId="2696"/>
        <pc:sldMkLst>
          <pc:docMk/>
          <pc:sldMk cId="386243125" sldId="5194"/>
        </pc:sldMkLst>
      </pc:sldChg>
      <pc:sldChg chg="del">
        <pc:chgData name="Hoffman, Peter" userId="673cee94-26bd-4c2a-ab82-1b3669e2f049" providerId="ADAL" clId="{F4812281-A0E4-4A6F-8E6C-97B7DDD89CC2}" dt="2023-11-29T23:28:16.588" v="1601" actId="2696"/>
        <pc:sldMkLst>
          <pc:docMk/>
          <pc:sldMk cId="350104989" sldId="5195"/>
        </pc:sldMkLst>
      </pc:sldChg>
      <pc:sldChg chg="del">
        <pc:chgData name="Hoffman, Peter" userId="673cee94-26bd-4c2a-ab82-1b3669e2f049" providerId="ADAL" clId="{F4812281-A0E4-4A6F-8E6C-97B7DDD89CC2}" dt="2023-11-29T23:28:16.588" v="1601" actId="2696"/>
        <pc:sldMkLst>
          <pc:docMk/>
          <pc:sldMk cId="1563938905" sldId="5196"/>
        </pc:sldMkLst>
      </pc:sldChg>
      <pc:sldChg chg="modSp mod">
        <pc:chgData name="Hoffman, Peter" userId="673cee94-26bd-4c2a-ab82-1b3669e2f049" providerId="ADAL" clId="{F4812281-A0E4-4A6F-8E6C-97B7DDD89CC2}" dt="2023-11-29T18:32:57.792" v="397" actId="20577"/>
        <pc:sldMkLst>
          <pc:docMk/>
          <pc:sldMk cId="298744664" sldId="5203"/>
        </pc:sldMkLst>
        <pc:spChg chg="mod">
          <ac:chgData name="Hoffman, Peter" userId="673cee94-26bd-4c2a-ab82-1b3669e2f049" providerId="ADAL" clId="{F4812281-A0E4-4A6F-8E6C-97B7DDD89CC2}" dt="2023-11-29T18:32:57.792" v="397" actId="20577"/>
          <ac:spMkLst>
            <pc:docMk/>
            <pc:sldMk cId="298744664" sldId="5203"/>
            <ac:spMk id="6" creationId="{884AB835-2BA6-B6F8-8038-8BA546F35A32}"/>
          </ac:spMkLst>
        </pc:spChg>
      </pc:sldChg>
      <pc:sldChg chg="new del">
        <pc:chgData name="Hoffman, Peter" userId="673cee94-26bd-4c2a-ab82-1b3669e2f049" providerId="ADAL" clId="{F4812281-A0E4-4A6F-8E6C-97B7DDD89CC2}" dt="2023-11-29T18:23:51.935" v="35" actId="47"/>
        <pc:sldMkLst>
          <pc:docMk/>
          <pc:sldMk cId="683393801" sldId="5205"/>
        </pc:sldMkLst>
      </pc:sldChg>
      <pc:sldChg chg="addSp delSp modSp add mod ord">
        <pc:chgData name="Hoffman, Peter" userId="673cee94-26bd-4c2a-ab82-1b3669e2f049" providerId="ADAL" clId="{F4812281-A0E4-4A6F-8E6C-97B7DDD89CC2}" dt="2023-11-29T23:18:43.042" v="1596" actId="20577"/>
        <pc:sldMkLst>
          <pc:docMk/>
          <pc:sldMk cId="1961852350" sldId="5205"/>
        </pc:sldMkLst>
        <pc:spChg chg="mod">
          <ac:chgData name="Hoffman, Peter" userId="673cee94-26bd-4c2a-ab82-1b3669e2f049" providerId="ADAL" clId="{F4812281-A0E4-4A6F-8E6C-97B7DDD89CC2}" dt="2023-11-29T18:24:25.031" v="70" actId="20577"/>
          <ac:spMkLst>
            <pc:docMk/>
            <pc:sldMk cId="1961852350" sldId="5205"/>
            <ac:spMk id="2" creationId="{4D0C3ACB-A4D9-E755-BE64-62BEF6873D63}"/>
          </ac:spMkLst>
        </pc:spChg>
        <pc:spChg chg="mod">
          <ac:chgData name="Hoffman, Peter" userId="673cee94-26bd-4c2a-ab82-1b3669e2f049" providerId="ADAL" clId="{F4812281-A0E4-4A6F-8E6C-97B7DDD89CC2}" dt="2023-11-29T18:24:32.683" v="84" actId="20577"/>
          <ac:spMkLst>
            <pc:docMk/>
            <pc:sldMk cId="1961852350" sldId="5205"/>
            <ac:spMk id="5" creationId="{4E30A165-CF4C-BADD-F27D-163BA3D45092}"/>
          </ac:spMkLst>
        </pc:spChg>
        <pc:spChg chg="mod">
          <ac:chgData name="Hoffman, Peter" userId="673cee94-26bd-4c2a-ab82-1b3669e2f049" providerId="ADAL" clId="{F4812281-A0E4-4A6F-8E6C-97B7DDD89CC2}" dt="2023-11-29T18:24:46.348" v="102"/>
          <ac:spMkLst>
            <pc:docMk/>
            <pc:sldMk cId="1961852350" sldId="5205"/>
            <ac:spMk id="6" creationId="{01AE076C-8371-8AAA-7CD6-9474586567B9}"/>
          </ac:spMkLst>
        </pc:spChg>
        <pc:spChg chg="add mod">
          <ac:chgData name="Hoffman, Peter" userId="673cee94-26bd-4c2a-ab82-1b3669e2f049" providerId="ADAL" clId="{F4812281-A0E4-4A6F-8E6C-97B7DDD89CC2}" dt="2023-11-29T23:18:43.042" v="1596" actId="20577"/>
          <ac:spMkLst>
            <pc:docMk/>
            <pc:sldMk cId="1961852350" sldId="5205"/>
            <ac:spMk id="8" creationId="{31CF935B-4EDB-CD62-F90C-6618AAEBDEFC}"/>
          </ac:spMkLst>
        </pc:spChg>
        <pc:spChg chg="del mod">
          <ac:chgData name="Hoffman, Peter" userId="673cee94-26bd-4c2a-ab82-1b3669e2f049" providerId="ADAL" clId="{F4812281-A0E4-4A6F-8E6C-97B7DDD89CC2}" dt="2023-11-29T18:24:10.127" v="40" actId="478"/>
          <ac:spMkLst>
            <pc:docMk/>
            <pc:sldMk cId="1961852350" sldId="5205"/>
            <ac:spMk id="10" creationId="{F0AE6A20-E9CA-6A31-374B-1CD7929B79AB}"/>
          </ac:spMkLst>
        </pc:spChg>
        <pc:picChg chg="add mod">
          <ac:chgData name="Hoffman, Peter" userId="673cee94-26bd-4c2a-ab82-1b3669e2f049" providerId="ADAL" clId="{F4812281-A0E4-4A6F-8E6C-97B7DDD89CC2}" dt="2023-11-29T18:33:38.320" v="553" actId="962"/>
          <ac:picMkLst>
            <pc:docMk/>
            <pc:sldMk cId="1961852350" sldId="5205"/>
            <ac:picMk id="7" creationId="{864F8E31-FBB1-3F10-9D1C-D402FA51E7FD}"/>
          </ac:picMkLst>
        </pc:picChg>
        <pc:picChg chg="del">
          <ac:chgData name="Hoffman, Peter" userId="673cee94-26bd-4c2a-ab82-1b3669e2f049" providerId="ADAL" clId="{F4812281-A0E4-4A6F-8E6C-97B7DDD89CC2}" dt="2023-11-29T18:24:04.960" v="37" actId="478"/>
          <ac:picMkLst>
            <pc:docMk/>
            <pc:sldMk cId="1961852350" sldId="5205"/>
            <ac:picMk id="9" creationId="{6B07CFC2-9771-0826-2619-A54D6D397B55}"/>
          </ac:picMkLst>
        </pc:picChg>
      </pc:sldChg>
      <pc:sldChg chg="addSp delSp modSp add mod">
        <pc:chgData name="Hoffman, Peter" userId="673cee94-26bd-4c2a-ab82-1b3669e2f049" providerId="ADAL" clId="{F4812281-A0E4-4A6F-8E6C-97B7DDD89CC2}" dt="2023-11-29T21:29:05.711" v="1478" actId="20577"/>
        <pc:sldMkLst>
          <pc:docMk/>
          <pc:sldMk cId="2933753138" sldId="5206"/>
        </pc:sldMkLst>
        <pc:spChg chg="mod">
          <ac:chgData name="Hoffman, Peter" userId="673cee94-26bd-4c2a-ab82-1b3669e2f049" providerId="ADAL" clId="{F4812281-A0E4-4A6F-8E6C-97B7DDD89CC2}" dt="2023-11-29T18:34:49.173" v="685" actId="20577"/>
          <ac:spMkLst>
            <pc:docMk/>
            <pc:sldMk cId="2933753138" sldId="5206"/>
            <ac:spMk id="2" creationId="{4D0C3ACB-A4D9-E755-BE64-62BEF6873D63}"/>
          </ac:spMkLst>
        </pc:spChg>
        <pc:spChg chg="mod">
          <ac:chgData name="Hoffman, Peter" userId="673cee94-26bd-4c2a-ab82-1b3669e2f049" providerId="ADAL" clId="{F4812281-A0E4-4A6F-8E6C-97B7DDD89CC2}" dt="2023-11-29T21:29:05.711" v="1478" actId="20577"/>
          <ac:spMkLst>
            <pc:docMk/>
            <pc:sldMk cId="2933753138" sldId="5206"/>
            <ac:spMk id="8" creationId="{31CF935B-4EDB-CD62-F90C-6618AAEBDEFC}"/>
          </ac:spMkLst>
        </pc:spChg>
        <pc:picChg chg="del">
          <ac:chgData name="Hoffman, Peter" userId="673cee94-26bd-4c2a-ab82-1b3669e2f049" providerId="ADAL" clId="{F4812281-A0E4-4A6F-8E6C-97B7DDD89CC2}" dt="2023-11-29T18:34:51.171" v="686" actId="478"/>
          <ac:picMkLst>
            <pc:docMk/>
            <pc:sldMk cId="2933753138" sldId="5206"/>
            <ac:picMk id="7" creationId="{864F8E31-FBB1-3F10-9D1C-D402FA51E7FD}"/>
          </ac:picMkLst>
        </pc:picChg>
        <pc:picChg chg="add del mod">
          <ac:chgData name="Hoffman, Peter" userId="673cee94-26bd-4c2a-ab82-1b3669e2f049" providerId="ADAL" clId="{F4812281-A0E4-4A6F-8E6C-97B7DDD89CC2}" dt="2023-11-29T18:41:27.965" v="999" actId="478"/>
          <ac:picMkLst>
            <pc:docMk/>
            <pc:sldMk cId="2933753138" sldId="5206"/>
            <ac:picMk id="9" creationId="{1A8E8C00-9A73-BC1F-67AD-B177C5583C59}"/>
          </ac:picMkLst>
        </pc:picChg>
        <pc:picChg chg="add del mod">
          <ac:chgData name="Hoffman, Peter" userId="673cee94-26bd-4c2a-ab82-1b3669e2f049" providerId="ADAL" clId="{F4812281-A0E4-4A6F-8E6C-97B7DDD89CC2}" dt="2023-11-29T18:45:51.663" v="1129" actId="478"/>
          <ac:picMkLst>
            <pc:docMk/>
            <pc:sldMk cId="2933753138" sldId="5206"/>
            <ac:picMk id="11" creationId="{46256A10-B10A-208D-3603-E5ED79E74487}"/>
          </ac:picMkLst>
        </pc:picChg>
        <pc:picChg chg="add del mod">
          <ac:chgData name="Hoffman, Peter" userId="673cee94-26bd-4c2a-ab82-1b3669e2f049" providerId="ADAL" clId="{F4812281-A0E4-4A6F-8E6C-97B7DDD89CC2}" dt="2023-11-29T18:45:57.461" v="1132" actId="478"/>
          <ac:picMkLst>
            <pc:docMk/>
            <pc:sldMk cId="2933753138" sldId="5206"/>
            <ac:picMk id="13" creationId="{1931EEED-8EA8-24FF-1CDA-365BFE6AF8E4}"/>
          </ac:picMkLst>
        </pc:picChg>
        <pc:picChg chg="add mod">
          <ac:chgData name="Hoffman, Peter" userId="673cee94-26bd-4c2a-ab82-1b3669e2f049" providerId="ADAL" clId="{F4812281-A0E4-4A6F-8E6C-97B7DDD89CC2}" dt="2023-11-29T19:04:24.621" v="1466" actId="962"/>
          <ac:picMkLst>
            <pc:docMk/>
            <pc:sldMk cId="2933753138" sldId="5206"/>
            <ac:picMk id="15" creationId="{F1A99AC5-2E8A-9202-CBED-4618CEEC1160}"/>
          </ac:picMkLst>
        </pc:picChg>
      </pc:sldChg>
    </pc:docChg>
  </pc:docChgLst>
  <pc:docChgLst>
    <pc:chgData name="Tribbett, Jessica" userId="S::tribbett_jessica@cde.state.co.us::b8af59d7-a86d-4166-a022-d856dc24c475" providerId="AD" clId="Web-{42DC4B0B-1C58-5D00-1E4F-BEF51B6AAD1A}"/>
    <pc:docChg chg="delSld modSld">
      <pc:chgData name="Tribbett, Jessica" userId="S::tribbett_jessica@cde.state.co.us::b8af59d7-a86d-4166-a022-d856dc24c475" providerId="AD" clId="Web-{42DC4B0B-1C58-5D00-1E4F-BEF51B6AAD1A}" dt="2023-11-28T19:20:44.043" v="252"/>
      <pc:docMkLst>
        <pc:docMk/>
      </pc:docMkLst>
      <pc:sldChg chg="addSp delSp modSp">
        <pc:chgData name="Tribbett, Jessica" userId="S::tribbett_jessica@cde.state.co.us::b8af59d7-a86d-4166-a022-d856dc24c475" providerId="AD" clId="Web-{42DC4B0B-1C58-5D00-1E4F-BEF51B6AAD1A}" dt="2023-11-28T19:20:34.355" v="250" actId="20577"/>
        <pc:sldMkLst>
          <pc:docMk/>
          <pc:sldMk cId="1509810759" sldId="5181"/>
        </pc:sldMkLst>
        <pc:spChg chg="mod">
          <ac:chgData name="Tribbett, Jessica" userId="S::tribbett_jessica@cde.state.co.us::b8af59d7-a86d-4166-a022-d856dc24c475" providerId="AD" clId="Web-{42DC4B0B-1C58-5D00-1E4F-BEF51B6AAD1A}" dt="2023-11-28T19:15:45.579" v="35" actId="20577"/>
          <ac:spMkLst>
            <pc:docMk/>
            <pc:sldMk cId="1509810759" sldId="5181"/>
            <ac:spMk id="2" creationId="{376FAC2A-85E2-503D-0C48-A21D7E04E782}"/>
          </ac:spMkLst>
        </pc:spChg>
        <pc:spChg chg="del">
          <ac:chgData name="Tribbett, Jessica" userId="S::tribbett_jessica@cde.state.co.us::b8af59d7-a86d-4166-a022-d856dc24c475" providerId="AD" clId="Web-{42DC4B0B-1C58-5D00-1E4F-BEF51B6AAD1A}" dt="2023-11-28T19:14:49.358" v="17"/>
          <ac:spMkLst>
            <pc:docMk/>
            <pc:sldMk cId="1509810759" sldId="5181"/>
            <ac:spMk id="5" creationId="{F6340C9C-41CC-FFEA-CB97-B0F81F80DFF5}"/>
          </ac:spMkLst>
        </pc:spChg>
        <pc:spChg chg="add del">
          <ac:chgData name="Tribbett, Jessica" userId="S::tribbett_jessica@cde.state.co.us::b8af59d7-a86d-4166-a022-d856dc24c475" providerId="AD" clId="Web-{42DC4B0B-1C58-5D00-1E4F-BEF51B6AAD1A}" dt="2023-11-28T19:16:48.831" v="37"/>
          <ac:spMkLst>
            <pc:docMk/>
            <pc:sldMk cId="1509810759" sldId="5181"/>
            <ac:spMk id="8" creationId="{4CDC1EA1-15F8-8639-84C2-8080B23A9087}"/>
          </ac:spMkLst>
        </pc:spChg>
        <pc:spChg chg="add del">
          <ac:chgData name="Tribbett, Jessica" userId="S::tribbett_jessica@cde.state.co.us::b8af59d7-a86d-4166-a022-d856dc24c475" providerId="AD" clId="Web-{42DC4B0B-1C58-5D00-1E4F-BEF51B6AAD1A}" dt="2023-11-28T19:16:53.753" v="39"/>
          <ac:spMkLst>
            <pc:docMk/>
            <pc:sldMk cId="1509810759" sldId="5181"/>
            <ac:spMk id="9" creationId="{F0A82C2E-F146-C934-058C-5C368169EA48}"/>
          </ac:spMkLst>
        </pc:spChg>
        <pc:spChg chg="add mod">
          <ac:chgData name="Tribbett, Jessica" userId="S::tribbett_jessica@cde.state.co.us::b8af59d7-a86d-4166-a022-d856dc24c475" providerId="AD" clId="Web-{42DC4B0B-1C58-5D00-1E4F-BEF51B6AAD1A}" dt="2023-11-28T19:18:36.710" v="144" actId="1076"/>
          <ac:spMkLst>
            <pc:docMk/>
            <pc:sldMk cId="1509810759" sldId="5181"/>
            <ac:spMk id="10" creationId="{7691A35C-AA38-32C8-FA97-5D4C04EB16C2}"/>
          </ac:spMkLst>
        </pc:spChg>
        <pc:spChg chg="add mod">
          <ac:chgData name="Tribbett, Jessica" userId="S::tribbett_jessica@cde.state.co.us::b8af59d7-a86d-4166-a022-d856dc24c475" providerId="AD" clId="Web-{42DC4B0B-1C58-5D00-1E4F-BEF51B6AAD1A}" dt="2023-11-28T19:20:34.355" v="250" actId="20577"/>
          <ac:spMkLst>
            <pc:docMk/>
            <pc:sldMk cId="1509810759" sldId="5181"/>
            <ac:spMk id="11" creationId="{5DBE314E-8403-AE5F-2CFB-397CC01C864A}"/>
          </ac:spMkLst>
        </pc:spChg>
        <pc:picChg chg="del">
          <ac:chgData name="Tribbett, Jessica" userId="S::tribbett_jessica@cde.state.co.us::b8af59d7-a86d-4166-a022-d856dc24c475" providerId="AD" clId="Web-{42DC4B0B-1C58-5D00-1E4F-BEF51B6AAD1A}" dt="2023-11-28T19:12:13.446" v="0"/>
          <ac:picMkLst>
            <pc:docMk/>
            <pc:sldMk cId="1509810759" sldId="5181"/>
            <ac:picMk id="3" creationId="{EAF1BCF2-0C5F-9328-5AB9-965FBC10A107}"/>
          </ac:picMkLst>
        </pc:picChg>
        <pc:picChg chg="add mod modCrop">
          <ac:chgData name="Tribbett, Jessica" userId="S::tribbett_jessica@cde.state.co.us::b8af59d7-a86d-4166-a022-d856dc24c475" providerId="AD" clId="Web-{42DC4B0B-1C58-5D00-1E4F-BEF51B6AAD1A}" dt="2023-11-28T19:18:31.163" v="142" actId="1076"/>
          <ac:picMkLst>
            <pc:docMk/>
            <pc:sldMk cId="1509810759" sldId="5181"/>
            <ac:picMk id="6" creationId="{4474D3AC-EE15-6FA0-CDC2-E2152A614E97}"/>
          </ac:picMkLst>
        </pc:picChg>
        <pc:picChg chg="add mod ord modCrop">
          <ac:chgData name="Tribbett, Jessica" userId="S::tribbett_jessica@cde.state.co.us::b8af59d7-a86d-4166-a022-d856dc24c475" providerId="AD" clId="Web-{42DC4B0B-1C58-5D00-1E4F-BEF51B6AAD1A}" dt="2023-11-28T19:15:35.391" v="24"/>
          <ac:picMkLst>
            <pc:docMk/>
            <pc:sldMk cId="1509810759" sldId="5181"/>
            <ac:picMk id="7" creationId="{0A9D0D7A-FCDD-B78A-03D6-3FEE9005DFDE}"/>
          </ac:picMkLst>
        </pc:picChg>
      </pc:sldChg>
      <pc:sldChg chg="del">
        <pc:chgData name="Tribbett, Jessica" userId="S::tribbett_jessica@cde.state.co.us::b8af59d7-a86d-4166-a022-d856dc24c475" providerId="AD" clId="Web-{42DC4B0B-1C58-5D00-1E4F-BEF51B6AAD1A}" dt="2023-11-28T19:20:41.215" v="251"/>
        <pc:sldMkLst>
          <pc:docMk/>
          <pc:sldMk cId="2515668050" sldId="5185"/>
        </pc:sldMkLst>
      </pc:sldChg>
      <pc:sldChg chg="del">
        <pc:chgData name="Tribbett, Jessica" userId="S::tribbett_jessica@cde.state.co.us::b8af59d7-a86d-4166-a022-d856dc24c475" providerId="AD" clId="Web-{42DC4B0B-1C58-5D00-1E4F-BEF51B6AAD1A}" dt="2023-11-28T19:20:44.043" v="252"/>
        <pc:sldMkLst>
          <pc:docMk/>
          <pc:sldMk cId="2296089240" sldId="5186"/>
        </pc:sldMkLst>
      </pc:sldChg>
    </pc:docChg>
  </pc:docChgLst>
  <pc:docChgLst>
    <pc:chgData name="Gudka, Dawna" userId="S::gudka_d@cde.state.co.us::823cceae-331b-41d6-9a63-34ad6d1db55c" providerId="AD" clId="Web-{DF6D9220-EA33-4E71-ACAE-D8A2B2289275}"/>
    <pc:docChg chg="modSld">
      <pc:chgData name="Gudka, Dawna" userId="S::gudka_d@cde.state.co.us::823cceae-331b-41d6-9a63-34ad6d1db55c" providerId="AD" clId="Web-{DF6D9220-EA33-4E71-ACAE-D8A2B2289275}" dt="2024-01-18T02:12:19.835" v="15"/>
      <pc:docMkLst>
        <pc:docMk/>
      </pc:docMkLst>
      <pc:sldChg chg="modSp">
        <pc:chgData name="Gudka, Dawna" userId="S::gudka_d@cde.state.co.us::823cceae-331b-41d6-9a63-34ad6d1db55c" providerId="AD" clId="Web-{DF6D9220-EA33-4E71-ACAE-D8A2B2289275}" dt="2024-01-18T02:11:31.256" v="11"/>
        <pc:sldMkLst>
          <pc:docMk/>
          <pc:sldMk cId="1643822337" sldId="5241"/>
        </pc:sldMkLst>
        <pc:picChg chg="mod">
          <ac:chgData name="Gudka, Dawna" userId="S::gudka_d@cde.state.co.us::823cceae-331b-41d6-9a63-34ad6d1db55c" providerId="AD" clId="Web-{DF6D9220-EA33-4E71-ACAE-D8A2B2289275}" dt="2024-01-18T02:11:11.396" v="9"/>
          <ac:picMkLst>
            <pc:docMk/>
            <pc:sldMk cId="1643822337" sldId="5241"/>
            <ac:picMk id="7" creationId="{8AD64619-FAD2-4243-9B53-2444BAD09A5F}"/>
          </ac:picMkLst>
        </pc:picChg>
        <pc:picChg chg="mod">
          <ac:chgData name="Gudka, Dawna" userId="S::gudka_d@cde.state.co.us::823cceae-331b-41d6-9a63-34ad6d1db55c" providerId="AD" clId="Web-{DF6D9220-EA33-4E71-ACAE-D8A2B2289275}" dt="2024-01-18T02:11:31.256" v="11"/>
          <ac:picMkLst>
            <pc:docMk/>
            <pc:sldMk cId="1643822337" sldId="5241"/>
            <ac:picMk id="8" creationId="{E3D7669B-64D8-79C5-3ACA-8EEE60DA7310}"/>
          </ac:picMkLst>
        </pc:picChg>
      </pc:sldChg>
      <pc:sldChg chg="modSp">
        <pc:chgData name="Gudka, Dawna" userId="S::gudka_d@cde.state.co.us::823cceae-331b-41d6-9a63-34ad6d1db55c" providerId="AD" clId="Web-{DF6D9220-EA33-4E71-ACAE-D8A2B2289275}" dt="2024-01-18T02:12:19.835" v="15"/>
        <pc:sldMkLst>
          <pc:docMk/>
          <pc:sldMk cId="2229225265" sldId="5242"/>
        </pc:sldMkLst>
        <pc:spChg chg="ord">
          <ac:chgData name="Gudka, Dawna" userId="S::gudka_d@cde.state.co.us::823cceae-331b-41d6-9a63-34ad6d1db55c" providerId="AD" clId="Web-{DF6D9220-EA33-4E71-ACAE-D8A2B2289275}" dt="2024-01-18T02:10:00.155" v="2"/>
          <ac:spMkLst>
            <pc:docMk/>
            <pc:sldMk cId="2229225265" sldId="5242"/>
            <ac:spMk id="4" creationId="{9170B4DC-8EE0-5047-4F93-4F9E12BCF5B8}"/>
          </ac:spMkLst>
        </pc:spChg>
        <pc:picChg chg="mod ord">
          <ac:chgData name="Gudka, Dawna" userId="S::gudka_d@cde.state.co.us::823cceae-331b-41d6-9a63-34ad6d1db55c" providerId="AD" clId="Web-{DF6D9220-EA33-4E71-ACAE-D8A2B2289275}" dt="2024-01-18T02:12:02.600" v="14"/>
          <ac:picMkLst>
            <pc:docMk/>
            <pc:sldMk cId="2229225265" sldId="5242"/>
            <ac:picMk id="5" creationId="{199619D8-2372-E19E-0086-D03CBB71CC9C}"/>
          </ac:picMkLst>
        </pc:picChg>
        <pc:picChg chg="mod ord">
          <ac:chgData name="Gudka, Dawna" userId="S::gudka_d@cde.state.co.us::823cceae-331b-41d6-9a63-34ad6d1db55c" providerId="AD" clId="Web-{DF6D9220-EA33-4E71-ACAE-D8A2B2289275}" dt="2024-01-18T02:12:19.835" v="15"/>
          <ac:picMkLst>
            <pc:docMk/>
            <pc:sldMk cId="2229225265" sldId="5242"/>
            <ac:picMk id="6" creationId="{15DD7AEC-BB93-D7D3-49DD-FD242E017D47}"/>
          </ac:picMkLst>
        </pc:picChg>
      </pc:sldChg>
    </pc:docChg>
  </pc:docChgLst>
  <pc:docChgLst>
    <pc:chgData name="Hoffman, Peter" userId="673cee94-26bd-4c2a-ab82-1b3669e2f049" providerId="ADAL" clId="{D610E624-DFB1-45DB-B74F-7A8C57BECF08}"/>
    <pc:docChg chg="undo custSel addSld delSld modSld">
      <pc:chgData name="Hoffman, Peter" userId="673cee94-26bd-4c2a-ab82-1b3669e2f049" providerId="ADAL" clId="{D610E624-DFB1-45DB-B74F-7A8C57BECF08}" dt="2024-01-03T22:41:01.210" v="1241" actId="20577"/>
      <pc:docMkLst>
        <pc:docMk/>
      </pc:docMkLst>
      <pc:sldChg chg="modSp mod">
        <pc:chgData name="Hoffman, Peter" userId="673cee94-26bd-4c2a-ab82-1b3669e2f049" providerId="ADAL" clId="{D610E624-DFB1-45DB-B74F-7A8C57BECF08}" dt="2024-01-02T16:33:22.572" v="11" actId="20577"/>
        <pc:sldMkLst>
          <pc:docMk/>
          <pc:sldMk cId="3044915438" sldId="256"/>
        </pc:sldMkLst>
        <pc:spChg chg="mod">
          <ac:chgData name="Hoffman, Peter" userId="673cee94-26bd-4c2a-ab82-1b3669e2f049" providerId="ADAL" clId="{D610E624-DFB1-45DB-B74F-7A8C57BECF08}" dt="2024-01-02T16:33:22.572" v="11" actId="20577"/>
          <ac:spMkLst>
            <pc:docMk/>
            <pc:sldMk cId="3044915438" sldId="256"/>
            <ac:spMk id="2" creationId="{00000000-0000-0000-0000-000000000000}"/>
          </ac:spMkLst>
        </pc:spChg>
      </pc:sldChg>
      <pc:sldChg chg="modSp mod">
        <pc:chgData name="Hoffman, Peter" userId="673cee94-26bd-4c2a-ab82-1b3669e2f049" providerId="ADAL" clId="{D610E624-DFB1-45DB-B74F-7A8C57BECF08}" dt="2024-01-03T18:07:30.346" v="146" actId="20577"/>
        <pc:sldMkLst>
          <pc:docMk/>
          <pc:sldMk cId="1212467416" sldId="261"/>
        </pc:sldMkLst>
        <pc:graphicFrameChg chg="modGraphic">
          <ac:chgData name="Hoffman, Peter" userId="673cee94-26bd-4c2a-ab82-1b3669e2f049" providerId="ADAL" clId="{D610E624-DFB1-45DB-B74F-7A8C57BECF08}" dt="2024-01-03T18:07:30.346" v="146" actId="20577"/>
          <ac:graphicFrameMkLst>
            <pc:docMk/>
            <pc:sldMk cId="1212467416" sldId="261"/>
            <ac:graphicFrameMk id="9" creationId="{E52EBAC4-3CDA-C325-EF8A-459CCAFC0EDE}"/>
          </ac:graphicFrameMkLst>
        </pc:graphicFrameChg>
      </pc:sldChg>
      <pc:sldChg chg="modSp">
        <pc:chgData name="Hoffman, Peter" userId="673cee94-26bd-4c2a-ab82-1b3669e2f049" providerId="ADAL" clId="{D610E624-DFB1-45DB-B74F-7A8C57BECF08}" dt="2024-01-02T16:33:32.962" v="15" actId="20577"/>
        <pc:sldMkLst>
          <pc:docMk/>
          <pc:sldMk cId="3717000822" sldId="280"/>
        </pc:sldMkLst>
        <pc:graphicFrameChg chg="mod">
          <ac:chgData name="Hoffman, Peter" userId="673cee94-26bd-4c2a-ab82-1b3669e2f049" providerId="ADAL" clId="{D610E624-DFB1-45DB-B74F-7A8C57BECF08}" dt="2024-01-02T16:33:32.962" v="15" actId="20577"/>
          <ac:graphicFrameMkLst>
            <pc:docMk/>
            <pc:sldMk cId="3717000822" sldId="280"/>
            <ac:graphicFrameMk id="7" creationId="{846691BE-0086-3658-55F2-41FDF0607A9C}"/>
          </ac:graphicFrameMkLst>
        </pc:graphicFrameChg>
      </pc:sldChg>
      <pc:sldChg chg="del">
        <pc:chgData name="Hoffman, Peter" userId="673cee94-26bd-4c2a-ab82-1b3669e2f049" providerId="ADAL" clId="{D610E624-DFB1-45DB-B74F-7A8C57BECF08}" dt="2024-01-02T16:33:54.342" v="17" actId="2696"/>
        <pc:sldMkLst>
          <pc:docMk/>
          <pc:sldMk cId="4133366853" sldId="536"/>
        </pc:sldMkLst>
      </pc:sldChg>
      <pc:sldChg chg="del">
        <pc:chgData name="Hoffman, Peter" userId="673cee94-26bd-4c2a-ab82-1b3669e2f049" providerId="ADAL" clId="{D610E624-DFB1-45DB-B74F-7A8C57BECF08}" dt="2024-01-02T16:33:54.342" v="17" actId="2696"/>
        <pc:sldMkLst>
          <pc:docMk/>
          <pc:sldMk cId="910115144" sldId="4637"/>
        </pc:sldMkLst>
      </pc:sldChg>
      <pc:sldChg chg="del">
        <pc:chgData name="Hoffman, Peter" userId="673cee94-26bd-4c2a-ab82-1b3669e2f049" providerId="ADAL" clId="{D610E624-DFB1-45DB-B74F-7A8C57BECF08}" dt="2024-01-02T16:33:54.342" v="17" actId="2696"/>
        <pc:sldMkLst>
          <pc:docMk/>
          <pc:sldMk cId="2566961726" sldId="4722"/>
        </pc:sldMkLst>
      </pc:sldChg>
      <pc:sldChg chg="del">
        <pc:chgData name="Hoffman, Peter" userId="673cee94-26bd-4c2a-ab82-1b3669e2f049" providerId="ADAL" clId="{D610E624-DFB1-45DB-B74F-7A8C57BECF08}" dt="2024-01-02T16:33:54.342" v="17" actId="2696"/>
        <pc:sldMkLst>
          <pc:docMk/>
          <pc:sldMk cId="2747885615" sldId="5161"/>
        </pc:sldMkLst>
      </pc:sldChg>
      <pc:sldChg chg="del">
        <pc:chgData name="Hoffman, Peter" userId="673cee94-26bd-4c2a-ab82-1b3669e2f049" providerId="ADAL" clId="{D610E624-DFB1-45DB-B74F-7A8C57BECF08}" dt="2024-01-02T16:33:54.342" v="17" actId="2696"/>
        <pc:sldMkLst>
          <pc:docMk/>
          <pc:sldMk cId="2554518492" sldId="5168"/>
        </pc:sldMkLst>
      </pc:sldChg>
      <pc:sldChg chg="del">
        <pc:chgData name="Hoffman, Peter" userId="673cee94-26bd-4c2a-ab82-1b3669e2f049" providerId="ADAL" clId="{D610E624-DFB1-45DB-B74F-7A8C57BECF08}" dt="2024-01-03T18:07:40.138" v="147" actId="2696"/>
        <pc:sldMkLst>
          <pc:docMk/>
          <pc:sldMk cId="2124249006" sldId="5199"/>
        </pc:sldMkLst>
      </pc:sldChg>
      <pc:sldChg chg="del">
        <pc:chgData name="Hoffman, Peter" userId="673cee94-26bd-4c2a-ab82-1b3669e2f049" providerId="ADAL" clId="{D610E624-DFB1-45DB-B74F-7A8C57BECF08}" dt="2024-01-03T18:07:40.138" v="147" actId="2696"/>
        <pc:sldMkLst>
          <pc:docMk/>
          <pc:sldMk cId="4018750982" sldId="5200"/>
        </pc:sldMkLst>
      </pc:sldChg>
      <pc:sldChg chg="del">
        <pc:chgData name="Hoffman, Peter" userId="673cee94-26bd-4c2a-ab82-1b3669e2f049" providerId="ADAL" clId="{D610E624-DFB1-45DB-B74F-7A8C57BECF08}" dt="2024-01-03T18:07:40.138" v="147" actId="2696"/>
        <pc:sldMkLst>
          <pc:docMk/>
          <pc:sldMk cId="1667568664" sldId="5201"/>
        </pc:sldMkLst>
      </pc:sldChg>
      <pc:sldChg chg="add">
        <pc:chgData name="Hoffman, Peter" userId="673cee94-26bd-4c2a-ab82-1b3669e2f049" providerId="ADAL" clId="{D610E624-DFB1-45DB-B74F-7A8C57BECF08}" dt="2024-01-03T22:23:31.898" v="148"/>
        <pc:sldMkLst>
          <pc:docMk/>
          <pc:sldMk cId="1003328" sldId="5202"/>
        </pc:sldMkLst>
      </pc:sldChg>
      <pc:sldChg chg="add">
        <pc:chgData name="Hoffman, Peter" userId="673cee94-26bd-4c2a-ab82-1b3669e2f049" providerId="ADAL" clId="{D610E624-DFB1-45DB-B74F-7A8C57BECF08}" dt="2024-01-03T22:23:31.898" v="148"/>
        <pc:sldMkLst>
          <pc:docMk/>
          <pc:sldMk cId="298744664" sldId="5203"/>
        </pc:sldMkLst>
      </pc:sldChg>
      <pc:sldChg chg="addSp delSp modSp add mod">
        <pc:chgData name="Hoffman, Peter" userId="673cee94-26bd-4c2a-ab82-1b3669e2f049" providerId="ADAL" clId="{D610E624-DFB1-45DB-B74F-7A8C57BECF08}" dt="2024-01-03T22:27:02.421" v="714" actId="20577"/>
        <pc:sldMkLst>
          <pc:docMk/>
          <pc:sldMk cId="1961852350" sldId="5205"/>
        </pc:sldMkLst>
        <pc:spChg chg="add del mod">
          <ac:chgData name="Hoffman, Peter" userId="673cee94-26bd-4c2a-ab82-1b3669e2f049" providerId="ADAL" clId="{D610E624-DFB1-45DB-B74F-7A8C57BECF08}" dt="2024-01-03T22:27:02.421" v="714" actId="20577"/>
          <ac:spMkLst>
            <pc:docMk/>
            <pc:sldMk cId="1961852350" sldId="5205"/>
            <ac:spMk id="8" creationId="{31CF935B-4EDB-CD62-F90C-6618AAEBDEFC}"/>
          </ac:spMkLst>
        </pc:spChg>
        <pc:picChg chg="mod">
          <ac:chgData name="Hoffman, Peter" userId="673cee94-26bd-4c2a-ab82-1b3669e2f049" providerId="ADAL" clId="{D610E624-DFB1-45DB-B74F-7A8C57BECF08}" dt="2024-01-03T22:24:57.918" v="161" actId="14100"/>
          <ac:picMkLst>
            <pc:docMk/>
            <pc:sldMk cId="1961852350" sldId="5205"/>
            <ac:picMk id="7" creationId="{864F8E31-FBB1-3F10-9D1C-D402FA51E7FD}"/>
          </ac:picMkLst>
        </pc:picChg>
      </pc:sldChg>
      <pc:sldChg chg="add">
        <pc:chgData name="Hoffman, Peter" userId="673cee94-26bd-4c2a-ab82-1b3669e2f049" providerId="ADAL" clId="{D610E624-DFB1-45DB-B74F-7A8C57BECF08}" dt="2024-01-03T22:23:31.898" v="148"/>
        <pc:sldMkLst>
          <pc:docMk/>
          <pc:sldMk cId="2933753138" sldId="5206"/>
        </pc:sldMkLst>
      </pc:sldChg>
      <pc:sldChg chg="addSp delSp modSp add mod">
        <pc:chgData name="Hoffman, Peter" userId="673cee94-26bd-4c2a-ab82-1b3669e2f049" providerId="ADAL" clId="{D610E624-DFB1-45DB-B74F-7A8C57BECF08}" dt="2024-01-03T22:41:01.210" v="1241" actId="20577"/>
        <pc:sldMkLst>
          <pc:docMk/>
          <pc:sldMk cId="3262778519" sldId="5211"/>
        </pc:sldMkLst>
        <pc:spChg chg="mod">
          <ac:chgData name="Hoffman, Peter" userId="673cee94-26bd-4c2a-ab82-1b3669e2f049" providerId="ADAL" clId="{D610E624-DFB1-45DB-B74F-7A8C57BECF08}" dt="2024-01-03T22:32:24.100" v="730" actId="20577"/>
          <ac:spMkLst>
            <pc:docMk/>
            <pc:sldMk cId="3262778519" sldId="5211"/>
            <ac:spMk id="2" creationId="{4D0C3ACB-A4D9-E755-BE64-62BEF6873D63}"/>
          </ac:spMkLst>
        </pc:spChg>
        <pc:spChg chg="mod">
          <ac:chgData name="Hoffman, Peter" userId="673cee94-26bd-4c2a-ab82-1b3669e2f049" providerId="ADAL" clId="{D610E624-DFB1-45DB-B74F-7A8C57BECF08}" dt="2024-01-03T22:41:01.210" v="1241" actId="20577"/>
          <ac:spMkLst>
            <pc:docMk/>
            <pc:sldMk cId="3262778519" sldId="5211"/>
            <ac:spMk id="8" creationId="{31CF935B-4EDB-CD62-F90C-6618AAEBDEFC}"/>
          </ac:spMkLst>
        </pc:spChg>
        <pc:picChg chg="add del mod">
          <ac:chgData name="Hoffman, Peter" userId="673cee94-26bd-4c2a-ab82-1b3669e2f049" providerId="ADAL" clId="{D610E624-DFB1-45DB-B74F-7A8C57BECF08}" dt="2024-01-03T22:36:02.006" v="811" actId="478"/>
          <ac:picMkLst>
            <pc:docMk/>
            <pc:sldMk cId="3262778519" sldId="5211"/>
            <ac:picMk id="7" creationId="{B44983B5-C10D-B3A6-D3F2-7A05DFB69A6A}"/>
          </ac:picMkLst>
        </pc:picChg>
        <pc:picChg chg="add mod">
          <ac:chgData name="Hoffman, Peter" userId="673cee94-26bd-4c2a-ab82-1b3669e2f049" providerId="ADAL" clId="{D610E624-DFB1-45DB-B74F-7A8C57BECF08}" dt="2024-01-03T22:39:23.937" v="1120" actId="962"/>
          <ac:picMkLst>
            <pc:docMk/>
            <pc:sldMk cId="3262778519" sldId="5211"/>
            <ac:picMk id="10" creationId="{70D0B37A-0A2E-2198-CCF6-F19403F591D1}"/>
          </ac:picMkLst>
        </pc:picChg>
        <pc:picChg chg="del">
          <ac:chgData name="Hoffman, Peter" userId="673cee94-26bd-4c2a-ab82-1b3669e2f049" providerId="ADAL" clId="{D610E624-DFB1-45DB-B74F-7A8C57BECF08}" dt="2024-01-03T22:32:47.139" v="806" actId="478"/>
          <ac:picMkLst>
            <pc:docMk/>
            <pc:sldMk cId="3262778519" sldId="5211"/>
            <ac:picMk id="15" creationId="{F1A99AC5-2E8A-9202-CBED-4618CEEC1160}"/>
          </ac:picMkLst>
        </pc:picChg>
      </pc:sldChg>
      <pc:sldChg chg="del">
        <pc:chgData name="Hoffman, Peter" userId="673cee94-26bd-4c2a-ab82-1b3669e2f049" providerId="ADAL" clId="{D610E624-DFB1-45DB-B74F-7A8C57BECF08}" dt="2024-01-02T16:33:54.342" v="17" actId="2696"/>
        <pc:sldMkLst>
          <pc:docMk/>
          <pc:sldMk cId="3843539797" sldId="5213"/>
        </pc:sldMkLst>
      </pc:sldChg>
      <pc:sldMasterChg chg="delSldLayout">
        <pc:chgData name="Hoffman, Peter" userId="673cee94-26bd-4c2a-ab82-1b3669e2f049" providerId="ADAL" clId="{D610E624-DFB1-45DB-B74F-7A8C57BECF08}" dt="2024-01-02T16:33:54.342" v="17" actId="2696"/>
        <pc:sldMasterMkLst>
          <pc:docMk/>
          <pc:sldMasterMk cId="2150711039" sldId="2147483676"/>
        </pc:sldMasterMkLst>
        <pc:sldLayoutChg chg="del">
          <pc:chgData name="Hoffman, Peter" userId="673cee94-26bd-4c2a-ab82-1b3669e2f049" providerId="ADAL" clId="{D610E624-DFB1-45DB-B74F-7A8C57BECF08}" dt="2024-01-02T16:33:54.342" v="17" actId="2696"/>
          <pc:sldLayoutMkLst>
            <pc:docMk/>
            <pc:sldMasterMk cId="2150711039" sldId="2147483676"/>
            <pc:sldLayoutMk cId="1267747368" sldId="2147483701"/>
          </pc:sldLayoutMkLst>
        </pc:sldLayoutChg>
      </pc:sldMasterChg>
    </pc:docChg>
  </pc:docChgLst>
  <pc:docChgLst>
    <pc:chgData name="Gudka, Dawna" userId="S::gudka_d@cde.state.co.us::823cceae-331b-41d6-9a63-34ad6d1db55c" providerId="AD" clId="Web-{6932E40A-BA58-4D7D-B541-68CD13551035}"/>
    <pc:docChg chg="addSld modSld sldOrd">
      <pc:chgData name="Gudka, Dawna" userId="S::gudka_d@cde.state.co.us::823cceae-331b-41d6-9a63-34ad6d1db55c" providerId="AD" clId="Web-{6932E40A-BA58-4D7D-B541-68CD13551035}" dt="2024-01-09T14:16:24.783" v="62" actId="20577"/>
      <pc:docMkLst>
        <pc:docMk/>
      </pc:docMkLst>
      <pc:sldChg chg="modSp">
        <pc:chgData name="Gudka, Dawna" userId="S::gudka_d@cde.state.co.us::823cceae-331b-41d6-9a63-34ad6d1db55c" providerId="AD" clId="Web-{6932E40A-BA58-4D7D-B541-68CD13551035}" dt="2024-01-09T14:13:05.529" v="7"/>
        <pc:sldMkLst>
          <pc:docMk/>
          <pc:sldMk cId="1212467416" sldId="261"/>
        </pc:sldMkLst>
        <pc:graphicFrameChg chg="mod modGraphic">
          <ac:chgData name="Gudka, Dawna" userId="S::gudka_d@cde.state.co.us::823cceae-331b-41d6-9a63-34ad6d1db55c" providerId="AD" clId="Web-{6932E40A-BA58-4D7D-B541-68CD13551035}" dt="2024-01-09T14:13:05.529" v="7"/>
          <ac:graphicFrameMkLst>
            <pc:docMk/>
            <pc:sldMk cId="1212467416" sldId="261"/>
            <ac:graphicFrameMk id="9" creationId="{E52EBAC4-3CDA-C325-EF8A-459CCAFC0EDE}"/>
          </ac:graphicFrameMkLst>
        </pc:graphicFrameChg>
      </pc:sldChg>
      <pc:sldChg chg="modSp">
        <pc:chgData name="Gudka, Dawna" userId="S::gudka_d@cde.state.co.us::823cceae-331b-41d6-9a63-34ad6d1db55c" providerId="AD" clId="Web-{6932E40A-BA58-4D7D-B541-68CD13551035}" dt="2024-01-09T14:14:38.187" v="29" actId="20577"/>
        <pc:sldMkLst>
          <pc:docMk/>
          <pc:sldMk cId="2556971995" sldId="5213"/>
        </pc:sldMkLst>
        <pc:spChg chg="mod">
          <ac:chgData name="Gudka, Dawna" userId="S::gudka_d@cde.state.co.us::823cceae-331b-41d6-9a63-34ad6d1db55c" providerId="AD" clId="Web-{6932E40A-BA58-4D7D-B541-68CD13551035}" dt="2024-01-09T14:14:28.671" v="23" actId="20577"/>
          <ac:spMkLst>
            <pc:docMk/>
            <pc:sldMk cId="2556971995" sldId="5213"/>
            <ac:spMk id="5" creationId="{DBF91B1D-AB65-9F20-F4D7-C1C1D449882D}"/>
          </ac:spMkLst>
        </pc:spChg>
        <pc:spChg chg="mod">
          <ac:chgData name="Gudka, Dawna" userId="S::gudka_d@cde.state.co.us::823cceae-331b-41d6-9a63-34ad6d1db55c" providerId="AD" clId="Web-{6932E40A-BA58-4D7D-B541-68CD13551035}" dt="2024-01-09T14:14:38.187" v="29" actId="20577"/>
          <ac:spMkLst>
            <pc:docMk/>
            <pc:sldMk cId="2556971995" sldId="5213"/>
            <ac:spMk id="6" creationId="{6AA14B5A-9915-0F74-E665-6AFD3C10AD67}"/>
          </ac:spMkLst>
        </pc:spChg>
      </pc:sldChg>
      <pc:sldChg chg="add replId">
        <pc:chgData name="Gudka, Dawna" userId="S::gudka_d@cde.state.co.us::823cceae-331b-41d6-9a63-34ad6d1db55c" providerId="AD" clId="Web-{6932E40A-BA58-4D7D-B541-68CD13551035}" dt="2024-01-09T14:14:11.296" v="8"/>
        <pc:sldMkLst>
          <pc:docMk/>
          <pc:sldMk cId="2755506112" sldId="5223"/>
        </pc:sldMkLst>
      </pc:sldChg>
      <pc:sldChg chg="addSp delSp modSp add ord replId">
        <pc:chgData name="Gudka, Dawna" userId="S::gudka_d@cde.state.co.us::823cceae-331b-41d6-9a63-34ad6d1db55c" providerId="AD" clId="Web-{6932E40A-BA58-4D7D-B541-68CD13551035}" dt="2024-01-09T14:16:24.783" v="62" actId="20577"/>
        <pc:sldMkLst>
          <pc:docMk/>
          <pc:sldMk cId="2790070880" sldId="5224"/>
        </pc:sldMkLst>
        <pc:spChg chg="mod">
          <ac:chgData name="Gudka, Dawna" userId="S::gudka_d@cde.state.co.us::823cceae-331b-41d6-9a63-34ad6d1db55c" providerId="AD" clId="Web-{6932E40A-BA58-4D7D-B541-68CD13551035}" dt="2024-01-09T14:15:00.578" v="33" actId="20577"/>
          <ac:spMkLst>
            <pc:docMk/>
            <pc:sldMk cId="2790070880" sldId="5224"/>
            <ac:spMk id="5" creationId="{B5AE7C04-8BFE-2AEB-535E-8974FCD215FF}"/>
          </ac:spMkLst>
        </pc:spChg>
        <pc:spChg chg="del">
          <ac:chgData name="Gudka, Dawna" userId="S::gudka_d@cde.state.co.us::823cceae-331b-41d6-9a63-34ad6d1db55c" providerId="AD" clId="Web-{6932E40A-BA58-4D7D-B541-68CD13551035}" dt="2024-01-09T14:15:03.718" v="34"/>
          <ac:spMkLst>
            <pc:docMk/>
            <pc:sldMk cId="2790070880" sldId="5224"/>
            <ac:spMk id="6" creationId="{551AF787-3496-F25A-0CCB-E7EF477B8B28}"/>
          </ac:spMkLst>
        </pc:spChg>
        <pc:spChg chg="add mod">
          <ac:chgData name="Gudka, Dawna" userId="S::gudka_d@cde.state.co.us::823cceae-331b-41d6-9a63-34ad6d1db55c" providerId="AD" clId="Web-{6932E40A-BA58-4D7D-B541-68CD13551035}" dt="2024-01-09T14:15:03.718" v="34"/>
          <ac:spMkLst>
            <pc:docMk/>
            <pc:sldMk cId="2790070880" sldId="5224"/>
            <ac:spMk id="7" creationId="{5FC3511F-42CD-D96C-ACC9-DF9F207B4A12}"/>
          </ac:spMkLst>
        </pc:spChg>
        <pc:spChg chg="mod">
          <ac:chgData name="Gudka, Dawna" userId="S::gudka_d@cde.state.co.us::823cceae-331b-41d6-9a63-34ad6d1db55c" providerId="AD" clId="Web-{6932E40A-BA58-4D7D-B541-68CD13551035}" dt="2024-01-09T14:15:39.235" v="54" actId="20577"/>
          <ac:spMkLst>
            <pc:docMk/>
            <pc:sldMk cId="2790070880" sldId="5224"/>
            <ac:spMk id="9" creationId="{4A27B0B9-4466-BAA2-C681-20712D575120}"/>
          </ac:spMkLst>
        </pc:spChg>
        <pc:spChg chg="mod">
          <ac:chgData name="Gudka, Dawna" userId="S::gudka_d@cde.state.co.us::823cceae-331b-41d6-9a63-34ad6d1db55c" providerId="AD" clId="Web-{6932E40A-BA58-4D7D-B541-68CD13551035}" dt="2024-01-09T14:16:24.783" v="62" actId="20577"/>
          <ac:spMkLst>
            <pc:docMk/>
            <pc:sldMk cId="2790070880" sldId="5224"/>
            <ac:spMk id="10" creationId="{F9F11B5C-1942-EA65-8AB5-05A123857DE5}"/>
          </ac:spMkLst>
        </pc:spChg>
        <pc:picChg chg="del">
          <ac:chgData name="Gudka, Dawna" userId="S::gudka_d@cde.state.co.us::823cceae-331b-41d6-9a63-34ad6d1db55c" providerId="AD" clId="Web-{6932E40A-BA58-4D7D-B541-68CD13551035}" dt="2024-01-09T14:15:08.703" v="35"/>
          <ac:picMkLst>
            <pc:docMk/>
            <pc:sldMk cId="2790070880" sldId="5224"/>
            <ac:picMk id="3" creationId="{A5A50969-DB7D-BB90-7219-79A46F06D39E}"/>
          </ac:picMkLst>
        </pc:picChg>
      </pc:sldChg>
    </pc:docChg>
  </pc:docChgLst>
  <pc:docChgLst>
    <pc:chgData name="Gudka, Dawna" userId="S::gudka_d@cde.state.co.us::823cceae-331b-41d6-9a63-34ad6d1db55c" providerId="AD" clId="Web-{8625574D-FAAC-4E38-B9A3-E888DFB71780}"/>
    <pc:docChg chg="sldOrd">
      <pc:chgData name="Gudka, Dawna" userId="S::gudka_d@cde.state.co.us::823cceae-331b-41d6-9a63-34ad6d1db55c" providerId="AD" clId="Web-{8625574D-FAAC-4E38-B9A3-E888DFB71780}" dt="2024-01-11T14:54:04.998" v="0"/>
      <pc:docMkLst>
        <pc:docMk/>
      </pc:docMkLst>
      <pc:sldChg chg="ord">
        <pc:chgData name="Gudka, Dawna" userId="S::gudka_d@cde.state.co.us::823cceae-331b-41d6-9a63-34ad6d1db55c" providerId="AD" clId="Web-{8625574D-FAAC-4E38-B9A3-E888DFB71780}" dt="2024-01-11T14:54:04.998" v="0"/>
        <pc:sldMkLst>
          <pc:docMk/>
          <pc:sldMk cId="3135651420" sldId="5096"/>
        </pc:sldMkLst>
      </pc:sldChg>
    </pc:docChg>
  </pc:docChgLst>
  <pc:docChgLst>
    <pc:chgData name="Ward, Reagan" userId="27291eb4-8241-4961-9e69-8c66e34cc5b0" providerId="ADAL" clId="{7F73FCE9-3758-4A33-8851-21B956E9D5E8}"/>
    <pc:docChg chg="undo custSel addSld delSld modSld">
      <pc:chgData name="Ward, Reagan" userId="27291eb4-8241-4961-9e69-8c66e34cc5b0" providerId="ADAL" clId="{7F73FCE9-3758-4A33-8851-21B956E9D5E8}" dt="2024-01-04T05:45:19.377" v="1060" actId="20577"/>
      <pc:docMkLst>
        <pc:docMk/>
      </pc:docMkLst>
      <pc:sldChg chg="add">
        <pc:chgData name="Ward, Reagan" userId="27291eb4-8241-4961-9e69-8c66e34cc5b0" providerId="ADAL" clId="{7F73FCE9-3758-4A33-8851-21B956E9D5E8}" dt="2024-01-04T05:32:24.026" v="373"/>
        <pc:sldMkLst>
          <pc:docMk/>
          <pc:sldMk cId="3638216352" sldId="5110"/>
        </pc:sldMkLst>
      </pc:sldChg>
      <pc:sldChg chg="addSp delSp modSp new mod modClrScheme chgLayout">
        <pc:chgData name="Ward, Reagan" userId="27291eb4-8241-4961-9e69-8c66e34cc5b0" providerId="ADAL" clId="{7F73FCE9-3758-4A33-8851-21B956E9D5E8}" dt="2024-01-04T05:28:26.271" v="51" actId="20577"/>
        <pc:sldMkLst>
          <pc:docMk/>
          <pc:sldMk cId="2556971995" sldId="5213"/>
        </pc:sldMkLst>
        <pc:spChg chg="del mod ord">
          <ac:chgData name="Ward, Reagan" userId="27291eb4-8241-4961-9e69-8c66e34cc5b0" providerId="ADAL" clId="{7F73FCE9-3758-4A33-8851-21B956E9D5E8}" dt="2024-01-04T05:28:14.041" v="1" actId="700"/>
          <ac:spMkLst>
            <pc:docMk/>
            <pc:sldMk cId="2556971995" sldId="5213"/>
            <ac:spMk id="2" creationId="{78990351-8A9B-F08E-B51C-3ECC3598E274}"/>
          </ac:spMkLst>
        </pc:spChg>
        <pc:spChg chg="del mod ord">
          <ac:chgData name="Ward, Reagan" userId="27291eb4-8241-4961-9e69-8c66e34cc5b0" providerId="ADAL" clId="{7F73FCE9-3758-4A33-8851-21B956E9D5E8}" dt="2024-01-04T05:28:14.041" v="1" actId="700"/>
          <ac:spMkLst>
            <pc:docMk/>
            <pc:sldMk cId="2556971995" sldId="5213"/>
            <ac:spMk id="3" creationId="{1FDF4398-D197-FDBF-F139-00DB753703FC}"/>
          </ac:spMkLst>
        </pc:spChg>
        <pc:spChg chg="mod ord">
          <ac:chgData name="Ward, Reagan" userId="27291eb4-8241-4961-9e69-8c66e34cc5b0" providerId="ADAL" clId="{7F73FCE9-3758-4A33-8851-21B956E9D5E8}" dt="2024-01-04T05:28:14.041" v="1" actId="700"/>
          <ac:spMkLst>
            <pc:docMk/>
            <pc:sldMk cId="2556971995" sldId="5213"/>
            <ac:spMk id="4" creationId="{F47E579A-A122-7AAF-47C3-DD69FF536973}"/>
          </ac:spMkLst>
        </pc:spChg>
        <pc:spChg chg="add mod ord">
          <ac:chgData name="Ward, Reagan" userId="27291eb4-8241-4961-9e69-8c66e34cc5b0" providerId="ADAL" clId="{7F73FCE9-3758-4A33-8851-21B956E9D5E8}" dt="2024-01-04T05:28:23.101" v="40" actId="20577"/>
          <ac:spMkLst>
            <pc:docMk/>
            <pc:sldMk cId="2556971995" sldId="5213"/>
            <ac:spMk id="5" creationId="{DBF91B1D-AB65-9F20-F4D7-C1C1D449882D}"/>
          </ac:spMkLst>
        </pc:spChg>
        <pc:spChg chg="add mod ord">
          <ac:chgData name="Ward, Reagan" userId="27291eb4-8241-4961-9e69-8c66e34cc5b0" providerId="ADAL" clId="{7F73FCE9-3758-4A33-8851-21B956E9D5E8}" dt="2024-01-04T05:28:26.271" v="51" actId="20577"/>
          <ac:spMkLst>
            <pc:docMk/>
            <pc:sldMk cId="2556971995" sldId="5213"/>
            <ac:spMk id="6" creationId="{6AA14B5A-9915-0F74-E665-6AFD3C10AD67}"/>
          </ac:spMkLst>
        </pc:spChg>
      </pc:sldChg>
      <pc:sldChg chg="addSp delSp modSp new del mod modClrScheme chgLayout">
        <pc:chgData name="Ward, Reagan" userId="27291eb4-8241-4961-9e69-8c66e34cc5b0" providerId="ADAL" clId="{7F73FCE9-3758-4A33-8851-21B956E9D5E8}" dt="2024-01-04T05:32:27.048" v="374" actId="47"/>
        <pc:sldMkLst>
          <pc:docMk/>
          <pc:sldMk cId="3331142072" sldId="5214"/>
        </pc:sldMkLst>
        <pc:spChg chg="del mod ord">
          <ac:chgData name="Ward, Reagan" userId="27291eb4-8241-4961-9e69-8c66e34cc5b0" providerId="ADAL" clId="{7F73FCE9-3758-4A33-8851-21B956E9D5E8}" dt="2024-01-04T05:28:31.272" v="53" actId="700"/>
          <ac:spMkLst>
            <pc:docMk/>
            <pc:sldMk cId="3331142072" sldId="5214"/>
            <ac:spMk id="2" creationId="{6277C458-82C0-FBDB-B700-9D83851970F1}"/>
          </ac:spMkLst>
        </pc:spChg>
        <pc:spChg chg="del mod ord">
          <ac:chgData name="Ward, Reagan" userId="27291eb4-8241-4961-9e69-8c66e34cc5b0" providerId="ADAL" clId="{7F73FCE9-3758-4A33-8851-21B956E9D5E8}" dt="2024-01-04T05:28:31.272" v="53" actId="700"/>
          <ac:spMkLst>
            <pc:docMk/>
            <pc:sldMk cId="3331142072" sldId="5214"/>
            <ac:spMk id="3" creationId="{3D0704A1-73FD-FB04-E6C2-318BAE7EB79E}"/>
          </ac:spMkLst>
        </pc:spChg>
        <pc:spChg chg="mod ord">
          <ac:chgData name="Ward, Reagan" userId="27291eb4-8241-4961-9e69-8c66e34cc5b0" providerId="ADAL" clId="{7F73FCE9-3758-4A33-8851-21B956E9D5E8}" dt="2024-01-04T05:28:31.272" v="53" actId="700"/>
          <ac:spMkLst>
            <pc:docMk/>
            <pc:sldMk cId="3331142072" sldId="5214"/>
            <ac:spMk id="4" creationId="{4BC6A2EA-F7AE-47D5-1EAF-FB66F3B71624}"/>
          </ac:spMkLst>
        </pc:spChg>
        <pc:spChg chg="add mod ord">
          <ac:chgData name="Ward, Reagan" userId="27291eb4-8241-4961-9e69-8c66e34cc5b0" providerId="ADAL" clId="{7F73FCE9-3758-4A33-8851-21B956E9D5E8}" dt="2024-01-04T05:28:31.272" v="53" actId="700"/>
          <ac:spMkLst>
            <pc:docMk/>
            <pc:sldMk cId="3331142072" sldId="5214"/>
            <ac:spMk id="5" creationId="{C50BBF7A-78D2-8E43-0D6E-677DF8269F4F}"/>
          </ac:spMkLst>
        </pc:spChg>
        <pc:spChg chg="add mod ord">
          <ac:chgData name="Ward, Reagan" userId="27291eb4-8241-4961-9e69-8c66e34cc5b0" providerId="ADAL" clId="{7F73FCE9-3758-4A33-8851-21B956E9D5E8}" dt="2024-01-04T05:28:31.272" v="53" actId="700"/>
          <ac:spMkLst>
            <pc:docMk/>
            <pc:sldMk cId="3331142072" sldId="5214"/>
            <ac:spMk id="6" creationId="{8B227764-C5D8-0951-6940-1C98DF459E10}"/>
          </ac:spMkLst>
        </pc:spChg>
      </pc:sldChg>
      <pc:sldChg chg="addSp delSp modSp new mod modClrScheme chgLayout">
        <pc:chgData name="Ward, Reagan" userId="27291eb4-8241-4961-9e69-8c66e34cc5b0" providerId="ADAL" clId="{7F73FCE9-3758-4A33-8851-21B956E9D5E8}" dt="2024-01-04T05:45:19.377" v="1060" actId="20577"/>
        <pc:sldMkLst>
          <pc:docMk/>
          <pc:sldMk cId="3132357071" sldId="5215"/>
        </pc:sldMkLst>
        <pc:spChg chg="del mod ord">
          <ac:chgData name="Ward, Reagan" userId="27291eb4-8241-4961-9e69-8c66e34cc5b0" providerId="ADAL" clId="{7F73FCE9-3758-4A33-8851-21B956E9D5E8}" dt="2024-01-04T05:29:54.999" v="55" actId="700"/>
          <ac:spMkLst>
            <pc:docMk/>
            <pc:sldMk cId="3132357071" sldId="5215"/>
            <ac:spMk id="2" creationId="{787C79B1-4B6F-6610-BD85-013F9D6AB6FE}"/>
          </ac:spMkLst>
        </pc:spChg>
        <pc:spChg chg="del mod ord">
          <ac:chgData name="Ward, Reagan" userId="27291eb4-8241-4961-9e69-8c66e34cc5b0" providerId="ADAL" clId="{7F73FCE9-3758-4A33-8851-21B956E9D5E8}" dt="2024-01-04T05:29:54.999" v="55" actId="700"/>
          <ac:spMkLst>
            <pc:docMk/>
            <pc:sldMk cId="3132357071" sldId="5215"/>
            <ac:spMk id="3" creationId="{39CB00B2-7227-095B-7A46-5D6F883E8DE8}"/>
          </ac:spMkLst>
        </pc:spChg>
        <pc:spChg chg="mod ord">
          <ac:chgData name="Ward, Reagan" userId="27291eb4-8241-4961-9e69-8c66e34cc5b0" providerId="ADAL" clId="{7F73FCE9-3758-4A33-8851-21B956E9D5E8}" dt="2024-01-04T05:29:54.999" v="55" actId="700"/>
          <ac:spMkLst>
            <pc:docMk/>
            <pc:sldMk cId="3132357071" sldId="5215"/>
            <ac:spMk id="4" creationId="{685093A4-7664-4D92-664A-F636B5558B23}"/>
          </ac:spMkLst>
        </pc:spChg>
        <pc:spChg chg="add mod ord">
          <ac:chgData name="Ward, Reagan" userId="27291eb4-8241-4961-9e69-8c66e34cc5b0" providerId="ADAL" clId="{7F73FCE9-3758-4A33-8851-21B956E9D5E8}" dt="2024-01-04T05:30:00.787" v="81" actId="20577"/>
          <ac:spMkLst>
            <pc:docMk/>
            <pc:sldMk cId="3132357071" sldId="5215"/>
            <ac:spMk id="5" creationId="{A1BE8311-6596-0BD2-04FE-E0AFADCA40A2}"/>
          </ac:spMkLst>
        </pc:spChg>
        <pc:spChg chg="add mod ord">
          <ac:chgData name="Ward, Reagan" userId="27291eb4-8241-4961-9e69-8c66e34cc5b0" providerId="ADAL" clId="{7F73FCE9-3758-4A33-8851-21B956E9D5E8}" dt="2024-01-04T05:45:19.377" v="1060" actId="20577"/>
          <ac:spMkLst>
            <pc:docMk/>
            <pc:sldMk cId="3132357071" sldId="5215"/>
            <ac:spMk id="6" creationId="{0C02A92E-12B9-8519-08CB-03ED3B9C7005}"/>
          </ac:spMkLst>
        </pc:spChg>
        <pc:spChg chg="add del mod ord">
          <ac:chgData name="Ward, Reagan" userId="27291eb4-8241-4961-9e69-8c66e34cc5b0" providerId="ADAL" clId="{7F73FCE9-3758-4A33-8851-21B956E9D5E8}" dt="2024-01-04T05:32:35.278" v="375"/>
          <ac:spMkLst>
            <pc:docMk/>
            <pc:sldMk cId="3132357071" sldId="5215"/>
            <ac:spMk id="7" creationId="{2D220184-C9B7-B7FB-F91B-CD3864DB3175}"/>
          </ac:spMkLst>
        </pc:spChg>
        <pc:spChg chg="add del mod ord">
          <ac:chgData name="Ward, Reagan" userId="27291eb4-8241-4961-9e69-8c66e34cc5b0" providerId="ADAL" clId="{7F73FCE9-3758-4A33-8851-21B956E9D5E8}" dt="2024-01-04T05:32:40.018" v="376"/>
          <ac:spMkLst>
            <pc:docMk/>
            <pc:sldMk cId="3132357071" sldId="5215"/>
            <ac:spMk id="8" creationId="{67DF13E3-30BA-02E5-6D91-BAFFB672D429}"/>
          </ac:spMkLst>
        </pc:spChg>
        <pc:spChg chg="add mod">
          <ac:chgData name="Ward, Reagan" userId="27291eb4-8241-4961-9e69-8c66e34cc5b0" providerId="ADAL" clId="{7F73FCE9-3758-4A33-8851-21B956E9D5E8}" dt="2024-01-04T05:32:35.278" v="375"/>
          <ac:spMkLst>
            <pc:docMk/>
            <pc:sldMk cId="3132357071" sldId="5215"/>
            <ac:spMk id="9" creationId="{D0374FE8-BF4F-B852-0074-BC5854064E31}"/>
          </ac:spMkLst>
        </pc:spChg>
        <pc:spChg chg="add mod">
          <ac:chgData name="Ward, Reagan" userId="27291eb4-8241-4961-9e69-8c66e34cc5b0" providerId="ADAL" clId="{7F73FCE9-3758-4A33-8851-21B956E9D5E8}" dt="2024-01-04T05:32:40.018" v="376"/>
          <ac:spMkLst>
            <pc:docMk/>
            <pc:sldMk cId="3132357071" sldId="5215"/>
            <ac:spMk id="10" creationId="{F3343EF7-7375-0352-0222-B24E10C2DE1D}"/>
          </ac:spMkLst>
        </pc:spChg>
      </pc:sldChg>
      <pc:sldChg chg="addSp delSp modSp new mod">
        <pc:chgData name="Ward, Reagan" userId="27291eb4-8241-4961-9e69-8c66e34cc5b0" providerId="ADAL" clId="{7F73FCE9-3758-4A33-8851-21B956E9D5E8}" dt="2024-01-04T05:40:46.391" v="795" actId="1076"/>
        <pc:sldMkLst>
          <pc:docMk/>
          <pc:sldMk cId="4143239950" sldId="5216"/>
        </pc:sldMkLst>
        <pc:spChg chg="mod">
          <ac:chgData name="Ward, Reagan" userId="27291eb4-8241-4961-9e69-8c66e34cc5b0" providerId="ADAL" clId="{7F73FCE9-3758-4A33-8851-21B956E9D5E8}" dt="2024-01-04T05:32:59.095" v="402" actId="20577"/>
          <ac:spMkLst>
            <pc:docMk/>
            <pc:sldMk cId="4143239950" sldId="5216"/>
            <ac:spMk id="2" creationId="{4FE96AA9-9D8D-EB72-057C-AA651EFF9914}"/>
          </ac:spMkLst>
        </pc:spChg>
        <pc:spChg chg="mod">
          <ac:chgData name="Ward, Reagan" userId="27291eb4-8241-4961-9e69-8c66e34cc5b0" providerId="ADAL" clId="{7F73FCE9-3758-4A33-8851-21B956E9D5E8}" dt="2024-01-04T05:40:16.702" v="790" actId="6549"/>
          <ac:spMkLst>
            <pc:docMk/>
            <pc:sldMk cId="4143239950" sldId="5216"/>
            <ac:spMk id="3" creationId="{0C0D30AF-D162-3E3D-B1AA-0DECF750173A}"/>
          </ac:spMkLst>
        </pc:spChg>
        <pc:spChg chg="del">
          <ac:chgData name="Ward, Reagan" userId="27291eb4-8241-4961-9e69-8c66e34cc5b0" providerId="ADAL" clId="{7F73FCE9-3758-4A33-8851-21B956E9D5E8}" dt="2024-01-04T05:33:50.386" v="500"/>
          <ac:spMkLst>
            <pc:docMk/>
            <pc:sldMk cId="4143239950" sldId="5216"/>
            <ac:spMk id="5" creationId="{2FF087EE-F485-3447-2318-EE7681FA9B9A}"/>
          </ac:spMkLst>
        </pc:spChg>
        <pc:spChg chg="del">
          <ac:chgData name="Ward, Reagan" userId="27291eb4-8241-4961-9e69-8c66e34cc5b0" providerId="ADAL" clId="{7F73FCE9-3758-4A33-8851-21B956E9D5E8}" dt="2024-01-04T05:33:55.189" v="501"/>
          <ac:spMkLst>
            <pc:docMk/>
            <pc:sldMk cId="4143239950" sldId="5216"/>
            <ac:spMk id="6" creationId="{BFC23DF8-1DBB-B65A-1A33-FB3AE098D8BC}"/>
          </ac:spMkLst>
        </pc:spChg>
        <pc:spChg chg="add mod">
          <ac:chgData name="Ward, Reagan" userId="27291eb4-8241-4961-9e69-8c66e34cc5b0" providerId="ADAL" clId="{7F73FCE9-3758-4A33-8851-21B956E9D5E8}" dt="2024-01-04T05:33:50.386" v="500"/>
          <ac:spMkLst>
            <pc:docMk/>
            <pc:sldMk cId="4143239950" sldId="5216"/>
            <ac:spMk id="7" creationId="{E2A44209-65D0-0F6D-E930-D9573B3BD85D}"/>
          </ac:spMkLst>
        </pc:spChg>
        <pc:spChg chg="add mod">
          <ac:chgData name="Ward, Reagan" userId="27291eb4-8241-4961-9e69-8c66e34cc5b0" providerId="ADAL" clId="{7F73FCE9-3758-4A33-8851-21B956E9D5E8}" dt="2024-01-04T05:33:55.189" v="501"/>
          <ac:spMkLst>
            <pc:docMk/>
            <pc:sldMk cId="4143239950" sldId="5216"/>
            <ac:spMk id="8" creationId="{F99C6036-669D-907A-3B87-D2AD3D9FB0DB}"/>
          </ac:spMkLst>
        </pc:spChg>
        <pc:spChg chg="add del mod">
          <ac:chgData name="Ward, Reagan" userId="27291eb4-8241-4961-9e69-8c66e34cc5b0" providerId="ADAL" clId="{7F73FCE9-3758-4A33-8851-21B956E9D5E8}" dt="2024-01-04T05:39:23.298" v="716" actId="478"/>
          <ac:spMkLst>
            <pc:docMk/>
            <pc:sldMk cId="4143239950" sldId="5216"/>
            <ac:spMk id="11" creationId="{69EEA4B3-BE12-5774-54D1-23C537390383}"/>
          </ac:spMkLst>
        </pc:spChg>
        <pc:picChg chg="add mod">
          <ac:chgData name="Ward, Reagan" userId="27291eb4-8241-4961-9e69-8c66e34cc5b0" providerId="ADAL" clId="{7F73FCE9-3758-4A33-8851-21B956E9D5E8}" dt="2024-01-04T05:40:46.391" v="795" actId="1076"/>
          <ac:picMkLst>
            <pc:docMk/>
            <pc:sldMk cId="4143239950" sldId="5216"/>
            <ac:picMk id="10" creationId="{0BDCFAFF-C03D-4C84-E5F3-0A5144725553}"/>
          </ac:picMkLst>
        </pc:picChg>
      </pc:sldChg>
      <pc:sldChg chg="addSp delSp modSp new mod modClrScheme chgLayout">
        <pc:chgData name="Ward, Reagan" userId="27291eb4-8241-4961-9e69-8c66e34cc5b0" providerId="ADAL" clId="{7F73FCE9-3758-4A33-8851-21B956E9D5E8}" dt="2024-01-04T05:43:17.877" v="897" actId="20577"/>
        <pc:sldMkLst>
          <pc:docMk/>
          <pc:sldMk cId="2365603357" sldId="5217"/>
        </pc:sldMkLst>
        <pc:spChg chg="del mod ord">
          <ac:chgData name="Ward, Reagan" userId="27291eb4-8241-4961-9e69-8c66e34cc5b0" providerId="ADAL" clId="{7F73FCE9-3758-4A33-8851-21B956E9D5E8}" dt="2024-01-04T05:34:17.840" v="533" actId="700"/>
          <ac:spMkLst>
            <pc:docMk/>
            <pc:sldMk cId="2365603357" sldId="5217"/>
            <ac:spMk id="2" creationId="{5B8759A8-8B18-B3B0-F5EE-B9915FB3231D}"/>
          </ac:spMkLst>
        </pc:spChg>
        <pc:spChg chg="del mod ord">
          <ac:chgData name="Ward, Reagan" userId="27291eb4-8241-4961-9e69-8c66e34cc5b0" providerId="ADAL" clId="{7F73FCE9-3758-4A33-8851-21B956E9D5E8}" dt="2024-01-04T05:34:17.840" v="533" actId="700"/>
          <ac:spMkLst>
            <pc:docMk/>
            <pc:sldMk cId="2365603357" sldId="5217"/>
            <ac:spMk id="3" creationId="{91052AA4-CECA-256B-2949-51F445724849}"/>
          </ac:spMkLst>
        </pc:spChg>
        <pc:spChg chg="mod ord">
          <ac:chgData name="Ward, Reagan" userId="27291eb4-8241-4961-9e69-8c66e34cc5b0" providerId="ADAL" clId="{7F73FCE9-3758-4A33-8851-21B956E9D5E8}" dt="2024-01-04T05:34:17.840" v="533" actId="700"/>
          <ac:spMkLst>
            <pc:docMk/>
            <pc:sldMk cId="2365603357" sldId="5217"/>
            <ac:spMk id="4" creationId="{49FCCED7-D358-6289-D53A-66983655191A}"/>
          </ac:spMkLst>
        </pc:spChg>
        <pc:spChg chg="del mod ord">
          <ac:chgData name="Ward, Reagan" userId="27291eb4-8241-4961-9e69-8c66e34cc5b0" providerId="ADAL" clId="{7F73FCE9-3758-4A33-8851-21B956E9D5E8}" dt="2024-01-04T05:34:17.840" v="533" actId="700"/>
          <ac:spMkLst>
            <pc:docMk/>
            <pc:sldMk cId="2365603357" sldId="5217"/>
            <ac:spMk id="5" creationId="{10B1E480-3C01-5BCE-45F2-38A180BE2DB3}"/>
          </ac:spMkLst>
        </pc:spChg>
        <pc:spChg chg="del mod ord">
          <ac:chgData name="Ward, Reagan" userId="27291eb4-8241-4961-9e69-8c66e34cc5b0" providerId="ADAL" clId="{7F73FCE9-3758-4A33-8851-21B956E9D5E8}" dt="2024-01-04T05:34:17.840" v="533" actId="700"/>
          <ac:spMkLst>
            <pc:docMk/>
            <pc:sldMk cId="2365603357" sldId="5217"/>
            <ac:spMk id="6" creationId="{B608E781-1BD4-0CCE-49A8-B280D0DEE78E}"/>
          </ac:spMkLst>
        </pc:spChg>
        <pc:spChg chg="add mod ord">
          <ac:chgData name="Ward, Reagan" userId="27291eb4-8241-4961-9e69-8c66e34cc5b0" providerId="ADAL" clId="{7F73FCE9-3758-4A33-8851-21B956E9D5E8}" dt="2024-01-04T05:34:26.707" v="563" actId="20577"/>
          <ac:spMkLst>
            <pc:docMk/>
            <pc:sldMk cId="2365603357" sldId="5217"/>
            <ac:spMk id="7" creationId="{1F2357FC-8078-CDEE-5926-67D961160CFA}"/>
          </ac:spMkLst>
        </pc:spChg>
        <pc:spChg chg="add mod ord">
          <ac:chgData name="Ward, Reagan" userId="27291eb4-8241-4961-9e69-8c66e34cc5b0" providerId="ADAL" clId="{7F73FCE9-3758-4A33-8851-21B956E9D5E8}" dt="2024-01-04T05:43:17.877" v="897" actId="20577"/>
          <ac:spMkLst>
            <pc:docMk/>
            <pc:sldMk cId="2365603357" sldId="5217"/>
            <ac:spMk id="8" creationId="{E18CBC10-2F99-130D-033B-55569287B38B}"/>
          </ac:spMkLst>
        </pc:spChg>
        <pc:spChg chg="add del mod ord">
          <ac:chgData name="Ward, Reagan" userId="27291eb4-8241-4961-9e69-8c66e34cc5b0" providerId="ADAL" clId="{7F73FCE9-3758-4A33-8851-21B956E9D5E8}" dt="2024-01-04T05:35:05.220" v="571"/>
          <ac:spMkLst>
            <pc:docMk/>
            <pc:sldMk cId="2365603357" sldId="5217"/>
            <ac:spMk id="9" creationId="{578B4626-13E3-17B3-AACB-AF3A703C822D}"/>
          </ac:spMkLst>
        </pc:spChg>
        <pc:spChg chg="add del mod ord">
          <ac:chgData name="Ward, Reagan" userId="27291eb4-8241-4961-9e69-8c66e34cc5b0" providerId="ADAL" clId="{7F73FCE9-3758-4A33-8851-21B956E9D5E8}" dt="2024-01-04T05:35:50.469" v="577"/>
          <ac:spMkLst>
            <pc:docMk/>
            <pc:sldMk cId="2365603357" sldId="5217"/>
            <ac:spMk id="10" creationId="{33224E63-95F3-EC99-0C5A-6BC11A4B889F}"/>
          </ac:spMkLst>
        </pc:spChg>
        <pc:spChg chg="add del mod ord">
          <ac:chgData name="Ward, Reagan" userId="27291eb4-8241-4961-9e69-8c66e34cc5b0" providerId="ADAL" clId="{7F73FCE9-3758-4A33-8851-21B956E9D5E8}" dt="2024-01-04T05:42:08.242" v="826"/>
          <ac:spMkLst>
            <pc:docMk/>
            <pc:sldMk cId="2365603357" sldId="5217"/>
            <ac:spMk id="11" creationId="{AE64C721-4B46-4430-A857-6AE6093AA991}"/>
          </ac:spMkLst>
        </pc:spChg>
        <pc:spChg chg="add mod">
          <ac:chgData name="Ward, Reagan" userId="27291eb4-8241-4961-9e69-8c66e34cc5b0" providerId="ADAL" clId="{7F73FCE9-3758-4A33-8851-21B956E9D5E8}" dt="2024-01-04T05:35:50.469" v="577"/>
          <ac:spMkLst>
            <pc:docMk/>
            <pc:sldMk cId="2365603357" sldId="5217"/>
            <ac:spMk id="13" creationId="{A39FA613-7AFD-D897-A6CE-A4082A759AA6}"/>
          </ac:spMkLst>
        </pc:spChg>
        <pc:spChg chg="add mod">
          <ac:chgData name="Ward, Reagan" userId="27291eb4-8241-4961-9e69-8c66e34cc5b0" providerId="ADAL" clId="{7F73FCE9-3758-4A33-8851-21B956E9D5E8}" dt="2024-01-04T05:42:08.242" v="826"/>
          <ac:spMkLst>
            <pc:docMk/>
            <pc:sldMk cId="2365603357" sldId="5217"/>
            <ac:spMk id="14" creationId="{F28B2B30-ED5C-CB93-6B7C-84D67C68E7C6}"/>
          </ac:spMkLst>
        </pc:spChg>
        <pc:graphicFrameChg chg="add mod">
          <ac:chgData name="Ward, Reagan" userId="27291eb4-8241-4961-9e69-8c66e34cc5b0" providerId="ADAL" clId="{7F73FCE9-3758-4A33-8851-21B956E9D5E8}" dt="2024-01-04T05:42:33.802" v="829" actId="14100"/>
          <ac:graphicFrameMkLst>
            <pc:docMk/>
            <pc:sldMk cId="2365603357" sldId="5217"/>
            <ac:graphicFrameMk id="12" creationId="{C8912565-8DD3-93A0-8B7F-545F158FBE1F}"/>
          </ac:graphicFrameMkLst>
        </pc:graphicFrameChg>
      </pc:sldChg>
    </pc:docChg>
  </pc:docChgLst>
  <pc:docChgLst>
    <pc:chgData name="Gudka, Dawna" userId="S::gudka_d@cde.state.co.us::823cceae-331b-41d6-9a63-34ad6d1db55c" providerId="AD" clId="Web-{4BF3C662-7F03-4259-A576-41B3ECCC0026}"/>
    <pc:docChg chg="modSld">
      <pc:chgData name="Gudka, Dawna" userId="S::gudka_d@cde.state.co.us::823cceae-331b-41d6-9a63-34ad6d1db55c" providerId="AD" clId="Web-{4BF3C662-7F03-4259-A576-41B3ECCC0026}" dt="2024-01-11T01:04:44.053" v="17"/>
      <pc:docMkLst>
        <pc:docMk/>
      </pc:docMkLst>
      <pc:sldChg chg="modSp">
        <pc:chgData name="Gudka, Dawna" userId="S::gudka_d@cde.state.co.us::823cceae-331b-41d6-9a63-34ad6d1db55c" providerId="AD" clId="Web-{4BF3C662-7F03-4259-A576-41B3ECCC0026}" dt="2024-01-11T01:04:06.568" v="9"/>
        <pc:sldMkLst>
          <pc:docMk/>
          <pc:sldMk cId="766479562" sldId="264"/>
        </pc:sldMkLst>
        <pc:graphicFrameChg chg="mod">
          <ac:chgData name="Gudka, Dawna" userId="S::gudka_d@cde.state.co.us::823cceae-331b-41d6-9a63-34ad6d1db55c" providerId="AD" clId="Web-{4BF3C662-7F03-4259-A576-41B3ECCC0026}" dt="2024-01-11T01:04:06.568" v="9"/>
          <ac:graphicFrameMkLst>
            <pc:docMk/>
            <pc:sldMk cId="766479562" sldId="264"/>
            <ac:graphicFrameMk id="5" creationId="{5E4612F7-68C6-57CA-E918-38EF641F73CF}"/>
          </ac:graphicFrameMkLst>
        </pc:graphicFrameChg>
      </pc:sldChg>
      <pc:sldChg chg="modSp">
        <pc:chgData name="Gudka, Dawna" userId="S::gudka_d@cde.state.co.us::823cceae-331b-41d6-9a63-34ad6d1db55c" providerId="AD" clId="Web-{4BF3C662-7F03-4259-A576-41B3ECCC0026}" dt="2024-01-11T01:03:46.192" v="5"/>
        <pc:sldMkLst>
          <pc:docMk/>
          <pc:sldMk cId="3717000822" sldId="280"/>
        </pc:sldMkLst>
        <pc:picChg chg="mod">
          <ac:chgData name="Gudka, Dawna" userId="S::gudka_d@cde.state.co.us::823cceae-331b-41d6-9a63-34ad6d1db55c" providerId="AD" clId="Web-{4BF3C662-7F03-4259-A576-41B3ECCC0026}" dt="2024-01-11T01:03:46.192" v="5"/>
          <ac:picMkLst>
            <pc:docMk/>
            <pc:sldMk cId="3717000822" sldId="280"/>
            <ac:picMk id="12" creationId="{6C1A51E8-61A1-86EE-E4AD-B720E51EA8A9}"/>
          </ac:picMkLst>
        </pc:picChg>
      </pc:sldChg>
      <pc:sldChg chg="modSp">
        <pc:chgData name="Gudka, Dawna" userId="S::gudka_d@cde.state.co.us::823cceae-331b-41d6-9a63-34ad6d1db55c" providerId="AD" clId="Web-{4BF3C662-7F03-4259-A576-41B3ECCC0026}" dt="2024-01-11T01:03:26.942" v="1"/>
        <pc:sldMkLst>
          <pc:docMk/>
          <pc:sldMk cId="1641238302" sldId="5130"/>
        </pc:sldMkLst>
        <pc:picChg chg="mod">
          <ac:chgData name="Gudka, Dawna" userId="S::gudka_d@cde.state.co.us::823cceae-331b-41d6-9a63-34ad6d1db55c" providerId="AD" clId="Web-{4BF3C662-7F03-4259-A576-41B3ECCC0026}" dt="2024-01-11T01:03:26.942" v="1"/>
          <ac:picMkLst>
            <pc:docMk/>
            <pc:sldMk cId="1641238302" sldId="5130"/>
            <ac:picMk id="8" creationId="{CDA67DA3-ED07-DA3B-EF26-A4EE767C5FD1}"/>
          </ac:picMkLst>
        </pc:picChg>
      </pc:sldChg>
      <pc:sldChg chg="modSp">
        <pc:chgData name="Gudka, Dawna" userId="S::gudka_d@cde.state.co.us::823cceae-331b-41d6-9a63-34ad6d1db55c" providerId="AD" clId="Web-{4BF3C662-7F03-4259-A576-41B3ECCC0026}" dt="2024-01-11T01:04:44.053" v="17"/>
        <pc:sldMkLst>
          <pc:docMk/>
          <pc:sldMk cId="2371645433" sldId="5220"/>
        </pc:sldMkLst>
        <pc:graphicFrameChg chg="mod">
          <ac:chgData name="Gudka, Dawna" userId="S::gudka_d@cde.state.co.us::823cceae-331b-41d6-9a63-34ad6d1db55c" providerId="AD" clId="Web-{4BF3C662-7F03-4259-A576-41B3ECCC0026}" dt="2024-01-11T01:04:44.053" v="17"/>
          <ac:graphicFrameMkLst>
            <pc:docMk/>
            <pc:sldMk cId="2371645433" sldId="5220"/>
            <ac:graphicFrameMk id="3355" creationId="{758762ED-7812-F5D3-E8FF-D1C94388F46E}"/>
          </ac:graphicFrameMkLst>
        </pc:graphicFrameChg>
      </pc:sldChg>
    </pc:docChg>
  </pc:docChgLst>
  <pc:docChgLst>
    <pc:chgData name="Ward, Reagan" userId="27291eb4-8241-4961-9e69-8c66e34cc5b0" providerId="ADAL" clId="{350DFC32-07AA-4140-B001-7E36E16B33DE}"/>
    <pc:docChg chg="modSld">
      <pc:chgData name="Ward, Reagan" userId="27291eb4-8241-4961-9e69-8c66e34cc5b0" providerId="ADAL" clId="{350DFC32-07AA-4140-B001-7E36E16B33DE}" dt="2023-12-05T20:42:27.265" v="1" actId="14734"/>
      <pc:docMkLst>
        <pc:docMk/>
      </pc:docMkLst>
      <pc:sldChg chg="modSp mod">
        <pc:chgData name="Ward, Reagan" userId="27291eb4-8241-4961-9e69-8c66e34cc5b0" providerId="ADAL" clId="{350DFC32-07AA-4140-B001-7E36E16B33DE}" dt="2023-12-05T20:42:27.265" v="1" actId="14734"/>
        <pc:sldMkLst>
          <pc:docMk/>
          <pc:sldMk cId="766479562" sldId="264"/>
        </pc:sldMkLst>
        <pc:graphicFrameChg chg="modGraphic">
          <ac:chgData name="Ward, Reagan" userId="27291eb4-8241-4961-9e69-8c66e34cc5b0" providerId="ADAL" clId="{350DFC32-07AA-4140-B001-7E36E16B33DE}" dt="2023-12-05T20:42:27.265" v="1" actId="14734"/>
          <ac:graphicFrameMkLst>
            <pc:docMk/>
            <pc:sldMk cId="766479562" sldId="264"/>
            <ac:graphicFrameMk id="5" creationId="{5E4612F7-68C6-57CA-E918-38EF641F73CF}"/>
          </ac:graphicFrameMkLst>
        </pc:graphicFrameChg>
      </pc:sldChg>
    </pc:docChg>
  </pc:docChgLst>
  <pc:docChgLst>
    <pc:chgData name="Gudka, Dawna" userId="S::gudka_d@cde.state.co.us::823cceae-331b-41d6-9a63-34ad6d1db55c" providerId="AD" clId="Web-{44460011-26D4-4D73-B9EF-278DEDB83FA1}"/>
    <pc:docChg chg="addSld modSld">
      <pc:chgData name="Gudka, Dawna" userId="S::gudka_d@cde.state.co.us::823cceae-331b-41d6-9a63-34ad6d1db55c" providerId="AD" clId="Web-{44460011-26D4-4D73-B9EF-278DEDB83FA1}" dt="2024-01-04T05:19:49.290" v="83"/>
      <pc:docMkLst>
        <pc:docMk/>
      </pc:docMkLst>
      <pc:sldChg chg="modSp">
        <pc:chgData name="Gudka, Dawna" userId="S::gudka_d@cde.state.co.us::823cceae-331b-41d6-9a63-34ad6d1db55c" providerId="AD" clId="Web-{44460011-26D4-4D73-B9EF-278DEDB83FA1}" dt="2024-01-04T04:51:46.372" v="10" actId="20577"/>
        <pc:sldMkLst>
          <pc:docMk/>
          <pc:sldMk cId="86511955" sldId="5129"/>
        </pc:sldMkLst>
        <pc:spChg chg="mod">
          <ac:chgData name="Gudka, Dawna" userId="S::gudka_d@cde.state.co.us::823cceae-331b-41d6-9a63-34ad6d1db55c" providerId="AD" clId="Web-{44460011-26D4-4D73-B9EF-278DEDB83FA1}" dt="2024-01-04T04:51:46.372" v="10" actId="20577"/>
          <ac:spMkLst>
            <pc:docMk/>
            <pc:sldMk cId="86511955" sldId="5129"/>
            <ac:spMk id="2" creationId="{DD55F8C3-2F44-7E94-0F2B-3159E1AC832D}"/>
          </ac:spMkLst>
        </pc:spChg>
      </pc:sldChg>
      <pc:sldChg chg="addSp delSp modSp">
        <pc:chgData name="Gudka, Dawna" userId="S::gudka_d@cde.state.co.us::823cceae-331b-41d6-9a63-34ad6d1db55c" providerId="AD" clId="Web-{44460011-26D4-4D73-B9EF-278DEDB83FA1}" dt="2024-01-04T04:57:00.940" v="47" actId="1076"/>
        <pc:sldMkLst>
          <pc:docMk/>
          <pc:sldMk cId="1641238302" sldId="5130"/>
        </pc:sldMkLst>
        <pc:spChg chg="mod">
          <ac:chgData name="Gudka, Dawna" userId="S::gudka_d@cde.state.co.us::823cceae-331b-41d6-9a63-34ad6d1db55c" providerId="AD" clId="Web-{44460011-26D4-4D73-B9EF-278DEDB83FA1}" dt="2024-01-04T04:53:34.484" v="44" actId="20577"/>
          <ac:spMkLst>
            <pc:docMk/>
            <pc:sldMk cId="1641238302" sldId="5130"/>
            <ac:spMk id="4" creationId="{6A477DCB-6F3D-C551-CC9C-3D5C1F645891}"/>
          </ac:spMkLst>
        </pc:spChg>
        <pc:spChg chg="add del mod">
          <ac:chgData name="Gudka, Dawna" userId="S::gudka_d@cde.state.co.us::823cceae-331b-41d6-9a63-34ad6d1db55c" providerId="AD" clId="Web-{44460011-26D4-4D73-B9EF-278DEDB83FA1}" dt="2024-01-04T04:53:04.155" v="42"/>
          <ac:spMkLst>
            <pc:docMk/>
            <pc:sldMk cId="1641238302" sldId="5130"/>
            <ac:spMk id="6" creationId="{31325FF1-6639-C66D-900E-F3823BB8968A}"/>
          </ac:spMkLst>
        </pc:spChg>
        <pc:spChg chg="del mod">
          <ac:chgData name="Gudka, Dawna" userId="S::gudka_d@cde.state.co.us::823cceae-331b-41d6-9a63-34ad6d1db55c" providerId="AD" clId="Web-{44460011-26D4-4D73-B9EF-278DEDB83FA1}" dt="2024-01-04T04:52:56.842" v="40"/>
          <ac:spMkLst>
            <pc:docMk/>
            <pc:sldMk cId="1641238302" sldId="5130"/>
            <ac:spMk id="10" creationId="{7E16E325-3558-4340-27D9-3712851D0AAC}"/>
          </ac:spMkLst>
        </pc:spChg>
        <pc:picChg chg="add mod">
          <ac:chgData name="Gudka, Dawna" userId="S::gudka_d@cde.state.co.us::823cceae-331b-41d6-9a63-34ad6d1db55c" providerId="AD" clId="Web-{44460011-26D4-4D73-B9EF-278DEDB83FA1}" dt="2024-01-04T04:57:00.940" v="47" actId="1076"/>
          <ac:picMkLst>
            <pc:docMk/>
            <pc:sldMk cId="1641238302" sldId="5130"/>
            <ac:picMk id="7" creationId="{EA362E26-3B3E-2C7A-39B4-37580831ADF8}"/>
          </ac:picMkLst>
        </pc:picChg>
        <pc:picChg chg="del mod">
          <ac:chgData name="Gudka, Dawna" userId="S::gudka_d@cde.state.co.us::823cceae-331b-41d6-9a63-34ad6d1db55c" providerId="AD" clId="Web-{44460011-26D4-4D73-B9EF-278DEDB83FA1}" dt="2024-01-04T04:52:58.733" v="41"/>
          <ac:picMkLst>
            <pc:docMk/>
            <pc:sldMk cId="1641238302" sldId="5130"/>
            <ac:picMk id="8" creationId="{1EC2AE84-D528-67A2-0B72-4DA843D91503}"/>
          </ac:picMkLst>
        </pc:picChg>
        <pc:picChg chg="del mod">
          <ac:chgData name="Gudka, Dawna" userId="S::gudka_d@cde.state.co.us::823cceae-331b-41d6-9a63-34ad6d1db55c" providerId="AD" clId="Web-{44460011-26D4-4D73-B9EF-278DEDB83FA1}" dt="2024-01-04T04:53:05.577" v="43"/>
          <ac:picMkLst>
            <pc:docMk/>
            <pc:sldMk cId="1641238302" sldId="5130"/>
            <ac:picMk id="9" creationId="{BCB09365-9F99-3788-F74F-1BD923EFF41D}"/>
          </ac:picMkLst>
        </pc:picChg>
      </pc:sldChg>
      <pc:sldChg chg="addSp modSp add replId">
        <pc:chgData name="Gudka, Dawna" userId="S::gudka_d@cde.state.co.us::823cceae-331b-41d6-9a63-34ad6d1db55c" providerId="AD" clId="Web-{44460011-26D4-4D73-B9EF-278DEDB83FA1}" dt="2024-01-04T05:19:49.290" v="83"/>
        <pc:sldMkLst>
          <pc:docMk/>
          <pc:sldMk cId="1919184917" sldId="5212"/>
        </pc:sldMkLst>
        <pc:spChg chg="ord">
          <ac:chgData name="Gudka, Dawna" userId="S::gudka_d@cde.state.co.us::823cceae-331b-41d6-9a63-34ad6d1db55c" providerId="AD" clId="Web-{44460011-26D4-4D73-B9EF-278DEDB83FA1}" dt="2024-01-04T05:15:14.349" v="50"/>
          <ac:spMkLst>
            <pc:docMk/>
            <pc:sldMk cId="1919184917" sldId="5212"/>
            <ac:spMk id="2" creationId="{3F3E8CBF-CB66-8476-0868-7968788510E8}"/>
          </ac:spMkLst>
        </pc:spChg>
        <pc:spChg chg="mod ord">
          <ac:chgData name="Gudka, Dawna" userId="S::gudka_d@cde.state.co.us::823cceae-331b-41d6-9a63-34ad6d1db55c" providerId="AD" clId="Web-{44460011-26D4-4D73-B9EF-278DEDB83FA1}" dt="2024-01-04T05:17:46.679" v="63"/>
          <ac:spMkLst>
            <pc:docMk/>
            <pc:sldMk cId="1919184917" sldId="5212"/>
            <ac:spMk id="3" creationId="{23C0B8A7-952C-6BA7-2E0A-A1DFCDF17B26}"/>
          </ac:spMkLst>
        </pc:spChg>
        <pc:spChg chg="ord">
          <ac:chgData name="Gudka, Dawna" userId="S::gudka_d@cde.state.co.us::823cceae-331b-41d6-9a63-34ad6d1db55c" providerId="AD" clId="Web-{44460011-26D4-4D73-B9EF-278DEDB83FA1}" dt="2024-01-04T05:15:17.380" v="54"/>
          <ac:spMkLst>
            <pc:docMk/>
            <pc:sldMk cId="1919184917" sldId="5212"/>
            <ac:spMk id="10" creationId="{7E3B2058-306E-2137-0956-46DE6769658F}"/>
          </ac:spMkLst>
        </pc:spChg>
        <pc:picChg chg="add mod ord">
          <ac:chgData name="Gudka, Dawna" userId="S::gudka_d@cde.state.co.us::823cceae-331b-41d6-9a63-34ad6d1db55c" providerId="AD" clId="Web-{44460011-26D4-4D73-B9EF-278DEDB83FA1}" dt="2024-01-04T05:19:49.290" v="83"/>
          <ac:picMkLst>
            <pc:docMk/>
            <pc:sldMk cId="1919184917" sldId="5212"/>
            <ac:picMk id="5" creationId="{60AA711A-BBD9-5E79-0F67-6FBA8E8440B4}"/>
          </ac:picMkLst>
        </pc:picChg>
        <pc:picChg chg="mod ord">
          <ac:chgData name="Gudka, Dawna" userId="S::gudka_d@cde.state.co.us::823cceae-331b-41d6-9a63-34ad6d1db55c" providerId="AD" clId="Web-{44460011-26D4-4D73-B9EF-278DEDB83FA1}" dt="2024-01-04T05:19:03.743" v="69"/>
          <ac:picMkLst>
            <pc:docMk/>
            <pc:sldMk cId="1919184917" sldId="5212"/>
            <ac:picMk id="8" creationId="{14F1015C-2284-3ECB-5484-CEDAE16E6EE7}"/>
          </ac:picMkLst>
        </pc:picChg>
        <pc:picChg chg="mod ord modCrop">
          <ac:chgData name="Gudka, Dawna" userId="S::gudka_d@cde.state.co.us::823cceae-331b-41d6-9a63-34ad6d1db55c" providerId="AD" clId="Web-{44460011-26D4-4D73-B9EF-278DEDB83FA1}" dt="2024-01-04T05:16:16.193" v="61"/>
          <ac:picMkLst>
            <pc:docMk/>
            <pc:sldMk cId="1919184917" sldId="5212"/>
            <ac:picMk id="9" creationId="{0A4A6CCC-58E1-6890-D28A-9487ED86FA62}"/>
          </ac:picMkLst>
        </pc:picChg>
      </pc:sldChg>
    </pc:docChg>
  </pc:docChgLst>
  <pc:docChgLst>
    <pc:chgData name="Gudka, Dawna" userId="S::gudka_d@cde.state.co.us::823cceae-331b-41d6-9a63-34ad6d1db55c" providerId="AD" clId="Web-{72AC49F7-7B6F-4320-B12D-5025E3E86EAB}"/>
    <pc:docChg chg="modSld sldOrd">
      <pc:chgData name="Gudka, Dawna" userId="S::gudka_d@cde.state.co.us::823cceae-331b-41d6-9a63-34ad6d1db55c" providerId="AD" clId="Web-{72AC49F7-7B6F-4320-B12D-5025E3E86EAB}" dt="2024-01-11T15:13:41.965" v="3" actId="1076"/>
      <pc:docMkLst>
        <pc:docMk/>
      </pc:docMkLst>
      <pc:sldChg chg="ord">
        <pc:chgData name="Gudka, Dawna" userId="S::gudka_d@cde.state.co.us::823cceae-331b-41d6-9a63-34ad6d1db55c" providerId="AD" clId="Web-{72AC49F7-7B6F-4320-B12D-5025E3E86EAB}" dt="2024-01-11T15:12:15.792" v="0"/>
        <pc:sldMkLst>
          <pc:docMk/>
          <pc:sldMk cId="1731656532" sldId="262"/>
        </pc:sldMkLst>
      </pc:sldChg>
      <pc:sldChg chg="ord">
        <pc:chgData name="Gudka, Dawna" userId="S::gudka_d@cde.state.co.us::823cceae-331b-41d6-9a63-34ad6d1db55c" providerId="AD" clId="Web-{72AC49F7-7B6F-4320-B12D-5025E3E86EAB}" dt="2024-01-11T15:12:37.605" v="1"/>
        <pc:sldMkLst>
          <pc:docMk/>
          <pc:sldMk cId="1847781319" sldId="263"/>
        </pc:sldMkLst>
      </pc:sldChg>
      <pc:sldChg chg="modSp">
        <pc:chgData name="Gudka, Dawna" userId="S::gudka_d@cde.state.co.us::823cceae-331b-41d6-9a63-34ad6d1db55c" providerId="AD" clId="Web-{72AC49F7-7B6F-4320-B12D-5025E3E86EAB}" dt="2024-01-11T15:13:41.965" v="3" actId="1076"/>
        <pc:sldMkLst>
          <pc:docMk/>
          <pc:sldMk cId="1641238302" sldId="5130"/>
        </pc:sldMkLst>
        <pc:spChg chg="mod">
          <ac:chgData name="Gudka, Dawna" userId="S::gudka_d@cde.state.co.us::823cceae-331b-41d6-9a63-34ad6d1db55c" providerId="AD" clId="Web-{72AC49F7-7B6F-4320-B12D-5025E3E86EAB}" dt="2024-01-11T15:13:41.965" v="3" actId="1076"/>
          <ac:spMkLst>
            <pc:docMk/>
            <pc:sldMk cId="1641238302" sldId="5130"/>
            <ac:spMk id="6" creationId="{B1AA1C90-DCB3-013C-ABD8-DED0855C602F}"/>
          </ac:spMkLst>
        </pc:spChg>
      </pc:sldChg>
    </pc:docChg>
  </pc:docChgLst>
  <pc:docChgLst>
    <pc:chgData name="Severson, Annette" userId="S::severson_a@cde.state.co.us::199f3c28-b733-4b36-8b0e-b7eb6984ff94" providerId="AD" clId="Web-{CEF2B76A-1E19-4494-AE4F-E7AA4EEE548C}"/>
    <pc:docChg chg="modSld">
      <pc:chgData name="Severson, Annette" userId="S::severson_a@cde.state.co.us::199f3c28-b733-4b36-8b0e-b7eb6984ff94" providerId="AD" clId="Web-{CEF2B76A-1E19-4494-AE4F-E7AA4EEE548C}" dt="2023-12-13T14:00:03.279" v="87" actId="20577"/>
      <pc:docMkLst>
        <pc:docMk/>
      </pc:docMkLst>
      <pc:sldChg chg="modSp">
        <pc:chgData name="Severson, Annette" userId="S::severson_a@cde.state.co.us::199f3c28-b733-4b36-8b0e-b7eb6984ff94" providerId="AD" clId="Web-{CEF2B76A-1E19-4494-AE4F-E7AA4EEE548C}" dt="2023-12-13T14:00:03.279" v="87" actId="20577"/>
        <pc:sldMkLst>
          <pc:docMk/>
          <pc:sldMk cId="3771905201" sldId="4955"/>
        </pc:sldMkLst>
        <pc:spChg chg="mod">
          <ac:chgData name="Severson, Annette" userId="S::severson_a@cde.state.co.us::199f3c28-b733-4b36-8b0e-b7eb6984ff94" providerId="AD" clId="Web-{CEF2B76A-1E19-4494-AE4F-E7AA4EEE548C}" dt="2023-12-13T14:00:03.279" v="87" actId="20577"/>
          <ac:spMkLst>
            <pc:docMk/>
            <pc:sldMk cId="3771905201" sldId="4955"/>
            <ac:spMk id="5" creationId="{6E65669C-9132-C8FB-8F58-923F3C35F5CE}"/>
          </ac:spMkLst>
        </pc:spChg>
      </pc:sldChg>
    </pc:docChg>
  </pc:docChgLst>
  <pc:docChgLst>
    <pc:chgData name="Wenzel, Brooke" userId="672bf8d3-b15b-4e02-a6d1-39319a0df09b" providerId="ADAL" clId="{3B866652-3880-41A9-9662-FE5D7A9BF9A0}"/>
    <pc:docChg chg="modSld">
      <pc:chgData name="Wenzel, Brooke" userId="672bf8d3-b15b-4e02-a6d1-39319a0df09b" providerId="ADAL" clId="{3B866652-3880-41A9-9662-FE5D7A9BF9A0}" dt="2023-12-06T20:57:58.592" v="2" actId="5793"/>
      <pc:docMkLst>
        <pc:docMk/>
      </pc:docMkLst>
      <pc:sldChg chg="modSp mod">
        <pc:chgData name="Wenzel, Brooke" userId="672bf8d3-b15b-4e02-a6d1-39319a0df09b" providerId="ADAL" clId="{3B866652-3880-41A9-9662-FE5D7A9BF9A0}" dt="2023-12-06T20:57:58.592" v="2" actId="5793"/>
        <pc:sldMkLst>
          <pc:docMk/>
          <pc:sldMk cId="1847781319" sldId="263"/>
        </pc:sldMkLst>
        <pc:graphicFrameChg chg="modGraphic">
          <ac:chgData name="Wenzel, Brooke" userId="672bf8d3-b15b-4e02-a6d1-39319a0df09b" providerId="ADAL" clId="{3B866652-3880-41A9-9662-FE5D7A9BF9A0}" dt="2023-12-06T20:57:58.592" v="2" actId="5793"/>
          <ac:graphicFrameMkLst>
            <pc:docMk/>
            <pc:sldMk cId="1847781319" sldId="263"/>
            <ac:graphicFrameMk id="7" creationId="{2864BB53-F741-4FFC-0348-1AC10AD60EEB}"/>
          </ac:graphicFrameMkLst>
        </pc:graphicFrameChg>
      </pc:sldChg>
      <pc:sldChg chg="modSp mod">
        <pc:chgData name="Wenzel, Brooke" userId="672bf8d3-b15b-4e02-a6d1-39319a0df09b" providerId="ADAL" clId="{3B866652-3880-41A9-9662-FE5D7A9BF9A0}" dt="2023-12-05T18:29:16.770" v="0" actId="6549"/>
        <pc:sldMkLst>
          <pc:docMk/>
          <pc:sldMk cId="766479562" sldId="264"/>
        </pc:sldMkLst>
        <pc:graphicFrameChg chg="modGraphic">
          <ac:chgData name="Wenzel, Brooke" userId="672bf8d3-b15b-4e02-a6d1-39319a0df09b" providerId="ADAL" clId="{3B866652-3880-41A9-9662-FE5D7A9BF9A0}" dt="2023-12-05T18:29:16.770" v="0" actId="6549"/>
          <ac:graphicFrameMkLst>
            <pc:docMk/>
            <pc:sldMk cId="766479562" sldId="264"/>
            <ac:graphicFrameMk id="5" creationId="{5E4612F7-68C6-57CA-E918-38EF641F73CF}"/>
          </ac:graphicFrameMkLst>
        </pc:graphicFrameChg>
      </pc:sldChg>
    </pc:docChg>
  </pc:docChgLst>
  <pc:docChgLst>
    <pc:chgData name="Tribbett, Jessica" userId="S::tribbett_jessica@cde.state.co.us::b8af59d7-a86d-4166-a022-d856dc24c475" providerId="AD" clId="Web-{D32CD83F-A4C9-4736-F5EC-4EAF08372024}"/>
    <pc:docChg chg="delSld modSld">
      <pc:chgData name="Tribbett, Jessica" userId="S::tribbett_jessica@cde.state.co.us::b8af59d7-a86d-4166-a022-d856dc24c475" providerId="AD" clId="Web-{D32CD83F-A4C9-4736-F5EC-4EAF08372024}" dt="2023-12-13T16:05:57.915" v="35" actId="20577"/>
      <pc:docMkLst>
        <pc:docMk/>
      </pc:docMkLst>
      <pc:sldChg chg="modSp">
        <pc:chgData name="Tribbett, Jessica" userId="S::tribbett_jessica@cde.state.co.us::b8af59d7-a86d-4166-a022-d856dc24c475" providerId="AD" clId="Web-{D32CD83F-A4C9-4736-F5EC-4EAF08372024}" dt="2023-12-13T16:04:07.036" v="0"/>
        <pc:sldMkLst>
          <pc:docMk/>
          <pc:sldMk cId="1212467416" sldId="261"/>
        </pc:sldMkLst>
        <pc:graphicFrameChg chg="modGraphic">
          <ac:chgData name="Tribbett, Jessica" userId="S::tribbett_jessica@cde.state.co.us::b8af59d7-a86d-4166-a022-d856dc24c475" providerId="AD" clId="Web-{D32CD83F-A4C9-4736-F5EC-4EAF08372024}" dt="2023-12-13T16:04:07.036" v="0"/>
          <ac:graphicFrameMkLst>
            <pc:docMk/>
            <pc:sldMk cId="1212467416" sldId="261"/>
            <ac:graphicFrameMk id="9" creationId="{E52EBAC4-3CDA-C325-EF8A-459CCAFC0EDE}"/>
          </ac:graphicFrameMkLst>
        </pc:graphicFrameChg>
      </pc:sldChg>
      <pc:sldChg chg="modSp">
        <pc:chgData name="Tribbett, Jessica" userId="S::tribbett_jessica@cde.state.co.us::b8af59d7-a86d-4166-a022-d856dc24c475" providerId="AD" clId="Web-{D32CD83F-A4C9-4736-F5EC-4EAF08372024}" dt="2023-12-13T16:05:57.915" v="35" actId="20577"/>
        <pc:sldMkLst>
          <pc:docMk/>
          <pc:sldMk cId="3717000822" sldId="280"/>
        </pc:sldMkLst>
        <pc:spChg chg="mod">
          <ac:chgData name="Tribbett, Jessica" userId="S::tribbett_jessica@cde.state.co.us::b8af59d7-a86d-4166-a022-d856dc24c475" providerId="AD" clId="Web-{D32CD83F-A4C9-4736-F5EC-4EAF08372024}" dt="2023-12-13T16:05:57.915" v="35" actId="20577"/>
          <ac:spMkLst>
            <pc:docMk/>
            <pc:sldMk cId="3717000822" sldId="280"/>
            <ac:spMk id="2" creationId="{439B416C-5F6D-56F7-429A-80FD0A190C25}"/>
          </ac:spMkLst>
        </pc:spChg>
        <pc:graphicFrameChg chg="modGraphic">
          <ac:chgData name="Tribbett, Jessica" userId="S::tribbett_jessica@cde.state.co.us::b8af59d7-a86d-4166-a022-d856dc24c475" providerId="AD" clId="Web-{D32CD83F-A4C9-4736-F5EC-4EAF08372024}" dt="2023-12-13T16:05:46.352" v="27" actId="20577"/>
          <ac:graphicFrameMkLst>
            <pc:docMk/>
            <pc:sldMk cId="3717000822" sldId="280"/>
            <ac:graphicFrameMk id="7" creationId="{846691BE-0086-3658-55F2-41FDF0607A9C}"/>
          </ac:graphicFrameMkLst>
        </pc:graphicFrameChg>
      </pc:sldChg>
      <pc:sldChg chg="del">
        <pc:chgData name="Tribbett, Jessica" userId="S::tribbett_jessica@cde.state.co.us::b8af59d7-a86d-4166-a022-d856dc24c475" providerId="AD" clId="Web-{D32CD83F-A4C9-4736-F5EC-4EAF08372024}" dt="2023-12-13T16:04:25.475" v="1"/>
        <pc:sldMkLst>
          <pc:docMk/>
          <pc:sldMk cId="3958285954" sldId="5179"/>
        </pc:sldMkLst>
      </pc:sldChg>
      <pc:sldChg chg="del">
        <pc:chgData name="Tribbett, Jessica" userId="S::tribbett_jessica@cde.state.co.us::b8af59d7-a86d-4166-a022-d856dc24c475" providerId="AD" clId="Web-{D32CD83F-A4C9-4736-F5EC-4EAF08372024}" dt="2023-12-13T16:04:25.475" v="3"/>
        <pc:sldMkLst>
          <pc:docMk/>
          <pc:sldMk cId="2315202559" sldId="5180"/>
        </pc:sldMkLst>
      </pc:sldChg>
      <pc:sldChg chg="del">
        <pc:chgData name="Tribbett, Jessica" userId="S::tribbett_jessica@cde.state.co.us::b8af59d7-a86d-4166-a022-d856dc24c475" providerId="AD" clId="Web-{D32CD83F-A4C9-4736-F5EC-4EAF08372024}" dt="2023-12-13T16:04:25.475" v="2"/>
        <pc:sldMkLst>
          <pc:docMk/>
          <pc:sldMk cId="1509810759" sldId="5181"/>
        </pc:sldMkLst>
      </pc:sldChg>
    </pc:docChg>
  </pc:docChgLst>
  <pc:docChgLst>
    <pc:chgData name="Gudka, Dawna" userId="S::gudka_d@cde.state.co.us::823cceae-331b-41d6-9a63-34ad6d1db55c" providerId="AD" clId="Web-{204D378E-76E6-4AA7-96B6-BC5BD5B873A4}"/>
    <pc:docChg chg="addSld delSld modSld">
      <pc:chgData name="Gudka, Dawna" userId="S::gudka_d@cde.state.co.us::823cceae-331b-41d6-9a63-34ad6d1db55c" providerId="AD" clId="Web-{204D378E-76E6-4AA7-96B6-BC5BD5B873A4}" dt="2024-01-18T01:53:09.997" v="149" actId="1076"/>
      <pc:docMkLst>
        <pc:docMk/>
      </pc:docMkLst>
      <pc:sldChg chg="modSp">
        <pc:chgData name="Gudka, Dawna" userId="S::gudka_d@cde.state.co.us::823cceae-331b-41d6-9a63-34ad6d1db55c" providerId="AD" clId="Web-{204D378E-76E6-4AA7-96B6-BC5BD5B873A4}" dt="2024-01-18T01:28:35.098" v="77" actId="20577"/>
        <pc:sldMkLst>
          <pc:docMk/>
          <pc:sldMk cId="1641238302" sldId="5130"/>
        </pc:sldMkLst>
        <pc:spChg chg="mod">
          <ac:chgData name="Gudka, Dawna" userId="S::gudka_d@cde.state.co.us::823cceae-331b-41d6-9a63-34ad6d1db55c" providerId="AD" clId="Web-{204D378E-76E6-4AA7-96B6-BC5BD5B873A4}" dt="2024-01-18T01:28:35.098" v="77" actId="20577"/>
          <ac:spMkLst>
            <pc:docMk/>
            <pc:sldMk cId="1641238302" sldId="5130"/>
            <ac:spMk id="6" creationId="{B1AA1C90-DCB3-013C-ABD8-DED0855C602F}"/>
          </ac:spMkLst>
        </pc:spChg>
      </pc:sldChg>
      <pc:sldChg chg="del">
        <pc:chgData name="Gudka, Dawna" userId="S::gudka_d@cde.state.co.us::823cceae-331b-41d6-9a63-34ad6d1db55c" providerId="AD" clId="Web-{204D378E-76E6-4AA7-96B6-BC5BD5B873A4}" dt="2024-01-18T01:29:00.630" v="78"/>
        <pc:sldMkLst>
          <pc:docMk/>
          <pc:sldMk cId="1919184917" sldId="5212"/>
        </pc:sldMkLst>
      </pc:sldChg>
      <pc:sldChg chg="addSp delSp modSp add replId">
        <pc:chgData name="Gudka, Dawna" userId="S::gudka_d@cde.state.co.us::823cceae-331b-41d6-9a63-34ad6d1db55c" providerId="AD" clId="Web-{204D378E-76E6-4AA7-96B6-BC5BD5B873A4}" dt="2024-01-18T01:50:04.178" v="120" actId="1076"/>
        <pc:sldMkLst>
          <pc:docMk/>
          <pc:sldMk cId="1643822337" sldId="5241"/>
        </pc:sldMkLst>
        <pc:spChg chg="mod">
          <ac:chgData name="Gudka, Dawna" userId="S::gudka_d@cde.state.co.us::823cceae-331b-41d6-9a63-34ad6d1db55c" providerId="AD" clId="Web-{204D378E-76E6-4AA7-96B6-BC5BD5B873A4}" dt="2024-01-18T01:29:50.397" v="105" actId="20577"/>
          <ac:spMkLst>
            <pc:docMk/>
            <pc:sldMk cId="1643822337" sldId="5241"/>
            <ac:spMk id="4" creationId="{D1F9838A-D305-E285-B916-6572B737E571}"/>
          </ac:spMkLst>
        </pc:spChg>
        <pc:spChg chg="del">
          <ac:chgData name="Gudka, Dawna" userId="S::gudka_d@cde.state.co.us::823cceae-331b-41d6-9a63-34ad6d1db55c" providerId="AD" clId="Web-{204D378E-76E6-4AA7-96B6-BC5BD5B873A4}" dt="2024-01-18T01:30:03.070" v="107"/>
          <ac:spMkLst>
            <pc:docMk/>
            <pc:sldMk cId="1643822337" sldId="5241"/>
            <ac:spMk id="5" creationId="{EF76AE69-D215-E0A3-4CC4-4B9ADFD3FE0A}"/>
          </ac:spMkLst>
        </pc:spChg>
        <pc:picChg chg="del">
          <ac:chgData name="Gudka, Dawna" userId="S::gudka_d@cde.state.co.us::823cceae-331b-41d6-9a63-34ad6d1db55c" providerId="AD" clId="Web-{204D378E-76E6-4AA7-96B6-BC5BD5B873A4}" dt="2024-01-18T01:29:53.007" v="106"/>
          <ac:picMkLst>
            <pc:docMk/>
            <pc:sldMk cId="1643822337" sldId="5241"/>
            <ac:picMk id="6" creationId="{F3658199-AAA3-ED9A-89FD-C764C0C0452A}"/>
          </ac:picMkLst>
        </pc:picChg>
        <pc:picChg chg="add mod">
          <ac:chgData name="Gudka, Dawna" userId="S::gudka_d@cde.state.co.us::823cceae-331b-41d6-9a63-34ad6d1db55c" providerId="AD" clId="Web-{204D378E-76E6-4AA7-96B6-BC5BD5B873A4}" dt="2024-01-18T01:49:06.707" v="115" actId="1076"/>
          <ac:picMkLst>
            <pc:docMk/>
            <pc:sldMk cId="1643822337" sldId="5241"/>
            <ac:picMk id="7" creationId="{8AD64619-FAD2-4243-9B53-2444BAD09A5F}"/>
          </ac:picMkLst>
        </pc:picChg>
        <pc:picChg chg="add mod">
          <ac:chgData name="Gudka, Dawna" userId="S::gudka_d@cde.state.co.us::823cceae-331b-41d6-9a63-34ad6d1db55c" providerId="AD" clId="Web-{204D378E-76E6-4AA7-96B6-BC5BD5B873A4}" dt="2024-01-18T01:50:02.349" v="119" actId="1076"/>
          <ac:picMkLst>
            <pc:docMk/>
            <pc:sldMk cId="1643822337" sldId="5241"/>
            <ac:picMk id="8" creationId="{E3D7669B-64D8-79C5-3ACA-8EEE60DA7310}"/>
          </ac:picMkLst>
        </pc:picChg>
        <pc:picChg chg="add mod">
          <ac:chgData name="Gudka, Dawna" userId="S::gudka_d@cde.state.co.us::823cceae-331b-41d6-9a63-34ad6d1db55c" providerId="AD" clId="Web-{204D378E-76E6-4AA7-96B6-BC5BD5B873A4}" dt="2024-01-18T01:50:04.178" v="120" actId="1076"/>
          <ac:picMkLst>
            <pc:docMk/>
            <pc:sldMk cId="1643822337" sldId="5241"/>
            <ac:picMk id="9" creationId="{E18E0142-4BFB-2817-0508-CD4DD71353C6}"/>
          </ac:picMkLst>
        </pc:picChg>
      </pc:sldChg>
      <pc:sldChg chg="addSp delSp modSp add replId">
        <pc:chgData name="Gudka, Dawna" userId="S::gudka_d@cde.state.co.us::823cceae-331b-41d6-9a63-34ad6d1db55c" providerId="AD" clId="Web-{204D378E-76E6-4AA7-96B6-BC5BD5B873A4}" dt="2024-01-18T01:53:09.997" v="149" actId="1076"/>
        <pc:sldMkLst>
          <pc:docMk/>
          <pc:sldMk cId="2229225265" sldId="5242"/>
        </pc:sldMkLst>
        <pc:spChg chg="mod">
          <ac:chgData name="Gudka, Dawna" userId="S::gudka_d@cde.state.co.us::823cceae-331b-41d6-9a63-34ad6d1db55c" providerId="AD" clId="Web-{204D378E-76E6-4AA7-96B6-BC5BD5B873A4}" dt="2024-01-18T01:51:01.289" v="139" actId="20577"/>
          <ac:spMkLst>
            <pc:docMk/>
            <pc:sldMk cId="2229225265" sldId="5242"/>
            <ac:spMk id="4" creationId="{9170B4DC-8EE0-5047-4F93-4F9E12BCF5B8}"/>
          </ac:spMkLst>
        </pc:spChg>
        <pc:picChg chg="add mod">
          <ac:chgData name="Gudka, Dawna" userId="S::gudka_d@cde.state.co.us::823cceae-331b-41d6-9a63-34ad6d1db55c" providerId="AD" clId="Web-{204D378E-76E6-4AA7-96B6-BC5BD5B873A4}" dt="2024-01-18T01:53:03.403" v="148" actId="1076"/>
          <ac:picMkLst>
            <pc:docMk/>
            <pc:sldMk cId="2229225265" sldId="5242"/>
            <ac:picMk id="5" creationId="{199619D8-2372-E19E-0086-D03CBB71CC9C}"/>
          </ac:picMkLst>
        </pc:picChg>
        <pc:picChg chg="add mod">
          <ac:chgData name="Gudka, Dawna" userId="S::gudka_d@cde.state.co.us::823cceae-331b-41d6-9a63-34ad6d1db55c" providerId="AD" clId="Web-{204D378E-76E6-4AA7-96B6-BC5BD5B873A4}" dt="2024-01-18T01:53:09.997" v="149" actId="1076"/>
          <ac:picMkLst>
            <pc:docMk/>
            <pc:sldMk cId="2229225265" sldId="5242"/>
            <ac:picMk id="6" creationId="{15DD7AEC-BB93-D7D3-49DD-FD242E017D47}"/>
          </ac:picMkLst>
        </pc:picChg>
        <pc:picChg chg="del">
          <ac:chgData name="Gudka, Dawna" userId="S::gudka_d@cde.state.co.us::823cceae-331b-41d6-9a63-34ad6d1db55c" providerId="AD" clId="Web-{204D378E-76E6-4AA7-96B6-BC5BD5B873A4}" dt="2024-01-18T01:50:19.319" v="123"/>
          <ac:picMkLst>
            <pc:docMk/>
            <pc:sldMk cId="2229225265" sldId="5242"/>
            <ac:picMk id="7" creationId="{AD99B0E5-E2B2-1E6F-F39D-BD70F6C190E2}"/>
          </ac:picMkLst>
        </pc:picChg>
        <pc:picChg chg="del">
          <ac:chgData name="Gudka, Dawna" userId="S::gudka_d@cde.state.co.us::823cceae-331b-41d6-9a63-34ad6d1db55c" providerId="AD" clId="Web-{204D378E-76E6-4AA7-96B6-BC5BD5B873A4}" dt="2024-01-18T01:50:20.538" v="124"/>
          <ac:picMkLst>
            <pc:docMk/>
            <pc:sldMk cId="2229225265" sldId="5242"/>
            <ac:picMk id="8" creationId="{8C4A73A9-8356-9A63-FB64-36427331AE58}"/>
          </ac:picMkLst>
        </pc:picChg>
        <pc:picChg chg="del">
          <ac:chgData name="Gudka, Dawna" userId="S::gudka_d@cde.state.co.us::823cceae-331b-41d6-9a63-34ad6d1db55c" providerId="AD" clId="Web-{204D378E-76E6-4AA7-96B6-BC5BD5B873A4}" dt="2024-01-18T01:50:18.413" v="122"/>
          <ac:picMkLst>
            <pc:docMk/>
            <pc:sldMk cId="2229225265" sldId="5242"/>
            <ac:picMk id="9" creationId="{202B7CA0-4309-77D9-BA67-D72127D5EC97}"/>
          </ac:picMkLst>
        </pc:picChg>
      </pc:sldChg>
    </pc:docChg>
  </pc:docChgLst>
  <pc:docChgLst>
    <pc:chgData name="Wenzel, Brooke" userId="672bf8d3-b15b-4e02-a6d1-39319a0df09b" providerId="ADAL" clId="{72892AB9-086D-4DE1-86FF-67F07D2B5E78}"/>
    <pc:docChg chg="modSld">
      <pc:chgData name="Wenzel, Brooke" userId="672bf8d3-b15b-4e02-a6d1-39319a0df09b" providerId="ADAL" clId="{72892AB9-086D-4DE1-86FF-67F07D2B5E78}" dt="2023-11-28T21:46:34.273" v="45" actId="20577"/>
      <pc:docMkLst>
        <pc:docMk/>
      </pc:docMkLst>
      <pc:sldChg chg="modSp mod">
        <pc:chgData name="Wenzel, Brooke" userId="672bf8d3-b15b-4e02-a6d1-39319a0df09b" providerId="ADAL" clId="{72892AB9-086D-4DE1-86FF-67F07D2B5E78}" dt="2023-11-28T21:46:34.273" v="45" actId="20577"/>
        <pc:sldMkLst>
          <pc:docMk/>
          <pc:sldMk cId="766479562" sldId="264"/>
        </pc:sldMkLst>
        <pc:graphicFrameChg chg="mod modGraphic">
          <ac:chgData name="Wenzel, Brooke" userId="672bf8d3-b15b-4e02-a6d1-39319a0df09b" providerId="ADAL" clId="{72892AB9-086D-4DE1-86FF-67F07D2B5E78}" dt="2023-11-28T21:46:34.273" v="45" actId="20577"/>
          <ac:graphicFrameMkLst>
            <pc:docMk/>
            <pc:sldMk cId="766479562" sldId="264"/>
            <ac:graphicFrameMk id="5" creationId="{5E4612F7-68C6-57CA-E918-38EF641F73CF}"/>
          </ac:graphicFrameMkLst>
        </pc:graphicFrameChg>
      </pc:sldChg>
    </pc:docChg>
  </pc:docChgLst>
  <pc:docChgLst>
    <pc:chgData name="Severson, Annette" userId="199f3c28-b733-4b36-8b0e-b7eb6984ff94" providerId="ADAL" clId="{D2841389-417E-460E-86C4-2E0783324CB8}"/>
    <pc:docChg chg="custSel addSld modSld">
      <pc:chgData name="Severson, Annette" userId="199f3c28-b733-4b36-8b0e-b7eb6984ff94" providerId="ADAL" clId="{D2841389-417E-460E-86C4-2E0783324CB8}" dt="2023-11-29T22:05:05.697" v="406" actId="20577"/>
      <pc:docMkLst>
        <pc:docMk/>
      </pc:docMkLst>
      <pc:sldChg chg="add">
        <pc:chgData name="Severson, Annette" userId="199f3c28-b733-4b36-8b0e-b7eb6984ff94" providerId="ADAL" clId="{D2841389-417E-460E-86C4-2E0783324CB8}" dt="2023-11-29T14:14:39.722" v="0"/>
        <pc:sldMkLst>
          <pc:docMk/>
          <pc:sldMk cId="1546650072" sldId="4525"/>
        </pc:sldMkLst>
      </pc:sldChg>
      <pc:sldChg chg="add">
        <pc:chgData name="Severson, Annette" userId="199f3c28-b733-4b36-8b0e-b7eb6984ff94" providerId="ADAL" clId="{D2841389-417E-460E-86C4-2E0783324CB8}" dt="2023-11-29T14:14:39.722" v="0"/>
        <pc:sldMkLst>
          <pc:docMk/>
          <pc:sldMk cId="1661588645" sldId="4949"/>
        </pc:sldMkLst>
      </pc:sldChg>
      <pc:sldChg chg="add">
        <pc:chgData name="Severson, Annette" userId="199f3c28-b733-4b36-8b0e-b7eb6984ff94" providerId="ADAL" clId="{D2841389-417E-460E-86C4-2E0783324CB8}" dt="2023-11-29T14:14:39.722" v="0"/>
        <pc:sldMkLst>
          <pc:docMk/>
          <pc:sldMk cId="883951864" sldId="4953"/>
        </pc:sldMkLst>
      </pc:sldChg>
      <pc:sldChg chg="modSp add mod">
        <pc:chgData name="Severson, Annette" userId="199f3c28-b733-4b36-8b0e-b7eb6984ff94" providerId="ADAL" clId="{D2841389-417E-460E-86C4-2E0783324CB8}" dt="2023-11-29T22:05:05.697" v="406" actId="20577"/>
        <pc:sldMkLst>
          <pc:docMk/>
          <pc:sldMk cId="3771905201" sldId="4955"/>
        </pc:sldMkLst>
        <pc:spChg chg="mod">
          <ac:chgData name="Severson, Annette" userId="199f3c28-b733-4b36-8b0e-b7eb6984ff94" providerId="ADAL" clId="{D2841389-417E-460E-86C4-2E0783324CB8}" dt="2023-11-29T22:05:05.697" v="406" actId="20577"/>
          <ac:spMkLst>
            <pc:docMk/>
            <pc:sldMk cId="3771905201" sldId="4955"/>
            <ac:spMk id="5" creationId="{6E65669C-9132-C8FB-8F58-923F3C35F5CE}"/>
          </ac:spMkLst>
        </pc:spChg>
      </pc:sldChg>
      <pc:sldChg chg="add setBg">
        <pc:chgData name="Severson, Annette" userId="199f3c28-b733-4b36-8b0e-b7eb6984ff94" providerId="ADAL" clId="{D2841389-417E-460E-86C4-2E0783324CB8}" dt="2023-11-29T14:14:39.722" v="0"/>
        <pc:sldMkLst>
          <pc:docMk/>
          <pc:sldMk cId="1171814585" sldId="5128"/>
        </pc:sldMkLst>
      </pc:sldChg>
    </pc:docChg>
  </pc:docChgLst>
  <pc:docChgLst>
    <pc:chgData name="Gudka, Dawna" userId="S::gudka_d@cde.state.co.us::823cceae-331b-41d6-9a63-34ad6d1db55c" providerId="AD" clId="Web-{E4B04698-9DFB-F99D-A5B0-AD4B0311DCE0}"/>
    <pc:docChg chg="addSld delSld modSld sldOrd">
      <pc:chgData name="Gudka, Dawna" userId="S::gudka_d@cde.state.co.us::823cceae-331b-41d6-9a63-34ad6d1db55c" providerId="AD" clId="Web-{E4B04698-9DFB-F99D-A5B0-AD4B0311DCE0}" dt="2024-01-03T19:18:32.342" v="543"/>
      <pc:docMkLst>
        <pc:docMk/>
      </pc:docMkLst>
      <pc:sldChg chg="modSp add ord replId">
        <pc:chgData name="Gudka, Dawna" userId="S::gudka_d@cde.state.co.us::823cceae-331b-41d6-9a63-34ad6d1db55c" providerId="AD" clId="Web-{E4B04698-9DFB-F99D-A5B0-AD4B0311DCE0}" dt="2024-01-03T18:57:52.336" v="66" actId="20577"/>
        <pc:sldMkLst>
          <pc:docMk/>
          <pc:sldMk cId="86511955" sldId="5129"/>
        </pc:sldMkLst>
        <pc:spChg chg="mod">
          <ac:chgData name="Gudka, Dawna" userId="S::gudka_d@cde.state.co.us::823cceae-331b-41d6-9a63-34ad6d1db55c" providerId="AD" clId="Web-{E4B04698-9DFB-F99D-A5B0-AD4B0311DCE0}" dt="2024-01-03T18:57:52.336" v="66" actId="20577"/>
          <ac:spMkLst>
            <pc:docMk/>
            <pc:sldMk cId="86511955" sldId="5129"/>
            <ac:spMk id="2" creationId="{DD55F8C3-2F44-7E94-0F2B-3159E1AC832D}"/>
          </ac:spMkLst>
        </pc:spChg>
        <pc:spChg chg="mod">
          <ac:chgData name="Gudka, Dawna" userId="S::gudka_d@cde.state.co.us::823cceae-331b-41d6-9a63-34ad6d1db55c" providerId="AD" clId="Web-{E4B04698-9DFB-F99D-A5B0-AD4B0311DCE0}" dt="2024-01-03T18:57:32.992" v="23" actId="20577"/>
          <ac:spMkLst>
            <pc:docMk/>
            <pc:sldMk cId="86511955" sldId="5129"/>
            <ac:spMk id="3" creationId="{1D1425C4-1AA7-E47C-4C1F-A184FDD34D2C}"/>
          </ac:spMkLst>
        </pc:spChg>
      </pc:sldChg>
      <pc:sldChg chg="addSp delSp modSp add del ord replId">
        <pc:chgData name="Gudka, Dawna" userId="S::gudka_d@cde.state.co.us::823cceae-331b-41d6-9a63-34ad6d1db55c" providerId="AD" clId="Web-{E4B04698-9DFB-F99D-A5B0-AD4B0311DCE0}" dt="2024-01-03T18:58:26.321" v="83"/>
        <pc:sldMkLst>
          <pc:docMk/>
          <pc:sldMk cId="564915456" sldId="5130"/>
        </pc:sldMkLst>
        <pc:spChg chg="mod">
          <ac:chgData name="Gudka, Dawna" userId="S::gudka_d@cde.state.co.us::823cceae-331b-41d6-9a63-34ad6d1db55c" providerId="AD" clId="Web-{E4B04698-9DFB-F99D-A5B0-AD4B0311DCE0}" dt="2024-01-03T18:58:06.133" v="76" actId="20577"/>
          <ac:spMkLst>
            <pc:docMk/>
            <pc:sldMk cId="564915456" sldId="5130"/>
            <ac:spMk id="2" creationId="{306BE94C-0D66-5CCC-7A2C-994FD08DF028}"/>
          </ac:spMkLst>
        </pc:spChg>
        <pc:spChg chg="del">
          <ac:chgData name="Gudka, Dawna" userId="S::gudka_d@cde.state.co.us::823cceae-331b-41d6-9a63-34ad6d1db55c" providerId="AD" clId="Web-{E4B04698-9DFB-F99D-A5B0-AD4B0311DCE0}" dt="2024-01-03T18:58:15.430" v="77"/>
          <ac:spMkLst>
            <pc:docMk/>
            <pc:sldMk cId="564915456" sldId="5130"/>
            <ac:spMk id="3" creationId="{95D71145-C936-C125-ED10-74D2C8C020F5}"/>
          </ac:spMkLst>
        </pc:spChg>
        <pc:spChg chg="mod">
          <ac:chgData name="Gudka, Dawna" userId="S::gudka_d@cde.state.co.us::823cceae-331b-41d6-9a63-34ad6d1db55c" providerId="AD" clId="Web-{E4B04698-9DFB-F99D-A5B0-AD4B0311DCE0}" dt="2024-01-03T18:58:20.399" v="82" actId="20577"/>
          <ac:spMkLst>
            <pc:docMk/>
            <pc:sldMk cId="564915456" sldId="5130"/>
            <ac:spMk id="5" creationId="{5786B0F3-A684-D019-5CC8-CF9DE2B586EF}"/>
          </ac:spMkLst>
        </pc:spChg>
        <pc:spChg chg="add mod">
          <ac:chgData name="Gudka, Dawna" userId="S::gudka_d@cde.state.co.us::823cceae-331b-41d6-9a63-34ad6d1db55c" providerId="AD" clId="Web-{E4B04698-9DFB-F99D-A5B0-AD4B0311DCE0}" dt="2024-01-03T18:58:15.430" v="77"/>
          <ac:spMkLst>
            <pc:docMk/>
            <pc:sldMk cId="564915456" sldId="5130"/>
            <ac:spMk id="8" creationId="{B954C344-4E9C-7E7B-2C8A-FA5BBEF87192}"/>
          </ac:spMkLst>
        </pc:spChg>
      </pc:sldChg>
      <pc:sldChg chg="addSp delSp modSp add ord replId">
        <pc:chgData name="Gudka, Dawna" userId="S::gudka_d@cde.state.co.us::823cceae-331b-41d6-9a63-34ad6d1db55c" providerId="AD" clId="Web-{E4B04698-9DFB-F99D-A5B0-AD4B0311DCE0}" dt="2024-01-03T19:18:32.342" v="543"/>
        <pc:sldMkLst>
          <pc:docMk/>
          <pc:sldMk cId="1641238302" sldId="5130"/>
        </pc:sldMkLst>
        <pc:spChg chg="mod">
          <ac:chgData name="Gudka, Dawna" userId="S::gudka_d@cde.state.co.us::823cceae-331b-41d6-9a63-34ad6d1db55c" providerId="AD" clId="Web-{E4B04698-9DFB-F99D-A5B0-AD4B0311DCE0}" dt="2024-01-03T18:59:49.666" v="138" actId="20577"/>
          <ac:spMkLst>
            <pc:docMk/>
            <pc:sldMk cId="1641238302" sldId="5130"/>
            <ac:spMk id="2" creationId="{5F993FE2-6DF4-8287-BE83-144C23E8E81D}"/>
          </ac:spMkLst>
        </pc:spChg>
        <pc:spChg chg="mod">
          <ac:chgData name="Gudka, Dawna" userId="S::gudka_d@cde.state.co.us::823cceae-331b-41d6-9a63-34ad6d1db55c" providerId="AD" clId="Web-{E4B04698-9DFB-F99D-A5B0-AD4B0311DCE0}" dt="2024-01-03T18:59:19.978" v="137" actId="20577"/>
          <ac:spMkLst>
            <pc:docMk/>
            <pc:sldMk cId="1641238302" sldId="5130"/>
            <ac:spMk id="3" creationId="{06DFE981-08BE-EB86-4227-0BFF98376A55}"/>
          </ac:spMkLst>
        </pc:spChg>
        <pc:spChg chg="mod">
          <ac:chgData name="Gudka, Dawna" userId="S::gudka_d@cde.state.co.us::823cceae-331b-41d6-9a63-34ad6d1db55c" providerId="AD" clId="Web-{E4B04698-9DFB-F99D-A5B0-AD4B0311DCE0}" dt="2024-01-03T19:16:43.199" v="446" actId="20577"/>
          <ac:spMkLst>
            <pc:docMk/>
            <pc:sldMk cId="1641238302" sldId="5130"/>
            <ac:spMk id="4" creationId="{6A477DCB-6F3D-C551-CC9C-3D5C1F645891}"/>
          </ac:spMkLst>
        </pc:spChg>
        <pc:spChg chg="del">
          <ac:chgData name="Gudka, Dawna" userId="S::gudka_d@cde.state.co.us::823cceae-331b-41d6-9a63-34ad6d1db55c" providerId="AD" clId="Web-{E4B04698-9DFB-F99D-A5B0-AD4B0311DCE0}" dt="2024-01-03T18:58:39.258" v="86"/>
          <ac:spMkLst>
            <pc:docMk/>
            <pc:sldMk cId="1641238302" sldId="5130"/>
            <ac:spMk id="5" creationId="{9DDE9998-58B9-FEED-2D43-E8BB66DCEE7F}"/>
          </ac:spMkLst>
        </pc:spChg>
        <pc:spChg chg="add del mod">
          <ac:chgData name="Gudka, Dawna" userId="S::gudka_d@cde.state.co.us::823cceae-331b-41d6-9a63-34ad6d1db55c" providerId="AD" clId="Web-{E4B04698-9DFB-F99D-A5B0-AD4B0311DCE0}" dt="2024-01-03T19:15:38.917" v="431"/>
          <ac:spMkLst>
            <pc:docMk/>
            <pc:sldMk cId="1641238302" sldId="5130"/>
            <ac:spMk id="7" creationId="{F5EF9689-DFEF-4E98-D17C-E4F90B2E462A}"/>
          </ac:spMkLst>
        </pc:spChg>
        <pc:spChg chg="add mod">
          <ac:chgData name="Gudka, Dawna" userId="S::gudka_d@cde.state.co.us::823cceae-331b-41d6-9a63-34ad6d1db55c" providerId="AD" clId="Web-{E4B04698-9DFB-F99D-A5B0-AD4B0311DCE0}" dt="2024-01-03T19:18:32.342" v="543"/>
          <ac:spMkLst>
            <pc:docMk/>
            <pc:sldMk cId="1641238302" sldId="5130"/>
            <ac:spMk id="10" creationId="{7E16E325-3558-4340-27D9-3712851D0AAC}"/>
          </ac:spMkLst>
        </pc:spChg>
        <pc:picChg chg="add mod ord">
          <ac:chgData name="Gudka, Dawna" userId="S::gudka_d@cde.state.co.us::823cceae-331b-41d6-9a63-34ad6d1db55c" providerId="AD" clId="Web-{E4B04698-9DFB-F99D-A5B0-AD4B0311DCE0}" dt="2024-01-03T19:16:56.902" v="447" actId="1076"/>
          <ac:picMkLst>
            <pc:docMk/>
            <pc:sldMk cId="1641238302" sldId="5130"/>
            <ac:picMk id="8" creationId="{1EC2AE84-D528-67A2-0B72-4DA843D91503}"/>
          </ac:picMkLst>
        </pc:picChg>
        <pc:picChg chg="add mod">
          <ac:chgData name="Gudka, Dawna" userId="S::gudka_d@cde.state.co.us::823cceae-331b-41d6-9a63-34ad6d1db55c" providerId="AD" clId="Web-{E4B04698-9DFB-F99D-A5B0-AD4B0311DCE0}" dt="2024-01-03T19:16:56.918" v="448" actId="1076"/>
          <ac:picMkLst>
            <pc:docMk/>
            <pc:sldMk cId="1641238302" sldId="5130"/>
            <ac:picMk id="9" creationId="{BCB09365-9F99-3788-F74F-1BD923EFF41D}"/>
          </ac:picMkLst>
        </pc:picChg>
      </pc:sldChg>
      <pc:sldChg chg="modSp add">
        <pc:chgData name="Gudka, Dawna" userId="S::gudka_d@cde.state.co.us::823cceae-331b-41d6-9a63-34ad6d1db55c" providerId="AD" clId="Web-{E4B04698-9DFB-F99D-A5B0-AD4B0311DCE0}" dt="2024-01-03T19:14:17.275" v="396" actId="20577"/>
        <pc:sldMkLst>
          <pc:docMk/>
          <pc:sldMk cId="3444278999" sldId="5210"/>
        </pc:sldMkLst>
        <pc:spChg chg="mod">
          <ac:chgData name="Gudka, Dawna" userId="S::gudka_d@cde.state.co.us::823cceae-331b-41d6-9a63-34ad6d1db55c" providerId="AD" clId="Web-{E4B04698-9DFB-F99D-A5B0-AD4B0311DCE0}" dt="2024-01-03T19:13:35.586" v="391" actId="20577"/>
          <ac:spMkLst>
            <pc:docMk/>
            <pc:sldMk cId="3444278999" sldId="5210"/>
            <ac:spMk id="4" creationId="{9A9DCA15-90DF-DEA1-D180-6B05BB2C1EC2}"/>
          </ac:spMkLst>
        </pc:spChg>
        <pc:spChg chg="mod">
          <ac:chgData name="Gudka, Dawna" userId="S::gudka_d@cde.state.co.us::823cceae-331b-41d6-9a63-34ad6d1db55c" providerId="AD" clId="Web-{E4B04698-9DFB-F99D-A5B0-AD4B0311DCE0}" dt="2024-01-03T19:14:17.275" v="396" actId="20577"/>
          <ac:spMkLst>
            <pc:docMk/>
            <pc:sldMk cId="3444278999" sldId="5210"/>
            <ac:spMk id="5" creationId="{98D497D5-4150-9FE4-6ECD-20DE51B4C0E8}"/>
          </ac:spMkLst>
        </pc:spChg>
      </pc:sldChg>
    </pc:docChg>
  </pc:docChgLst>
  <pc:docChgLst>
    <pc:chgData name="Tribbett, Jessica" userId="S::tribbett_jessica@cde.state.co.us::b8af59d7-a86d-4166-a022-d856dc24c475" providerId="AD" clId="Web-{F3199248-77AA-CBAA-D968-419E871C4407}"/>
    <pc:docChg chg="addSld delSld modSld sldOrd">
      <pc:chgData name="Tribbett, Jessica" userId="S::tribbett_jessica@cde.state.co.us::b8af59d7-a86d-4166-a022-d856dc24c475" providerId="AD" clId="Web-{F3199248-77AA-CBAA-D968-419E871C4407}" dt="2024-01-17T21:45:06.737" v="1501"/>
      <pc:docMkLst>
        <pc:docMk/>
      </pc:docMkLst>
      <pc:sldChg chg="modSp add">
        <pc:chgData name="Tribbett, Jessica" userId="S::tribbett_jessica@cde.state.co.us::b8af59d7-a86d-4166-a022-d856dc24c475" providerId="AD" clId="Web-{F3199248-77AA-CBAA-D968-419E871C4407}" dt="2024-01-17T21:41:44.404" v="1436" actId="14100"/>
        <pc:sldMkLst>
          <pc:docMk/>
          <pc:sldMk cId="2676792760" sldId="4693"/>
        </pc:sldMkLst>
        <pc:spChg chg="mod">
          <ac:chgData name="Tribbett, Jessica" userId="S::tribbett_jessica@cde.state.co.us::b8af59d7-a86d-4166-a022-d856dc24c475" providerId="AD" clId="Web-{F3199248-77AA-CBAA-D968-419E871C4407}" dt="2024-01-17T21:41:44.404" v="1436" actId="14100"/>
          <ac:spMkLst>
            <pc:docMk/>
            <pc:sldMk cId="2676792760" sldId="4693"/>
            <ac:spMk id="6" creationId="{C6BBF9C2-4FE5-4614-B574-905D93B3E9AE}"/>
          </ac:spMkLst>
        </pc:spChg>
      </pc:sldChg>
      <pc:sldChg chg="add del">
        <pc:chgData name="Tribbett, Jessica" userId="S::tribbett_jessica@cde.state.co.us::b8af59d7-a86d-4166-a022-d856dc24c475" providerId="AD" clId="Web-{F3199248-77AA-CBAA-D968-419E871C4407}" dt="2024-01-17T21:39:44.683" v="1420"/>
        <pc:sldMkLst>
          <pc:docMk/>
          <pc:sldMk cId="2416390574" sldId="4694"/>
        </pc:sldMkLst>
      </pc:sldChg>
      <pc:sldChg chg="add del">
        <pc:chgData name="Tribbett, Jessica" userId="S::tribbett_jessica@cde.state.co.us::b8af59d7-a86d-4166-a022-d856dc24c475" providerId="AD" clId="Web-{F3199248-77AA-CBAA-D968-419E871C4407}" dt="2024-01-17T21:39:44.698" v="1421"/>
        <pc:sldMkLst>
          <pc:docMk/>
          <pc:sldMk cId="3728706518" sldId="4695"/>
        </pc:sldMkLst>
      </pc:sldChg>
      <pc:sldChg chg="addSp delSp modSp add">
        <pc:chgData name="Tribbett, Jessica" userId="S::tribbett_jessica@cde.state.co.us::b8af59d7-a86d-4166-a022-d856dc24c475" providerId="AD" clId="Web-{F3199248-77AA-CBAA-D968-419E871C4407}" dt="2024-01-17T21:31:48.547" v="1187" actId="1076"/>
        <pc:sldMkLst>
          <pc:docMk/>
          <pc:sldMk cId="462835190" sldId="4696"/>
        </pc:sldMkLst>
        <pc:spChg chg="mod">
          <ac:chgData name="Tribbett, Jessica" userId="S::tribbett_jessica@cde.state.co.us::b8af59d7-a86d-4166-a022-d856dc24c475" providerId="AD" clId="Web-{F3199248-77AA-CBAA-D968-419E871C4407}" dt="2024-01-17T21:18:49.514" v="27" actId="20577"/>
          <ac:spMkLst>
            <pc:docMk/>
            <pc:sldMk cId="462835190" sldId="4696"/>
            <ac:spMk id="2" creationId="{F541109F-D9FB-46C5-9F4C-7FD2901AFCBE}"/>
          </ac:spMkLst>
        </pc:spChg>
        <pc:spChg chg="add del">
          <ac:chgData name="Tribbett, Jessica" userId="S::tribbett_jessica@cde.state.co.us::b8af59d7-a86d-4166-a022-d856dc24c475" providerId="AD" clId="Web-{F3199248-77AA-CBAA-D968-419E871C4407}" dt="2024-01-17T21:23:06.207" v="329"/>
          <ac:spMkLst>
            <pc:docMk/>
            <pc:sldMk cId="462835190" sldId="4696"/>
            <ac:spMk id="3" creationId="{BB6D7705-3646-6D69-D7DF-3E38F70ECAF9}"/>
          </ac:spMkLst>
        </pc:spChg>
        <pc:spChg chg="mod">
          <ac:chgData name="Tribbett, Jessica" userId="S::tribbett_jessica@cde.state.co.us::b8af59d7-a86d-4166-a022-d856dc24c475" providerId="AD" clId="Web-{F3199248-77AA-CBAA-D968-419E871C4407}" dt="2024-01-17T21:31:34.203" v="1177" actId="1076"/>
          <ac:spMkLst>
            <pc:docMk/>
            <pc:sldMk cId="462835190" sldId="4696"/>
            <ac:spMk id="7" creationId="{CF408478-E5B8-BD77-1C24-08FE8A7C6C4E}"/>
          </ac:spMkLst>
        </pc:spChg>
        <pc:spChg chg="add mod">
          <ac:chgData name="Tribbett, Jessica" userId="S::tribbett_jessica@cde.state.co.us::b8af59d7-a86d-4166-a022-d856dc24c475" providerId="AD" clId="Web-{F3199248-77AA-CBAA-D968-419E871C4407}" dt="2024-01-17T21:31:48.547" v="1187" actId="1076"/>
          <ac:spMkLst>
            <pc:docMk/>
            <pc:sldMk cId="462835190" sldId="4696"/>
            <ac:spMk id="8" creationId="{40113FBC-D6BB-B486-CC67-539A22A9A7CC}"/>
          </ac:spMkLst>
        </pc:spChg>
        <pc:spChg chg="add del mod">
          <ac:chgData name="Tribbett, Jessica" userId="S::tribbett_jessica@cde.state.co.us::b8af59d7-a86d-4166-a022-d856dc24c475" providerId="AD" clId="Web-{F3199248-77AA-CBAA-D968-419E871C4407}" dt="2024-01-17T21:31:25.546" v="1174"/>
          <ac:spMkLst>
            <pc:docMk/>
            <pc:sldMk cId="462835190" sldId="4696"/>
            <ac:spMk id="9" creationId="{9C483858-116A-2E64-37AF-E8110C100F8F}"/>
          </ac:spMkLst>
        </pc:spChg>
        <pc:graphicFrameChg chg="add del mod modGraphic">
          <ac:chgData name="Tribbett, Jessica" userId="S::tribbett_jessica@cde.state.co.us::b8af59d7-a86d-4166-a022-d856dc24c475" providerId="AD" clId="Web-{F3199248-77AA-CBAA-D968-419E871C4407}" dt="2024-01-17T21:31:26.656" v="1175"/>
          <ac:graphicFrameMkLst>
            <pc:docMk/>
            <pc:sldMk cId="462835190" sldId="4696"/>
            <ac:graphicFrameMk id="10" creationId="{6AA24C08-B62E-C858-5425-59BC18D54C0A}"/>
          </ac:graphicFrameMkLst>
        </pc:graphicFrameChg>
        <pc:picChg chg="del">
          <ac:chgData name="Tribbett, Jessica" userId="S::tribbett_jessica@cde.state.co.us::b8af59d7-a86d-4166-a022-d856dc24c475" providerId="AD" clId="Web-{F3199248-77AA-CBAA-D968-419E871C4407}" dt="2024-01-17T21:19:00.858" v="29"/>
          <ac:picMkLst>
            <pc:docMk/>
            <pc:sldMk cId="462835190" sldId="4696"/>
            <ac:picMk id="5" creationId="{D90FC282-A302-43FA-AD56-0779D36EAA0C}"/>
          </ac:picMkLst>
        </pc:picChg>
      </pc:sldChg>
      <pc:sldChg chg="add del">
        <pc:chgData name="Tribbett, Jessica" userId="S::tribbett_jessica@cde.state.co.us::b8af59d7-a86d-4166-a022-d856dc24c475" providerId="AD" clId="Web-{F3199248-77AA-CBAA-D968-419E871C4407}" dt="2024-01-17T21:18:40.076" v="11"/>
        <pc:sldMkLst>
          <pc:docMk/>
          <pc:sldMk cId="987089762" sldId="4697"/>
        </pc:sldMkLst>
      </pc:sldChg>
      <pc:sldChg chg="modSp add">
        <pc:chgData name="Tribbett, Jessica" userId="S::tribbett_jessica@cde.state.co.us::b8af59d7-a86d-4166-a022-d856dc24c475" providerId="AD" clId="Web-{F3199248-77AA-CBAA-D968-419E871C4407}" dt="2024-01-17T21:44:43.986" v="1496" actId="14100"/>
        <pc:sldMkLst>
          <pc:docMk/>
          <pc:sldMk cId="1043530433" sldId="4701"/>
        </pc:sldMkLst>
        <pc:spChg chg="mod">
          <ac:chgData name="Tribbett, Jessica" userId="S::tribbett_jessica@cde.state.co.us::b8af59d7-a86d-4166-a022-d856dc24c475" providerId="AD" clId="Web-{F3199248-77AA-CBAA-D968-419E871C4407}" dt="2024-01-17T21:44:43.986" v="1496" actId="14100"/>
          <ac:spMkLst>
            <pc:docMk/>
            <pc:sldMk cId="1043530433" sldId="4701"/>
            <ac:spMk id="6" creationId="{C6BBF9C2-4FE5-4614-B574-905D93B3E9AE}"/>
          </ac:spMkLst>
        </pc:spChg>
      </pc:sldChg>
      <pc:sldChg chg="add del">
        <pc:chgData name="Tribbett, Jessica" userId="S::tribbett_jessica@cde.state.co.us::b8af59d7-a86d-4166-a022-d856dc24c475" providerId="AD" clId="Web-{F3199248-77AA-CBAA-D968-419E871C4407}" dt="2024-01-17T21:44:37.064" v="1493"/>
        <pc:sldMkLst>
          <pc:docMk/>
          <pc:sldMk cId="557775723" sldId="4702"/>
        </pc:sldMkLst>
      </pc:sldChg>
      <pc:sldChg chg="modSp add">
        <pc:chgData name="Tribbett, Jessica" userId="S::tribbett_jessica@cde.state.co.us::b8af59d7-a86d-4166-a022-d856dc24c475" providerId="AD" clId="Web-{F3199248-77AA-CBAA-D968-419E871C4407}" dt="2024-01-17T21:42:42.499" v="1445" actId="20577"/>
        <pc:sldMkLst>
          <pc:docMk/>
          <pc:sldMk cId="3317819653" sldId="4703"/>
        </pc:sldMkLst>
        <pc:spChg chg="mod">
          <ac:chgData name="Tribbett, Jessica" userId="S::tribbett_jessica@cde.state.co.us::b8af59d7-a86d-4166-a022-d856dc24c475" providerId="AD" clId="Web-{F3199248-77AA-CBAA-D968-419E871C4407}" dt="2024-01-17T21:42:42.499" v="1445" actId="20577"/>
          <ac:spMkLst>
            <pc:docMk/>
            <pc:sldMk cId="3317819653" sldId="4703"/>
            <ac:spMk id="6" creationId="{59D1E7D2-2834-F68E-31C4-AB9FE6A45F53}"/>
          </ac:spMkLst>
        </pc:spChg>
      </pc:sldChg>
      <pc:sldChg chg="modSp add">
        <pc:chgData name="Tribbett, Jessica" userId="S::tribbett_jessica@cde.state.co.us::b8af59d7-a86d-4166-a022-d856dc24c475" providerId="AD" clId="Web-{F3199248-77AA-CBAA-D968-419E871C4407}" dt="2024-01-17T21:44:30.017" v="1492" actId="20577"/>
        <pc:sldMkLst>
          <pc:docMk/>
          <pc:sldMk cId="2461826744" sldId="4704"/>
        </pc:sldMkLst>
        <pc:graphicFrameChg chg="modGraphic">
          <ac:chgData name="Tribbett, Jessica" userId="S::tribbett_jessica@cde.state.co.us::b8af59d7-a86d-4166-a022-d856dc24c475" providerId="AD" clId="Web-{F3199248-77AA-CBAA-D968-419E871C4407}" dt="2024-01-17T21:44:30.017" v="1492" actId="20577"/>
          <ac:graphicFrameMkLst>
            <pc:docMk/>
            <pc:sldMk cId="2461826744" sldId="4704"/>
            <ac:graphicFrameMk id="5" creationId="{FDC19C51-3A09-98C0-45FD-D91C3BBBF600}"/>
          </ac:graphicFrameMkLst>
        </pc:graphicFrameChg>
      </pc:sldChg>
      <pc:sldChg chg="add">
        <pc:chgData name="Tribbett, Jessica" userId="S::tribbett_jessica@cde.state.co.us::b8af59d7-a86d-4166-a022-d856dc24c475" providerId="AD" clId="Web-{F3199248-77AA-CBAA-D968-419E871C4407}" dt="2024-01-17T21:18:14.795" v="5"/>
        <pc:sldMkLst>
          <pc:docMk/>
          <pc:sldMk cId="800576745" sldId="4705"/>
        </pc:sldMkLst>
      </pc:sldChg>
      <pc:sldChg chg="add">
        <pc:chgData name="Tribbett, Jessica" userId="S::tribbett_jessica@cde.state.co.us::b8af59d7-a86d-4166-a022-d856dc24c475" providerId="AD" clId="Web-{F3199248-77AA-CBAA-D968-419E871C4407}" dt="2024-01-17T21:18:14.545" v="3"/>
        <pc:sldMkLst>
          <pc:docMk/>
          <pc:sldMk cId="4159998588" sldId="4706"/>
        </pc:sldMkLst>
      </pc:sldChg>
      <pc:sldChg chg="del ord">
        <pc:chgData name="Tribbett, Jessica" userId="S::tribbett_jessica@cde.state.co.us::b8af59d7-a86d-4166-a022-d856dc24c475" providerId="AD" clId="Web-{F3199248-77AA-CBAA-D968-419E871C4407}" dt="2024-01-17T21:45:00.862" v="1499"/>
        <pc:sldMkLst>
          <pc:docMk/>
          <pc:sldMk cId="1613509344" sldId="5233"/>
        </pc:sldMkLst>
      </pc:sldChg>
      <pc:sldChg chg="del">
        <pc:chgData name="Tribbett, Jessica" userId="S::tribbett_jessica@cde.state.co.us::b8af59d7-a86d-4166-a022-d856dc24c475" providerId="AD" clId="Web-{F3199248-77AA-CBAA-D968-419E871C4407}" dt="2024-01-17T21:45:06.737" v="1501"/>
        <pc:sldMkLst>
          <pc:docMk/>
          <pc:sldMk cId="1370898828" sldId="5234"/>
        </pc:sldMkLst>
      </pc:sldChg>
      <pc:sldChg chg="del">
        <pc:chgData name="Tribbett, Jessica" userId="S::tribbett_jessica@cde.state.co.us::b8af59d7-a86d-4166-a022-d856dc24c475" providerId="AD" clId="Web-{F3199248-77AA-CBAA-D968-419E871C4407}" dt="2024-01-17T21:45:06.737" v="1500"/>
        <pc:sldMkLst>
          <pc:docMk/>
          <pc:sldMk cId="3519380500" sldId="5235"/>
        </pc:sldMkLst>
      </pc:sldChg>
      <pc:sldChg chg="addSp delSp modSp add replId">
        <pc:chgData name="Tribbett, Jessica" userId="S::tribbett_jessica@cde.state.co.us::b8af59d7-a86d-4166-a022-d856dc24c475" providerId="AD" clId="Web-{F3199248-77AA-CBAA-D968-419E871C4407}" dt="2024-01-17T21:39:32.573" v="1419" actId="1076"/>
        <pc:sldMkLst>
          <pc:docMk/>
          <pc:sldMk cId="1385979322" sldId="5240"/>
        </pc:sldMkLst>
        <pc:spChg chg="add del mod">
          <ac:chgData name="Tribbett, Jessica" userId="S::tribbett_jessica@cde.state.co.us::b8af59d7-a86d-4166-a022-d856dc24c475" providerId="AD" clId="Web-{F3199248-77AA-CBAA-D968-419E871C4407}" dt="2024-01-17T21:38:26.931" v="1416"/>
          <ac:spMkLst>
            <pc:docMk/>
            <pc:sldMk cId="1385979322" sldId="5240"/>
            <ac:spMk id="5" creationId="{E1E0FA71-0BA6-59F2-99AC-C8CB55C59D35}"/>
          </ac:spMkLst>
        </pc:spChg>
        <pc:spChg chg="del">
          <ac:chgData name="Tribbett, Jessica" userId="S::tribbett_jessica@cde.state.co.us::b8af59d7-a86d-4166-a022-d856dc24c475" providerId="AD" clId="Web-{F3199248-77AA-CBAA-D968-419E871C4407}" dt="2024-01-17T21:37:06.804" v="1262"/>
          <ac:spMkLst>
            <pc:docMk/>
            <pc:sldMk cId="1385979322" sldId="5240"/>
            <ac:spMk id="6" creationId="{E5B5DC0E-37FA-6862-AC2E-1738EEAFC78C}"/>
          </ac:spMkLst>
        </pc:spChg>
        <pc:spChg chg="del mod">
          <ac:chgData name="Tribbett, Jessica" userId="S::tribbett_jessica@cde.state.co.us::b8af59d7-a86d-4166-a022-d856dc24c475" providerId="AD" clId="Web-{F3199248-77AA-CBAA-D968-419E871C4407}" dt="2024-01-17T21:38:21.759" v="1415"/>
          <ac:spMkLst>
            <pc:docMk/>
            <pc:sldMk cId="1385979322" sldId="5240"/>
            <ac:spMk id="7" creationId="{ED6AB938-7829-D31B-7255-282AEB8FF11D}"/>
          </ac:spMkLst>
        </pc:spChg>
        <pc:spChg chg="del">
          <ac:chgData name="Tribbett, Jessica" userId="S::tribbett_jessica@cde.state.co.us::b8af59d7-a86d-4166-a022-d856dc24c475" providerId="AD" clId="Web-{F3199248-77AA-CBAA-D968-419E871C4407}" dt="2024-01-17T21:35:35.380" v="1188"/>
          <ac:spMkLst>
            <pc:docMk/>
            <pc:sldMk cId="1385979322" sldId="5240"/>
            <ac:spMk id="8" creationId="{263FBACD-F711-6CBF-D6CC-9DB80F419FDD}"/>
          </ac:spMkLst>
        </pc:spChg>
        <pc:spChg chg="mod">
          <ac:chgData name="Tribbett, Jessica" userId="S::tribbett_jessica@cde.state.co.us::b8af59d7-a86d-4166-a022-d856dc24c475" providerId="AD" clId="Web-{F3199248-77AA-CBAA-D968-419E871C4407}" dt="2024-01-17T21:38:31.962" v="1417" actId="1076"/>
          <ac:spMkLst>
            <pc:docMk/>
            <pc:sldMk cId="1385979322" sldId="5240"/>
            <ac:spMk id="9" creationId="{E696E2ED-1DCD-92AE-631B-04BFD32A5D7B}"/>
          </ac:spMkLst>
        </pc:spChg>
        <pc:graphicFrameChg chg="mod modGraphic">
          <ac:chgData name="Tribbett, Jessica" userId="S::tribbett_jessica@cde.state.co.us::b8af59d7-a86d-4166-a022-d856dc24c475" providerId="AD" clId="Web-{F3199248-77AA-CBAA-D968-419E871C4407}" dt="2024-01-17T21:39:32.573" v="1419" actId="1076"/>
          <ac:graphicFrameMkLst>
            <pc:docMk/>
            <pc:sldMk cId="1385979322" sldId="5240"/>
            <ac:graphicFrameMk id="10" creationId="{5922B40F-3676-A800-6D24-D501A18630B5}"/>
          </ac:graphicFrameMkLst>
        </pc:graphicFrameChg>
      </pc:sldChg>
      <pc:sldMasterChg chg="addSldLayout">
        <pc:chgData name="Tribbett, Jessica" userId="S::tribbett_jessica@cde.state.co.us::b8af59d7-a86d-4166-a022-d856dc24c475" providerId="AD" clId="Web-{F3199248-77AA-CBAA-D968-419E871C4407}" dt="2024-01-17T21:18:14.795" v="5"/>
        <pc:sldMasterMkLst>
          <pc:docMk/>
          <pc:sldMasterMk cId="2150711039" sldId="2147483676"/>
        </pc:sldMasterMkLst>
        <pc:sldLayoutChg chg="add">
          <pc:chgData name="Tribbett, Jessica" userId="S::tribbett_jessica@cde.state.co.us::b8af59d7-a86d-4166-a022-d856dc24c475" providerId="AD" clId="Web-{F3199248-77AA-CBAA-D968-419E871C4407}" dt="2024-01-17T21:18:14.013" v="0"/>
          <pc:sldLayoutMkLst>
            <pc:docMk/>
            <pc:sldMasterMk cId="2150711039" sldId="2147483676"/>
            <pc:sldLayoutMk cId="2865305121" sldId="2147483703"/>
          </pc:sldLayoutMkLst>
        </pc:sldLayoutChg>
        <pc:sldLayoutChg chg="add">
          <pc:chgData name="Tribbett, Jessica" userId="S::tribbett_jessica@cde.state.co.us::b8af59d7-a86d-4166-a022-d856dc24c475" providerId="AD" clId="Web-{F3199248-77AA-CBAA-D968-419E871C4407}" dt="2024-01-17T21:18:14.795" v="5"/>
          <pc:sldLayoutMkLst>
            <pc:docMk/>
            <pc:sldMasterMk cId="2150711039" sldId="2147483676"/>
            <pc:sldLayoutMk cId="2278021360" sldId="2147483704"/>
          </pc:sldLayoutMkLst>
        </pc:sldLayoutChg>
      </pc:sldMasterChg>
    </pc:docChg>
  </pc:docChgLst>
  <pc:docChgLst>
    <pc:chgData name="Severson, Annette" userId="199f3c28-b733-4b36-8b0e-b7eb6984ff94" providerId="ADAL" clId="{7246A1FE-5A9A-4878-9FBD-2463A1D20A49}"/>
    <pc:docChg chg="custSel modSld">
      <pc:chgData name="Severson, Annette" userId="199f3c28-b733-4b36-8b0e-b7eb6984ff94" providerId="ADAL" clId="{7246A1FE-5A9A-4878-9FBD-2463A1D20A49}" dt="2024-01-11T14:41:10.970" v="891" actId="20577"/>
      <pc:docMkLst>
        <pc:docMk/>
      </pc:docMkLst>
      <pc:sldChg chg="modSp mod">
        <pc:chgData name="Severson, Annette" userId="199f3c28-b733-4b36-8b0e-b7eb6984ff94" providerId="ADAL" clId="{7246A1FE-5A9A-4878-9FBD-2463A1D20A49}" dt="2024-01-11T14:41:10.970" v="891" actId="20577"/>
        <pc:sldMkLst>
          <pc:docMk/>
          <pc:sldMk cId="4185614099" sldId="5219"/>
        </pc:sldMkLst>
        <pc:spChg chg="mod">
          <ac:chgData name="Severson, Annette" userId="199f3c28-b733-4b36-8b0e-b7eb6984ff94" providerId="ADAL" clId="{7246A1FE-5A9A-4878-9FBD-2463A1D20A49}" dt="2024-01-11T14:41:10.970" v="891" actId="20577"/>
          <ac:spMkLst>
            <pc:docMk/>
            <pc:sldMk cId="4185614099" sldId="5219"/>
            <ac:spMk id="5" creationId="{6E65669C-9132-C8FB-8F58-923F3C35F5CE}"/>
          </ac:spMkLst>
        </pc:spChg>
      </pc:sldChg>
    </pc:docChg>
  </pc:docChgLst>
  <pc:docChgLst>
    <pc:chgData name="Hoffman, Peter" userId="673cee94-26bd-4c2a-ab82-1b3669e2f049" providerId="ADAL" clId="{5C3A3160-EC74-49F6-9F42-F0DE535EE814}"/>
    <pc:docChg chg="delSld modSld">
      <pc:chgData name="Hoffman, Peter" userId="673cee94-26bd-4c2a-ab82-1b3669e2f049" providerId="ADAL" clId="{5C3A3160-EC74-49F6-9F42-F0DE535EE814}" dt="2023-12-13T23:09:09.269" v="77" actId="20577"/>
      <pc:docMkLst>
        <pc:docMk/>
      </pc:docMkLst>
      <pc:sldChg chg="modSp mod">
        <pc:chgData name="Hoffman, Peter" userId="673cee94-26bd-4c2a-ab82-1b3669e2f049" providerId="ADAL" clId="{5C3A3160-EC74-49F6-9F42-F0DE535EE814}" dt="2023-12-13T23:08:25.429" v="4" actId="20577"/>
        <pc:sldMkLst>
          <pc:docMk/>
          <pc:sldMk cId="3044915438" sldId="256"/>
        </pc:sldMkLst>
        <pc:spChg chg="mod">
          <ac:chgData name="Hoffman, Peter" userId="673cee94-26bd-4c2a-ab82-1b3669e2f049" providerId="ADAL" clId="{5C3A3160-EC74-49F6-9F42-F0DE535EE814}" dt="2023-12-13T23:08:25.429" v="4" actId="20577"/>
          <ac:spMkLst>
            <pc:docMk/>
            <pc:sldMk cId="3044915438" sldId="256"/>
            <ac:spMk id="2" creationId="{00000000-0000-0000-0000-000000000000}"/>
          </ac:spMkLst>
        </pc:spChg>
      </pc:sldChg>
      <pc:sldChg chg="modSp mod">
        <pc:chgData name="Hoffman, Peter" userId="673cee94-26bd-4c2a-ab82-1b3669e2f049" providerId="ADAL" clId="{5C3A3160-EC74-49F6-9F42-F0DE535EE814}" dt="2023-12-13T22:59:48.734" v="0" actId="2165"/>
        <pc:sldMkLst>
          <pc:docMk/>
          <pc:sldMk cId="1212467416" sldId="261"/>
        </pc:sldMkLst>
        <pc:graphicFrameChg chg="modGraphic">
          <ac:chgData name="Hoffman, Peter" userId="673cee94-26bd-4c2a-ab82-1b3669e2f049" providerId="ADAL" clId="{5C3A3160-EC74-49F6-9F42-F0DE535EE814}" dt="2023-12-13T22:59:48.734" v="0" actId="2165"/>
          <ac:graphicFrameMkLst>
            <pc:docMk/>
            <pc:sldMk cId="1212467416" sldId="261"/>
            <ac:graphicFrameMk id="9" creationId="{E52EBAC4-3CDA-C325-EF8A-459CCAFC0EDE}"/>
          </ac:graphicFrameMkLst>
        </pc:graphicFrameChg>
      </pc:sldChg>
      <pc:sldChg chg="modSp">
        <pc:chgData name="Hoffman, Peter" userId="673cee94-26bd-4c2a-ab82-1b3669e2f049" providerId="ADAL" clId="{5C3A3160-EC74-49F6-9F42-F0DE535EE814}" dt="2023-12-13T23:09:09.269" v="77" actId="20577"/>
        <pc:sldMkLst>
          <pc:docMk/>
          <pc:sldMk cId="3717000822" sldId="280"/>
        </pc:sldMkLst>
        <pc:graphicFrameChg chg="mod">
          <ac:chgData name="Hoffman, Peter" userId="673cee94-26bd-4c2a-ab82-1b3669e2f049" providerId="ADAL" clId="{5C3A3160-EC74-49F6-9F42-F0DE535EE814}" dt="2023-12-13T23:09:09.269" v="77" actId="20577"/>
          <ac:graphicFrameMkLst>
            <pc:docMk/>
            <pc:sldMk cId="3717000822" sldId="280"/>
            <ac:graphicFrameMk id="7" creationId="{846691BE-0086-3658-55F2-41FDF0607A9C}"/>
          </ac:graphicFrameMkLst>
        </pc:graphicFrameChg>
      </pc:sldChg>
      <pc:sldChg chg="del">
        <pc:chgData name="Hoffman, Peter" userId="673cee94-26bd-4c2a-ab82-1b3669e2f049" providerId="ADAL" clId="{5C3A3160-EC74-49F6-9F42-F0DE535EE814}" dt="2023-12-13T23:00:01.185" v="1" actId="2696"/>
        <pc:sldMkLst>
          <pc:docMk/>
          <pc:sldMk cId="657188881" sldId="2887"/>
        </pc:sldMkLst>
      </pc:sldChg>
      <pc:sldChg chg="del">
        <pc:chgData name="Hoffman, Peter" userId="673cee94-26bd-4c2a-ab82-1b3669e2f049" providerId="ADAL" clId="{5C3A3160-EC74-49F6-9F42-F0DE535EE814}" dt="2023-12-13T23:00:01.185" v="1" actId="2696"/>
        <pc:sldMkLst>
          <pc:docMk/>
          <pc:sldMk cId="238443537" sldId="2889"/>
        </pc:sldMkLst>
      </pc:sldChg>
      <pc:sldChg chg="del">
        <pc:chgData name="Hoffman, Peter" userId="673cee94-26bd-4c2a-ab82-1b3669e2f049" providerId="ADAL" clId="{5C3A3160-EC74-49F6-9F42-F0DE535EE814}" dt="2023-12-13T23:00:01.185" v="1" actId="2696"/>
        <pc:sldMkLst>
          <pc:docMk/>
          <pc:sldMk cId="337444768" sldId="5218"/>
        </pc:sldMkLst>
      </pc:sldChg>
      <pc:sldChg chg="del">
        <pc:chgData name="Hoffman, Peter" userId="673cee94-26bd-4c2a-ab82-1b3669e2f049" providerId="ADAL" clId="{5C3A3160-EC74-49F6-9F42-F0DE535EE814}" dt="2023-12-13T23:00:01.185" v="1" actId="2696"/>
        <pc:sldMkLst>
          <pc:docMk/>
          <pc:sldMk cId="355912195" sldId="5219"/>
        </pc:sldMkLst>
      </pc:sldChg>
      <pc:sldChg chg="del">
        <pc:chgData name="Hoffman, Peter" userId="673cee94-26bd-4c2a-ab82-1b3669e2f049" providerId="ADAL" clId="{5C3A3160-EC74-49F6-9F42-F0DE535EE814}" dt="2023-12-13T23:00:01.185" v="1" actId="2696"/>
        <pc:sldMkLst>
          <pc:docMk/>
          <pc:sldMk cId="4162961420" sldId="5220"/>
        </pc:sldMkLst>
      </pc:sldChg>
      <pc:sldMasterChg chg="delSldLayout">
        <pc:chgData name="Hoffman, Peter" userId="673cee94-26bd-4c2a-ab82-1b3669e2f049" providerId="ADAL" clId="{5C3A3160-EC74-49F6-9F42-F0DE535EE814}" dt="2023-12-13T23:00:01.185" v="1" actId="2696"/>
        <pc:sldMasterMkLst>
          <pc:docMk/>
          <pc:sldMasterMk cId="2150711039" sldId="2147483676"/>
        </pc:sldMasterMkLst>
        <pc:sldLayoutChg chg="del">
          <pc:chgData name="Hoffman, Peter" userId="673cee94-26bd-4c2a-ab82-1b3669e2f049" providerId="ADAL" clId="{5C3A3160-EC74-49F6-9F42-F0DE535EE814}" dt="2023-12-13T23:00:01.185" v="1" actId="2696"/>
          <pc:sldLayoutMkLst>
            <pc:docMk/>
            <pc:sldMasterMk cId="2150711039" sldId="2147483676"/>
            <pc:sldLayoutMk cId="3589715641" sldId="2147483702"/>
          </pc:sldLayoutMkLst>
        </pc:sldLayoutChg>
        <pc:sldLayoutChg chg="del">
          <pc:chgData name="Hoffman, Peter" userId="673cee94-26bd-4c2a-ab82-1b3669e2f049" providerId="ADAL" clId="{5C3A3160-EC74-49F6-9F42-F0DE535EE814}" dt="2023-12-13T23:00:01.185" v="1" actId="2696"/>
          <pc:sldLayoutMkLst>
            <pc:docMk/>
            <pc:sldMasterMk cId="2150711039" sldId="2147483676"/>
            <pc:sldLayoutMk cId="1284106163" sldId="2147483703"/>
          </pc:sldLayoutMkLst>
        </pc:sldLayoutChg>
      </pc:sldMasterChg>
    </pc:docChg>
  </pc:docChgLst>
  <pc:docChgLst>
    <pc:chgData name="Ward, Reagan" userId="27291eb4-8241-4961-9e69-8c66e34cc5b0" providerId="ADAL" clId="{77499195-4F40-4248-937B-3364FCF3C3CC}"/>
    <pc:docChg chg="undo custSel addSld delSld modSld sldOrd">
      <pc:chgData name="Ward, Reagan" userId="27291eb4-8241-4961-9e69-8c66e34cc5b0" providerId="ADAL" clId="{77499195-4F40-4248-937B-3364FCF3C3CC}" dt="2023-11-30T15:31:27.266" v="1959" actId="27918"/>
      <pc:docMkLst>
        <pc:docMk/>
      </pc:docMkLst>
      <pc:sldChg chg="modSp mod">
        <pc:chgData name="Ward, Reagan" userId="27291eb4-8241-4961-9e69-8c66e34cc5b0" providerId="ADAL" clId="{77499195-4F40-4248-937B-3364FCF3C3CC}" dt="2023-11-29T15:46:54.725" v="1039" actId="20577"/>
        <pc:sldMkLst>
          <pc:docMk/>
          <pc:sldMk cId="1212467416" sldId="261"/>
        </pc:sldMkLst>
        <pc:graphicFrameChg chg="modGraphic">
          <ac:chgData name="Ward, Reagan" userId="27291eb4-8241-4961-9e69-8c66e34cc5b0" providerId="ADAL" clId="{77499195-4F40-4248-937B-3364FCF3C3CC}" dt="2023-11-29T15:46:54.725" v="1039" actId="20577"/>
          <ac:graphicFrameMkLst>
            <pc:docMk/>
            <pc:sldMk cId="1212467416" sldId="261"/>
            <ac:graphicFrameMk id="9" creationId="{E52EBAC4-3CDA-C325-EF8A-459CCAFC0EDE}"/>
          </ac:graphicFrameMkLst>
        </pc:graphicFrameChg>
      </pc:sldChg>
      <pc:sldChg chg="modSp mod">
        <pc:chgData name="Ward, Reagan" userId="27291eb4-8241-4961-9e69-8c66e34cc5b0" providerId="ADAL" clId="{77499195-4F40-4248-937B-3364FCF3C3CC}" dt="2023-11-28T23:13:43.461" v="186" actId="20577"/>
        <pc:sldMkLst>
          <pc:docMk/>
          <pc:sldMk cId="1847781319" sldId="263"/>
        </pc:sldMkLst>
        <pc:graphicFrameChg chg="modGraphic">
          <ac:chgData name="Ward, Reagan" userId="27291eb4-8241-4961-9e69-8c66e34cc5b0" providerId="ADAL" clId="{77499195-4F40-4248-937B-3364FCF3C3CC}" dt="2023-11-28T23:13:43.461" v="186" actId="20577"/>
          <ac:graphicFrameMkLst>
            <pc:docMk/>
            <pc:sldMk cId="1847781319" sldId="263"/>
            <ac:graphicFrameMk id="7" creationId="{2864BB53-F741-4FFC-0348-1AC10AD60EEB}"/>
          </ac:graphicFrameMkLst>
        </pc:graphicFrameChg>
      </pc:sldChg>
      <pc:sldChg chg="modSp mod">
        <pc:chgData name="Ward, Reagan" userId="27291eb4-8241-4961-9e69-8c66e34cc5b0" providerId="ADAL" clId="{77499195-4F40-4248-937B-3364FCF3C3CC}" dt="2023-11-28T23:21:33.848" v="405" actId="20577"/>
        <pc:sldMkLst>
          <pc:docMk/>
          <pc:sldMk cId="766479562" sldId="264"/>
        </pc:sldMkLst>
        <pc:graphicFrameChg chg="mod modGraphic">
          <ac:chgData name="Ward, Reagan" userId="27291eb4-8241-4961-9e69-8c66e34cc5b0" providerId="ADAL" clId="{77499195-4F40-4248-937B-3364FCF3C3CC}" dt="2023-11-28T23:21:33.848" v="405" actId="20577"/>
          <ac:graphicFrameMkLst>
            <pc:docMk/>
            <pc:sldMk cId="766479562" sldId="264"/>
            <ac:graphicFrameMk id="5" creationId="{5E4612F7-68C6-57CA-E918-38EF641F73CF}"/>
          </ac:graphicFrameMkLst>
        </pc:graphicFrameChg>
      </pc:sldChg>
      <pc:sldChg chg="del">
        <pc:chgData name="Ward, Reagan" userId="27291eb4-8241-4961-9e69-8c66e34cc5b0" providerId="ADAL" clId="{77499195-4F40-4248-937B-3364FCF3C3CC}" dt="2023-11-28T23:17:16.984" v="387" actId="47"/>
        <pc:sldMkLst>
          <pc:docMk/>
          <pc:sldMk cId="587239845" sldId="265"/>
        </pc:sldMkLst>
      </pc:sldChg>
      <pc:sldChg chg="del">
        <pc:chgData name="Ward, Reagan" userId="27291eb4-8241-4961-9e69-8c66e34cc5b0" providerId="ADAL" clId="{77499195-4F40-4248-937B-3364FCF3C3CC}" dt="2023-11-28T23:17:16.984" v="387" actId="47"/>
        <pc:sldMkLst>
          <pc:docMk/>
          <pc:sldMk cId="485604172" sldId="266"/>
        </pc:sldMkLst>
      </pc:sldChg>
      <pc:sldChg chg="addSp delSp modSp mod modClrScheme chgLayout">
        <pc:chgData name="Ward, Reagan" userId="27291eb4-8241-4961-9e69-8c66e34cc5b0" providerId="ADAL" clId="{77499195-4F40-4248-937B-3364FCF3C3CC}" dt="2023-11-29T15:25:50.272" v="827"/>
        <pc:sldMkLst>
          <pc:docMk/>
          <pc:sldMk cId="573666800" sldId="366"/>
        </pc:sldMkLst>
        <pc:spChg chg="mod ord">
          <ac:chgData name="Ward, Reagan" userId="27291eb4-8241-4961-9e69-8c66e34cc5b0" providerId="ADAL" clId="{77499195-4F40-4248-937B-3364FCF3C3CC}" dt="2023-11-29T15:25:24.942" v="792" actId="700"/>
          <ac:spMkLst>
            <pc:docMk/>
            <pc:sldMk cId="573666800" sldId="366"/>
            <ac:spMk id="2" creationId="{996C5157-B0F7-A4AC-103A-31174B475620}"/>
          </ac:spMkLst>
        </pc:spChg>
        <pc:spChg chg="mod ord">
          <ac:chgData name="Ward, Reagan" userId="27291eb4-8241-4961-9e69-8c66e34cc5b0" providerId="ADAL" clId="{77499195-4F40-4248-937B-3364FCF3C3CC}" dt="2023-11-29T15:25:24.942" v="792" actId="700"/>
          <ac:spMkLst>
            <pc:docMk/>
            <pc:sldMk cId="573666800" sldId="366"/>
            <ac:spMk id="3" creationId="{E0BC38B4-08D3-1D42-32DD-10880EE3AA51}"/>
          </ac:spMkLst>
        </pc:spChg>
        <pc:spChg chg="del">
          <ac:chgData name="Ward, Reagan" userId="27291eb4-8241-4961-9e69-8c66e34cc5b0" providerId="ADAL" clId="{77499195-4F40-4248-937B-3364FCF3C3CC}" dt="2023-11-29T15:25:32.424" v="793" actId="478"/>
          <ac:spMkLst>
            <pc:docMk/>
            <pc:sldMk cId="573666800" sldId="366"/>
            <ac:spMk id="4" creationId="{9724AFB3-8195-031E-F52B-BC9719929EFC}"/>
          </ac:spMkLst>
        </pc:spChg>
        <pc:spChg chg="mod ord">
          <ac:chgData name="Ward, Reagan" userId="27291eb4-8241-4961-9e69-8c66e34cc5b0" providerId="ADAL" clId="{77499195-4F40-4248-937B-3364FCF3C3CC}" dt="2023-11-29T15:25:24.942" v="792" actId="700"/>
          <ac:spMkLst>
            <pc:docMk/>
            <pc:sldMk cId="573666800" sldId="366"/>
            <ac:spMk id="5" creationId="{BA59F3A6-CE8B-7387-01C0-47775A7B9C91}"/>
          </ac:spMkLst>
        </pc:spChg>
        <pc:spChg chg="del">
          <ac:chgData name="Ward, Reagan" userId="27291eb4-8241-4961-9e69-8c66e34cc5b0" providerId="ADAL" clId="{77499195-4F40-4248-937B-3364FCF3C3CC}" dt="2023-11-29T15:25:43.524" v="826" actId="478"/>
          <ac:spMkLst>
            <pc:docMk/>
            <pc:sldMk cId="573666800" sldId="366"/>
            <ac:spMk id="6" creationId="{51C3756A-6A9B-9CA0-E63A-3ACD1198AC20}"/>
          </ac:spMkLst>
        </pc:spChg>
        <pc:spChg chg="add mod ord">
          <ac:chgData name="Ward, Reagan" userId="27291eb4-8241-4961-9e69-8c66e34cc5b0" providerId="ADAL" clId="{77499195-4F40-4248-937B-3364FCF3C3CC}" dt="2023-11-29T15:25:40.500" v="825" actId="20577"/>
          <ac:spMkLst>
            <pc:docMk/>
            <pc:sldMk cId="573666800" sldId="366"/>
            <ac:spMk id="7" creationId="{D0EDCFE4-84A1-7DBC-19D7-A610168F375C}"/>
          </ac:spMkLst>
        </pc:spChg>
        <pc:spChg chg="add del mod ord">
          <ac:chgData name="Ward, Reagan" userId="27291eb4-8241-4961-9e69-8c66e34cc5b0" providerId="ADAL" clId="{77499195-4F40-4248-937B-3364FCF3C3CC}" dt="2023-11-29T15:25:50.272" v="827"/>
          <ac:spMkLst>
            <pc:docMk/>
            <pc:sldMk cId="573666800" sldId="366"/>
            <ac:spMk id="8" creationId="{AA3C3524-169E-CD9F-0D55-6340D357E25A}"/>
          </ac:spMkLst>
        </pc:spChg>
        <pc:spChg chg="add mod">
          <ac:chgData name="Ward, Reagan" userId="27291eb4-8241-4961-9e69-8c66e34cc5b0" providerId="ADAL" clId="{77499195-4F40-4248-937B-3364FCF3C3CC}" dt="2023-11-29T15:25:50.272" v="827"/>
          <ac:spMkLst>
            <pc:docMk/>
            <pc:sldMk cId="573666800" sldId="366"/>
            <ac:spMk id="9" creationId="{763BBBD2-48D3-83AF-321A-14F1C29942CF}"/>
          </ac:spMkLst>
        </pc:spChg>
      </pc:sldChg>
      <pc:sldChg chg="del">
        <pc:chgData name="Ward, Reagan" userId="27291eb4-8241-4961-9e69-8c66e34cc5b0" providerId="ADAL" clId="{77499195-4F40-4248-937B-3364FCF3C3CC}" dt="2023-11-28T23:17:16.984" v="387" actId="47"/>
        <pc:sldMkLst>
          <pc:docMk/>
          <pc:sldMk cId="2435853885" sldId="1682"/>
        </pc:sldMkLst>
      </pc:sldChg>
      <pc:sldChg chg="modSp del mod">
        <pc:chgData name="Ward, Reagan" userId="27291eb4-8241-4961-9e69-8c66e34cc5b0" providerId="ADAL" clId="{77499195-4F40-4248-937B-3364FCF3C3CC}" dt="2023-11-30T12:52:49.740" v="1428" actId="47"/>
        <pc:sldMkLst>
          <pc:docMk/>
          <pc:sldMk cId="657188881" sldId="2887"/>
        </pc:sldMkLst>
        <pc:spChg chg="mod">
          <ac:chgData name="Ward, Reagan" userId="27291eb4-8241-4961-9e69-8c66e34cc5b0" providerId="ADAL" clId="{77499195-4F40-4248-937B-3364FCF3C3CC}" dt="2023-11-30T12:52:46.842" v="1426" actId="21"/>
          <ac:spMkLst>
            <pc:docMk/>
            <pc:sldMk cId="657188881" sldId="2887"/>
            <ac:spMk id="5" creationId="{E7F43B61-F9C5-4B6F-8A69-1866C42E52D1}"/>
          </ac:spMkLst>
        </pc:spChg>
      </pc:sldChg>
      <pc:sldChg chg="modSp del mod">
        <pc:chgData name="Ward, Reagan" userId="27291eb4-8241-4961-9e69-8c66e34cc5b0" providerId="ADAL" clId="{77499195-4F40-4248-937B-3364FCF3C3CC}" dt="2023-11-30T12:54:41.323" v="1555" actId="47"/>
        <pc:sldMkLst>
          <pc:docMk/>
          <pc:sldMk cId="238443537" sldId="2889"/>
        </pc:sldMkLst>
        <pc:spChg chg="mod">
          <ac:chgData name="Ward, Reagan" userId="27291eb4-8241-4961-9e69-8c66e34cc5b0" providerId="ADAL" clId="{77499195-4F40-4248-937B-3364FCF3C3CC}" dt="2023-11-30T12:54:36.936" v="1553" actId="21"/>
          <ac:spMkLst>
            <pc:docMk/>
            <pc:sldMk cId="238443537" sldId="2889"/>
            <ac:spMk id="5" creationId="{7BA0CB66-1F54-4ACD-B2C2-0A1C2E1BA48F}"/>
          </ac:spMkLst>
        </pc:spChg>
      </pc:sldChg>
      <pc:sldChg chg="addSp modSp mod modClrScheme chgLayout">
        <pc:chgData name="Ward, Reagan" userId="27291eb4-8241-4961-9e69-8c66e34cc5b0" providerId="ADAL" clId="{77499195-4F40-4248-937B-3364FCF3C3CC}" dt="2023-11-30T12:53:10.600" v="1483" actId="20577"/>
        <pc:sldMkLst>
          <pc:docMk/>
          <pc:sldMk cId="4218949019" sldId="2890"/>
        </pc:sldMkLst>
        <pc:spChg chg="mod ord">
          <ac:chgData name="Ward, Reagan" userId="27291eb4-8241-4961-9e69-8c66e34cc5b0" providerId="ADAL" clId="{77499195-4F40-4248-937B-3364FCF3C3CC}" dt="2023-11-30T12:52:55.975" v="1429" actId="700"/>
          <ac:spMkLst>
            <pc:docMk/>
            <pc:sldMk cId="4218949019" sldId="2890"/>
            <ac:spMk id="2" creationId="{00000000-0000-0000-0000-000000000000}"/>
          </ac:spMkLst>
        </pc:spChg>
        <pc:spChg chg="mod ord">
          <ac:chgData name="Ward, Reagan" userId="27291eb4-8241-4961-9e69-8c66e34cc5b0" providerId="ADAL" clId="{77499195-4F40-4248-937B-3364FCF3C3CC}" dt="2023-11-30T12:52:56.013" v="1430" actId="27636"/>
          <ac:spMkLst>
            <pc:docMk/>
            <pc:sldMk cId="4218949019" sldId="2890"/>
            <ac:spMk id="3" creationId="{00000000-0000-0000-0000-000000000000}"/>
          </ac:spMkLst>
        </pc:spChg>
        <pc:spChg chg="mod ord">
          <ac:chgData name="Ward, Reagan" userId="27291eb4-8241-4961-9e69-8c66e34cc5b0" providerId="ADAL" clId="{77499195-4F40-4248-937B-3364FCF3C3CC}" dt="2023-11-30T12:52:55.975" v="1429" actId="700"/>
          <ac:spMkLst>
            <pc:docMk/>
            <pc:sldMk cId="4218949019" sldId="2890"/>
            <ac:spMk id="4" creationId="{00000000-0000-0000-0000-000000000000}"/>
          </ac:spMkLst>
        </pc:spChg>
        <pc:spChg chg="add mod ord">
          <ac:chgData name="Ward, Reagan" userId="27291eb4-8241-4961-9e69-8c66e34cc5b0" providerId="ADAL" clId="{77499195-4F40-4248-937B-3364FCF3C3CC}" dt="2023-11-30T12:53:10.600" v="1483" actId="20577"/>
          <ac:spMkLst>
            <pc:docMk/>
            <pc:sldMk cId="4218949019" sldId="2890"/>
            <ac:spMk id="5" creationId="{BFD629B8-A7CD-0B12-3118-8C1DCA4E71F6}"/>
          </ac:spMkLst>
        </pc:spChg>
        <pc:spChg chg="add mod ord">
          <ac:chgData name="Ward, Reagan" userId="27291eb4-8241-4961-9e69-8c66e34cc5b0" providerId="ADAL" clId="{77499195-4F40-4248-937B-3364FCF3C3CC}" dt="2023-11-30T12:53:04.966" v="1454" actId="20577"/>
          <ac:spMkLst>
            <pc:docMk/>
            <pc:sldMk cId="4218949019" sldId="2890"/>
            <ac:spMk id="6" creationId="{CF816CCA-90E3-419D-897E-162C037D0812}"/>
          </ac:spMkLst>
        </pc:spChg>
      </pc:sldChg>
      <pc:sldChg chg="addSp delSp modSp mod modClrScheme chgLayout">
        <pc:chgData name="Ward, Reagan" userId="27291eb4-8241-4961-9e69-8c66e34cc5b0" providerId="ADAL" clId="{77499195-4F40-4248-937B-3364FCF3C3CC}" dt="2023-11-30T12:54:03.265" v="1493"/>
        <pc:sldMkLst>
          <pc:docMk/>
          <pc:sldMk cId="3009594363" sldId="2891"/>
        </pc:sldMkLst>
        <pc:spChg chg="mod ord">
          <ac:chgData name="Ward, Reagan" userId="27291eb4-8241-4961-9e69-8c66e34cc5b0" providerId="ADAL" clId="{77499195-4F40-4248-937B-3364FCF3C3CC}" dt="2023-11-30T12:53:52.866" v="1491" actId="700"/>
          <ac:spMkLst>
            <pc:docMk/>
            <pc:sldMk cId="3009594363" sldId="2891"/>
            <ac:spMk id="2" creationId="{00000000-0000-0000-0000-000000000000}"/>
          </ac:spMkLst>
        </pc:spChg>
        <pc:spChg chg="mod ord">
          <ac:chgData name="Ward, Reagan" userId="27291eb4-8241-4961-9e69-8c66e34cc5b0" providerId="ADAL" clId="{77499195-4F40-4248-937B-3364FCF3C3CC}" dt="2023-11-30T12:53:52.866" v="1491" actId="700"/>
          <ac:spMkLst>
            <pc:docMk/>
            <pc:sldMk cId="3009594363" sldId="2891"/>
            <ac:spMk id="3" creationId="{00000000-0000-0000-0000-000000000000}"/>
          </ac:spMkLst>
        </pc:spChg>
        <pc:spChg chg="mod ord">
          <ac:chgData name="Ward, Reagan" userId="27291eb4-8241-4961-9e69-8c66e34cc5b0" providerId="ADAL" clId="{77499195-4F40-4248-937B-3364FCF3C3CC}" dt="2023-11-30T12:53:52.866" v="1491" actId="700"/>
          <ac:spMkLst>
            <pc:docMk/>
            <pc:sldMk cId="3009594363" sldId="2891"/>
            <ac:spMk id="4" creationId="{00000000-0000-0000-0000-000000000000}"/>
          </ac:spMkLst>
        </pc:spChg>
        <pc:spChg chg="add del mod ord">
          <ac:chgData name="Ward, Reagan" userId="27291eb4-8241-4961-9e69-8c66e34cc5b0" providerId="ADAL" clId="{77499195-4F40-4248-937B-3364FCF3C3CC}" dt="2023-11-30T12:53:58.724" v="1492"/>
          <ac:spMkLst>
            <pc:docMk/>
            <pc:sldMk cId="3009594363" sldId="2891"/>
            <ac:spMk id="5" creationId="{3B696B26-E626-6467-229A-7B6ACAA2C24D}"/>
          </ac:spMkLst>
        </pc:spChg>
        <pc:spChg chg="add del mod ord">
          <ac:chgData name="Ward, Reagan" userId="27291eb4-8241-4961-9e69-8c66e34cc5b0" providerId="ADAL" clId="{77499195-4F40-4248-937B-3364FCF3C3CC}" dt="2023-11-30T12:54:03.265" v="1493"/>
          <ac:spMkLst>
            <pc:docMk/>
            <pc:sldMk cId="3009594363" sldId="2891"/>
            <ac:spMk id="6" creationId="{803A025C-20D7-14B2-591A-90B1C41896AD}"/>
          </ac:spMkLst>
        </pc:spChg>
        <pc:spChg chg="add mod">
          <ac:chgData name="Ward, Reagan" userId="27291eb4-8241-4961-9e69-8c66e34cc5b0" providerId="ADAL" clId="{77499195-4F40-4248-937B-3364FCF3C3CC}" dt="2023-11-30T12:53:58.724" v="1492"/>
          <ac:spMkLst>
            <pc:docMk/>
            <pc:sldMk cId="3009594363" sldId="2891"/>
            <ac:spMk id="7" creationId="{D6FF166A-8584-14BB-97D4-15156764E836}"/>
          </ac:spMkLst>
        </pc:spChg>
        <pc:spChg chg="add mod">
          <ac:chgData name="Ward, Reagan" userId="27291eb4-8241-4961-9e69-8c66e34cc5b0" providerId="ADAL" clId="{77499195-4F40-4248-937B-3364FCF3C3CC}" dt="2023-11-30T12:54:03.265" v="1493"/>
          <ac:spMkLst>
            <pc:docMk/>
            <pc:sldMk cId="3009594363" sldId="2891"/>
            <ac:spMk id="8" creationId="{FEADCACF-DCE8-799D-D7C9-112241310659}"/>
          </ac:spMkLst>
        </pc:spChg>
      </pc:sldChg>
      <pc:sldChg chg="addSp delSp modSp mod modClrScheme chgLayout">
        <pc:chgData name="Ward, Reagan" userId="27291eb4-8241-4961-9e69-8c66e34cc5b0" providerId="ADAL" clId="{77499195-4F40-4248-937B-3364FCF3C3CC}" dt="2023-11-30T12:58:15.920" v="1654" actId="13244"/>
        <pc:sldMkLst>
          <pc:docMk/>
          <pc:sldMk cId="4193275024" sldId="2892"/>
        </pc:sldMkLst>
        <pc:spChg chg="mod ord">
          <ac:chgData name="Ward, Reagan" userId="27291eb4-8241-4961-9e69-8c66e34cc5b0" providerId="ADAL" clId="{77499195-4F40-4248-937B-3364FCF3C3CC}" dt="2023-11-30T12:53:25.016" v="1487" actId="700"/>
          <ac:spMkLst>
            <pc:docMk/>
            <pc:sldMk cId="4193275024" sldId="2892"/>
            <ac:spMk id="2" creationId="{2B3C296C-AFE5-4393-0180-285F6AD7A66D}"/>
          </ac:spMkLst>
        </pc:spChg>
        <pc:spChg chg="mod ord">
          <ac:chgData name="Ward, Reagan" userId="27291eb4-8241-4961-9e69-8c66e34cc5b0" providerId="ADAL" clId="{77499195-4F40-4248-937B-3364FCF3C3CC}" dt="2023-11-30T12:53:25.075" v="1488" actId="27636"/>
          <ac:spMkLst>
            <pc:docMk/>
            <pc:sldMk cId="4193275024" sldId="2892"/>
            <ac:spMk id="3" creationId="{1A5AC7F8-5594-DA40-2FAE-9FAE112E382B}"/>
          </ac:spMkLst>
        </pc:spChg>
        <pc:spChg chg="add del mod ord">
          <ac:chgData name="Ward, Reagan" userId="27291eb4-8241-4961-9e69-8c66e34cc5b0" providerId="ADAL" clId="{77499195-4F40-4248-937B-3364FCF3C3CC}" dt="2023-11-30T12:53:19.457" v="1486" actId="700"/>
          <ac:spMkLst>
            <pc:docMk/>
            <pc:sldMk cId="4193275024" sldId="2892"/>
            <ac:spMk id="4" creationId="{8B7AC5F0-D5EB-2CFC-2652-DDC78B456772}"/>
          </ac:spMkLst>
        </pc:spChg>
        <pc:spChg chg="add del mod ord">
          <ac:chgData name="Ward, Reagan" userId="27291eb4-8241-4961-9e69-8c66e34cc5b0" providerId="ADAL" clId="{77499195-4F40-4248-937B-3364FCF3C3CC}" dt="2023-11-30T12:53:19.457" v="1486" actId="700"/>
          <ac:spMkLst>
            <pc:docMk/>
            <pc:sldMk cId="4193275024" sldId="2892"/>
            <ac:spMk id="5" creationId="{00191694-913A-87E6-94D9-398D19FC225D}"/>
          </ac:spMkLst>
        </pc:spChg>
        <pc:spChg chg="add del mod ord">
          <ac:chgData name="Ward, Reagan" userId="27291eb4-8241-4961-9e69-8c66e34cc5b0" providerId="ADAL" clId="{77499195-4F40-4248-937B-3364FCF3C3CC}" dt="2023-11-30T12:53:30.416" v="1489"/>
          <ac:spMkLst>
            <pc:docMk/>
            <pc:sldMk cId="4193275024" sldId="2892"/>
            <ac:spMk id="6" creationId="{DC30780C-50CB-0C4F-0395-8826320AEDC3}"/>
          </ac:spMkLst>
        </pc:spChg>
        <pc:spChg chg="add del mod ord">
          <ac:chgData name="Ward, Reagan" userId="27291eb4-8241-4961-9e69-8c66e34cc5b0" providerId="ADAL" clId="{77499195-4F40-4248-937B-3364FCF3C3CC}" dt="2023-11-30T12:53:35.578" v="1490"/>
          <ac:spMkLst>
            <pc:docMk/>
            <pc:sldMk cId="4193275024" sldId="2892"/>
            <ac:spMk id="7" creationId="{F0023488-1D6D-9147-0BAD-706590E98236}"/>
          </ac:spMkLst>
        </pc:spChg>
        <pc:spChg chg="add mod">
          <ac:chgData name="Ward, Reagan" userId="27291eb4-8241-4961-9e69-8c66e34cc5b0" providerId="ADAL" clId="{77499195-4F40-4248-937B-3364FCF3C3CC}" dt="2023-11-30T12:53:30.416" v="1489"/>
          <ac:spMkLst>
            <pc:docMk/>
            <pc:sldMk cId="4193275024" sldId="2892"/>
            <ac:spMk id="8" creationId="{9F3AFF3B-32FB-5B49-0E76-52621F3C09DA}"/>
          </ac:spMkLst>
        </pc:spChg>
        <pc:spChg chg="add mod">
          <ac:chgData name="Ward, Reagan" userId="27291eb4-8241-4961-9e69-8c66e34cc5b0" providerId="ADAL" clId="{77499195-4F40-4248-937B-3364FCF3C3CC}" dt="2023-11-30T12:53:35.578" v="1490"/>
          <ac:spMkLst>
            <pc:docMk/>
            <pc:sldMk cId="4193275024" sldId="2892"/>
            <ac:spMk id="9" creationId="{3AF67B90-8AC1-0669-00EA-6FB03A39FC6D}"/>
          </ac:spMkLst>
        </pc:spChg>
        <pc:spChg chg="ord">
          <ac:chgData name="Ward, Reagan" userId="27291eb4-8241-4961-9e69-8c66e34cc5b0" providerId="ADAL" clId="{77499195-4F40-4248-937B-3364FCF3C3CC}" dt="2023-11-30T12:58:15.920" v="1654" actId="13244"/>
          <ac:spMkLst>
            <pc:docMk/>
            <pc:sldMk cId="4193275024" sldId="2892"/>
            <ac:spMk id="10" creationId="{BEE459C0-42EA-B6BB-C78F-D51D7BB8141C}"/>
          </ac:spMkLst>
        </pc:spChg>
      </pc:sldChg>
      <pc:sldChg chg="del">
        <pc:chgData name="Ward, Reagan" userId="27291eb4-8241-4961-9e69-8c66e34cc5b0" providerId="ADAL" clId="{77499195-4F40-4248-937B-3364FCF3C3CC}" dt="2023-11-29T15:24:37.074" v="791" actId="47"/>
        <pc:sldMkLst>
          <pc:docMk/>
          <pc:sldMk cId="3788404139" sldId="4732"/>
        </pc:sldMkLst>
      </pc:sldChg>
      <pc:sldChg chg="modSp mod">
        <pc:chgData name="Ward, Reagan" userId="27291eb4-8241-4961-9e69-8c66e34cc5b0" providerId="ADAL" clId="{77499195-4F40-4248-937B-3364FCF3C3CC}" dt="2023-11-30T13:10:04.715" v="1744" actId="6549"/>
        <pc:sldMkLst>
          <pc:docMk/>
          <pc:sldMk cId="2273228747" sldId="4943"/>
        </pc:sldMkLst>
        <pc:spChg chg="mod">
          <ac:chgData name="Ward, Reagan" userId="27291eb4-8241-4961-9e69-8c66e34cc5b0" providerId="ADAL" clId="{77499195-4F40-4248-937B-3364FCF3C3CC}" dt="2023-11-30T13:10:04.715" v="1744" actId="6549"/>
          <ac:spMkLst>
            <pc:docMk/>
            <pc:sldMk cId="2273228747" sldId="4943"/>
            <ac:spMk id="3" creationId="{00000000-0000-0000-0000-000000000000}"/>
          </ac:spMkLst>
        </pc:spChg>
      </pc:sldChg>
      <pc:sldChg chg="modSp mod">
        <pc:chgData name="Ward, Reagan" userId="27291eb4-8241-4961-9e69-8c66e34cc5b0" providerId="ADAL" clId="{77499195-4F40-4248-937B-3364FCF3C3CC}" dt="2023-11-30T12:56:07.071" v="1653" actId="20577"/>
        <pc:sldMkLst>
          <pc:docMk/>
          <pc:sldMk cId="732485601" sldId="4944"/>
        </pc:sldMkLst>
        <pc:spChg chg="mod">
          <ac:chgData name="Ward, Reagan" userId="27291eb4-8241-4961-9e69-8c66e34cc5b0" providerId="ADAL" clId="{77499195-4F40-4248-937B-3364FCF3C3CC}" dt="2023-11-30T12:56:07.071" v="1653" actId="20577"/>
          <ac:spMkLst>
            <pc:docMk/>
            <pc:sldMk cId="732485601" sldId="4944"/>
            <ac:spMk id="3" creationId="{00000000-0000-0000-0000-000000000000}"/>
          </ac:spMkLst>
        </pc:spChg>
      </pc:sldChg>
      <pc:sldChg chg="del">
        <pc:chgData name="Ward, Reagan" userId="27291eb4-8241-4961-9e69-8c66e34cc5b0" providerId="ADAL" clId="{77499195-4F40-4248-937B-3364FCF3C3CC}" dt="2023-11-28T23:17:16.984" v="387" actId="47"/>
        <pc:sldMkLst>
          <pc:docMk/>
          <pc:sldMk cId="3657904072" sldId="5072"/>
        </pc:sldMkLst>
      </pc:sldChg>
      <pc:sldChg chg="modSp mod">
        <pc:chgData name="Ward, Reagan" userId="27291eb4-8241-4961-9e69-8c66e34cc5b0" providerId="ADAL" clId="{77499195-4F40-4248-937B-3364FCF3C3CC}" dt="2023-11-28T23:13:02.891" v="167" actId="20577"/>
        <pc:sldMkLst>
          <pc:docMk/>
          <pc:sldMk cId="3135651420" sldId="5096"/>
        </pc:sldMkLst>
        <pc:graphicFrameChg chg="mod modGraphic">
          <ac:chgData name="Ward, Reagan" userId="27291eb4-8241-4961-9e69-8c66e34cc5b0" providerId="ADAL" clId="{77499195-4F40-4248-937B-3364FCF3C3CC}" dt="2023-11-28T23:13:02.891" v="167" actId="20577"/>
          <ac:graphicFrameMkLst>
            <pc:docMk/>
            <pc:sldMk cId="3135651420" sldId="5096"/>
            <ac:graphicFrameMk id="10" creationId="{7C2B99CE-16CE-8367-EC56-BD396E479302}"/>
          </ac:graphicFrameMkLst>
        </pc:graphicFrameChg>
      </pc:sldChg>
      <pc:sldChg chg="ord">
        <pc:chgData name="Ward, Reagan" userId="27291eb4-8241-4961-9e69-8c66e34cc5b0" providerId="ADAL" clId="{77499195-4F40-4248-937B-3364FCF3C3CC}" dt="2023-11-29T15:34:32.201" v="975"/>
        <pc:sldMkLst>
          <pc:docMk/>
          <pc:sldMk cId="1011175981" sldId="5109"/>
        </pc:sldMkLst>
      </pc:sldChg>
      <pc:sldChg chg="ord">
        <pc:chgData name="Ward, Reagan" userId="27291eb4-8241-4961-9e69-8c66e34cc5b0" providerId="ADAL" clId="{77499195-4F40-4248-937B-3364FCF3C3CC}" dt="2023-11-29T15:34:32.201" v="975"/>
        <pc:sldMkLst>
          <pc:docMk/>
          <pc:sldMk cId="3638216352" sldId="5110"/>
        </pc:sldMkLst>
      </pc:sldChg>
      <pc:sldChg chg="addSp delSp modSp mod ord modNotesTx">
        <pc:chgData name="Ward, Reagan" userId="27291eb4-8241-4961-9e69-8c66e34cc5b0" providerId="ADAL" clId="{77499195-4F40-4248-937B-3364FCF3C3CC}" dt="2023-11-30T15:31:27.266" v="1959" actId="27918"/>
        <pc:sldMkLst>
          <pc:docMk/>
          <pc:sldMk cId="4205968423" sldId="5123"/>
        </pc:sldMkLst>
        <pc:spChg chg="add del mod">
          <ac:chgData name="Ward, Reagan" userId="27291eb4-8241-4961-9e69-8c66e34cc5b0" providerId="ADAL" clId="{77499195-4F40-4248-937B-3364FCF3C3CC}" dt="2023-11-27T22:02:02.532" v="58"/>
          <ac:spMkLst>
            <pc:docMk/>
            <pc:sldMk cId="4205968423" sldId="5123"/>
            <ac:spMk id="3" creationId="{58E614F6-556F-18A6-B4B3-BE64B708D1DB}"/>
          </ac:spMkLst>
        </pc:spChg>
        <pc:spChg chg="ord">
          <ac:chgData name="Ward, Reagan" userId="27291eb4-8241-4961-9e69-8c66e34cc5b0" providerId="ADAL" clId="{77499195-4F40-4248-937B-3364FCF3C3CC}" dt="2023-11-28T23:26:30.547" v="406" actId="13244"/>
          <ac:spMkLst>
            <pc:docMk/>
            <pc:sldMk cId="4205968423" sldId="5123"/>
            <ac:spMk id="4" creationId="{AF3B9B97-9FDF-967A-7C83-E235246B94E8}"/>
          </ac:spMkLst>
        </pc:spChg>
        <pc:spChg chg="del">
          <ac:chgData name="Ward, Reagan" userId="27291eb4-8241-4961-9e69-8c66e34cc5b0" providerId="ADAL" clId="{77499195-4F40-4248-937B-3364FCF3C3CC}" dt="2023-11-28T23:10:05.239" v="132" actId="478"/>
          <ac:spMkLst>
            <pc:docMk/>
            <pc:sldMk cId="4205968423" sldId="5123"/>
            <ac:spMk id="12" creationId="{EB993D9F-1CA5-FC0C-65C3-3A61CDACCBA5}"/>
          </ac:spMkLst>
        </pc:spChg>
        <pc:spChg chg="del">
          <ac:chgData name="Ward, Reagan" userId="27291eb4-8241-4961-9e69-8c66e34cc5b0" providerId="ADAL" clId="{77499195-4F40-4248-937B-3364FCF3C3CC}" dt="2023-11-27T22:02:00.298" v="57" actId="478"/>
          <ac:spMkLst>
            <pc:docMk/>
            <pc:sldMk cId="4205968423" sldId="5123"/>
            <ac:spMk id="13" creationId="{CABB1D6E-ADDE-5806-5853-9E6FB9EE9AED}"/>
          </ac:spMkLst>
        </pc:spChg>
        <pc:graphicFrameChg chg="add mod">
          <ac:chgData name="Ward, Reagan" userId="27291eb4-8241-4961-9e69-8c66e34cc5b0" providerId="ADAL" clId="{77499195-4F40-4248-937B-3364FCF3C3CC}" dt="2023-11-30T15:31:03.841" v="1955" actId="20577"/>
          <ac:graphicFrameMkLst>
            <pc:docMk/>
            <pc:sldMk cId="4205968423" sldId="5123"/>
            <ac:graphicFrameMk id="5" creationId="{4AA1805A-B928-5D31-BBB6-7998717D3710}"/>
          </ac:graphicFrameMkLst>
        </pc:graphicFrameChg>
        <pc:graphicFrameChg chg="modGraphic">
          <ac:chgData name="Ward, Reagan" userId="27291eb4-8241-4961-9e69-8c66e34cc5b0" providerId="ADAL" clId="{77499195-4F40-4248-937B-3364FCF3C3CC}" dt="2023-11-28T19:15:48.879" v="116" actId="20577"/>
          <ac:graphicFrameMkLst>
            <pc:docMk/>
            <pc:sldMk cId="4205968423" sldId="5123"/>
            <ac:graphicFrameMk id="6" creationId="{77910497-7FB1-AAA1-C80D-6D79CF6DC9DE}"/>
          </ac:graphicFrameMkLst>
        </pc:graphicFrameChg>
      </pc:sldChg>
      <pc:sldChg chg="modSp mod">
        <pc:chgData name="Ward, Reagan" userId="27291eb4-8241-4961-9e69-8c66e34cc5b0" providerId="ADAL" clId="{77499195-4F40-4248-937B-3364FCF3C3CC}" dt="2023-11-29T15:53:02.925" v="1100" actId="13244"/>
        <pc:sldMkLst>
          <pc:docMk/>
          <pc:sldMk cId="1171814585" sldId="5128"/>
        </pc:sldMkLst>
        <pc:spChg chg="ord">
          <ac:chgData name="Ward, Reagan" userId="27291eb4-8241-4961-9e69-8c66e34cc5b0" providerId="ADAL" clId="{77499195-4F40-4248-937B-3364FCF3C3CC}" dt="2023-11-29T15:53:02.925" v="1100" actId="13244"/>
          <ac:spMkLst>
            <pc:docMk/>
            <pc:sldMk cId="1171814585" sldId="5128"/>
            <ac:spMk id="2" creationId="{0CF4FD4F-B319-DF76-5C34-0BD0904E4C7E}"/>
          </ac:spMkLst>
        </pc:spChg>
        <pc:spChg chg="ord">
          <ac:chgData name="Ward, Reagan" userId="27291eb4-8241-4961-9e69-8c66e34cc5b0" providerId="ADAL" clId="{77499195-4F40-4248-937B-3364FCF3C3CC}" dt="2023-11-29T15:52:10.111" v="1093" actId="13244"/>
          <ac:spMkLst>
            <pc:docMk/>
            <pc:sldMk cId="1171814585" sldId="5128"/>
            <ac:spMk id="47" creationId="{AF8ADC51-7426-0357-9E07-280389BF6C0C}"/>
          </ac:spMkLst>
        </pc:spChg>
        <pc:spChg chg="ord">
          <ac:chgData name="Ward, Reagan" userId="27291eb4-8241-4961-9e69-8c66e34cc5b0" providerId="ADAL" clId="{77499195-4F40-4248-937B-3364FCF3C3CC}" dt="2023-11-29T15:52:29.262" v="1095" actId="13244"/>
          <ac:spMkLst>
            <pc:docMk/>
            <pc:sldMk cId="1171814585" sldId="5128"/>
            <ac:spMk id="7252" creationId="{2AF200D0-5F55-1E6B-65BF-4CE1170C89BF}"/>
          </ac:spMkLst>
        </pc:spChg>
        <pc:spChg chg="ord">
          <ac:chgData name="Ward, Reagan" userId="27291eb4-8241-4961-9e69-8c66e34cc5b0" providerId="ADAL" clId="{77499195-4F40-4248-937B-3364FCF3C3CC}" dt="2023-11-29T15:52:38.894" v="1096" actId="13244"/>
          <ac:spMkLst>
            <pc:docMk/>
            <pc:sldMk cId="1171814585" sldId="5128"/>
            <ac:spMk id="7718" creationId="{5EA7A6F1-D308-B57C-98C4-0A2FD0BE3900}"/>
          </ac:spMkLst>
        </pc:spChg>
        <pc:spChg chg="ord">
          <ac:chgData name="Ward, Reagan" userId="27291eb4-8241-4961-9e69-8c66e34cc5b0" providerId="ADAL" clId="{77499195-4F40-4248-937B-3364FCF3C3CC}" dt="2023-11-29T15:52:44.775" v="1097" actId="13244"/>
          <ac:spMkLst>
            <pc:docMk/>
            <pc:sldMk cId="1171814585" sldId="5128"/>
            <ac:spMk id="7719" creationId="{D981F694-888C-8E7E-42A8-12659D09CDF7}"/>
          </ac:spMkLst>
        </pc:spChg>
        <pc:spChg chg="ord">
          <ac:chgData name="Ward, Reagan" userId="27291eb4-8241-4961-9e69-8c66e34cc5b0" providerId="ADAL" clId="{77499195-4F40-4248-937B-3364FCF3C3CC}" dt="2023-11-29T15:52:46.637" v="1098" actId="13244"/>
          <ac:spMkLst>
            <pc:docMk/>
            <pc:sldMk cId="1171814585" sldId="5128"/>
            <ac:spMk id="7720" creationId="{89304ADF-872E-6DD0-A8E3-27B1F6937C51}"/>
          </ac:spMkLst>
        </pc:spChg>
        <pc:graphicFrameChg chg="mod">
          <ac:chgData name="Ward, Reagan" userId="27291eb4-8241-4961-9e69-8c66e34cc5b0" providerId="ADAL" clId="{77499195-4F40-4248-937B-3364FCF3C3CC}" dt="2023-11-29T15:52:17.996" v="1094" actId="13244"/>
          <ac:graphicFrameMkLst>
            <pc:docMk/>
            <pc:sldMk cId="1171814585" sldId="5128"/>
            <ac:graphicFrameMk id="3355" creationId="{758762ED-7812-F5D3-E8FF-D1C94388F46E}"/>
          </ac:graphicFrameMkLst>
        </pc:graphicFrameChg>
        <pc:picChg chg="mod">
          <ac:chgData name="Ward, Reagan" userId="27291eb4-8241-4961-9e69-8c66e34cc5b0" providerId="ADAL" clId="{77499195-4F40-4248-937B-3364FCF3C3CC}" dt="2023-11-29T15:52:50.550" v="1099" actId="962"/>
          <ac:picMkLst>
            <pc:docMk/>
            <pc:sldMk cId="1171814585" sldId="5128"/>
            <ac:picMk id="7471" creationId="{D537675E-CEE3-3EB2-A399-E95388E9B45F}"/>
          </ac:picMkLst>
        </pc:picChg>
      </pc:sldChg>
      <pc:sldChg chg="addSp delSp modSp mod ord modClrScheme chgLayout">
        <pc:chgData name="Ward, Reagan" userId="27291eb4-8241-4961-9e69-8c66e34cc5b0" providerId="ADAL" clId="{77499195-4F40-4248-937B-3364FCF3C3CC}" dt="2023-11-29T21:56:46.382" v="1399" actId="20577"/>
        <pc:sldMkLst>
          <pc:docMk/>
          <pc:sldMk cId="557701228" sldId="5139"/>
        </pc:sldMkLst>
        <pc:spChg chg="mod ord">
          <ac:chgData name="Ward, Reagan" userId="27291eb4-8241-4961-9e69-8c66e34cc5b0" providerId="ADAL" clId="{77499195-4F40-4248-937B-3364FCF3C3CC}" dt="2023-11-29T21:56:46.382" v="1399" actId="20577"/>
          <ac:spMkLst>
            <pc:docMk/>
            <pc:sldMk cId="557701228" sldId="5139"/>
            <ac:spMk id="2" creationId="{95E843D4-7C9D-E6E3-A00E-FDBAD7EBCB07}"/>
          </ac:spMkLst>
        </pc:spChg>
        <pc:spChg chg="mod ord">
          <ac:chgData name="Ward, Reagan" userId="27291eb4-8241-4961-9e69-8c66e34cc5b0" providerId="ADAL" clId="{77499195-4F40-4248-937B-3364FCF3C3CC}" dt="2023-11-29T21:56:21.730" v="1389" actId="700"/>
          <ac:spMkLst>
            <pc:docMk/>
            <pc:sldMk cId="557701228" sldId="5139"/>
            <ac:spMk id="4" creationId="{4D32EFD9-364B-E231-9FB4-97350034B394}"/>
          </ac:spMkLst>
        </pc:spChg>
        <pc:spChg chg="mod ord">
          <ac:chgData name="Ward, Reagan" userId="27291eb4-8241-4961-9e69-8c66e34cc5b0" providerId="ADAL" clId="{77499195-4F40-4248-937B-3364FCF3C3CC}" dt="2023-11-29T21:56:21.777" v="1390" actId="27636"/>
          <ac:spMkLst>
            <pc:docMk/>
            <pc:sldMk cId="557701228" sldId="5139"/>
            <ac:spMk id="5" creationId="{D64655E6-9207-5B95-236B-E19FB5A4B3DA}"/>
          </ac:spMkLst>
        </pc:spChg>
        <pc:spChg chg="del mod">
          <ac:chgData name="Ward, Reagan" userId="27291eb4-8241-4961-9e69-8c66e34cc5b0" providerId="ADAL" clId="{77499195-4F40-4248-937B-3364FCF3C3CC}" dt="2023-11-29T21:56:16.982" v="1387" actId="478"/>
          <ac:spMkLst>
            <pc:docMk/>
            <pc:sldMk cId="557701228" sldId="5139"/>
            <ac:spMk id="6" creationId="{EA8E7BD2-93B9-DA5B-F1CC-641056CE11F9}"/>
          </ac:spMkLst>
        </pc:spChg>
        <pc:spChg chg="add del mod">
          <ac:chgData name="Ward, Reagan" userId="27291eb4-8241-4961-9e69-8c66e34cc5b0" providerId="ADAL" clId="{77499195-4F40-4248-937B-3364FCF3C3CC}" dt="2023-11-29T21:56:19.326" v="1388" actId="478"/>
          <ac:spMkLst>
            <pc:docMk/>
            <pc:sldMk cId="557701228" sldId="5139"/>
            <ac:spMk id="7" creationId="{BF1075C1-A139-1D8D-C20B-432DCB604F7D}"/>
          </ac:spMkLst>
        </pc:spChg>
        <pc:spChg chg="mod ord">
          <ac:chgData name="Ward, Reagan" userId="27291eb4-8241-4961-9e69-8c66e34cc5b0" providerId="ADAL" clId="{77499195-4F40-4248-937B-3364FCF3C3CC}" dt="2023-11-29T21:56:21.730" v="1389" actId="700"/>
          <ac:spMkLst>
            <pc:docMk/>
            <pc:sldMk cId="557701228" sldId="5139"/>
            <ac:spMk id="8" creationId="{89CAE05C-CE02-AC68-7074-8DA30C2DAF2C}"/>
          </ac:spMkLst>
        </pc:spChg>
        <pc:spChg chg="mod ord">
          <ac:chgData name="Ward, Reagan" userId="27291eb4-8241-4961-9e69-8c66e34cc5b0" providerId="ADAL" clId="{77499195-4F40-4248-937B-3364FCF3C3CC}" dt="2023-11-29T21:56:21.730" v="1389" actId="700"/>
          <ac:spMkLst>
            <pc:docMk/>
            <pc:sldMk cId="557701228" sldId="5139"/>
            <ac:spMk id="9" creationId="{FD0B1818-FC93-2BA7-0387-8088EE6C1D50}"/>
          </ac:spMkLst>
        </pc:spChg>
      </pc:sldChg>
      <pc:sldChg chg="del">
        <pc:chgData name="Ward, Reagan" userId="27291eb4-8241-4961-9e69-8c66e34cc5b0" providerId="ADAL" clId="{77499195-4F40-4248-937B-3364FCF3C3CC}" dt="2023-11-27T22:02:12.980" v="59" actId="2696"/>
        <pc:sldMkLst>
          <pc:docMk/>
          <pc:sldMk cId="1384079236" sldId="5175"/>
        </pc:sldMkLst>
      </pc:sldChg>
      <pc:sldChg chg="addSp delSp modSp mod modClrScheme chgLayout">
        <pc:chgData name="Ward, Reagan" userId="27291eb4-8241-4961-9e69-8c66e34cc5b0" providerId="ADAL" clId="{77499195-4F40-4248-937B-3364FCF3C3CC}" dt="2023-11-29T15:20:47.169" v="653" actId="6549"/>
        <pc:sldMkLst>
          <pc:docMk/>
          <pc:sldMk cId="3958285954" sldId="5179"/>
        </pc:sldMkLst>
        <pc:spChg chg="add del mod ord">
          <ac:chgData name="Ward, Reagan" userId="27291eb4-8241-4961-9e69-8c66e34cc5b0" providerId="ADAL" clId="{77499195-4F40-4248-937B-3364FCF3C3CC}" dt="2023-11-29T15:19:27.967" v="556" actId="700"/>
          <ac:spMkLst>
            <pc:docMk/>
            <pc:sldMk cId="3958285954" sldId="5179"/>
            <ac:spMk id="2" creationId="{2AF4B624-8BA7-6FD1-E6CE-E697CE520908}"/>
          </ac:spMkLst>
        </pc:spChg>
        <pc:spChg chg="add del mod ord">
          <ac:chgData name="Ward, Reagan" userId="27291eb4-8241-4961-9e69-8c66e34cc5b0" providerId="ADAL" clId="{77499195-4F40-4248-937B-3364FCF3C3CC}" dt="2023-11-29T15:19:27.967" v="556" actId="700"/>
          <ac:spMkLst>
            <pc:docMk/>
            <pc:sldMk cId="3958285954" sldId="5179"/>
            <ac:spMk id="3" creationId="{5A74BE12-7750-2378-196E-6507F1EE3B1C}"/>
          </ac:spMkLst>
        </pc:spChg>
        <pc:spChg chg="mod ord">
          <ac:chgData name="Ward, Reagan" userId="27291eb4-8241-4961-9e69-8c66e34cc5b0" providerId="ADAL" clId="{77499195-4F40-4248-937B-3364FCF3C3CC}" dt="2023-11-29T15:19:30.736" v="557" actId="700"/>
          <ac:spMkLst>
            <pc:docMk/>
            <pc:sldMk cId="3958285954" sldId="5179"/>
            <ac:spMk id="4" creationId="{6B14A653-CC7A-8988-FE35-1125F547FA71}"/>
          </ac:spMkLst>
        </pc:spChg>
        <pc:spChg chg="mod ord">
          <ac:chgData name="Ward, Reagan" userId="27291eb4-8241-4961-9e69-8c66e34cc5b0" providerId="ADAL" clId="{77499195-4F40-4248-937B-3364FCF3C3CC}" dt="2023-11-29T15:20:47.169" v="653" actId="6549"/>
          <ac:spMkLst>
            <pc:docMk/>
            <pc:sldMk cId="3958285954" sldId="5179"/>
            <ac:spMk id="5" creationId="{E36B013D-61D8-04CB-DA8C-1ABFF8E59D4D}"/>
          </ac:spMkLst>
        </pc:spChg>
        <pc:spChg chg="add del mod ord">
          <ac:chgData name="Ward, Reagan" userId="27291eb4-8241-4961-9e69-8c66e34cc5b0" providerId="ADAL" clId="{77499195-4F40-4248-937B-3364FCF3C3CC}" dt="2023-11-29T15:19:27.967" v="556" actId="700"/>
          <ac:spMkLst>
            <pc:docMk/>
            <pc:sldMk cId="3958285954" sldId="5179"/>
            <ac:spMk id="6" creationId="{214572D8-4632-BACA-F0DD-0B9AD563EFFE}"/>
          </ac:spMkLst>
        </pc:spChg>
        <pc:spChg chg="add mod ord">
          <ac:chgData name="Ward, Reagan" userId="27291eb4-8241-4961-9e69-8c66e34cc5b0" providerId="ADAL" clId="{77499195-4F40-4248-937B-3364FCF3C3CC}" dt="2023-11-29T15:19:34.437" v="560"/>
          <ac:spMkLst>
            <pc:docMk/>
            <pc:sldMk cId="3958285954" sldId="5179"/>
            <ac:spMk id="7" creationId="{058294EF-2337-8AC9-9BDB-EBCA47DD741C}"/>
          </ac:spMkLst>
        </pc:spChg>
      </pc:sldChg>
      <pc:sldChg chg="modSp mod">
        <pc:chgData name="Ward, Reagan" userId="27291eb4-8241-4961-9e69-8c66e34cc5b0" providerId="ADAL" clId="{77499195-4F40-4248-937B-3364FCF3C3CC}" dt="2023-11-29T15:45:37.925" v="1026" actId="20577"/>
        <pc:sldMkLst>
          <pc:docMk/>
          <pc:sldMk cId="2315202559" sldId="5180"/>
        </pc:sldMkLst>
        <pc:spChg chg="mod">
          <ac:chgData name="Ward, Reagan" userId="27291eb4-8241-4961-9e69-8c66e34cc5b0" providerId="ADAL" clId="{77499195-4F40-4248-937B-3364FCF3C3CC}" dt="2023-11-29T15:45:37.925" v="1026" actId="20577"/>
          <ac:spMkLst>
            <pc:docMk/>
            <pc:sldMk cId="2315202559" sldId="5180"/>
            <ac:spMk id="5" creationId="{0EF31AB6-F088-C743-2E9B-41E4CE896C67}"/>
          </ac:spMkLst>
        </pc:spChg>
      </pc:sldChg>
      <pc:sldChg chg="addSp delSp modSp mod modClrScheme chgLayout">
        <pc:chgData name="Ward, Reagan" userId="27291eb4-8241-4961-9e69-8c66e34cc5b0" providerId="ADAL" clId="{77499195-4F40-4248-937B-3364FCF3C3CC}" dt="2023-11-29T15:53:40.268" v="1107" actId="962"/>
        <pc:sldMkLst>
          <pc:docMk/>
          <pc:sldMk cId="1509810759" sldId="5181"/>
        </pc:sldMkLst>
        <pc:spChg chg="mod ord">
          <ac:chgData name="Ward, Reagan" userId="27291eb4-8241-4961-9e69-8c66e34cc5b0" providerId="ADAL" clId="{77499195-4F40-4248-937B-3364FCF3C3CC}" dt="2023-11-29T15:27:29.709" v="863" actId="700"/>
          <ac:spMkLst>
            <pc:docMk/>
            <pc:sldMk cId="1509810759" sldId="5181"/>
            <ac:spMk id="2" creationId="{376FAC2A-85E2-503D-0C48-A21D7E04E782}"/>
          </ac:spMkLst>
        </pc:spChg>
        <pc:spChg chg="add del mod ord">
          <ac:chgData name="Ward, Reagan" userId="27291eb4-8241-4961-9e69-8c66e34cc5b0" providerId="ADAL" clId="{77499195-4F40-4248-937B-3364FCF3C3CC}" dt="2023-11-29T15:27:38.276" v="864" actId="478"/>
          <ac:spMkLst>
            <pc:docMk/>
            <pc:sldMk cId="1509810759" sldId="5181"/>
            <ac:spMk id="3" creationId="{61F6C0DF-26D9-65A2-A877-CABE3BDAF5EE}"/>
          </ac:spMkLst>
        </pc:spChg>
        <pc:spChg chg="mod ord">
          <ac:chgData name="Ward, Reagan" userId="27291eb4-8241-4961-9e69-8c66e34cc5b0" providerId="ADAL" clId="{77499195-4F40-4248-937B-3364FCF3C3CC}" dt="2023-11-29T15:53:16.572" v="1101" actId="13244"/>
          <ac:spMkLst>
            <pc:docMk/>
            <pc:sldMk cId="1509810759" sldId="5181"/>
            <ac:spMk id="4" creationId="{E3E76E91-ECAF-F905-3076-F8A12C1D1E78}"/>
          </ac:spMkLst>
        </pc:spChg>
        <pc:spChg chg="add mod ord">
          <ac:chgData name="Ward, Reagan" userId="27291eb4-8241-4961-9e69-8c66e34cc5b0" providerId="ADAL" clId="{77499195-4F40-4248-937B-3364FCF3C3CC}" dt="2023-11-29T15:53:17.692" v="1102" actId="13244"/>
          <ac:spMkLst>
            <pc:docMk/>
            <pc:sldMk cId="1509810759" sldId="5181"/>
            <ac:spMk id="5" creationId="{4DD6E87C-1E10-8110-F8F5-4351CD8F9A57}"/>
          </ac:spMkLst>
        </pc:spChg>
        <pc:spChg chg="add mod ord">
          <ac:chgData name="Ward, Reagan" userId="27291eb4-8241-4961-9e69-8c66e34cc5b0" providerId="ADAL" clId="{77499195-4F40-4248-937B-3364FCF3C3CC}" dt="2023-11-29T15:53:19.111" v="1103" actId="13244"/>
          <ac:spMkLst>
            <pc:docMk/>
            <pc:sldMk cId="1509810759" sldId="5181"/>
            <ac:spMk id="8" creationId="{94FD1037-B457-7E24-DF52-0EB02A555E64}"/>
          </ac:spMkLst>
        </pc:spChg>
        <pc:spChg chg="ord">
          <ac:chgData name="Ward, Reagan" userId="27291eb4-8241-4961-9e69-8c66e34cc5b0" providerId="ADAL" clId="{77499195-4F40-4248-937B-3364FCF3C3CC}" dt="2023-11-29T15:53:25.127" v="1104" actId="13244"/>
          <ac:spMkLst>
            <pc:docMk/>
            <pc:sldMk cId="1509810759" sldId="5181"/>
            <ac:spMk id="10" creationId="{7691A35C-AA38-32C8-FA97-5D4C04EB16C2}"/>
          </ac:spMkLst>
        </pc:spChg>
        <pc:spChg chg="ord">
          <ac:chgData name="Ward, Reagan" userId="27291eb4-8241-4961-9e69-8c66e34cc5b0" providerId="ADAL" clId="{77499195-4F40-4248-937B-3364FCF3C3CC}" dt="2023-11-29T15:53:30.108" v="1105" actId="13244"/>
          <ac:spMkLst>
            <pc:docMk/>
            <pc:sldMk cId="1509810759" sldId="5181"/>
            <ac:spMk id="11" creationId="{5DBE314E-8403-AE5F-2CFB-397CC01C864A}"/>
          </ac:spMkLst>
        </pc:spChg>
        <pc:picChg chg="mod">
          <ac:chgData name="Ward, Reagan" userId="27291eb4-8241-4961-9e69-8c66e34cc5b0" providerId="ADAL" clId="{77499195-4F40-4248-937B-3364FCF3C3CC}" dt="2023-11-29T15:53:40.268" v="1107" actId="962"/>
          <ac:picMkLst>
            <pc:docMk/>
            <pc:sldMk cId="1509810759" sldId="5181"/>
            <ac:picMk id="6" creationId="{4474D3AC-EE15-6FA0-CDC2-E2152A614E97}"/>
          </ac:picMkLst>
        </pc:picChg>
        <pc:picChg chg="mod">
          <ac:chgData name="Ward, Reagan" userId="27291eb4-8241-4961-9e69-8c66e34cc5b0" providerId="ADAL" clId="{77499195-4F40-4248-937B-3364FCF3C3CC}" dt="2023-11-29T15:53:33.234" v="1106" actId="962"/>
          <ac:picMkLst>
            <pc:docMk/>
            <pc:sldMk cId="1509810759" sldId="5181"/>
            <ac:picMk id="7" creationId="{0A9D0D7A-FCDD-B78A-03D6-3FEE9005DFDE}"/>
          </ac:picMkLst>
        </pc:picChg>
      </pc:sldChg>
      <pc:sldChg chg="del">
        <pc:chgData name="Ward, Reagan" userId="27291eb4-8241-4961-9e69-8c66e34cc5b0" providerId="ADAL" clId="{77499195-4F40-4248-937B-3364FCF3C3CC}" dt="2023-11-28T23:17:16.984" v="387" actId="47"/>
        <pc:sldMkLst>
          <pc:docMk/>
          <pc:sldMk cId="3987200273" sldId="5182"/>
        </pc:sldMkLst>
      </pc:sldChg>
      <pc:sldChg chg="del">
        <pc:chgData name="Ward, Reagan" userId="27291eb4-8241-4961-9e69-8c66e34cc5b0" providerId="ADAL" clId="{77499195-4F40-4248-937B-3364FCF3C3CC}" dt="2023-11-28T23:17:16.984" v="387" actId="47"/>
        <pc:sldMkLst>
          <pc:docMk/>
          <pc:sldMk cId="95310416" sldId="5184"/>
        </pc:sldMkLst>
      </pc:sldChg>
      <pc:sldChg chg="del">
        <pc:chgData name="Ward, Reagan" userId="27291eb4-8241-4961-9e69-8c66e34cc5b0" providerId="ADAL" clId="{77499195-4F40-4248-937B-3364FCF3C3CC}" dt="2023-11-28T23:17:16.984" v="387" actId="47"/>
        <pc:sldMkLst>
          <pc:docMk/>
          <pc:sldMk cId="1726900603" sldId="5188"/>
        </pc:sldMkLst>
      </pc:sldChg>
      <pc:sldChg chg="addSp delSp modSp mod modClrScheme chgLayout">
        <pc:chgData name="Ward, Reagan" userId="27291eb4-8241-4961-9e69-8c66e34cc5b0" providerId="ADAL" clId="{77499195-4F40-4248-937B-3364FCF3C3CC}" dt="2023-11-29T15:29:06.996" v="936" actId="6264"/>
        <pc:sldMkLst>
          <pc:docMk/>
          <pc:sldMk cId="2657396992" sldId="5192"/>
        </pc:sldMkLst>
        <pc:spChg chg="add mod ord">
          <ac:chgData name="Ward, Reagan" userId="27291eb4-8241-4961-9e69-8c66e34cc5b0" providerId="ADAL" clId="{77499195-4F40-4248-937B-3364FCF3C3CC}" dt="2023-11-29T15:29:06.996" v="936" actId="6264"/>
          <ac:spMkLst>
            <pc:docMk/>
            <pc:sldMk cId="2657396992" sldId="5192"/>
            <ac:spMk id="2" creationId="{6F9E9982-A13F-8784-24F9-AE2201D35B3E}"/>
          </ac:spMkLst>
        </pc:spChg>
        <pc:spChg chg="add del mod">
          <ac:chgData name="Ward, Reagan" userId="27291eb4-8241-4961-9e69-8c66e34cc5b0" providerId="ADAL" clId="{77499195-4F40-4248-937B-3364FCF3C3CC}" dt="2023-11-29T15:28:54.127" v="931" actId="6264"/>
          <ac:spMkLst>
            <pc:docMk/>
            <pc:sldMk cId="2657396992" sldId="5192"/>
            <ac:spMk id="3" creationId="{032DC132-F7B1-4C14-D1BE-3FB6F9F893EA}"/>
          </ac:spMkLst>
        </pc:spChg>
        <pc:spChg chg="mod ord">
          <ac:chgData name="Ward, Reagan" userId="27291eb4-8241-4961-9e69-8c66e34cc5b0" providerId="ADAL" clId="{77499195-4F40-4248-937B-3364FCF3C3CC}" dt="2023-11-29T15:29:06.996" v="936" actId="6264"/>
          <ac:spMkLst>
            <pc:docMk/>
            <pc:sldMk cId="2657396992" sldId="5192"/>
            <ac:spMk id="4" creationId="{4F2D8FFF-2276-4BC2-A0D1-08249675F4F8}"/>
          </ac:spMkLst>
        </pc:spChg>
        <pc:spChg chg="mod ord">
          <ac:chgData name="Ward, Reagan" userId="27291eb4-8241-4961-9e69-8c66e34cc5b0" providerId="ADAL" clId="{77499195-4F40-4248-937B-3364FCF3C3CC}" dt="2023-11-29T15:29:06.996" v="936" actId="6264"/>
          <ac:spMkLst>
            <pc:docMk/>
            <pc:sldMk cId="2657396992" sldId="5192"/>
            <ac:spMk id="5" creationId="{E7F43B61-F9C5-4B6F-8A69-1866C42E52D1}"/>
          </ac:spMkLst>
        </pc:spChg>
        <pc:spChg chg="add del mod">
          <ac:chgData name="Ward, Reagan" userId="27291eb4-8241-4961-9e69-8c66e34cc5b0" providerId="ADAL" clId="{77499195-4F40-4248-937B-3364FCF3C3CC}" dt="2023-11-29T15:28:54.127" v="931" actId="6264"/>
          <ac:spMkLst>
            <pc:docMk/>
            <pc:sldMk cId="2657396992" sldId="5192"/>
            <ac:spMk id="6" creationId="{8D35B51C-FAC3-9C55-B671-920127B60962}"/>
          </ac:spMkLst>
        </pc:spChg>
        <pc:spChg chg="add del mod">
          <ac:chgData name="Ward, Reagan" userId="27291eb4-8241-4961-9e69-8c66e34cc5b0" providerId="ADAL" clId="{77499195-4F40-4248-937B-3364FCF3C3CC}" dt="2023-11-29T15:28:54.127" v="931" actId="6264"/>
          <ac:spMkLst>
            <pc:docMk/>
            <pc:sldMk cId="2657396992" sldId="5192"/>
            <ac:spMk id="7" creationId="{4C93DDC1-665F-405E-498C-A8B43464DE56}"/>
          </ac:spMkLst>
        </pc:spChg>
        <pc:spChg chg="add del mod">
          <ac:chgData name="Ward, Reagan" userId="27291eb4-8241-4961-9e69-8c66e34cc5b0" providerId="ADAL" clId="{77499195-4F40-4248-937B-3364FCF3C3CC}" dt="2023-11-29T15:29:06.996" v="936" actId="6264"/>
          <ac:spMkLst>
            <pc:docMk/>
            <pc:sldMk cId="2657396992" sldId="5192"/>
            <ac:spMk id="8" creationId="{0514B876-6FAC-6FC6-2493-DA825C08438F}"/>
          </ac:spMkLst>
        </pc:spChg>
        <pc:spChg chg="add del mod">
          <ac:chgData name="Ward, Reagan" userId="27291eb4-8241-4961-9e69-8c66e34cc5b0" providerId="ADAL" clId="{77499195-4F40-4248-937B-3364FCF3C3CC}" dt="2023-11-29T15:29:06.996" v="936" actId="6264"/>
          <ac:spMkLst>
            <pc:docMk/>
            <pc:sldMk cId="2657396992" sldId="5192"/>
            <ac:spMk id="9" creationId="{5B2CD344-37B2-E14E-F448-E781629E6B20}"/>
          </ac:spMkLst>
        </pc:spChg>
        <pc:spChg chg="add del mod">
          <ac:chgData name="Ward, Reagan" userId="27291eb4-8241-4961-9e69-8c66e34cc5b0" providerId="ADAL" clId="{77499195-4F40-4248-937B-3364FCF3C3CC}" dt="2023-11-29T15:29:06.996" v="936" actId="6264"/>
          <ac:spMkLst>
            <pc:docMk/>
            <pc:sldMk cId="2657396992" sldId="5192"/>
            <ac:spMk id="10" creationId="{0E0AF768-2149-FDCE-9668-F328936B94F9}"/>
          </ac:spMkLst>
        </pc:spChg>
      </pc:sldChg>
      <pc:sldChg chg="addSp delSp modSp mod modClrScheme chgLayout">
        <pc:chgData name="Ward, Reagan" userId="27291eb4-8241-4961-9e69-8c66e34cc5b0" providerId="ADAL" clId="{77499195-4F40-4248-937B-3364FCF3C3CC}" dt="2023-11-29T15:54:27.425" v="1111" actId="13244"/>
        <pc:sldMkLst>
          <pc:docMk/>
          <pc:sldMk cId="2996005" sldId="5193"/>
        </pc:sldMkLst>
        <pc:spChg chg="mod ord">
          <ac:chgData name="Ward, Reagan" userId="27291eb4-8241-4961-9e69-8c66e34cc5b0" providerId="ADAL" clId="{77499195-4F40-4248-937B-3364FCF3C3CC}" dt="2023-11-29T15:21:59.617" v="705" actId="700"/>
          <ac:spMkLst>
            <pc:docMk/>
            <pc:sldMk cId="2996005" sldId="5193"/>
            <ac:spMk id="2" creationId="{00000000-0000-0000-0000-000000000000}"/>
          </ac:spMkLst>
        </pc:spChg>
        <pc:spChg chg="mod ord">
          <ac:chgData name="Ward, Reagan" userId="27291eb4-8241-4961-9e69-8c66e34cc5b0" providerId="ADAL" clId="{77499195-4F40-4248-937B-3364FCF3C3CC}" dt="2023-11-29T15:21:59.617" v="705" actId="700"/>
          <ac:spMkLst>
            <pc:docMk/>
            <pc:sldMk cId="2996005" sldId="5193"/>
            <ac:spMk id="3" creationId="{00000000-0000-0000-0000-000000000000}"/>
          </ac:spMkLst>
        </pc:spChg>
        <pc:spChg chg="mod ord">
          <ac:chgData name="Ward, Reagan" userId="27291eb4-8241-4961-9e69-8c66e34cc5b0" providerId="ADAL" clId="{77499195-4F40-4248-937B-3364FCF3C3CC}" dt="2023-11-29T15:21:59.617" v="705" actId="700"/>
          <ac:spMkLst>
            <pc:docMk/>
            <pc:sldMk cId="2996005" sldId="5193"/>
            <ac:spMk id="4" creationId="{00000000-0000-0000-0000-000000000000}"/>
          </ac:spMkLst>
        </pc:spChg>
        <pc:spChg chg="add del mod ord">
          <ac:chgData name="Ward, Reagan" userId="27291eb4-8241-4961-9e69-8c66e34cc5b0" providerId="ADAL" clId="{77499195-4F40-4248-937B-3364FCF3C3CC}" dt="2023-11-29T15:22:53.918" v="778"/>
          <ac:spMkLst>
            <pc:docMk/>
            <pc:sldMk cId="2996005" sldId="5193"/>
            <ac:spMk id="5" creationId="{756AE501-DFC4-C966-0945-4A60ECCD2D53}"/>
          </ac:spMkLst>
        </pc:spChg>
        <pc:spChg chg="add del mod ord">
          <ac:chgData name="Ward, Reagan" userId="27291eb4-8241-4961-9e69-8c66e34cc5b0" providerId="ADAL" clId="{77499195-4F40-4248-937B-3364FCF3C3CC}" dt="2023-11-29T15:22:42.758" v="776"/>
          <ac:spMkLst>
            <pc:docMk/>
            <pc:sldMk cId="2996005" sldId="5193"/>
            <ac:spMk id="6" creationId="{FAE4AD71-A3F9-3C71-5BCA-A3DD1B936054}"/>
          </ac:spMkLst>
        </pc:spChg>
        <pc:spChg chg="add mod ord">
          <ac:chgData name="Ward, Reagan" userId="27291eb4-8241-4961-9e69-8c66e34cc5b0" providerId="ADAL" clId="{77499195-4F40-4248-937B-3364FCF3C3CC}" dt="2023-11-29T15:54:27.425" v="1111" actId="13244"/>
          <ac:spMkLst>
            <pc:docMk/>
            <pc:sldMk cId="2996005" sldId="5193"/>
            <ac:spMk id="7" creationId="{78FF0212-6DC3-5628-8BE7-A00617ED488A}"/>
          </ac:spMkLst>
        </pc:spChg>
        <pc:spChg chg="add mod">
          <ac:chgData name="Ward, Reagan" userId="27291eb4-8241-4961-9e69-8c66e34cc5b0" providerId="ADAL" clId="{77499195-4F40-4248-937B-3364FCF3C3CC}" dt="2023-11-29T15:22:53.918" v="778"/>
          <ac:spMkLst>
            <pc:docMk/>
            <pc:sldMk cId="2996005" sldId="5193"/>
            <ac:spMk id="8" creationId="{343C0574-EED4-463C-EA23-DD46D3087963}"/>
          </ac:spMkLst>
        </pc:spChg>
      </pc:sldChg>
      <pc:sldChg chg="addSp delSp modSp mod modClrScheme chgLayout">
        <pc:chgData name="Ward, Reagan" userId="27291eb4-8241-4961-9e69-8c66e34cc5b0" providerId="ADAL" clId="{77499195-4F40-4248-937B-3364FCF3C3CC}" dt="2023-11-29T15:54:37.228" v="1113" actId="13244"/>
        <pc:sldMkLst>
          <pc:docMk/>
          <pc:sldMk cId="386243125" sldId="5194"/>
        </pc:sldMkLst>
        <pc:spChg chg="mod ord">
          <ac:chgData name="Ward, Reagan" userId="27291eb4-8241-4961-9e69-8c66e34cc5b0" providerId="ADAL" clId="{77499195-4F40-4248-937B-3364FCF3C3CC}" dt="2023-11-29T15:21:55.309" v="703" actId="700"/>
          <ac:spMkLst>
            <pc:docMk/>
            <pc:sldMk cId="386243125" sldId="5194"/>
            <ac:spMk id="2" creationId="{2B3C296C-AFE5-4393-0180-285F6AD7A66D}"/>
          </ac:spMkLst>
        </pc:spChg>
        <pc:spChg chg="mod ord">
          <ac:chgData name="Ward, Reagan" userId="27291eb4-8241-4961-9e69-8c66e34cc5b0" providerId="ADAL" clId="{77499195-4F40-4248-937B-3364FCF3C3CC}" dt="2023-11-29T15:21:55.358" v="704" actId="27636"/>
          <ac:spMkLst>
            <pc:docMk/>
            <pc:sldMk cId="386243125" sldId="5194"/>
            <ac:spMk id="3" creationId="{1A5AC7F8-5594-DA40-2FAE-9FAE112E382B}"/>
          </ac:spMkLst>
        </pc:spChg>
        <pc:spChg chg="add del mod ord">
          <ac:chgData name="Ward, Reagan" userId="27291eb4-8241-4961-9e69-8c66e34cc5b0" providerId="ADAL" clId="{77499195-4F40-4248-937B-3364FCF3C3CC}" dt="2023-11-29T15:22:47.484" v="777"/>
          <ac:spMkLst>
            <pc:docMk/>
            <pc:sldMk cId="386243125" sldId="5194"/>
            <ac:spMk id="4" creationId="{F5009148-5445-F236-F2D2-E741FC65E69D}"/>
          </ac:spMkLst>
        </pc:spChg>
        <pc:spChg chg="add del mod ord">
          <ac:chgData name="Ward, Reagan" userId="27291eb4-8241-4961-9e69-8c66e34cc5b0" providerId="ADAL" clId="{77499195-4F40-4248-937B-3364FCF3C3CC}" dt="2023-11-29T15:22:40.309" v="775"/>
          <ac:spMkLst>
            <pc:docMk/>
            <pc:sldMk cId="386243125" sldId="5194"/>
            <ac:spMk id="5" creationId="{87F3112C-9152-80AF-6C47-E33A97BB5D01}"/>
          </ac:spMkLst>
        </pc:spChg>
        <pc:spChg chg="add mod ord">
          <ac:chgData name="Ward, Reagan" userId="27291eb4-8241-4961-9e69-8c66e34cc5b0" providerId="ADAL" clId="{77499195-4F40-4248-937B-3364FCF3C3CC}" dt="2023-11-29T15:54:37.228" v="1113" actId="13244"/>
          <ac:spMkLst>
            <pc:docMk/>
            <pc:sldMk cId="386243125" sldId="5194"/>
            <ac:spMk id="6" creationId="{C536506C-2865-6839-866C-60B0F7DDB5BF}"/>
          </ac:spMkLst>
        </pc:spChg>
        <pc:spChg chg="add mod">
          <ac:chgData name="Ward, Reagan" userId="27291eb4-8241-4961-9e69-8c66e34cc5b0" providerId="ADAL" clId="{77499195-4F40-4248-937B-3364FCF3C3CC}" dt="2023-11-29T15:22:47.484" v="777"/>
          <ac:spMkLst>
            <pc:docMk/>
            <pc:sldMk cId="386243125" sldId="5194"/>
            <ac:spMk id="7" creationId="{E4A847D1-9940-9536-49C4-8B7151942CCC}"/>
          </ac:spMkLst>
        </pc:spChg>
        <pc:spChg chg="ord">
          <ac:chgData name="Ward, Reagan" userId="27291eb4-8241-4961-9e69-8c66e34cc5b0" providerId="ADAL" clId="{77499195-4F40-4248-937B-3364FCF3C3CC}" dt="2023-11-29T15:54:35.579" v="1112" actId="13244"/>
          <ac:spMkLst>
            <pc:docMk/>
            <pc:sldMk cId="386243125" sldId="5194"/>
            <ac:spMk id="8" creationId="{1114BD76-D0D9-F945-F31C-C6FBB469343F}"/>
          </ac:spMkLst>
        </pc:spChg>
      </pc:sldChg>
      <pc:sldChg chg="addSp modSp mod modClrScheme chgLayout">
        <pc:chgData name="Ward, Reagan" userId="27291eb4-8241-4961-9e69-8c66e34cc5b0" providerId="ADAL" clId="{77499195-4F40-4248-937B-3364FCF3C3CC}" dt="2023-11-29T15:22:34.452" v="774" actId="207"/>
        <pc:sldMkLst>
          <pc:docMk/>
          <pc:sldMk cId="350104989" sldId="5195"/>
        </pc:sldMkLst>
        <pc:spChg chg="mod ord">
          <ac:chgData name="Ward, Reagan" userId="27291eb4-8241-4961-9e69-8c66e34cc5b0" providerId="ADAL" clId="{77499195-4F40-4248-937B-3364FCF3C3CC}" dt="2023-11-29T15:21:50.908" v="702" actId="700"/>
          <ac:spMkLst>
            <pc:docMk/>
            <pc:sldMk cId="350104989" sldId="5195"/>
            <ac:spMk id="2" creationId="{00000000-0000-0000-0000-000000000000}"/>
          </ac:spMkLst>
        </pc:spChg>
        <pc:spChg chg="mod ord">
          <ac:chgData name="Ward, Reagan" userId="27291eb4-8241-4961-9e69-8c66e34cc5b0" providerId="ADAL" clId="{77499195-4F40-4248-937B-3364FCF3C3CC}" dt="2023-11-29T15:21:50.908" v="702" actId="700"/>
          <ac:spMkLst>
            <pc:docMk/>
            <pc:sldMk cId="350104989" sldId="5195"/>
            <ac:spMk id="3" creationId="{00000000-0000-0000-0000-000000000000}"/>
          </ac:spMkLst>
        </pc:spChg>
        <pc:spChg chg="mod ord">
          <ac:chgData name="Ward, Reagan" userId="27291eb4-8241-4961-9e69-8c66e34cc5b0" providerId="ADAL" clId="{77499195-4F40-4248-937B-3364FCF3C3CC}" dt="2023-11-29T15:21:50.908" v="702" actId="700"/>
          <ac:spMkLst>
            <pc:docMk/>
            <pc:sldMk cId="350104989" sldId="5195"/>
            <ac:spMk id="4" creationId="{00000000-0000-0000-0000-000000000000}"/>
          </ac:spMkLst>
        </pc:spChg>
        <pc:spChg chg="add mod ord">
          <ac:chgData name="Ward, Reagan" userId="27291eb4-8241-4961-9e69-8c66e34cc5b0" providerId="ADAL" clId="{77499195-4F40-4248-937B-3364FCF3C3CC}" dt="2023-11-29T15:22:25.018" v="772" actId="20577"/>
          <ac:spMkLst>
            <pc:docMk/>
            <pc:sldMk cId="350104989" sldId="5195"/>
            <ac:spMk id="5" creationId="{47FD4DCF-1098-5710-970A-F056920A4B61}"/>
          </ac:spMkLst>
        </pc:spChg>
        <pc:spChg chg="add mod ord">
          <ac:chgData name="Ward, Reagan" userId="27291eb4-8241-4961-9e69-8c66e34cc5b0" providerId="ADAL" clId="{77499195-4F40-4248-937B-3364FCF3C3CC}" dt="2023-11-29T15:22:34.452" v="774" actId="207"/>
          <ac:spMkLst>
            <pc:docMk/>
            <pc:sldMk cId="350104989" sldId="5195"/>
            <ac:spMk id="6" creationId="{0FFAA54D-16A5-CD02-0F9B-6343A8E7CC97}"/>
          </ac:spMkLst>
        </pc:spChg>
      </pc:sldChg>
      <pc:sldChg chg="addSp modSp mod modClrScheme chgLayout">
        <pc:chgData name="Ward, Reagan" userId="27291eb4-8241-4961-9e69-8c66e34cc5b0" providerId="ADAL" clId="{77499195-4F40-4248-937B-3364FCF3C3CC}" dt="2023-11-29T15:21:22.579" v="699" actId="403"/>
        <pc:sldMkLst>
          <pc:docMk/>
          <pc:sldMk cId="1563938905" sldId="5196"/>
        </pc:sldMkLst>
        <pc:spChg chg="add mod ord">
          <ac:chgData name="Ward, Reagan" userId="27291eb4-8241-4961-9e69-8c66e34cc5b0" providerId="ADAL" clId="{77499195-4F40-4248-937B-3364FCF3C3CC}" dt="2023-11-29T15:21:22.579" v="699" actId="403"/>
          <ac:spMkLst>
            <pc:docMk/>
            <pc:sldMk cId="1563938905" sldId="5196"/>
            <ac:spMk id="2" creationId="{0D762B43-7406-4B1A-BD0E-8546E532E144}"/>
          </ac:spMkLst>
        </pc:spChg>
        <pc:spChg chg="mod ord">
          <ac:chgData name="Ward, Reagan" userId="27291eb4-8241-4961-9e69-8c66e34cc5b0" providerId="ADAL" clId="{77499195-4F40-4248-937B-3364FCF3C3CC}" dt="2023-11-29T15:21:02.375" v="654" actId="700"/>
          <ac:spMkLst>
            <pc:docMk/>
            <pc:sldMk cId="1563938905" sldId="5196"/>
            <ac:spMk id="4" creationId="{DB097C3A-9386-4D6F-A1F1-C13BA1654EE1}"/>
          </ac:spMkLst>
        </pc:spChg>
        <pc:spChg chg="mod ord">
          <ac:chgData name="Ward, Reagan" userId="27291eb4-8241-4961-9e69-8c66e34cc5b0" providerId="ADAL" clId="{77499195-4F40-4248-937B-3364FCF3C3CC}" dt="2023-11-29T15:21:15.164" v="696" actId="20577"/>
          <ac:spMkLst>
            <pc:docMk/>
            <pc:sldMk cId="1563938905" sldId="5196"/>
            <ac:spMk id="5" creationId="{7BA0CB66-1F54-4ACD-B2C2-0A1C2E1BA48F}"/>
          </ac:spMkLst>
        </pc:spChg>
      </pc:sldChg>
      <pc:sldChg chg="addSp delSp modSp mod">
        <pc:chgData name="Ward, Reagan" userId="27291eb4-8241-4961-9e69-8c66e34cc5b0" providerId="ADAL" clId="{77499195-4F40-4248-937B-3364FCF3C3CC}" dt="2023-11-29T15:54:09.909" v="1110" actId="13244"/>
        <pc:sldMkLst>
          <pc:docMk/>
          <pc:sldMk cId="2608660500" sldId="5197"/>
        </pc:sldMkLst>
        <pc:spChg chg="ord">
          <ac:chgData name="Ward, Reagan" userId="27291eb4-8241-4961-9e69-8c66e34cc5b0" providerId="ADAL" clId="{77499195-4F40-4248-937B-3364FCF3C3CC}" dt="2023-11-29T15:54:09.909" v="1110" actId="13244"/>
          <ac:spMkLst>
            <pc:docMk/>
            <pc:sldMk cId="2608660500" sldId="5197"/>
            <ac:spMk id="4" creationId="{D47E7B08-0E98-2B11-2740-567700289F9A}"/>
          </ac:spMkLst>
        </pc:spChg>
        <pc:spChg chg="del">
          <ac:chgData name="Ward, Reagan" userId="27291eb4-8241-4961-9e69-8c66e34cc5b0" providerId="ADAL" clId="{77499195-4F40-4248-937B-3364FCF3C3CC}" dt="2023-11-29T15:26:08.758" v="828" actId="478"/>
          <ac:spMkLst>
            <pc:docMk/>
            <pc:sldMk cId="2608660500" sldId="5197"/>
            <ac:spMk id="5" creationId="{E6DEF753-4998-0E5E-8E4C-5C4D9A1F2244}"/>
          </ac:spMkLst>
        </pc:spChg>
        <pc:spChg chg="del">
          <ac:chgData name="Ward, Reagan" userId="27291eb4-8241-4961-9e69-8c66e34cc5b0" providerId="ADAL" clId="{77499195-4F40-4248-937B-3364FCF3C3CC}" dt="2023-11-29T15:26:08.758" v="828" actId="478"/>
          <ac:spMkLst>
            <pc:docMk/>
            <pc:sldMk cId="2608660500" sldId="5197"/>
            <ac:spMk id="6" creationId="{21DF09CF-50A0-9033-96FE-9A2A5BF2A637}"/>
          </ac:spMkLst>
        </pc:spChg>
        <pc:spChg chg="add del mod">
          <ac:chgData name="Ward, Reagan" userId="27291eb4-8241-4961-9e69-8c66e34cc5b0" providerId="ADAL" clId="{77499195-4F40-4248-937B-3364FCF3C3CC}" dt="2023-11-29T15:26:22.382" v="832"/>
          <ac:spMkLst>
            <pc:docMk/>
            <pc:sldMk cId="2608660500" sldId="5197"/>
            <ac:spMk id="7" creationId="{8618CAAB-35EC-61C5-D6F2-CCC46C7BD383}"/>
          </ac:spMkLst>
        </pc:spChg>
        <pc:spChg chg="add del mod">
          <ac:chgData name="Ward, Reagan" userId="27291eb4-8241-4961-9e69-8c66e34cc5b0" providerId="ADAL" clId="{77499195-4F40-4248-937B-3364FCF3C3CC}" dt="2023-11-29T15:26:18.180" v="831"/>
          <ac:spMkLst>
            <pc:docMk/>
            <pc:sldMk cId="2608660500" sldId="5197"/>
            <ac:spMk id="12" creationId="{855FC011-81A1-138D-6E71-B1DAD93D51F7}"/>
          </ac:spMkLst>
        </pc:spChg>
        <pc:spChg chg="add del mod">
          <ac:chgData name="Ward, Reagan" userId="27291eb4-8241-4961-9e69-8c66e34cc5b0" providerId="ADAL" clId="{77499195-4F40-4248-937B-3364FCF3C3CC}" dt="2023-11-29T15:26:12.598" v="830"/>
          <ac:spMkLst>
            <pc:docMk/>
            <pc:sldMk cId="2608660500" sldId="5197"/>
            <ac:spMk id="13" creationId="{1F099A45-0868-24F1-CC44-857083D2C619}"/>
          </ac:spMkLst>
        </pc:spChg>
        <pc:spChg chg="add del mod">
          <ac:chgData name="Ward, Reagan" userId="27291eb4-8241-4961-9e69-8c66e34cc5b0" providerId="ADAL" clId="{77499195-4F40-4248-937B-3364FCF3C3CC}" dt="2023-11-29T15:26:12.598" v="830"/>
          <ac:spMkLst>
            <pc:docMk/>
            <pc:sldMk cId="2608660500" sldId="5197"/>
            <ac:spMk id="14" creationId="{8D3F5D3D-43B6-2366-9EB3-828F0FEB9E89}"/>
          </ac:spMkLst>
        </pc:spChg>
        <pc:spChg chg="add mod">
          <ac:chgData name="Ward, Reagan" userId="27291eb4-8241-4961-9e69-8c66e34cc5b0" providerId="ADAL" clId="{77499195-4F40-4248-937B-3364FCF3C3CC}" dt="2023-11-29T15:26:18.180" v="831"/>
          <ac:spMkLst>
            <pc:docMk/>
            <pc:sldMk cId="2608660500" sldId="5197"/>
            <ac:spMk id="15" creationId="{95F909D7-4F8C-4F44-D83D-3F2C4408B15D}"/>
          </ac:spMkLst>
        </pc:spChg>
        <pc:spChg chg="add mod">
          <ac:chgData name="Ward, Reagan" userId="27291eb4-8241-4961-9e69-8c66e34cc5b0" providerId="ADAL" clId="{77499195-4F40-4248-937B-3364FCF3C3CC}" dt="2023-11-29T15:26:22.382" v="832"/>
          <ac:spMkLst>
            <pc:docMk/>
            <pc:sldMk cId="2608660500" sldId="5197"/>
            <ac:spMk id="16" creationId="{2F9C1E40-6E9A-CA05-E9AB-AFCFFFE391D6}"/>
          </ac:spMkLst>
        </pc:spChg>
      </pc:sldChg>
      <pc:sldChg chg="addSp modSp mod modClrScheme chgLayout">
        <pc:chgData name="Ward, Reagan" userId="27291eb4-8241-4961-9e69-8c66e34cc5b0" providerId="ADAL" clId="{77499195-4F40-4248-937B-3364FCF3C3CC}" dt="2023-11-29T15:20:37.875" v="627" actId="6549"/>
        <pc:sldMkLst>
          <pc:docMk/>
          <pc:sldMk cId="4018750982" sldId="5200"/>
        </pc:sldMkLst>
        <pc:spChg chg="add mod ord">
          <ac:chgData name="Ward, Reagan" userId="27291eb4-8241-4961-9e69-8c66e34cc5b0" providerId="ADAL" clId="{77499195-4F40-4248-937B-3364FCF3C3CC}" dt="2023-11-29T15:19:04.304" v="495"/>
          <ac:spMkLst>
            <pc:docMk/>
            <pc:sldMk cId="4018750982" sldId="5200"/>
            <ac:spMk id="2" creationId="{A4D616DD-B56F-3422-B603-E2C403F7AA04}"/>
          </ac:spMkLst>
        </pc:spChg>
        <pc:spChg chg="mod ord">
          <ac:chgData name="Ward, Reagan" userId="27291eb4-8241-4961-9e69-8c66e34cc5b0" providerId="ADAL" clId="{77499195-4F40-4248-937B-3364FCF3C3CC}" dt="2023-11-29T15:18:59.292" v="492" actId="700"/>
          <ac:spMkLst>
            <pc:docMk/>
            <pc:sldMk cId="4018750982" sldId="5200"/>
            <ac:spMk id="4" creationId="{6B14A653-CC7A-8988-FE35-1125F547FA71}"/>
          </ac:spMkLst>
        </pc:spChg>
        <pc:spChg chg="mod ord">
          <ac:chgData name="Ward, Reagan" userId="27291eb4-8241-4961-9e69-8c66e34cc5b0" providerId="ADAL" clId="{77499195-4F40-4248-937B-3364FCF3C3CC}" dt="2023-11-29T15:20:37.875" v="627" actId="6549"/>
          <ac:spMkLst>
            <pc:docMk/>
            <pc:sldMk cId="4018750982" sldId="5200"/>
            <ac:spMk id="5" creationId="{E36B013D-61D8-04CB-DA8C-1ABFF8E59D4D}"/>
          </ac:spMkLst>
        </pc:spChg>
      </pc:sldChg>
      <pc:sldChg chg="addSp delSp modSp mod modClrScheme modShow chgLayout">
        <pc:chgData name="Ward, Reagan" userId="27291eb4-8241-4961-9e69-8c66e34cc5b0" providerId="ADAL" clId="{77499195-4F40-4248-937B-3364FCF3C3CC}" dt="2023-11-30T13:48:50.350" v="1941" actId="962"/>
        <pc:sldMkLst>
          <pc:docMk/>
          <pc:sldMk cId="1667568664" sldId="5201"/>
        </pc:sldMkLst>
        <pc:spChg chg="mod ord">
          <ac:chgData name="Ward, Reagan" userId="27291eb4-8241-4961-9e69-8c66e34cc5b0" providerId="ADAL" clId="{77499195-4F40-4248-937B-3364FCF3C3CC}" dt="2023-11-29T15:26:52.768" v="833" actId="700"/>
          <ac:spMkLst>
            <pc:docMk/>
            <pc:sldMk cId="1667568664" sldId="5201"/>
            <ac:spMk id="2" creationId="{376FAC2A-85E2-503D-0C48-A21D7E04E782}"/>
          </ac:spMkLst>
        </pc:spChg>
        <pc:spChg chg="mod ord">
          <ac:chgData name="Ward, Reagan" userId="27291eb4-8241-4961-9e69-8c66e34cc5b0" providerId="ADAL" clId="{77499195-4F40-4248-937B-3364FCF3C3CC}" dt="2023-11-29T15:26:52.768" v="833" actId="700"/>
          <ac:spMkLst>
            <pc:docMk/>
            <pc:sldMk cId="1667568664" sldId="5201"/>
            <ac:spMk id="4" creationId="{E3E76E91-ECAF-F905-3076-F8A12C1D1E78}"/>
          </ac:spMkLst>
        </pc:spChg>
        <pc:spChg chg="del">
          <ac:chgData name="Ward, Reagan" userId="27291eb4-8241-4961-9e69-8c66e34cc5b0" providerId="ADAL" clId="{77499195-4F40-4248-937B-3364FCF3C3CC}" dt="2023-11-29T15:27:10.078" v="861" actId="478"/>
          <ac:spMkLst>
            <pc:docMk/>
            <pc:sldMk cId="1667568664" sldId="5201"/>
            <ac:spMk id="5" creationId="{F6340C9C-41CC-FFEA-CB97-B0F81F80DFF5}"/>
          </ac:spMkLst>
        </pc:spChg>
        <pc:spChg chg="add del mod ord">
          <ac:chgData name="Ward, Reagan" userId="27291eb4-8241-4961-9e69-8c66e34cc5b0" providerId="ADAL" clId="{77499195-4F40-4248-937B-3364FCF3C3CC}" dt="2023-11-29T15:53:59.852" v="1109" actId="478"/>
          <ac:spMkLst>
            <pc:docMk/>
            <pc:sldMk cId="1667568664" sldId="5201"/>
            <ac:spMk id="6" creationId="{4D735F5D-3352-BE06-ECB3-341CD5E31042}"/>
          </ac:spMkLst>
        </pc:spChg>
        <pc:spChg chg="add mod ord">
          <ac:chgData name="Ward, Reagan" userId="27291eb4-8241-4961-9e69-8c66e34cc5b0" providerId="ADAL" clId="{77499195-4F40-4248-937B-3364FCF3C3CC}" dt="2023-11-29T15:26:59.373" v="837" actId="20577"/>
          <ac:spMkLst>
            <pc:docMk/>
            <pc:sldMk cId="1667568664" sldId="5201"/>
            <ac:spMk id="7" creationId="{74D563E9-2261-D55E-C8C9-FB6CDB3442E4}"/>
          </ac:spMkLst>
        </pc:spChg>
        <pc:spChg chg="add mod ord">
          <ac:chgData name="Ward, Reagan" userId="27291eb4-8241-4961-9e69-8c66e34cc5b0" providerId="ADAL" clId="{77499195-4F40-4248-937B-3364FCF3C3CC}" dt="2023-11-29T15:27:12.830" v="862" actId="207"/>
          <ac:spMkLst>
            <pc:docMk/>
            <pc:sldMk cId="1667568664" sldId="5201"/>
            <ac:spMk id="8" creationId="{6F92FA01-BF8B-3214-2845-A58119FB937E}"/>
          </ac:spMkLst>
        </pc:spChg>
        <pc:picChg chg="ord">
          <ac:chgData name="Ward, Reagan" userId="27291eb4-8241-4961-9e69-8c66e34cc5b0" providerId="ADAL" clId="{77499195-4F40-4248-937B-3364FCF3C3CC}" dt="2023-11-29T15:53:53.877" v="1108" actId="13244"/>
          <ac:picMkLst>
            <pc:docMk/>
            <pc:sldMk cId="1667568664" sldId="5201"/>
            <ac:picMk id="3" creationId="{EAF1BCF2-0C5F-9328-5AB9-965FBC10A107}"/>
          </ac:picMkLst>
        </pc:picChg>
        <pc:picChg chg="mod">
          <ac:chgData name="Ward, Reagan" userId="27291eb4-8241-4961-9e69-8c66e34cc5b0" providerId="ADAL" clId="{77499195-4F40-4248-937B-3364FCF3C3CC}" dt="2023-11-30T13:48:50.350" v="1941" actId="962"/>
          <ac:picMkLst>
            <pc:docMk/>
            <pc:sldMk cId="1667568664" sldId="5201"/>
            <ac:picMk id="5" creationId="{9B6B56FD-CECD-F8B0-9A71-166BE3488833}"/>
          </ac:picMkLst>
        </pc:picChg>
      </pc:sldChg>
      <pc:sldChg chg="addSp delSp modSp new mod modClrScheme chgLayout">
        <pc:chgData name="Ward, Reagan" userId="27291eb4-8241-4961-9e69-8c66e34cc5b0" providerId="ADAL" clId="{77499195-4F40-4248-937B-3364FCF3C3CC}" dt="2023-11-29T15:18:49.959" v="489" actId="20577"/>
        <pc:sldMkLst>
          <pc:docMk/>
          <pc:sldMk cId="1003328" sldId="5202"/>
        </pc:sldMkLst>
        <pc:spChg chg="del mod ord">
          <ac:chgData name="Ward, Reagan" userId="27291eb4-8241-4961-9e69-8c66e34cc5b0" providerId="ADAL" clId="{77499195-4F40-4248-937B-3364FCF3C3CC}" dt="2023-11-29T15:18:38.700" v="438" actId="700"/>
          <ac:spMkLst>
            <pc:docMk/>
            <pc:sldMk cId="1003328" sldId="5202"/>
            <ac:spMk id="2" creationId="{C5C78BE9-89EA-74FB-33DD-B15AF02E04ED}"/>
          </ac:spMkLst>
        </pc:spChg>
        <pc:spChg chg="mod ord">
          <ac:chgData name="Ward, Reagan" userId="27291eb4-8241-4961-9e69-8c66e34cc5b0" providerId="ADAL" clId="{77499195-4F40-4248-937B-3364FCF3C3CC}" dt="2023-11-29T15:18:38.700" v="438" actId="700"/>
          <ac:spMkLst>
            <pc:docMk/>
            <pc:sldMk cId="1003328" sldId="5202"/>
            <ac:spMk id="3" creationId="{DE00A7C1-9B93-E443-ABDE-B1D622B5671B}"/>
          </ac:spMkLst>
        </pc:spChg>
        <pc:spChg chg="add mod ord">
          <ac:chgData name="Ward, Reagan" userId="27291eb4-8241-4961-9e69-8c66e34cc5b0" providerId="ADAL" clId="{77499195-4F40-4248-937B-3364FCF3C3CC}" dt="2023-11-29T15:18:45.492" v="474" actId="20577"/>
          <ac:spMkLst>
            <pc:docMk/>
            <pc:sldMk cId="1003328" sldId="5202"/>
            <ac:spMk id="4" creationId="{8489184F-B0AC-2D38-D881-C6522E8F68C3}"/>
          </ac:spMkLst>
        </pc:spChg>
        <pc:spChg chg="add mod ord">
          <ac:chgData name="Ward, Reagan" userId="27291eb4-8241-4961-9e69-8c66e34cc5b0" providerId="ADAL" clId="{77499195-4F40-4248-937B-3364FCF3C3CC}" dt="2023-11-29T15:18:49.959" v="489" actId="20577"/>
          <ac:spMkLst>
            <pc:docMk/>
            <pc:sldMk cId="1003328" sldId="5202"/>
            <ac:spMk id="5" creationId="{4F18636A-13BF-3357-0BD2-65A12A7206F6}"/>
          </ac:spMkLst>
        </pc:spChg>
      </pc:sldChg>
      <pc:sldChg chg="addSp delSp modSp new mod modClrScheme chgLayout">
        <pc:chgData name="Ward, Reagan" userId="27291eb4-8241-4961-9e69-8c66e34cc5b0" providerId="ADAL" clId="{77499195-4F40-4248-937B-3364FCF3C3CC}" dt="2023-11-29T15:20:28.190" v="603" actId="20577"/>
        <pc:sldMkLst>
          <pc:docMk/>
          <pc:sldMk cId="298744664" sldId="5203"/>
        </pc:sldMkLst>
        <pc:spChg chg="del mod ord">
          <ac:chgData name="Ward, Reagan" userId="27291eb4-8241-4961-9e69-8c66e34cc5b0" providerId="ADAL" clId="{77499195-4F40-4248-937B-3364FCF3C3CC}" dt="2023-11-29T15:18:54.258" v="491" actId="700"/>
          <ac:spMkLst>
            <pc:docMk/>
            <pc:sldMk cId="298744664" sldId="5203"/>
            <ac:spMk id="2" creationId="{F6DA2776-6D3C-D610-2EB5-E032B22CA0F7}"/>
          </ac:spMkLst>
        </pc:spChg>
        <pc:spChg chg="del mod ord">
          <ac:chgData name="Ward, Reagan" userId="27291eb4-8241-4961-9e69-8c66e34cc5b0" providerId="ADAL" clId="{77499195-4F40-4248-937B-3364FCF3C3CC}" dt="2023-11-29T15:18:54.258" v="491" actId="700"/>
          <ac:spMkLst>
            <pc:docMk/>
            <pc:sldMk cId="298744664" sldId="5203"/>
            <ac:spMk id="3" creationId="{0D4BD252-ACFA-5378-A9FA-7FB8B06A5573}"/>
          </ac:spMkLst>
        </pc:spChg>
        <pc:spChg chg="mod ord">
          <ac:chgData name="Ward, Reagan" userId="27291eb4-8241-4961-9e69-8c66e34cc5b0" providerId="ADAL" clId="{77499195-4F40-4248-937B-3364FCF3C3CC}" dt="2023-11-29T15:18:54.258" v="491" actId="700"/>
          <ac:spMkLst>
            <pc:docMk/>
            <pc:sldMk cId="298744664" sldId="5203"/>
            <ac:spMk id="4" creationId="{0793E685-EF1F-F231-F864-F437FC6E1540}"/>
          </ac:spMkLst>
        </pc:spChg>
        <pc:spChg chg="add mod ord">
          <ac:chgData name="Ward, Reagan" userId="27291eb4-8241-4961-9e69-8c66e34cc5b0" providerId="ADAL" clId="{77499195-4F40-4248-937B-3364FCF3C3CC}" dt="2023-11-29T15:20:28.190" v="603" actId="20577"/>
          <ac:spMkLst>
            <pc:docMk/>
            <pc:sldMk cId="298744664" sldId="5203"/>
            <ac:spMk id="5" creationId="{CA6AB4AE-8EE3-5ECE-EAA2-2F0238FF1C77}"/>
          </ac:spMkLst>
        </pc:spChg>
        <pc:spChg chg="add mod ord">
          <ac:chgData name="Ward, Reagan" userId="27291eb4-8241-4961-9e69-8c66e34cc5b0" providerId="ADAL" clId="{77499195-4F40-4248-937B-3364FCF3C3CC}" dt="2023-11-29T15:18:54.258" v="491" actId="700"/>
          <ac:spMkLst>
            <pc:docMk/>
            <pc:sldMk cId="298744664" sldId="5203"/>
            <ac:spMk id="6" creationId="{884AB835-2BA6-B6F8-8038-8BA546F35A32}"/>
          </ac:spMkLst>
        </pc:spChg>
      </pc:sldChg>
      <pc:sldChg chg="addSp delSp modSp new mod modClrScheme chgLayout">
        <pc:chgData name="Ward, Reagan" userId="27291eb4-8241-4961-9e69-8c66e34cc5b0" providerId="ADAL" clId="{77499195-4F40-4248-937B-3364FCF3C3CC}" dt="2023-11-29T15:24:25.464" v="790" actId="207"/>
        <pc:sldMkLst>
          <pc:docMk/>
          <pc:sldMk cId="2417891496" sldId="5204"/>
        </pc:sldMkLst>
        <pc:spChg chg="del mod ord">
          <ac:chgData name="Ward, Reagan" userId="27291eb4-8241-4961-9e69-8c66e34cc5b0" providerId="ADAL" clId="{77499195-4F40-4248-937B-3364FCF3C3CC}" dt="2023-11-29T15:23:38.435" v="780" actId="700"/>
          <ac:spMkLst>
            <pc:docMk/>
            <pc:sldMk cId="2417891496" sldId="5204"/>
            <ac:spMk id="2" creationId="{6F84DD23-88C5-3AC4-CE2A-AB1944AD6BB2}"/>
          </ac:spMkLst>
        </pc:spChg>
        <pc:spChg chg="del mod ord">
          <ac:chgData name="Ward, Reagan" userId="27291eb4-8241-4961-9e69-8c66e34cc5b0" providerId="ADAL" clId="{77499195-4F40-4248-937B-3364FCF3C3CC}" dt="2023-11-29T15:23:38.435" v="780" actId="700"/>
          <ac:spMkLst>
            <pc:docMk/>
            <pc:sldMk cId="2417891496" sldId="5204"/>
            <ac:spMk id="3" creationId="{40C34085-9935-77FD-43E3-18A3E22BBF91}"/>
          </ac:spMkLst>
        </pc:spChg>
        <pc:spChg chg="mod ord">
          <ac:chgData name="Ward, Reagan" userId="27291eb4-8241-4961-9e69-8c66e34cc5b0" providerId="ADAL" clId="{77499195-4F40-4248-937B-3364FCF3C3CC}" dt="2023-11-29T15:23:38.435" v="780" actId="700"/>
          <ac:spMkLst>
            <pc:docMk/>
            <pc:sldMk cId="2417891496" sldId="5204"/>
            <ac:spMk id="4" creationId="{07CDB632-29FA-4601-D418-112917EC53B7}"/>
          </ac:spMkLst>
        </pc:spChg>
        <pc:spChg chg="add mod ord">
          <ac:chgData name="Ward, Reagan" userId="27291eb4-8241-4961-9e69-8c66e34cc5b0" providerId="ADAL" clId="{77499195-4F40-4248-937B-3364FCF3C3CC}" dt="2023-11-29T15:23:58.825" v="784"/>
          <ac:spMkLst>
            <pc:docMk/>
            <pc:sldMk cId="2417891496" sldId="5204"/>
            <ac:spMk id="5" creationId="{4796904E-B4CE-F951-4455-1B0BC233EB59}"/>
          </ac:spMkLst>
        </pc:spChg>
        <pc:spChg chg="add mod ord">
          <ac:chgData name="Ward, Reagan" userId="27291eb4-8241-4961-9e69-8c66e34cc5b0" providerId="ADAL" clId="{77499195-4F40-4248-937B-3364FCF3C3CC}" dt="2023-11-29T15:23:44.649" v="782" actId="27636"/>
          <ac:spMkLst>
            <pc:docMk/>
            <pc:sldMk cId="2417891496" sldId="5204"/>
            <ac:spMk id="6" creationId="{0154F765-54B7-D050-D8EC-6E9B688F7448}"/>
          </ac:spMkLst>
        </pc:spChg>
        <pc:spChg chg="add mod ord">
          <ac:chgData name="Ward, Reagan" userId="27291eb4-8241-4961-9e69-8c66e34cc5b0" providerId="ADAL" clId="{77499195-4F40-4248-937B-3364FCF3C3CC}" dt="2023-11-29T15:23:54.048" v="783"/>
          <ac:spMkLst>
            <pc:docMk/>
            <pc:sldMk cId="2417891496" sldId="5204"/>
            <ac:spMk id="7" creationId="{1174E6F4-8E12-87C8-274A-A7B7433814CC}"/>
          </ac:spMkLst>
        </pc:spChg>
        <pc:spChg chg="add mod ord">
          <ac:chgData name="Ward, Reagan" userId="27291eb4-8241-4961-9e69-8c66e34cc5b0" providerId="ADAL" clId="{77499195-4F40-4248-937B-3364FCF3C3CC}" dt="2023-11-29T15:24:25.464" v="790" actId="207"/>
          <ac:spMkLst>
            <pc:docMk/>
            <pc:sldMk cId="2417891496" sldId="5204"/>
            <ac:spMk id="8" creationId="{5DDFFBA0-5CF0-14DA-8A70-5A9ABFBFE266}"/>
          </ac:spMkLst>
        </pc:spChg>
        <pc:spChg chg="add mod ord">
          <ac:chgData name="Ward, Reagan" userId="27291eb4-8241-4961-9e69-8c66e34cc5b0" providerId="ADAL" clId="{77499195-4F40-4248-937B-3364FCF3C3CC}" dt="2023-11-29T15:24:16.562" v="788" actId="27636"/>
          <ac:spMkLst>
            <pc:docMk/>
            <pc:sldMk cId="2417891496" sldId="5204"/>
            <ac:spMk id="9" creationId="{342BE173-BF40-D8D5-5826-F84121AD22C7}"/>
          </ac:spMkLst>
        </pc:spChg>
      </pc:sldChg>
      <pc:sldChg chg="modSp mod">
        <pc:chgData name="Ward, Reagan" userId="27291eb4-8241-4961-9e69-8c66e34cc5b0" providerId="ADAL" clId="{77499195-4F40-4248-937B-3364FCF3C3CC}" dt="2023-11-29T21:48:05.842" v="1374" actId="13244"/>
        <pc:sldMkLst>
          <pc:docMk/>
          <pc:sldMk cId="1961852350" sldId="5205"/>
        </pc:sldMkLst>
        <pc:spChg chg="ord">
          <ac:chgData name="Ward, Reagan" userId="27291eb4-8241-4961-9e69-8c66e34cc5b0" providerId="ADAL" clId="{77499195-4F40-4248-937B-3364FCF3C3CC}" dt="2023-11-29T21:48:05.842" v="1374" actId="13244"/>
          <ac:spMkLst>
            <pc:docMk/>
            <pc:sldMk cId="1961852350" sldId="5205"/>
            <ac:spMk id="8" creationId="{31CF935B-4EDB-CD62-F90C-6618AAEBDEFC}"/>
          </ac:spMkLst>
        </pc:spChg>
        <pc:picChg chg="ord">
          <ac:chgData name="Ward, Reagan" userId="27291eb4-8241-4961-9e69-8c66e34cc5b0" providerId="ADAL" clId="{77499195-4F40-4248-937B-3364FCF3C3CC}" dt="2023-11-29T21:48:03.932" v="1373" actId="13244"/>
          <ac:picMkLst>
            <pc:docMk/>
            <pc:sldMk cId="1961852350" sldId="5205"/>
            <ac:picMk id="7" creationId="{864F8E31-FBB1-3F10-9D1C-D402FA51E7FD}"/>
          </ac:picMkLst>
        </pc:picChg>
      </pc:sldChg>
      <pc:sldChg chg="modSp mod">
        <pc:chgData name="Ward, Reagan" userId="27291eb4-8241-4961-9e69-8c66e34cc5b0" providerId="ADAL" clId="{77499195-4F40-4248-937B-3364FCF3C3CC}" dt="2023-11-29T21:48:18.984" v="1376" actId="13244"/>
        <pc:sldMkLst>
          <pc:docMk/>
          <pc:sldMk cId="2933753138" sldId="5206"/>
        </pc:sldMkLst>
        <pc:spChg chg="ord">
          <ac:chgData name="Ward, Reagan" userId="27291eb4-8241-4961-9e69-8c66e34cc5b0" providerId="ADAL" clId="{77499195-4F40-4248-937B-3364FCF3C3CC}" dt="2023-11-29T21:48:16.952" v="1375" actId="13244"/>
          <ac:spMkLst>
            <pc:docMk/>
            <pc:sldMk cId="2933753138" sldId="5206"/>
            <ac:spMk id="8" creationId="{31CF935B-4EDB-CD62-F90C-6618AAEBDEFC}"/>
          </ac:spMkLst>
        </pc:spChg>
        <pc:picChg chg="ord">
          <ac:chgData name="Ward, Reagan" userId="27291eb4-8241-4961-9e69-8c66e34cc5b0" providerId="ADAL" clId="{77499195-4F40-4248-937B-3364FCF3C3CC}" dt="2023-11-29T21:48:18.984" v="1376" actId="13244"/>
          <ac:picMkLst>
            <pc:docMk/>
            <pc:sldMk cId="2933753138" sldId="5206"/>
            <ac:picMk id="15" creationId="{F1A99AC5-2E8A-9202-CBED-4618CEEC1160}"/>
          </ac:picMkLst>
        </pc:picChg>
      </pc:sldChg>
      <pc:sldChg chg="addSp delSp modSp new mod modClrScheme chgLayout">
        <pc:chgData name="Ward, Reagan" userId="27291eb4-8241-4961-9e69-8c66e34cc5b0" providerId="ADAL" clId="{77499195-4F40-4248-937B-3364FCF3C3CC}" dt="2023-11-30T12:52:48.329" v="1427"/>
        <pc:sldMkLst>
          <pc:docMk/>
          <pc:sldMk cId="3390051974" sldId="5209"/>
        </pc:sldMkLst>
        <pc:spChg chg="del mod ord">
          <ac:chgData name="Ward, Reagan" userId="27291eb4-8241-4961-9e69-8c66e34cc5b0" providerId="ADAL" clId="{77499195-4F40-4248-937B-3364FCF3C3CC}" dt="2023-11-30T12:52:39.564" v="1421" actId="700"/>
          <ac:spMkLst>
            <pc:docMk/>
            <pc:sldMk cId="3390051974" sldId="5209"/>
            <ac:spMk id="2" creationId="{16BA04F1-D0AB-993B-4B5B-B972544C072E}"/>
          </ac:spMkLst>
        </pc:spChg>
        <pc:spChg chg="mod ord">
          <ac:chgData name="Ward, Reagan" userId="27291eb4-8241-4961-9e69-8c66e34cc5b0" providerId="ADAL" clId="{77499195-4F40-4248-937B-3364FCF3C3CC}" dt="2023-11-30T12:52:39.564" v="1421" actId="700"/>
          <ac:spMkLst>
            <pc:docMk/>
            <pc:sldMk cId="3390051974" sldId="5209"/>
            <ac:spMk id="3" creationId="{B983D2A0-5556-45A2-E324-519A34C1120A}"/>
          </ac:spMkLst>
        </pc:spChg>
        <pc:spChg chg="add mod ord">
          <ac:chgData name="Ward, Reagan" userId="27291eb4-8241-4961-9e69-8c66e34cc5b0" providerId="ADAL" clId="{77499195-4F40-4248-937B-3364FCF3C3CC}" dt="2023-11-30T12:52:44.658" v="1425" actId="27636"/>
          <ac:spMkLst>
            <pc:docMk/>
            <pc:sldMk cId="3390051974" sldId="5209"/>
            <ac:spMk id="4" creationId="{14528EE7-DCED-E43B-7889-39999D1FD906}"/>
          </ac:spMkLst>
        </pc:spChg>
        <pc:spChg chg="add mod ord">
          <ac:chgData name="Ward, Reagan" userId="27291eb4-8241-4961-9e69-8c66e34cc5b0" providerId="ADAL" clId="{77499195-4F40-4248-937B-3364FCF3C3CC}" dt="2023-11-30T12:52:48.329" v="1427"/>
          <ac:spMkLst>
            <pc:docMk/>
            <pc:sldMk cId="3390051974" sldId="5209"/>
            <ac:spMk id="5" creationId="{F6067B92-E323-64E2-95EA-F0BD8F2A58B0}"/>
          </ac:spMkLst>
        </pc:spChg>
      </pc:sldChg>
      <pc:sldChg chg="addSp delSp modSp new mod modClrScheme chgLayout">
        <pc:chgData name="Ward, Reagan" userId="27291eb4-8241-4961-9e69-8c66e34cc5b0" providerId="ADAL" clId="{77499195-4F40-4248-937B-3364FCF3C3CC}" dt="2023-11-30T12:55:22.099" v="1599" actId="20577"/>
        <pc:sldMkLst>
          <pc:docMk/>
          <pc:sldMk cId="3444278999" sldId="5210"/>
        </pc:sldMkLst>
        <pc:spChg chg="del mod ord">
          <ac:chgData name="Ward, Reagan" userId="27291eb4-8241-4961-9e69-8c66e34cc5b0" providerId="ADAL" clId="{77499195-4F40-4248-937B-3364FCF3C3CC}" dt="2023-11-30T12:54:12.783" v="1495" actId="700"/>
          <ac:spMkLst>
            <pc:docMk/>
            <pc:sldMk cId="3444278999" sldId="5210"/>
            <ac:spMk id="2" creationId="{A8987292-835E-F0E5-949F-36130934BB3C}"/>
          </ac:spMkLst>
        </pc:spChg>
        <pc:spChg chg="mod ord">
          <ac:chgData name="Ward, Reagan" userId="27291eb4-8241-4961-9e69-8c66e34cc5b0" providerId="ADAL" clId="{77499195-4F40-4248-937B-3364FCF3C3CC}" dt="2023-11-30T12:54:12.783" v="1495" actId="700"/>
          <ac:spMkLst>
            <pc:docMk/>
            <pc:sldMk cId="3444278999" sldId="5210"/>
            <ac:spMk id="3" creationId="{FDD953DA-49DF-744D-0E27-07225EC2A9B5}"/>
          </ac:spMkLst>
        </pc:spChg>
        <pc:spChg chg="add mod ord">
          <ac:chgData name="Ward, Reagan" userId="27291eb4-8241-4961-9e69-8c66e34cc5b0" providerId="ADAL" clId="{77499195-4F40-4248-937B-3364FCF3C3CC}" dt="2023-11-30T12:54:31.933" v="1552" actId="6549"/>
          <ac:spMkLst>
            <pc:docMk/>
            <pc:sldMk cId="3444278999" sldId="5210"/>
            <ac:spMk id="4" creationId="{9A9DCA15-90DF-DEA1-D180-6B05BB2C1EC2}"/>
          </ac:spMkLst>
        </pc:spChg>
        <pc:spChg chg="add mod ord">
          <ac:chgData name="Ward, Reagan" userId="27291eb4-8241-4961-9e69-8c66e34cc5b0" providerId="ADAL" clId="{77499195-4F40-4248-937B-3364FCF3C3CC}" dt="2023-11-30T12:55:22.099" v="1599" actId="20577"/>
          <ac:spMkLst>
            <pc:docMk/>
            <pc:sldMk cId="3444278999" sldId="5210"/>
            <ac:spMk id="5" creationId="{98D497D5-4150-9FE4-6ECD-20DE51B4C0E8}"/>
          </ac:spMkLst>
        </pc:spChg>
      </pc:sldChg>
      <pc:sldMasterChg chg="delSldLayout">
        <pc:chgData name="Ward, Reagan" userId="27291eb4-8241-4961-9e69-8c66e34cc5b0" providerId="ADAL" clId="{77499195-4F40-4248-937B-3364FCF3C3CC}" dt="2023-11-30T12:54:41.323" v="1555" actId="47"/>
        <pc:sldMasterMkLst>
          <pc:docMk/>
          <pc:sldMasterMk cId="2150711039" sldId="2147483676"/>
        </pc:sldMasterMkLst>
        <pc:sldLayoutChg chg="del">
          <pc:chgData name="Ward, Reagan" userId="27291eb4-8241-4961-9e69-8c66e34cc5b0" providerId="ADAL" clId="{77499195-4F40-4248-937B-3364FCF3C3CC}" dt="2023-11-30T12:52:49.740" v="1428" actId="47"/>
          <pc:sldLayoutMkLst>
            <pc:docMk/>
            <pc:sldMasterMk cId="2150711039" sldId="2147483676"/>
            <pc:sldLayoutMk cId="320841042" sldId="2147483702"/>
          </pc:sldLayoutMkLst>
        </pc:sldLayoutChg>
        <pc:sldLayoutChg chg="del">
          <pc:chgData name="Ward, Reagan" userId="27291eb4-8241-4961-9e69-8c66e34cc5b0" providerId="ADAL" clId="{77499195-4F40-4248-937B-3364FCF3C3CC}" dt="2023-11-29T15:29:18.429" v="937" actId="2696"/>
          <pc:sldLayoutMkLst>
            <pc:docMk/>
            <pc:sldMasterMk cId="2150711039" sldId="2147483676"/>
            <pc:sldLayoutMk cId="3166543104" sldId="2147483703"/>
          </pc:sldLayoutMkLst>
        </pc:sldLayoutChg>
        <pc:sldLayoutChg chg="del">
          <pc:chgData name="Ward, Reagan" userId="27291eb4-8241-4961-9e69-8c66e34cc5b0" providerId="ADAL" clId="{77499195-4F40-4248-937B-3364FCF3C3CC}" dt="2023-11-30T12:54:41.323" v="1555" actId="47"/>
          <pc:sldLayoutMkLst>
            <pc:docMk/>
            <pc:sldMasterMk cId="2150711039" sldId="2147483676"/>
            <pc:sldLayoutMk cId="3507632962" sldId="2147483703"/>
          </pc:sldLayoutMkLst>
        </pc:sldLayoutChg>
        <pc:sldLayoutChg chg="del">
          <pc:chgData name="Ward, Reagan" userId="27291eb4-8241-4961-9e69-8c66e34cc5b0" providerId="ADAL" clId="{77499195-4F40-4248-937B-3364FCF3C3CC}" dt="2023-11-29T15:28:08.830" v="926" actId="2696"/>
          <pc:sldLayoutMkLst>
            <pc:docMk/>
            <pc:sldMasterMk cId="2150711039" sldId="2147483676"/>
            <pc:sldLayoutMk cId="3421007165" sldId="2147483704"/>
          </pc:sldLayoutMkLst>
        </pc:sldLayoutChg>
        <pc:sldLayoutChg chg="del">
          <pc:chgData name="Ward, Reagan" userId="27291eb4-8241-4961-9e69-8c66e34cc5b0" providerId="ADAL" clId="{77499195-4F40-4248-937B-3364FCF3C3CC}" dt="2023-11-29T15:21:37.958" v="700" actId="2696"/>
          <pc:sldLayoutMkLst>
            <pc:docMk/>
            <pc:sldMasterMk cId="2150711039" sldId="2147483676"/>
            <pc:sldLayoutMk cId="351010387" sldId="2147483706"/>
          </pc:sldLayoutMkLst>
        </pc:sldLayoutChg>
        <pc:sldLayoutChg chg="del">
          <pc:chgData name="Ward, Reagan" userId="27291eb4-8241-4961-9e69-8c66e34cc5b0" providerId="ADAL" clId="{77499195-4F40-4248-937B-3364FCF3C3CC}" dt="2023-11-29T15:21:40.367" v="701" actId="2696"/>
          <pc:sldLayoutMkLst>
            <pc:docMk/>
            <pc:sldMasterMk cId="2150711039" sldId="2147483676"/>
            <pc:sldLayoutMk cId="4255709579" sldId="2147483707"/>
          </pc:sldLayoutMkLst>
        </pc:sldLayoutChg>
        <pc:sldLayoutChg chg="del">
          <pc:chgData name="Ward, Reagan" userId="27291eb4-8241-4961-9e69-8c66e34cc5b0" providerId="ADAL" clId="{77499195-4F40-4248-937B-3364FCF3C3CC}" dt="2023-11-29T15:28:12.326" v="927" actId="2696"/>
          <pc:sldLayoutMkLst>
            <pc:docMk/>
            <pc:sldMasterMk cId="2150711039" sldId="2147483676"/>
            <pc:sldLayoutMk cId="740859794" sldId="2147483708"/>
          </pc:sldLayoutMkLst>
        </pc:sldLayoutChg>
      </pc:sldMasterChg>
    </pc:docChg>
  </pc:docChgLst>
  <pc:docChgLst>
    <pc:chgData name="Gudka, Dawna" userId="S::gudka_d@cde.state.co.us::823cceae-331b-41d6-9a63-34ad6d1db55c" providerId="AD" clId="Web-{84AF6F24-2F56-493F-8D96-EA7FA3BE853A}"/>
    <pc:docChg chg="modSld">
      <pc:chgData name="Gudka, Dawna" userId="S::gudka_d@cde.state.co.us::823cceae-331b-41d6-9a63-34ad6d1db55c" providerId="AD" clId="Web-{84AF6F24-2F56-493F-8D96-EA7FA3BE853A}" dt="2023-12-06T14:35:22.857" v="154"/>
      <pc:docMkLst>
        <pc:docMk/>
      </pc:docMkLst>
      <pc:sldChg chg="modSp">
        <pc:chgData name="Gudka, Dawna" userId="S::gudka_d@cde.state.co.us::823cceae-331b-41d6-9a63-34ad6d1db55c" providerId="AD" clId="Web-{84AF6F24-2F56-493F-8D96-EA7FA3BE853A}" dt="2023-12-06T14:16:23.495" v="29"/>
        <pc:sldMkLst>
          <pc:docMk/>
          <pc:sldMk cId="1847781319" sldId="263"/>
        </pc:sldMkLst>
        <pc:graphicFrameChg chg="mod modGraphic">
          <ac:chgData name="Gudka, Dawna" userId="S::gudka_d@cde.state.co.us::823cceae-331b-41d6-9a63-34ad6d1db55c" providerId="AD" clId="Web-{84AF6F24-2F56-493F-8D96-EA7FA3BE853A}" dt="2023-12-06T14:16:23.495" v="29"/>
          <ac:graphicFrameMkLst>
            <pc:docMk/>
            <pc:sldMk cId="1847781319" sldId="263"/>
            <ac:graphicFrameMk id="7" creationId="{2864BB53-F741-4FFC-0348-1AC10AD60EEB}"/>
          </ac:graphicFrameMkLst>
        </pc:graphicFrameChg>
      </pc:sldChg>
      <pc:sldChg chg="modSp">
        <pc:chgData name="Gudka, Dawna" userId="S::gudka_d@cde.state.co.us::823cceae-331b-41d6-9a63-34ad6d1db55c" providerId="AD" clId="Web-{84AF6F24-2F56-493F-8D96-EA7FA3BE853A}" dt="2023-12-06T14:35:22.857" v="154"/>
        <pc:sldMkLst>
          <pc:docMk/>
          <pc:sldMk cId="766479562" sldId="264"/>
        </pc:sldMkLst>
        <pc:graphicFrameChg chg="mod modGraphic">
          <ac:chgData name="Gudka, Dawna" userId="S::gudka_d@cde.state.co.us::823cceae-331b-41d6-9a63-34ad6d1db55c" providerId="AD" clId="Web-{84AF6F24-2F56-493F-8D96-EA7FA3BE853A}" dt="2023-12-06T14:35:22.857" v="154"/>
          <ac:graphicFrameMkLst>
            <pc:docMk/>
            <pc:sldMk cId="766479562" sldId="264"/>
            <ac:graphicFrameMk id="5" creationId="{5E4612F7-68C6-57CA-E918-38EF641F73CF}"/>
          </ac:graphicFrameMkLst>
        </pc:graphicFrameChg>
      </pc:sldChg>
    </pc:docChg>
  </pc:docChgLst>
  <pc:docChgLst>
    <pc:chgData name="Tribbett, Jessica" userId="S::tribbett_jessica@cde.state.co.us::b8af59d7-a86d-4166-a022-d856dc24c475" providerId="AD" clId="Web-{4A898019-3267-DA10-081B-2CE0711F7906}"/>
    <pc:docChg chg="addSld modSld sldOrd">
      <pc:chgData name="Tribbett, Jessica" userId="S::tribbett_jessica@cde.state.co.us::b8af59d7-a86d-4166-a022-d856dc24c475" providerId="AD" clId="Web-{4A898019-3267-DA10-081B-2CE0711F7906}" dt="2023-11-27T13:57:38.241" v="106"/>
      <pc:docMkLst>
        <pc:docMk/>
      </pc:docMkLst>
      <pc:sldChg chg="modSp">
        <pc:chgData name="Tribbett, Jessica" userId="S::tribbett_jessica@cde.state.co.us::b8af59d7-a86d-4166-a022-d856dc24c475" providerId="AD" clId="Web-{4A898019-3267-DA10-081B-2CE0711F7906}" dt="2023-11-27T13:54:51.223" v="3" actId="20577"/>
        <pc:sldMkLst>
          <pc:docMk/>
          <pc:sldMk cId="3044915438" sldId="256"/>
        </pc:sldMkLst>
        <pc:spChg chg="mod">
          <ac:chgData name="Tribbett, Jessica" userId="S::tribbett_jessica@cde.state.co.us::b8af59d7-a86d-4166-a022-d856dc24c475" providerId="AD" clId="Web-{4A898019-3267-DA10-081B-2CE0711F7906}" dt="2023-11-27T13:54:51.223" v="3" actId="20577"/>
          <ac:spMkLst>
            <pc:docMk/>
            <pc:sldMk cId="3044915438" sldId="256"/>
            <ac:spMk id="2" creationId="{00000000-0000-0000-0000-000000000000}"/>
          </ac:spMkLst>
        </pc:spChg>
      </pc:sldChg>
      <pc:sldChg chg="modSp">
        <pc:chgData name="Tribbett, Jessica" userId="S::tribbett_jessica@cde.state.co.us::b8af59d7-a86d-4166-a022-d856dc24c475" providerId="AD" clId="Web-{4A898019-3267-DA10-081B-2CE0711F7906}" dt="2023-11-27T13:55:36.068" v="76"/>
        <pc:sldMkLst>
          <pc:docMk/>
          <pc:sldMk cId="1212467416" sldId="261"/>
        </pc:sldMkLst>
        <pc:graphicFrameChg chg="mod modGraphic">
          <ac:chgData name="Tribbett, Jessica" userId="S::tribbett_jessica@cde.state.co.us::b8af59d7-a86d-4166-a022-d856dc24c475" providerId="AD" clId="Web-{4A898019-3267-DA10-081B-2CE0711F7906}" dt="2023-11-27T13:55:36.068" v="76"/>
          <ac:graphicFrameMkLst>
            <pc:docMk/>
            <pc:sldMk cId="1212467416" sldId="261"/>
            <ac:graphicFrameMk id="9" creationId="{E52EBAC4-3CDA-C325-EF8A-459CCAFC0EDE}"/>
          </ac:graphicFrameMkLst>
        </pc:graphicFrameChg>
      </pc:sldChg>
      <pc:sldChg chg="modSp">
        <pc:chgData name="Tribbett, Jessica" userId="S::tribbett_jessica@cde.state.co.us::b8af59d7-a86d-4166-a022-d856dc24c475" providerId="AD" clId="Web-{4A898019-3267-DA10-081B-2CE0711F7906}" dt="2023-11-27T13:57:28.241" v="103" actId="20577"/>
        <pc:sldMkLst>
          <pc:docMk/>
          <pc:sldMk cId="3958285954" sldId="5179"/>
        </pc:sldMkLst>
        <pc:spChg chg="mod">
          <ac:chgData name="Tribbett, Jessica" userId="S::tribbett_jessica@cde.state.co.us::b8af59d7-a86d-4166-a022-d856dc24c475" providerId="AD" clId="Web-{4A898019-3267-DA10-081B-2CE0711F7906}" dt="2023-11-27T13:57:28.241" v="103" actId="20577"/>
          <ac:spMkLst>
            <pc:docMk/>
            <pc:sldMk cId="3958285954" sldId="5179"/>
            <ac:spMk id="5" creationId="{E36B013D-61D8-04CB-DA8C-1ABFF8E59D4D}"/>
          </ac:spMkLst>
        </pc:spChg>
      </pc:sldChg>
      <pc:sldChg chg="modSp">
        <pc:chgData name="Tribbett, Jessica" userId="S::tribbett_jessica@cde.state.co.us::b8af59d7-a86d-4166-a022-d856dc24c475" providerId="AD" clId="Web-{4A898019-3267-DA10-081B-2CE0711F7906}" dt="2023-11-27T13:55:51.943" v="82" actId="20577"/>
        <pc:sldMkLst>
          <pc:docMk/>
          <pc:sldMk cId="2315202559" sldId="5180"/>
        </pc:sldMkLst>
        <pc:spChg chg="mod">
          <ac:chgData name="Tribbett, Jessica" userId="S::tribbett_jessica@cde.state.co.us::b8af59d7-a86d-4166-a022-d856dc24c475" providerId="AD" clId="Web-{4A898019-3267-DA10-081B-2CE0711F7906}" dt="2023-11-27T13:55:51.943" v="82" actId="20577"/>
          <ac:spMkLst>
            <pc:docMk/>
            <pc:sldMk cId="2315202559" sldId="5180"/>
            <ac:spMk id="5" creationId="{0EF31AB6-F088-C743-2E9B-41E4CE896C67}"/>
          </ac:spMkLst>
        </pc:spChg>
      </pc:sldChg>
      <pc:sldChg chg="modSp add ord replId">
        <pc:chgData name="Tribbett, Jessica" userId="S::tribbett_jessica@cde.state.co.us::b8af59d7-a86d-4166-a022-d856dc24c475" providerId="AD" clId="Web-{4A898019-3267-DA10-081B-2CE0711F7906}" dt="2023-11-27T13:56:47.787" v="89" actId="20577"/>
        <pc:sldMkLst>
          <pc:docMk/>
          <pc:sldMk cId="2124249006" sldId="5199"/>
        </pc:sldMkLst>
        <pc:spChg chg="mod">
          <ac:chgData name="Tribbett, Jessica" userId="S::tribbett_jessica@cde.state.co.us::b8af59d7-a86d-4166-a022-d856dc24c475" providerId="AD" clId="Web-{4A898019-3267-DA10-081B-2CE0711F7906}" dt="2023-11-27T13:56:47.787" v="89" actId="20577"/>
          <ac:spMkLst>
            <pc:docMk/>
            <pc:sldMk cId="2124249006" sldId="5199"/>
            <ac:spMk id="5" creationId="{0EF31AB6-F088-C743-2E9B-41E4CE896C67}"/>
          </ac:spMkLst>
        </pc:spChg>
      </pc:sldChg>
      <pc:sldChg chg="modSp add ord replId">
        <pc:chgData name="Tribbett, Jessica" userId="S::tribbett_jessica@cde.state.co.us::b8af59d7-a86d-4166-a022-d856dc24c475" providerId="AD" clId="Web-{4A898019-3267-DA10-081B-2CE0711F7906}" dt="2023-11-27T13:57:13.397" v="92" actId="20577"/>
        <pc:sldMkLst>
          <pc:docMk/>
          <pc:sldMk cId="4018750982" sldId="5200"/>
        </pc:sldMkLst>
        <pc:spChg chg="mod">
          <ac:chgData name="Tribbett, Jessica" userId="S::tribbett_jessica@cde.state.co.us::b8af59d7-a86d-4166-a022-d856dc24c475" providerId="AD" clId="Web-{4A898019-3267-DA10-081B-2CE0711F7906}" dt="2023-11-27T13:57:13.397" v="92" actId="20577"/>
          <ac:spMkLst>
            <pc:docMk/>
            <pc:sldMk cId="4018750982" sldId="5200"/>
            <ac:spMk id="5" creationId="{E36B013D-61D8-04CB-DA8C-1ABFF8E59D4D}"/>
          </ac:spMkLst>
        </pc:spChg>
      </pc:sldChg>
      <pc:sldChg chg="add ord replId">
        <pc:chgData name="Tribbett, Jessica" userId="S::tribbett_jessica@cde.state.co.us::b8af59d7-a86d-4166-a022-d856dc24c475" providerId="AD" clId="Web-{4A898019-3267-DA10-081B-2CE0711F7906}" dt="2023-11-27T13:57:38.241" v="106"/>
        <pc:sldMkLst>
          <pc:docMk/>
          <pc:sldMk cId="1667568664" sldId="5201"/>
        </pc:sldMkLst>
      </pc:sldChg>
    </pc:docChg>
  </pc:docChgLst>
  <pc:docChgLst>
    <pc:chgData name="Ward, Reagan" userId="27291eb4-8241-4961-9e69-8c66e34cc5b0" providerId="ADAL" clId="{0E9AD3EE-824A-44F9-8D6D-E029E042808A}"/>
    <pc:docChg chg="modSld">
      <pc:chgData name="Ward, Reagan" userId="27291eb4-8241-4961-9e69-8c66e34cc5b0" providerId="ADAL" clId="{0E9AD3EE-824A-44F9-8D6D-E029E042808A}" dt="2024-01-09T15:24:07.834" v="0" actId="2165"/>
      <pc:docMkLst>
        <pc:docMk/>
      </pc:docMkLst>
      <pc:sldChg chg="modSp mod">
        <pc:chgData name="Ward, Reagan" userId="27291eb4-8241-4961-9e69-8c66e34cc5b0" providerId="ADAL" clId="{0E9AD3EE-824A-44F9-8D6D-E029E042808A}" dt="2024-01-09T15:24:07.834" v="0" actId="2165"/>
        <pc:sldMkLst>
          <pc:docMk/>
          <pc:sldMk cId="766479562" sldId="264"/>
        </pc:sldMkLst>
        <pc:graphicFrameChg chg="modGraphic">
          <ac:chgData name="Ward, Reagan" userId="27291eb4-8241-4961-9e69-8c66e34cc5b0" providerId="ADAL" clId="{0E9AD3EE-824A-44F9-8D6D-E029E042808A}" dt="2024-01-09T15:24:07.834" v="0" actId="2165"/>
          <ac:graphicFrameMkLst>
            <pc:docMk/>
            <pc:sldMk cId="766479562" sldId="264"/>
            <ac:graphicFrameMk id="5" creationId="{5E4612F7-68C6-57CA-E918-38EF641F73C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3B481D-AA75-444B-852E-7C2CB934130E}"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148E0F01-1727-495C-8668-A04926CDD1B4}">
      <dgm:prSet phldrT="[Text]" phldr="0"/>
      <dgm:spPr/>
      <dgm:t>
        <a:bodyPr/>
        <a:lstStyle/>
        <a:p>
          <a:r>
            <a:rPr lang="en-US">
              <a:latin typeface="Calibri"/>
              <a:ea typeface="Calibri"/>
              <a:cs typeface="Calibri"/>
            </a:rPr>
            <a:t>REGISTRATION</a:t>
          </a:r>
          <a:endParaRPr lang="en-US"/>
        </a:p>
      </dgm:t>
    </dgm:pt>
    <dgm:pt modelId="{52A31E6B-C089-4C4D-8F0C-71456C71E1CF}" type="parTrans" cxnId="{0FAE1FD4-A243-44FA-A9D6-F3494E027AC7}">
      <dgm:prSet/>
      <dgm:spPr/>
      <dgm:t>
        <a:bodyPr/>
        <a:lstStyle/>
        <a:p>
          <a:endParaRPr lang="en-US"/>
        </a:p>
      </dgm:t>
    </dgm:pt>
    <dgm:pt modelId="{BB370806-92C1-4A1B-B777-A50917611BE2}" type="sibTrans" cxnId="{0FAE1FD4-A243-44FA-A9D6-F3494E027AC7}">
      <dgm:prSet/>
      <dgm:spPr/>
      <dgm:t>
        <a:bodyPr/>
        <a:lstStyle/>
        <a:p>
          <a:endParaRPr lang="en-US"/>
        </a:p>
      </dgm:t>
    </dgm:pt>
    <dgm:pt modelId="{687CA240-DFAB-44A6-ADF2-B8EF2D665886}">
      <dgm:prSet phldrT="[Text]" phldr="0"/>
      <dgm:spPr/>
      <dgm:t>
        <a:bodyPr/>
        <a:lstStyle/>
        <a:p>
          <a:pPr rtl="0"/>
          <a:r>
            <a:rPr lang="en-US">
              <a:latin typeface="Calibri"/>
              <a:ea typeface="Calibri"/>
              <a:cs typeface="Calibri"/>
            </a:rPr>
            <a:t>Update and verify contact information and list of schools</a:t>
          </a:r>
          <a:br>
            <a:rPr lang="en-US">
              <a:latin typeface="Calibri"/>
              <a:ea typeface="Calibri"/>
              <a:cs typeface="Calibri"/>
            </a:rPr>
          </a:br>
          <a:br>
            <a:rPr lang="en-US">
              <a:latin typeface="Calibri"/>
              <a:ea typeface="Calibri"/>
              <a:cs typeface="Calibri"/>
            </a:rPr>
          </a:br>
          <a:br>
            <a:rPr lang="en-US">
              <a:latin typeface="Calibri"/>
              <a:ea typeface="Calibri"/>
              <a:cs typeface="Calibri"/>
            </a:rPr>
          </a:br>
          <a:r>
            <a:rPr lang="en-US">
              <a:latin typeface="Calibri"/>
              <a:ea typeface="Calibri"/>
              <a:cs typeface="Calibri"/>
            </a:rPr>
            <a:t>Update and verify contact information and list of schools</a:t>
          </a:r>
        </a:p>
      </dgm:t>
    </dgm:pt>
    <dgm:pt modelId="{CEDEB5F0-2F12-441F-996B-4D9027E1C357}" type="parTrans" cxnId="{02D296EE-37E7-442C-97AE-D9FCB74A0392}">
      <dgm:prSet/>
      <dgm:spPr/>
      <dgm:t>
        <a:bodyPr/>
        <a:lstStyle/>
        <a:p>
          <a:endParaRPr lang="en-US"/>
        </a:p>
      </dgm:t>
    </dgm:pt>
    <dgm:pt modelId="{5775CB9D-1456-4D8E-900D-80E37A4F42FE}" type="sibTrans" cxnId="{02D296EE-37E7-442C-97AE-D9FCB74A0392}">
      <dgm:prSet/>
      <dgm:spPr/>
      <dgm:t>
        <a:bodyPr/>
        <a:lstStyle/>
        <a:p>
          <a:endParaRPr lang="en-US"/>
        </a:p>
      </dgm:t>
    </dgm:pt>
    <dgm:pt modelId="{869E10CF-8B58-4411-8EA5-8DBC37B37C6B}">
      <dgm:prSet phldrT="[Text]" phldr="0"/>
      <dgm:spPr/>
      <dgm:t>
        <a:bodyPr/>
        <a:lstStyle/>
        <a:p>
          <a:pPr rtl="0"/>
          <a:r>
            <a:rPr lang="en-US">
              <a:latin typeface="Calibri"/>
              <a:ea typeface="Calibri"/>
              <a:cs typeface="Calibri"/>
            </a:rPr>
            <a:t>Use tools to review list of data elements and to prepare for the collection</a:t>
          </a:r>
          <a:br>
            <a:rPr lang="en-US">
              <a:latin typeface="Calibri"/>
              <a:ea typeface="Calibri"/>
              <a:cs typeface="Calibri"/>
            </a:rPr>
          </a:br>
          <a:br>
            <a:rPr lang="en-US">
              <a:latin typeface="Calibri"/>
              <a:ea typeface="Calibri"/>
              <a:cs typeface="Calibri"/>
            </a:rPr>
          </a:br>
          <a:r>
            <a:rPr lang="en-US">
              <a:latin typeface="Calibri"/>
              <a:ea typeface="Calibri"/>
              <a:cs typeface="Calibri"/>
            </a:rPr>
            <a:t>School/LEA forms </a:t>
          </a:r>
          <a:br>
            <a:rPr lang="en-US">
              <a:latin typeface="Calibri"/>
              <a:ea typeface="Calibri"/>
              <a:cs typeface="Calibri"/>
            </a:rPr>
          </a:br>
          <a:r>
            <a:rPr lang="en-US">
              <a:latin typeface="Calibri"/>
              <a:ea typeface="Calibri"/>
              <a:cs typeface="Calibri"/>
            </a:rPr>
            <a:t>Flat file submission</a:t>
          </a:r>
          <a:br>
            <a:rPr lang="en-US">
              <a:latin typeface="Calibri"/>
              <a:ea typeface="Calibri"/>
              <a:cs typeface="Calibri"/>
            </a:rPr>
          </a:br>
          <a:r>
            <a:rPr lang="en-US">
              <a:latin typeface="Calibri"/>
              <a:ea typeface="Calibri"/>
              <a:cs typeface="Calibri"/>
            </a:rPr>
            <a:t>Survey tool guides Excel templates</a:t>
          </a:r>
          <a:br>
            <a:rPr lang="en-US">
              <a:latin typeface="Calibri"/>
              <a:ea typeface="Calibri"/>
              <a:cs typeface="Calibri"/>
            </a:rPr>
          </a:br>
          <a:r>
            <a:rPr lang="en-US">
              <a:latin typeface="Calibri"/>
              <a:ea typeface="Calibri"/>
              <a:cs typeface="Calibri"/>
            </a:rPr>
            <a:t>Data elements</a:t>
          </a:r>
        </a:p>
      </dgm:t>
    </dgm:pt>
    <dgm:pt modelId="{CCEB7304-3388-4450-AC3F-76761627ECE3}" type="parTrans" cxnId="{13363773-273A-4679-BB44-E24E8966BD36}">
      <dgm:prSet/>
      <dgm:spPr/>
      <dgm:t>
        <a:bodyPr/>
        <a:lstStyle/>
        <a:p>
          <a:endParaRPr lang="en-US"/>
        </a:p>
      </dgm:t>
    </dgm:pt>
    <dgm:pt modelId="{7CDC9E74-00CF-472A-A0EF-252A2FFF5337}" type="sibTrans" cxnId="{13363773-273A-4679-BB44-E24E8966BD36}">
      <dgm:prSet/>
      <dgm:spPr/>
      <dgm:t>
        <a:bodyPr/>
        <a:lstStyle/>
        <a:p>
          <a:endParaRPr lang="en-US"/>
        </a:p>
      </dgm:t>
    </dgm:pt>
    <dgm:pt modelId="{E0626AF6-0056-4D05-8B5C-2879E135B013}">
      <dgm:prSet phldrT="[Text]" phldr="0"/>
      <dgm:spPr/>
      <dgm:t>
        <a:bodyPr/>
        <a:lstStyle/>
        <a:p>
          <a:pPr rtl="0"/>
          <a:r>
            <a:rPr lang="en-US">
              <a:latin typeface="Calibri"/>
              <a:ea typeface="Calibri"/>
              <a:cs typeface="Calibri"/>
            </a:rPr>
            <a:t>REVIEW &amp; SUBMIT DATA</a:t>
          </a:r>
          <a:endParaRPr lang="en-US"/>
        </a:p>
      </dgm:t>
    </dgm:pt>
    <dgm:pt modelId="{F798EA88-F60C-46A3-BD67-F1C47476066E}" type="parTrans" cxnId="{A7C25F98-0067-4C99-8AF3-DC1A9D84B95A}">
      <dgm:prSet/>
      <dgm:spPr/>
      <dgm:t>
        <a:bodyPr/>
        <a:lstStyle/>
        <a:p>
          <a:endParaRPr lang="en-US"/>
        </a:p>
      </dgm:t>
    </dgm:pt>
    <dgm:pt modelId="{B7668CCF-7E25-47CC-AB00-700E1CA2A38C}" type="sibTrans" cxnId="{A7C25F98-0067-4C99-8AF3-DC1A9D84B95A}">
      <dgm:prSet/>
      <dgm:spPr/>
      <dgm:t>
        <a:bodyPr/>
        <a:lstStyle/>
        <a:p>
          <a:endParaRPr lang="en-US"/>
        </a:p>
      </dgm:t>
    </dgm:pt>
    <dgm:pt modelId="{73678F74-51D8-49E8-94DE-582C6C6F01D3}">
      <dgm:prSet phldrT="[Text]" phldr="0"/>
      <dgm:spPr/>
      <dgm:t>
        <a:bodyPr/>
        <a:lstStyle/>
        <a:p>
          <a:pPr rtl="0"/>
          <a:r>
            <a:rPr lang="en-US">
              <a:latin typeface="Calibri"/>
              <a:ea typeface="Calibri"/>
              <a:cs typeface="Calibri"/>
            </a:rPr>
            <a:t>Review and submit data via file upload or manual entry</a:t>
          </a:r>
          <a:endParaRPr lang="en-US"/>
        </a:p>
      </dgm:t>
    </dgm:pt>
    <dgm:pt modelId="{FC8C9A8F-B9E4-4C07-BFEB-E75CD90F55E5}" type="parTrans" cxnId="{A19FF524-B6BC-4CA2-87A6-9D079821F641}">
      <dgm:prSet/>
      <dgm:spPr/>
      <dgm:t>
        <a:bodyPr/>
        <a:lstStyle/>
        <a:p>
          <a:endParaRPr lang="en-US"/>
        </a:p>
      </dgm:t>
    </dgm:pt>
    <dgm:pt modelId="{C29F8FB3-C977-4E30-B6E9-A284DE663823}" type="sibTrans" cxnId="{A19FF524-B6BC-4CA2-87A6-9D079821F641}">
      <dgm:prSet/>
      <dgm:spPr/>
      <dgm:t>
        <a:bodyPr/>
        <a:lstStyle/>
        <a:p>
          <a:endParaRPr lang="en-US"/>
        </a:p>
      </dgm:t>
    </dgm:pt>
    <dgm:pt modelId="{31CADEB7-208D-452C-8CFA-9F9DD72842E9}">
      <dgm:prSet phldrT="[Text]" phldr="0"/>
      <dgm:spPr/>
      <dgm:t>
        <a:bodyPr/>
        <a:lstStyle/>
        <a:p>
          <a:pPr rtl="0"/>
          <a:r>
            <a:rPr lang="en-US">
              <a:latin typeface="Calibri Light" panose="020F0302020204030204"/>
            </a:rPr>
            <a:t>CERTIFY DATA</a:t>
          </a:r>
          <a:endParaRPr lang="en-US"/>
        </a:p>
      </dgm:t>
    </dgm:pt>
    <dgm:pt modelId="{D71DEEBB-A919-47A0-8252-F2EAAC56B956}" type="parTrans" cxnId="{D0E48CD8-00DD-46D8-8A97-8038A72F5834}">
      <dgm:prSet/>
      <dgm:spPr/>
      <dgm:t>
        <a:bodyPr/>
        <a:lstStyle/>
        <a:p>
          <a:endParaRPr lang="en-US"/>
        </a:p>
      </dgm:t>
    </dgm:pt>
    <dgm:pt modelId="{8D92CCF9-9888-49CD-BEE1-7FBD30FF7D59}" type="sibTrans" cxnId="{D0E48CD8-00DD-46D8-8A97-8038A72F5834}">
      <dgm:prSet/>
      <dgm:spPr/>
      <dgm:t>
        <a:bodyPr/>
        <a:lstStyle/>
        <a:p>
          <a:endParaRPr lang="en-US"/>
        </a:p>
      </dgm:t>
    </dgm:pt>
    <dgm:pt modelId="{1FEA8A45-CE45-4882-96FB-DD06C407F41F}">
      <dgm:prSet phldr="0"/>
      <dgm:spPr/>
      <dgm:t>
        <a:bodyPr/>
        <a:lstStyle/>
        <a:p>
          <a:pPr rtl="0"/>
          <a:r>
            <a:rPr lang="en-US"/>
            <a:t>COLLECTION TOOLS</a:t>
          </a:r>
        </a:p>
      </dgm:t>
    </dgm:pt>
    <dgm:pt modelId="{D16E0367-89C9-4511-9424-2EF0E6871146}" type="parTrans" cxnId="{A00CA6F7-E47A-4CA5-B3D8-3EF3C4E4BC33}">
      <dgm:prSet/>
      <dgm:spPr/>
      <dgm:t>
        <a:bodyPr/>
        <a:lstStyle/>
        <a:p>
          <a:endParaRPr lang="en-US"/>
        </a:p>
      </dgm:t>
    </dgm:pt>
    <dgm:pt modelId="{18007188-3161-4202-93F0-2C65686CF3B8}" type="sibTrans" cxnId="{A00CA6F7-E47A-4CA5-B3D8-3EF3C4E4BC33}">
      <dgm:prSet/>
      <dgm:spPr/>
      <dgm:t>
        <a:bodyPr/>
        <a:lstStyle/>
        <a:p>
          <a:endParaRPr lang="en-US"/>
        </a:p>
      </dgm:t>
    </dgm:pt>
    <dgm:pt modelId="{09B2FEC3-878C-49AD-A474-356679E80795}">
      <dgm:prSet phldr="0"/>
      <dgm:spPr/>
      <dgm:t>
        <a:bodyPr/>
        <a:lstStyle/>
        <a:p>
          <a:pPr rtl="0"/>
          <a:r>
            <a:rPr lang="en-US">
              <a:latin typeface="Calibri Light" panose="020F0302020204030204"/>
            </a:rPr>
            <a:t>Review submitted data and resolve errors and warnings</a:t>
          </a:r>
          <a:br>
            <a:rPr lang="en-US">
              <a:latin typeface="Calibri Light" panose="020F0302020204030204"/>
            </a:rPr>
          </a:br>
          <a:br>
            <a:rPr lang="en-US">
              <a:latin typeface="Calibri Light" panose="020F0302020204030204"/>
            </a:rPr>
          </a:br>
          <a:br>
            <a:rPr lang="en-US">
              <a:latin typeface="Calibri Light" panose="020F0302020204030204"/>
            </a:rPr>
          </a:br>
          <a:r>
            <a:rPr lang="en-US">
              <a:latin typeface="Calibri Light" panose="020F0302020204030204"/>
            </a:rPr>
            <a:t>Action plans</a:t>
          </a:r>
          <a:br>
            <a:rPr lang="en-US">
              <a:latin typeface="Calibri Light" panose="020F0302020204030204"/>
            </a:rPr>
          </a:br>
          <a:r>
            <a:rPr lang="en-US">
              <a:latin typeface="Calibri Light" panose="020F0302020204030204"/>
            </a:rPr>
            <a:t>Reviewing data</a:t>
          </a:r>
        </a:p>
      </dgm:t>
    </dgm:pt>
    <dgm:pt modelId="{B942F0DD-0B55-4DCE-B10B-8F5515C6B97D}" type="parTrans" cxnId="{89FD4715-5EC5-44AF-AA3E-E99613EB78D2}">
      <dgm:prSet/>
      <dgm:spPr/>
      <dgm:t>
        <a:bodyPr/>
        <a:lstStyle/>
        <a:p>
          <a:endParaRPr lang="en-US"/>
        </a:p>
      </dgm:t>
    </dgm:pt>
    <dgm:pt modelId="{0DB9DEA5-4F07-4A3E-A881-8D11ED5AAB8F}" type="sibTrans" cxnId="{89FD4715-5EC5-44AF-AA3E-E99613EB78D2}">
      <dgm:prSet/>
      <dgm:spPr/>
      <dgm:t>
        <a:bodyPr/>
        <a:lstStyle/>
        <a:p>
          <a:endParaRPr lang="en-US"/>
        </a:p>
      </dgm:t>
    </dgm:pt>
    <dgm:pt modelId="{93AC8CF9-7D6C-4D60-9CD2-D4EC97912938}">
      <dgm:prSet phldr="0"/>
      <dgm:spPr/>
      <dgm:t>
        <a:bodyPr/>
        <a:lstStyle/>
        <a:p>
          <a:pPr rtl="0"/>
          <a:r>
            <a:rPr lang="en-US">
              <a:latin typeface="Calibri Light" panose="020F0302020204030204"/>
            </a:rPr>
            <a:t>DATA QUALITY</a:t>
          </a:r>
        </a:p>
      </dgm:t>
    </dgm:pt>
    <dgm:pt modelId="{21049927-0602-4A5D-B2FA-8FBEC0CEC5D1}" type="parTrans" cxnId="{2712CFC1-0AFE-436B-BC30-375A6A499019}">
      <dgm:prSet/>
      <dgm:spPr/>
      <dgm:t>
        <a:bodyPr/>
        <a:lstStyle/>
        <a:p>
          <a:endParaRPr lang="en-US"/>
        </a:p>
      </dgm:t>
    </dgm:pt>
    <dgm:pt modelId="{88F129E1-F490-4608-B996-DF2AC747D0C8}" type="sibTrans" cxnId="{2712CFC1-0AFE-436B-BC30-375A6A499019}">
      <dgm:prSet/>
      <dgm:spPr/>
      <dgm:t>
        <a:bodyPr/>
        <a:lstStyle/>
        <a:p>
          <a:endParaRPr lang="en-US"/>
        </a:p>
      </dgm:t>
    </dgm:pt>
    <dgm:pt modelId="{41FED596-1473-469F-A77A-502E667DA79E}">
      <dgm:prSet phldr="0"/>
      <dgm:spPr/>
      <dgm:t>
        <a:bodyPr/>
        <a:lstStyle/>
        <a:p>
          <a:pPr rtl="0"/>
          <a:r>
            <a:rPr lang="en-US">
              <a:latin typeface="Calibri Light" panose="020F0302020204030204"/>
            </a:rPr>
            <a:t>Review the data for quality</a:t>
          </a:r>
          <a:br>
            <a:rPr lang="en-US">
              <a:latin typeface="Calibri Light" panose="020F0302020204030204"/>
            </a:rPr>
          </a:br>
          <a:br>
            <a:rPr lang="en-US">
              <a:latin typeface="Calibri Light" panose="020F0302020204030204"/>
            </a:rPr>
          </a:br>
          <a:br>
            <a:rPr lang="en-US">
              <a:latin typeface="Calibri Light" panose="020F0302020204030204"/>
            </a:rPr>
          </a:br>
          <a:br>
            <a:rPr lang="en-US">
              <a:latin typeface="Calibri Light" panose="020F0302020204030204"/>
            </a:rPr>
          </a:br>
          <a:br>
            <a:rPr lang="en-US">
              <a:latin typeface="Calibri Light" panose="020F0302020204030204"/>
            </a:rPr>
          </a:br>
          <a:r>
            <a:rPr lang="en-US">
              <a:latin typeface="Calibri Light" panose="020F0302020204030204"/>
            </a:rPr>
            <a:t>Data quality manuals</a:t>
          </a:r>
        </a:p>
      </dgm:t>
    </dgm:pt>
    <dgm:pt modelId="{E457ADF3-18FB-4C25-9A34-838E3FE7367A}" type="parTrans" cxnId="{A35ED78C-ADA6-49AE-B933-4D2AFE9786CD}">
      <dgm:prSet/>
      <dgm:spPr/>
      <dgm:t>
        <a:bodyPr/>
        <a:lstStyle/>
        <a:p>
          <a:endParaRPr lang="en-US"/>
        </a:p>
      </dgm:t>
    </dgm:pt>
    <dgm:pt modelId="{C2C2940B-A5E8-4448-A60E-D47456392968}" type="sibTrans" cxnId="{A35ED78C-ADA6-49AE-B933-4D2AFE9786CD}">
      <dgm:prSet/>
      <dgm:spPr/>
      <dgm:t>
        <a:bodyPr/>
        <a:lstStyle/>
        <a:p>
          <a:endParaRPr lang="en-US"/>
        </a:p>
      </dgm:t>
    </dgm:pt>
    <dgm:pt modelId="{A58E3672-481A-453A-96D4-96882525BD1A}" type="pres">
      <dgm:prSet presAssocID="{133B481D-AA75-444B-852E-7C2CB934130E}" presName="linearFlow" presStyleCnt="0">
        <dgm:presLayoutVars>
          <dgm:dir/>
          <dgm:animLvl val="lvl"/>
          <dgm:resizeHandles val="exact"/>
        </dgm:presLayoutVars>
      </dgm:prSet>
      <dgm:spPr/>
    </dgm:pt>
    <dgm:pt modelId="{C5001C31-9583-427F-9B36-0A0D1F9622EF}" type="pres">
      <dgm:prSet presAssocID="{148E0F01-1727-495C-8668-A04926CDD1B4}" presName="composite" presStyleCnt="0"/>
      <dgm:spPr/>
    </dgm:pt>
    <dgm:pt modelId="{0AFEF2A6-9AD0-46CB-B57F-3E5D5E6466F5}" type="pres">
      <dgm:prSet presAssocID="{148E0F01-1727-495C-8668-A04926CDD1B4}" presName="parTx" presStyleLbl="node1" presStyleIdx="0" presStyleCnt="5">
        <dgm:presLayoutVars>
          <dgm:chMax val="0"/>
          <dgm:chPref val="0"/>
          <dgm:bulletEnabled val="1"/>
        </dgm:presLayoutVars>
      </dgm:prSet>
      <dgm:spPr/>
    </dgm:pt>
    <dgm:pt modelId="{D55381FF-3C32-43D9-99A4-B35605366E8E}" type="pres">
      <dgm:prSet presAssocID="{148E0F01-1727-495C-8668-A04926CDD1B4}" presName="parSh" presStyleLbl="node1" presStyleIdx="0" presStyleCnt="5"/>
      <dgm:spPr/>
    </dgm:pt>
    <dgm:pt modelId="{B837E15D-8E7E-4DFF-9BE5-D357E188F49C}" type="pres">
      <dgm:prSet presAssocID="{148E0F01-1727-495C-8668-A04926CDD1B4}" presName="desTx" presStyleLbl="fgAcc1" presStyleIdx="0" presStyleCnt="5">
        <dgm:presLayoutVars>
          <dgm:bulletEnabled val="1"/>
        </dgm:presLayoutVars>
      </dgm:prSet>
      <dgm:spPr/>
    </dgm:pt>
    <dgm:pt modelId="{737CA2CD-5C91-46AA-9AE5-4F2ECFD1E07E}" type="pres">
      <dgm:prSet presAssocID="{BB370806-92C1-4A1B-B777-A50917611BE2}" presName="sibTrans" presStyleLbl="sibTrans2D1" presStyleIdx="0" presStyleCnt="4"/>
      <dgm:spPr/>
    </dgm:pt>
    <dgm:pt modelId="{31DEF60C-DE0D-4180-8FF0-BDD1BCEF1D1C}" type="pres">
      <dgm:prSet presAssocID="{BB370806-92C1-4A1B-B777-A50917611BE2}" presName="connTx" presStyleLbl="sibTrans2D1" presStyleIdx="0" presStyleCnt="4"/>
      <dgm:spPr/>
    </dgm:pt>
    <dgm:pt modelId="{4F516DFE-A9FF-46AF-8928-823B5A13E0AD}" type="pres">
      <dgm:prSet presAssocID="{1FEA8A45-CE45-4882-96FB-DD06C407F41F}" presName="composite" presStyleCnt="0"/>
      <dgm:spPr/>
    </dgm:pt>
    <dgm:pt modelId="{0168F013-FE22-499A-952F-6DB1D0D6AF46}" type="pres">
      <dgm:prSet presAssocID="{1FEA8A45-CE45-4882-96FB-DD06C407F41F}" presName="parTx" presStyleLbl="node1" presStyleIdx="0" presStyleCnt="5">
        <dgm:presLayoutVars>
          <dgm:chMax val="0"/>
          <dgm:chPref val="0"/>
          <dgm:bulletEnabled val="1"/>
        </dgm:presLayoutVars>
      </dgm:prSet>
      <dgm:spPr/>
    </dgm:pt>
    <dgm:pt modelId="{C1B8C577-36E7-43E3-B603-53F49DA5F2F6}" type="pres">
      <dgm:prSet presAssocID="{1FEA8A45-CE45-4882-96FB-DD06C407F41F}" presName="parSh" presStyleLbl="node1" presStyleIdx="1" presStyleCnt="5"/>
      <dgm:spPr/>
    </dgm:pt>
    <dgm:pt modelId="{281674F5-9FC8-4034-B682-DE30EDD1EA6F}" type="pres">
      <dgm:prSet presAssocID="{1FEA8A45-CE45-4882-96FB-DD06C407F41F}" presName="desTx" presStyleLbl="fgAcc1" presStyleIdx="1" presStyleCnt="5">
        <dgm:presLayoutVars>
          <dgm:bulletEnabled val="1"/>
        </dgm:presLayoutVars>
      </dgm:prSet>
      <dgm:spPr/>
    </dgm:pt>
    <dgm:pt modelId="{B3A00B3A-2BF7-4337-A5AB-B814177918A6}" type="pres">
      <dgm:prSet presAssocID="{18007188-3161-4202-93F0-2C65686CF3B8}" presName="sibTrans" presStyleLbl="sibTrans2D1" presStyleIdx="1" presStyleCnt="4"/>
      <dgm:spPr/>
    </dgm:pt>
    <dgm:pt modelId="{2951D152-5CE2-4FD9-A0C1-A0BC0A0E2961}" type="pres">
      <dgm:prSet presAssocID="{18007188-3161-4202-93F0-2C65686CF3B8}" presName="connTx" presStyleLbl="sibTrans2D1" presStyleIdx="1" presStyleCnt="4"/>
      <dgm:spPr/>
    </dgm:pt>
    <dgm:pt modelId="{C0F9D756-5805-4FE1-97D8-BD34A5CBD578}" type="pres">
      <dgm:prSet presAssocID="{E0626AF6-0056-4D05-8B5C-2879E135B013}" presName="composite" presStyleCnt="0"/>
      <dgm:spPr/>
    </dgm:pt>
    <dgm:pt modelId="{6D082AB8-9047-40F1-B43C-4B033278EFE4}" type="pres">
      <dgm:prSet presAssocID="{E0626AF6-0056-4D05-8B5C-2879E135B013}" presName="parTx" presStyleLbl="node1" presStyleIdx="1" presStyleCnt="5">
        <dgm:presLayoutVars>
          <dgm:chMax val="0"/>
          <dgm:chPref val="0"/>
          <dgm:bulletEnabled val="1"/>
        </dgm:presLayoutVars>
      </dgm:prSet>
      <dgm:spPr/>
    </dgm:pt>
    <dgm:pt modelId="{3B4A5236-D630-49E1-A979-447C3361DFCC}" type="pres">
      <dgm:prSet presAssocID="{E0626AF6-0056-4D05-8B5C-2879E135B013}" presName="parSh" presStyleLbl="node1" presStyleIdx="2" presStyleCnt="5"/>
      <dgm:spPr/>
    </dgm:pt>
    <dgm:pt modelId="{5E8AE737-4F8C-4CED-AC29-AA1230A37957}" type="pres">
      <dgm:prSet presAssocID="{E0626AF6-0056-4D05-8B5C-2879E135B013}" presName="desTx" presStyleLbl="fgAcc1" presStyleIdx="2" presStyleCnt="5">
        <dgm:presLayoutVars>
          <dgm:bulletEnabled val="1"/>
        </dgm:presLayoutVars>
      </dgm:prSet>
      <dgm:spPr/>
    </dgm:pt>
    <dgm:pt modelId="{9DDC813E-3FD2-4689-8DAD-31F900CEBE0C}" type="pres">
      <dgm:prSet presAssocID="{B7668CCF-7E25-47CC-AB00-700E1CA2A38C}" presName="sibTrans" presStyleLbl="sibTrans2D1" presStyleIdx="2" presStyleCnt="4"/>
      <dgm:spPr/>
    </dgm:pt>
    <dgm:pt modelId="{730A805A-5C89-4682-94EB-E7583499CE41}" type="pres">
      <dgm:prSet presAssocID="{B7668CCF-7E25-47CC-AB00-700E1CA2A38C}" presName="connTx" presStyleLbl="sibTrans2D1" presStyleIdx="2" presStyleCnt="4"/>
      <dgm:spPr/>
    </dgm:pt>
    <dgm:pt modelId="{CCDEC885-A24F-4807-80CD-9D8044797424}" type="pres">
      <dgm:prSet presAssocID="{31CADEB7-208D-452C-8CFA-9F9DD72842E9}" presName="composite" presStyleCnt="0"/>
      <dgm:spPr/>
    </dgm:pt>
    <dgm:pt modelId="{491A8D5A-5107-49E8-9CD1-9FDA5BB2D782}" type="pres">
      <dgm:prSet presAssocID="{31CADEB7-208D-452C-8CFA-9F9DD72842E9}" presName="parTx" presStyleLbl="node1" presStyleIdx="2" presStyleCnt="5">
        <dgm:presLayoutVars>
          <dgm:chMax val="0"/>
          <dgm:chPref val="0"/>
          <dgm:bulletEnabled val="1"/>
        </dgm:presLayoutVars>
      </dgm:prSet>
      <dgm:spPr/>
    </dgm:pt>
    <dgm:pt modelId="{96805B16-5F04-4784-924E-2B31A6BCBE50}" type="pres">
      <dgm:prSet presAssocID="{31CADEB7-208D-452C-8CFA-9F9DD72842E9}" presName="parSh" presStyleLbl="node1" presStyleIdx="3" presStyleCnt="5"/>
      <dgm:spPr/>
    </dgm:pt>
    <dgm:pt modelId="{67DDCD4D-CA28-4CD2-9BEF-97918D011DFE}" type="pres">
      <dgm:prSet presAssocID="{31CADEB7-208D-452C-8CFA-9F9DD72842E9}" presName="desTx" presStyleLbl="fgAcc1" presStyleIdx="3" presStyleCnt="5">
        <dgm:presLayoutVars>
          <dgm:bulletEnabled val="1"/>
        </dgm:presLayoutVars>
      </dgm:prSet>
      <dgm:spPr/>
    </dgm:pt>
    <dgm:pt modelId="{6E55922C-7B6E-4DB6-8DE2-9F8ECD6556AF}" type="pres">
      <dgm:prSet presAssocID="{8D92CCF9-9888-49CD-BEE1-7FBD30FF7D59}" presName="sibTrans" presStyleLbl="sibTrans2D1" presStyleIdx="3" presStyleCnt="4"/>
      <dgm:spPr/>
    </dgm:pt>
    <dgm:pt modelId="{61E12166-1FAE-4129-B4F8-CB7BCC12A32D}" type="pres">
      <dgm:prSet presAssocID="{8D92CCF9-9888-49CD-BEE1-7FBD30FF7D59}" presName="connTx" presStyleLbl="sibTrans2D1" presStyleIdx="3" presStyleCnt="4"/>
      <dgm:spPr/>
    </dgm:pt>
    <dgm:pt modelId="{EB84CF32-C2F8-436E-A95E-E4DB4FB48A08}" type="pres">
      <dgm:prSet presAssocID="{93AC8CF9-7D6C-4D60-9CD2-D4EC97912938}" presName="composite" presStyleCnt="0"/>
      <dgm:spPr/>
    </dgm:pt>
    <dgm:pt modelId="{A6AC5846-9318-40A5-A199-11FD6BF0CADB}" type="pres">
      <dgm:prSet presAssocID="{93AC8CF9-7D6C-4D60-9CD2-D4EC97912938}" presName="parTx" presStyleLbl="node1" presStyleIdx="3" presStyleCnt="5">
        <dgm:presLayoutVars>
          <dgm:chMax val="0"/>
          <dgm:chPref val="0"/>
          <dgm:bulletEnabled val="1"/>
        </dgm:presLayoutVars>
      </dgm:prSet>
      <dgm:spPr/>
    </dgm:pt>
    <dgm:pt modelId="{C8D7F17E-DCB1-4D62-9594-A7A629B6917B}" type="pres">
      <dgm:prSet presAssocID="{93AC8CF9-7D6C-4D60-9CD2-D4EC97912938}" presName="parSh" presStyleLbl="node1" presStyleIdx="4" presStyleCnt="5"/>
      <dgm:spPr/>
    </dgm:pt>
    <dgm:pt modelId="{E06FAFAE-D5CC-4C47-B564-B13C6538FD0B}" type="pres">
      <dgm:prSet presAssocID="{93AC8CF9-7D6C-4D60-9CD2-D4EC97912938}" presName="desTx" presStyleLbl="fgAcc1" presStyleIdx="4" presStyleCnt="5">
        <dgm:presLayoutVars>
          <dgm:bulletEnabled val="1"/>
        </dgm:presLayoutVars>
      </dgm:prSet>
      <dgm:spPr/>
    </dgm:pt>
  </dgm:ptLst>
  <dgm:cxnLst>
    <dgm:cxn modelId="{EFF16B13-EC92-4971-B44C-6C059DCBF85B}" type="presOf" srcId="{8D92CCF9-9888-49CD-BEE1-7FBD30FF7D59}" destId="{6E55922C-7B6E-4DB6-8DE2-9F8ECD6556AF}" srcOrd="0" destOrd="0" presId="urn:microsoft.com/office/officeart/2005/8/layout/process3"/>
    <dgm:cxn modelId="{89FD4715-5EC5-44AF-AA3E-E99613EB78D2}" srcId="{31CADEB7-208D-452C-8CFA-9F9DD72842E9}" destId="{09B2FEC3-878C-49AD-A474-356679E80795}" srcOrd="0" destOrd="0" parTransId="{B942F0DD-0B55-4DCE-B10B-8F5515C6B97D}" sibTransId="{0DB9DEA5-4F07-4A3E-A881-8D11ED5AAB8F}"/>
    <dgm:cxn modelId="{84F36317-3C65-47FC-98DD-33DDF5EB41CB}" type="presOf" srcId="{1FEA8A45-CE45-4882-96FB-DD06C407F41F}" destId="{C1B8C577-36E7-43E3-B603-53F49DA5F2F6}" srcOrd="1" destOrd="0" presId="urn:microsoft.com/office/officeart/2005/8/layout/process3"/>
    <dgm:cxn modelId="{D093311B-2C68-40B0-843C-77C1D49C8A3B}" type="presOf" srcId="{73678F74-51D8-49E8-94DE-582C6C6F01D3}" destId="{5E8AE737-4F8C-4CED-AC29-AA1230A37957}" srcOrd="0" destOrd="0" presId="urn:microsoft.com/office/officeart/2005/8/layout/process3"/>
    <dgm:cxn modelId="{A19FF524-B6BC-4CA2-87A6-9D079821F641}" srcId="{E0626AF6-0056-4D05-8B5C-2879E135B013}" destId="{73678F74-51D8-49E8-94DE-582C6C6F01D3}" srcOrd="0" destOrd="0" parTransId="{FC8C9A8F-B9E4-4C07-BFEB-E75CD90F55E5}" sibTransId="{C29F8FB3-C977-4E30-B6E9-A284DE663823}"/>
    <dgm:cxn modelId="{F5E7C837-6150-48F4-8DA9-486137625629}" type="presOf" srcId="{BB370806-92C1-4A1B-B777-A50917611BE2}" destId="{31DEF60C-DE0D-4180-8FF0-BDD1BCEF1D1C}" srcOrd="1" destOrd="0" presId="urn:microsoft.com/office/officeart/2005/8/layout/process3"/>
    <dgm:cxn modelId="{DFEEDF41-9BA4-47E7-935B-0BBD6A7776D9}" type="presOf" srcId="{41FED596-1473-469F-A77A-502E667DA79E}" destId="{E06FAFAE-D5CC-4C47-B564-B13C6538FD0B}" srcOrd="0" destOrd="0" presId="urn:microsoft.com/office/officeart/2005/8/layout/process3"/>
    <dgm:cxn modelId="{1731F641-DB85-4BB4-8D74-2FE44B01CAA3}" type="presOf" srcId="{687CA240-DFAB-44A6-ADF2-B8EF2D665886}" destId="{B837E15D-8E7E-4DFF-9BE5-D357E188F49C}" srcOrd="0" destOrd="0" presId="urn:microsoft.com/office/officeart/2005/8/layout/process3"/>
    <dgm:cxn modelId="{A636B463-BD31-442F-AC72-C2FE48129894}" type="presOf" srcId="{8D92CCF9-9888-49CD-BEE1-7FBD30FF7D59}" destId="{61E12166-1FAE-4129-B4F8-CB7BCC12A32D}" srcOrd="1" destOrd="0" presId="urn:microsoft.com/office/officeart/2005/8/layout/process3"/>
    <dgm:cxn modelId="{21A5A167-B64E-49E3-913C-2496F184F96C}" type="presOf" srcId="{133B481D-AA75-444B-852E-7C2CB934130E}" destId="{A58E3672-481A-453A-96D4-96882525BD1A}" srcOrd="0" destOrd="0" presId="urn:microsoft.com/office/officeart/2005/8/layout/process3"/>
    <dgm:cxn modelId="{7CA73B6F-3084-413F-BD2C-DA10A4418CB1}" type="presOf" srcId="{B7668CCF-7E25-47CC-AB00-700E1CA2A38C}" destId="{9DDC813E-3FD2-4689-8DAD-31F900CEBE0C}" srcOrd="0" destOrd="0" presId="urn:microsoft.com/office/officeart/2005/8/layout/process3"/>
    <dgm:cxn modelId="{7EDF9172-0B31-4DB8-8CEA-B27721079F5B}" type="presOf" srcId="{148E0F01-1727-495C-8668-A04926CDD1B4}" destId="{D55381FF-3C32-43D9-99A4-B35605366E8E}" srcOrd="1" destOrd="0" presId="urn:microsoft.com/office/officeart/2005/8/layout/process3"/>
    <dgm:cxn modelId="{13363773-273A-4679-BB44-E24E8966BD36}" srcId="{1FEA8A45-CE45-4882-96FB-DD06C407F41F}" destId="{869E10CF-8B58-4411-8EA5-8DBC37B37C6B}" srcOrd="0" destOrd="0" parTransId="{CCEB7304-3388-4450-AC3F-76761627ECE3}" sibTransId="{7CDC9E74-00CF-472A-A0EF-252A2FFF5337}"/>
    <dgm:cxn modelId="{80991584-BB87-4212-A6D2-9441EE695813}" type="presOf" srcId="{B7668CCF-7E25-47CC-AB00-700E1CA2A38C}" destId="{730A805A-5C89-4682-94EB-E7583499CE41}" srcOrd="1" destOrd="0" presId="urn:microsoft.com/office/officeart/2005/8/layout/process3"/>
    <dgm:cxn modelId="{9163DD87-C439-4A59-A83E-621E280A2BE0}" type="presOf" srcId="{93AC8CF9-7D6C-4D60-9CD2-D4EC97912938}" destId="{C8D7F17E-DCB1-4D62-9594-A7A629B6917B}" srcOrd="1" destOrd="0" presId="urn:microsoft.com/office/officeart/2005/8/layout/process3"/>
    <dgm:cxn modelId="{A35ED78C-ADA6-49AE-B933-4D2AFE9786CD}" srcId="{93AC8CF9-7D6C-4D60-9CD2-D4EC97912938}" destId="{41FED596-1473-469F-A77A-502E667DA79E}" srcOrd="0" destOrd="0" parTransId="{E457ADF3-18FB-4C25-9A34-838E3FE7367A}" sibTransId="{C2C2940B-A5E8-4448-A60E-D47456392968}"/>
    <dgm:cxn modelId="{A7C25F98-0067-4C99-8AF3-DC1A9D84B95A}" srcId="{133B481D-AA75-444B-852E-7C2CB934130E}" destId="{E0626AF6-0056-4D05-8B5C-2879E135B013}" srcOrd="2" destOrd="0" parTransId="{F798EA88-F60C-46A3-BD67-F1C47476066E}" sibTransId="{B7668CCF-7E25-47CC-AB00-700E1CA2A38C}"/>
    <dgm:cxn modelId="{2DDFCD9E-3D04-442B-B8C5-130EBBD02757}" type="presOf" srcId="{18007188-3161-4202-93F0-2C65686CF3B8}" destId="{B3A00B3A-2BF7-4337-A5AB-B814177918A6}" srcOrd="0" destOrd="0" presId="urn:microsoft.com/office/officeart/2005/8/layout/process3"/>
    <dgm:cxn modelId="{C6FECAA7-616F-46C1-B927-F80E328418C6}" type="presOf" srcId="{18007188-3161-4202-93F0-2C65686CF3B8}" destId="{2951D152-5CE2-4FD9-A0C1-A0BC0A0E2961}" srcOrd="1" destOrd="0" presId="urn:microsoft.com/office/officeart/2005/8/layout/process3"/>
    <dgm:cxn modelId="{B1B1DFBB-3397-45AF-A13B-129DAC364F8B}" type="presOf" srcId="{E0626AF6-0056-4D05-8B5C-2879E135B013}" destId="{6D082AB8-9047-40F1-B43C-4B033278EFE4}" srcOrd="0" destOrd="0" presId="urn:microsoft.com/office/officeart/2005/8/layout/process3"/>
    <dgm:cxn modelId="{2712CFC1-0AFE-436B-BC30-375A6A499019}" srcId="{133B481D-AA75-444B-852E-7C2CB934130E}" destId="{93AC8CF9-7D6C-4D60-9CD2-D4EC97912938}" srcOrd="4" destOrd="0" parTransId="{21049927-0602-4A5D-B2FA-8FBEC0CEC5D1}" sibTransId="{88F129E1-F490-4608-B996-DF2AC747D0C8}"/>
    <dgm:cxn modelId="{C93A93C5-F1FD-45FC-84A7-EB0824771D04}" type="presOf" srcId="{BB370806-92C1-4A1B-B777-A50917611BE2}" destId="{737CA2CD-5C91-46AA-9AE5-4F2ECFD1E07E}" srcOrd="0" destOrd="0" presId="urn:microsoft.com/office/officeart/2005/8/layout/process3"/>
    <dgm:cxn modelId="{E82053C7-754C-465E-A9AF-4A927C03A3E2}" type="presOf" srcId="{1FEA8A45-CE45-4882-96FB-DD06C407F41F}" destId="{0168F013-FE22-499A-952F-6DB1D0D6AF46}" srcOrd="0" destOrd="0" presId="urn:microsoft.com/office/officeart/2005/8/layout/process3"/>
    <dgm:cxn modelId="{5EA1A5D3-9504-4131-B70A-3D8672B29C44}" type="presOf" srcId="{93AC8CF9-7D6C-4D60-9CD2-D4EC97912938}" destId="{A6AC5846-9318-40A5-A199-11FD6BF0CADB}" srcOrd="0" destOrd="0" presId="urn:microsoft.com/office/officeart/2005/8/layout/process3"/>
    <dgm:cxn modelId="{0FAE1FD4-A243-44FA-A9D6-F3494E027AC7}" srcId="{133B481D-AA75-444B-852E-7C2CB934130E}" destId="{148E0F01-1727-495C-8668-A04926CDD1B4}" srcOrd="0" destOrd="0" parTransId="{52A31E6B-C089-4C4D-8F0C-71456C71E1CF}" sibTransId="{BB370806-92C1-4A1B-B777-A50917611BE2}"/>
    <dgm:cxn modelId="{D0E48CD8-00DD-46D8-8A97-8038A72F5834}" srcId="{133B481D-AA75-444B-852E-7C2CB934130E}" destId="{31CADEB7-208D-452C-8CFA-9F9DD72842E9}" srcOrd="3" destOrd="0" parTransId="{D71DEEBB-A919-47A0-8252-F2EAAC56B956}" sibTransId="{8D92CCF9-9888-49CD-BEE1-7FBD30FF7D59}"/>
    <dgm:cxn modelId="{02998CD9-877A-4621-8B67-37BB063CF409}" type="presOf" srcId="{09B2FEC3-878C-49AD-A474-356679E80795}" destId="{67DDCD4D-CA28-4CD2-9BEF-97918D011DFE}" srcOrd="0" destOrd="0" presId="urn:microsoft.com/office/officeart/2005/8/layout/process3"/>
    <dgm:cxn modelId="{535DFBDA-A844-4266-9F0B-CEAD0A1F6ECF}" type="presOf" srcId="{148E0F01-1727-495C-8668-A04926CDD1B4}" destId="{0AFEF2A6-9AD0-46CB-B57F-3E5D5E6466F5}" srcOrd="0" destOrd="0" presId="urn:microsoft.com/office/officeart/2005/8/layout/process3"/>
    <dgm:cxn modelId="{E595A5DB-05E7-48D9-860F-AA5661E4822F}" type="presOf" srcId="{31CADEB7-208D-452C-8CFA-9F9DD72842E9}" destId="{491A8D5A-5107-49E8-9CD1-9FDA5BB2D782}" srcOrd="0" destOrd="0" presId="urn:microsoft.com/office/officeart/2005/8/layout/process3"/>
    <dgm:cxn modelId="{37D375E1-F46C-4555-81BC-A7FD37A132D9}" type="presOf" srcId="{31CADEB7-208D-452C-8CFA-9F9DD72842E9}" destId="{96805B16-5F04-4784-924E-2B31A6BCBE50}" srcOrd="1" destOrd="0" presId="urn:microsoft.com/office/officeart/2005/8/layout/process3"/>
    <dgm:cxn modelId="{6B28E4E5-CA27-4279-9258-F4B6D4C65FB4}" type="presOf" srcId="{E0626AF6-0056-4D05-8B5C-2879E135B013}" destId="{3B4A5236-D630-49E1-A979-447C3361DFCC}" srcOrd="1" destOrd="0" presId="urn:microsoft.com/office/officeart/2005/8/layout/process3"/>
    <dgm:cxn modelId="{CB2251EA-5FE8-48A1-88F0-A411C3983E9A}" type="presOf" srcId="{869E10CF-8B58-4411-8EA5-8DBC37B37C6B}" destId="{281674F5-9FC8-4034-B682-DE30EDD1EA6F}" srcOrd="0" destOrd="0" presId="urn:microsoft.com/office/officeart/2005/8/layout/process3"/>
    <dgm:cxn modelId="{02D296EE-37E7-442C-97AE-D9FCB74A0392}" srcId="{148E0F01-1727-495C-8668-A04926CDD1B4}" destId="{687CA240-DFAB-44A6-ADF2-B8EF2D665886}" srcOrd="0" destOrd="0" parTransId="{CEDEB5F0-2F12-441F-996B-4D9027E1C357}" sibTransId="{5775CB9D-1456-4D8E-900D-80E37A4F42FE}"/>
    <dgm:cxn modelId="{A00CA6F7-E47A-4CA5-B3D8-3EF3C4E4BC33}" srcId="{133B481D-AA75-444B-852E-7C2CB934130E}" destId="{1FEA8A45-CE45-4882-96FB-DD06C407F41F}" srcOrd="1" destOrd="0" parTransId="{D16E0367-89C9-4511-9424-2EF0E6871146}" sibTransId="{18007188-3161-4202-93F0-2C65686CF3B8}"/>
    <dgm:cxn modelId="{76D5300E-A8E3-49AE-A969-FD66F3E421C6}" type="presParOf" srcId="{A58E3672-481A-453A-96D4-96882525BD1A}" destId="{C5001C31-9583-427F-9B36-0A0D1F9622EF}" srcOrd="0" destOrd="0" presId="urn:microsoft.com/office/officeart/2005/8/layout/process3"/>
    <dgm:cxn modelId="{88C4B795-805B-4D78-958E-4419E615477F}" type="presParOf" srcId="{C5001C31-9583-427F-9B36-0A0D1F9622EF}" destId="{0AFEF2A6-9AD0-46CB-B57F-3E5D5E6466F5}" srcOrd="0" destOrd="0" presId="urn:microsoft.com/office/officeart/2005/8/layout/process3"/>
    <dgm:cxn modelId="{8447F7B2-C010-45E4-831C-0A11BBF9D525}" type="presParOf" srcId="{C5001C31-9583-427F-9B36-0A0D1F9622EF}" destId="{D55381FF-3C32-43D9-99A4-B35605366E8E}" srcOrd="1" destOrd="0" presId="urn:microsoft.com/office/officeart/2005/8/layout/process3"/>
    <dgm:cxn modelId="{12D5521E-8D9F-460D-91AE-3FEA687B5676}" type="presParOf" srcId="{C5001C31-9583-427F-9B36-0A0D1F9622EF}" destId="{B837E15D-8E7E-4DFF-9BE5-D357E188F49C}" srcOrd="2" destOrd="0" presId="urn:microsoft.com/office/officeart/2005/8/layout/process3"/>
    <dgm:cxn modelId="{A728E91D-4839-4077-8960-3B3109B7C33D}" type="presParOf" srcId="{A58E3672-481A-453A-96D4-96882525BD1A}" destId="{737CA2CD-5C91-46AA-9AE5-4F2ECFD1E07E}" srcOrd="1" destOrd="0" presId="urn:microsoft.com/office/officeart/2005/8/layout/process3"/>
    <dgm:cxn modelId="{820EAD43-9954-4B38-8A11-610BB8913587}" type="presParOf" srcId="{737CA2CD-5C91-46AA-9AE5-4F2ECFD1E07E}" destId="{31DEF60C-DE0D-4180-8FF0-BDD1BCEF1D1C}" srcOrd="0" destOrd="0" presId="urn:microsoft.com/office/officeart/2005/8/layout/process3"/>
    <dgm:cxn modelId="{8FA78FF1-7816-4531-82B5-BAF068ABA436}" type="presParOf" srcId="{A58E3672-481A-453A-96D4-96882525BD1A}" destId="{4F516DFE-A9FF-46AF-8928-823B5A13E0AD}" srcOrd="2" destOrd="0" presId="urn:microsoft.com/office/officeart/2005/8/layout/process3"/>
    <dgm:cxn modelId="{18175748-5C97-4301-A2F9-6849A75DD54C}" type="presParOf" srcId="{4F516DFE-A9FF-46AF-8928-823B5A13E0AD}" destId="{0168F013-FE22-499A-952F-6DB1D0D6AF46}" srcOrd="0" destOrd="0" presId="urn:microsoft.com/office/officeart/2005/8/layout/process3"/>
    <dgm:cxn modelId="{C4561CE3-79D6-4169-9C31-A04E6CD8FC96}" type="presParOf" srcId="{4F516DFE-A9FF-46AF-8928-823B5A13E0AD}" destId="{C1B8C577-36E7-43E3-B603-53F49DA5F2F6}" srcOrd="1" destOrd="0" presId="urn:microsoft.com/office/officeart/2005/8/layout/process3"/>
    <dgm:cxn modelId="{60982E9C-329B-45C5-BD6F-1ABAE79A4C8B}" type="presParOf" srcId="{4F516DFE-A9FF-46AF-8928-823B5A13E0AD}" destId="{281674F5-9FC8-4034-B682-DE30EDD1EA6F}" srcOrd="2" destOrd="0" presId="urn:microsoft.com/office/officeart/2005/8/layout/process3"/>
    <dgm:cxn modelId="{BF67BEF9-D005-47D4-99E6-14C4BEBD8E32}" type="presParOf" srcId="{A58E3672-481A-453A-96D4-96882525BD1A}" destId="{B3A00B3A-2BF7-4337-A5AB-B814177918A6}" srcOrd="3" destOrd="0" presId="urn:microsoft.com/office/officeart/2005/8/layout/process3"/>
    <dgm:cxn modelId="{13112A4B-7FA4-44F2-BA51-6E4BA1876600}" type="presParOf" srcId="{B3A00B3A-2BF7-4337-A5AB-B814177918A6}" destId="{2951D152-5CE2-4FD9-A0C1-A0BC0A0E2961}" srcOrd="0" destOrd="0" presId="urn:microsoft.com/office/officeart/2005/8/layout/process3"/>
    <dgm:cxn modelId="{F8A906A6-F7C3-494A-8AE8-9F1D409F60D2}" type="presParOf" srcId="{A58E3672-481A-453A-96D4-96882525BD1A}" destId="{C0F9D756-5805-4FE1-97D8-BD34A5CBD578}" srcOrd="4" destOrd="0" presId="urn:microsoft.com/office/officeart/2005/8/layout/process3"/>
    <dgm:cxn modelId="{45F64410-CE1D-4ED5-90C5-6424CFF6FB0A}" type="presParOf" srcId="{C0F9D756-5805-4FE1-97D8-BD34A5CBD578}" destId="{6D082AB8-9047-40F1-B43C-4B033278EFE4}" srcOrd="0" destOrd="0" presId="urn:microsoft.com/office/officeart/2005/8/layout/process3"/>
    <dgm:cxn modelId="{1A101974-21AC-4060-B46A-15869F2F8B22}" type="presParOf" srcId="{C0F9D756-5805-4FE1-97D8-BD34A5CBD578}" destId="{3B4A5236-D630-49E1-A979-447C3361DFCC}" srcOrd="1" destOrd="0" presId="urn:microsoft.com/office/officeart/2005/8/layout/process3"/>
    <dgm:cxn modelId="{D387800B-4920-4081-BCF7-2660D2231989}" type="presParOf" srcId="{C0F9D756-5805-4FE1-97D8-BD34A5CBD578}" destId="{5E8AE737-4F8C-4CED-AC29-AA1230A37957}" srcOrd="2" destOrd="0" presId="urn:microsoft.com/office/officeart/2005/8/layout/process3"/>
    <dgm:cxn modelId="{EB8EE6C3-D3A1-4474-ABCF-0531070F68F5}" type="presParOf" srcId="{A58E3672-481A-453A-96D4-96882525BD1A}" destId="{9DDC813E-3FD2-4689-8DAD-31F900CEBE0C}" srcOrd="5" destOrd="0" presId="urn:microsoft.com/office/officeart/2005/8/layout/process3"/>
    <dgm:cxn modelId="{947F9288-9648-4502-A33D-B230B68261DE}" type="presParOf" srcId="{9DDC813E-3FD2-4689-8DAD-31F900CEBE0C}" destId="{730A805A-5C89-4682-94EB-E7583499CE41}" srcOrd="0" destOrd="0" presId="urn:microsoft.com/office/officeart/2005/8/layout/process3"/>
    <dgm:cxn modelId="{E7A99AB1-1D8B-4E89-95C3-97B43F59DC34}" type="presParOf" srcId="{A58E3672-481A-453A-96D4-96882525BD1A}" destId="{CCDEC885-A24F-4807-80CD-9D8044797424}" srcOrd="6" destOrd="0" presId="urn:microsoft.com/office/officeart/2005/8/layout/process3"/>
    <dgm:cxn modelId="{B9A99710-0096-4066-B22E-6F01186E4567}" type="presParOf" srcId="{CCDEC885-A24F-4807-80CD-9D8044797424}" destId="{491A8D5A-5107-49E8-9CD1-9FDA5BB2D782}" srcOrd="0" destOrd="0" presId="urn:microsoft.com/office/officeart/2005/8/layout/process3"/>
    <dgm:cxn modelId="{F1B3F5FF-1579-4BC6-A294-A2B937AEC0C9}" type="presParOf" srcId="{CCDEC885-A24F-4807-80CD-9D8044797424}" destId="{96805B16-5F04-4784-924E-2B31A6BCBE50}" srcOrd="1" destOrd="0" presId="urn:microsoft.com/office/officeart/2005/8/layout/process3"/>
    <dgm:cxn modelId="{F806A177-6198-48C2-B8BC-2812F38FAE8A}" type="presParOf" srcId="{CCDEC885-A24F-4807-80CD-9D8044797424}" destId="{67DDCD4D-CA28-4CD2-9BEF-97918D011DFE}" srcOrd="2" destOrd="0" presId="urn:microsoft.com/office/officeart/2005/8/layout/process3"/>
    <dgm:cxn modelId="{775C1D0A-2938-4BF4-9E29-D4EF9FCB082E}" type="presParOf" srcId="{A58E3672-481A-453A-96D4-96882525BD1A}" destId="{6E55922C-7B6E-4DB6-8DE2-9F8ECD6556AF}" srcOrd="7" destOrd="0" presId="urn:microsoft.com/office/officeart/2005/8/layout/process3"/>
    <dgm:cxn modelId="{72E41537-3936-4ED6-81FA-B881D535DBD4}" type="presParOf" srcId="{6E55922C-7B6E-4DB6-8DE2-9F8ECD6556AF}" destId="{61E12166-1FAE-4129-B4F8-CB7BCC12A32D}" srcOrd="0" destOrd="0" presId="urn:microsoft.com/office/officeart/2005/8/layout/process3"/>
    <dgm:cxn modelId="{B545DB1C-F765-4453-9D2E-7501F037C76C}" type="presParOf" srcId="{A58E3672-481A-453A-96D4-96882525BD1A}" destId="{EB84CF32-C2F8-436E-A95E-E4DB4FB48A08}" srcOrd="8" destOrd="0" presId="urn:microsoft.com/office/officeart/2005/8/layout/process3"/>
    <dgm:cxn modelId="{5518F9D0-A439-4A62-BEEA-B17BB824B5D9}" type="presParOf" srcId="{EB84CF32-C2F8-436E-A95E-E4DB4FB48A08}" destId="{A6AC5846-9318-40A5-A199-11FD6BF0CADB}" srcOrd="0" destOrd="0" presId="urn:microsoft.com/office/officeart/2005/8/layout/process3"/>
    <dgm:cxn modelId="{B90E422F-8326-4349-B0F0-4B6A9A025C98}" type="presParOf" srcId="{EB84CF32-C2F8-436E-A95E-E4DB4FB48A08}" destId="{C8D7F17E-DCB1-4D62-9594-A7A629B6917B}" srcOrd="1" destOrd="0" presId="urn:microsoft.com/office/officeart/2005/8/layout/process3"/>
    <dgm:cxn modelId="{D524945A-836A-4D4C-8C0F-C57A88435538}" type="presParOf" srcId="{EB84CF32-C2F8-436E-A95E-E4DB4FB48A08}" destId="{E06FAFAE-D5CC-4C47-B564-B13C6538FD0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8D524-751F-400B-8F38-88DC5FFAE690}"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2CB9A0B1-B34E-43F7-BFE6-2533876330E8}">
      <dgm:prSet/>
      <dgm:spPr>
        <a:solidFill>
          <a:schemeClr val="accent4">
            <a:lumMod val="60000"/>
            <a:lumOff val="40000"/>
          </a:schemeClr>
        </a:solidFill>
        <a:scene3d>
          <a:camera prst="orthographicFront"/>
          <a:lightRig rig="threePt" dir="t"/>
        </a:scene3d>
        <a:sp3d>
          <a:bevelT w="114300" prst="artDeco"/>
        </a:sp3d>
      </dgm:spPr>
      <dgm:t>
        <a:bodyPr/>
        <a:lstStyle/>
        <a:p>
          <a:r>
            <a:rPr lang="en-US">
              <a:solidFill>
                <a:schemeClr val="tx1"/>
              </a:solidFill>
            </a:rPr>
            <a:t>SAM Warnings will not prevent you from finalizing your December Count staff data.</a:t>
          </a:r>
        </a:p>
      </dgm:t>
    </dgm:pt>
    <dgm:pt modelId="{615805F2-A1A7-433B-9CFA-E0B7CD12E7E0}" type="parTrans" cxnId="{937DD2F8-3247-45EF-8BB2-C2B7A75F74DF}">
      <dgm:prSet/>
      <dgm:spPr/>
      <dgm:t>
        <a:bodyPr/>
        <a:lstStyle/>
        <a:p>
          <a:endParaRPr lang="en-US"/>
        </a:p>
      </dgm:t>
    </dgm:pt>
    <dgm:pt modelId="{72DDAB5F-CCCA-48BE-964E-F874BB1CEAB4}" type="sibTrans" cxnId="{937DD2F8-3247-45EF-8BB2-C2B7A75F74DF}">
      <dgm:prSet/>
      <dgm:spPr/>
      <dgm:t>
        <a:bodyPr/>
        <a:lstStyle/>
        <a:p>
          <a:endParaRPr lang="en-US"/>
        </a:p>
      </dgm:t>
    </dgm:pt>
    <dgm:pt modelId="{D976371D-23EE-4581-BDE8-60756CA67FC0}">
      <dgm:prSet/>
      <dgm:spPr>
        <a:solidFill>
          <a:schemeClr val="accent6">
            <a:lumMod val="60000"/>
            <a:lumOff val="40000"/>
          </a:schemeClr>
        </a:solidFill>
        <a:scene3d>
          <a:camera prst="orthographicFront"/>
          <a:lightRig rig="threePt" dir="t"/>
        </a:scene3d>
        <a:sp3d>
          <a:bevelT w="114300" prst="artDeco"/>
        </a:sp3d>
      </dgm:spPr>
      <dgm:t>
        <a:bodyPr/>
        <a:lstStyle/>
        <a:p>
          <a:r>
            <a:rPr lang="en-US">
              <a:solidFill>
                <a:schemeClr val="tx1"/>
              </a:solidFill>
            </a:rPr>
            <a:t>If SAM Warnings remain unresolved at collection close, staff will display in the final SAM: 1.5 Non-Qualified Personnel Status report.</a:t>
          </a:r>
        </a:p>
      </dgm:t>
    </dgm:pt>
    <dgm:pt modelId="{E9BA1B02-69E4-4B00-B5AF-E3C4B1CAC33D}" type="parTrans" cxnId="{DE74A4F0-84EB-4B85-9668-992E0784BDC4}">
      <dgm:prSet/>
      <dgm:spPr/>
      <dgm:t>
        <a:bodyPr/>
        <a:lstStyle/>
        <a:p>
          <a:endParaRPr lang="en-US"/>
        </a:p>
      </dgm:t>
    </dgm:pt>
    <dgm:pt modelId="{21FFBB8C-B3BA-459D-B636-759031A9FAA6}" type="sibTrans" cxnId="{DE74A4F0-84EB-4B85-9668-992E0784BDC4}">
      <dgm:prSet/>
      <dgm:spPr/>
      <dgm:t>
        <a:bodyPr/>
        <a:lstStyle/>
        <a:p>
          <a:endParaRPr lang="en-US"/>
        </a:p>
      </dgm:t>
    </dgm:pt>
    <dgm:pt modelId="{3C5A1DEA-D4E7-4E6D-96A7-135A96C8A4C8}">
      <dgm:prSet/>
      <dgm:spPr>
        <a:solidFill>
          <a:schemeClr val="accent3">
            <a:lumMod val="60000"/>
            <a:lumOff val="40000"/>
          </a:schemeClr>
        </a:solidFill>
        <a:scene3d>
          <a:camera prst="orthographicFront"/>
          <a:lightRig rig="threePt" dir="t"/>
        </a:scene3d>
        <a:sp3d>
          <a:bevelT w="114300" prst="artDeco"/>
        </a:sp3d>
      </dgm:spPr>
      <dgm:t>
        <a:bodyPr/>
        <a:lstStyle/>
        <a:p>
          <a:r>
            <a:rPr lang="en-US">
              <a:solidFill>
                <a:schemeClr val="tx1"/>
              </a:solidFill>
            </a:rPr>
            <a:t>All non-qualified staff are included in the post December Count Correction Tracker accountability process.</a:t>
          </a:r>
        </a:p>
      </dgm:t>
    </dgm:pt>
    <dgm:pt modelId="{3D4B8DE2-C68B-40F9-92C2-F46D52424AD6}" type="parTrans" cxnId="{F04D07E5-EA92-40AD-B944-AB94D07B580E}">
      <dgm:prSet/>
      <dgm:spPr/>
      <dgm:t>
        <a:bodyPr/>
        <a:lstStyle/>
        <a:p>
          <a:endParaRPr lang="en-US"/>
        </a:p>
      </dgm:t>
    </dgm:pt>
    <dgm:pt modelId="{E27FC635-22E3-48F4-8C5B-68E730C3D5E7}" type="sibTrans" cxnId="{F04D07E5-EA92-40AD-B944-AB94D07B580E}">
      <dgm:prSet/>
      <dgm:spPr/>
      <dgm:t>
        <a:bodyPr/>
        <a:lstStyle/>
        <a:p>
          <a:endParaRPr lang="en-US"/>
        </a:p>
      </dgm:t>
    </dgm:pt>
    <dgm:pt modelId="{65326238-50B8-487A-ADA9-1E12C0EC8FD7}" type="pres">
      <dgm:prSet presAssocID="{DA38D524-751F-400B-8F38-88DC5FFAE690}" presName="Name0" presStyleCnt="0">
        <dgm:presLayoutVars>
          <dgm:dir/>
          <dgm:animLvl val="lvl"/>
          <dgm:resizeHandles val="exact"/>
        </dgm:presLayoutVars>
      </dgm:prSet>
      <dgm:spPr/>
    </dgm:pt>
    <dgm:pt modelId="{B57EDCC7-D6B6-4617-A7C6-B1FF957E4259}" type="pres">
      <dgm:prSet presAssocID="{3C5A1DEA-D4E7-4E6D-96A7-135A96C8A4C8}" presName="boxAndChildren" presStyleCnt="0"/>
      <dgm:spPr>
        <a:scene3d>
          <a:camera prst="orthographicFront"/>
          <a:lightRig rig="threePt" dir="t"/>
        </a:scene3d>
        <a:sp3d>
          <a:bevelT w="114300" prst="artDeco"/>
        </a:sp3d>
      </dgm:spPr>
    </dgm:pt>
    <dgm:pt modelId="{6F9E92D6-1CF6-47ED-BE7D-D2AB9373DC54}" type="pres">
      <dgm:prSet presAssocID="{3C5A1DEA-D4E7-4E6D-96A7-135A96C8A4C8}" presName="parentTextBox" presStyleLbl="node1" presStyleIdx="0" presStyleCnt="3"/>
      <dgm:spPr/>
    </dgm:pt>
    <dgm:pt modelId="{7B655EB6-B1BD-4C0D-B41B-C717A0C51A3E}" type="pres">
      <dgm:prSet presAssocID="{21FFBB8C-B3BA-459D-B636-759031A9FAA6}" presName="sp" presStyleCnt="0"/>
      <dgm:spPr>
        <a:scene3d>
          <a:camera prst="orthographicFront"/>
          <a:lightRig rig="threePt" dir="t"/>
        </a:scene3d>
        <a:sp3d>
          <a:bevelT w="114300" prst="artDeco"/>
        </a:sp3d>
      </dgm:spPr>
    </dgm:pt>
    <dgm:pt modelId="{8DADC967-E300-4510-A81F-51FAA77E629E}" type="pres">
      <dgm:prSet presAssocID="{D976371D-23EE-4581-BDE8-60756CA67FC0}" presName="arrowAndChildren" presStyleCnt="0"/>
      <dgm:spPr>
        <a:scene3d>
          <a:camera prst="orthographicFront"/>
          <a:lightRig rig="threePt" dir="t"/>
        </a:scene3d>
        <a:sp3d>
          <a:bevelT w="114300" prst="artDeco"/>
        </a:sp3d>
      </dgm:spPr>
    </dgm:pt>
    <dgm:pt modelId="{E118C371-B968-40CA-B40F-B119F7D8DCBA}" type="pres">
      <dgm:prSet presAssocID="{D976371D-23EE-4581-BDE8-60756CA67FC0}" presName="parentTextArrow" presStyleLbl="node1" presStyleIdx="1" presStyleCnt="3"/>
      <dgm:spPr/>
    </dgm:pt>
    <dgm:pt modelId="{04F7DD7E-5559-4B79-9A5B-34C8AF151FCB}" type="pres">
      <dgm:prSet presAssocID="{72DDAB5F-CCCA-48BE-964E-F874BB1CEAB4}" presName="sp" presStyleCnt="0"/>
      <dgm:spPr>
        <a:scene3d>
          <a:camera prst="orthographicFront"/>
          <a:lightRig rig="threePt" dir="t"/>
        </a:scene3d>
        <a:sp3d>
          <a:bevelT w="114300" prst="artDeco"/>
        </a:sp3d>
      </dgm:spPr>
    </dgm:pt>
    <dgm:pt modelId="{F3969284-4302-4244-A5BD-001EFD176DD8}" type="pres">
      <dgm:prSet presAssocID="{2CB9A0B1-B34E-43F7-BFE6-2533876330E8}" presName="arrowAndChildren" presStyleCnt="0"/>
      <dgm:spPr>
        <a:scene3d>
          <a:camera prst="orthographicFront"/>
          <a:lightRig rig="threePt" dir="t"/>
        </a:scene3d>
        <a:sp3d>
          <a:bevelT w="114300" prst="artDeco"/>
        </a:sp3d>
      </dgm:spPr>
    </dgm:pt>
    <dgm:pt modelId="{111B2502-809D-46CB-BF47-542A7277DEFE}" type="pres">
      <dgm:prSet presAssocID="{2CB9A0B1-B34E-43F7-BFE6-2533876330E8}" presName="parentTextArrow" presStyleLbl="node1" presStyleIdx="2" presStyleCnt="3"/>
      <dgm:spPr/>
    </dgm:pt>
  </dgm:ptLst>
  <dgm:cxnLst>
    <dgm:cxn modelId="{4650280E-8823-4EE7-B8E8-00A8A64990A0}" type="presOf" srcId="{3C5A1DEA-D4E7-4E6D-96A7-135A96C8A4C8}" destId="{6F9E92D6-1CF6-47ED-BE7D-D2AB9373DC54}" srcOrd="0" destOrd="0" presId="urn:microsoft.com/office/officeart/2005/8/layout/process4"/>
    <dgm:cxn modelId="{AF38CE39-251E-495D-92B0-15FD7ED41B7B}" type="presOf" srcId="{D976371D-23EE-4581-BDE8-60756CA67FC0}" destId="{E118C371-B968-40CA-B40F-B119F7D8DCBA}" srcOrd="0" destOrd="0" presId="urn:microsoft.com/office/officeart/2005/8/layout/process4"/>
    <dgm:cxn modelId="{2BCDCB8F-42CE-45B3-B24D-1845D8E194BC}" type="presOf" srcId="{DA38D524-751F-400B-8F38-88DC5FFAE690}" destId="{65326238-50B8-487A-ADA9-1E12C0EC8FD7}" srcOrd="0" destOrd="0" presId="urn:microsoft.com/office/officeart/2005/8/layout/process4"/>
    <dgm:cxn modelId="{5A9634B0-009F-4F89-95E3-C15A09993F51}" type="presOf" srcId="{2CB9A0B1-B34E-43F7-BFE6-2533876330E8}" destId="{111B2502-809D-46CB-BF47-542A7277DEFE}" srcOrd="0" destOrd="0" presId="urn:microsoft.com/office/officeart/2005/8/layout/process4"/>
    <dgm:cxn modelId="{F04D07E5-EA92-40AD-B944-AB94D07B580E}" srcId="{DA38D524-751F-400B-8F38-88DC5FFAE690}" destId="{3C5A1DEA-D4E7-4E6D-96A7-135A96C8A4C8}" srcOrd="2" destOrd="0" parTransId="{3D4B8DE2-C68B-40F9-92C2-F46D52424AD6}" sibTransId="{E27FC635-22E3-48F4-8C5B-68E730C3D5E7}"/>
    <dgm:cxn modelId="{DE74A4F0-84EB-4B85-9668-992E0784BDC4}" srcId="{DA38D524-751F-400B-8F38-88DC5FFAE690}" destId="{D976371D-23EE-4581-BDE8-60756CA67FC0}" srcOrd="1" destOrd="0" parTransId="{E9BA1B02-69E4-4B00-B5AF-E3C4B1CAC33D}" sibTransId="{21FFBB8C-B3BA-459D-B636-759031A9FAA6}"/>
    <dgm:cxn modelId="{937DD2F8-3247-45EF-8BB2-C2B7A75F74DF}" srcId="{DA38D524-751F-400B-8F38-88DC5FFAE690}" destId="{2CB9A0B1-B34E-43F7-BFE6-2533876330E8}" srcOrd="0" destOrd="0" parTransId="{615805F2-A1A7-433B-9CFA-E0B7CD12E7E0}" sibTransId="{72DDAB5F-CCCA-48BE-964E-F874BB1CEAB4}"/>
    <dgm:cxn modelId="{6830361A-47D0-41D9-BBE4-440DF59B3EE6}" type="presParOf" srcId="{65326238-50B8-487A-ADA9-1E12C0EC8FD7}" destId="{B57EDCC7-D6B6-4617-A7C6-B1FF957E4259}" srcOrd="0" destOrd="0" presId="urn:microsoft.com/office/officeart/2005/8/layout/process4"/>
    <dgm:cxn modelId="{BA54FF86-6CC0-4BA9-962E-166EAFE63FB5}" type="presParOf" srcId="{B57EDCC7-D6B6-4617-A7C6-B1FF957E4259}" destId="{6F9E92D6-1CF6-47ED-BE7D-D2AB9373DC54}" srcOrd="0" destOrd="0" presId="urn:microsoft.com/office/officeart/2005/8/layout/process4"/>
    <dgm:cxn modelId="{FFB55DA2-653A-4335-B68B-DF197A01D8D3}" type="presParOf" srcId="{65326238-50B8-487A-ADA9-1E12C0EC8FD7}" destId="{7B655EB6-B1BD-4C0D-B41B-C717A0C51A3E}" srcOrd="1" destOrd="0" presId="urn:microsoft.com/office/officeart/2005/8/layout/process4"/>
    <dgm:cxn modelId="{4D3D09B3-192E-4C03-9517-4A5E14A158E8}" type="presParOf" srcId="{65326238-50B8-487A-ADA9-1E12C0EC8FD7}" destId="{8DADC967-E300-4510-A81F-51FAA77E629E}" srcOrd="2" destOrd="0" presId="urn:microsoft.com/office/officeart/2005/8/layout/process4"/>
    <dgm:cxn modelId="{37534572-7F7F-459D-8852-A77C46981E92}" type="presParOf" srcId="{8DADC967-E300-4510-A81F-51FAA77E629E}" destId="{E118C371-B968-40CA-B40F-B119F7D8DCBA}" srcOrd="0" destOrd="0" presId="urn:microsoft.com/office/officeart/2005/8/layout/process4"/>
    <dgm:cxn modelId="{6169AA8E-806D-4AAE-976B-D632FC9B92A6}" type="presParOf" srcId="{65326238-50B8-487A-ADA9-1E12C0EC8FD7}" destId="{04F7DD7E-5559-4B79-9A5B-34C8AF151FCB}" srcOrd="3" destOrd="0" presId="urn:microsoft.com/office/officeart/2005/8/layout/process4"/>
    <dgm:cxn modelId="{3008D2DE-8D75-4D80-A7A2-A4884CD20BAF}" type="presParOf" srcId="{65326238-50B8-487A-ADA9-1E12C0EC8FD7}" destId="{F3969284-4302-4244-A5BD-001EFD176DD8}" srcOrd="4" destOrd="0" presId="urn:microsoft.com/office/officeart/2005/8/layout/process4"/>
    <dgm:cxn modelId="{055A497A-F199-4A72-8CEC-508435D517FE}" type="presParOf" srcId="{F3969284-4302-4244-A5BD-001EFD176DD8}" destId="{111B2502-809D-46CB-BF47-542A7277DEF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F06085-40D5-4960-8AF4-49DAA71B587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2F8679D1-2EDE-4A14-8A5B-E272679B04C3}">
      <dgm:prSet phldrT="[Text]"/>
      <dgm:spPr/>
      <dgm:t>
        <a:bodyPr/>
        <a:lstStyle/>
        <a:p>
          <a:r>
            <a:rPr lang="en-US" b="1"/>
            <a:t>Request is submitted</a:t>
          </a:r>
        </a:p>
      </dgm:t>
    </dgm:pt>
    <dgm:pt modelId="{935369DC-DB41-4831-8B6D-3A5114BDF015}" type="parTrans" cxnId="{7EF6EE25-9BA2-4177-A3BD-28995B6485B8}">
      <dgm:prSet/>
      <dgm:spPr/>
      <dgm:t>
        <a:bodyPr/>
        <a:lstStyle/>
        <a:p>
          <a:endParaRPr lang="en-US"/>
        </a:p>
      </dgm:t>
    </dgm:pt>
    <dgm:pt modelId="{197D7FE3-864C-49A3-B458-BC9AA65C4B5A}" type="sibTrans" cxnId="{7EF6EE25-9BA2-4177-A3BD-28995B6485B8}">
      <dgm:prSet/>
      <dgm:spPr/>
      <dgm:t>
        <a:bodyPr/>
        <a:lstStyle/>
        <a:p>
          <a:endParaRPr lang="en-US"/>
        </a:p>
      </dgm:t>
    </dgm:pt>
    <dgm:pt modelId="{850E3B6F-DBD0-451A-A457-DC51F56BE14B}">
      <dgm:prSet phldrT="[Text]"/>
      <dgm:spPr/>
      <dgm:t>
        <a:bodyPr/>
        <a:lstStyle/>
        <a:p>
          <a:r>
            <a:rPr lang="en-US" b="1"/>
            <a:t>School Code Review Committee reviews request</a:t>
          </a:r>
          <a:endParaRPr lang="en-US"/>
        </a:p>
      </dgm:t>
    </dgm:pt>
    <dgm:pt modelId="{73A9A5A4-89FA-48CB-A69A-64264C72369E}" type="parTrans" cxnId="{507EB0EA-D9DE-4796-9ED6-327735072794}">
      <dgm:prSet/>
      <dgm:spPr/>
      <dgm:t>
        <a:bodyPr/>
        <a:lstStyle/>
        <a:p>
          <a:endParaRPr lang="en-US"/>
        </a:p>
      </dgm:t>
    </dgm:pt>
    <dgm:pt modelId="{608BFF57-E453-4433-BA1A-C113D655726E}" type="sibTrans" cxnId="{507EB0EA-D9DE-4796-9ED6-327735072794}">
      <dgm:prSet/>
      <dgm:spPr/>
      <dgm:t>
        <a:bodyPr/>
        <a:lstStyle/>
        <a:p>
          <a:endParaRPr lang="en-US"/>
        </a:p>
      </dgm:t>
    </dgm:pt>
    <dgm:pt modelId="{543F6E52-01D4-47C4-AC3D-76F4A0C6EC6E}">
      <dgm:prSet phldrT="[Text]"/>
      <dgm:spPr/>
      <dgm:t>
        <a:bodyPr/>
        <a:lstStyle/>
        <a:p>
          <a:r>
            <a:rPr lang="en-US" b="1"/>
            <a:t>School Code Review Committee votes to approve or deny the request</a:t>
          </a:r>
          <a:endParaRPr lang="en-US"/>
        </a:p>
      </dgm:t>
    </dgm:pt>
    <dgm:pt modelId="{5C6D7FE7-6E7E-4A2E-B6FD-A72B7903355D}" type="parTrans" cxnId="{8F1A6C14-054E-46C0-AA56-AA28C095C004}">
      <dgm:prSet/>
      <dgm:spPr/>
      <dgm:t>
        <a:bodyPr/>
        <a:lstStyle/>
        <a:p>
          <a:endParaRPr lang="en-US"/>
        </a:p>
      </dgm:t>
    </dgm:pt>
    <dgm:pt modelId="{075AF95F-4B4A-42E2-8C2C-BD354744813A}" type="sibTrans" cxnId="{8F1A6C14-054E-46C0-AA56-AA28C095C004}">
      <dgm:prSet/>
      <dgm:spPr/>
      <dgm:t>
        <a:bodyPr/>
        <a:lstStyle/>
        <a:p>
          <a:endParaRPr lang="en-US"/>
        </a:p>
      </dgm:t>
    </dgm:pt>
    <dgm:pt modelId="{39C3D66B-D6DF-48E2-A0E0-C947A405A526}">
      <dgm:prSet phldrT="[Text]"/>
      <dgm:spPr/>
      <dgm:t>
        <a:bodyPr/>
        <a:lstStyle/>
        <a:p>
          <a:pPr rtl="0"/>
          <a:r>
            <a:rPr lang="en-US" b="1">
              <a:latin typeface="Calibri Light" panose="020F0302020204030204"/>
            </a:rPr>
            <a:t>District notified of approval or SCRC's suggestions for moving forward</a:t>
          </a:r>
          <a:endParaRPr lang="en-US"/>
        </a:p>
      </dgm:t>
    </dgm:pt>
    <dgm:pt modelId="{C54810D3-963B-44CF-BF8E-F543739E9454}" type="parTrans" cxnId="{13722DBD-A14B-420F-A942-26732807CBE5}">
      <dgm:prSet/>
      <dgm:spPr/>
      <dgm:t>
        <a:bodyPr/>
        <a:lstStyle/>
        <a:p>
          <a:endParaRPr lang="en-US"/>
        </a:p>
      </dgm:t>
    </dgm:pt>
    <dgm:pt modelId="{EA0DF0AD-393B-4F1F-B9A2-DA48219CBBCD}" type="sibTrans" cxnId="{13722DBD-A14B-420F-A942-26732807CBE5}">
      <dgm:prSet/>
      <dgm:spPr/>
      <dgm:t>
        <a:bodyPr/>
        <a:lstStyle/>
        <a:p>
          <a:endParaRPr lang="en-US"/>
        </a:p>
      </dgm:t>
    </dgm:pt>
    <dgm:pt modelId="{FF6795F2-7B99-41DE-BB52-768B083FF51D}">
      <dgm:prSet phldrT="[Text]"/>
      <dgm:spPr/>
      <dgm:t>
        <a:bodyPr/>
        <a:lstStyle/>
        <a:p>
          <a:endParaRPr lang="en-US"/>
        </a:p>
      </dgm:t>
    </dgm:pt>
    <dgm:pt modelId="{F5C39369-6C04-40EA-B4D0-BCDDC9FAF9B5}" type="parTrans" cxnId="{D6CDE3FF-7F02-48F6-84BD-45CD0C622C59}">
      <dgm:prSet/>
      <dgm:spPr/>
      <dgm:t>
        <a:bodyPr/>
        <a:lstStyle/>
        <a:p>
          <a:endParaRPr lang="en-US"/>
        </a:p>
      </dgm:t>
    </dgm:pt>
    <dgm:pt modelId="{B96D772A-87B7-462A-A64E-9DEC911EC5FF}" type="sibTrans" cxnId="{D6CDE3FF-7F02-48F6-84BD-45CD0C622C59}">
      <dgm:prSet/>
      <dgm:spPr/>
      <dgm:t>
        <a:bodyPr/>
        <a:lstStyle/>
        <a:p>
          <a:endParaRPr lang="en-US"/>
        </a:p>
      </dgm:t>
    </dgm:pt>
    <dgm:pt modelId="{D406D35E-127B-4FEE-88ED-213BACFE100A}">
      <dgm:prSet phldr="0"/>
      <dgm:spPr/>
      <dgm:t>
        <a:bodyPr/>
        <a:lstStyle/>
        <a:p>
          <a:pPr rtl="0"/>
          <a:r>
            <a:rPr lang="en-US" b="1">
              <a:latin typeface="Calibri Light" panose="020F0302020204030204"/>
            </a:rPr>
            <a:t>Signature page is received </a:t>
          </a:r>
        </a:p>
      </dgm:t>
    </dgm:pt>
    <dgm:pt modelId="{C782763B-3B96-487A-8C0C-400A3D351820}" type="parTrans" cxnId="{91746B20-5CDE-441E-9C2D-90CDEC00F6F1}">
      <dgm:prSet/>
      <dgm:spPr/>
      <dgm:t>
        <a:bodyPr/>
        <a:lstStyle/>
        <a:p>
          <a:endParaRPr lang="en-US"/>
        </a:p>
      </dgm:t>
    </dgm:pt>
    <dgm:pt modelId="{B87738DA-5C5F-45F0-B290-ACCF270A1025}" type="sibTrans" cxnId="{91746B20-5CDE-441E-9C2D-90CDEC00F6F1}">
      <dgm:prSet/>
      <dgm:spPr/>
      <dgm:t>
        <a:bodyPr/>
        <a:lstStyle/>
        <a:p>
          <a:endParaRPr lang="en-US"/>
        </a:p>
      </dgm:t>
    </dgm:pt>
    <dgm:pt modelId="{3629E248-26F9-4145-81B5-A6257771575D}" type="pres">
      <dgm:prSet presAssocID="{14F06085-40D5-4960-8AF4-49DAA71B587B}" presName="outerComposite" presStyleCnt="0">
        <dgm:presLayoutVars>
          <dgm:chMax val="5"/>
          <dgm:dir/>
          <dgm:resizeHandles val="exact"/>
        </dgm:presLayoutVars>
      </dgm:prSet>
      <dgm:spPr/>
    </dgm:pt>
    <dgm:pt modelId="{7AF67201-7F8B-4CF7-A556-CA148CF37847}" type="pres">
      <dgm:prSet presAssocID="{14F06085-40D5-4960-8AF4-49DAA71B587B}" presName="dummyMaxCanvas" presStyleCnt="0">
        <dgm:presLayoutVars/>
      </dgm:prSet>
      <dgm:spPr/>
    </dgm:pt>
    <dgm:pt modelId="{90FCF3F5-4CCB-4003-9764-4BC37D5ED21C}" type="pres">
      <dgm:prSet presAssocID="{14F06085-40D5-4960-8AF4-49DAA71B587B}" presName="FiveNodes_1" presStyleLbl="node1" presStyleIdx="0" presStyleCnt="5">
        <dgm:presLayoutVars>
          <dgm:bulletEnabled val="1"/>
        </dgm:presLayoutVars>
      </dgm:prSet>
      <dgm:spPr/>
    </dgm:pt>
    <dgm:pt modelId="{43329355-059E-4E13-A56F-8361AF4370D5}" type="pres">
      <dgm:prSet presAssocID="{14F06085-40D5-4960-8AF4-49DAA71B587B}" presName="FiveNodes_2" presStyleLbl="node1" presStyleIdx="1" presStyleCnt="5">
        <dgm:presLayoutVars>
          <dgm:bulletEnabled val="1"/>
        </dgm:presLayoutVars>
      </dgm:prSet>
      <dgm:spPr/>
    </dgm:pt>
    <dgm:pt modelId="{CA20A117-BF02-4DEB-8F8F-47619EB3460A}" type="pres">
      <dgm:prSet presAssocID="{14F06085-40D5-4960-8AF4-49DAA71B587B}" presName="FiveNodes_3" presStyleLbl="node1" presStyleIdx="2" presStyleCnt="5">
        <dgm:presLayoutVars>
          <dgm:bulletEnabled val="1"/>
        </dgm:presLayoutVars>
      </dgm:prSet>
      <dgm:spPr/>
    </dgm:pt>
    <dgm:pt modelId="{95B9D6FE-BCF5-4B44-AE92-7B349D82278F}" type="pres">
      <dgm:prSet presAssocID="{14F06085-40D5-4960-8AF4-49DAA71B587B}" presName="FiveNodes_4" presStyleLbl="node1" presStyleIdx="3" presStyleCnt="5">
        <dgm:presLayoutVars>
          <dgm:bulletEnabled val="1"/>
        </dgm:presLayoutVars>
      </dgm:prSet>
      <dgm:spPr/>
    </dgm:pt>
    <dgm:pt modelId="{9943CFA3-1136-438D-9F46-D42B4571662B}" type="pres">
      <dgm:prSet presAssocID="{14F06085-40D5-4960-8AF4-49DAA71B587B}" presName="FiveNodes_5" presStyleLbl="node1" presStyleIdx="4" presStyleCnt="5">
        <dgm:presLayoutVars>
          <dgm:bulletEnabled val="1"/>
        </dgm:presLayoutVars>
      </dgm:prSet>
      <dgm:spPr/>
    </dgm:pt>
    <dgm:pt modelId="{D69A40AE-822D-4897-8FD7-BC9D92CF19F5}" type="pres">
      <dgm:prSet presAssocID="{14F06085-40D5-4960-8AF4-49DAA71B587B}" presName="FiveConn_1-2" presStyleLbl="fgAccFollowNode1" presStyleIdx="0" presStyleCnt="4">
        <dgm:presLayoutVars>
          <dgm:bulletEnabled val="1"/>
        </dgm:presLayoutVars>
      </dgm:prSet>
      <dgm:spPr/>
    </dgm:pt>
    <dgm:pt modelId="{0386E7EA-2033-4FB0-8F03-20CE540DF36B}" type="pres">
      <dgm:prSet presAssocID="{14F06085-40D5-4960-8AF4-49DAA71B587B}" presName="FiveConn_2-3" presStyleLbl="fgAccFollowNode1" presStyleIdx="1" presStyleCnt="4">
        <dgm:presLayoutVars>
          <dgm:bulletEnabled val="1"/>
        </dgm:presLayoutVars>
      </dgm:prSet>
      <dgm:spPr/>
    </dgm:pt>
    <dgm:pt modelId="{46995F94-31B2-4561-823D-C7D8F078CF61}" type="pres">
      <dgm:prSet presAssocID="{14F06085-40D5-4960-8AF4-49DAA71B587B}" presName="FiveConn_3-4" presStyleLbl="fgAccFollowNode1" presStyleIdx="2" presStyleCnt="4">
        <dgm:presLayoutVars>
          <dgm:bulletEnabled val="1"/>
        </dgm:presLayoutVars>
      </dgm:prSet>
      <dgm:spPr/>
    </dgm:pt>
    <dgm:pt modelId="{0004CCF3-1C50-4905-8CC8-97AADDC74658}" type="pres">
      <dgm:prSet presAssocID="{14F06085-40D5-4960-8AF4-49DAA71B587B}" presName="FiveConn_4-5" presStyleLbl="fgAccFollowNode1" presStyleIdx="3" presStyleCnt="4">
        <dgm:presLayoutVars>
          <dgm:bulletEnabled val="1"/>
        </dgm:presLayoutVars>
      </dgm:prSet>
      <dgm:spPr/>
    </dgm:pt>
    <dgm:pt modelId="{5BD196F2-4F36-4961-9941-A537228D1CC3}" type="pres">
      <dgm:prSet presAssocID="{14F06085-40D5-4960-8AF4-49DAA71B587B}" presName="FiveNodes_1_text" presStyleLbl="node1" presStyleIdx="4" presStyleCnt="5">
        <dgm:presLayoutVars>
          <dgm:bulletEnabled val="1"/>
        </dgm:presLayoutVars>
      </dgm:prSet>
      <dgm:spPr/>
    </dgm:pt>
    <dgm:pt modelId="{22248A93-CB58-45A4-8453-CEC75FA71BD1}" type="pres">
      <dgm:prSet presAssocID="{14F06085-40D5-4960-8AF4-49DAA71B587B}" presName="FiveNodes_2_text" presStyleLbl="node1" presStyleIdx="4" presStyleCnt="5">
        <dgm:presLayoutVars>
          <dgm:bulletEnabled val="1"/>
        </dgm:presLayoutVars>
      </dgm:prSet>
      <dgm:spPr/>
    </dgm:pt>
    <dgm:pt modelId="{40B7E883-9172-4E15-B079-67FE2489458D}" type="pres">
      <dgm:prSet presAssocID="{14F06085-40D5-4960-8AF4-49DAA71B587B}" presName="FiveNodes_3_text" presStyleLbl="node1" presStyleIdx="4" presStyleCnt="5">
        <dgm:presLayoutVars>
          <dgm:bulletEnabled val="1"/>
        </dgm:presLayoutVars>
      </dgm:prSet>
      <dgm:spPr/>
    </dgm:pt>
    <dgm:pt modelId="{D90A5056-F508-4FEE-8CD0-00328CBC2BD9}" type="pres">
      <dgm:prSet presAssocID="{14F06085-40D5-4960-8AF4-49DAA71B587B}" presName="FiveNodes_4_text" presStyleLbl="node1" presStyleIdx="4" presStyleCnt="5">
        <dgm:presLayoutVars>
          <dgm:bulletEnabled val="1"/>
        </dgm:presLayoutVars>
      </dgm:prSet>
      <dgm:spPr/>
    </dgm:pt>
    <dgm:pt modelId="{0B6C33E3-6FC0-460E-8FB9-72BFF27DDA09}" type="pres">
      <dgm:prSet presAssocID="{14F06085-40D5-4960-8AF4-49DAA71B587B}" presName="FiveNodes_5_text" presStyleLbl="node1" presStyleIdx="4" presStyleCnt="5">
        <dgm:presLayoutVars>
          <dgm:bulletEnabled val="1"/>
        </dgm:presLayoutVars>
      </dgm:prSet>
      <dgm:spPr/>
    </dgm:pt>
  </dgm:ptLst>
  <dgm:cxnLst>
    <dgm:cxn modelId="{0E216201-12EE-45D2-8D7F-06D6F5D01724}" type="presOf" srcId="{2F8679D1-2EDE-4A14-8A5B-E272679B04C3}" destId="{5BD196F2-4F36-4961-9941-A537228D1CC3}" srcOrd="1" destOrd="0" presId="urn:microsoft.com/office/officeart/2005/8/layout/vProcess5"/>
    <dgm:cxn modelId="{BF22110A-3EBC-485A-87A1-A23AB32A128E}" type="presOf" srcId="{D406D35E-127B-4FEE-88ED-213BACFE100A}" destId="{43329355-059E-4E13-A56F-8361AF4370D5}" srcOrd="0" destOrd="0" presId="urn:microsoft.com/office/officeart/2005/8/layout/vProcess5"/>
    <dgm:cxn modelId="{8F1A6C14-054E-46C0-AA56-AA28C095C004}" srcId="{14F06085-40D5-4960-8AF4-49DAA71B587B}" destId="{543F6E52-01D4-47C4-AC3D-76F4A0C6EC6E}" srcOrd="3" destOrd="0" parTransId="{5C6D7FE7-6E7E-4A2E-B6FD-A72B7903355D}" sibTransId="{075AF95F-4B4A-42E2-8C2C-BD354744813A}"/>
    <dgm:cxn modelId="{91746B20-5CDE-441E-9C2D-90CDEC00F6F1}" srcId="{14F06085-40D5-4960-8AF4-49DAA71B587B}" destId="{D406D35E-127B-4FEE-88ED-213BACFE100A}" srcOrd="1" destOrd="0" parTransId="{C782763B-3B96-487A-8C0C-400A3D351820}" sibTransId="{B87738DA-5C5F-45F0-B290-ACCF270A1025}"/>
    <dgm:cxn modelId="{25114D25-9941-410A-81B5-F6104D5626CD}" type="presOf" srcId="{608BFF57-E453-4433-BA1A-C113D655726E}" destId="{46995F94-31B2-4561-823D-C7D8F078CF61}" srcOrd="0" destOrd="0" presId="urn:microsoft.com/office/officeart/2005/8/layout/vProcess5"/>
    <dgm:cxn modelId="{7EF6EE25-9BA2-4177-A3BD-28995B6485B8}" srcId="{14F06085-40D5-4960-8AF4-49DAA71B587B}" destId="{2F8679D1-2EDE-4A14-8A5B-E272679B04C3}" srcOrd="0" destOrd="0" parTransId="{935369DC-DB41-4831-8B6D-3A5114BDF015}" sibTransId="{197D7FE3-864C-49A3-B458-BC9AA65C4B5A}"/>
    <dgm:cxn modelId="{C296C833-2DD8-4BE4-96B4-31797E6111E7}" type="presOf" srcId="{543F6E52-01D4-47C4-AC3D-76F4A0C6EC6E}" destId="{D90A5056-F508-4FEE-8CD0-00328CBC2BD9}" srcOrd="1" destOrd="0" presId="urn:microsoft.com/office/officeart/2005/8/layout/vProcess5"/>
    <dgm:cxn modelId="{3A70C061-191A-47D5-94C2-983ED58556C0}" type="presOf" srcId="{B87738DA-5C5F-45F0-B290-ACCF270A1025}" destId="{0386E7EA-2033-4FB0-8F03-20CE540DF36B}" srcOrd="0" destOrd="0" presId="urn:microsoft.com/office/officeart/2005/8/layout/vProcess5"/>
    <dgm:cxn modelId="{8E024E63-CBE8-42F8-875A-54638C7327EB}" type="presOf" srcId="{14F06085-40D5-4960-8AF4-49DAA71B587B}" destId="{3629E248-26F9-4145-81B5-A6257771575D}" srcOrd="0" destOrd="0" presId="urn:microsoft.com/office/officeart/2005/8/layout/vProcess5"/>
    <dgm:cxn modelId="{E4EFFF65-9309-4C06-9A81-F1734587E6EB}" type="presOf" srcId="{075AF95F-4B4A-42E2-8C2C-BD354744813A}" destId="{0004CCF3-1C50-4905-8CC8-97AADDC74658}" srcOrd="0" destOrd="0" presId="urn:microsoft.com/office/officeart/2005/8/layout/vProcess5"/>
    <dgm:cxn modelId="{F2A93853-B8C5-4B06-B242-23DC042B6DF8}" type="presOf" srcId="{197D7FE3-864C-49A3-B458-BC9AA65C4B5A}" destId="{D69A40AE-822D-4897-8FD7-BC9D92CF19F5}" srcOrd="0" destOrd="0" presId="urn:microsoft.com/office/officeart/2005/8/layout/vProcess5"/>
    <dgm:cxn modelId="{B0D84455-6C7A-44F5-9876-E13CA56C4CC6}" type="presOf" srcId="{2F8679D1-2EDE-4A14-8A5B-E272679B04C3}" destId="{90FCF3F5-4CCB-4003-9764-4BC37D5ED21C}" srcOrd="0" destOrd="0" presId="urn:microsoft.com/office/officeart/2005/8/layout/vProcess5"/>
    <dgm:cxn modelId="{3B49C189-5E51-4647-9A27-A1EADDE77036}" type="presOf" srcId="{D406D35E-127B-4FEE-88ED-213BACFE100A}" destId="{22248A93-CB58-45A4-8453-CEC75FA71BD1}" srcOrd="1" destOrd="0" presId="urn:microsoft.com/office/officeart/2005/8/layout/vProcess5"/>
    <dgm:cxn modelId="{9F5A7D8C-8F63-4FAC-ACE5-A1ACEF7A7C66}" type="presOf" srcId="{543F6E52-01D4-47C4-AC3D-76F4A0C6EC6E}" destId="{95B9D6FE-BCF5-4B44-AE92-7B349D82278F}" srcOrd="0" destOrd="0" presId="urn:microsoft.com/office/officeart/2005/8/layout/vProcess5"/>
    <dgm:cxn modelId="{643E8298-F4AF-41DD-8360-D2EF16618D44}" type="presOf" srcId="{39C3D66B-D6DF-48E2-A0E0-C947A405A526}" destId="{0B6C33E3-6FC0-460E-8FB9-72BFF27DDA09}" srcOrd="1" destOrd="0" presId="urn:microsoft.com/office/officeart/2005/8/layout/vProcess5"/>
    <dgm:cxn modelId="{69E9FE9F-C3B8-4149-945A-9DA4896338D6}" type="presOf" srcId="{39C3D66B-D6DF-48E2-A0E0-C947A405A526}" destId="{9943CFA3-1136-438D-9F46-D42B4571662B}" srcOrd="0" destOrd="0" presId="urn:microsoft.com/office/officeart/2005/8/layout/vProcess5"/>
    <dgm:cxn modelId="{C69A19A7-0B95-4AA3-B339-9F41D93F7634}" type="presOf" srcId="{850E3B6F-DBD0-451A-A457-DC51F56BE14B}" destId="{CA20A117-BF02-4DEB-8F8F-47619EB3460A}" srcOrd="0" destOrd="0" presId="urn:microsoft.com/office/officeart/2005/8/layout/vProcess5"/>
    <dgm:cxn modelId="{13722DBD-A14B-420F-A942-26732807CBE5}" srcId="{14F06085-40D5-4960-8AF4-49DAA71B587B}" destId="{39C3D66B-D6DF-48E2-A0E0-C947A405A526}" srcOrd="4" destOrd="0" parTransId="{C54810D3-963B-44CF-BF8E-F543739E9454}" sibTransId="{EA0DF0AD-393B-4F1F-B9A2-DA48219CBBCD}"/>
    <dgm:cxn modelId="{D5DA74CC-AF96-4CFB-82CA-AE74CE8F089B}" type="presOf" srcId="{850E3B6F-DBD0-451A-A457-DC51F56BE14B}" destId="{40B7E883-9172-4E15-B079-67FE2489458D}" srcOrd="1" destOrd="0" presId="urn:microsoft.com/office/officeart/2005/8/layout/vProcess5"/>
    <dgm:cxn modelId="{507EB0EA-D9DE-4796-9ED6-327735072794}" srcId="{14F06085-40D5-4960-8AF4-49DAA71B587B}" destId="{850E3B6F-DBD0-451A-A457-DC51F56BE14B}" srcOrd="2" destOrd="0" parTransId="{73A9A5A4-89FA-48CB-A69A-64264C72369E}" sibTransId="{608BFF57-E453-4433-BA1A-C113D655726E}"/>
    <dgm:cxn modelId="{D6CDE3FF-7F02-48F6-84BD-45CD0C622C59}" srcId="{14F06085-40D5-4960-8AF4-49DAA71B587B}" destId="{FF6795F2-7B99-41DE-BB52-768B083FF51D}" srcOrd="5" destOrd="0" parTransId="{F5C39369-6C04-40EA-B4D0-BCDDC9FAF9B5}" sibTransId="{B96D772A-87B7-462A-A64E-9DEC911EC5FF}"/>
    <dgm:cxn modelId="{BC8426B6-0908-4642-9351-BB832CE161DD}" type="presParOf" srcId="{3629E248-26F9-4145-81B5-A6257771575D}" destId="{7AF67201-7F8B-4CF7-A556-CA148CF37847}" srcOrd="0" destOrd="0" presId="urn:microsoft.com/office/officeart/2005/8/layout/vProcess5"/>
    <dgm:cxn modelId="{FF27B822-3E15-4D9C-974A-69D18612697B}" type="presParOf" srcId="{3629E248-26F9-4145-81B5-A6257771575D}" destId="{90FCF3F5-4CCB-4003-9764-4BC37D5ED21C}" srcOrd="1" destOrd="0" presId="urn:microsoft.com/office/officeart/2005/8/layout/vProcess5"/>
    <dgm:cxn modelId="{3EC44099-E9BD-4258-93FD-06A4AE880242}" type="presParOf" srcId="{3629E248-26F9-4145-81B5-A6257771575D}" destId="{43329355-059E-4E13-A56F-8361AF4370D5}" srcOrd="2" destOrd="0" presId="urn:microsoft.com/office/officeart/2005/8/layout/vProcess5"/>
    <dgm:cxn modelId="{555888E2-BD9F-4B0C-B1ED-B811C8CEEB0C}" type="presParOf" srcId="{3629E248-26F9-4145-81B5-A6257771575D}" destId="{CA20A117-BF02-4DEB-8F8F-47619EB3460A}" srcOrd="3" destOrd="0" presId="urn:microsoft.com/office/officeart/2005/8/layout/vProcess5"/>
    <dgm:cxn modelId="{94DF7819-85CC-4D1C-B470-6662B305CD51}" type="presParOf" srcId="{3629E248-26F9-4145-81B5-A6257771575D}" destId="{95B9D6FE-BCF5-4B44-AE92-7B349D82278F}" srcOrd="4" destOrd="0" presId="urn:microsoft.com/office/officeart/2005/8/layout/vProcess5"/>
    <dgm:cxn modelId="{3D7A96AE-6526-4517-A5F6-6E0B4672E099}" type="presParOf" srcId="{3629E248-26F9-4145-81B5-A6257771575D}" destId="{9943CFA3-1136-438D-9F46-D42B4571662B}" srcOrd="5" destOrd="0" presId="urn:microsoft.com/office/officeart/2005/8/layout/vProcess5"/>
    <dgm:cxn modelId="{7EE4C91F-E8C2-4E28-A7B4-AC44F52E9060}" type="presParOf" srcId="{3629E248-26F9-4145-81B5-A6257771575D}" destId="{D69A40AE-822D-4897-8FD7-BC9D92CF19F5}" srcOrd="6" destOrd="0" presId="urn:microsoft.com/office/officeart/2005/8/layout/vProcess5"/>
    <dgm:cxn modelId="{57233032-6B67-4EB2-9ADF-8335DD561A9C}" type="presParOf" srcId="{3629E248-26F9-4145-81B5-A6257771575D}" destId="{0386E7EA-2033-4FB0-8F03-20CE540DF36B}" srcOrd="7" destOrd="0" presId="urn:microsoft.com/office/officeart/2005/8/layout/vProcess5"/>
    <dgm:cxn modelId="{4968E5FF-9BF6-4970-A30D-1B1485F1CEA2}" type="presParOf" srcId="{3629E248-26F9-4145-81B5-A6257771575D}" destId="{46995F94-31B2-4561-823D-C7D8F078CF61}" srcOrd="8" destOrd="0" presId="urn:microsoft.com/office/officeart/2005/8/layout/vProcess5"/>
    <dgm:cxn modelId="{DE2FD37A-343B-4502-AA56-1542E0FFEF3F}" type="presParOf" srcId="{3629E248-26F9-4145-81B5-A6257771575D}" destId="{0004CCF3-1C50-4905-8CC8-97AADDC74658}" srcOrd="9" destOrd="0" presId="urn:microsoft.com/office/officeart/2005/8/layout/vProcess5"/>
    <dgm:cxn modelId="{896A8EA9-8286-46A0-A73B-C044D6BAB006}" type="presParOf" srcId="{3629E248-26F9-4145-81B5-A6257771575D}" destId="{5BD196F2-4F36-4961-9941-A537228D1CC3}" srcOrd="10" destOrd="0" presId="urn:microsoft.com/office/officeart/2005/8/layout/vProcess5"/>
    <dgm:cxn modelId="{C732639B-0691-4E17-AA62-D310A797053F}" type="presParOf" srcId="{3629E248-26F9-4145-81B5-A6257771575D}" destId="{22248A93-CB58-45A4-8453-CEC75FA71BD1}" srcOrd="11" destOrd="0" presId="urn:microsoft.com/office/officeart/2005/8/layout/vProcess5"/>
    <dgm:cxn modelId="{2DD36D3C-D061-4428-8047-84D85D46683E}" type="presParOf" srcId="{3629E248-26F9-4145-81B5-A6257771575D}" destId="{40B7E883-9172-4E15-B079-67FE2489458D}" srcOrd="12" destOrd="0" presId="urn:microsoft.com/office/officeart/2005/8/layout/vProcess5"/>
    <dgm:cxn modelId="{C0150223-9800-4F75-BE9C-D5DB6275EA89}" type="presParOf" srcId="{3629E248-26F9-4145-81B5-A6257771575D}" destId="{D90A5056-F508-4FEE-8CD0-00328CBC2BD9}" srcOrd="13" destOrd="0" presId="urn:microsoft.com/office/officeart/2005/8/layout/vProcess5"/>
    <dgm:cxn modelId="{ACF748A4-466A-4B32-B488-9885B58360C4}" type="presParOf" srcId="{3629E248-26F9-4145-81B5-A6257771575D}" destId="{0B6C33E3-6FC0-460E-8FB9-72BFF27DDA0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4" qsCatId="simple" csTypeId="urn:microsoft.com/office/officeart/2005/8/colors/colorful2" csCatId="colorful" phldr="1"/>
      <dgm:spPr/>
      <dgm:t>
        <a:bodyPr/>
        <a:lstStyle/>
        <a:p>
          <a:endParaRPr lang="en-US"/>
        </a:p>
      </dgm:t>
    </dgm:pt>
    <dgm:pt modelId="{15DF3956-9CAC-401D-9E5D-4A205C7B39A7}">
      <dgm:prSet/>
      <dgm:spPr/>
      <dgm:t>
        <a:bodyPr/>
        <a:lstStyle/>
        <a:p>
          <a:pPr rtl="0"/>
          <a:r>
            <a:rPr lang="en-US" b="1" i="1">
              <a:latin typeface="+mn-lt"/>
            </a:rPr>
            <a:t>Next Town Hall will be January 25th, 2024 </a:t>
          </a:r>
          <a:endParaRPr lang="en-US" b="1">
            <a:latin typeface="+mn-lt"/>
          </a:endParaRPr>
        </a:p>
      </dgm:t>
    </dgm:pt>
    <dgm:pt modelId="{CB6A2567-1BFE-4069-A6AB-1E35A00B22E0}" type="sibTrans" cxnId="{C65DD457-510B-4077-B282-C50B9FC1638D}">
      <dgm:prSet/>
      <dgm:spPr/>
      <dgm:t>
        <a:bodyPr/>
        <a:lstStyle/>
        <a:p>
          <a:endParaRPr lang="en-US"/>
        </a:p>
      </dgm:t>
    </dgm:pt>
    <dgm:pt modelId="{CBFBBCD4-1075-422A-9D1F-13927E04803F}" type="parTrans" cxnId="{C65DD457-510B-4077-B282-C50B9FC1638D}">
      <dgm:prSet/>
      <dgm:spPr/>
      <dgm:t>
        <a:bodyPr/>
        <a:lstStyle/>
        <a:p>
          <a:endParaRPr lang="en-US"/>
        </a:p>
      </dgm:t>
    </dgm:pt>
    <dgm:pt modelId="{BE459BBA-E698-4FA5-87E2-098E1C06C863}">
      <dgm:prSet/>
      <dgm:spPr/>
      <dgm:t>
        <a:bodyPr/>
        <a:lstStyle/>
        <a:p>
          <a:pPr rtl="0"/>
          <a:r>
            <a:rPr lang="en-US"/>
            <a:t>Reminder: </a:t>
          </a:r>
          <a:r>
            <a:rPr lang="en-US">
              <a:latin typeface="Calibri Light"/>
              <a:ea typeface="Calibri Light"/>
              <a:cs typeface="Calibri Light"/>
            </a:rPr>
            <a:t>When emailing or calling CDE, please include your 4-digit LEA or your 5-digit AU code.  This will help us answer your questions.</a:t>
          </a:r>
        </a:p>
      </dgm:t>
    </dgm:pt>
    <dgm:pt modelId="{0F34BDF1-1B81-452C-96CB-66D2421CA27A}" type="parTrans" cxnId="{A4806C9E-9092-4B2B-80C0-4C9FADC937D1}">
      <dgm:prSet/>
      <dgm:spPr/>
      <dgm:t>
        <a:bodyPr/>
        <a:lstStyle/>
        <a:p>
          <a:endParaRPr lang="en-US"/>
        </a:p>
      </dgm:t>
    </dgm:pt>
    <dgm:pt modelId="{3391E224-7EBB-473D-AFBB-BB2980217435}" type="sibTrans" cxnId="{A4806C9E-9092-4B2B-80C0-4C9FADC937D1}">
      <dgm:prSet/>
      <dgm:spPr/>
      <dgm:t>
        <a:bodyPr/>
        <a:lstStyle/>
        <a:p>
          <a:endParaRPr lang="en-US"/>
        </a:p>
      </dgm:t>
    </dgm:pt>
    <dgm:pt modelId="{8F334AA0-FEFC-4773-A6C6-E4F870BD881B}" type="pres">
      <dgm:prSet presAssocID="{F012D412-9CAF-428A-A29D-8BA009103520}" presName="Name0" presStyleCnt="0">
        <dgm:presLayoutVars>
          <dgm:dir/>
          <dgm:animLvl val="lvl"/>
          <dgm:resizeHandles val="exact"/>
        </dgm:presLayoutVars>
      </dgm:prSet>
      <dgm:spPr/>
    </dgm:pt>
    <dgm:pt modelId="{80BDF303-6414-4B7C-B7D3-F70C359681D2}" type="pres">
      <dgm:prSet presAssocID="{15DF3956-9CAC-401D-9E5D-4A205C7B39A7}" presName="boxAndChildren" presStyleCnt="0"/>
      <dgm:spPr/>
    </dgm:pt>
    <dgm:pt modelId="{05CD9588-527E-44D5-8246-6B1B6538FC71}" type="pres">
      <dgm:prSet presAssocID="{15DF3956-9CAC-401D-9E5D-4A205C7B39A7}" presName="parentTextBox" presStyleLbl="alignNode1" presStyleIdx="0" presStyleCnt="1"/>
      <dgm:spPr/>
    </dgm:pt>
    <dgm:pt modelId="{7EF13377-F10A-4143-8ED3-98B7B502D5D8}" type="pres">
      <dgm:prSet presAssocID="{15DF3956-9CAC-401D-9E5D-4A205C7B39A7}" presName="descendantBox" presStyleLbl="bgAccFollowNode1" presStyleIdx="0" presStyleCnt="1"/>
      <dgm:spPr/>
    </dgm:pt>
  </dgm:ptLst>
  <dgm:cxnLst>
    <dgm:cxn modelId="{2388422B-8BA8-409C-9CE0-002899747B9D}" type="presOf" srcId="{BE459BBA-E698-4FA5-87E2-098E1C06C863}" destId="{7EF13377-F10A-4143-8ED3-98B7B502D5D8}" srcOrd="0" destOrd="0" presId="urn:microsoft.com/office/officeart/2016/7/layout/VerticalDownArrowProcess"/>
    <dgm:cxn modelId="{077DF670-1B3E-4F70-B050-74789AEC63A6}" type="presOf" srcId="{15DF3956-9CAC-401D-9E5D-4A205C7B39A7}" destId="{05CD9588-527E-44D5-8246-6B1B6538FC71}"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52D2DDCD-04C2-427D-A3AB-02D59A9A76B8}" type="presOf" srcId="{F012D412-9CAF-428A-A29D-8BA009103520}" destId="{8F334AA0-FEFC-4773-A6C6-E4F870BD881B}" srcOrd="0" destOrd="0" presId="urn:microsoft.com/office/officeart/2016/7/layout/VerticalDownArrowProcess"/>
    <dgm:cxn modelId="{3DF054D3-C777-4CAA-8E5F-BC6B127CBCF5}" type="presParOf" srcId="{8F334AA0-FEFC-4773-A6C6-E4F870BD881B}" destId="{80BDF303-6414-4B7C-B7D3-F70C359681D2}" srcOrd="0" destOrd="0" presId="urn:microsoft.com/office/officeart/2016/7/layout/VerticalDownArrowProcess"/>
    <dgm:cxn modelId="{A2688135-9406-4170-B44F-ACC4AE83ADD1}" type="presParOf" srcId="{80BDF303-6414-4B7C-B7D3-F70C359681D2}" destId="{05CD9588-527E-44D5-8246-6B1B6538FC71}" srcOrd="0" destOrd="0" presId="urn:microsoft.com/office/officeart/2016/7/layout/VerticalDownArrowProcess"/>
    <dgm:cxn modelId="{BF1C7ED2-1FBB-4529-99C4-298A505CB99B}" type="presParOf" srcId="{80BDF303-6414-4B7C-B7D3-F70C359681D2}" destId="{7EF13377-F10A-4143-8ED3-98B7B502D5D8}" srcOrd="1"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381FF-3C32-43D9-99A4-B35605366E8E}">
      <dsp:nvSpPr>
        <dsp:cNvPr id="0" name=""/>
        <dsp:cNvSpPr/>
      </dsp:nvSpPr>
      <dsp:spPr>
        <a:xfrm>
          <a:off x="5582" y="458020"/>
          <a:ext cx="1259455" cy="7037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a:latin typeface="Calibri"/>
              <a:ea typeface="Calibri"/>
              <a:cs typeface="Calibri"/>
            </a:rPr>
            <a:t>REGISTRATION</a:t>
          </a:r>
          <a:endParaRPr lang="en-US" sz="1200" kern="1200"/>
        </a:p>
      </dsp:txBody>
      <dsp:txXfrm>
        <a:off x="5582" y="458020"/>
        <a:ext cx="1259455" cy="469179"/>
      </dsp:txXfrm>
    </dsp:sp>
    <dsp:sp modelId="{B837E15D-8E7E-4DFF-9BE5-D357E188F49C}">
      <dsp:nvSpPr>
        <dsp:cNvPr id="0" name=""/>
        <dsp:cNvSpPr/>
      </dsp:nvSpPr>
      <dsp:spPr>
        <a:xfrm>
          <a:off x="263542" y="927200"/>
          <a:ext cx="1259455" cy="279045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a:latin typeface="Calibri"/>
              <a:ea typeface="Calibri"/>
              <a:cs typeface="Calibri"/>
            </a:rPr>
            <a:t>Update and verify contact information and list of schools</a:t>
          </a:r>
          <a:br>
            <a:rPr lang="en-US" sz="1200" kern="1200">
              <a:latin typeface="Calibri"/>
              <a:ea typeface="Calibri"/>
              <a:cs typeface="Calibri"/>
            </a:rPr>
          </a:br>
          <a:br>
            <a:rPr lang="en-US" sz="1200" kern="1200">
              <a:latin typeface="Calibri"/>
              <a:ea typeface="Calibri"/>
              <a:cs typeface="Calibri"/>
            </a:rPr>
          </a:br>
          <a:br>
            <a:rPr lang="en-US" sz="1200" kern="1200">
              <a:latin typeface="Calibri"/>
              <a:ea typeface="Calibri"/>
              <a:cs typeface="Calibri"/>
            </a:rPr>
          </a:br>
          <a:r>
            <a:rPr lang="en-US" sz="1200" kern="1200">
              <a:latin typeface="Calibri"/>
              <a:ea typeface="Calibri"/>
              <a:cs typeface="Calibri"/>
            </a:rPr>
            <a:t>Update and verify contact information and list of schools</a:t>
          </a:r>
        </a:p>
      </dsp:txBody>
      <dsp:txXfrm>
        <a:off x="300430" y="964088"/>
        <a:ext cx="1185679" cy="2716674"/>
      </dsp:txXfrm>
    </dsp:sp>
    <dsp:sp modelId="{737CA2CD-5C91-46AA-9AE5-4F2ECFD1E07E}">
      <dsp:nvSpPr>
        <dsp:cNvPr id="0" name=""/>
        <dsp:cNvSpPr/>
      </dsp:nvSpPr>
      <dsp:spPr>
        <a:xfrm>
          <a:off x="1455966" y="535826"/>
          <a:ext cx="404769" cy="31356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455966" y="598540"/>
        <a:ext cx="310699" cy="188140"/>
      </dsp:txXfrm>
    </dsp:sp>
    <dsp:sp modelId="{C1B8C577-36E7-43E3-B603-53F49DA5F2F6}">
      <dsp:nvSpPr>
        <dsp:cNvPr id="0" name=""/>
        <dsp:cNvSpPr/>
      </dsp:nvSpPr>
      <dsp:spPr>
        <a:xfrm>
          <a:off x="2028753" y="458020"/>
          <a:ext cx="1259455" cy="7037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rtl="0">
            <a:lnSpc>
              <a:spcPct val="90000"/>
            </a:lnSpc>
            <a:spcBef>
              <a:spcPct val="0"/>
            </a:spcBef>
            <a:spcAft>
              <a:spcPct val="35000"/>
            </a:spcAft>
            <a:buNone/>
          </a:pPr>
          <a:r>
            <a:rPr lang="en-US" sz="1200" kern="1200"/>
            <a:t>COLLECTION TOOLS</a:t>
          </a:r>
        </a:p>
      </dsp:txBody>
      <dsp:txXfrm>
        <a:off x="2028753" y="458020"/>
        <a:ext cx="1259455" cy="469179"/>
      </dsp:txXfrm>
    </dsp:sp>
    <dsp:sp modelId="{281674F5-9FC8-4034-B682-DE30EDD1EA6F}">
      <dsp:nvSpPr>
        <dsp:cNvPr id="0" name=""/>
        <dsp:cNvSpPr/>
      </dsp:nvSpPr>
      <dsp:spPr>
        <a:xfrm>
          <a:off x="2286714" y="927200"/>
          <a:ext cx="1259455" cy="279045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a:latin typeface="Calibri"/>
              <a:ea typeface="Calibri"/>
              <a:cs typeface="Calibri"/>
            </a:rPr>
            <a:t>Use tools to review list of data elements and to prepare for the collection</a:t>
          </a:r>
          <a:br>
            <a:rPr lang="en-US" sz="1200" kern="1200">
              <a:latin typeface="Calibri"/>
              <a:ea typeface="Calibri"/>
              <a:cs typeface="Calibri"/>
            </a:rPr>
          </a:br>
          <a:br>
            <a:rPr lang="en-US" sz="1200" kern="1200">
              <a:latin typeface="Calibri"/>
              <a:ea typeface="Calibri"/>
              <a:cs typeface="Calibri"/>
            </a:rPr>
          </a:br>
          <a:r>
            <a:rPr lang="en-US" sz="1200" kern="1200">
              <a:latin typeface="Calibri"/>
              <a:ea typeface="Calibri"/>
              <a:cs typeface="Calibri"/>
            </a:rPr>
            <a:t>School/LEA forms </a:t>
          </a:r>
          <a:br>
            <a:rPr lang="en-US" sz="1200" kern="1200">
              <a:latin typeface="Calibri"/>
              <a:ea typeface="Calibri"/>
              <a:cs typeface="Calibri"/>
            </a:rPr>
          </a:br>
          <a:r>
            <a:rPr lang="en-US" sz="1200" kern="1200">
              <a:latin typeface="Calibri"/>
              <a:ea typeface="Calibri"/>
              <a:cs typeface="Calibri"/>
            </a:rPr>
            <a:t>Flat file submission</a:t>
          </a:r>
          <a:br>
            <a:rPr lang="en-US" sz="1200" kern="1200">
              <a:latin typeface="Calibri"/>
              <a:ea typeface="Calibri"/>
              <a:cs typeface="Calibri"/>
            </a:rPr>
          </a:br>
          <a:r>
            <a:rPr lang="en-US" sz="1200" kern="1200">
              <a:latin typeface="Calibri"/>
              <a:ea typeface="Calibri"/>
              <a:cs typeface="Calibri"/>
            </a:rPr>
            <a:t>Survey tool guides Excel templates</a:t>
          </a:r>
          <a:br>
            <a:rPr lang="en-US" sz="1200" kern="1200">
              <a:latin typeface="Calibri"/>
              <a:ea typeface="Calibri"/>
              <a:cs typeface="Calibri"/>
            </a:rPr>
          </a:br>
          <a:r>
            <a:rPr lang="en-US" sz="1200" kern="1200">
              <a:latin typeface="Calibri"/>
              <a:ea typeface="Calibri"/>
              <a:cs typeface="Calibri"/>
            </a:rPr>
            <a:t>Data elements</a:t>
          </a:r>
        </a:p>
      </dsp:txBody>
      <dsp:txXfrm>
        <a:off x="2323602" y="964088"/>
        <a:ext cx="1185679" cy="2716674"/>
      </dsp:txXfrm>
    </dsp:sp>
    <dsp:sp modelId="{B3A00B3A-2BF7-4337-A5AB-B814177918A6}">
      <dsp:nvSpPr>
        <dsp:cNvPr id="0" name=""/>
        <dsp:cNvSpPr/>
      </dsp:nvSpPr>
      <dsp:spPr>
        <a:xfrm>
          <a:off x="3479138" y="535826"/>
          <a:ext cx="404769" cy="31356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479138" y="598540"/>
        <a:ext cx="310699" cy="188140"/>
      </dsp:txXfrm>
    </dsp:sp>
    <dsp:sp modelId="{3B4A5236-D630-49E1-A979-447C3361DFCC}">
      <dsp:nvSpPr>
        <dsp:cNvPr id="0" name=""/>
        <dsp:cNvSpPr/>
      </dsp:nvSpPr>
      <dsp:spPr>
        <a:xfrm>
          <a:off x="4051925" y="458020"/>
          <a:ext cx="1259455" cy="70376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rtl="0">
            <a:lnSpc>
              <a:spcPct val="90000"/>
            </a:lnSpc>
            <a:spcBef>
              <a:spcPct val="0"/>
            </a:spcBef>
            <a:spcAft>
              <a:spcPct val="35000"/>
            </a:spcAft>
            <a:buNone/>
          </a:pPr>
          <a:r>
            <a:rPr lang="en-US" sz="1200" kern="1200">
              <a:latin typeface="Calibri"/>
              <a:ea typeface="Calibri"/>
              <a:cs typeface="Calibri"/>
            </a:rPr>
            <a:t>REVIEW &amp; SUBMIT DATA</a:t>
          </a:r>
          <a:endParaRPr lang="en-US" sz="1200" kern="1200"/>
        </a:p>
      </dsp:txBody>
      <dsp:txXfrm>
        <a:off x="4051925" y="458020"/>
        <a:ext cx="1259455" cy="469179"/>
      </dsp:txXfrm>
    </dsp:sp>
    <dsp:sp modelId="{5E8AE737-4F8C-4CED-AC29-AA1230A37957}">
      <dsp:nvSpPr>
        <dsp:cNvPr id="0" name=""/>
        <dsp:cNvSpPr/>
      </dsp:nvSpPr>
      <dsp:spPr>
        <a:xfrm>
          <a:off x="4309886" y="927200"/>
          <a:ext cx="1259455" cy="279045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a:latin typeface="Calibri"/>
              <a:ea typeface="Calibri"/>
              <a:cs typeface="Calibri"/>
            </a:rPr>
            <a:t>Review and submit data via file upload or manual entry</a:t>
          </a:r>
          <a:endParaRPr lang="en-US" sz="1200" kern="1200"/>
        </a:p>
      </dsp:txBody>
      <dsp:txXfrm>
        <a:off x="4346774" y="964088"/>
        <a:ext cx="1185679" cy="2716674"/>
      </dsp:txXfrm>
    </dsp:sp>
    <dsp:sp modelId="{9DDC813E-3FD2-4689-8DAD-31F900CEBE0C}">
      <dsp:nvSpPr>
        <dsp:cNvPr id="0" name=""/>
        <dsp:cNvSpPr/>
      </dsp:nvSpPr>
      <dsp:spPr>
        <a:xfrm>
          <a:off x="5502309" y="535826"/>
          <a:ext cx="404769" cy="31356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502309" y="598540"/>
        <a:ext cx="310699" cy="188140"/>
      </dsp:txXfrm>
    </dsp:sp>
    <dsp:sp modelId="{96805B16-5F04-4784-924E-2B31A6BCBE50}">
      <dsp:nvSpPr>
        <dsp:cNvPr id="0" name=""/>
        <dsp:cNvSpPr/>
      </dsp:nvSpPr>
      <dsp:spPr>
        <a:xfrm>
          <a:off x="6075096" y="458020"/>
          <a:ext cx="1259455" cy="70376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rtl="0">
            <a:lnSpc>
              <a:spcPct val="90000"/>
            </a:lnSpc>
            <a:spcBef>
              <a:spcPct val="0"/>
            </a:spcBef>
            <a:spcAft>
              <a:spcPct val="35000"/>
            </a:spcAft>
            <a:buNone/>
          </a:pPr>
          <a:r>
            <a:rPr lang="en-US" sz="1200" kern="1200">
              <a:latin typeface="Calibri Light" panose="020F0302020204030204"/>
            </a:rPr>
            <a:t>CERTIFY DATA</a:t>
          </a:r>
          <a:endParaRPr lang="en-US" sz="1200" kern="1200"/>
        </a:p>
      </dsp:txBody>
      <dsp:txXfrm>
        <a:off x="6075096" y="458020"/>
        <a:ext cx="1259455" cy="469179"/>
      </dsp:txXfrm>
    </dsp:sp>
    <dsp:sp modelId="{67DDCD4D-CA28-4CD2-9BEF-97918D011DFE}">
      <dsp:nvSpPr>
        <dsp:cNvPr id="0" name=""/>
        <dsp:cNvSpPr/>
      </dsp:nvSpPr>
      <dsp:spPr>
        <a:xfrm>
          <a:off x="6333057" y="927200"/>
          <a:ext cx="1259455" cy="27904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a:latin typeface="Calibri Light" panose="020F0302020204030204"/>
            </a:rPr>
            <a:t>Review submitted data and resolve errors and warnings</a:t>
          </a:r>
          <a:br>
            <a:rPr lang="en-US" sz="1200" kern="1200">
              <a:latin typeface="Calibri Light" panose="020F0302020204030204"/>
            </a:rPr>
          </a:br>
          <a:br>
            <a:rPr lang="en-US" sz="1200" kern="1200">
              <a:latin typeface="Calibri Light" panose="020F0302020204030204"/>
            </a:rPr>
          </a:br>
          <a:br>
            <a:rPr lang="en-US" sz="1200" kern="1200">
              <a:latin typeface="Calibri Light" panose="020F0302020204030204"/>
            </a:rPr>
          </a:br>
          <a:r>
            <a:rPr lang="en-US" sz="1200" kern="1200">
              <a:latin typeface="Calibri Light" panose="020F0302020204030204"/>
            </a:rPr>
            <a:t>Action plans</a:t>
          </a:r>
          <a:br>
            <a:rPr lang="en-US" sz="1200" kern="1200">
              <a:latin typeface="Calibri Light" panose="020F0302020204030204"/>
            </a:rPr>
          </a:br>
          <a:r>
            <a:rPr lang="en-US" sz="1200" kern="1200">
              <a:latin typeface="Calibri Light" panose="020F0302020204030204"/>
            </a:rPr>
            <a:t>Reviewing data</a:t>
          </a:r>
        </a:p>
      </dsp:txBody>
      <dsp:txXfrm>
        <a:off x="6369945" y="964088"/>
        <a:ext cx="1185679" cy="2716674"/>
      </dsp:txXfrm>
    </dsp:sp>
    <dsp:sp modelId="{6E55922C-7B6E-4DB6-8DE2-9F8ECD6556AF}">
      <dsp:nvSpPr>
        <dsp:cNvPr id="0" name=""/>
        <dsp:cNvSpPr/>
      </dsp:nvSpPr>
      <dsp:spPr>
        <a:xfrm>
          <a:off x="7525481" y="535826"/>
          <a:ext cx="404769" cy="31356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525481" y="598540"/>
        <a:ext cx="310699" cy="188140"/>
      </dsp:txXfrm>
    </dsp:sp>
    <dsp:sp modelId="{C8D7F17E-DCB1-4D62-9594-A7A629B6917B}">
      <dsp:nvSpPr>
        <dsp:cNvPr id="0" name=""/>
        <dsp:cNvSpPr/>
      </dsp:nvSpPr>
      <dsp:spPr>
        <a:xfrm>
          <a:off x="8098268" y="458020"/>
          <a:ext cx="1259455" cy="70376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rtl="0">
            <a:lnSpc>
              <a:spcPct val="90000"/>
            </a:lnSpc>
            <a:spcBef>
              <a:spcPct val="0"/>
            </a:spcBef>
            <a:spcAft>
              <a:spcPct val="35000"/>
            </a:spcAft>
            <a:buNone/>
          </a:pPr>
          <a:r>
            <a:rPr lang="en-US" sz="1200" kern="1200">
              <a:latin typeface="Calibri Light" panose="020F0302020204030204"/>
            </a:rPr>
            <a:t>DATA QUALITY</a:t>
          </a:r>
        </a:p>
      </dsp:txBody>
      <dsp:txXfrm>
        <a:off x="8098268" y="458020"/>
        <a:ext cx="1259455" cy="469179"/>
      </dsp:txXfrm>
    </dsp:sp>
    <dsp:sp modelId="{E06FAFAE-D5CC-4C47-B564-B13C6538FD0B}">
      <dsp:nvSpPr>
        <dsp:cNvPr id="0" name=""/>
        <dsp:cNvSpPr/>
      </dsp:nvSpPr>
      <dsp:spPr>
        <a:xfrm>
          <a:off x="8356229" y="927200"/>
          <a:ext cx="1259455" cy="279045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a:latin typeface="Calibri Light" panose="020F0302020204030204"/>
            </a:rPr>
            <a:t>Review the data for quality</a:t>
          </a:r>
          <a:br>
            <a:rPr lang="en-US" sz="1200" kern="1200">
              <a:latin typeface="Calibri Light" panose="020F0302020204030204"/>
            </a:rPr>
          </a:br>
          <a:br>
            <a:rPr lang="en-US" sz="1200" kern="1200">
              <a:latin typeface="Calibri Light" panose="020F0302020204030204"/>
            </a:rPr>
          </a:br>
          <a:br>
            <a:rPr lang="en-US" sz="1200" kern="1200">
              <a:latin typeface="Calibri Light" panose="020F0302020204030204"/>
            </a:rPr>
          </a:br>
          <a:br>
            <a:rPr lang="en-US" sz="1200" kern="1200">
              <a:latin typeface="Calibri Light" panose="020F0302020204030204"/>
            </a:rPr>
          </a:br>
          <a:br>
            <a:rPr lang="en-US" sz="1200" kern="1200">
              <a:latin typeface="Calibri Light" panose="020F0302020204030204"/>
            </a:rPr>
          </a:br>
          <a:r>
            <a:rPr lang="en-US" sz="1200" kern="1200">
              <a:latin typeface="Calibri Light" panose="020F0302020204030204"/>
            </a:rPr>
            <a:t>Data quality manuals</a:t>
          </a:r>
        </a:p>
      </dsp:txBody>
      <dsp:txXfrm>
        <a:off x="8393117" y="964088"/>
        <a:ext cx="1185679" cy="2716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E92D6-1CF6-47ED-BE7D-D2AB9373DC54}">
      <dsp:nvSpPr>
        <dsp:cNvPr id="0" name=""/>
        <dsp:cNvSpPr/>
      </dsp:nvSpPr>
      <dsp:spPr>
        <a:xfrm>
          <a:off x="0" y="2844526"/>
          <a:ext cx="7685921" cy="933637"/>
        </a:xfrm>
        <a:prstGeom prst="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All non-qualified staff are included in the post December Count Correction Tracker accountability process.</a:t>
          </a:r>
        </a:p>
      </dsp:txBody>
      <dsp:txXfrm>
        <a:off x="0" y="2844526"/>
        <a:ext cx="7685921" cy="933637"/>
      </dsp:txXfrm>
    </dsp:sp>
    <dsp:sp modelId="{E118C371-B968-40CA-B40F-B119F7D8DCBA}">
      <dsp:nvSpPr>
        <dsp:cNvPr id="0" name=""/>
        <dsp:cNvSpPr/>
      </dsp:nvSpPr>
      <dsp:spPr>
        <a:xfrm rot="10800000">
          <a:off x="0" y="1422597"/>
          <a:ext cx="7685921" cy="1435934"/>
        </a:xfrm>
        <a:prstGeom prst="upArrowCallou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If SAM Warnings remain unresolved at collection close, staff will display in the final SAM: 1.5 Non-Qualified Personnel Status report.</a:t>
          </a:r>
        </a:p>
      </dsp:txBody>
      <dsp:txXfrm rot="10800000">
        <a:off x="0" y="1422597"/>
        <a:ext cx="7685921" cy="933027"/>
      </dsp:txXfrm>
    </dsp:sp>
    <dsp:sp modelId="{111B2502-809D-46CB-BF47-542A7277DEFE}">
      <dsp:nvSpPr>
        <dsp:cNvPr id="0" name=""/>
        <dsp:cNvSpPr/>
      </dsp:nvSpPr>
      <dsp:spPr>
        <a:xfrm rot="10800000">
          <a:off x="0" y="667"/>
          <a:ext cx="7685921" cy="1435934"/>
        </a:xfrm>
        <a:prstGeom prst="upArrowCallou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SAM Warnings will not prevent you from finalizing your December Count staff data.</a:t>
          </a:r>
        </a:p>
      </dsp:txBody>
      <dsp:txXfrm rot="10800000">
        <a:off x="0" y="667"/>
        <a:ext cx="7685921" cy="933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CF3F5-4CCB-4003-9764-4BC37D5ED21C}">
      <dsp:nvSpPr>
        <dsp:cNvPr id="0" name=""/>
        <dsp:cNvSpPr/>
      </dsp:nvSpPr>
      <dsp:spPr>
        <a:xfrm>
          <a:off x="0" y="0"/>
          <a:ext cx="5669345" cy="7625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Request is submitted</a:t>
          </a:r>
        </a:p>
      </dsp:txBody>
      <dsp:txXfrm>
        <a:off x="22336" y="22336"/>
        <a:ext cx="4757222" cy="717922"/>
      </dsp:txXfrm>
    </dsp:sp>
    <dsp:sp modelId="{43329355-059E-4E13-A56F-8361AF4370D5}">
      <dsp:nvSpPr>
        <dsp:cNvPr id="0" name=""/>
        <dsp:cNvSpPr/>
      </dsp:nvSpPr>
      <dsp:spPr>
        <a:xfrm>
          <a:off x="423360" y="868510"/>
          <a:ext cx="5669345" cy="762594"/>
        </a:xfrm>
        <a:prstGeom prst="roundRect">
          <a:avLst>
            <a:gd name="adj" fmla="val 10000"/>
          </a:avLst>
        </a:prstGeom>
        <a:solidFill>
          <a:schemeClr val="accent2">
            <a:hueOff val="1774999"/>
            <a:satOff val="-6794"/>
            <a:lumOff val="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a:latin typeface="Calibri Light" panose="020F0302020204030204"/>
            </a:rPr>
            <a:t>Signature page is received </a:t>
          </a:r>
        </a:p>
      </dsp:txBody>
      <dsp:txXfrm>
        <a:off x="445696" y="890846"/>
        <a:ext cx="4705627" cy="717922"/>
      </dsp:txXfrm>
    </dsp:sp>
    <dsp:sp modelId="{CA20A117-BF02-4DEB-8F8F-47619EB3460A}">
      <dsp:nvSpPr>
        <dsp:cNvPr id="0" name=""/>
        <dsp:cNvSpPr/>
      </dsp:nvSpPr>
      <dsp:spPr>
        <a:xfrm>
          <a:off x="846720" y="1737020"/>
          <a:ext cx="5669345" cy="762594"/>
        </a:xfrm>
        <a:prstGeom prst="roundRect">
          <a:avLst>
            <a:gd name="adj" fmla="val 10000"/>
          </a:avLst>
        </a:prstGeom>
        <a:solidFill>
          <a:schemeClr val="accent2">
            <a:hueOff val="3549999"/>
            <a:satOff val="-13589"/>
            <a:lumOff val="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School Code Review Committee reviews request</a:t>
          </a:r>
          <a:endParaRPr lang="en-US" sz="2000" kern="1200"/>
        </a:p>
      </dsp:txBody>
      <dsp:txXfrm>
        <a:off x="869056" y="1759356"/>
        <a:ext cx="4705627" cy="717922"/>
      </dsp:txXfrm>
    </dsp:sp>
    <dsp:sp modelId="{95B9D6FE-BCF5-4B44-AE92-7B349D82278F}">
      <dsp:nvSpPr>
        <dsp:cNvPr id="0" name=""/>
        <dsp:cNvSpPr/>
      </dsp:nvSpPr>
      <dsp:spPr>
        <a:xfrm>
          <a:off x="1270080" y="2605531"/>
          <a:ext cx="5669345" cy="762594"/>
        </a:xfrm>
        <a:prstGeom prst="roundRect">
          <a:avLst>
            <a:gd name="adj" fmla="val 10000"/>
          </a:avLst>
        </a:prstGeom>
        <a:solidFill>
          <a:schemeClr val="accent2">
            <a:hueOff val="5324998"/>
            <a:satOff val="-20383"/>
            <a:lumOff val="6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School Code Review Committee votes to approve or deny the request</a:t>
          </a:r>
          <a:endParaRPr lang="en-US" sz="2000" kern="1200"/>
        </a:p>
      </dsp:txBody>
      <dsp:txXfrm>
        <a:off x="1292416" y="2627867"/>
        <a:ext cx="4705627" cy="717922"/>
      </dsp:txXfrm>
    </dsp:sp>
    <dsp:sp modelId="{9943CFA3-1136-438D-9F46-D42B4571662B}">
      <dsp:nvSpPr>
        <dsp:cNvPr id="0" name=""/>
        <dsp:cNvSpPr/>
      </dsp:nvSpPr>
      <dsp:spPr>
        <a:xfrm>
          <a:off x="1693441" y="3474041"/>
          <a:ext cx="5669345" cy="762594"/>
        </a:xfrm>
        <a:prstGeom prst="roundRect">
          <a:avLst>
            <a:gd name="adj" fmla="val 10000"/>
          </a:avLst>
        </a:prstGeom>
        <a:solidFill>
          <a:schemeClr val="accent2">
            <a:hueOff val="7099998"/>
            <a:satOff val="-27177"/>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a:latin typeface="Calibri Light" panose="020F0302020204030204"/>
            </a:rPr>
            <a:t>District notified of approval or SCRC's suggestions for moving forward</a:t>
          </a:r>
          <a:endParaRPr lang="en-US" sz="2000" kern="1200"/>
        </a:p>
      </dsp:txBody>
      <dsp:txXfrm>
        <a:off x="1715777" y="3496377"/>
        <a:ext cx="4705627" cy="717922"/>
      </dsp:txXfrm>
    </dsp:sp>
    <dsp:sp modelId="{D69A40AE-822D-4897-8FD7-BC9D92CF19F5}">
      <dsp:nvSpPr>
        <dsp:cNvPr id="0" name=""/>
        <dsp:cNvSpPr/>
      </dsp:nvSpPr>
      <dsp:spPr>
        <a:xfrm>
          <a:off x="5173659" y="557117"/>
          <a:ext cx="495686" cy="49568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285188" y="557117"/>
        <a:ext cx="272628" cy="373004"/>
      </dsp:txXfrm>
    </dsp:sp>
    <dsp:sp modelId="{0386E7EA-2033-4FB0-8F03-20CE540DF36B}">
      <dsp:nvSpPr>
        <dsp:cNvPr id="0" name=""/>
        <dsp:cNvSpPr/>
      </dsp:nvSpPr>
      <dsp:spPr>
        <a:xfrm>
          <a:off x="5597019" y="1425628"/>
          <a:ext cx="495686" cy="495686"/>
        </a:xfrm>
        <a:prstGeom prst="downArrow">
          <a:avLst>
            <a:gd name="adj1" fmla="val 55000"/>
            <a:gd name="adj2" fmla="val 45000"/>
          </a:avLst>
        </a:prstGeom>
        <a:solidFill>
          <a:schemeClr val="accent2">
            <a:tint val="40000"/>
            <a:alpha val="90000"/>
            <a:hueOff val="2256898"/>
            <a:satOff val="-6226"/>
            <a:lumOff val="221"/>
            <a:alphaOff val="0"/>
          </a:schemeClr>
        </a:solidFill>
        <a:ln w="12700" cap="flat" cmpd="sng" algn="ctr">
          <a:solidFill>
            <a:schemeClr val="accent2">
              <a:tint val="40000"/>
              <a:alpha val="90000"/>
              <a:hueOff val="2256898"/>
              <a:satOff val="-6226"/>
              <a:lumOff val="2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708548" y="1425628"/>
        <a:ext cx="272628" cy="373004"/>
      </dsp:txXfrm>
    </dsp:sp>
    <dsp:sp modelId="{46995F94-31B2-4561-823D-C7D8F078CF61}">
      <dsp:nvSpPr>
        <dsp:cNvPr id="0" name=""/>
        <dsp:cNvSpPr/>
      </dsp:nvSpPr>
      <dsp:spPr>
        <a:xfrm>
          <a:off x="6020380" y="2281428"/>
          <a:ext cx="495686" cy="495686"/>
        </a:xfrm>
        <a:prstGeom prst="downArrow">
          <a:avLst>
            <a:gd name="adj1" fmla="val 55000"/>
            <a:gd name="adj2" fmla="val 45000"/>
          </a:avLst>
        </a:prstGeom>
        <a:solidFill>
          <a:schemeClr val="accent2">
            <a:tint val="40000"/>
            <a:alpha val="90000"/>
            <a:hueOff val="4513795"/>
            <a:satOff val="-12453"/>
            <a:lumOff val="441"/>
            <a:alphaOff val="0"/>
          </a:schemeClr>
        </a:solidFill>
        <a:ln w="12700" cap="flat" cmpd="sng" algn="ctr">
          <a:solidFill>
            <a:schemeClr val="accent2">
              <a:tint val="40000"/>
              <a:alpha val="90000"/>
              <a:hueOff val="4513795"/>
              <a:satOff val="-12453"/>
              <a:lumOff val="4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131909" y="2281428"/>
        <a:ext cx="272628" cy="373004"/>
      </dsp:txXfrm>
    </dsp:sp>
    <dsp:sp modelId="{0004CCF3-1C50-4905-8CC8-97AADDC74658}">
      <dsp:nvSpPr>
        <dsp:cNvPr id="0" name=""/>
        <dsp:cNvSpPr/>
      </dsp:nvSpPr>
      <dsp:spPr>
        <a:xfrm>
          <a:off x="6443740" y="3158412"/>
          <a:ext cx="495686" cy="495686"/>
        </a:xfrm>
        <a:prstGeom prst="downArrow">
          <a:avLst>
            <a:gd name="adj1" fmla="val 55000"/>
            <a:gd name="adj2" fmla="val 45000"/>
          </a:avLst>
        </a:prstGeom>
        <a:solidFill>
          <a:schemeClr val="accent2">
            <a:tint val="40000"/>
            <a:alpha val="90000"/>
            <a:hueOff val="6770692"/>
            <a:satOff val="-18679"/>
            <a:lumOff val="662"/>
            <a:alphaOff val="0"/>
          </a:schemeClr>
        </a:solidFill>
        <a:ln w="12700" cap="flat" cmpd="sng" algn="ctr">
          <a:solidFill>
            <a:schemeClr val="accent2">
              <a:tint val="40000"/>
              <a:alpha val="90000"/>
              <a:hueOff val="6770692"/>
              <a:satOff val="-18679"/>
              <a:lumOff val="6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555269" y="3158412"/>
        <a:ext cx="272628" cy="373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D9588-527E-44D5-8246-6B1B6538FC71}">
      <dsp:nvSpPr>
        <dsp:cNvPr id="0" name=""/>
        <dsp:cNvSpPr/>
      </dsp:nvSpPr>
      <dsp:spPr>
        <a:xfrm>
          <a:off x="0" y="0"/>
          <a:ext cx="955547" cy="374276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7959" tIns="135128" rIns="67959" bIns="135128" numCol="1" spcCol="1270" anchor="ctr" anchorCtr="0">
          <a:noAutofit/>
        </a:bodyPr>
        <a:lstStyle/>
        <a:p>
          <a:pPr marL="0" lvl="0" indent="0" algn="ctr" defTabSz="844550" rtl="0">
            <a:lnSpc>
              <a:spcPct val="90000"/>
            </a:lnSpc>
            <a:spcBef>
              <a:spcPct val="0"/>
            </a:spcBef>
            <a:spcAft>
              <a:spcPct val="35000"/>
            </a:spcAft>
            <a:buNone/>
          </a:pPr>
          <a:r>
            <a:rPr lang="en-US" sz="1900" b="1" i="1" kern="1200">
              <a:latin typeface="+mn-lt"/>
            </a:rPr>
            <a:t>Next Town Hall will be January 25th, 2024 </a:t>
          </a:r>
          <a:endParaRPr lang="en-US" sz="1900" b="1" kern="1200">
            <a:latin typeface="+mn-lt"/>
          </a:endParaRPr>
        </a:p>
      </dsp:txBody>
      <dsp:txXfrm>
        <a:off x="0" y="0"/>
        <a:ext cx="955547" cy="3742762"/>
      </dsp:txXfrm>
    </dsp:sp>
    <dsp:sp modelId="{7EF13377-F10A-4143-8ED3-98B7B502D5D8}">
      <dsp:nvSpPr>
        <dsp:cNvPr id="0" name=""/>
        <dsp:cNvSpPr/>
      </dsp:nvSpPr>
      <dsp:spPr>
        <a:xfrm>
          <a:off x="955547" y="0"/>
          <a:ext cx="2866641" cy="374276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149" tIns="241300" rIns="58149" bIns="241300" numCol="1" spcCol="1270" anchor="ctr" anchorCtr="0">
          <a:noAutofit/>
        </a:bodyPr>
        <a:lstStyle/>
        <a:p>
          <a:pPr marL="0" lvl="0" indent="0" algn="l" defTabSz="844550" rtl="0">
            <a:lnSpc>
              <a:spcPct val="90000"/>
            </a:lnSpc>
            <a:spcBef>
              <a:spcPct val="0"/>
            </a:spcBef>
            <a:spcAft>
              <a:spcPct val="35000"/>
            </a:spcAft>
            <a:buNone/>
          </a:pPr>
          <a:r>
            <a:rPr lang="en-US" sz="1900" kern="1200"/>
            <a:t>Reminder: </a:t>
          </a:r>
          <a:r>
            <a:rPr lang="en-US" sz="1900" kern="1200">
              <a:latin typeface="Calibri Light"/>
              <a:ea typeface="Calibri Light"/>
              <a:cs typeface="Calibri Light"/>
            </a:rPr>
            <a:t>When emailing or calling CDE, please include your 4-digit LEA or your 5-digit AU code.  This will help us answer your questions.</a:t>
          </a:r>
        </a:p>
      </dsp:txBody>
      <dsp:txXfrm>
        <a:off x="955547" y="0"/>
        <a:ext cx="2866641" cy="37427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1324523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296527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318476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13066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3" name="Content Placeholder 4">
            <a:extLst>
              <a:ext uri="{FF2B5EF4-FFF2-40B4-BE49-F238E27FC236}">
                <a16:creationId xmlns:a16="http://schemas.microsoft.com/office/drawing/2014/main" id="{059B8EF7-49FB-FFBA-165A-F585CDE84A4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4" name="Content Placeholder 4">
            <a:extLst>
              <a:ext uri="{FF2B5EF4-FFF2-40B4-BE49-F238E27FC236}">
                <a16:creationId xmlns:a16="http://schemas.microsoft.com/office/drawing/2014/main" id="{85B59449-F999-17DB-C32F-6083E3F9D01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519186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80284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ac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Title 1"/>
          <p:cNvSpPr>
            <a:spLocks noGrp="1"/>
          </p:cNvSpPr>
          <p:nvPr>
            <p:ph type="ctrTitle"/>
          </p:nvPr>
        </p:nvSpPr>
        <p:spPr>
          <a:xfrm>
            <a:off x="1541255" y="1915065"/>
            <a:ext cx="7625751" cy="3295290"/>
          </a:xfrm>
          <a:prstGeom prst="roundRect">
            <a:avLst/>
          </a:prstGeom>
          <a:solidFill>
            <a:srgbClr val="FFFFFF">
              <a:alpha val="60000"/>
            </a:srgbClr>
          </a:solidFill>
        </p:spPr>
        <p:txBody>
          <a:bodyPr anchor="t" anchorCtr="0">
            <a:normAutofit/>
          </a:bodyPr>
          <a:lstStyle>
            <a:lvl1pPr algn="l">
              <a:defRPr sz="21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21"/>
            <a:ext cx="2743200" cy="365125"/>
          </a:xfrm>
          <a:prstGeom prst="rect">
            <a:avLst/>
          </a:prstGeom>
        </p:spPr>
        <p:txBody>
          <a:bodyPr/>
          <a:lstStyle>
            <a:lvl1pPr algn="l">
              <a:defRPr sz="12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86530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3" name="Content Placeholder 4">
            <a:extLst>
              <a:ext uri="{FF2B5EF4-FFF2-40B4-BE49-F238E27FC236}">
                <a16:creationId xmlns:a16="http://schemas.microsoft.com/office/drawing/2014/main" id="{059B8EF7-49FB-FFBA-165A-F585CDE84A4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4" name="Content Placeholder 4">
            <a:extLst>
              <a:ext uri="{FF2B5EF4-FFF2-40B4-BE49-F238E27FC236}">
                <a16:creationId xmlns:a16="http://schemas.microsoft.com/office/drawing/2014/main" id="{85B59449-F999-17DB-C32F-6083E3F9D01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21"/>
            <a:ext cx="2743200" cy="365125"/>
          </a:xfrm>
          <a:prstGeom prst="rect">
            <a:avLst/>
          </a:prstGeom>
        </p:spPr>
        <p:txBody>
          <a:bodyPr/>
          <a:lstStyle>
            <a:lvl1pPr algn="l">
              <a:defRPr sz="12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27802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80885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96" r:id="rId5"/>
    <p:sldLayoutId id="2147483700" r:id="rId6"/>
    <p:sldLayoutId id="2147483682" r:id="rId7"/>
    <p:sldLayoutId id="2147483698" r:id="rId8"/>
    <p:sldLayoutId id="2147483699" r:id="rId9"/>
    <p:sldLayoutId id="2147483668" r:id="rId10"/>
    <p:sldLayoutId id="2147483690" r:id="rId11"/>
    <p:sldLayoutId id="2147483691" r:id="rId12"/>
    <p:sldLayoutId id="2147483692" r:id="rId13"/>
    <p:sldLayoutId id="2147483693" r:id="rId14"/>
    <p:sldLayoutId id="2147483694" r:id="rId15"/>
    <p:sldLayoutId id="2147483695" r:id="rId16"/>
    <p:sldLayoutId id="2147483701" r:id="rId17"/>
    <p:sldLayoutId id="2147483702" r:id="rId18"/>
    <p:sldLayoutId id="2147483703" r:id="rId19"/>
    <p:sldLayoutId id="2147483704"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mailto:Severson_a@cde.state.co.us"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mailto:Severson_a@cde.state.co.u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Severson_a@cde.state.co.us" TargetMode="External"/><Relationship Id="rId2" Type="http://schemas.openxmlformats.org/officeDocument/2006/relationships/hyperlink" Target="https://www.cde.state.co.us/datapipeline/crdc-cde-data-provision"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mailto:crdc@aemcorp.com" TargetMode="External"/><Relationship Id="rId2" Type="http://schemas.openxmlformats.org/officeDocument/2006/relationships/hyperlink" Target="https://crdc.communities.ed.gov/" TargetMode="External"/><Relationship Id="rId1" Type="http://schemas.openxmlformats.org/officeDocument/2006/relationships/slideLayout" Target="../slideLayouts/slideLayout17.xml"/><Relationship Id="rId4" Type="http://schemas.openxmlformats.org/officeDocument/2006/relationships/hyperlink" Target="https://crdc.grads360.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de.state.co.us/datapipeline/2023-2024humanresourcestimeline-0" TargetMode="External"/><Relationship Id="rId1" Type="http://schemas.openxmlformats.org/officeDocument/2006/relationships/slideLayout" Target="../slideLayouts/slideLayout2.xml"/><Relationship Id="rId5" Type="http://schemas.openxmlformats.org/officeDocument/2006/relationships/hyperlink" Target="mailto:Gudka_d@cde.state.co.us" TargetMode="External"/><Relationship Id="rId4" Type="http://schemas.openxmlformats.org/officeDocument/2006/relationships/hyperlink" Target="https://www.cde.state.co.us/datapipeline/snap_h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datapipeline/snap_hr"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mailto:Gudka_d@cde.state.co.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Gudka_d@cde.state.co.us" TargetMode="External"/><Relationship Id="rId2" Type="http://schemas.openxmlformats.org/officeDocument/2006/relationships/hyperlink" Target="https://www.cde.state.co.us/datapipeline/snap_hr"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surveylab.com/pageTag/SurveyCampaign/cId/1d7054940ede7a6c5b9900f2a444193c1a14018ff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mailto:Gudka_d@cde.state.co.us" TargetMode="External"/><Relationship Id="rId5" Type="http://schemas.openxmlformats.org/officeDocument/2006/relationships/hyperlink" Target="https://www.cde.state.co.us/datapipeline/snap_hr"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faq"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cde.state.co.us/idm/rolemapping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hyperlink" Target="mailto:Gudka_d@cde.state.co.us" TargetMode="External"/><Relationship Id="rId4" Type="http://schemas.openxmlformats.org/officeDocument/2006/relationships/hyperlink" Target="https://www.cde.state.co.us/datapipeline/snap_h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datapipeline/2023-2024staffprofilefilelayout"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6.xml"/><Relationship Id="rId6" Type="http://schemas.openxmlformats.org/officeDocument/2006/relationships/hyperlink" Target="mailto:Human%20Resources%20Data%20%3cHumanResourcesData@cde.state.co.us%3e" TargetMode="External"/><Relationship Id="rId5" Type="http://schemas.openxmlformats.org/officeDocument/2006/relationships/hyperlink" Target="https://www.cde.state.co.us/datapipeline/snap_hr" TargetMode="External"/><Relationship Id="rId4" Type="http://schemas.openxmlformats.org/officeDocument/2006/relationships/hyperlink" Target="https://www.cde.state.co.us/datapipeline/2023-2024staffassignmentfilelayou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facilityschools" TargetMode="External"/><Relationship Id="rId2" Type="http://schemas.openxmlformats.org/officeDocument/2006/relationships/hyperlink" Target="https://www.cde.state.co.us/datapipeline/org_orgcodes" TargetMode="External"/><Relationship Id="rId1" Type="http://schemas.openxmlformats.org/officeDocument/2006/relationships/slideLayout" Target="../slideLayouts/slideLayout18.xml"/><Relationship Id="rId5" Type="http://schemas.openxmlformats.org/officeDocument/2006/relationships/hyperlink" Target="mailto:SpedDecCount@cde.state.co.us" TargetMode="External"/><Relationship Id="rId4" Type="http://schemas.openxmlformats.org/officeDocument/2006/relationships/hyperlink" Target="https://www.cde.state.co.us/datapipeline/snap_sped-december"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mailto:SpedDecCount@cde.state.co.us" TargetMode="Externa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6.xml"/><Relationship Id="rId4" Type="http://schemas.openxmlformats.org/officeDocument/2006/relationships/hyperlink" Target="https://www.cde.state.co.us/datapipeline/snap_sped-decembe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hyperlink" Target="mailto:ReportCard@cde.state.co.us" TargetMode="External"/><Relationship Id="rId13" Type="http://schemas.openxmlformats.org/officeDocument/2006/relationships/hyperlink" Target="mailto:StaffEvaluation@cde.state.co.us" TargetMode="External"/><Relationship Id="rId18" Type="http://schemas.openxmlformats.org/officeDocument/2006/relationships/image" Target="../media/image16.png"/><Relationship Id="rId3" Type="http://schemas.openxmlformats.org/officeDocument/2006/relationships/hyperlink" Target="mailto:Attendance@cde.state.co.us" TargetMode="External"/><Relationship Id="rId7" Type="http://schemas.openxmlformats.org/officeDocument/2006/relationships/hyperlink" Target="mailto:ReadActData@cde.state.co.us" TargetMode="External"/><Relationship Id="rId12" Type="http://schemas.openxmlformats.org/officeDocument/2006/relationships/hyperlink" Target="mailto:SpedEndOfYear@cde.state.co.us" TargetMode="External"/><Relationship Id="rId17" Type="http://schemas.openxmlformats.org/officeDocument/2006/relationships/hyperlink" Target="mailto:TeacherStudentDataLink@cde.state.co.us" TargetMode="External"/><Relationship Id="rId2" Type="http://schemas.openxmlformats.org/officeDocument/2006/relationships/notesSlide" Target="../notesSlides/notesSlide1.xml"/><Relationship Id="rId16" Type="http://schemas.openxmlformats.org/officeDocument/2006/relationships/hyperlink" Target="mailto:StudentOctober@cde.state.co.us" TargetMode="External"/><Relationship Id="rId1" Type="http://schemas.openxmlformats.org/officeDocument/2006/relationships/slideLayout" Target="../slideLayouts/slideLayout3.xml"/><Relationship Id="rId6" Type="http://schemas.openxmlformats.org/officeDocument/2006/relationships/hyperlink" Target="mailto:HumanResourcesData@cde.state.co.us" TargetMode="External"/><Relationship Id="rId11" Type="http://schemas.openxmlformats.org/officeDocument/2006/relationships/hyperlink" Target="mailto:SpedDiscipline@cde.state.co.us" TargetMode="External"/><Relationship Id="rId5" Type="http://schemas.openxmlformats.org/officeDocument/2006/relationships/hyperlink" Target="mailto:EDIS@cde.state.co.us" TargetMode="External"/><Relationship Id="rId15" Type="http://schemas.openxmlformats.org/officeDocument/2006/relationships/hyperlink" Target="mailto:StudentEndOfYear@cde.state.co.us" TargetMode="External"/><Relationship Id="rId10" Type="http://schemas.openxmlformats.org/officeDocument/2006/relationships/hyperlink" Target="mailto:SpedDecCount@cde.state.co.us" TargetMode="External"/><Relationship Id="rId19" Type="http://schemas.openxmlformats.org/officeDocument/2006/relationships/image" Target="../media/image17.svg"/><Relationship Id="rId4" Type="http://schemas.openxmlformats.org/officeDocument/2006/relationships/hyperlink" Target="mailto:DirectoryData@cde.state.co.us" TargetMode="External"/><Relationship Id="rId9" Type="http://schemas.openxmlformats.org/officeDocument/2006/relationships/hyperlink" Target="mailto:RITS@cde.state.co.us" TargetMode="External"/><Relationship Id="rId14" Type="http://schemas.openxmlformats.org/officeDocument/2006/relationships/hyperlink" Target="mailto:StudentDiscipline@cde.state.co.u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s://www.cde.state.co.us/reducedacademiccalendar-approvalrequestform" TargetMode="Externa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hyperlink" Target="https://pixabay.com/vectors/school-building-education-property-295210/" TargetMode="External"/><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dataprivacyandsecurity" TargetMode="External"/><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mailto:Tribbett_Jessica@cde.state.co.us" TargetMode="Externa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4.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staff"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titlei"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snap_sped-decemb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nap_h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January 18</a:t>
            </a:r>
            <a:r>
              <a:rPr lang="en-US" baseline="30000">
                <a:latin typeface="Museo Slab 500"/>
              </a:rPr>
              <a:t>th</a:t>
            </a:r>
            <a:r>
              <a:rPr lang="en-US">
                <a:latin typeface="Museo Slab 500"/>
              </a:rPr>
              <a:t>, 2024</a:t>
            </a:r>
            <a:br>
              <a:rPr lang="en-US" sz="4800"/>
            </a:br>
            <a:r>
              <a:rPr lang="en-US" sz="4800">
                <a:latin typeface="Museo Slab 500"/>
              </a:rPr>
              <a:t>Data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70000" lnSpcReduction="20000"/>
          </a:bodyPr>
          <a:lstStyle/>
          <a:p>
            <a:r>
              <a:rPr lang="en-US"/>
              <a:t>The goal of the webinar is to provide updates on the Data Pipeline, and current or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F45A-6071-B6EE-80BC-F2DC19437920}"/>
              </a:ext>
            </a:extLst>
          </p:cNvPr>
          <p:cNvSpPr>
            <a:spLocks noGrp="1"/>
          </p:cNvSpPr>
          <p:nvPr>
            <p:ph type="ctrTitle"/>
          </p:nvPr>
        </p:nvSpPr>
        <p:spPr/>
        <p:txBody>
          <a:bodyPr>
            <a:normAutofit fontScale="90000"/>
          </a:bodyPr>
          <a:lstStyle/>
          <a:p>
            <a:r>
              <a:rPr lang="en-US">
                <a:latin typeface="Museo Slab 500"/>
              </a:rPr>
              <a:t>Civil Rights Data Collection</a:t>
            </a:r>
            <a:br>
              <a:rPr lang="en-US">
                <a:latin typeface="Museo Slab 500"/>
              </a:rPr>
            </a:br>
            <a:r>
              <a:rPr lang="en-US" sz="3100" i="1">
                <a:latin typeface="Museo Slab 500"/>
              </a:rPr>
              <a:t>2021-2022 School Year Data</a:t>
            </a:r>
            <a:br>
              <a:rPr lang="en-US">
                <a:latin typeface="Museo Slab 500"/>
              </a:rPr>
            </a:br>
            <a:endParaRPr lang="en-US"/>
          </a:p>
        </p:txBody>
      </p:sp>
      <p:sp>
        <p:nvSpPr>
          <p:cNvPr id="3" name="Content Placeholder 2">
            <a:extLst>
              <a:ext uri="{FF2B5EF4-FFF2-40B4-BE49-F238E27FC236}">
                <a16:creationId xmlns:a16="http://schemas.microsoft.com/office/drawing/2014/main" id="{C44E6691-98CD-B1E0-9E1E-5787A1A991AC}"/>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Annette Severson</a:t>
            </a:r>
            <a:endParaRPr lang="en-US"/>
          </a:p>
        </p:txBody>
      </p:sp>
      <p:sp>
        <p:nvSpPr>
          <p:cNvPr id="4" name="Slide Number Placeholder 3">
            <a:extLst>
              <a:ext uri="{FF2B5EF4-FFF2-40B4-BE49-F238E27FC236}">
                <a16:creationId xmlns:a16="http://schemas.microsoft.com/office/drawing/2014/main" id="{095D1EDC-4AE2-1240-B7F8-1BE22ECE1BBF}"/>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1150576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31A2-75D7-2731-EE30-1F3989F0634D}"/>
              </a:ext>
            </a:extLst>
          </p:cNvPr>
          <p:cNvSpPr>
            <a:spLocks noGrp="1"/>
          </p:cNvSpPr>
          <p:nvPr>
            <p:ph type="title"/>
          </p:nvPr>
        </p:nvSpPr>
        <p:spPr/>
        <p:txBody>
          <a:bodyPr/>
          <a:lstStyle/>
          <a:p>
            <a:r>
              <a:rPr lang="en-US">
                <a:latin typeface="Museo Slab 500"/>
              </a:rPr>
              <a:t>Overview</a:t>
            </a:r>
            <a:endParaRPr lang="en-US"/>
          </a:p>
        </p:txBody>
      </p:sp>
      <p:sp>
        <p:nvSpPr>
          <p:cNvPr id="4" name="Content Placeholder 3">
            <a:extLst>
              <a:ext uri="{FF2B5EF4-FFF2-40B4-BE49-F238E27FC236}">
                <a16:creationId xmlns:a16="http://schemas.microsoft.com/office/drawing/2014/main" id="{63457CE5-4128-61BA-AF35-CB365D75D1B0}"/>
              </a:ext>
            </a:extLst>
          </p:cNvPr>
          <p:cNvSpPr>
            <a:spLocks noGrp="1"/>
          </p:cNvSpPr>
          <p:nvPr>
            <p:ph idx="1"/>
          </p:nvPr>
        </p:nvSpPr>
        <p:spPr/>
        <p:txBody>
          <a:bodyPr vert="horz" lIns="0" tIns="0" rIns="0" bIns="45720" rtlCol="0" anchor="t">
            <a:normAutofit/>
          </a:bodyPr>
          <a:lstStyle/>
          <a:p>
            <a:r>
              <a:rPr lang="en-US">
                <a:ea typeface="+mn-lt"/>
                <a:cs typeface="+mn-lt"/>
              </a:rPr>
              <a:t>The U.S. Department of Education [ED] conducts the Civil Rights Data Collection (CRDC)</a:t>
            </a:r>
          </a:p>
          <a:p>
            <a:endParaRPr lang="en-US">
              <a:ea typeface="+mn-lt"/>
              <a:cs typeface="+mn-lt"/>
            </a:endParaRPr>
          </a:p>
          <a:p>
            <a:r>
              <a:rPr lang="en-US">
                <a:ea typeface="+mn-lt"/>
                <a:cs typeface="+mn-lt"/>
              </a:rPr>
              <a:t>Collects data on key education and civil rights issues in our nation's public schools. The CRDC collects a variety of information including, student enrollment and educational programs and services, disaggregated by race/ethnicity, sex, limited English proficiency and disability. </a:t>
            </a:r>
          </a:p>
          <a:p>
            <a:endParaRPr lang="en-US">
              <a:ea typeface="+mn-lt"/>
              <a:cs typeface="+mn-lt"/>
            </a:endParaRPr>
          </a:p>
          <a:p>
            <a:r>
              <a:rPr lang="en-US">
                <a:ea typeface="+mn-lt"/>
                <a:cs typeface="+mn-lt"/>
              </a:rPr>
              <a:t>Information collected by the CRDC is also used by other ED offices as well as policymakers and researchers outside of ED.</a:t>
            </a:r>
          </a:p>
          <a:p>
            <a:endParaRPr lang="en-US">
              <a:cs typeface="Calibri"/>
            </a:endParaRPr>
          </a:p>
        </p:txBody>
      </p:sp>
      <p:sp>
        <p:nvSpPr>
          <p:cNvPr id="3" name="Slide Number Placeholder 2">
            <a:extLst>
              <a:ext uri="{FF2B5EF4-FFF2-40B4-BE49-F238E27FC236}">
                <a16:creationId xmlns:a16="http://schemas.microsoft.com/office/drawing/2014/main" id="{3047BD6C-18D3-03D0-775D-BB6CE0927FEC}"/>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5" name="Content Placeholder 4">
            <a:extLst>
              <a:ext uri="{FF2B5EF4-FFF2-40B4-BE49-F238E27FC236}">
                <a16:creationId xmlns:a16="http://schemas.microsoft.com/office/drawing/2014/main" id="{C4AD6445-892D-134B-5112-2533C47275A5}"/>
              </a:ext>
            </a:extLst>
          </p:cNvPr>
          <p:cNvSpPr>
            <a:spLocks noGrp="1"/>
          </p:cNvSpPr>
          <p:nvPr>
            <p:ph sz="quarter" idx="13"/>
          </p:nvPr>
        </p:nvSpPr>
        <p:spPr/>
        <p:txBody>
          <a:bodyPr/>
          <a:lstStyle/>
          <a:p>
            <a:r>
              <a:rPr lang="en-US"/>
              <a:t>CRDC 2021-22	</a:t>
            </a:r>
          </a:p>
        </p:txBody>
      </p:sp>
      <p:sp>
        <p:nvSpPr>
          <p:cNvPr id="6" name="Content Placeholder 5">
            <a:extLst>
              <a:ext uri="{FF2B5EF4-FFF2-40B4-BE49-F238E27FC236}">
                <a16:creationId xmlns:a16="http://schemas.microsoft.com/office/drawing/2014/main" id="{B5BCC1CA-5365-F4A8-BF2D-9C915604DEFB}"/>
              </a:ext>
            </a:extLst>
          </p:cNvPr>
          <p:cNvSpPr>
            <a:spLocks noGrp="1"/>
          </p:cNvSpPr>
          <p:nvPr>
            <p:ph sz="quarter" idx="14"/>
          </p:nvPr>
        </p:nvSpPr>
        <p:spPr/>
        <p:txBody>
          <a:bodyPr/>
          <a:lstStyle/>
          <a:p>
            <a:r>
              <a:rPr lang="en-US">
                <a:hlinkClick r:id="rId2"/>
              </a:rPr>
              <a:t>Severson_a@cde.state.co.us</a:t>
            </a:r>
            <a:r>
              <a:rPr lang="en-US"/>
              <a:t> </a:t>
            </a:r>
          </a:p>
        </p:txBody>
      </p:sp>
    </p:spTree>
    <p:extLst>
      <p:ext uri="{BB962C8B-B14F-4D97-AF65-F5344CB8AC3E}">
        <p14:creationId xmlns:p14="http://schemas.microsoft.com/office/powerpoint/2010/main" val="2876275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AF8ADC51-7426-0357-9E07-280389BF6C0C}"/>
              </a:ext>
            </a:extLst>
          </p:cNvPr>
          <p:cNvSpPr>
            <a:spLocks noGrp="1"/>
          </p:cNvSpPr>
          <p:nvPr>
            <p:ph type="title"/>
          </p:nvPr>
        </p:nvSpPr>
        <p:spPr>
          <a:xfrm>
            <a:off x="463409" y="109926"/>
            <a:ext cx="8077073" cy="739774"/>
          </a:xfrm>
        </p:spPr>
        <p:txBody>
          <a:bodyPr>
            <a:normAutofit/>
          </a:bodyPr>
          <a:lstStyle/>
          <a:p>
            <a:r>
              <a:rPr lang="en-US">
                <a:latin typeface="Museo Slab 500"/>
              </a:rPr>
              <a:t>CRDC Phases</a:t>
            </a:r>
            <a:endParaRPr lang="en-US"/>
          </a:p>
        </p:txBody>
      </p:sp>
      <p:sp>
        <p:nvSpPr>
          <p:cNvPr id="7207" name="TextBox 7206">
            <a:extLst>
              <a:ext uri="{FF2B5EF4-FFF2-40B4-BE49-F238E27FC236}">
                <a16:creationId xmlns:a16="http://schemas.microsoft.com/office/drawing/2014/main" id="{21DCD9CC-4125-A76D-DEC6-9D088CAE2D82}"/>
              </a:ext>
            </a:extLst>
          </p:cNvPr>
          <p:cNvSpPr txBox="1"/>
          <p:nvPr/>
        </p:nvSpPr>
        <p:spPr>
          <a:xfrm>
            <a:off x="234348" y="1871252"/>
            <a:ext cx="23105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accent2"/>
                </a:solidFill>
                <a:latin typeface="Verdana"/>
                <a:ea typeface="Calibri Light"/>
                <a:cs typeface="Calibri Light"/>
              </a:rPr>
              <a:t>MAY 15 – JUNE30</a:t>
            </a:r>
            <a:br>
              <a:rPr lang="en-US" sz="1600">
                <a:latin typeface="Verdana"/>
                <a:ea typeface="Calibri Light"/>
                <a:cs typeface="Calibri Light"/>
              </a:rPr>
            </a:br>
            <a:r>
              <a:rPr lang="en-US" sz="1600">
                <a:solidFill>
                  <a:schemeClr val="accent2"/>
                </a:solidFill>
                <a:latin typeface="Verdana"/>
                <a:ea typeface="Calibri Light"/>
                <a:cs typeface="Calibri Light"/>
              </a:rPr>
              <a:t>2023</a:t>
            </a:r>
          </a:p>
        </p:txBody>
      </p:sp>
      <p:sp>
        <p:nvSpPr>
          <p:cNvPr id="7234" name="TextBox 7233">
            <a:extLst>
              <a:ext uri="{FF2B5EF4-FFF2-40B4-BE49-F238E27FC236}">
                <a16:creationId xmlns:a16="http://schemas.microsoft.com/office/drawing/2014/main" id="{B567E8EE-4C35-C93B-45C1-00124A21D08D}"/>
              </a:ext>
            </a:extLst>
          </p:cNvPr>
          <p:cNvSpPr txBox="1"/>
          <p:nvPr/>
        </p:nvSpPr>
        <p:spPr>
          <a:xfrm>
            <a:off x="2436104" y="1871251"/>
            <a:ext cx="21876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accent3">
                    <a:lumMod val="75000"/>
                  </a:schemeClr>
                </a:solidFill>
                <a:latin typeface="Verdana"/>
                <a:ea typeface="Verdana"/>
                <a:cs typeface="Calibri"/>
              </a:rPr>
              <a:t>SUMMER/FALL</a:t>
            </a:r>
            <a:br>
              <a:rPr lang="en-US" sz="1600">
                <a:solidFill>
                  <a:schemeClr val="accent3">
                    <a:lumMod val="75000"/>
                  </a:schemeClr>
                </a:solidFill>
                <a:latin typeface="Verdana"/>
                <a:ea typeface="Verdana"/>
                <a:cs typeface="Calibri"/>
              </a:rPr>
            </a:br>
            <a:r>
              <a:rPr lang="en-US" sz="1600">
                <a:solidFill>
                  <a:schemeClr val="accent3">
                    <a:lumMod val="75000"/>
                  </a:schemeClr>
                </a:solidFill>
                <a:latin typeface="Verdana"/>
                <a:ea typeface="Verdana"/>
                <a:cs typeface="Calibri"/>
              </a:rPr>
              <a:t>2023</a:t>
            </a:r>
          </a:p>
        </p:txBody>
      </p:sp>
      <p:sp>
        <p:nvSpPr>
          <p:cNvPr id="7235" name="TextBox 7234">
            <a:extLst>
              <a:ext uri="{FF2B5EF4-FFF2-40B4-BE49-F238E27FC236}">
                <a16:creationId xmlns:a16="http://schemas.microsoft.com/office/drawing/2014/main" id="{FC005ABC-468C-A6A3-5828-F31FCC5D5934}"/>
              </a:ext>
            </a:extLst>
          </p:cNvPr>
          <p:cNvSpPr txBox="1"/>
          <p:nvPr/>
        </p:nvSpPr>
        <p:spPr>
          <a:xfrm>
            <a:off x="4494210" y="1871250"/>
            <a:ext cx="215080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accent4"/>
                </a:solidFill>
                <a:latin typeface="Verdana"/>
                <a:ea typeface="Verdana"/>
                <a:cs typeface="Calibri"/>
              </a:rPr>
              <a:t>DEC 11 – FEB 26</a:t>
            </a:r>
            <a:br>
              <a:rPr lang="en-US" sz="1600">
                <a:solidFill>
                  <a:schemeClr val="accent4"/>
                </a:solidFill>
                <a:latin typeface="Verdana"/>
                <a:ea typeface="Verdana"/>
                <a:cs typeface="Calibri"/>
              </a:rPr>
            </a:br>
            <a:r>
              <a:rPr lang="en-US" sz="1600">
                <a:solidFill>
                  <a:schemeClr val="accent4"/>
                </a:solidFill>
                <a:latin typeface="Verdana"/>
                <a:ea typeface="Verdana"/>
                <a:cs typeface="Calibri"/>
              </a:rPr>
              <a:t>2023 - 2024</a:t>
            </a:r>
          </a:p>
        </p:txBody>
      </p:sp>
      <p:sp>
        <p:nvSpPr>
          <p:cNvPr id="7251" name="TextBox 7250">
            <a:extLst>
              <a:ext uri="{FF2B5EF4-FFF2-40B4-BE49-F238E27FC236}">
                <a16:creationId xmlns:a16="http://schemas.microsoft.com/office/drawing/2014/main" id="{B5D732F8-ACC9-3AF5-E6A8-A7CD1DE3F6D0}"/>
              </a:ext>
            </a:extLst>
          </p:cNvPr>
          <p:cNvSpPr txBox="1"/>
          <p:nvPr/>
        </p:nvSpPr>
        <p:spPr>
          <a:xfrm>
            <a:off x="6646893" y="1871250"/>
            <a:ext cx="21876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accent5">
                    <a:lumMod val="75000"/>
                  </a:schemeClr>
                </a:solidFill>
                <a:latin typeface="Verdana"/>
                <a:ea typeface="Verdana"/>
                <a:cs typeface="Calibri"/>
              </a:rPr>
              <a:t>DEC 11 – FEB 26</a:t>
            </a:r>
            <a:br>
              <a:rPr lang="en-US" sz="1600">
                <a:solidFill>
                  <a:schemeClr val="accent5">
                    <a:lumMod val="75000"/>
                  </a:schemeClr>
                </a:solidFill>
                <a:latin typeface="Verdana"/>
                <a:ea typeface="Verdana"/>
                <a:cs typeface="Calibri"/>
              </a:rPr>
            </a:br>
            <a:r>
              <a:rPr lang="en-US" sz="1600">
                <a:solidFill>
                  <a:schemeClr val="accent5">
                    <a:lumMod val="75000"/>
                  </a:schemeClr>
                </a:solidFill>
                <a:latin typeface="Verdana"/>
                <a:ea typeface="Verdana"/>
                <a:cs typeface="Calibri"/>
              </a:rPr>
              <a:t>2024</a:t>
            </a:r>
          </a:p>
        </p:txBody>
      </p:sp>
      <p:sp>
        <p:nvSpPr>
          <p:cNvPr id="7252" name="TextBox 7251">
            <a:extLst>
              <a:ext uri="{FF2B5EF4-FFF2-40B4-BE49-F238E27FC236}">
                <a16:creationId xmlns:a16="http://schemas.microsoft.com/office/drawing/2014/main" id="{2AF200D0-5F55-1E6B-65BF-4CE1170C89BF}"/>
              </a:ext>
            </a:extLst>
          </p:cNvPr>
          <p:cNvSpPr txBox="1"/>
          <p:nvPr/>
        </p:nvSpPr>
        <p:spPr>
          <a:xfrm>
            <a:off x="8692086" y="1871249"/>
            <a:ext cx="23597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accent6"/>
                </a:solidFill>
                <a:latin typeface="Verdana"/>
                <a:ea typeface="Verdana"/>
                <a:cs typeface="Calibri"/>
              </a:rPr>
              <a:t>SPRING/SUMMER</a:t>
            </a:r>
            <a:br>
              <a:rPr lang="en-US" sz="1600">
                <a:solidFill>
                  <a:schemeClr val="accent6"/>
                </a:solidFill>
                <a:latin typeface="Verdana"/>
                <a:ea typeface="Verdana"/>
                <a:cs typeface="Calibri"/>
              </a:rPr>
            </a:br>
            <a:r>
              <a:rPr lang="en-US" sz="1600">
                <a:solidFill>
                  <a:schemeClr val="accent6"/>
                </a:solidFill>
                <a:latin typeface="Verdana"/>
                <a:ea typeface="Verdana"/>
                <a:cs typeface="Calibri"/>
              </a:rPr>
              <a:t>2024</a:t>
            </a:r>
          </a:p>
        </p:txBody>
      </p:sp>
      <p:graphicFrame>
        <p:nvGraphicFramePr>
          <p:cNvPr id="3355" name="Diagram 3354" descr="CRDC Phases of collection">
            <a:extLst>
              <a:ext uri="{FF2B5EF4-FFF2-40B4-BE49-F238E27FC236}">
                <a16:creationId xmlns:a16="http://schemas.microsoft.com/office/drawing/2014/main" id="{758762ED-7812-F5D3-E8FF-D1C94388F46E}"/>
              </a:ext>
              <a:ext uri="{C183D7F6-B498-43B3-948B-1728B52AA6E4}">
                <adec:decorative xmlns:adec="http://schemas.microsoft.com/office/drawing/2017/decorative" val="0"/>
              </a:ext>
            </a:extLst>
          </p:cNvPr>
          <p:cNvGraphicFramePr>
            <a:graphicFrameLocks noChangeAspect="1"/>
          </p:cNvGraphicFramePr>
          <p:nvPr/>
        </p:nvGraphicFramePr>
        <p:xfrm>
          <a:off x="933510" y="2008284"/>
          <a:ext cx="9621267" cy="4175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292" name="TextBox 7291">
            <a:extLst>
              <a:ext uri="{FF2B5EF4-FFF2-40B4-BE49-F238E27FC236}">
                <a16:creationId xmlns:a16="http://schemas.microsoft.com/office/drawing/2014/main" id="{22B4B86F-162D-C73F-F385-6A944AA41A7E}"/>
              </a:ext>
            </a:extLst>
          </p:cNvPr>
          <p:cNvSpPr txBox="1"/>
          <p:nvPr/>
        </p:nvSpPr>
        <p:spPr>
          <a:xfrm>
            <a:off x="1033134" y="5837903"/>
            <a:ext cx="1514209"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F75216"/>
                </a:solidFill>
                <a:latin typeface="Verdana"/>
                <a:ea typeface="Calibri"/>
                <a:cs typeface="Calibri"/>
              </a:rPr>
              <a:t>PRE-COLLECTION</a:t>
            </a:r>
          </a:p>
        </p:txBody>
      </p:sp>
      <p:sp>
        <p:nvSpPr>
          <p:cNvPr id="7718" name="TextBox 7717">
            <a:extLst>
              <a:ext uri="{FF2B5EF4-FFF2-40B4-BE49-F238E27FC236}">
                <a16:creationId xmlns:a16="http://schemas.microsoft.com/office/drawing/2014/main" id="{5EA7A6F1-D308-B57C-98C4-0A2FD0BE3900}"/>
              </a:ext>
            </a:extLst>
          </p:cNvPr>
          <p:cNvSpPr txBox="1"/>
          <p:nvPr/>
        </p:nvSpPr>
        <p:spPr>
          <a:xfrm>
            <a:off x="3164149" y="5837902"/>
            <a:ext cx="1514209"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F75216"/>
                </a:solidFill>
                <a:latin typeface="Verdana"/>
                <a:ea typeface="Calibri"/>
                <a:cs typeface="Calibri"/>
              </a:rPr>
              <a:t>PRE-COLLECTION</a:t>
            </a:r>
          </a:p>
        </p:txBody>
      </p:sp>
      <p:sp>
        <p:nvSpPr>
          <p:cNvPr id="7719" name="TextBox 7718">
            <a:extLst>
              <a:ext uri="{FF2B5EF4-FFF2-40B4-BE49-F238E27FC236}">
                <a16:creationId xmlns:a16="http://schemas.microsoft.com/office/drawing/2014/main" id="{D981F694-888C-8E7E-42A8-12659D09CDF7}"/>
              </a:ext>
            </a:extLst>
          </p:cNvPr>
          <p:cNvSpPr txBox="1"/>
          <p:nvPr/>
        </p:nvSpPr>
        <p:spPr>
          <a:xfrm>
            <a:off x="5320998" y="5837902"/>
            <a:ext cx="120424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F75216"/>
                </a:solidFill>
                <a:latin typeface="Verdana"/>
                <a:ea typeface="Calibri"/>
                <a:cs typeface="Calibri"/>
              </a:rPr>
              <a:t>COLLECTION</a:t>
            </a:r>
          </a:p>
        </p:txBody>
      </p:sp>
      <p:sp>
        <p:nvSpPr>
          <p:cNvPr id="7720" name="TextBox 7719">
            <a:extLst>
              <a:ext uri="{FF2B5EF4-FFF2-40B4-BE49-F238E27FC236}">
                <a16:creationId xmlns:a16="http://schemas.microsoft.com/office/drawing/2014/main" id="{89304ADF-872E-6DD0-A8E3-27B1F6937C51}"/>
              </a:ext>
            </a:extLst>
          </p:cNvPr>
          <p:cNvSpPr txBox="1"/>
          <p:nvPr/>
        </p:nvSpPr>
        <p:spPr>
          <a:xfrm>
            <a:off x="7387439" y="5837902"/>
            <a:ext cx="115258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F75216"/>
                </a:solidFill>
                <a:latin typeface="Verdana"/>
                <a:ea typeface="Calibri"/>
                <a:cs typeface="Calibri"/>
              </a:rPr>
              <a:t>COLLECTION</a:t>
            </a:r>
          </a:p>
        </p:txBody>
      </p:sp>
      <p:sp>
        <p:nvSpPr>
          <p:cNvPr id="7296" name="TextBox 7295">
            <a:extLst>
              <a:ext uri="{FF2B5EF4-FFF2-40B4-BE49-F238E27FC236}">
                <a16:creationId xmlns:a16="http://schemas.microsoft.com/office/drawing/2014/main" id="{982D8B71-D5F5-9472-2785-3DE29F615BAB}"/>
              </a:ext>
            </a:extLst>
          </p:cNvPr>
          <p:cNvSpPr txBox="1"/>
          <p:nvPr/>
        </p:nvSpPr>
        <p:spPr>
          <a:xfrm>
            <a:off x="9272649" y="5837902"/>
            <a:ext cx="1624196" cy="2605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F75216"/>
                </a:solidFill>
                <a:latin typeface="Verdana"/>
                <a:ea typeface="Calibri"/>
                <a:cs typeface="Calibri"/>
              </a:rPr>
              <a:t>POST-COLLECTION</a:t>
            </a:r>
          </a:p>
        </p:txBody>
      </p:sp>
      <p:pic>
        <p:nvPicPr>
          <p:cNvPr id="7471" name="Graphic 7470">
            <a:extLst>
              <a:ext uri="{FF2B5EF4-FFF2-40B4-BE49-F238E27FC236}">
                <a16:creationId xmlns:a16="http://schemas.microsoft.com/office/drawing/2014/main" id="{D537675E-CEE3-3EB2-A399-E95388E9B45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66272" y="4251385"/>
            <a:ext cx="914400" cy="914400"/>
          </a:xfrm>
          <a:prstGeom prst="rect">
            <a:avLst/>
          </a:prstGeom>
        </p:spPr>
      </p:pic>
      <p:sp>
        <p:nvSpPr>
          <p:cNvPr id="2" name="Slide Number Placeholder 1">
            <a:extLst>
              <a:ext uri="{FF2B5EF4-FFF2-40B4-BE49-F238E27FC236}">
                <a16:creationId xmlns:a16="http://schemas.microsoft.com/office/drawing/2014/main" id="{0CF4FD4F-B319-DF76-5C34-0BD0904E4C7E}"/>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49" name="Content Placeholder 48">
            <a:extLst>
              <a:ext uri="{FF2B5EF4-FFF2-40B4-BE49-F238E27FC236}">
                <a16:creationId xmlns:a16="http://schemas.microsoft.com/office/drawing/2014/main" id="{92274CC3-F887-43ED-B1AD-7A140E1C7DDB}"/>
              </a:ext>
            </a:extLst>
          </p:cNvPr>
          <p:cNvSpPr>
            <a:spLocks noGrp="1"/>
          </p:cNvSpPr>
          <p:nvPr>
            <p:ph sz="quarter" idx="13"/>
          </p:nvPr>
        </p:nvSpPr>
        <p:spPr/>
        <p:txBody>
          <a:bodyPr vert="horz" lIns="91440" tIns="45720" rIns="91440" bIns="45720" rtlCol="0" anchor="t">
            <a:normAutofit/>
          </a:bodyPr>
          <a:lstStyle/>
          <a:p>
            <a:r>
              <a:rPr lang="en-US">
                <a:ea typeface="Calibri"/>
                <a:cs typeface="Calibri"/>
              </a:rPr>
              <a:t>CRDC 2021-22</a:t>
            </a:r>
            <a:endParaRPr lang="en-US"/>
          </a:p>
        </p:txBody>
      </p:sp>
      <p:sp>
        <p:nvSpPr>
          <p:cNvPr id="50" name="Content Placeholder 49">
            <a:extLst>
              <a:ext uri="{FF2B5EF4-FFF2-40B4-BE49-F238E27FC236}">
                <a16:creationId xmlns:a16="http://schemas.microsoft.com/office/drawing/2014/main" id="{56A37CB5-EE3C-5049-3601-4A8DDDDE64CE}"/>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9"/>
              </a:rPr>
              <a:t>Severson_a@cde.state.co.us</a:t>
            </a: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2371645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C5A32-BB44-9AFA-9B4E-16CDA1504DE4}"/>
              </a:ext>
            </a:extLst>
          </p:cNvPr>
          <p:cNvSpPr>
            <a:spLocks noGrp="1"/>
          </p:cNvSpPr>
          <p:nvPr>
            <p:ph type="title"/>
          </p:nvPr>
        </p:nvSpPr>
        <p:spPr/>
        <p:txBody>
          <a:bodyPr/>
          <a:lstStyle/>
          <a:p>
            <a:r>
              <a:rPr lang="en-US"/>
              <a:t>CDE Status</a:t>
            </a:r>
          </a:p>
        </p:txBody>
      </p:sp>
      <p:sp>
        <p:nvSpPr>
          <p:cNvPr id="5" name="Content Placeholder 4">
            <a:extLst>
              <a:ext uri="{FF2B5EF4-FFF2-40B4-BE49-F238E27FC236}">
                <a16:creationId xmlns:a16="http://schemas.microsoft.com/office/drawing/2014/main" id="{6E65669C-9132-C8FB-8F58-923F3C35F5CE}"/>
              </a:ext>
            </a:extLst>
          </p:cNvPr>
          <p:cNvSpPr>
            <a:spLocks noGrp="1"/>
          </p:cNvSpPr>
          <p:nvPr>
            <p:ph idx="1"/>
          </p:nvPr>
        </p:nvSpPr>
        <p:spPr/>
        <p:txBody>
          <a:bodyPr vert="horz" lIns="0" tIns="0" rIns="0" bIns="0" rtlCol="0" anchor="t">
            <a:normAutofit/>
          </a:bodyPr>
          <a:lstStyle/>
          <a:p>
            <a:endParaRPr lang="en-US"/>
          </a:p>
          <a:p>
            <a:r>
              <a:rPr lang="en-US"/>
              <a:t>List of Data Elements pre-populated by CDE is posted online</a:t>
            </a:r>
            <a:endParaRPr lang="en-US">
              <a:ea typeface="Calibri"/>
              <a:cs typeface="Calibri"/>
            </a:endParaRPr>
          </a:p>
          <a:p>
            <a:endParaRPr lang="en-US"/>
          </a:p>
          <a:p>
            <a:pPr marL="0" indent="0" algn="ctr">
              <a:buNone/>
            </a:pPr>
            <a:r>
              <a:rPr lang="en-US">
                <a:hlinkClick r:id="rId2"/>
              </a:rPr>
              <a:t>https://www.cde.state.co.us/datapipeline/crdc-cde-data-provision</a:t>
            </a:r>
            <a:r>
              <a:rPr lang="en-US"/>
              <a:t> </a:t>
            </a:r>
            <a:endParaRPr lang="en-US">
              <a:ea typeface="Calibri"/>
              <a:cs typeface="Calibri"/>
            </a:endParaRPr>
          </a:p>
        </p:txBody>
      </p:sp>
      <p:sp>
        <p:nvSpPr>
          <p:cNvPr id="2" name="Content Placeholder 1">
            <a:extLst>
              <a:ext uri="{FF2B5EF4-FFF2-40B4-BE49-F238E27FC236}">
                <a16:creationId xmlns:a16="http://schemas.microsoft.com/office/drawing/2014/main" id="{DF18C7E8-A514-C973-8073-8BE89A95731F}"/>
              </a:ext>
            </a:extLst>
          </p:cNvPr>
          <p:cNvSpPr>
            <a:spLocks noGrp="1"/>
          </p:cNvSpPr>
          <p:nvPr>
            <p:ph sz="quarter" idx="13"/>
          </p:nvPr>
        </p:nvSpPr>
        <p:spPr/>
        <p:txBody>
          <a:bodyPr/>
          <a:lstStyle/>
          <a:p>
            <a:r>
              <a:rPr lang="en-US"/>
              <a:t>CRDC 2021-22</a:t>
            </a:r>
          </a:p>
        </p:txBody>
      </p:sp>
      <p:sp>
        <p:nvSpPr>
          <p:cNvPr id="3" name="Content Placeholder 2">
            <a:extLst>
              <a:ext uri="{FF2B5EF4-FFF2-40B4-BE49-F238E27FC236}">
                <a16:creationId xmlns:a16="http://schemas.microsoft.com/office/drawing/2014/main" id="{A9E889A9-95F7-2B56-35A3-F503B566A46D}"/>
              </a:ext>
            </a:extLst>
          </p:cNvPr>
          <p:cNvSpPr>
            <a:spLocks noGrp="1"/>
          </p:cNvSpPr>
          <p:nvPr>
            <p:ph sz="quarter" idx="14"/>
          </p:nvPr>
        </p:nvSpPr>
        <p:spPr/>
        <p:txBody>
          <a:bodyPr/>
          <a:lstStyle/>
          <a:p>
            <a:r>
              <a:rPr lang="en-US">
                <a:hlinkClick r:id="rId3"/>
              </a:rPr>
              <a:t>Severson_a@cde.state.co.us</a:t>
            </a:r>
            <a:r>
              <a:rPr lang="en-US"/>
              <a:t> </a:t>
            </a:r>
          </a:p>
        </p:txBody>
      </p:sp>
    </p:spTree>
    <p:extLst>
      <p:ext uri="{BB962C8B-B14F-4D97-AF65-F5344CB8AC3E}">
        <p14:creationId xmlns:p14="http://schemas.microsoft.com/office/powerpoint/2010/main" val="418561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AC2A-85E2-503D-0C48-A21D7E04E782}"/>
              </a:ext>
            </a:extLst>
          </p:cNvPr>
          <p:cNvSpPr>
            <a:spLocks noGrp="1"/>
          </p:cNvSpPr>
          <p:nvPr>
            <p:ph type="title"/>
          </p:nvPr>
        </p:nvSpPr>
        <p:spPr/>
        <p:txBody>
          <a:bodyPr/>
          <a:lstStyle/>
          <a:p>
            <a:r>
              <a:rPr lang="en-US">
                <a:latin typeface="Museo Slab 500"/>
              </a:rPr>
              <a:t>Contact Information</a:t>
            </a:r>
            <a:endParaRPr lang="en-US"/>
          </a:p>
        </p:txBody>
      </p:sp>
      <p:sp>
        <p:nvSpPr>
          <p:cNvPr id="3" name="Content Placeholder 2">
            <a:extLst>
              <a:ext uri="{FF2B5EF4-FFF2-40B4-BE49-F238E27FC236}">
                <a16:creationId xmlns:a16="http://schemas.microsoft.com/office/drawing/2014/main" id="{8CC65185-B04C-4B9A-67AA-51B721BA6D90}"/>
              </a:ext>
            </a:extLst>
          </p:cNvPr>
          <p:cNvSpPr>
            <a:spLocks noGrp="1"/>
          </p:cNvSpPr>
          <p:nvPr>
            <p:ph idx="1"/>
          </p:nvPr>
        </p:nvSpPr>
        <p:spPr/>
        <p:txBody>
          <a:bodyPr vert="horz" lIns="0" tIns="0" rIns="0" bIns="0" rtlCol="0" anchor="t">
            <a:normAutofit/>
          </a:bodyPr>
          <a:lstStyle/>
          <a:p>
            <a:endParaRPr lang="en-US">
              <a:ea typeface="+mn-lt"/>
              <a:cs typeface="+mn-lt"/>
            </a:endParaRPr>
          </a:p>
          <a:p>
            <a:r>
              <a:rPr lang="en-US">
                <a:ea typeface="+mn-lt"/>
                <a:cs typeface="+mn-lt"/>
              </a:rPr>
              <a:t>Additional resources: please visit the CRDC Resource Center at </a:t>
            </a:r>
            <a:r>
              <a:rPr lang="en-US">
                <a:ea typeface="+mn-lt"/>
                <a:cs typeface="+mn-lt"/>
                <a:hlinkClick r:id="rId2"/>
              </a:rPr>
              <a:t>https://crdc.communities.ed.gov</a:t>
            </a:r>
            <a:r>
              <a:rPr lang="en-US">
                <a:ea typeface="+mn-lt"/>
                <a:cs typeface="+mn-lt"/>
              </a:rPr>
              <a:t>. </a:t>
            </a:r>
            <a:endParaRPr lang="en-US">
              <a:cs typeface="Calibri"/>
            </a:endParaRPr>
          </a:p>
          <a:p>
            <a:pPr marL="0" indent="0">
              <a:buNone/>
            </a:pPr>
            <a:endParaRPr lang="en-US">
              <a:ea typeface="+mn-lt"/>
              <a:cs typeface="+mn-lt"/>
            </a:endParaRPr>
          </a:p>
          <a:p>
            <a:r>
              <a:rPr lang="en-US">
                <a:ea typeface="+mn-lt"/>
                <a:cs typeface="+mn-lt"/>
              </a:rPr>
              <a:t>Questions? Contact the CRDC Partner Support Center (PSC):</a:t>
            </a:r>
          </a:p>
          <a:p>
            <a:pPr lvl="1"/>
            <a:r>
              <a:rPr lang="en-US">
                <a:ea typeface="+mn-lt"/>
                <a:cs typeface="+mn-lt"/>
              </a:rPr>
              <a:t>CRDC Partner Support Center </a:t>
            </a:r>
          </a:p>
          <a:p>
            <a:pPr lvl="1"/>
            <a:r>
              <a:rPr lang="en-US">
                <a:ea typeface="+mn-lt"/>
                <a:cs typeface="+mn-lt"/>
              </a:rPr>
              <a:t>Telephone: 855-255-6901 </a:t>
            </a:r>
          </a:p>
          <a:p>
            <a:pPr lvl="1"/>
            <a:r>
              <a:rPr lang="en-US">
                <a:ea typeface="+mn-lt"/>
                <a:cs typeface="+mn-lt"/>
              </a:rPr>
              <a:t>E - mail: </a:t>
            </a:r>
            <a:r>
              <a:rPr lang="en-US">
                <a:ea typeface="+mn-lt"/>
                <a:cs typeface="+mn-lt"/>
                <a:hlinkClick r:id="rId3"/>
              </a:rPr>
              <a:t>crdc@aemcorp.com </a:t>
            </a:r>
            <a:endParaRPr lang="en-US">
              <a:cs typeface="Calibri"/>
            </a:endParaRPr>
          </a:p>
          <a:p>
            <a:pPr lvl="1"/>
            <a:r>
              <a:rPr lang="en-US">
                <a:ea typeface="+mn-lt"/>
                <a:cs typeface="+mn-lt"/>
              </a:rPr>
              <a:t>CRDC Resource Center: </a:t>
            </a:r>
            <a:r>
              <a:rPr lang="en-US">
                <a:ea typeface="+mn-lt"/>
                <a:cs typeface="+mn-lt"/>
                <a:hlinkClick r:id="rId4"/>
              </a:rPr>
              <a:t>https://crdc.grads360.org</a:t>
            </a:r>
            <a:endParaRPr lang="en-US">
              <a:cs typeface="Calibri"/>
            </a:endParaRPr>
          </a:p>
          <a:p>
            <a:pPr lvl="1"/>
            <a:endParaRPr lang="en-US">
              <a:cs typeface="Calibri"/>
            </a:endParaRPr>
          </a:p>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E3E76E91-ECAF-F905-3076-F8A12C1D1E78}"/>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5" name="Content Placeholder 4">
            <a:extLst>
              <a:ext uri="{FF2B5EF4-FFF2-40B4-BE49-F238E27FC236}">
                <a16:creationId xmlns:a16="http://schemas.microsoft.com/office/drawing/2014/main" id="{870680E3-63DB-5E13-F83D-21CC3CC540A9}"/>
              </a:ext>
            </a:extLst>
          </p:cNvPr>
          <p:cNvSpPr>
            <a:spLocks noGrp="1"/>
          </p:cNvSpPr>
          <p:nvPr>
            <p:ph sz="quarter" idx="13"/>
          </p:nvPr>
        </p:nvSpPr>
        <p:spPr/>
        <p:txBody>
          <a:bodyPr/>
          <a:lstStyle/>
          <a:p>
            <a:r>
              <a:rPr lang="en-US"/>
              <a:t>CRDC 2021-22</a:t>
            </a:r>
          </a:p>
        </p:txBody>
      </p:sp>
      <p:sp>
        <p:nvSpPr>
          <p:cNvPr id="6" name="Content Placeholder 5">
            <a:extLst>
              <a:ext uri="{FF2B5EF4-FFF2-40B4-BE49-F238E27FC236}">
                <a16:creationId xmlns:a16="http://schemas.microsoft.com/office/drawing/2014/main" id="{E15A0F5D-17E4-C308-A54E-93C41DE7A98A}"/>
              </a:ext>
            </a:extLst>
          </p:cNvPr>
          <p:cNvSpPr>
            <a:spLocks noGrp="1"/>
          </p:cNvSpPr>
          <p:nvPr>
            <p:ph sz="quarter" idx="14"/>
          </p:nvPr>
        </p:nvSpPr>
        <p:spPr/>
        <p:txBody>
          <a:bodyPr/>
          <a:lstStyle/>
          <a:p>
            <a:r>
              <a:rPr lang="en-US"/>
              <a:t>Severson_a@cde.state.co.us</a:t>
            </a:r>
          </a:p>
        </p:txBody>
      </p:sp>
    </p:spTree>
    <p:extLst>
      <p:ext uri="{BB962C8B-B14F-4D97-AF65-F5344CB8AC3E}">
        <p14:creationId xmlns:p14="http://schemas.microsoft.com/office/powerpoint/2010/main" val="2515381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D445A-FA7E-A366-F641-2336D845F1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5F8C3-2F44-7E94-0F2B-3159E1AC832D}"/>
              </a:ext>
            </a:extLst>
          </p:cNvPr>
          <p:cNvSpPr>
            <a:spLocks noGrp="1"/>
          </p:cNvSpPr>
          <p:nvPr>
            <p:ph type="ctrTitle"/>
          </p:nvPr>
        </p:nvSpPr>
        <p:spPr/>
        <p:txBody>
          <a:bodyPr>
            <a:normAutofit fontScale="90000"/>
          </a:bodyPr>
          <a:lstStyle/>
          <a:p>
            <a:r>
              <a:rPr lang="en-US">
                <a:latin typeface="Museo Slab 500"/>
              </a:rPr>
              <a:t>Human Resources </a:t>
            </a:r>
            <a:br>
              <a:rPr lang="en-US">
                <a:latin typeface="Museo Slab 500"/>
              </a:rPr>
            </a:br>
            <a:endParaRPr lang="en-US"/>
          </a:p>
        </p:txBody>
      </p:sp>
      <p:sp>
        <p:nvSpPr>
          <p:cNvPr id="3" name="Content Placeholder 2">
            <a:extLst>
              <a:ext uri="{FF2B5EF4-FFF2-40B4-BE49-F238E27FC236}">
                <a16:creationId xmlns:a16="http://schemas.microsoft.com/office/drawing/2014/main" id="{1D1425C4-1AA7-E47C-4C1F-A184FDD34D2C}"/>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Dawna </a:t>
            </a:r>
            <a:r>
              <a:rPr lang="en-US" err="1">
                <a:latin typeface="Museo Slab 500"/>
              </a:rPr>
              <a:t>Gudka</a:t>
            </a:r>
            <a:endParaRPr lang="en-US" err="1"/>
          </a:p>
        </p:txBody>
      </p:sp>
      <p:sp>
        <p:nvSpPr>
          <p:cNvPr id="4" name="Slide Number Placeholder 3">
            <a:extLst>
              <a:ext uri="{FF2B5EF4-FFF2-40B4-BE49-F238E27FC236}">
                <a16:creationId xmlns:a16="http://schemas.microsoft.com/office/drawing/2014/main" id="{D9DC28D8-E3CF-9E0C-3A04-E2CABFAC57B8}"/>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86511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54B88-B388-36E2-81BD-0A5B1301072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477DCB-6F3D-C551-CC9C-3D5C1F645891}"/>
              </a:ext>
            </a:extLst>
          </p:cNvPr>
          <p:cNvSpPr>
            <a:spLocks noGrp="1"/>
          </p:cNvSpPr>
          <p:nvPr>
            <p:ph type="title"/>
          </p:nvPr>
        </p:nvSpPr>
        <p:spPr/>
        <p:txBody>
          <a:bodyPr/>
          <a:lstStyle/>
          <a:p>
            <a:r>
              <a:rPr lang="en-US">
                <a:latin typeface="Museo Slab 500"/>
              </a:rPr>
              <a:t>Human Resources Collection</a:t>
            </a:r>
            <a:br>
              <a:rPr lang="en-US">
                <a:latin typeface="Museo Slab 500"/>
              </a:rPr>
            </a:br>
            <a:r>
              <a:rPr lang="en-US">
                <a:latin typeface="Museo Slab 500"/>
                <a:hlinkClick r:id="rId2"/>
              </a:rPr>
              <a:t>Timeline</a:t>
            </a:r>
            <a:endParaRPr lang="en-US"/>
          </a:p>
        </p:txBody>
      </p:sp>
      <p:sp>
        <p:nvSpPr>
          <p:cNvPr id="6" name="Arrow: Right 5">
            <a:extLst>
              <a:ext uri="{FF2B5EF4-FFF2-40B4-BE49-F238E27FC236}">
                <a16:creationId xmlns:a16="http://schemas.microsoft.com/office/drawing/2014/main" id="{B1AA1C90-DCB3-013C-ABD8-DED0855C602F}"/>
              </a:ext>
            </a:extLst>
          </p:cNvPr>
          <p:cNvSpPr/>
          <p:nvPr/>
        </p:nvSpPr>
        <p:spPr>
          <a:xfrm>
            <a:off x="616953" y="2387928"/>
            <a:ext cx="4373671" cy="31497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Interchange files should be error free and LEA's should be working on </a:t>
            </a:r>
            <a:r>
              <a:rPr lang="en-US">
                <a:ea typeface="Calibri"/>
                <a:cs typeface="Calibri"/>
              </a:rPr>
              <a:t>Snapshot </a:t>
            </a:r>
            <a:r>
              <a:rPr lang="en-US" dirty="0">
                <a:ea typeface="Calibri"/>
                <a:cs typeface="Calibri"/>
              </a:rPr>
              <a:t>errors.  Then files should </a:t>
            </a:r>
            <a:r>
              <a:rPr lang="en-US">
                <a:ea typeface="Calibri"/>
                <a:cs typeface="Calibri"/>
              </a:rPr>
              <a:t>be </a:t>
            </a:r>
            <a:r>
              <a:rPr lang="en-US" dirty="0">
                <a:ea typeface="Calibri"/>
                <a:cs typeface="Calibri"/>
              </a:rPr>
              <a:t>reviewed for data accuracy.</a:t>
            </a:r>
            <a:endParaRPr lang="en-US">
              <a:ea typeface="Calibri"/>
              <a:cs typeface="Calibri"/>
            </a:endParaRPr>
          </a:p>
        </p:txBody>
      </p:sp>
      <p:pic>
        <p:nvPicPr>
          <p:cNvPr id="8" name="Picture 7" descr="HR Timeline">
            <a:extLst>
              <a:ext uri="{FF2B5EF4-FFF2-40B4-BE49-F238E27FC236}">
                <a16:creationId xmlns:a16="http://schemas.microsoft.com/office/drawing/2014/main" id="{CDA67DA3-ED07-DA3B-EF26-A4EE767C5FD1}"/>
              </a:ext>
            </a:extLst>
          </p:cNvPr>
          <p:cNvPicPr>
            <a:picLocks noChangeAspect="1"/>
          </p:cNvPicPr>
          <p:nvPr/>
        </p:nvPicPr>
        <p:blipFill>
          <a:blip r:embed="rId3"/>
          <a:stretch>
            <a:fillRect/>
          </a:stretch>
        </p:blipFill>
        <p:spPr>
          <a:xfrm>
            <a:off x="5109379" y="206418"/>
            <a:ext cx="5438775" cy="6154087"/>
          </a:xfrm>
          <a:prstGeom prst="rect">
            <a:avLst/>
          </a:prstGeom>
        </p:spPr>
      </p:pic>
      <p:sp>
        <p:nvSpPr>
          <p:cNvPr id="2" name="Content Placeholder 1">
            <a:extLst>
              <a:ext uri="{FF2B5EF4-FFF2-40B4-BE49-F238E27FC236}">
                <a16:creationId xmlns:a16="http://schemas.microsoft.com/office/drawing/2014/main" id="{5F993FE2-6DF4-8287-BE83-144C23E8E81D}"/>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4"/>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06DFE981-08BE-EB86-4227-0BFF98376A55}"/>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5"/>
              </a:rPr>
              <a:t>Gudka_d@cde.state.co.us</a:t>
            </a:r>
            <a:endParaRPr lang="en-US">
              <a:ea typeface="Calibri"/>
              <a:cs typeface="Calibri"/>
            </a:endParaRPr>
          </a:p>
        </p:txBody>
      </p:sp>
    </p:spTree>
    <p:extLst>
      <p:ext uri="{BB962C8B-B14F-4D97-AF65-F5344CB8AC3E}">
        <p14:creationId xmlns:p14="http://schemas.microsoft.com/office/powerpoint/2010/main" val="164123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76877-9A92-DBEF-8272-61BCD58912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73D112-53B0-A1AB-B88E-E9074FE58CC7}"/>
              </a:ext>
            </a:extLst>
          </p:cNvPr>
          <p:cNvSpPr>
            <a:spLocks noGrp="1"/>
          </p:cNvSpPr>
          <p:nvPr>
            <p:ph type="title"/>
          </p:nvPr>
        </p:nvSpPr>
        <p:spPr/>
        <p:txBody>
          <a:bodyPr/>
          <a:lstStyle/>
          <a:p>
            <a:r>
              <a:rPr lang="en-US">
                <a:latin typeface="Museo Slab 500"/>
              </a:rPr>
              <a:t>Human Resources Collection</a:t>
            </a:r>
            <a:br>
              <a:rPr lang="en-US">
                <a:latin typeface="Museo Slab 500"/>
              </a:rPr>
            </a:br>
            <a:r>
              <a:rPr lang="en-US">
                <a:latin typeface="Museo Slab 500"/>
              </a:rPr>
              <a:t>Common Errors</a:t>
            </a:r>
            <a:endParaRPr lang="en-US"/>
          </a:p>
        </p:txBody>
      </p:sp>
      <p:sp>
        <p:nvSpPr>
          <p:cNvPr id="5" name="TextBox 4">
            <a:extLst>
              <a:ext uri="{FF2B5EF4-FFF2-40B4-BE49-F238E27FC236}">
                <a16:creationId xmlns:a16="http://schemas.microsoft.com/office/drawing/2014/main" id="{9B8C0A16-8470-BB38-EC25-3A51EB1551A4}"/>
              </a:ext>
            </a:extLst>
          </p:cNvPr>
          <p:cNvSpPr txBox="1"/>
          <p:nvPr/>
        </p:nvSpPr>
        <p:spPr>
          <a:xfrm>
            <a:off x="200938" y="1380473"/>
            <a:ext cx="11377808"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HR200 </a:t>
            </a:r>
            <a:r>
              <a:rPr lang="en-US" sz="1600">
                <a:latin typeface="Arial"/>
                <a:ea typeface="Calibri"/>
                <a:cs typeface="Arial"/>
              </a:rPr>
              <a:t>A matching endorsement for the teaching subject area code and grade level reported was not found for this teacher in the license database. Please update the field 'Demonstrates In-Field Status 1' to another code (02= Degree; 03=36 Semester Hours; 04=Passed Exam; or 05=Out of Field)</a:t>
            </a:r>
          </a:p>
          <a:p>
            <a:endParaRPr lang="en-US" sz="1600">
              <a:latin typeface="Arial"/>
              <a:ea typeface="Calibri"/>
              <a:cs typeface="Arial"/>
            </a:endParaRPr>
          </a:p>
          <a:p>
            <a:endParaRPr lang="en-US" sz="1600">
              <a:latin typeface="Arial"/>
              <a:ea typeface="Calibri"/>
              <a:cs typeface="Arial"/>
            </a:endParaRPr>
          </a:p>
          <a:p>
            <a:endParaRPr lang="en-US" sz="1600">
              <a:latin typeface="Arial"/>
              <a:ea typeface="Calibri"/>
              <a:cs typeface="Arial"/>
            </a:endParaRPr>
          </a:p>
        </p:txBody>
      </p:sp>
      <p:pic>
        <p:nvPicPr>
          <p:cNvPr id="10" name="Picture 9" descr="A white text with black text">
            <a:extLst>
              <a:ext uri="{FF2B5EF4-FFF2-40B4-BE49-F238E27FC236}">
                <a16:creationId xmlns:a16="http://schemas.microsoft.com/office/drawing/2014/main" id="{C96680B3-9ACB-0DED-24D9-98D1C082E0F3}"/>
              </a:ext>
            </a:extLst>
          </p:cNvPr>
          <p:cNvPicPr>
            <a:picLocks noChangeAspect="1"/>
          </p:cNvPicPr>
          <p:nvPr/>
        </p:nvPicPr>
        <p:blipFill>
          <a:blip r:embed="rId2"/>
          <a:stretch>
            <a:fillRect/>
          </a:stretch>
        </p:blipFill>
        <p:spPr>
          <a:xfrm>
            <a:off x="76200" y="2219325"/>
            <a:ext cx="11610975" cy="3609975"/>
          </a:xfrm>
          <a:prstGeom prst="rect">
            <a:avLst/>
          </a:prstGeom>
        </p:spPr>
      </p:pic>
      <p:sp>
        <p:nvSpPr>
          <p:cNvPr id="2" name="Content Placeholder 1">
            <a:extLst>
              <a:ext uri="{FF2B5EF4-FFF2-40B4-BE49-F238E27FC236}">
                <a16:creationId xmlns:a16="http://schemas.microsoft.com/office/drawing/2014/main" id="{CA4989EA-B3F0-9CB5-4385-660E79F382B8}"/>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3"/>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25C35EF2-EBA8-99F6-6D6B-B38553B04C2A}"/>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4"/>
              </a:rPr>
              <a:t>Gudka_d@cde.state.co.us</a:t>
            </a:r>
            <a:endParaRPr lang="en-US">
              <a:ea typeface="Calibri"/>
              <a:cs typeface="Calibri"/>
            </a:endParaRPr>
          </a:p>
        </p:txBody>
      </p:sp>
    </p:spTree>
    <p:extLst>
      <p:ext uri="{BB962C8B-B14F-4D97-AF65-F5344CB8AC3E}">
        <p14:creationId xmlns:p14="http://schemas.microsoft.com/office/powerpoint/2010/main" val="249144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CC33F-270D-2F56-E8A4-218E05526C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196C07-08FD-EE82-0830-E803301545A0}"/>
              </a:ext>
            </a:extLst>
          </p:cNvPr>
          <p:cNvSpPr>
            <a:spLocks noGrp="1"/>
          </p:cNvSpPr>
          <p:nvPr>
            <p:ph type="title"/>
          </p:nvPr>
        </p:nvSpPr>
        <p:spPr/>
        <p:txBody>
          <a:bodyPr/>
          <a:lstStyle/>
          <a:p>
            <a:r>
              <a:rPr lang="en-US">
                <a:latin typeface="Museo Slab 500"/>
              </a:rPr>
              <a:t>Human Resources Collection</a:t>
            </a:r>
            <a:br>
              <a:rPr lang="en-US">
                <a:latin typeface="Museo Slab 500"/>
              </a:rPr>
            </a:br>
            <a:r>
              <a:rPr lang="en-US">
                <a:latin typeface="Museo Slab 500"/>
              </a:rPr>
              <a:t>Common Errors cont.</a:t>
            </a:r>
            <a:endParaRPr lang="en-US"/>
          </a:p>
        </p:txBody>
      </p:sp>
      <p:sp>
        <p:nvSpPr>
          <p:cNvPr id="2" name="Content Placeholder 1">
            <a:extLst>
              <a:ext uri="{FF2B5EF4-FFF2-40B4-BE49-F238E27FC236}">
                <a16:creationId xmlns:a16="http://schemas.microsoft.com/office/drawing/2014/main" id="{68ECADB8-33A9-DAAC-631B-67EDFC2C0CEC}"/>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2"/>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07EFFA15-7C15-59C4-E2C8-61C60135006D}"/>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3"/>
              </a:rPr>
              <a:t>Gudka_d@cde.state.co.us</a:t>
            </a:r>
            <a:endParaRPr lang="en-US">
              <a:ea typeface="Calibri"/>
              <a:cs typeface="Calibri"/>
            </a:endParaRPr>
          </a:p>
        </p:txBody>
      </p:sp>
      <p:sp>
        <p:nvSpPr>
          <p:cNvPr id="5" name="TextBox 4">
            <a:extLst>
              <a:ext uri="{FF2B5EF4-FFF2-40B4-BE49-F238E27FC236}">
                <a16:creationId xmlns:a16="http://schemas.microsoft.com/office/drawing/2014/main" id="{41089316-CC9A-12D2-D679-C691A2E7975A}"/>
              </a:ext>
            </a:extLst>
          </p:cNvPr>
          <p:cNvSpPr txBox="1"/>
          <p:nvPr/>
        </p:nvSpPr>
        <p:spPr>
          <a:xfrm>
            <a:off x="200938" y="1380473"/>
            <a:ext cx="11377808"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HR033 </a:t>
            </a:r>
            <a:r>
              <a:rPr lang="en-US" b="1">
                <a:latin typeface="Calibri"/>
                <a:ea typeface="Calibri"/>
                <a:cs typeface="Calibri"/>
              </a:rPr>
              <a:t> </a:t>
            </a:r>
            <a:r>
              <a:rPr lang="en-US" sz="1600">
                <a:latin typeface="Arial"/>
                <a:ea typeface="Calibri"/>
                <a:cs typeface="Arial"/>
              </a:rPr>
              <a:t>If Subject Area of Degree 1, 2 or 3 is valid then Highest Level of Education must be 16 or higher.</a:t>
            </a:r>
          </a:p>
          <a:p>
            <a:r>
              <a:rPr lang="en-US" sz="1600" b="1">
                <a:latin typeface="Arial"/>
                <a:ea typeface="+mn-lt"/>
                <a:cs typeface="+mn-lt"/>
              </a:rPr>
              <a:t>Subject Area of Degree 1 - A broad description of each degree(s) a middle, junior, or high school teacher has received (bachelors, masters or doctorate). For teachers without a bachelor’s degree or higher (highest level of education code 16 or higher), the code ‘2100’ would be reported for ‘No Degree’. </a:t>
            </a:r>
            <a:endParaRPr lang="en-US" sz="1600" b="1">
              <a:latin typeface="Arial"/>
              <a:ea typeface="Calibri"/>
              <a:cs typeface="Calibri"/>
            </a:endParaRPr>
          </a:p>
          <a:p>
            <a:endParaRPr lang="en-US" sz="1600">
              <a:latin typeface="Arial"/>
              <a:ea typeface="Calibri"/>
              <a:cs typeface="Arial"/>
            </a:endParaRPr>
          </a:p>
          <a:p>
            <a:endParaRPr lang="en-US" sz="1600">
              <a:latin typeface="Arial"/>
              <a:ea typeface="Calibri"/>
              <a:cs typeface="Arial"/>
            </a:endParaRPr>
          </a:p>
          <a:p>
            <a:endParaRPr lang="en-US" sz="1600">
              <a:latin typeface="Arial"/>
              <a:ea typeface="Calibri"/>
              <a:cs typeface="Arial"/>
            </a:endParaRPr>
          </a:p>
          <a:p>
            <a:endParaRPr lang="en-US" sz="1600">
              <a:latin typeface="Arial"/>
              <a:ea typeface="Calibri"/>
              <a:cs typeface="Arial"/>
            </a:endParaRPr>
          </a:p>
          <a:p>
            <a:endParaRPr lang="en-US" sz="1600">
              <a:latin typeface="Arial"/>
              <a:ea typeface="Calibri"/>
              <a:cs typeface="Arial"/>
            </a:endParaRPr>
          </a:p>
          <a:p>
            <a:endParaRPr lang="en-US" sz="1600">
              <a:latin typeface="Arial"/>
              <a:ea typeface="Calibri"/>
              <a:cs typeface="Arial"/>
            </a:endParaRPr>
          </a:p>
          <a:p>
            <a:endParaRPr lang="en-US" sz="1600">
              <a:latin typeface="Arial"/>
              <a:ea typeface="Calibri"/>
              <a:cs typeface="Arial"/>
            </a:endParaRPr>
          </a:p>
          <a:p>
            <a:endParaRPr lang="en-US" b="1">
              <a:latin typeface="Calibri"/>
              <a:ea typeface="Calibri"/>
              <a:cs typeface="Calibri"/>
            </a:endParaRPr>
          </a:p>
          <a:p>
            <a:endParaRPr lang="en-US" b="1">
              <a:latin typeface="Calibri"/>
              <a:ea typeface="Calibri"/>
              <a:cs typeface="Calibri"/>
            </a:endParaRPr>
          </a:p>
          <a:p>
            <a:r>
              <a:rPr lang="en-US" b="1">
                <a:latin typeface="Calibri"/>
                <a:ea typeface="Calibri"/>
                <a:cs typeface="Calibri"/>
              </a:rPr>
              <a:t>HR230  </a:t>
            </a:r>
            <a:r>
              <a:rPr lang="en-US" sz="1600">
                <a:latin typeface="Arial"/>
                <a:ea typeface="Calibri"/>
                <a:cs typeface="Arial"/>
              </a:rPr>
              <a:t>The Educator Shortage Survey has not yet been indicated as completed. This will be updated every Thursday evening. To complete the</a:t>
            </a:r>
            <a:r>
              <a:rPr lang="en-US" b="1">
                <a:latin typeface="Arial"/>
                <a:ea typeface="Calibri"/>
                <a:cs typeface="Arial"/>
              </a:rPr>
              <a:t> </a:t>
            </a:r>
            <a:r>
              <a:rPr lang="en-US" b="1">
                <a:latin typeface="Arial"/>
                <a:ea typeface="Calibri"/>
                <a:cs typeface="Arial"/>
                <a:hlinkClick r:id="rId4"/>
              </a:rPr>
              <a:t>Educator Shortage Survey</a:t>
            </a:r>
            <a:endParaRPr lang="en-US">
              <a:latin typeface="Arial"/>
              <a:ea typeface="Calibri"/>
              <a:cs typeface="Arial"/>
            </a:endParaRPr>
          </a:p>
          <a:p>
            <a:endParaRPr lang="en-US" sz="1600">
              <a:latin typeface="Arial"/>
              <a:ea typeface="Calibri"/>
              <a:cs typeface="Arial"/>
            </a:endParaRPr>
          </a:p>
          <a:p>
            <a:endParaRPr lang="en-US" sz="1600">
              <a:latin typeface="Arial"/>
              <a:ea typeface="Calibri"/>
              <a:cs typeface="Arial"/>
            </a:endParaRPr>
          </a:p>
          <a:p>
            <a:endParaRPr lang="en-US" sz="1600">
              <a:latin typeface="Arial"/>
              <a:ea typeface="Calibri"/>
              <a:cs typeface="Arial"/>
            </a:endParaRPr>
          </a:p>
          <a:p>
            <a:endParaRPr lang="en-US" sz="1600">
              <a:latin typeface="Arial"/>
              <a:ea typeface="Calibri"/>
              <a:cs typeface="Arial"/>
            </a:endParaRPr>
          </a:p>
          <a:p>
            <a:endParaRPr lang="en-US" sz="1600">
              <a:latin typeface="Arial"/>
              <a:ea typeface="Calibri"/>
              <a:cs typeface="Arial"/>
            </a:endParaRPr>
          </a:p>
        </p:txBody>
      </p:sp>
      <p:pic>
        <p:nvPicPr>
          <p:cNvPr id="6" name="Picture 5" descr="A screenshot of a computer">
            <a:extLst>
              <a:ext uri="{FF2B5EF4-FFF2-40B4-BE49-F238E27FC236}">
                <a16:creationId xmlns:a16="http://schemas.microsoft.com/office/drawing/2014/main" id="{3E98DB79-99DD-FAC6-F3CD-1EBC018BF743}"/>
              </a:ext>
            </a:extLst>
          </p:cNvPr>
          <p:cNvPicPr>
            <a:picLocks noChangeAspect="1"/>
          </p:cNvPicPr>
          <p:nvPr/>
        </p:nvPicPr>
        <p:blipFill rotWithShape="1">
          <a:blip r:embed="rId5"/>
          <a:srcRect l="48239" t="60582" r="-117" b="8201"/>
          <a:stretch/>
        </p:blipFill>
        <p:spPr>
          <a:xfrm>
            <a:off x="3424729" y="2476500"/>
            <a:ext cx="5266292" cy="1408658"/>
          </a:xfrm>
          <a:prstGeom prst="rect">
            <a:avLst/>
          </a:prstGeom>
        </p:spPr>
      </p:pic>
    </p:spTree>
    <p:extLst>
      <p:ext uri="{BB962C8B-B14F-4D97-AF65-F5344CB8AC3E}">
        <p14:creationId xmlns:p14="http://schemas.microsoft.com/office/powerpoint/2010/main" val="3000212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AA49C-82C0-E96C-1504-2F9DB11A1B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F9838A-D305-E285-B916-6572B737E571}"/>
              </a:ext>
            </a:extLst>
          </p:cNvPr>
          <p:cNvSpPr>
            <a:spLocks noGrp="1"/>
          </p:cNvSpPr>
          <p:nvPr>
            <p:ph type="title"/>
          </p:nvPr>
        </p:nvSpPr>
        <p:spPr/>
        <p:txBody>
          <a:bodyPr/>
          <a:lstStyle/>
          <a:p>
            <a:r>
              <a:rPr lang="en-US" dirty="0">
                <a:latin typeface="Museo Slab 500"/>
              </a:rPr>
              <a:t>Human Resources Collection</a:t>
            </a:r>
            <a:br>
              <a:rPr lang="en-US" dirty="0">
                <a:latin typeface="Museo Slab 500"/>
              </a:rPr>
            </a:br>
            <a:r>
              <a:rPr lang="en-US" dirty="0">
                <a:latin typeface="Museo Slab 500"/>
              </a:rPr>
              <a:t>Using Cognos to validate data</a:t>
            </a:r>
            <a:endParaRPr lang="en-US" dirty="0"/>
          </a:p>
        </p:txBody>
      </p:sp>
      <p:pic>
        <p:nvPicPr>
          <p:cNvPr id="7" name="Picture 6" descr="Screenshot of Cognos reports">
            <a:extLst>
              <a:ext uri="{FF2B5EF4-FFF2-40B4-BE49-F238E27FC236}">
                <a16:creationId xmlns:a16="http://schemas.microsoft.com/office/drawing/2014/main" id="{8AD64619-FAD2-4243-9B53-2444BAD09A5F}"/>
              </a:ext>
            </a:extLst>
          </p:cNvPr>
          <p:cNvPicPr>
            <a:picLocks noChangeAspect="1"/>
          </p:cNvPicPr>
          <p:nvPr/>
        </p:nvPicPr>
        <p:blipFill>
          <a:blip r:embed="rId2"/>
          <a:stretch>
            <a:fillRect/>
          </a:stretch>
        </p:blipFill>
        <p:spPr>
          <a:xfrm>
            <a:off x="887104" y="1402154"/>
            <a:ext cx="7438030" cy="2927750"/>
          </a:xfrm>
          <a:prstGeom prst="rect">
            <a:avLst/>
          </a:prstGeom>
        </p:spPr>
      </p:pic>
      <p:pic>
        <p:nvPicPr>
          <p:cNvPr id="8" name="Picture 7" descr="Screenshot of Cognos Reports">
            <a:extLst>
              <a:ext uri="{FF2B5EF4-FFF2-40B4-BE49-F238E27FC236}">
                <a16:creationId xmlns:a16="http://schemas.microsoft.com/office/drawing/2014/main" id="{E3D7669B-64D8-79C5-3ACA-8EEE60DA7310}"/>
              </a:ext>
            </a:extLst>
          </p:cNvPr>
          <p:cNvPicPr>
            <a:picLocks noChangeAspect="1"/>
          </p:cNvPicPr>
          <p:nvPr/>
        </p:nvPicPr>
        <p:blipFill>
          <a:blip r:embed="rId3"/>
          <a:stretch>
            <a:fillRect/>
          </a:stretch>
        </p:blipFill>
        <p:spPr>
          <a:xfrm>
            <a:off x="5727084" y="1165178"/>
            <a:ext cx="5810250" cy="2924033"/>
          </a:xfrm>
          <a:prstGeom prst="rect">
            <a:avLst/>
          </a:prstGeom>
        </p:spPr>
      </p:pic>
      <p:pic>
        <p:nvPicPr>
          <p:cNvPr id="9" name="Picture 8" descr="Screenshot of Cognos reports">
            <a:extLst>
              <a:ext uri="{FF2B5EF4-FFF2-40B4-BE49-F238E27FC236}">
                <a16:creationId xmlns:a16="http://schemas.microsoft.com/office/drawing/2014/main" id="{E18E0142-4BFB-2817-0508-CD4DD71353C6}"/>
              </a:ext>
            </a:extLst>
          </p:cNvPr>
          <p:cNvPicPr>
            <a:picLocks noChangeAspect="1"/>
          </p:cNvPicPr>
          <p:nvPr/>
        </p:nvPicPr>
        <p:blipFill>
          <a:blip r:embed="rId4"/>
          <a:stretch>
            <a:fillRect/>
          </a:stretch>
        </p:blipFill>
        <p:spPr>
          <a:xfrm>
            <a:off x="2449773" y="4104422"/>
            <a:ext cx="5791200" cy="2038350"/>
          </a:xfrm>
          <a:prstGeom prst="rect">
            <a:avLst/>
          </a:prstGeom>
        </p:spPr>
      </p:pic>
      <p:sp>
        <p:nvSpPr>
          <p:cNvPr id="2" name="Content Placeholder 1">
            <a:extLst>
              <a:ext uri="{FF2B5EF4-FFF2-40B4-BE49-F238E27FC236}">
                <a16:creationId xmlns:a16="http://schemas.microsoft.com/office/drawing/2014/main" id="{B8E10B6B-832E-BA30-E1F1-11C06C3FE443}"/>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5"/>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176975BD-37EA-2FE9-154A-52AA70B49DA4}"/>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6"/>
              </a:rPr>
              <a:t>Gudka_d@cde.state.co.us</a:t>
            </a:r>
            <a:endParaRPr lang="en-US">
              <a:ea typeface="Calibri"/>
              <a:cs typeface="Calibri"/>
            </a:endParaRPr>
          </a:p>
        </p:txBody>
      </p:sp>
    </p:spTree>
    <p:extLst>
      <p:ext uri="{BB962C8B-B14F-4D97-AF65-F5344CB8AC3E}">
        <p14:creationId xmlns:p14="http://schemas.microsoft.com/office/powerpoint/2010/main" val="1643822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a:t>
            </a:r>
            <a:r>
              <a:rPr lang="en-US" err="1"/>
              <a:t>IdM</a:t>
            </a:r>
            <a:r>
              <a:rPr lang="en-US"/>
              <a:t>)</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lnSpcReduction="10000"/>
          </a:bodyPr>
          <a:lstStyle/>
          <a:p>
            <a:pPr marL="0" indent="0">
              <a:buNone/>
            </a:pPr>
            <a:r>
              <a:rPr lang="en-US">
                <a:hlinkClick r:id="rId2"/>
              </a:rPr>
              <a:t>Identity Management Site</a:t>
            </a:r>
            <a:endParaRPr lang="en-US"/>
          </a:p>
          <a:p>
            <a:pPr marL="0" indent="0">
              <a:buNone/>
            </a:pPr>
            <a:r>
              <a:rPr lang="en-US">
                <a:hlinkClick r:id="rId3"/>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a:t>
            </a:r>
            <a:r>
              <a:rPr lang="en-US" err="1"/>
              <a:t>IdM</a:t>
            </a:r>
            <a:r>
              <a:rPr lang="en-US"/>
              <a:t>. Contact your LAM to get an account or be assigned to a specific collection.</a:t>
            </a:r>
            <a:endParaRPr lang="en-US">
              <a:ea typeface="Calibri"/>
              <a:cs typeface="Calibri"/>
            </a:endParaRPr>
          </a:p>
          <a:p>
            <a:r>
              <a:rPr lang="en-US"/>
              <a:t>Where can I find the </a:t>
            </a:r>
            <a:r>
              <a:rPr lang="en-US" err="1"/>
              <a:t>IdM</a:t>
            </a:r>
            <a:r>
              <a:rPr lang="en-US"/>
              <a:t> role mappings for Data Pipeline and other applications?</a:t>
            </a:r>
            <a:endParaRPr lang="en-US">
              <a:ea typeface="Calibri"/>
              <a:cs typeface="Calibri"/>
            </a:endParaRPr>
          </a:p>
          <a:p>
            <a:pPr lvl="1"/>
            <a:r>
              <a:rPr lang="en-US">
                <a:hlinkClick r:id="rId4"/>
              </a:rPr>
              <a:t>Role Mapping (XLS)</a:t>
            </a:r>
            <a:endParaRPr lang="en-US"/>
          </a:p>
          <a:p>
            <a:endParaRPr lang="en-US"/>
          </a:p>
        </p:txBody>
      </p:sp>
      <p:pic>
        <p:nvPicPr>
          <p:cNvPr id="8" name="Picture 2" descr="Identity Management Landing Page&#10;https://www.cde.state.co.us/idm">
            <a:extLst>
              <a:ext uri="{FF2B5EF4-FFF2-40B4-BE49-F238E27FC236}">
                <a16:creationId xmlns:a16="http://schemas.microsoft.com/office/drawing/2014/main" id="{259DEE1A-7425-27A8-93FC-7962E34A524D}"/>
              </a:ext>
            </a:extLst>
          </p:cNvPr>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6505890" y="1384739"/>
            <a:ext cx="4317459" cy="33812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dentity Management Landing Page&#10;https://www.cde.state.co.us/idm&#10;&#10;Scroll to the bottom to find the link to the Local Access Manager guide">
            <a:extLst>
              <a:ext uri="{FF2B5EF4-FFF2-40B4-BE49-F238E27FC236}">
                <a16:creationId xmlns:a16="http://schemas.microsoft.com/office/drawing/2014/main" id="{A4AEC070-C8A1-4ECC-4AE5-3D98C40EDE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5890" y="4766024"/>
            <a:ext cx="4317459" cy="15665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287417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36F61-A408-F6B7-4F97-EE931F9EB9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70B4DC-8EE0-5047-4F93-4F9E12BCF5B8}"/>
              </a:ext>
            </a:extLst>
          </p:cNvPr>
          <p:cNvSpPr>
            <a:spLocks noGrp="1"/>
          </p:cNvSpPr>
          <p:nvPr>
            <p:ph type="title"/>
          </p:nvPr>
        </p:nvSpPr>
        <p:spPr/>
        <p:txBody>
          <a:bodyPr/>
          <a:lstStyle/>
          <a:p>
            <a:r>
              <a:rPr lang="en-US" dirty="0">
                <a:latin typeface="Museo Slab 500"/>
              </a:rPr>
              <a:t>Human Resources Collection</a:t>
            </a:r>
            <a:br>
              <a:rPr lang="en-US" dirty="0">
                <a:latin typeface="Museo Slab 500"/>
              </a:rPr>
            </a:br>
            <a:r>
              <a:rPr lang="en-US" dirty="0">
                <a:latin typeface="Museo Slab 500"/>
              </a:rPr>
              <a:t>Submit your data to CDE</a:t>
            </a:r>
            <a:endParaRPr lang="en-US" dirty="0"/>
          </a:p>
        </p:txBody>
      </p:sp>
      <p:pic>
        <p:nvPicPr>
          <p:cNvPr id="5" name="Picture 4" descr="Screenshot of how to submit your data">
            <a:extLst>
              <a:ext uri="{FF2B5EF4-FFF2-40B4-BE49-F238E27FC236}">
                <a16:creationId xmlns:a16="http://schemas.microsoft.com/office/drawing/2014/main" id="{199619D8-2372-E19E-0086-D03CBB71CC9C}"/>
              </a:ext>
            </a:extLst>
          </p:cNvPr>
          <p:cNvPicPr>
            <a:picLocks noChangeAspect="1"/>
          </p:cNvPicPr>
          <p:nvPr/>
        </p:nvPicPr>
        <p:blipFill>
          <a:blip r:embed="rId2"/>
          <a:stretch>
            <a:fillRect/>
          </a:stretch>
        </p:blipFill>
        <p:spPr>
          <a:xfrm>
            <a:off x="1099357" y="1103122"/>
            <a:ext cx="7877885" cy="2456740"/>
          </a:xfrm>
          <a:prstGeom prst="rect">
            <a:avLst/>
          </a:prstGeom>
        </p:spPr>
      </p:pic>
      <p:pic>
        <p:nvPicPr>
          <p:cNvPr id="6" name="Picture 5" descr="Checking to see if your data has been submitted">
            <a:extLst>
              <a:ext uri="{FF2B5EF4-FFF2-40B4-BE49-F238E27FC236}">
                <a16:creationId xmlns:a16="http://schemas.microsoft.com/office/drawing/2014/main" id="{15DD7AEC-BB93-D7D3-49DD-FD242E017D47}"/>
              </a:ext>
            </a:extLst>
          </p:cNvPr>
          <p:cNvPicPr>
            <a:picLocks noChangeAspect="1"/>
          </p:cNvPicPr>
          <p:nvPr/>
        </p:nvPicPr>
        <p:blipFill>
          <a:blip r:embed="rId3"/>
          <a:stretch>
            <a:fillRect/>
          </a:stretch>
        </p:blipFill>
        <p:spPr>
          <a:xfrm>
            <a:off x="591403" y="3714702"/>
            <a:ext cx="10520150" cy="2374237"/>
          </a:xfrm>
          <a:prstGeom prst="rect">
            <a:avLst/>
          </a:prstGeom>
        </p:spPr>
      </p:pic>
      <p:sp>
        <p:nvSpPr>
          <p:cNvPr id="2" name="Content Placeholder 1">
            <a:extLst>
              <a:ext uri="{FF2B5EF4-FFF2-40B4-BE49-F238E27FC236}">
                <a16:creationId xmlns:a16="http://schemas.microsoft.com/office/drawing/2014/main" id="{43156883-6B15-8C32-E5F7-B2BB3A48F229}"/>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4"/>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0396A9D6-45FB-1431-C1A4-9607C074760D}"/>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5"/>
              </a:rPr>
              <a:t>Gudka_d@cde.state.co.us</a:t>
            </a:r>
            <a:endParaRPr lang="en-US">
              <a:ea typeface="Calibri"/>
              <a:cs typeface="Calibri"/>
            </a:endParaRPr>
          </a:p>
        </p:txBody>
      </p:sp>
    </p:spTree>
    <p:extLst>
      <p:ext uri="{BB962C8B-B14F-4D97-AF65-F5344CB8AC3E}">
        <p14:creationId xmlns:p14="http://schemas.microsoft.com/office/powerpoint/2010/main" val="2229225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9DCA15-90DF-DEA1-D180-6B05BB2C1EC2}"/>
              </a:ext>
            </a:extLst>
          </p:cNvPr>
          <p:cNvSpPr>
            <a:spLocks noGrp="1"/>
          </p:cNvSpPr>
          <p:nvPr>
            <p:ph type="title"/>
          </p:nvPr>
        </p:nvSpPr>
        <p:spPr>
          <a:xfrm>
            <a:off x="155449" y="237745"/>
            <a:ext cx="5751576" cy="1197864"/>
          </a:xfrm>
        </p:spPr>
        <p:txBody>
          <a:bodyPr/>
          <a:lstStyle/>
          <a:p>
            <a:r>
              <a:rPr lang="en-US" b="0">
                <a:latin typeface="Museo Slab 500"/>
              </a:rPr>
              <a:t>Questions &amp; Resources for Human Resources Collection</a:t>
            </a:r>
          </a:p>
        </p:txBody>
      </p:sp>
      <p:sp>
        <p:nvSpPr>
          <p:cNvPr id="5" name="Content Placeholder 4">
            <a:extLst>
              <a:ext uri="{FF2B5EF4-FFF2-40B4-BE49-F238E27FC236}">
                <a16:creationId xmlns:a16="http://schemas.microsoft.com/office/drawing/2014/main" id="{98D497D5-4150-9FE4-6ECD-20DE51B4C0E8}"/>
              </a:ext>
            </a:extLst>
          </p:cNvPr>
          <p:cNvSpPr>
            <a:spLocks noGrp="1"/>
          </p:cNvSpPr>
          <p:nvPr>
            <p:ph sz="quarter" idx="13"/>
          </p:nvPr>
        </p:nvSpPr>
        <p:spPr>
          <a:xfrm>
            <a:off x="1509623" y="1302133"/>
            <a:ext cx="9170946" cy="4894194"/>
          </a:xfrm>
        </p:spPr>
        <p:txBody>
          <a:bodyPr>
            <a:normAutofit/>
          </a:bodyPr>
          <a:lstStyle/>
          <a:p>
            <a:r>
              <a:rPr lang="en-US" sz="2800" b="1">
                <a:latin typeface="Museo Slab 500"/>
              </a:rPr>
              <a:t>Collection Resources</a:t>
            </a:r>
          </a:p>
          <a:p>
            <a:r>
              <a:rPr lang="en-US">
                <a:latin typeface="Museo Slab 500"/>
                <a:hlinkClick r:id="rId2"/>
              </a:rPr>
              <a:t>Staff Interchange</a:t>
            </a:r>
            <a:endParaRPr lang="en-US">
              <a:latin typeface="Museo Slab 500"/>
            </a:endParaRPr>
          </a:p>
          <a:p>
            <a:r>
              <a:rPr lang="en-US">
                <a:latin typeface="Museo Slab 500"/>
                <a:hlinkClick r:id="rId3"/>
              </a:rPr>
              <a:t>Staff Profile File Layout</a:t>
            </a:r>
            <a:endParaRPr lang="en-US">
              <a:latin typeface="Museo Slab 500"/>
            </a:endParaRPr>
          </a:p>
          <a:p>
            <a:r>
              <a:rPr lang="en-US">
                <a:latin typeface="Museo Slab 500"/>
                <a:hlinkClick r:id="rId4"/>
              </a:rPr>
              <a:t>Staff Assignment File Layout</a:t>
            </a:r>
            <a:endParaRPr lang="en-US">
              <a:latin typeface="Museo Slab 500"/>
            </a:endParaRPr>
          </a:p>
          <a:p>
            <a:r>
              <a:rPr lang="en-US">
                <a:latin typeface="Museo Slab 500"/>
                <a:hlinkClick r:id="rId5"/>
              </a:rPr>
              <a:t>Human Resources Snapshot</a:t>
            </a:r>
            <a:endParaRPr lang="en-US"/>
          </a:p>
          <a:p>
            <a:r>
              <a:rPr lang="en-US" sz="2800" b="1">
                <a:latin typeface="Museo Slab 500"/>
              </a:rPr>
              <a:t>Questions </a:t>
            </a:r>
          </a:p>
          <a:p>
            <a:r>
              <a:rPr lang="en-US">
                <a:latin typeface="Museo Slab 500"/>
              </a:rPr>
              <a:t>Email: </a:t>
            </a:r>
            <a:r>
              <a:rPr lang="en-US">
                <a:latin typeface="Museo Slab 500"/>
                <a:hlinkClick r:id="rId6"/>
              </a:rPr>
              <a:t>Human Resources</a:t>
            </a:r>
            <a:r>
              <a:rPr lang="en-US">
                <a:latin typeface="Museo Slab 500"/>
              </a:rPr>
              <a:t> </a:t>
            </a:r>
          </a:p>
          <a:p>
            <a:r>
              <a:rPr lang="en-US">
                <a:latin typeface="Museo Slab 500"/>
              </a:rPr>
              <a:t>Dawna </a:t>
            </a:r>
            <a:r>
              <a:rPr lang="en-US" err="1">
                <a:latin typeface="Museo Slab 500"/>
              </a:rPr>
              <a:t>Gudka</a:t>
            </a:r>
            <a:r>
              <a:rPr lang="en-US">
                <a:latin typeface="Museo Slab 500"/>
              </a:rPr>
              <a:t> (303) 598-7901</a:t>
            </a:r>
          </a:p>
          <a:p>
            <a:endParaRPr lang="en-US" sz="2800">
              <a:latin typeface="Museo Slab 500"/>
            </a:endParaRPr>
          </a:p>
        </p:txBody>
      </p:sp>
      <p:sp>
        <p:nvSpPr>
          <p:cNvPr id="3" name="Slide Number Placeholder 2">
            <a:extLst>
              <a:ext uri="{FF2B5EF4-FFF2-40B4-BE49-F238E27FC236}">
                <a16:creationId xmlns:a16="http://schemas.microsoft.com/office/drawing/2014/main" id="{FDD953DA-49DF-744D-0E27-07225EC2A9B5}"/>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3444278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F91B1D-AB65-9F20-F4D7-C1C1D449882D}"/>
              </a:ext>
            </a:extLst>
          </p:cNvPr>
          <p:cNvSpPr>
            <a:spLocks noGrp="1"/>
          </p:cNvSpPr>
          <p:nvPr>
            <p:ph type="ctrTitle"/>
          </p:nvPr>
        </p:nvSpPr>
        <p:spPr/>
        <p:txBody>
          <a:bodyPr/>
          <a:lstStyle/>
          <a:p>
            <a:r>
              <a:rPr lang="en-US">
                <a:latin typeface="Museo Slab 500"/>
              </a:rPr>
              <a:t>Special Education December Count</a:t>
            </a:r>
            <a:endParaRPr lang="en-US"/>
          </a:p>
        </p:txBody>
      </p:sp>
      <p:sp>
        <p:nvSpPr>
          <p:cNvPr id="6" name="Content Placeholder 5">
            <a:extLst>
              <a:ext uri="{FF2B5EF4-FFF2-40B4-BE49-F238E27FC236}">
                <a16:creationId xmlns:a16="http://schemas.microsoft.com/office/drawing/2014/main" id="{6AA14B5A-9915-0F74-E665-6AFD3C10AD67}"/>
              </a:ext>
            </a:extLst>
          </p:cNvPr>
          <p:cNvSpPr>
            <a:spLocks noGrp="1"/>
          </p:cNvSpPr>
          <p:nvPr>
            <p:ph sz="quarter" idx="13"/>
          </p:nvPr>
        </p:nvSpPr>
        <p:spPr/>
        <p:txBody>
          <a:bodyPr vert="horz" lIns="91440" tIns="45720" rIns="91440" bIns="45720" rtlCol="0" anchor="t">
            <a:normAutofit/>
          </a:bodyPr>
          <a:lstStyle/>
          <a:p>
            <a:r>
              <a:rPr lang="en-US">
                <a:latin typeface="Museo Slab 500"/>
              </a:rPr>
              <a:t>Lindsey Heitman</a:t>
            </a:r>
            <a:endParaRPr lang="en-US"/>
          </a:p>
        </p:txBody>
      </p:sp>
      <p:sp>
        <p:nvSpPr>
          <p:cNvPr id="4" name="Slide Number Placeholder 3">
            <a:extLst>
              <a:ext uri="{FF2B5EF4-FFF2-40B4-BE49-F238E27FC236}">
                <a16:creationId xmlns:a16="http://schemas.microsoft.com/office/drawing/2014/main" id="{F47E579A-A122-7AAF-47C3-DD69FF536973}"/>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2556971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53E1-35B7-EF4A-C5F3-56EB84872A1D}"/>
              </a:ext>
            </a:extLst>
          </p:cNvPr>
          <p:cNvSpPr>
            <a:spLocks noGrp="1"/>
          </p:cNvSpPr>
          <p:nvPr>
            <p:ph type="title"/>
          </p:nvPr>
        </p:nvSpPr>
        <p:spPr/>
        <p:txBody>
          <a:bodyPr/>
          <a:lstStyle/>
          <a:p>
            <a:r>
              <a:rPr lang="en-US"/>
              <a:t>Special Education December Count:</a:t>
            </a:r>
            <a:br>
              <a:rPr lang="en-US"/>
            </a:br>
            <a:r>
              <a:rPr lang="en-US"/>
              <a:t>Collection Status </a:t>
            </a:r>
          </a:p>
        </p:txBody>
      </p:sp>
      <p:sp>
        <p:nvSpPr>
          <p:cNvPr id="3" name="Content Placeholder 2">
            <a:extLst>
              <a:ext uri="{FF2B5EF4-FFF2-40B4-BE49-F238E27FC236}">
                <a16:creationId xmlns:a16="http://schemas.microsoft.com/office/drawing/2014/main" id="{474196EB-BEC5-0AD4-844C-A3154CC315EB}"/>
              </a:ext>
            </a:extLst>
          </p:cNvPr>
          <p:cNvSpPr>
            <a:spLocks noGrp="1"/>
          </p:cNvSpPr>
          <p:nvPr>
            <p:ph idx="1"/>
          </p:nvPr>
        </p:nvSpPr>
        <p:spPr>
          <a:xfrm>
            <a:off x="1747072" y="1986280"/>
            <a:ext cx="8840718" cy="3480506"/>
          </a:xfrm>
        </p:spPr>
        <p:txBody>
          <a:bodyPr>
            <a:normAutofit fontScale="25000" lnSpcReduction="20000"/>
          </a:bodyPr>
          <a:lstStyle/>
          <a:p>
            <a:pPr marL="0" indent="0">
              <a:buNone/>
            </a:pPr>
            <a:r>
              <a:rPr lang="en-US" sz="7200" dirty="0">
                <a:highlight>
                  <a:srgbClr val="FFFF00"/>
                </a:highlight>
              </a:rPr>
              <a:t>Next interim deadline is Thursday, January 25</a:t>
            </a:r>
            <a:r>
              <a:rPr lang="en-US" sz="7200" baseline="30000" dirty="0">
                <a:highlight>
                  <a:srgbClr val="FFFF00"/>
                </a:highlight>
              </a:rPr>
              <a:t>th </a:t>
            </a:r>
            <a:r>
              <a:rPr lang="en-US" sz="7200" dirty="0">
                <a:highlight>
                  <a:srgbClr val="FFFF00"/>
                </a:highlight>
              </a:rPr>
              <a:t> </a:t>
            </a:r>
            <a:endParaRPr lang="en-US" sz="7200" dirty="0"/>
          </a:p>
          <a:p>
            <a:pPr lvl="1">
              <a:buFont typeface="Wingdings" panose="05000000000000000000" pitchFamily="2" charset="2"/>
              <a:buChar char="ü"/>
            </a:pPr>
            <a:r>
              <a:rPr lang="en-US" sz="6400" dirty="0"/>
              <a:t>Date to have a complete Special Education December Count Snapshot:</a:t>
            </a:r>
          </a:p>
          <a:p>
            <a:pPr lvl="2">
              <a:buFont typeface="Wingdings" panose="05000000000000000000" pitchFamily="2" charset="2"/>
              <a:buChar char="q"/>
            </a:pPr>
            <a:r>
              <a:rPr lang="en-US" sz="6400" dirty="0"/>
              <a:t>All Child file and Participation file errors (interchange errors) resolved </a:t>
            </a:r>
          </a:p>
          <a:p>
            <a:pPr lvl="2">
              <a:buFont typeface="Wingdings" panose="05000000000000000000" pitchFamily="2" charset="2"/>
              <a:buChar char="q"/>
            </a:pPr>
            <a:r>
              <a:rPr lang="en-US" sz="6400" dirty="0"/>
              <a:t>All Dec Staff Snapshot errors resolved (this requires all Sped staff Interchange errors to be resolved)</a:t>
            </a:r>
          </a:p>
          <a:p>
            <a:pPr lvl="2">
              <a:buFont typeface="Wingdings" panose="05000000000000000000" pitchFamily="2" charset="2"/>
              <a:buChar char="q"/>
            </a:pPr>
            <a:r>
              <a:rPr lang="en-US" sz="6400" dirty="0"/>
              <a:t>All Dec Student Snapshot errors resolved</a:t>
            </a:r>
          </a:p>
          <a:p>
            <a:pPr marL="457200" lvl="1" indent="0">
              <a:buNone/>
            </a:pPr>
            <a:endParaRPr lang="en-US" sz="4000" dirty="0"/>
          </a:p>
          <a:p>
            <a:pPr marL="457200" lvl="1" indent="0">
              <a:buNone/>
            </a:pPr>
            <a:r>
              <a:rPr lang="en-US" sz="6400" dirty="0"/>
              <a:t>Create December Count Snapshots and work with your staff data respondent until all errors are resolved</a:t>
            </a:r>
          </a:p>
          <a:p>
            <a:pPr lvl="1"/>
            <a:r>
              <a:rPr lang="en-US" sz="6400" dirty="0"/>
              <a:t>AU respondent should check both Dec Staff and Dec Student snapshot error reports:</a:t>
            </a:r>
          </a:p>
          <a:p>
            <a:pPr lvl="2"/>
            <a:r>
              <a:rPr lang="en-US" sz="6400" dirty="0"/>
              <a:t>Pipeline Reports/Error Report</a:t>
            </a:r>
          </a:p>
          <a:p>
            <a:pPr lvl="3"/>
            <a:r>
              <a:rPr lang="en-US" sz="6400" dirty="0"/>
              <a:t>Sp. Ed December Count Staff </a:t>
            </a:r>
          </a:p>
          <a:p>
            <a:pPr lvl="3"/>
            <a:r>
              <a:rPr lang="en-US" sz="6400" dirty="0"/>
              <a:t>Sp. Ed December Count Student </a:t>
            </a:r>
          </a:p>
          <a:p>
            <a:pPr lvl="2"/>
            <a:r>
              <a:rPr lang="en-US" sz="6400" dirty="0"/>
              <a:t>OR Cognos Reports/Special Education December folder</a:t>
            </a:r>
          </a:p>
          <a:p>
            <a:pPr lvl="3"/>
            <a:r>
              <a:rPr lang="en-US" sz="6400" dirty="0"/>
              <a:t>Errors: Staff Detail Report of errors to correct</a:t>
            </a:r>
          </a:p>
          <a:p>
            <a:pPr lvl="3"/>
            <a:r>
              <a:rPr lang="en-US" sz="6400" dirty="0"/>
              <a:t>Errors: Student Detail Report of errors to correct</a:t>
            </a:r>
          </a:p>
          <a:p>
            <a:pPr lvl="1"/>
            <a:r>
              <a:rPr lang="en-US" sz="6400" b="1" dirty="0"/>
              <a:t>Staff respondent may access the Special Education December Staff error report under the Staff Profile Cognos folder</a:t>
            </a:r>
          </a:p>
          <a:p>
            <a:pPr lvl="3"/>
            <a:endParaRPr lang="en-US" sz="6400" dirty="0"/>
          </a:p>
          <a:p>
            <a:pPr marL="342900" lvl="1" indent="0">
              <a:buNone/>
            </a:pPr>
            <a:endParaRPr lang="en-US" sz="6400" dirty="0"/>
          </a:p>
          <a:p>
            <a:pPr marL="342900" lvl="1" indent="0">
              <a:buNone/>
            </a:pPr>
            <a:endParaRPr lang="en-US" dirty="0"/>
          </a:p>
        </p:txBody>
      </p:sp>
      <p:sp>
        <p:nvSpPr>
          <p:cNvPr id="4" name="Slide Number Placeholder 3">
            <a:extLst>
              <a:ext uri="{FF2B5EF4-FFF2-40B4-BE49-F238E27FC236}">
                <a16:creationId xmlns:a16="http://schemas.microsoft.com/office/drawing/2014/main" id="{BAA1DD63-0260-DB2D-5C3A-CEC954AF7A67}"/>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5" name="TextBox 4">
            <a:extLst>
              <a:ext uri="{FF2B5EF4-FFF2-40B4-BE49-F238E27FC236}">
                <a16:creationId xmlns:a16="http://schemas.microsoft.com/office/drawing/2014/main" id="{BE54227F-2770-4D60-E258-9ABE2AD633FE}"/>
              </a:ext>
            </a:extLst>
          </p:cNvPr>
          <p:cNvSpPr txBox="1"/>
          <p:nvPr/>
        </p:nvSpPr>
        <p:spPr>
          <a:xfrm>
            <a:off x="1524000" y="6437672"/>
            <a:ext cx="6327059" cy="415498"/>
          </a:xfrm>
          <a:prstGeom prst="rect">
            <a:avLst/>
          </a:prstGeom>
          <a:noFill/>
        </p:spPr>
        <p:txBody>
          <a:bodyPr wrap="square">
            <a:spAutoFit/>
          </a:bodyPr>
          <a:lstStyle/>
          <a:p>
            <a:pPr>
              <a:defRPr/>
            </a:pPr>
            <a:r>
              <a:rPr lang="en-US" sz="1200"/>
              <a:t>Special Education December Count- Lindsey Heitman      </a:t>
            </a:r>
            <a:r>
              <a:rPr lang="en-US" sz="1200">
                <a:hlinkClick r:id="rId2"/>
              </a:rPr>
              <a:t>SpedDecCount@cde.state.co.us</a:t>
            </a:r>
            <a:r>
              <a:rPr lang="en-US" sz="1200"/>
              <a:t> </a:t>
            </a:r>
          </a:p>
          <a:p>
            <a:pPr>
              <a:defRPr/>
            </a:pPr>
            <a:endParaRPr lang="en-US" sz="900">
              <a:solidFill>
                <a:prstClr val="black"/>
              </a:solidFill>
              <a:latin typeface="Calibri" panose="020F0502020204030204"/>
            </a:endParaRPr>
          </a:p>
        </p:txBody>
      </p:sp>
    </p:spTree>
    <p:extLst>
      <p:ext uri="{BB962C8B-B14F-4D97-AF65-F5344CB8AC3E}">
        <p14:creationId xmlns:p14="http://schemas.microsoft.com/office/powerpoint/2010/main" val="3577807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A6E52-8C3A-749D-9849-C163EC1BBAB1}"/>
              </a:ext>
            </a:extLst>
          </p:cNvPr>
          <p:cNvSpPr>
            <a:spLocks noGrp="1"/>
          </p:cNvSpPr>
          <p:nvPr>
            <p:ph type="title"/>
          </p:nvPr>
        </p:nvSpPr>
        <p:spPr>
          <a:xfrm>
            <a:off x="297428" y="-22452"/>
            <a:ext cx="6081865" cy="756418"/>
          </a:xfrm>
        </p:spPr>
        <p:txBody>
          <a:bodyPr>
            <a:normAutofit fontScale="90000"/>
          </a:bodyPr>
          <a:lstStyle/>
          <a:p>
            <a:br>
              <a:rPr lang="en-US"/>
            </a:br>
            <a:r>
              <a:rPr lang="en-US"/>
              <a:t>Special Education December Count:</a:t>
            </a:r>
            <a:br>
              <a:rPr lang="en-US"/>
            </a:br>
            <a:r>
              <a:rPr lang="en-US"/>
              <a:t>Student Data Checks and Warnings</a:t>
            </a:r>
          </a:p>
        </p:txBody>
      </p:sp>
      <p:sp>
        <p:nvSpPr>
          <p:cNvPr id="3" name="Content Placeholder 2">
            <a:extLst>
              <a:ext uri="{FF2B5EF4-FFF2-40B4-BE49-F238E27FC236}">
                <a16:creationId xmlns:a16="http://schemas.microsoft.com/office/drawing/2014/main" id="{3B092265-83D2-9BCC-D670-526C4D43BEAD}"/>
              </a:ext>
            </a:extLst>
          </p:cNvPr>
          <p:cNvSpPr>
            <a:spLocks noGrp="1"/>
          </p:cNvSpPr>
          <p:nvPr>
            <p:ph idx="1"/>
          </p:nvPr>
        </p:nvSpPr>
        <p:spPr/>
        <p:txBody>
          <a:bodyPr>
            <a:normAutofit fontScale="92500" lnSpcReduction="10000"/>
          </a:bodyPr>
          <a:lstStyle/>
          <a:p>
            <a:r>
              <a:rPr lang="en-US" sz="1600" dirty="0">
                <a:highlight>
                  <a:srgbClr val="FFFF00"/>
                </a:highlight>
              </a:rPr>
              <a:t>Facility School Students </a:t>
            </a:r>
            <a:r>
              <a:rPr lang="en-US" sz="1600" dirty="0"/>
              <a:t>– be sure to check for any resident AU students that your district(s) is paying to attend a facility school </a:t>
            </a:r>
          </a:p>
          <a:p>
            <a:pPr lvl="1"/>
            <a:r>
              <a:rPr lang="en-US" sz="1600" dirty="0"/>
              <a:t>Approved Facility School Code list found </a:t>
            </a:r>
            <a:r>
              <a:rPr lang="en-US" sz="1600" dirty="0">
                <a:hlinkClick r:id="rId2"/>
              </a:rPr>
              <a:t>here</a:t>
            </a:r>
            <a:r>
              <a:rPr lang="en-US" sz="1600" dirty="0"/>
              <a:t> and Facility Schools Directory found </a:t>
            </a:r>
            <a:r>
              <a:rPr lang="en-US" sz="1600" dirty="0">
                <a:hlinkClick r:id="rId3"/>
              </a:rPr>
              <a:t>here</a:t>
            </a:r>
            <a:endParaRPr lang="en-US" sz="1600" dirty="0"/>
          </a:p>
          <a:p>
            <a:pPr lvl="1"/>
            <a:endParaRPr lang="en-US" sz="1600" dirty="0"/>
          </a:p>
          <a:p>
            <a:r>
              <a:rPr lang="en-US" sz="1600" dirty="0">
                <a:highlight>
                  <a:srgbClr val="FFFF00"/>
                </a:highlight>
              </a:rPr>
              <a:t>Detention Center Students </a:t>
            </a:r>
            <a:r>
              <a:rPr lang="en-US" sz="1600" dirty="0"/>
              <a:t>– check for these warnings</a:t>
            </a:r>
          </a:p>
          <a:p>
            <a:pPr lvl="1"/>
            <a:r>
              <a:rPr lang="en-US" sz="1600" dirty="0"/>
              <a:t>DC155: There is a Detention Center within the boundaries of your AU and you have not reported any students there. Please check with the Detention Center for a list of DETAINED students and notify the resident AUs that their student was Detained on the count date and that they are reporting the student correctly. </a:t>
            </a:r>
          </a:p>
          <a:p>
            <a:pPr lvl="1"/>
            <a:r>
              <a:rPr lang="en-US" sz="1600" dirty="0"/>
              <a:t>DC156: You have reported the following students at the Detention Center within the boundaries of your AU.  Please notify the resident AUs that their student was Detained on the count date and verify that they are reporting the student correctly.</a:t>
            </a:r>
          </a:p>
          <a:p>
            <a:pPr lvl="2"/>
            <a:r>
              <a:rPr lang="en-US" sz="1600" dirty="0"/>
              <a:t>Reference ‘</a:t>
            </a:r>
            <a:r>
              <a:rPr lang="en-US" sz="1600" b="1" dirty="0"/>
              <a:t>Detention Center Students: December Count Guidance</a:t>
            </a:r>
            <a:r>
              <a:rPr lang="en-US" sz="1600" dirty="0"/>
              <a:t>’ document from </a:t>
            </a:r>
            <a:r>
              <a:rPr lang="en-US" sz="1600" dirty="0">
                <a:hlinkClick r:id="rId4"/>
              </a:rPr>
              <a:t>December Count Snapshot webpage </a:t>
            </a:r>
            <a:r>
              <a:rPr lang="en-US" sz="1600" dirty="0"/>
              <a:t>under Additional Links for help with which AU claims funding for these students</a:t>
            </a:r>
          </a:p>
          <a:p>
            <a:r>
              <a:rPr lang="en-US" sz="1600" dirty="0">
                <a:highlight>
                  <a:srgbClr val="FFFF00"/>
                </a:highlight>
              </a:rPr>
              <a:t>Duplicate Students </a:t>
            </a:r>
            <a:r>
              <a:rPr lang="en-US" sz="1600" dirty="0"/>
              <a:t>– check for these warnings</a:t>
            </a:r>
          </a:p>
          <a:p>
            <a:pPr lvl="1"/>
            <a:r>
              <a:rPr lang="en-US" sz="1600" dirty="0"/>
              <a:t>DC154: Another AU is also claiming a Funding Status of 50 for this student. Please verify attendance and enrollment records for December 1st. If your record is correct you may leave it the same.</a:t>
            </a:r>
          </a:p>
          <a:p>
            <a:pPr lvl="1"/>
            <a:r>
              <a:rPr lang="en-US" sz="1600" dirty="0"/>
              <a:t>DC214: Another AU is reporting that this student is attending in their AU. Please verify attendance and enrollment records for December 1st. If your record is correct you may leave it the same and ignore this warning.</a:t>
            </a:r>
          </a:p>
          <a:p>
            <a:pPr lvl="2"/>
            <a:r>
              <a:rPr lang="en-US" sz="1600" dirty="0"/>
              <a:t>The other reporting AU is now included in the far right column of the error report</a:t>
            </a:r>
          </a:p>
          <a:p>
            <a:pPr lvl="2"/>
            <a:r>
              <a:rPr lang="en-US" sz="1600" dirty="0"/>
              <a:t>Reference ‘</a:t>
            </a:r>
            <a:r>
              <a:rPr lang="en-US" sz="1600" b="1" dirty="0"/>
              <a:t>Pupils Attendance Information Codes</a:t>
            </a:r>
            <a:r>
              <a:rPr lang="en-US" sz="1600" dirty="0"/>
              <a:t>’ document from </a:t>
            </a:r>
            <a:r>
              <a:rPr lang="en-US" sz="1600" dirty="0">
                <a:hlinkClick r:id="rId4"/>
              </a:rPr>
              <a:t>December Count Snapshot webpage </a:t>
            </a:r>
            <a:r>
              <a:rPr lang="en-US" sz="1600" dirty="0"/>
              <a:t>under Additional Links for help with PAI and Funding Status Codes. </a:t>
            </a:r>
          </a:p>
          <a:p>
            <a:pPr lvl="2"/>
            <a:endParaRPr lang="en-US" sz="1200" dirty="0"/>
          </a:p>
        </p:txBody>
      </p:sp>
      <p:sp>
        <p:nvSpPr>
          <p:cNvPr id="4" name="Slide Number Placeholder 3">
            <a:extLst>
              <a:ext uri="{FF2B5EF4-FFF2-40B4-BE49-F238E27FC236}">
                <a16:creationId xmlns:a16="http://schemas.microsoft.com/office/drawing/2014/main" id="{A52152CB-4833-C21E-18BF-163B4A9AB2F1}"/>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5" name="TextBox 4">
            <a:extLst>
              <a:ext uri="{FF2B5EF4-FFF2-40B4-BE49-F238E27FC236}">
                <a16:creationId xmlns:a16="http://schemas.microsoft.com/office/drawing/2014/main" id="{E72B84CE-63F7-70B8-04AC-DD4D5FB2ED70}"/>
              </a:ext>
            </a:extLst>
          </p:cNvPr>
          <p:cNvSpPr txBox="1"/>
          <p:nvPr/>
        </p:nvSpPr>
        <p:spPr>
          <a:xfrm>
            <a:off x="1524000" y="6437672"/>
            <a:ext cx="6327059" cy="415498"/>
          </a:xfrm>
          <a:prstGeom prst="rect">
            <a:avLst/>
          </a:prstGeom>
          <a:noFill/>
        </p:spPr>
        <p:txBody>
          <a:bodyPr wrap="square">
            <a:spAutoFit/>
          </a:bodyPr>
          <a:lstStyle/>
          <a:p>
            <a:pPr>
              <a:defRPr/>
            </a:pPr>
            <a:r>
              <a:rPr lang="en-US" sz="1200"/>
              <a:t>Special Education December Count- Lindsey Heitman      </a:t>
            </a:r>
            <a:r>
              <a:rPr lang="en-US" sz="1200">
                <a:hlinkClick r:id="rId5"/>
              </a:rPr>
              <a:t>SpedDecCount@cde.state.co.us</a:t>
            </a:r>
            <a:r>
              <a:rPr lang="en-US" sz="1200"/>
              <a:t> </a:t>
            </a:r>
          </a:p>
          <a:p>
            <a:pPr>
              <a:defRPr/>
            </a:pPr>
            <a:endParaRPr lang="en-US" sz="900">
              <a:solidFill>
                <a:prstClr val="black"/>
              </a:solidFill>
              <a:latin typeface="Calibri" panose="020F0502020204030204"/>
            </a:endParaRPr>
          </a:p>
        </p:txBody>
      </p:sp>
    </p:spTree>
    <p:extLst>
      <p:ext uri="{BB962C8B-B14F-4D97-AF65-F5344CB8AC3E}">
        <p14:creationId xmlns:p14="http://schemas.microsoft.com/office/powerpoint/2010/main" val="3707363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E24E-9A43-3025-2CEF-C18849490644}"/>
              </a:ext>
            </a:extLst>
          </p:cNvPr>
          <p:cNvSpPr>
            <a:spLocks noGrp="1"/>
          </p:cNvSpPr>
          <p:nvPr>
            <p:ph type="title"/>
          </p:nvPr>
        </p:nvSpPr>
        <p:spPr>
          <a:xfrm>
            <a:off x="245024" y="159442"/>
            <a:ext cx="4798752" cy="900050"/>
          </a:xfrm>
        </p:spPr>
        <p:txBody>
          <a:bodyPr>
            <a:normAutofit fontScale="90000"/>
          </a:bodyPr>
          <a:lstStyle/>
          <a:p>
            <a:r>
              <a:rPr lang="en-US" sz="2800" dirty="0"/>
              <a:t>Special Education December Count:</a:t>
            </a:r>
            <a:br>
              <a:rPr lang="en-US" sz="2800" dirty="0"/>
            </a:br>
            <a:r>
              <a:rPr lang="en-US" sz="2800" dirty="0"/>
              <a:t>Unresolved SAM Warnings </a:t>
            </a:r>
          </a:p>
        </p:txBody>
      </p:sp>
      <p:graphicFrame>
        <p:nvGraphicFramePr>
          <p:cNvPr id="6" name="Content Placeholder 2" descr="description of SAM process">
            <a:extLst>
              <a:ext uri="{FF2B5EF4-FFF2-40B4-BE49-F238E27FC236}">
                <a16:creationId xmlns:a16="http://schemas.microsoft.com/office/drawing/2014/main" id="{789C6525-F934-376A-5762-1E668392B6B9}"/>
              </a:ext>
            </a:extLst>
          </p:cNvPr>
          <p:cNvGraphicFramePr>
            <a:graphicFrameLocks noGrp="1"/>
          </p:cNvGraphicFramePr>
          <p:nvPr>
            <p:ph idx="1"/>
            <p:extLst>
              <p:ext uri="{D42A27DB-BD31-4B8C-83A1-F6EECF244321}">
                <p14:modId xmlns:p14="http://schemas.microsoft.com/office/powerpoint/2010/main" val="463771025"/>
              </p:ext>
            </p:extLst>
          </p:nvPr>
        </p:nvGraphicFramePr>
        <p:xfrm>
          <a:off x="2253916" y="2269958"/>
          <a:ext cx="7685921" cy="3778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F564335-9B20-50CC-B119-2263DCC960D2}"/>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3" name="TextBox 2">
            <a:extLst>
              <a:ext uri="{FF2B5EF4-FFF2-40B4-BE49-F238E27FC236}">
                <a16:creationId xmlns:a16="http://schemas.microsoft.com/office/drawing/2014/main" id="{5E211588-AA12-EF95-5C99-73DF0386E7EB}"/>
              </a:ext>
            </a:extLst>
          </p:cNvPr>
          <p:cNvSpPr txBox="1"/>
          <p:nvPr/>
        </p:nvSpPr>
        <p:spPr>
          <a:xfrm>
            <a:off x="2149643" y="1548063"/>
            <a:ext cx="7411453" cy="369332"/>
          </a:xfrm>
          <a:prstGeom prst="rect">
            <a:avLst/>
          </a:prstGeom>
          <a:noFill/>
        </p:spPr>
        <p:txBody>
          <a:bodyPr wrap="square" rtlCol="0">
            <a:spAutoFit/>
          </a:bodyPr>
          <a:lstStyle/>
          <a:p>
            <a:r>
              <a:rPr lang="en-US"/>
              <a:t>December Staff Snapshot Warnings DC208, DC209, DC210, DC211</a:t>
            </a:r>
          </a:p>
        </p:txBody>
      </p:sp>
      <p:sp>
        <p:nvSpPr>
          <p:cNvPr id="5" name="TextBox 4">
            <a:extLst>
              <a:ext uri="{FF2B5EF4-FFF2-40B4-BE49-F238E27FC236}">
                <a16:creationId xmlns:a16="http://schemas.microsoft.com/office/drawing/2014/main" id="{BC82C114-D0B4-54AA-B55F-93EE8AC18C08}"/>
              </a:ext>
            </a:extLst>
          </p:cNvPr>
          <p:cNvSpPr txBox="1"/>
          <p:nvPr/>
        </p:nvSpPr>
        <p:spPr>
          <a:xfrm>
            <a:off x="1524000" y="6437672"/>
            <a:ext cx="6327059" cy="415498"/>
          </a:xfrm>
          <a:prstGeom prst="rect">
            <a:avLst/>
          </a:prstGeom>
          <a:noFill/>
        </p:spPr>
        <p:txBody>
          <a:bodyPr wrap="square">
            <a:spAutoFit/>
          </a:bodyPr>
          <a:lstStyle/>
          <a:p>
            <a:pPr>
              <a:defRPr/>
            </a:pPr>
            <a:r>
              <a:rPr lang="en-US" sz="1200"/>
              <a:t>Special Education December Count- Lindsey Heitman      </a:t>
            </a:r>
            <a:r>
              <a:rPr lang="en-US" sz="1200">
                <a:hlinkClick r:id="rId7"/>
              </a:rPr>
              <a:t>SpedDecCount@cde.state.co.us</a:t>
            </a:r>
            <a:r>
              <a:rPr lang="en-US" sz="1200"/>
              <a:t> </a:t>
            </a:r>
          </a:p>
          <a:p>
            <a:pPr>
              <a:defRPr/>
            </a:pPr>
            <a:endParaRPr lang="en-US" sz="900">
              <a:solidFill>
                <a:prstClr val="black"/>
              </a:solidFill>
              <a:latin typeface="Calibri" panose="020F0502020204030204"/>
            </a:endParaRPr>
          </a:p>
        </p:txBody>
      </p:sp>
    </p:spTree>
    <p:extLst>
      <p:ext uri="{BB962C8B-B14F-4D97-AF65-F5344CB8AC3E}">
        <p14:creationId xmlns:p14="http://schemas.microsoft.com/office/powerpoint/2010/main" val="3205005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4685" y="1599261"/>
            <a:ext cx="8381261" cy="3729713"/>
          </a:xfrm>
        </p:spPr>
        <p:txBody>
          <a:bodyPr>
            <a:normAutofit/>
          </a:bodyPr>
          <a:lstStyle/>
          <a:p>
            <a:pPr marL="0" indent="0">
              <a:spcBef>
                <a:spcPts val="0"/>
              </a:spcBef>
              <a:buNone/>
            </a:pPr>
            <a:endParaRPr lang="en-US" sz="1900"/>
          </a:p>
          <a:p>
            <a:pPr marL="0" indent="0">
              <a:spcBef>
                <a:spcPts val="0"/>
              </a:spcBef>
              <a:buNone/>
            </a:pPr>
            <a:r>
              <a:rPr lang="en-US" sz="1900"/>
              <a:t>Unresolved staff issues who display in the SAM:  1.5 Non-Qualified Personnel Status Report will generate, post December Count collection, a Personnel Status Report Tracker identifying the staff and non-compliant issue.  </a:t>
            </a:r>
          </a:p>
          <a:p>
            <a:pPr marL="0" indent="0">
              <a:spcBef>
                <a:spcPts val="0"/>
              </a:spcBef>
              <a:buNone/>
            </a:pPr>
            <a:endParaRPr lang="en-US" sz="1900"/>
          </a:p>
          <a:p>
            <a:pPr marL="0" indent="0">
              <a:spcBef>
                <a:spcPts val="0"/>
              </a:spcBef>
              <a:buNone/>
            </a:pPr>
            <a:r>
              <a:rPr lang="en-US" sz="1900"/>
              <a:t>The Tracker is an accountability process between CDE and the AU documenting how the non-compliant issue is either resolved, or how it will be resolved.</a:t>
            </a:r>
          </a:p>
          <a:p>
            <a:pPr marL="0" indent="0">
              <a:spcBef>
                <a:spcPts val="0"/>
              </a:spcBef>
              <a:buNone/>
            </a:pPr>
            <a:endParaRPr lang="en-US" sz="1900"/>
          </a:p>
          <a:p>
            <a:pPr marL="0" indent="0">
              <a:spcBef>
                <a:spcPts val="0"/>
              </a:spcBef>
              <a:buNone/>
            </a:pPr>
            <a:r>
              <a:rPr lang="en-US" sz="1900"/>
              <a:t>The Tracker is signed, submitted, and uploaded in the Compliance Tab in the Data Management System (DMS).</a:t>
            </a:r>
          </a:p>
          <a:p>
            <a:pPr marL="0" indent="0">
              <a:spcBef>
                <a:spcPts val="0"/>
              </a:spcBef>
              <a:buNone/>
            </a:pPr>
            <a:endParaRPr lang="en-US" sz="1900"/>
          </a:p>
          <a:p>
            <a:pPr marL="0" indent="0">
              <a:spcBef>
                <a:spcPts val="0"/>
              </a:spcBef>
              <a:buNone/>
            </a:pPr>
            <a:r>
              <a:rPr lang="en-US" sz="1900"/>
              <a:t>If clarification is needed, Special Education Directors will be contacted by the ESSU’s General Supervision and Monitoring team.</a:t>
            </a:r>
          </a:p>
          <a:p>
            <a:pPr marL="0" indent="0">
              <a:spcBef>
                <a:spcPts val="0"/>
              </a:spcBef>
              <a:buNone/>
            </a:pPr>
            <a:endParaRPr lang="en-US" sz="2000"/>
          </a:p>
          <a:p>
            <a:pPr marL="45720" indent="0">
              <a:buNone/>
            </a:pPr>
            <a:endParaRPr lang="en-US" sz="1800"/>
          </a:p>
          <a:p>
            <a:pPr marL="45720" indent="0">
              <a:buNone/>
            </a:pPr>
            <a:endParaRPr lang="en-US" b="0"/>
          </a:p>
        </p:txBody>
      </p:sp>
      <p:sp>
        <p:nvSpPr>
          <p:cNvPr id="3" name="Title 2"/>
          <p:cNvSpPr>
            <a:spLocks noGrp="1"/>
          </p:cNvSpPr>
          <p:nvPr>
            <p:ph type="title"/>
          </p:nvPr>
        </p:nvSpPr>
        <p:spPr>
          <a:xfrm>
            <a:off x="306154" y="190498"/>
            <a:ext cx="7406891" cy="756139"/>
          </a:xfrm>
        </p:spPr>
        <p:txBody>
          <a:bodyPr>
            <a:normAutofit fontScale="90000"/>
          </a:bodyPr>
          <a:lstStyle/>
          <a:p>
            <a:r>
              <a:rPr lang="en-US" sz="2500"/>
              <a:t>Special Education December Count:</a:t>
            </a:r>
            <a:br>
              <a:rPr lang="en-US" sz="2500"/>
            </a:br>
            <a:r>
              <a:rPr lang="en-US" sz="2500"/>
              <a:t>Post Collection</a:t>
            </a:r>
            <a:br>
              <a:rPr lang="en-US" sz="2500"/>
            </a:br>
            <a:r>
              <a:rPr lang="en-US" sz="2500"/>
              <a:t>Personnel Status Report Tracker</a:t>
            </a:r>
          </a:p>
        </p:txBody>
      </p:sp>
      <p:sp>
        <p:nvSpPr>
          <p:cNvPr id="4" name="Footer Placeholder 3"/>
          <p:cNvSpPr>
            <a:spLocks noGrp="1"/>
          </p:cNvSpPr>
          <p:nvPr>
            <p:ph type="ftr" sz="quarter" idx="3"/>
          </p:nvPr>
        </p:nvSpPr>
        <p:spPr>
          <a:xfrm>
            <a:off x="76200" y="6462858"/>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26</a:t>
            </a:fld>
            <a:endParaRPr lang="en-US"/>
          </a:p>
        </p:txBody>
      </p:sp>
      <p:sp>
        <p:nvSpPr>
          <p:cNvPr id="5" name="TextBox 4">
            <a:extLst>
              <a:ext uri="{FF2B5EF4-FFF2-40B4-BE49-F238E27FC236}">
                <a16:creationId xmlns:a16="http://schemas.microsoft.com/office/drawing/2014/main" id="{451F7B5F-C79F-58BE-9BB8-1C9702815DB9}"/>
              </a:ext>
            </a:extLst>
          </p:cNvPr>
          <p:cNvSpPr txBox="1"/>
          <p:nvPr/>
        </p:nvSpPr>
        <p:spPr>
          <a:xfrm>
            <a:off x="1524000" y="6437672"/>
            <a:ext cx="6327059" cy="415498"/>
          </a:xfrm>
          <a:prstGeom prst="rect">
            <a:avLst/>
          </a:prstGeom>
          <a:noFill/>
        </p:spPr>
        <p:txBody>
          <a:bodyPr wrap="square">
            <a:spAutoFit/>
          </a:bodyPr>
          <a:lstStyle/>
          <a:p>
            <a:pPr>
              <a:defRPr/>
            </a:pPr>
            <a:r>
              <a:rPr lang="en-US" sz="1200"/>
              <a:t>Special Education December Count- Lindsey Heitman      </a:t>
            </a:r>
            <a:r>
              <a:rPr lang="en-US" sz="1200">
                <a:hlinkClick r:id="rId2"/>
              </a:rPr>
              <a:t>SpedDecCount@cde.state.co.us</a:t>
            </a:r>
            <a:r>
              <a:rPr lang="en-US" sz="1200"/>
              <a:t> </a:t>
            </a:r>
          </a:p>
          <a:p>
            <a:pPr>
              <a:defRPr/>
            </a:pPr>
            <a:endParaRPr lang="en-US" sz="900">
              <a:solidFill>
                <a:prstClr val="black"/>
              </a:solidFill>
              <a:latin typeface="Calibri" panose="020F0502020204030204"/>
            </a:endParaRPr>
          </a:p>
        </p:txBody>
      </p:sp>
    </p:spTree>
    <p:extLst>
      <p:ext uri="{BB962C8B-B14F-4D97-AF65-F5344CB8AC3E}">
        <p14:creationId xmlns:p14="http://schemas.microsoft.com/office/powerpoint/2010/main" val="2989081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5B01E7-3FE8-4627-4BA9-6EC660DC502A}"/>
              </a:ext>
            </a:extLst>
          </p:cNvPr>
          <p:cNvSpPr>
            <a:spLocks noGrp="1"/>
          </p:cNvSpPr>
          <p:nvPr>
            <p:ph type="title"/>
          </p:nvPr>
        </p:nvSpPr>
        <p:spPr>
          <a:xfrm>
            <a:off x="155447" y="237745"/>
            <a:ext cx="6380819" cy="1197864"/>
          </a:xfrm>
        </p:spPr>
        <p:txBody>
          <a:bodyPr/>
          <a:lstStyle/>
          <a:p>
            <a:r>
              <a:rPr lang="en-US"/>
              <a:t>Questions &amp; Resources:</a:t>
            </a:r>
            <a:br>
              <a:rPr lang="en-US"/>
            </a:br>
            <a:r>
              <a:rPr lang="en-US"/>
              <a:t>Special Education December Count</a:t>
            </a:r>
          </a:p>
        </p:txBody>
      </p:sp>
      <p:sp>
        <p:nvSpPr>
          <p:cNvPr id="3" name="Content Placeholder 2">
            <a:extLst>
              <a:ext uri="{FF2B5EF4-FFF2-40B4-BE49-F238E27FC236}">
                <a16:creationId xmlns:a16="http://schemas.microsoft.com/office/drawing/2014/main" id="{BD733E22-1F82-7B3B-A6D3-6CC1761B825B}"/>
              </a:ext>
            </a:extLst>
          </p:cNvPr>
          <p:cNvSpPr>
            <a:spLocks noGrp="1"/>
          </p:cNvSpPr>
          <p:nvPr>
            <p:ph sz="quarter" idx="13"/>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Lindsey Heitman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hlinkClick r:id="rId2"/>
              </a:rPr>
              <a:t>SpedDecCount@cde.state.co.us</a:t>
            </a:r>
            <a:r>
              <a:rPr lang="en-US"/>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(303) 866 - 5759</a:t>
            </a: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hlinkClick r:id="rId3"/>
              </a:rPr>
              <a:t>Special Education IEP Interchange</a:t>
            </a:r>
            <a:r>
              <a:rPr kumimoji="0" lang="en-US" sz="2400" b="0" i="0" u="none" strike="noStrike" kern="1200" cap="none" spc="0" normalizeH="0" baseline="0" noProof="0">
                <a:ln>
                  <a:noFill/>
                </a:ln>
                <a:solidFill>
                  <a:schemeClr val="tx1"/>
                </a:solidFill>
                <a:effectLst/>
                <a:uLnTx/>
                <a:uFillTx/>
                <a:hlinkClick r:id="rId3"/>
              </a:rPr>
              <a:t> Webpage</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hlinkClick r:id="rId4"/>
              </a:rPr>
              <a:t>S</a:t>
            </a:r>
            <a:r>
              <a:rPr lang="en-US">
                <a:hlinkClick r:id="rId4"/>
              </a:rPr>
              <a:t>pecial Education December Count Snapshot</a:t>
            </a:r>
            <a:r>
              <a:rPr kumimoji="0" lang="en-US" sz="2400" b="0" i="0" u="none" strike="noStrike" kern="1200" cap="none" spc="0" normalizeH="0" baseline="0" noProof="0">
                <a:ln>
                  <a:noFill/>
                </a:ln>
                <a:solidFill>
                  <a:schemeClr val="tx1"/>
                </a:solidFill>
                <a:effectLst/>
                <a:uLnTx/>
                <a:uFillTx/>
                <a:hlinkClick r:id="rId4"/>
              </a:rPr>
              <a:t> Webpage</a:t>
            </a:r>
            <a:endParaRPr lang="en-US"/>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2554518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EFDF-5AD0-91E6-1E1F-7355DA75791E}"/>
              </a:ext>
            </a:extLst>
          </p:cNvPr>
          <p:cNvSpPr>
            <a:spLocks noGrp="1"/>
          </p:cNvSpPr>
          <p:nvPr>
            <p:ph type="ctrTitle"/>
          </p:nvPr>
        </p:nvSpPr>
        <p:spPr/>
        <p:txBody>
          <a:bodyPr/>
          <a:lstStyle/>
          <a:p>
            <a:r>
              <a:rPr lang="en-US"/>
              <a:t>2023-2024 Student Interchange</a:t>
            </a:r>
          </a:p>
        </p:txBody>
      </p:sp>
      <p:sp>
        <p:nvSpPr>
          <p:cNvPr id="3" name="Content Placeholder 2">
            <a:extLst>
              <a:ext uri="{FF2B5EF4-FFF2-40B4-BE49-F238E27FC236}">
                <a16:creationId xmlns:a16="http://schemas.microsoft.com/office/drawing/2014/main" id="{8589E133-7A84-B3AF-05C4-CC882F20625A}"/>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AA4B545F-6F52-C94F-46A5-35BBD845F9BB}"/>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7333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ACEFBB-4301-76E4-5211-B9B883BB1295}"/>
              </a:ext>
            </a:extLst>
          </p:cNvPr>
          <p:cNvSpPr>
            <a:spLocks noGrp="1"/>
          </p:cNvSpPr>
          <p:nvPr>
            <p:ph type="title"/>
          </p:nvPr>
        </p:nvSpPr>
        <p:spPr/>
        <p:txBody>
          <a:bodyPr/>
          <a:lstStyle/>
          <a:p>
            <a:r>
              <a:rPr lang="en-US"/>
              <a:t>Spring 2023-2024 Reminders</a:t>
            </a:r>
          </a:p>
        </p:txBody>
      </p:sp>
      <p:sp>
        <p:nvSpPr>
          <p:cNvPr id="6" name="Content Placeholder 5">
            <a:extLst>
              <a:ext uri="{FF2B5EF4-FFF2-40B4-BE49-F238E27FC236}">
                <a16:creationId xmlns:a16="http://schemas.microsoft.com/office/drawing/2014/main" id="{778960E8-EC14-BF8B-D5BF-BF532C3B16FB}"/>
              </a:ext>
            </a:extLst>
          </p:cNvPr>
          <p:cNvSpPr>
            <a:spLocks noGrp="1"/>
          </p:cNvSpPr>
          <p:nvPr>
            <p:ph sz="half" idx="1"/>
          </p:nvPr>
        </p:nvSpPr>
        <p:spPr/>
        <p:txBody>
          <a:bodyPr>
            <a:normAutofit lnSpcReduction="10000"/>
          </a:bodyPr>
          <a:lstStyle/>
          <a:p>
            <a:r>
              <a:rPr lang="en-US"/>
              <a:t>Student Interchange questions &amp; exception requests should be directed to </a:t>
            </a:r>
            <a:r>
              <a:rPr lang="en-US">
                <a:hlinkClick r:id="rId2"/>
              </a:rPr>
              <a:t>StudentEndOfYear@cde.state.co.us</a:t>
            </a:r>
            <a:r>
              <a:rPr lang="en-US"/>
              <a:t> January 2024 through December 2024 </a:t>
            </a:r>
          </a:p>
          <a:p>
            <a:pPr lvl="1"/>
            <a:r>
              <a:rPr lang="en-US"/>
              <a:t>Use the exception request template posted on the Student Interchange website</a:t>
            </a:r>
          </a:p>
          <a:p>
            <a:pPr lvl="1"/>
            <a:r>
              <a:rPr lang="en-US"/>
              <a:t>Mid-Year English Learner Changes may require additional documentation</a:t>
            </a:r>
          </a:p>
          <a:p>
            <a:pPr lvl="2"/>
            <a:r>
              <a:rPr lang="en-US"/>
              <a:t>EL coding changing after October count in the same district &amp; school year with an EL history &gt; 2 years</a:t>
            </a:r>
          </a:p>
          <a:p>
            <a:r>
              <a:rPr lang="en-US">
                <a:hlinkClick r:id="rId3"/>
              </a:rPr>
              <a:t>See the Student Interchange site for my helpful resources</a:t>
            </a:r>
            <a:endParaRPr lang="en-US"/>
          </a:p>
          <a:p>
            <a:endParaRPr lang="en-US"/>
          </a:p>
        </p:txBody>
      </p:sp>
      <p:pic>
        <p:nvPicPr>
          <p:cNvPr id="14" name="Content Placeholder 13" descr="Templates and Short Bytes sections of the Student interchange website highlighting English Learner exception documentation/resources and Entry/Exit coding resources.">
            <a:extLst>
              <a:ext uri="{FF2B5EF4-FFF2-40B4-BE49-F238E27FC236}">
                <a16:creationId xmlns:a16="http://schemas.microsoft.com/office/drawing/2014/main" id="{0B029B67-398E-71FD-8335-C3E59205BF15}"/>
              </a:ext>
            </a:extLst>
          </p:cNvPr>
          <p:cNvPicPr>
            <a:picLocks noGrp="1" noChangeAspect="1"/>
          </p:cNvPicPr>
          <p:nvPr>
            <p:ph sz="half" idx="2"/>
          </p:nvPr>
        </p:nvPicPr>
        <p:blipFill>
          <a:blip r:embed="rId4"/>
          <a:stretch>
            <a:fillRect/>
          </a:stretch>
        </p:blipFill>
        <p:spPr>
          <a:xfrm>
            <a:off x="6772032" y="1554163"/>
            <a:ext cx="3981935" cy="4351337"/>
          </a:xfrm>
        </p:spPr>
      </p:pic>
      <p:sp>
        <p:nvSpPr>
          <p:cNvPr id="4" name="Slide Number Placeholder 3">
            <a:extLst>
              <a:ext uri="{FF2B5EF4-FFF2-40B4-BE49-F238E27FC236}">
                <a16:creationId xmlns:a16="http://schemas.microsoft.com/office/drawing/2014/main" id="{6CC4B777-4E1F-E91F-C92C-BE5F324083EC}"/>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10" name="Content Placeholder 7">
            <a:extLst>
              <a:ext uri="{FF2B5EF4-FFF2-40B4-BE49-F238E27FC236}">
                <a16:creationId xmlns:a16="http://schemas.microsoft.com/office/drawing/2014/main" id="{344AA5F6-D730-9836-4E82-8E057DC5DE09}"/>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
        <p:nvSpPr>
          <p:cNvPr id="12" name="Content Placeholder 11">
            <a:extLst>
              <a:ext uri="{FF2B5EF4-FFF2-40B4-BE49-F238E27FC236}">
                <a16:creationId xmlns:a16="http://schemas.microsoft.com/office/drawing/2014/main" id="{76E1CE95-A893-60F3-BA55-C800DCF0D3B8}"/>
              </a:ext>
            </a:extLst>
          </p:cNvPr>
          <p:cNvSpPr>
            <a:spLocks noGrp="1"/>
          </p:cNvSpPr>
          <p:nvPr>
            <p:ph sz="quarter" idx="13"/>
          </p:nvPr>
        </p:nvSpPr>
        <p:spPr/>
        <p:txBody>
          <a:bodyPr/>
          <a:lstStyle/>
          <a:p>
            <a:r>
              <a:rPr lang="en-US"/>
              <a:t>Student Interchange – Reagan Ward</a:t>
            </a:r>
          </a:p>
        </p:txBody>
      </p:sp>
    </p:spTree>
    <p:extLst>
      <p:ext uri="{BB962C8B-B14F-4D97-AF65-F5344CB8AC3E}">
        <p14:creationId xmlns:p14="http://schemas.microsoft.com/office/powerpoint/2010/main" val="424177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0F36-0F9B-8439-D078-ED4178BEC242}"/>
              </a:ext>
            </a:extLst>
          </p:cNvPr>
          <p:cNvSpPr>
            <a:spLocks noGrp="1"/>
          </p:cNvSpPr>
          <p:nvPr>
            <p:ph type="title"/>
          </p:nvPr>
        </p:nvSpPr>
        <p:spPr>
          <a:xfrm>
            <a:off x="1066801" y="204788"/>
            <a:ext cx="7442200" cy="898525"/>
          </a:xfrm>
        </p:spPr>
        <p:txBody>
          <a:bodyPr/>
          <a:lstStyle/>
          <a:p>
            <a:r>
              <a:rPr lang="en-US"/>
              <a:t>Collection Email Addresses</a:t>
            </a:r>
          </a:p>
        </p:txBody>
      </p:sp>
      <p:sp>
        <p:nvSpPr>
          <p:cNvPr id="9" name="Content Placeholder 8">
            <a:extLst>
              <a:ext uri="{FF2B5EF4-FFF2-40B4-BE49-F238E27FC236}">
                <a16:creationId xmlns:a16="http://schemas.microsoft.com/office/drawing/2014/main" id="{8A1DE3C4-4F9D-B1F1-CB23-BCFFA94F7DA9}"/>
              </a:ext>
            </a:extLst>
          </p:cNvPr>
          <p:cNvSpPr>
            <a:spLocks noGrp="1"/>
          </p:cNvSpPr>
          <p:nvPr>
            <p:ph sz="half" idx="1"/>
          </p:nvPr>
        </p:nvSpPr>
        <p:spPr>
          <a:xfrm>
            <a:off x="838200" y="1554163"/>
            <a:ext cx="4667250" cy="4351337"/>
          </a:xfrm>
        </p:spPr>
        <p:txBody>
          <a:bodyPr>
            <a:normAutofit/>
          </a:bodyPr>
          <a:lstStyle/>
          <a:p>
            <a:r>
              <a:rPr lang="en-US"/>
              <a:t>Additional support has been added to help manage emails for the CDE Team</a:t>
            </a:r>
          </a:p>
          <a:p>
            <a:r>
              <a:rPr lang="en-US"/>
              <a:t>Some emails may be signed as "Technical Help Support"</a:t>
            </a:r>
          </a:p>
          <a:p>
            <a:r>
              <a:rPr lang="en-US"/>
              <a:t>The data collection leads you know, and trust are:</a:t>
            </a:r>
          </a:p>
          <a:p>
            <a:pPr lvl="1">
              <a:buFont typeface="Wingdings" panose="05000000000000000000" pitchFamily="2" charset="2"/>
              <a:buChar char="ü"/>
            </a:pPr>
            <a:r>
              <a:rPr lang="en-US"/>
              <a:t>Still responding and signing their names as needed</a:t>
            </a:r>
          </a:p>
          <a:p>
            <a:pPr lvl="1">
              <a:buFont typeface="Wingdings" panose="05000000000000000000" pitchFamily="2" charset="2"/>
              <a:buChar char="ü"/>
            </a:pPr>
            <a:r>
              <a:rPr lang="en-US"/>
              <a:t>Training &amp; assisting the Technical Help Support staff</a:t>
            </a:r>
          </a:p>
          <a:p>
            <a:endParaRPr lang="en-US"/>
          </a:p>
        </p:txBody>
      </p:sp>
      <p:graphicFrame>
        <p:nvGraphicFramePr>
          <p:cNvPr id="10" name="Content Placeholder 7">
            <a:extLst>
              <a:ext uri="{FF2B5EF4-FFF2-40B4-BE49-F238E27FC236}">
                <a16:creationId xmlns:a16="http://schemas.microsoft.com/office/drawing/2014/main" id="{7C2B99CE-16CE-8367-EC56-BD396E479302}"/>
              </a:ext>
            </a:extLst>
          </p:cNvPr>
          <p:cNvGraphicFramePr>
            <a:graphicFrameLocks noGrp="1"/>
          </p:cNvGraphicFramePr>
          <p:nvPr>
            <p:ph sz="half" idx="2"/>
            <p:extLst>
              <p:ext uri="{D42A27DB-BD31-4B8C-83A1-F6EECF244321}">
                <p14:modId xmlns:p14="http://schemas.microsoft.com/office/powerpoint/2010/main" val="2764492289"/>
              </p:ext>
            </p:extLst>
          </p:nvPr>
        </p:nvGraphicFramePr>
        <p:xfrm>
          <a:off x="5658775" y="1651796"/>
          <a:ext cx="6161750" cy="3718560"/>
        </p:xfrm>
        <a:graphic>
          <a:graphicData uri="http://schemas.openxmlformats.org/drawingml/2006/table">
            <a:tbl>
              <a:tblPr firstRow="1" firstCol="1" bandRow="1">
                <a:tableStyleId>{17292A2E-F333-43FB-9621-5CBBE7FDCDCB}</a:tableStyleId>
              </a:tblPr>
              <a:tblGrid>
                <a:gridCol w="2593825">
                  <a:extLst>
                    <a:ext uri="{9D8B030D-6E8A-4147-A177-3AD203B41FA5}">
                      <a16:colId xmlns:a16="http://schemas.microsoft.com/office/drawing/2014/main" val="3674245083"/>
                    </a:ext>
                  </a:extLst>
                </a:gridCol>
                <a:gridCol w="3567925">
                  <a:extLst>
                    <a:ext uri="{9D8B030D-6E8A-4147-A177-3AD203B41FA5}">
                      <a16:colId xmlns:a16="http://schemas.microsoft.com/office/drawing/2014/main" val="418629548"/>
                    </a:ext>
                  </a:extLst>
                </a:gridCol>
              </a:tblGrid>
              <a:tr h="111019">
                <a:tc>
                  <a:txBody>
                    <a:bodyPr/>
                    <a:lstStyle/>
                    <a:p>
                      <a:r>
                        <a:rPr lang="en-US" sz="1400">
                          <a:effectLst/>
                        </a:rPr>
                        <a:t>Data Collection</a:t>
                      </a:r>
                    </a:p>
                  </a:txBody>
                  <a:tcPr marL="68580" marR="68580" marT="9525" marB="9525" anchor="ctr"/>
                </a:tc>
                <a:tc>
                  <a:txBody>
                    <a:bodyPr/>
                    <a:lstStyle/>
                    <a:p>
                      <a:r>
                        <a:rPr lang="en-US" sz="1400">
                          <a:effectLst/>
                        </a:rPr>
                        <a:t>Email Addresses</a:t>
                      </a:r>
                    </a:p>
                  </a:txBody>
                  <a:tcPr marL="68580" marR="68580" marT="9525" marB="9525" anchor="ctr"/>
                </a:tc>
                <a:extLst>
                  <a:ext uri="{0D108BD9-81ED-4DB2-BD59-A6C34878D82A}">
                    <a16:rowId xmlns:a16="http://schemas.microsoft.com/office/drawing/2014/main" val="1063560226"/>
                  </a:ext>
                </a:extLst>
              </a:tr>
              <a:tr h="111019">
                <a:tc>
                  <a:txBody>
                    <a:bodyPr/>
                    <a:lstStyle/>
                    <a:p>
                      <a:r>
                        <a:rPr lang="en-US" sz="1400">
                          <a:effectLst/>
                        </a:rPr>
                        <a:t>Attendance</a:t>
                      </a:r>
                    </a:p>
                  </a:txBody>
                  <a:tcPr marL="68580" marR="68580" marT="9525" marB="9525" anchor="ctr"/>
                </a:tc>
                <a:tc>
                  <a:txBody>
                    <a:bodyPr/>
                    <a:lstStyle/>
                    <a:p>
                      <a:r>
                        <a:rPr lang="en-US" sz="1400" u="sng">
                          <a:solidFill>
                            <a:srgbClr val="0070C0"/>
                          </a:solidFill>
                          <a:effectLst/>
                          <a:hlinkClick r:id="rId3">
                            <a:extLst>
                              <a:ext uri="{A12FA001-AC4F-418D-AE19-62706E023703}">
                                <ahyp:hlinkClr xmlns:ahyp="http://schemas.microsoft.com/office/drawing/2018/hyperlinkcolor" val="tx"/>
                              </a:ext>
                            </a:extLst>
                          </a:hlinkClick>
                        </a:rPr>
                        <a:t>Attendance@cde.state.co.us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592129980"/>
                  </a:ext>
                </a:extLst>
              </a:tr>
              <a:tr h="111019">
                <a:tc>
                  <a:txBody>
                    <a:bodyPr/>
                    <a:lstStyle/>
                    <a:p>
                      <a:r>
                        <a:rPr lang="en-US" sz="1400">
                          <a:effectLst/>
                        </a:rPr>
                        <a:t>Directory</a:t>
                      </a:r>
                    </a:p>
                  </a:txBody>
                  <a:tcPr marL="68580" marR="68580" marT="9525" marB="9525" anchor="ctr"/>
                </a:tc>
                <a:tc>
                  <a:txBody>
                    <a:bodyPr/>
                    <a:lstStyle/>
                    <a:p>
                      <a:r>
                        <a:rPr lang="en-US" sz="1400" u="sng">
                          <a:solidFill>
                            <a:srgbClr val="0070C0"/>
                          </a:solidFill>
                          <a:effectLst/>
                          <a:hlinkClick r:id="rId4">
                            <a:extLst>
                              <a:ext uri="{A12FA001-AC4F-418D-AE19-62706E023703}">
                                <ahyp:hlinkClr xmlns:ahyp="http://schemas.microsoft.com/office/drawing/2018/hyperlinkcolor" val="tx"/>
                              </a:ext>
                            </a:extLst>
                          </a:hlinkClick>
                        </a:rPr>
                        <a:t>DirectoryData@cde.state.co.us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1444462020"/>
                  </a:ext>
                </a:extLst>
              </a:tr>
              <a:tr h="211823">
                <a:tc>
                  <a:txBody>
                    <a:bodyPr/>
                    <a:lstStyle/>
                    <a:p>
                      <a:r>
                        <a:rPr lang="en-US" sz="1400">
                          <a:effectLst/>
                        </a:rPr>
                        <a:t>EDIS</a:t>
                      </a:r>
                    </a:p>
                  </a:txBody>
                  <a:tcPr marL="68580" marR="68580" marT="9525" marB="9525" anchor="ctr"/>
                </a:tc>
                <a:tc>
                  <a:txBody>
                    <a:bodyPr/>
                    <a:lstStyle/>
                    <a:p>
                      <a:r>
                        <a:rPr lang="en-US" sz="1400" u="sng">
                          <a:solidFill>
                            <a:srgbClr val="0070C0"/>
                          </a:solidFill>
                          <a:effectLst/>
                          <a:hlinkClick r:id="rId5">
                            <a:extLst>
                              <a:ext uri="{A12FA001-AC4F-418D-AE19-62706E023703}">
                                <ahyp:hlinkClr xmlns:ahyp="http://schemas.microsoft.com/office/drawing/2018/hyperlinkcolor" val="tx"/>
                              </a:ext>
                            </a:extLst>
                          </a:hlinkClick>
                        </a:rPr>
                        <a:t>EDIS@cde.state.co.us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386654118"/>
                  </a:ext>
                </a:extLst>
              </a:tr>
              <a:tr h="111019">
                <a:tc>
                  <a:txBody>
                    <a:bodyPr/>
                    <a:lstStyle/>
                    <a:p>
                      <a:r>
                        <a:rPr lang="en-US" sz="1400">
                          <a:effectLst/>
                        </a:rPr>
                        <a:t>Human Resources</a:t>
                      </a:r>
                    </a:p>
                  </a:txBody>
                  <a:tcPr marL="68580" marR="68580" marT="9525" marB="9525" anchor="ctr"/>
                </a:tc>
                <a:tc>
                  <a:txBody>
                    <a:bodyPr/>
                    <a:lstStyle/>
                    <a:p>
                      <a:r>
                        <a:rPr lang="en-US" sz="1400" u="sng">
                          <a:solidFill>
                            <a:srgbClr val="0070C0"/>
                          </a:solidFill>
                          <a:effectLst/>
                          <a:hlinkClick r:id="rId6">
                            <a:extLst>
                              <a:ext uri="{A12FA001-AC4F-418D-AE19-62706E023703}">
                                <ahyp:hlinkClr xmlns:ahyp="http://schemas.microsoft.com/office/drawing/2018/hyperlinkcolor" val="tx"/>
                              </a:ext>
                            </a:extLst>
                          </a:hlinkClick>
                        </a:rPr>
                        <a:t>HumanResourcesData@cde.state.co.us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718457640"/>
                  </a:ext>
                </a:extLst>
              </a:tr>
              <a:tr h="111019">
                <a:tc>
                  <a:txBody>
                    <a:bodyPr/>
                    <a:lstStyle/>
                    <a:p>
                      <a:r>
                        <a:rPr lang="en-US" sz="1400">
                          <a:effectLst/>
                        </a:rPr>
                        <a:t>READ Collections</a:t>
                      </a:r>
                    </a:p>
                  </a:txBody>
                  <a:tcPr marL="68580" marR="68580" marT="9525" marB="9525" anchor="ctr"/>
                </a:tc>
                <a:tc>
                  <a:txBody>
                    <a:bodyPr/>
                    <a:lstStyle/>
                    <a:p>
                      <a:pPr marL="0" algn="l" defTabSz="914400" rtl="0" eaLnBrk="1" latinLnBrk="0" hangingPunct="1"/>
                      <a:r>
                        <a:rPr lang="en-US" sz="1400" u="sng" kern="1200">
                          <a:solidFill>
                            <a:srgbClr val="0070C0"/>
                          </a:solidFill>
                          <a:effectLst/>
                          <a:latin typeface="+mn-lt"/>
                          <a:ea typeface="+mn-ea"/>
                          <a:cs typeface="+mn-cs"/>
                          <a:hlinkClick r:id="rId7">
                            <a:extLst>
                              <a:ext uri="{A12FA001-AC4F-418D-AE19-62706E023703}">
                                <ahyp:hlinkClr xmlns:ahyp="http://schemas.microsoft.com/office/drawing/2018/hyperlinkcolor" val="tx"/>
                              </a:ext>
                            </a:extLst>
                          </a:hlinkClick>
                        </a:rPr>
                        <a:t>ReadActData@cde.state.co.us</a:t>
                      </a:r>
                      <a:r>
                        <a:rPr lang="en-US" sz="1400" u="sng" kern="1200">
                          <a:solidFill>
                            <a:srgbClr val="0070C0"/>
                          </a:solidFill>
                          <a:effectLst/>
                          <a:latin typeface="+mn-lt"/>
                          <a:ea typeface="+mn-ea"/>
                          <a:cs typeface="+mn-cs"/>
                        </a:rPr>
                        <a:t> </a:t>
                      </a:r>
                    </a:p>
                  </a:txBody>
                  <a:tcPr marL="68580" marR="68580" marT="9525" marB="9525" anchor="ctr"/>
                </a:tc>
                <a:extLst>
                  <a:ext uri="{0D108BD9-81ED-4DB2-BD59-A6C34878D82A}">
                    <a16:rowId xmlns:a16="http://schemas.microsoft.com/office/drawing/2014/main" val="4207475299"/>
                  </a:ext>
                </a:extLst>
              </a:tr>
              <a:tr h="111019">
                <a:tc>
                  <a:txBody>
                    <a:bodyPr/>
                    <a:lstStyle/>
                    <a:p>
                      <a:r>
                        <a:rPr lang="en-US" sz="1400">
                          <a:effectLst/>
                        </a:rPr>
                        <a:t>Report Card March</a:t>
                      </a:r>
                    </a:p>
                  </a:txBody>
                  <a:tcPr marL="68580" marR="68580" marT="9525" marB="9525" anchor="ctr"/>
                </a:tc>
                <a:tc>
                  <a:txBody>
                    <a:bodyPr/>
                    <a:lstStyle/>
                    <a:p>
                      <a:r>
                        <a:rPr lang="en-US" sz="1400" u="sng">
                          <a:solidFill>
                            <a:srgbClr val="0070C0"/>
                          </a:solidFill>
                          <a:effectLst/>
                          <a:hlinkClick r:id="rId8">
                            <a:extLst>
                              <a:ext uri="{A12FA001-AC4F-418D-AE19-62706E023703}">
                                <ahyp:hlinkClr xmlns:ahyp="http://schemas.microsoft.com/office/drawing/2018/hyperlinkcolor" val="tx"/>
                              </a:ext>
                            </a:extLst>
                          </a:hlinkClick>
                        </a:rPr>
                        <a:t>ReportCard@cde.state.co.us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273281362"/>
                  </a:ext>
                </a:extLst>
              </a:tr>
              <a:tr h="111019">
                <a:tc>
                  <a:txBody>
                    <a:bodyPr/>
                    <a:lstStyle/>
                    <a:p>
                      <a:r>
                        <a:rPr lang="en-US" sz="1400">
                          <a:effectLst/>
                        </a:rPr>
                        <a:t>RITS</a:t>
                      </a:r>
                    </a:p>
                  </a:txBody>
                  <a:tcPr marL="68580" marR="68580" marT="9525" marB="9525" anchor="ctr"/>
                </a:tc>
                <a:tc>
                  <a:txBody>
                    <a:bodyPr/>
                    <a:lstStyle/>
                    <a:p>
                      <a:r>
                        <a:rPr lang="en-US" sz="1400" u="sng">
                          <a:solidFill>
                            <a:srgbClr val="0070C0"/>
                          </a:solidFill>
                          <a:effectLst/>
                          <a:hlinkClick r:id="rId9">
                            <a:extLst>
                              <a:ext uri="{A12FA001-AC4F-418D-AE19-62706E023703}">
                                <ahyp:hlinkClr xmlns:ahyp="http://schemas.microsoft.com/office/drawing/2018/hyperlinkcolor" val="tx"/>
                              </a:ext>
                            </a:extLst>
                          </a:hlinkClick>
                        </a:rPr>
                        <a:t>RITS@cde.state.co.us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1924087338"/>
                  </a:ext>
                </a:extLst>
              </a:tr>
              <a:tr h="111019">
                <a:tc>
                  <a:txBody>
                    <a:bodyPr/>
                    <a:lstStyle/>
                    <a:p>
                      <a:r>
                        <a:rPr lang="en-US" sz="1400">
                          <a:effectLst/>
                        </a:rPr>
                        <a:t>Special Ed December Count</a:t>
                      </a:r>
                    </a:p>
                  </a:txBody>
                  <a:tcPr marL="68580" marR="68580" marT="9525" marB="9525" anchor="ctr"/>
                </a:tc>
                <a:tc>
                  <a:txBody>
                    <a:bodyPr/>
                    <a:lstStyle/>
                    <a:p>
                      <a:r>
                        <a:rPr lang="en-US" sz="1400" u="sng">
                          <a:solidFill>
                            <a:srgbClr val="0070C0"/>
                          </a:solidFill>
                          <a:effectLst/>
                          <a:hlinkClick r:id="rId10">
                            <a:extLst>
                              <a:ext uri="{A12FA001-AC4F-418D-AE19-62706E023703}">
                                <ahyp:hlinkClr xmlns:ahyp="http://schemas.microsoft.com/office/drawing/2018/hyperlinkcolor" val="tx"/>
                              </a:ext>
                            </a:extLst>
                          </a:hlinkClick>
                        </a:rPr>
                        <a:t>SpedDecCount@cde.state.co.us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2197334546"/>
                  </a:ext>
                </a:extLst>
              </a:tr>
              <a:tr h="111019">
                <a:tc>
                  <a:txBody>
                    <a:bodyPr/>
                    <a:lstStyle/>
                    <a:p>
                      <a:r>
                        <a:rPr lang="en-US" sz="1400">
                          <a:effectLst/>
                        </a:rPr>
                        <a:t>Special Ed Discipline</a:t>
                      </a:r>
                    </a:p>
                  </a:txBody>
                  <a:tcPr marL="68580" marR="68580" marT="9525" marB="9525" anchor="ctr"/>
                </a:tc>
                <a:tc>
                  <a:txBody>
                    <a:bodyPr/>
                    <a:lstStyle/>
                    <a:p>
                      <a:r>
                        <a:rPr lang="en-US" sz="1400" u="sng">
                          <a:solidFill>
                            <a:srgbClr val="0070C0"/>
                          </a:solidFill>
                          <a:effectLst/>
                          <a:hlinkClick r:id="rId11">
                            <a:extLst>
                              <a:ext uri="{A12FA001-AC4F-418D-AE19-62706E023703}">
                                <ahyp:hlinkClr xmlns:ahyp="http://schemas.microsoft.com/office/drawing/2018/hyperlinkcolor" val="tx"/>
                              </a:ext>
                            </a:extLst>
                          </a:hlinkClick>
                        </a:rPr>
                        <a:t>SpedDiscipline@cde.state.co.us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441085720"/>
                  </a:ext>
                </a:extLst>
              </a:tr>
              <a:tr h="111019">
                <a:tc>
                  <a:txBody>
                    <a:bodyPr/>
                    <a:lstStyle/>
                    <a:p>
                      <a:r>
                        <a:rPr lang="en-US" sz="1400">
                          <a:effectLst/>
                        </a:rPr>
                        <a:t>Special Ed End of Year</a:t>
                      </a:r>
                    </a:p>
                  </a:txBody>
                  <a:tcPr marL="68580" marR="68580" marT="9525" marB="9525" anchor="ctr"/>
                </a:tc>
                <a:tc>
                  <a:txBody>
                    <a:bodyPr/>
                    <a:lstStyle/>
                    <a:p>
                      <a:r>
                        <a:rPr lang="en-US" sz="1400" u="sng">
                          <a:solidFill>
                            <a:srgbClr val="0070C0"/>
                          </a:solidFill>
                          <a:effectLst/>
                          <a:hlinkClick r:id="rId12">
                            <a:extLst>
                              <a:ext uri="{A12FA001-AC4F-418D-AE19-62706E023703}">
                                <ahyp:hlinkClr xmlns:ahyp="http://schemas.microsoft.com/office/drawing/2018/hyperlinkcolor" val="tx"/>
                              </a:ext>
                            </a:extLst>
                          </a:hlinkClick>
                        </a:rPr>
                        <a:t>SpedEndOfYear@cde.state.co.us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84494121"/>
                  </a:ext>
                </a:extLst>
              </a:tr>
              <a:tr h="111019">
                <a:tc>
                  <a:txBody>
                    <a:bodyPr/>
                    <a:lstStyle/>
                    <a:p>
                      <a:r>
                        <a:rPr lang="en-US" sz="1400">
                          <a:effectLst/>
                        </a:rPr>
                        <a:t>Staff Evaluation</a:t>
                      </a:r>
                    </a:p>
                  </a:txBody>
                  <a:tcPr marL="68580" marR="68580" marT="9525" marB="9525" anchor="ctr"/>
                </a:tc>
                <a:tc>
                  <a:txBody>
                    <a:bodyPr/>
                    <a:lstStyle/>
                    <a:p>
                      <a:r>
                        <a:rPr lang="en-US" sz="1400" u="sng">
                          <a:solidFill>
                            <a:srgbClr val="0070C0"/>
                          </a:solidFill>
                          <a:effectLst/>
                          <a:hlinkClick r:id="rId13">
                            <a:extLst>
                              <a:ext uri="{A12FA001-AC4F-418D-AE19-62706E023703}">
                                <ahyp:hlinkClr xmlns:ahyp="http://schemas.microsoft.com/office/drawing/2018/hyperlinkcolor" val="tx"/>
                              </a:ext>
                            </a:extLst>
                          </a:hlinkClick>
                        </a:rPr>
                        <a:t>StaffEvaluation@cde.state.co.us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989509517"/>
                  </a:ext>
                </a:extLst>
              </a:tr>
              <a:tr h="111019">
                <a:tc>
                  <a:txBody>
                    <a:bodyPr/>
                    <a:lstStyle/>
                    <a:p>
                      <a:r>
                        <a:rPr lang="en-US" sz="1400">
                          <a:effectLst/>
                        </a:rPr>
                        <a:t>Student Discipline Snapshot</a:t>
                      </a:r>
                    </a:p>
                  </a:txBody>
                  <a:tcPr marL="68580" marR="68580" marT="9525" marB="9525" anchor="ctr"/>
                </a:tc>
                <a:tc>
                  <a:txBody>
                    <a:bodyPr/>
                    <a:lstStyle/>
                    <a:p>
                      <a:r>
                        <a:rPr lang="en-US" sz="1400" u="sng">
                          <a:solidFill>
                            <a:srgbClr val="0070C0"/>
                          </a:solidFill>
                          <a:effectLst/>
                          <a:hlinkClick r:id="rId14">
                            <a:extLst>
                              <a:ext uri="{A12FA001-AC4F-418D-AE19-62706E023703}">
                                <ahyp:hlinkClr xmlns:ahyp="http://schemas.microsoft.com/office/drawing/2018/hyperlinkcolor" val="tx"/>
                              </a:ext>
                            </a:extLst>
                          </a:hlinkClick>
                        </a:rPr>
                        <a:t>StudentDiscipline@cde.state.co.us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4201538851"/>
                  </a:ext>
                </a:extLst>
              </a:tr>
              <a:tr h="111019">
                <a:tc>
                  <a:txBody>
                    <a:bodyPr/>
                    <a:lstStyle/>
                    <a:p>
                      <a:r>
                        <a:rPr lang="en-US" sz="1400">
                          <a:effectLst/>
                        </a:rPr>
                        <a:t>Student End of Year</a:t>
                      </a:r>
                    </a:p>
                  </a:txBody>
                  <a:tcPr marL="68580" marR="68580" marT="9525" marB="9525" anchor="ctr"/>
                </a:tc>
                <a:tc>
                  <a:txBody>
                    <a:bodyPr/>
                    <a:lstStyle/>
                    <a:p>
                      <a:r>
                        <a:rPr lang="en-US" sz="1400">
                          <a:solidFill>
                            <a:srgbClr val="0070C0"/>
                          </a:solidFill>
                          <a:effectLst/>
                          <a:hlinkClick r:id="rId15"/>
                        </a:rPr>
                        <a:t>StudentEndOfYear@cde.state.co.us</a:t>
                      </a:r>
                      <a:r>
                        <a:rPr lang="en-US" sz="1400">
                          <a:solidFill>
                            <a:srgbClr val="0070C0"/>
                          </a:solidFill>
                          <a:effectLst/>
                        </a:rPr>
                        <a:t> </a:t>
                      </a:r>
                    </a:p>
                  </a:txBody>
                  <a:tcPr marL="68580" marR="68580" marT="9525" marB="9525" anchor="ctr"/>
                </a:tc>
                <a:extLst>
                  <a:ext uri="{0D108BD9-81ED-4DB2-BD59-A6C34878D82A}">
                    <a16:rowId xmlns:a16="http://schemas.microsoft.com/office/drawing/2014/main" val="4247491583"/>
                  </a:ext>
                </a:extLst>
              </a:tr>
              <a:tr h="111019">
                <a:tc>
                  <a:txBody>
                    <a:bodyPr/>
                    <a:lstStyle/>
                    <a:p>
                      <a:r>
                        <a:rPr lang="en-US" sz="1400">
                          <a:effectLst/>
                        </a:rPr>
                        <a:t>Student October Count</a:t>
                      </a:r>
                    </a:p>
                  </a:txBody>
                  <a:tcPr marL="68580" marR="68580" marT="9525" marB="9525" anchor="ctr"/>
                </a:tc>
                <a:tc>
                  <a:txBody>
                    <a:bodyPr/>
                    <a:lstStyle/>
                    <a:p>
                      <a:r>
                        <a:rPr lang="en-US" sz="1400" u="sng">
                          <a:solidFill>
                            <a:srgbClr val="0070C0"/>
                          </a:solidFill>
                          <a:effectLst/>
                          <a:hlinkClick r:id="rId16">
                            <a:extLst>
                              <a:ext uri="{A12FA001-AC4F-418D-AE19-62706E023703}">
                                <ahyp:hlinkClr xmlns:ahyp="http://schemas.microsoft.com/office/drawing/2018/hyperlinkcolor" val="tx"/>
                              </a:ext>
                            </a:extLst>
                          </a:hlinkClick>
                        </a:rPr>
                        <a:t>StudentOctober@cde.state.co.us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2814692743"/>
                  </a:ext>
                </a:extLst>
              </a:tr>
              <a:tr h="111019">
                <a:tc>
                  <a:txBody>
                    <a:bodyPr/>
                    <a:lstStyle/>
                    <a:p>
                      <a:r>
                        <a:rPr lang="en-US" sz="1400">
                          <a:effectLst/>
                        </a:rPr>
                        <a:t>Teacher Student Data Link</a:t>
                      </a:r>
                    </a:p>
                  </a:txBody>
                  <a:tcPr marL="68580" marR="68580" marT="9525" marB="9525" anchor="ctr"/>
                </a:tc>
                <a:tc>
                  <a:txBody>
                    <a:bodyPr/>
                    <a:lstStyle/>
                    <a:p>
                      <a:r>
                        <a:rPr lang="en-US" sz="1400" u="sng">
                          <a:solidFill>
                            <a:srgbClr val="0070C0"/>
                          </a:solidFill>
                          <a:effectLst/>
                          <a:hlinkClick r:id="rId17">
                            <a:extLst>
                              <a:ext uri="{A12FA001-AC4F-418D-AE19-62706E023703}">
                                <ahyp:hlinkClr xmlns:ahyp="http://schemas.microsoft.com/office/drawing/2018/hyperlinkcolor" val="tx"/>
                              </a:ext>
                            </a:extLst>
                          </a:hlinkClick>
                        </a:rPr>
                        <a:t>TeacherStudentDataLink@cde.state.co.us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143807525"/>
                  </a:ext>
                </a:extLst>
              </a:tr>
            </a:tbl>
          </a:graphicData>
        </a:graphic>
      </p:graphicFrame>
      <p:sp>
        <p:nvSpPr>
          <p:cNvPr id="17" name="Content Placeholder 2">
            <a:extLst>
              <a:ext uri="{FF2B5EF4-FFF2-40B4-BE49-F238E27FC236}">
                <a16:creationId xmlns:a16="http://schemas.microsoft.com/office/drawing/2014/main" id="{DE5C30A0-7C6D-72BD-AEFB-A91B54F6043C}"/>
              </a:ext>
            </a:extLst>
          </p:cNvPr>
          <p:cNvSpPr txBox="1">
            <a:spLocks/>
          </p:cNvSpPr>
          <p:nvPr/>
        </p:nvSpPr>
        <p:spPr>
          <a:xfrm>
            <a:off x="2998456" y="5794375"/>
            <a:ext cx="6195088" cy="561975"/>
          </a:xfrm>
          <a:prstGeom prst="roundRect">
            <a:avLst/>
          </a:prstGeom>
        </p:spPr>
        <p:style>
          <a:lnRef idx="0">
            <a:schemeClr val="accent5"/>
          </a:lnRef>
          <a:fillRef idx="3">
            <a:schemeClr val="accent5"/>
          </a:fillRef>
          <a:effectRef idx="3">
            <a:schemeClr val="accent5"/>
          </a:effectRef>
          <a:fontRef idx="minor">
            <a:schemeClr val="lt1"/>
          </a:fontRef>
        </p:style>
        <p:txBody>
          <a:bodyPr vert="horz" lIns="0" tIns="0" rIns="0" bIns="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These email addresses are also posted on the Data Pipeline website and Contact list for reference</a:t>
            </a:r>
          </a:p>
        </p:txBody>
      </p:sp>
      <p:pic>
        <p:nvPicPr>
          <p:cNvPr id="23" name="Graphic 22">
            <a:extLst>
              <a:ext uri="{FF2B5EF4-FFF2-40B4-BE49-F238E27FC236}">
                <a16:creationId xmlns:a16="http://schemas.microsoft.com/office/drawing/2014/main" id="{DF7E0F83-4F6F-EAD5-F2A7-85C265612A83}"/>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4951" y="111124"/>
            <a:ext cx="719137" cy="719137"/>
          </a:xfrm>
          <a:prstGeom prst="rect">
            <a:avLst/>
          </a:prstGeom>
        </p:spPr>
      </p:pic>
      <p:sp>
        <p:nvSpPr>
          <p:cNvPr id="3" name="Slide Number Placeholder 2">
            <a:extLst>
              <a:ext uri="{FF2B5EF4-FFF2-40B4-BE49-F238E27FC236}">
                <a16:creationId xmlns:a16="http://schemas.microsoft.com/office/drawing/2014/main" id="{6BB40C59-B929-C1BB-2BA4-F161DA763CD3}"/>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3135651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16A3-A2C4-A615-B904-8B108412A3CD}"/>
              </a:ext>
            </a:extLst>
          </p:cNvPr>
          <p:cNvSpPr>
            <a:spLocks noGrp="1"/>
          </p:cNvSpPr>
          <p:nvPr>
            <p:ph type="title"/>
          </p:nvPr>
        </p:nvSpPr>
        <p:spPr/>
        <p:txBody>
          <a:bodyPr/>
          <a:lstStyle/>
          <a:p>
            <a:r>
              <a:rPr lang="en-US"/>
              <a:t>Spring 2023-2024 Reminders cont.</a:t>
            </a:r>
          </a:p>
        </p:txBody>
      </p:sp>
      <p:sp>
        <p:nvSpPr>
          <p:cNvPr id="3" name="Content Placeholder 2">
            <a:extLst>
              <a:ext uri="{FF2B5EF4-FFF2-40B4-BE49-F238E27FC236}">
                <a16:creationId xmlns:a16="http://schemas.microsoft.com/office/drawing/2014/main" id="{8845B43A-1275-A467-7FD8-9590B58E5B4C}"/>
              </a:ext>
            </a:extLst>
          </p:cNvPr>
          <p:cNvSpPr>
            <a:spLocks noGrp="1"/>
          </p:cNvSpPr>
          <p:nvPr>
            <p:ph idx="1"/>
          </p:nvPr>
        </p:nvSpPr>
        <p:spPr/>
        <p:txBody>
          <a:bodyPr/>
          <a:lstStyle/>
          <a:p>
            <a:r>
              <a:rPr lang="en-US"/>
              <a:t>Districts are encouraged to upload DEM, SSA, &amp; GG files regularly</a:t>
            </a:r>
          </a:p>
          <a:p>
            <a:pPr lvl="1"/>
            <a:r>
              <a:rPr lang="en-US"/>
              <a:t>Prepare for Spring collections that use student interchange data</a:t>
            </a:r>
          </a:p>
          <a:p>
            <a:pPr lvl="2"/>
            <a:r>
              <a:rPr lang="en-US"/>
              <a:t>Student End of Year</a:t>
            </a:r>
          </a:p>
          <a:p>
            <a:pPr lvl="2"/>
            <a:r>
              <a:rPr lang="en-US"/>
              <a:t>Attendance</a:t>
            </a:r>
          </a:p>
          <a:p>
            <a:pPr lvl="2"/>
            <a:r>
              <a:rPr lang="en-US"/>
              <a:t>Student Discipline </a:t>
            </a:r>
          </a:p>
          <a:p>
            <a:pPr lvl="2"/>
            <a:r>
              <a:rPr lang="en-US"/>
              <a:t>SPED End of Year &amp; Discipline</a:t>
            </a:r>
          </a:p>
          <a:p>
            <a:pPr lvl="2"/>
            <a:r>
              <a:rPr lang="en-US"/>
              <a:t>Spring READ Assessment</a:t>
            </a:r>
          </a:p>
          <a:p>
            <a:pPr lvl="2"/>
            <a:r>
              <a:rPr lang="en-US"/>
              <a:t>Assessment SBDs (WIDA, CMAS, DLM, PSAT/SAT)</a:t>
            </a:r>
          </a:p>
          <a:p>
            <a:pPr lvl="1"/>
            <a:r>
              <a:rPr lang="en-US"/>
              <a:t>Updates data in Student Profile CEDAR/COGNOS reports</a:t>
            </a:r>
          </a:p>
          <a:p>
            <a:pPr lvl="2"/>
            <a:r>
              <a:rPr lang="en-US"/>
              <a:t>Graduation Guidelines List of Students – Summary</a:t>
            </a:r>
          </a:p>
          <a:p>
            <a:pPr lvl="2"/>
            <a:r>
              <a:rPr lang="en-US"/>
              <a:t>Graduation Guidelines Student Completion List</a:t>
            </a:r>
          </a:p>
          <a:p>
            <a:pPr lvl="2"/>
            <a:r>
              <a:rPr lang="en-US"/>
              <a:t>Foster Care Student List</a:t>
            </a:r>
          </a:p>
          <a:p>
            <a:pPr lvl="2"/>
            <a:r>
              <a:rPr lang="en-US"/>
              <a:t>Migrant Student List</a:t>
            </a:r>
          </a:p>
          <a:p>
            <a:endParaRPr lang="en-US"/>
          </a:p>
        </p:txBody>
      </p:sp>
      <p:sp>
        <p:nvSpPr>
          <p:cNvPr id="4" name="Slide Number Placeholder 3">
            <a:extLst>
              <a:ext uri="{FF2B5EF4-FFF2-40B4-BE49-F238E27FC236}">
                <a16:creationId xmlns:a16="http://schemas.microsoft.com/office/drawing/2014/main" id="{49EFD43E-22B4-64D6-62C4-EC42E7DF7905}"/>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7" name="Content Placeholder 11">
            <a:extLst>
              <a:ext uri="{FF2B5EF4-FFF2-40B4-BE49-F238E27FC236}">
                <a16:creationId xmlns:a16="http://schemas.microsoft.com/office/drawing/2014/main" id="{8ABCF592-F87C-3852-61FC-421025C9040F}"/>
              </a:ext>
            </a:extLst>
          </p:cNvPr>
          <p:cNvSpPr>
            <a:spLocks noGrp="1"/>
          </p:cNvSpPr>
          <p:nvPr>
            <p:ph sz="quarter" idx="13"/>
          </p:nvPr>
        </p:nvSpPr>
        <p:spPr>
          <a:xfrm>
            <a:off x="1366838" y="6356350"/>
            <a:ext cx="4483100" cy="361950"/>
          </a:xfrm>
        </p:spPr>
        <p:txBody>
          <a:bodyPr/>
          <a:lstStyle/>
          <a:p>
            <a:r>
              <a:rPr lang="en-US"/>
              <a:t>Student Interchange – Reagan Ward</a:t>
            </a:r>
          </a:p>
        </p:txBody>
      </p:sp>
      <p:sp>
        <p:nvSpPr>
          <p:cNvPr id="8" name="Content Placeholder 7">
            <a:extLst>
              <a:ext uri="{FF2B5EF4-FFF2-40B4-BE49-F238E27FC236}">
                <a16:creationId xmlns:a16="http://schemas.microsoft.com/office/drawing/2014/main" id="{26BC927E-D4C3-97D7-919A-5DA1983E5ED4}"/>
              </a:ext>
            </a:extLst>
          </p:cNvPr>
          <p:cNvSpPr>
            <a:spLocks noGrp="1"/>
          </p:cNvSpPr>
          <p:nvPr>
            <p:ph sz="quarter" idx="14"/>
          </p:nvPr>
        </p:nvSpPr>
        <p:spPr>
          <a:xfrm>
            <a:off x="6053138" y="6356350"/>
            <a:ext cx="4392612" cy="361950"/>
          </a:xfrm>
        </p:spPr>
        <p:txBody>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560134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49E8-E81F-0AA1-E0EC-B5916F244773}"/>
              </a:ext>
            </a:extLst>
          </p:cNvPr>
          <p:cNvSpPr>
            <a:spLocks noGrp="1"/>
          </p:cNvSpPr>
          <p:nvPr>
            <p:ph type="title"/>
          </p:nvPr>
        </p:nvSpPr>
        <p:spPr/>
        <p:txBody>
          <a:bodyPr/>
          <a:lstStyle/>
          <a:p>
            <a:r>
              <a:rPr lang="en-US"/>
              <a:t>2022-2023 Student Interchange</a:t>
            </a:r>
          </a:p>
        </p:txBody>
      </p:sp>
      <p:sp>
        <p:nvSpPr>
          <p:cNvPr id="3" name="Content Placeholder 2">
            <a:extLst>
              <a:ext uri="{FF2B5EF4-FFF2-40B4-BE49-F238E27FC236}">
                <a16:creationId xmlns:a16="http://schemas.microsoft.com/office/drawing/2014/main" id="{B9ED61E7-E407-4CCE-0C63-93592017713D}"/>
              </a:ext>
            </a:extLst>
          </p:cNvPr>
          <p:cNvSpPr>
            <a:spLocks noGrp="1"/>
          </p:cNvSpPr>
          <p:nvPr>
            <p:ph sz="quarter" idx="13"/>
          </p:nvPr>
        </p:nvSpPr>
        <p:spPr/>
        <p:txBody>
          <a:bodyPr/>
          <a:lstStyle/>
          <a:p>
            <a:r>
              <a:rPr lang="en-US" sz="2800">
                <a:hlinkClick r:id="rId2"/>
              </a:rPr>
              <a:t>Student Interchange Website</a:t>
            </a:r>
            <a:endParaRPr lang="en-US" sz="2800"/>
          </a:p>
          <a:p>
            <a:endParaRPr lang="en-US"/>
          </a:p>
          <a:p>
            <a:r>
              <a:rPr lang="en-US"/>
              <a:t>Reagan Ward</a:t>
            </a:r>
          </a:p>
          <a:p>
            <a:r>
              <a:rPr lang="en-US">
                <a:hlinkClick r:id="rId3"/>
              </a:rPr>
              <a:t>StudentEndOfYear@cde.state.co.us</a:t>
            </a:r>
            <a:r>
              <a:rPr lang="en-US"/>
              <a:t> </a:t>
            </a:r>
          </a:p>
          <a:p>
            <a:r>
              <a:rPr lang="en-US"/>
              <a:t>720-484-9057</a:t>
            </a:r>
          </a:p>
        </p:txBody>
      </p:sp>
      <p:sp>
        <p:nvSpPr>
          <p:cNvPr id="4" name="Slide Number Placeholder 3">
            <a:extLst>
              <a:ext uri="{FF2B5EF4-FFF2-40B4-BE49-F238E27FC236}">
                <a16:creationId xmlns:a16="http://schemas.microsoft.com/office/drawing/2014/main" id="{0F5A87C1-3930-9900-4434-F685B61A43C7}"/>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219410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67468C-F512-207C-9EF7-DBD19F8162CE}"/>
              </a:ext>
            </a:extLst>
          </p:cNvPr>
          <p:cNvSpPr>
            <a:spLocks noGrp="1"/>
          </p:cNvSpPr>
          <p:nvPr>
            <p:ph type="ctrTitle"/>
          </p:nvPr>
        </p:nvSpPr>
        <p:spPr/>
        <p:txBody>
          <a:bodyPr/>
          <a:lstStyle/>
          <a:p>
            <a:r>
              <a:rPr lang="en-US"/>
              <a:t>Reduced Academic Calendar</a:t>
            </a:r>
          </a:p>
        </p:txBody>
      </p:sp>
      <p:sp>
        <p:nvSpPr>
          <p:cNvPr id="6" name="Content Placeholder 5">
            <a:extLst>
              <a:ext uri="{FF2B5EF4-FFF2-40B4-BE49-F238E27FC236}">
                <a16:creationId xmlns:a16="http://schemas.microsoft.com/office/drawing/2014/main" id="{8C158C26-E8B2-1D5E-84E8-5744644A0605}"/>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6C42D9F2-7708-5E11-5E5E-5A476FE7B640}"/>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1667029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09F-D9FB-46C5-9F4C-7FD2901AFCBE}"/>
              </a:ext>
            </a:extLst>
          </p:cNvPr>
          <p:cNvSpPr>
            <a:spLocks noGrp="1"/>
          </p:cNvSpPr>
          <p:nvPr>
            <p:ph type="title"/>
          </p:nvPr>
        </p:nvSpPr>
        <p:spPr/>
        <p:txBody>
          <a:bodyPr/>
          <a:lstStyle/>
          <a:p>
            <a:r>
              <a:rPr lang="en-US">
                <a:latin typeface="Museo Slab 500"/>
              </a:rPr>
              <a:t>Reduced Academic Calendar</a:t>
            </a:r>
            <a:endParaRPr lang="en-US"/>
          </a:p>
        </p:txBody>
      </p:sp>
      <p:sp>
        <p:nvSpPr>
          <p:cNvPr id="7" name="Content Placeholder 6">
            <a:extLst>
              <a:ext uri="{FF2B5EF4-FFF2-40B4-BE49-F238E27FC236}">
                <a16:creationId xmlns:a16="http://schemas.microsoft.com/office/drawing/2014/main" id="{CF408478-E5B8-BD77-1C24-08FE8A7C6C4E}"/>
              </a:ext>
            </a:extLst>
          </p:cNvPr>
          <p:cNvSpPr>
            <a:spLocks noGrp="1"/>
          </p:cNvSpPr>
          <p:nvPr>
            <p:ph idx="1"/>
          </p:nvPr>
        </p:nvSpPr>
        <p:spPr>
          <a:xfrm>
            <a:off x="3209925" y="1558290"/>
            <a:ext cx="5772150" cy="1316449"/>
          </a:xfrm>
        </p:spPr>
        <p:txBody>
          <a:bodyPr vert="horz" lIns="0" tIns="0" rIns="0" bIns="45720" rtlCol="0" anchor="t">
            <a:normAutofit/>
          </a:bodyPr>
          <a:lstStyle/>
          <a:p>
            <a:pPr marL="0" indent="0" algn="ctr">
              <a:buNone/>
            </a:pPr>
            <a:r>
              <a:rPr lang="en-US" b="1">
                <a:cs typeface="Calibri"/>
              </a:rPr>
              <a:t>Reduced Academic Calendar Requests*</a:t>
            </a:r>
            <a:endParaRPr lang="en-US"/>
          </a:p>
          <a:p>
            <a:pPr marL="0" indent="0" algn="ctr">
              <a:buNone/>
            </a:pPr>
            <a:r>
              <a:rPr lang="en-US" b="1">
                <a:ea typeface="+mn-lt"/>
                <a:cs typeface="+mn-lt"/>
              </a:rPr>
              <a:t>2/26/2024 – 5/10/2024</a:t>
            </a:r>
            <a:endParaRPr lang="en-US">
              <a:ea typeface="+mn-lt"/>
              <a:cs typeface="+mn-lt"/>
            </a:endParaRPr>
          </a:p>
          <a:p>
            <a:pPr marL="0" indent="0" algn="ctr">
              <a:buNone/>
            </a:pPr>
            <a:r>
              <a:rPr lang="en-US" sz="1800">
                <a:cs typeface="Calibri"/>
              </a:rPr>
              <a:t>*Formally the 4 Day School Week</a:t>
            </a:r>
          </a:p>
        </p:txBody>
      </p:sp>
      <p:sp>
        <p:nvSpPr>
          <p:cNvPr id="6" name="TextBox 5">
            <a:extLst>
              <a:ext uri="{FF2B5EF4-FFF2-40B4-BE49-F238E27FC236}">
                <a16:creationId xmlns:a16="http://schemas.microsoft.com/office/drawing/2014/main" id="{0FC7F6B3-116A-F6FF-BCAB-9839A16D12BA}"/>
              </a:ext>
            </a:extLst>
          </p:cNvPr>
          <p:cNvSpPr txBox="1"/>
          <p:nvPr/>
        </p:nvSpPr>
        <p:spPr>
          <a:xfrm>
            <a:off x="3489629" y="6255741"/>
            <a:ext cx="4800600" cy="300082"/>
          </a:xfrm>
          <a:prstGeom prst="rect">
            <a:avLst/>
          </a:prstGeom>
          <a:noFill/>
        </p:spPr>
        <p:txBody>
          <a:bodyPr wrap="square" rtlCol="0">
            <a:spAutoFit/>
          </a:bodyPr>
          <a:lstStyle/>
          <a:p>
            <a:pPr algn="ctr"/>
            <a:r>
              <a:rPr lang="en-US" sz="1350" i="1"/>
              <a:t>Contact me at Tribbett_Jessica@cde.state.co.us</a:t>
            </a:r>
          </a:p>
        </p:txBody>
      </p:sp>
      <p:sp>
        <p:nvSpPr>
          <p:cNvPr id="4" name="Slide Number Placeholder 3">
            <a:extLst>
              <a:ext uri="{FF2B5EF4-FFF2-40B4-BE49-F238E27FC236}">
                <a16:creationId xmlns:a16="http://schemas.microsoft.com/office/drawing/2014/main" id="{A6EE34E9-8CC2-4DBC-BDF4-F008BF014DA8}"/>
              </a:ext>
            </a:extLst>
          </p:cNvPr>
          <p:cNvSpPr>
            <a:spLocks noGrp="1"/>
          </p:cNvSpPr>
          <p:nvPr>
            <p:ph type="sldNum" sz="quarter" idx="12"/>
          </p:nvPr>
        </p:nvSpPr>
        <p:spPr/>
        <p:txBody>
          <a:bodyPr/>
          <a:lstStyle/>
          <a:p>
            <a:r>
              <a:rPr lang="en-US"/>
              <a:t>19</a:t>
            </a:r>
          </a:p>
        </p:txBody>
      </p:sp>
      <p:sp>
        <p:nvSpPr>
          <p:cNvPr id="8" name="TextBox 7">
            <a:extLst>
              <a:ext uri="{FF2B5EF4-FFF2-40B4-BE49-F238E27FC236}">
                <a16:creationId xmlns:a16="http://schemas.microsoft.com/office/drawing/2014/main" id="{40113FBC-D6BB-B486-CC67-539A22A9A7CC}"/>
              </a:ext>
            </a:extLst>
          </p:cNvPr>
          <p:cNvSpPr txBox="1"/>
          <p:nvPr/>
        </p:nvSpPr>
        <p:spPr>
          <a:xfrm>
            <a:off x="1724025" y="3305175"/>
            <a:ext cx="9010650" cy="25699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The general process is the same:</a:t>
            </a:r>
          </a:p>
          <a:p>
            <a:pPr marL="342900" indent="-342900">
              <a:lnSpc>
                <a:spcPct val="90000"/>
              </a:lnSpc>
              <a:spcBef>
                <a:spcPts val="1000"/>
              </a:spcBef>
              <a:buFont typeface="Arial"/>
              <a:buChar char="•"/>
            </a:pPr>
            <a:r>
              <a:rPr lang="en-US" sz="2000">
                <a:ea typeface="+mn-lt"/>
                <a:cs typeface="+mn-lt"/>
              </a:rPr>
              <a:t>Complete Reduced Academic Calendar Request form in Data Pipeline.</a:t>
            </a:r>
          </a:p>
          <a:p>
            <a:pPr marL="342900" indent="-342900">
              <a:lnSpc>
                <a:spcPct val="90000"/>
              </a:lnSpc>
              <a:spcBef>
                <a:spcPts val="1000"/>
              </a:spcBef>
              <a:buFont typeface="Arial"/>
              <a:buChar char="•"/>
            </a:pPr>
            <a:r>
              <a:rPr lang="en-US" sz="2000">
                <a:ea typeface="+mn-lt"/>
                <a:cs typeface="+mn-lt"/>
              </a:rPr>
              <a:t>If your </a:t>
            </a:r>
            <a:r>
              <a:rPr lang="en-US" sz="2000" i="1">
                <a:ea typeface="+mn-lt"/>
                <a:cs typeface="+mn-lt"/>
              </a:rPr>
              <a:t>district </a:t>
            </a:r>
            <a:r>
              <a:rPr lang="en-US" sz="2000">
                <a:ea typeface="+mn-lt"/>
                <a:cs typeface="+mn-lt"/>
              </a:rPr>
              <a:t>is on a district wide improvement plan, you will need to extra documentation to field services via </a:t>
            </a:r>
            <a:r>
              <a:rPr lang="en-US" sz="2000">
                <a:ea typeface="+mn-lt"/>
                <a:cs typeface="+mn-lt"/>
                <a:hlinkClick r:id="rId2"/>
              </a:rPr>
              <a:t>this webform</a:t>
            </a:r>
            <a:r>
              <a:rPr lang="en-US" sz="2000">
                <a:ea typeface="+mn-lt"/>
                <a:cs typeface="+mn-lt"/>
              </a:rPr>
              <a:t>.</a:t>
            </a:r>
          </a:p>
          <a:p>
            <a:pPr marL="342900" indent="-342900">
              <a:lnSpc>
                <a:spcPct val="90000"/>
              </a:lnSpc>
              <a:spcBef>
                <a:spcPts val="1000"/>
              </a:spcBef>
              <a:buFont typeface="Arial"/>
              <a:buChar char="•"/>
            </a:pPr>
            <a:r>
              <a:rPr lang="en-US" sz="2000">
                <a:cs typeface="Calibri" panose="020F0502020204030204"/>
              </a:rPr>
              <a:t>Field services and the commissioner will approve by 6/30/2024 and districts will be notified.</a:t>
            </a:r>
          </a:p>
          <a:p>
            <a:endParaRPr lang="en-US">
              <a:cs typeface="Calibri" panose="020F0502020204030204"/>
            </a:endParaRPr>
          </a:p>
        </p:txBody>
      </p:sp>
    </p:spTree>
    <p:extLst>
      <p:ext uri="{BB962C8B-B14F-4D97-AF65-F5344CB8AC3E}">
        <p14:creationId xmlns:p14="http://schemas.microsoft.com/office/powerpoint/2010/main" val="462835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DF610-6682-C58B-E19C-F60A8B060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A23AE-9BB9-6ACF-2B5A-042D0C9F2805}"/>
              </a:ext>
            </a:extLst>
          </p:cNvPr>
          <p:cNvSpPr>
            <a:spLocks noGrp="1"/>
          </p:cNvSpPr>
          <p:nvPr>
            <p:ph type="title"/>
          </p:nvPr>
        </p:nvSpPr>
        <p:spPr/>
        <p:txBody>
          <a:bodyPr/>
          <a:lstStyle/>
          <a:p>
            <a:r>
              <a:rPr lang="en-US">
                <a:latin typeface="Museo Slab 500"/>
              </a:rPr>
              <a:t>Reduced Academic Calendar</a:t>
            </a:r>
            <a:endParaRPr lang="en-US"/>
          </a:p>
        </p:txBody>
      </p:sp>
      <p:sp>
        <p:nvSpPr>
          <p:cNvPr id="4" name="Slide Number Placeholder 3">
            <a:extLst>
              <a:ext uri="{FF2B5EF4-FFF2-40B4-BE49-F238E27FC236}">
                <a16:creationId xmlns:a16="http://schemas.microsoft.com/office/drawing/2014/main" id="{069299AE-7683-D917-5BE0-844D3B466949}"/>
              </a:ext>
            </a:extLst>
          </p:cNvPr>
          <p:cNvSpPr>
            <a:spLocks noGrp="1"/>
          </p:cNvSpPr>
          <p:nvPr>
            <p:ph type="sldNum" sz="quarter" idx="12"/>
          </p:nvPr>
        </p:nvSpPr>
        <p:spPr/>
        <p:txBody>
          <a:bodyPr/>
          <a:lstStyle/>
          <a:p>
            <a:r>
              <a:rPr lang="en-US"/>
              <a:t>19</a:t>
            </a:r>
          </a:p>
        </p:txBody>
      </p:sp>
      <p:sp>
        <p:nvSpPr>
          <p:cNvPr id="9" name="TextBox 8">
            <a:extLst>
              <a:ext uri="{FF2B5EF4-FFF2-40B4-BE49-F238E27FC236}">
                <a16:creationId xmlns:a16="http://schemas.microsoft.com/office/drawing/2014/main" id="{E696E2ED-1DCD-92AE-631B-04BFD32A5D7B}"/>
              </a:ext>
            </a:extLst>
          </p:cNvPr>
          <p:cNvSpPr txBox="1"/>
          <p:nvPr/>
        </p:nvSpPr>
        <p:spPr>
          <a:xfrm>
            <a:off x="3514725" y="1362074"/>
            <a:ext cx="516255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cs typeface="Calibri"/>
              </a:rPr>
              <a:t>Request form field updates:</a:t>
            </a:r>
          </a:p>
          <a:p>
            <a:endParaRPr lang="en-US">
              <a:cs typeface="Calibri"/>
            </a:endParaRPr>
          </a:p>
        </p:txBody>
      </p:sp>
      <p:graphicFrame>
        <p:nvGraphicFramePr>
          <p:cNvPr id="10" name="Table 9">
            <a:extLst>
              <a:ext uri="{FF2B5EF4-FFF2-40B4-BE49-F238E27FC236}">
                <a16:creationId xmlns:a16="http://schemas.microsoft.com/office/drawing/2014/main" id="{5922B40F-3676-A800-6D24-D501A18630B5}"/>
              </a:ext>
            </a:extLst>
          </p:cNvPr>
          <p:cNvGraphicFramePr>
            <a:graphicFrameLocks noGrp="1"/>
          </p:cNvGraphicFramePr>
          <p:nvPr>
            <p:extLst>
              <p:ext uri="{D42A27DB-BD31-4B8C-83A1-F6EECF244321}">
                <p14:modId xmlns:p14="http://schemas.microsoft.com/office/powerpoint/2010/main" val="3656118927"/>
              </p:ext>
            </p:extLst>
          </p:nvPr>
        </p:nvGraphicFramePr>
        <p:xfrm>
          <a:off x="2402205" y="1913001"/>
          <a:ext cx="7378044" cy="3677920"/>
        </p:xfrm>
        <a:graphic>
          <a:graphicData uri="http://schemas.openxmlformats.org/drawingml/2006/table">
            <a:tbl>
              <a:tblPr firstRow="1" bandRow="1">
                <a:tableStyleId>{5C22544A-7EE6-4342-B048-85BDC9FD1C3A}</a:tableStyleId>
              </a:tblPr>
              <a:tblGrid>
                <a:gridCol w="2459348">
                  <a:extLst>
                    <a:ext uri="{9D8B030D-6E8A-4147-A177-3AD203B41FA5}">
                      <a16:colId xmlns:a16="http://schemas.microsoft.com/office/drawing/2014/main" val="1433983628"/>
                    </a:ext>
                  </a:extLst>
                </a:gridCol>
                <a:gridCol w="2459348">
                  <a:extLst>
                    <a:ext uri="{9D8B030D-6E8A-4147-A177-3AD203B41FA5}">
                      <a16:colId xmlns:a16="http://schemas.microsoft.com/office/drawing/2014/main" val="3835663061"/>
                    </a:ext>
                  </a:extLst>
                </a:gridCol>
                <a:gridCol w="2459348">
                  <a:extLst>
                    <a:ext uri="{9D8B030D-6E8A-4147-A177-3AD203B41FA5}">
                      <a16:colId xmlns:a16="http://schemas.microsoft.com/office/drawing/2014/main" val="4257194916"/>
                    </a:ext>
                  </a:extLst>
                </a:gridCol>
              </a:tblGrid>
              <a:tr h="370840">
                <a:tc>
                  <a:txBody>
                    <a:bodyPr/>
                    <a:lstStyle/>
                    <a:p>
                      <a:r>
                        <a:rPr lang="en-US"/>
                        <a:t>Field Name</a:t>
                      </a:r>
                    </a:p>
                  </a:txBody>
                  <a:tcPr/>
                </a:tc>
                <a:tc>
                  <a:txBody>
                    <a:bodyPr/>
                    <a:lstStyle/>
                    <a:p>
                      <a:r>
                        <a:rPr lang="en-US"/>
                        <a:t>Previous Location</a:t>
                      </a:r>
                    </a:p>
                  </a:txBody>
                  <a:tcPr/>
                </a:tc>
                <a:tc>
                  <a:txBody>
                    <a:bodyPr/>
                    <a:lstStyle/>
                    <a:p>
                      <a:r>
                        <a:rPr lang="en-US" b="1"/>
                        <a:t>New Location</a:t>
                      </a:r>
                    </a:p>
                  </a:txBody>
                  <a:tcPr/>
                </a:tc>
                <a:extLst>
                  <a:ext uri="{0D108BD9-81ED-4DB2-BD59-A6C34878D82A}">
                    <a16:rowId xmlns:a16="http://schemas.microsoft.com/office/drawing/2014/main" val="1396703606"/>
                  </a:ext>
                </a:extLst>
              </a:tr>
              <a:tr h="370840">
                <a:tc>
                  <a:txBody>
                    <a:bodyPr/>
                    <a:lstStyle/>
                    <a:p>
                      <a:r>
                        <a:rPr lang="en-US"/>
                        <a:t>Reduced Academic Calendar (Y/N)</a:t>
                      </a:r>
                    </a:p>
                  </a:txBody>
                  <a:tcPr/>
                </a:tc>
                <a:tc>
                  <a:txBody>
                    <a:bodyPr/>
                    <a:lstStyle/>
                    <a:p>
                      <a:r>
                        <a:rPr lang="en-US"/>
                        <a:t>Previously named 4 Day Week Y/N - school level data</a:t>
                      </a:r>
                    </a:p>
                  </a:txBody>
                  <a:tcPr/>
                </a:tc>
                <a:tc>
                  <a:txBody>
                    <a:bodyPr/>
                    <a:lstStyle/>
                    <a:p>
                      <a:r>
                        <a:rPr lang="en-US" b="1"/>
                        <a:t>Name change – school level data</a:t>
                      </a:r>
                    </a:p>
                  </a:txBody>
                  <a:tcPr/>
                </a:tc>
                <a:extLst>
                  <a:ext uri="{0D108BD9-81ED-4DB2-BD59-A6C34878D82A}">
                    <a16:rowId xmlns:a16="http://schemas.microsoft.com/office/drawing/2014/main" val="1968723104"/>
                  </a:ext>
                </a:extLst>
              </a:tr>
              <a:tr h="370840">
                <a:tc>
                  <a:txBody>
                    <a:bodyPr/>
                    <a:lstStyle/>
                    <a:p>
                      <a:r>
                        <a:rPr lang="en-US"/>
                        <a:t>4 Day School Week</a:t>
                      </a:r>
                    </a:p>
                  </a:txBody>
                  <a:tcPr/>
                </a:tc>
                <a:tc>
                  <a:txBody>
                    <a:bodyPr/>
                    <a:lstStyle/>
                    <a:p>
                      <a:r>
                        <a:rPr lang="en-US"/>
                        <a:t>School level data</a:t>
                      </a:r>
                    </a:p>
                  </a:txBody>
                  <a:tcPr/>
                </a:tc>
                <a:tc>
                  <a:txBody>
                    <a:bodyPr/>
                    <a:lstStyle/>
                    <a:p>
                      <a:r>
                        <a:rPr lang="en-US" b="1"/>
                        <a:t>School level data</a:t>
                      </a:r>
                    </a:p>
                  </a:txBody>
                  <a:tcPr/>
                </a:tc>
                <a:extLst>
                  <a:ext uri="{0D108BD9-81ED-4DB2-BD59-A6C34878D82A}">
                    <a16:rowId xmlns:a16="http://schemas.microsoft.com/office/drawing/2014/main" val="1343523196"/>
                  </a:ext>
                </a:extLst>
              </a:tr>
              <a:tr h="370840">
                <a:tc>
                  <a:txBody>
                    <a:bodyPr/>
                    <a:lstStyle/>
                    <a:p>
                      <a:r>
                        <a:rPr lang="en-US"/>
                        <a:t>Day Not in Session</a:t>
                      </a:r>
                    </a:p>
                  </a:txBody>
                  <a:tcPr/>
                </a:tc>
                <a:tc>
                  <a:txBody>
                    <a:bodyPr/>
                    <a:lstStyle/>
                    <a:p>
                      <a:r>
                        <a:rPr lang="en-US"/>
                        <a:t>District level data</a:t>
                      </a:r>
                    </a:p>
                  </a:txBody>
                  <a:tcPr/>
                </a:tc>
                <a:tc>
                  <a:txBody>
                    <a:bodyPr/>
                    <a:lstStyle/>
                    <a:p>
                      <a:pPr lvl="0" algn="l">
                        <a:lnSpc>
                          <a:spcPct val="100000"/>
                        </a:lnSpc>
                        <a:spcBef>
                          <a:spcPts val="0"/>
                        </a:spcBef>
                        <a:spcAft>
                          <a:spcPts val="0"/>
                        </a:spcAft>
                        <a:buNone/>
                      </a:pPr>
                      <a:r>
                        <a:rPr lang="en-US" sz="1800" b="1" i="0" u="none" strike="noStrike" noProof="0">
                          <a:solidFill>
                            <a:srgbClr val="000000"/>
                          </a:solidFill>
                          <a:latin typeface="Calibri"/>
                        </a:rPr>
                        <a:t>School level data</a:t>
                      </a:r>
                    </a:p>
                  </a:txBody>
                  <a:tcPr/>
                </a:tc>
                <a:extLst>
                  <a:ext uri="{0D108BD9-81ED-4DB2-BD59-A6C34878D82A}">
                    <a16:rowId xmlns:a16="http://schemas.microsoft.com/office/drawing/2014/main" val="3093808398"/>
                  </a:ext>
                </a:extLst>
              </a:tr>
              <a:tr h="370840">
                <a:tc>
                  <a:txBody>
                    <a:bodyPr/>
                    <a:lstStyle/>
                    <a:p>
                      <a:r>
                        <a:rPr lang="en-US"/>
                        <a:t># of Days is Session</a:t>
                      </a:r>
                    </a:p>
                  </a:txBody>
                  <a:tcPr/>
                </a:tc>
                <a:tc>
                  <a:txBody>
                    <a:bodyPr/>
                    <a:lstStyle/>
                    <a:p>
                      <a:pPr lvl="0">
                        <a:buNone/>
                      </a:pPr>
                      <a:r>
                        <a:rPr lang="en-US" sz="1800" b="0" i="0" u="none" strike="noStrike" noProof="0">
                          <a:solidFill>
                            <a:srgbClr val="000000"/>
                          </a:solidFill>
                          <a:latin typeface="Calibri"/>
                        </a:rPr>
                        <a:t>District level data</a:t>
                      </a:r>
                      <a:endParaRPr lang="en-US"/>
                    </a:p>
                  </a:txBody>
                  <a:tcPr/>
                </a:tc>
                <a:tc>
                  <a:txBody>
                    <a:bodyPr/>
                    <a:lstStyle/>
                    <a:p>
                      <a:pPr lvl="0" algn="l">
                        <a:lnSpc>
                          <a:spcPct val="100000"/>
                        </a:lnSpc>
                        <a:spcBef>
                          <a:spcPts val="0"/>
                        </a:spcBef>
                        <a:spcAft>
                          <a:spcPts val="0"/>
                        </a:spcAft>
                        <a:buNone/>
                      </a:pPr>
                      <a:r>
                        <a:rPr lang="en-US" sz="1800" b="1" i="0" u="none" strike="noStrike" noProof="0">
                          <a:solidFill>
                            <a:srgbClr val="000000"/>
                          </a:solidFill>
                          <a:latin typeface="Calibri"/>
                        </a:rPr>
                        <a:t>School level data</a:t>
                      </a:r>
                    </a:p>
                  </a:txBody>
                  <a:tcPr/>
                </a:tc>
                <a:extLst>
                  <a:ext uri="{0D108BD9-81ED-4DB2-BD59-A6C34878D82A}">
                    <a16:rowId xmlns:a16="http://schemas.microsoft.com/office/drawing/2014/main" val="645150817"/>
                  </a:ext>
                </a:extLst>
              </a:tr>
              <a:tr h="400050">
                <a:tc>
                  <a:txBody>
                    <a:bodyPr/>
                    <a:lstStyle/>
                    <a:p>
                      <a:r>
                        <a:rPr lang="en-US"/>
                        <a:t># of Elem. Hours Scheduled</a:t>
                      </a:r>
                    </a:p>
                  </a:txBody>
                  <a:tcPr/>
                </a:tc>
                <a:tc>
                  <a:txBody>
                    <a:bodyPr/>
                    <a:lstStyle/>
                    <a:p>
                      <a:r>
                        <a:rPr lang="en-US"/>
                        <a:t>District level data</a:t>
                      </a:r>
                    </a:p>
                  </a:txBody>
                  <a:tcPr/>
                </a:tc>
                <a:tc>
                  <a:txBody>
                    <a:bodyPr/>
                    <a:lstStyle/>
                    <a:p>
                      <a:r>
                        <a:rPr lang="en-US" b="1"/>
                        <a:t>School level data</a:t>
                      </a:r>
                    </a:p>
                  </a:txBody>
                  <a:tcPr/>
                </a:tc>
                <a:extLst>
                  <a:ext uri="{0D108BD9-81ED-4DB2-BD59-A6C34878D82A}">
                    <a16:rowId xmlns:a16="http://schemas.microsoft.com/office/drawing/2014/main" val="2307612171"/>
                  </a:ext>
                </a:extLst>
              </a:tr>
              <a:tr h="400050">
                <a:tc>
                  <a:txBody>
                    <a:bodyPr/>
                    <a:lstStyle/>
                    <a:p>
                      <a:pPr lvl="0">
                        <a:buNone/>
                      </a:pPr>
                      <a:r>
                        <a:rPr lang="en-US"/>
                        <a:t>#of Secondary Hours Scheduled</a:t>
                      </a:r>
                    </a:p>
                  </a:txBody>
                  <a:tcPr/>
                </a:tc>
                <a:tc>
                  <a:txBody>
                    <a:bodyPr/>
                    <a:lstStyle/>
                    <a:p>
                      <a:pPr lvl="0">
                        <a:buNone/>
                      </a:pPr>
                      <a:r>
                        <a:rPr lang="en-US"/>
                        <a:t>District level data</a:t>
                      </a:r>
                    </a:p>
                  </a:txBody>
                  <a:tcPr/>
                </a:tc>
                <a:tc>
                  <a:txBody>
                    <a:bodyPr/>
                    <a:lstStyle/>
                    <a:p>
                      <a:pPr lvl="0">
                        <a:buNone/>
                      </a:pPr>
                      <a:r>
                        <a:rPr lang="en-US" b="1"/>
                        <a:t>School level data</a:t>
                      </a:r>
                    </a:p>
                  </a:txBody>
                  <a:tcPr/>
                </a:tc>
                <a:extLst>
                  <a:ext uri="{0D108BD9-81ED-4DB2-BD59-A6C34878D82A}">
                    <a16:rowId xmlns:a16="http://schemas.microsoft.com/office/drawing/2014/main" val="2487113643"/>
                  </a:ext>
                </a:extLst>
              </a:tr>
            </a:tbl>
          </a:graphicData>
        </a:graphic>
      </p:graphicFrame>
    </p:spTree>
    <p:extLst>
      <p:ext uri="{BB962C8B-B14F-4D97-AF65-F5344CB8AC3E}">
        <p14:creationId xmlns:p14="http://schemas.microsoft.com/office/powerpoint/2010/main" val="1385979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C6BBF9C2-4FE5-4614-B574-905D93B3E9AE}"/>
              </a:ext>
            </a:extLst>
          </p:cNvPr>
          <p:cNvSpPr>
            <a:spLocks noGrp="1"/>
          </p:cNvSpPr>
          <p:nvPr>
            <p:ph type="ctrTitle"/>
          </p:nvPr>
        </p:nvSpPr>
        <p:spPr>
          <a:xfrm>
            <a:off x="3447178" y="2291768"/>
            <a:ext cx="5209562" cy="2125928"/>
          </a:xfrm>
        </p:spPr>
        <p:txBody>
          <a:bodyPr>
            <a:noAutofit/>
          </a:bodyPr>
          <a:lstStyle/>
          <a:p>
            <a:pPr algn="ctr"/>
            <a:br>
              <a:rPr lang="en-US">
                <a:latin typeface="Museo Slab 500"/>
              </a:rPr>
            </a:br>
            <a:r>
              <a:rPr lang="en-US">
                <a:latin typeface="Museo Slab 500"/>
              </a:rPr>
              <a:t>Questions &amp; Resources</a:t>
            </a:r>
            <a:br>
              <a:rPr lang="en-US" sz="1500"/>
            </a:br>
            <a:br>
              <a:rPr lang="en-US" sz="1500"/>
            </a:br>
            <a:br>
              <a:rPr lang="en-US" sz="1500"/>
            </a:br>
            <a:r>
              <a:rPr lang="en-US">
                <a:latin typeface="Museo Slab 500"/>
              </a:rPr>
              <a:t>DirectoryData@cde.state.co.us</a:t>
            </a:r>
            <a:br>
              <a:rPr lang="en-US" sz="1050"/>
            </a:br>
            <a:br>
              <a:rPr lang="en-US" sz="1050"/>
            </a:br>
            <a:br>
              <a:rPr lang="en-US" sz="1200"/>
            </a:br>
            <a:br>
              <a:rPr lang="en-US" sz="1050"/>
            </a:br>
            <a:br>
              <a:rPr lang="en-US" sz="1050"/>
            </a:br>
            <a:br>
              <a:rPr lang="en-US" sz="1350"/>
            </a:br>
            <a:br>
              <a:rPr lang="en-US" sz="2400" b="1"/>
            </a:br>
            <a:endParaRPr lang="en-US" sz="1500"/>
          </a:p>
        </p:txBody>
      </p:sp>
      <p:sp>
        <p:nvSpPr>
          <p:cNvPr id="4" name="Slide Number Placeholder 3">
            <a:extLst>
              <a:ext uri="{FF2B5EF4-FFF2-40B4-BE49-F238E27FC236}">
                <a16:creationId xmlns:a16="http://schemas.microsoft.com/office/drawing/2014/main" id="{DB097C3A-9386-4D6F-A1F1-C13BA1654EE1}"/>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2676792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a:t>School Code Request</a:t>
            </a:r>
            <a:br>
              <a:rPr lang="en-US" sz="4400"/>
            </a:br>
            <a:br>
              <a:rPr lang="en-US" sz="4400"/>
            </a:br>
            <a:r>
              <a:rPr lang="en-US"/>
              <a:t>Jessica Tribbett</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800576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09F-D9FB-46C5-9F4C-7FD2901AFCBE}"/>
              </a:ext>
            </a:extLst>
          </p:cNvPr>
          <p:cNvSpPr>
            <a:spLocks noGrp="1"/>
          </p:cNvSpPr>
          <p:nvPr>
            <p:ph type="title"/>
          </p:nvPr>
        </p:nvSpPr>
        <p:spPr/>
        <p:txBody>
          <a:bodyPr/>
          <a:lstStyle/>
          <a:p>
            <a:r>
              <a:rPr lang="en-US">
                <a:latin typeface="Gill Sans MT"/>
              </a:rPr>
              <a:t>School Code Request </a:t>
            </a:r>
          </a:p>
        </p:txBody>
      </p:sp>
      <p:sp>
        <p:nvSpPr>
          <p:cNvPr id="6" name="Content Placeholder 5">
            <a:extLst>
              <a:ext uri="{FF2B5EF4-FFF2-40B4-BE49-F238E27FC236}">
                <a16:creationId xmlns:a16="http://schemas.microsoft.com/office/drawing/2014/main" id="{59D1E7D2-2834-F68E-31C4-AB9FE6A45F53}"/>
              </a:ext>
            </a:extLst>
          </p:cNvPr>
          <p:cNvSpPr>
            <a:spLocks noGrp="1"/>
          </p:cNvSpPr>
          <p:nvPr>
            <p:ph idx="1"/>
          </p:nvPr>
        </p:nvSpPr>
        <p:spPr/>
        <p:txBody>
          <a:bodyPr vert="horz" lIns="0" tIns="0" rIns="0" bIns="45720" rtlCol="0" anchor="t">
            <a:normAutofit lnSpcReduction="10000"/>
          </a:bodyPr>
          <a:lstStyle/>
          <a:p>
            <a:pPr marL="0" indent="0" algn="ctr">
              <a:buNone/>
            </a:pPr>
            <a:r>
              <a:rPr lang="en-US" b="1"/>
              <a:t>School Code Changes for 2024-2025 opens on February 5th, 2024 </a:t>
            </a:r>
            <a:endParaRPr lang="en-US" b="1">
              <a:cs typeface="Calibri"/>
            </a:endParaRPr>
          </a:p>
          <a:p>
            <a:endParaRPr lang="en-US">
              <a:cs typeface="Calibri"/>
            </a:endParaRPr>
          </a:p>
          <a:p>
            <a:pPr marL="0" indent="0" algn="ctr">
              <a:buNone/>
            </a:pPr>
            <a:r>
              <a:rPr lang="en-US"/>
              <a:t>School Code Changes considered are: </a:t>
            </a:r>
            <a:endParaRPr lang="en-US">
              <a:cs typeface="Calibri"/>
            </a:endParaRPr>
          </a:p>
          <a:p>
            <a:pPr marL="257175" indent="-257175" algn="ctr">
              <a:buBlip>
                <a:blip r:embed="rId2">
                  <a:extLst>
                    <a:ext uri="{837473B0-CC2E-450A-ABE3-18F120FF3D39}">
                      <a1611:picAttrSrcUrl xmlns:a1611="http://schemas.microsoft.com/office/drawing/2016/11/main" r:id="rId3"/>
                    </a:ext>
                  </a:extLst>
                </a:blip>
              </a:buBlip>
            </a:pPr>
            <a:r>
              <a:rPr lang="en-US"/>
              <a:t>New School Code</a:t>
            </a:r>
            <a:endParaRPr lang="en-US">
              <a:cs typeface="Calibri"/>
            </a:endParaRPr>
          </a:p>
          <a:p>
            <a:pPr marL="257175" indent="-257175" algn="ctr">
              <a:buBlip>
                <a:blip r:embed="rId2">
                  <a:extLst>
                    <a:ext uri="{837473B0-CC2E-450A-ABE3-18F120FF3D39}">
                      <a1611:picAttrSrcUrl xmlns:a1611="http://schemas.microsoft.com/office/drawing/2016/11/main" r:id="rId3"/>
                    </a:ext>
                  </a:extLst>
                </a:blip>
              </a:buBlip>
            </a:pPr>
            <a:r>
              <a:rPr lang="en-US"/>
              <a:t>School Name Change</a:t>
            </a:r>
            <a:endParaRPr lang="en-US">
              <a:cs typeface="Calibri"/>
            </a:endParaRPr>
          </a:p>
          <a:p>
            <a:pPr marL="257175" indent="-257175" algn="ctr">
              <a:buBlip>
                <a:blip r:embed="rId2">
                  <a:extLst>
                    <a:ext uri="{837473B0-CC2E-450A-ABE3-18F120FF3D39}">
                      <a1611:picAttrSrcUrl xmlns:a1611="http://schemas.microsoft.com/office/drawing/2016/11/main" r:id="rId3"/>
                    </a:ext>
                  </a:extLst>
                </a:blip>
              </a:buBlip>
            </a:pPr>
            <a:r>
              <a:rPr lang="en-US"/>
              <a:t>School Grade Change</a:t>
            </a:r>
            <a:endParaRPr lang="en-US">
              <a:cs typeface="Calibri"/>
            </a:endParaRPr>
          </a:p>
          <a:p>
            <a:pPr marL="257175" indent="-257175" algn="ctr">
              <a:buBlip>
                <a:blip r:embed="rId2">
                  <a:extLst>
                    <a:ext uri="{837473B0-CC2E-450A-ABE3-18F120FF3D39}">
                      <a1611:picAttrSrcUrl xmlns:a1611="http://schemas.microsoft.com/office/drawing/2016/11/main" r:id="rId3"/>
                    </a:ext>
                  </a:extLst>
                </a:blip>
              </a:buBlip>
            </a:pPr>
            <a:r>
              <a:rPr lang="en-US"/>
              <a:t>Request for Closing/Merging Schools </a:t>
            </a:r>
            <a:endParaRPr lang="en-US">
              <a:cs typeface="Calibri"/>
            </a:endParaRPr>
          </a:p>
          <a:p>
            <a:endParaRPr lang="en-US">
              <a:cs typeface="Calibri"/>
            </a:endParaRPr>
          </a:p>
          <a:p>
            <a:pPr marL="0" indent="0">
              <a:buNone/>
            </a:pPr>
            <a:r>
              <a:rPr lang="en-US"/>
              <a:t>These request require the School Code Change Request Forms to be submitted for approval. </a:t>
            </a:r>
            <a:r>
              <a:rPr lang="en-US">
                <a:highlight>
                  <a:srgbClr val="FFFF00"/>
                </a:highlight>
              </a:rPr>
              <a:t>The form requires your superintendents/directors' signature </a:t>
            </a:r>
            <a:r>
              <a:rPr lang="en-US" u="sng">
                <a:highlight>
                  <a:srgbClr val="FFFF00"/>
                </a:highlight>
              </a:rPr>
              <a:t>before</a:t>
            </a:r>
            <a:r>
              <a:rPr lang="en-US">
                <a:highlight>
                  <a:srgbClr val="FFFF00"/>
                </a:highlight>
              </a:rPr>
              <a:t> the request can be reviewed.   </a:t>
            </a:r>
            <a:endParaRPr lang="en-US">
              <a:highlight>
                <a:srgbClr val="FFFF00"/>
              </a:highlight>
              <a:cs typeface="Calibri"/>
            </a:endParaRPr>
          </a:p>
          <a:p>
            <a:endParaRPr lang="en-US">
              <a:cs typeface="Calibri"/>
            </a:endParaRPr>
          </a:p>
          <a:p>
            <a:pPr marL="0" indent="0">
              <a:buNone/>
            </a:pPr>
            <a:endParaRPr lang="en-US"/>
          </a:p>
        </p:txBody>
      </p:sp>
      <p:sp>
        <p:nvSpPr>
          <p:cNvPr id="4" name="Slide Number Placeholder 3">
            <a:extLst>
              <a:ext uri="{FF2B5EF4-FFF2-40B4-BE49-F238E27FC236}">
                <a16:creationId xmlns:a16="http://schemas.microsoft.com/office/drawing/2014/main" id="{A6EE34E9-8CC2-4DBC-BDF4-F008BF014DA8}"/>
              </a:ext>
            </a:extLst>
          </p:cNvPr>
          <p:cNvSpPr>
            <a:spLocks noGrp="1"/>
          </p:cNvSpPr>
          <p:nvPr>
            <p:ph type="sldNum" sz="quarter" idx="12"/>
          </p:nvPr>
        </p:nvSpPr>
        <p:spPr/>
        <p:txBody>
          <a:bodyPr/>
          <a:lstStyle/>
          <a:p>
            <a:r>
              <a:rPr lang="en-US"/>
              <a:t>13</a:t>
            </a:r>
          </a:p>
        </p:txBody>
      </p:sp>
      <p:sp>
        <p:nvSpPr>
          <p:cNvPr id="5" name="TextBox 4">
            <a:extLst>
              <a:ext uri="{FF2B5EF4-FFF2-40B4-BE49-F238E27FC236}">
                <a16:creationId xmlns:a16="http://schemas.microsoft.com/office/drawing/2014/main" id="{251A9090-2B09-068D-FF4D-3CE115855EFF}"/>
              </a:ext>
            </a:extLst>
          </p:cNvPr>
          <p:cNvSpPr txBox="1"/>
          <p:nvPr/>
        </p:nvSpPr>
        <p:spPr>
          <a:xfrm>
            <a:off x="3692283" y="6205464"/>
            <a:ext cx="4800600" cy="300082"/>
          </a:xfrm>
          <a:prstGeom prst="rect">
            <a:avLst/>
          </a:prstGeom>
          <a:noFill/>
        </p:spPr>
        <p:txBody>
          <a:bodyPr wrap="square" rtlCol="0">
            <a:spAutoFit/>
          </a:bodyPr>
          <a:lstStyle/>
          <a:p>
            <a:pPr algn="ctr"/>
            <a:r>
              <a:rPr lang="en-US" sz="1350" i="1"/>
              <a:t>Contact me at Tribbett_Jessica@cde.state.co.us</a:t>
            </a:r>
          </a:p>
        </p:txBody>
      </p:sp>
    </p:spTree>
    <p:extLst>
      <p:ext uri="{BB962C8B-B14F-4D97-AF65-F5344CB8AC3E}">
        <p14:creationId xmlns:p14="http://schemas.microsoft.com/office/powerpoint/2010/main" val="3317819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09F-D9FB-46C5-9F4C-7FD2901AFCBE}"/>
              </a:ext>
            </a:extLst>
          </p:cNvPr>
          <p:cNvSpPr>
            <a:spLocks noGrp="1"/>
          </p:cNvSpPr>
          <p:nvPr>
            <p:ph type="title"/>
          </p:nvPr>
        </p:nvSpPr>
        <p:spPr/>
        <p:txBody>
          <a:bodyPr/>
          <a:lstStyle/>
          <a:p>
            <a:r>
              <a:rPr lang="en-US"/>
              <a:t>School Code Request </a:t>
            </a:r>
          </a:p>
        </p:txBody>
      </p:sp>
      <p:sp>
        <p:nvSpPr>
          <p:cNvPr id="4" name="Slide Number Placeholder 3">
            <a:extLst>
              <a:ext uri="{FF2B5EF4-FFF2-40B4-BE49-F238E27FC236}">
                <a16:creationId xmlns:a16="http://schemas.microsoft.com/office/drawing/2014/main" id="{A6EE34E9-8CC2-4DBC-BDF4-F008BF014DA8}"/>
              </a:ext>
            </a:extLst>
          </p:cNvPr>
          <p:cNvSpPr>
            <a:spLocks noGrp="1"/>
          </p:cNvSpPr>
          <p:nvPr>
            <p:ph type="sldNum" sz="quarter" idx="12"/>
          </p:nvPr>
        </p:nvSpPr>
        <p:spPr/>
        <p:txBody>
          <a:bodyPr/>
          <a:lstStyle/>
          <a:p>
            <a:r>
              <a:rPr lang="en-US"/>
              <a:t>13</a:t>
            </a:r>
          </a:p>
        </p:txBody>
      </p:sp>
      <p:sp>
        <p:nvSpPr>
          <p:cNvPr id="5" name="TextBox 4">
            <a:extLst>
              <a:ext uri="{FF2B5EF4-FFF2-40B4-BE49-F238E27FC236}">
                <a16:creationId xmlns:a16="http://schemas.microsoft.com/office/drawing/2014/main" id="{251A9090-2B09-068D-FF4D-3CE115855EFF}"/>
              </a:ext>
            </a:extLst>
          </p:cNvPr>
          <p:cNvSpPr txBox="1"/>
          <p:nvPr/>
        </p:nvSpPr>
        <p:spPr>
          <a:xfrm>
            <a:off x="3692283" y="6333283"/>
            <a:ext cx="4800600" cy="300082"/>
          </a:xfrm>
          <a:prstGeom prst="rect">
            <a:avLst/>
          </a:prstGeom>
          <a:noFill/>
        </p:spPr>
        <p:txBody>
          <a:bodyPr wrap="square" rtlCol="0">
            <a:spAutoFit/>
          </a:bodyPr>
          <a:lstStyle/>
          <a:p>
            <a:pPr algn="ctr"/>
            <a:r>
              <a:rPr lang="en-US" sz="1350" i="1"/>
              <a:t>Contact me at Tribbett_Jessica@cde.state.co.us</a:t>
            </a:r>
          </a:p>
        </p:txBody>
      </p:sp>
      <p:pic>
        <p:nvPicPr>
          <p:cNvPr id="9" name="Picture 9" descr="Image of CDE Directory web page with points of navigation to get to page called out. ">
            <a:extLst>
              <a:ext uri="{FF2B5EF4-FFF2-40B4-BE49-F238E27FC236}">
                <a16:creationId xmlns:a16="http://schemas.microsoft.com/office/drawing/2014/main" id="{DD7CCD5F-2DCD-FC01-98CD-9F8FF441F073}"/>
              </a:ext>
            </a:extLst>
          </p:cNvPr>
          <p:cNvPicPr>
            <a:picLocks noChangeAspect="1"/>
          </p:cNvPicPr>
          <p:nvPr/>
        </p:nvPicPr>
        <p:blipFill>
          <a:blip r:embed="rId2"/>
          <a:stretch>
            <a:fillRect/>
          </a:stretch>
        </p:blipFill>
        <p:spPr>
          <a:xfrm>
            <a:off x="2390019" y="1275621"/>
            <a:ext cx="7303104" cy="2288493"/>
          </a:xfrm>
          <a:prstGeom prst="rect">
            <a:avLst/>
          </a:prstGeom>
          <a:ln w="28575">
            <a:solidFill>
              <a:schemeClr val="tx1"/>
            </a:solidFill>
          </a:ln>
        </p:spPr>
      </p:pic>
      <p:pic>
        <p:nvPicPr>
          <p:cNvPr id="10" name="Picture 10" descr="Image of CDE Directory web page, scrolled to end to show location of School Code Change Request Form section with link to actual forms called out. ">
            <a:extLst>
              <a:ext uri="{FF2B5EF4-FFF2-40B4-BE49-F238E27FC236}">
                <a16:creationId xmlns:a16="http://schemas.microsoft.com/office/drawing/2014/main" id="{3D283829-E242-52F4-6DC1-98F3EE03EB0E}"/>
              </a:ext>
            </a:extLst>
          </p:cNvPr>
          <p:cNvPicPr>
            <a:picLocks noChangeAspect="1"/>
          </p:cNvPicPr>
          <p:nvPr/>
        </p:nvPicPr>
        <p:blipFill>
          <a:blip r:embed="rId3"/>
          <a:stretch>
            <a:fillRect/>
          </a:stretch>
        </p:blipFill>
        <p:spPr>
          <a:xfrm>
            <a:off x="2390021" y="3705437"/>
            <a:ext cx="7303103" cy="2387906"/>
          </a:xfrm>
          <a:prstGeom prst="rect">
            <a:avLst/>
          </a:prstGeom>
          <a:ln w="28575">
            <a:solidFill>
              <a:schemeClr val="tx1"/>
            </a:solidFill>
          </a:ln>
        </p:spPr>
      </p:pic>
    </p:spTree>
    <p:extLst>
      <p:ext uri="{BB962C8B-B14F-4D97-AF65-F5344CB8AC3E}">
        <p14:creationId xmlns:p14="http://schemas.microsoft.com/office/powerpoint/2010/main" val="4159998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09F-D9FB-46C5-9F4C-7FD2901AFCBE}"/>
              </a:ext>
            </a:extLst>
          </p:cNvPr>
          <p:cNvSpPr>
            <a:spLocks noGrp="1"/>
          </p:cNvSpPr>
          <p:nvPr>
            <p:ph type="title"/>
          </p:nvPr>
        </p:nvSpPr>
        <p:spPr/>
        <p:txBody>
          <a:bodyPr/>
          <a:lstStyle/>
          <a:p>
            <a:r>
              <a:rPr lang="en-US"/>
              <a:t>School Code Request </a:t>
            </a:r>
          </a:p>
        </p:txBody>
      </p:sp>
      <p:sp>
        <p:nvSpPr>
          <p:cNvPr id="4" name="Slide Number Placeholder 3">
            <a:extLst>
              <a:ext uri="{FF2B5EF4-FFF2-40B4-BE49-F238E27FC236}">
                <a16:creationId xmlns:a16="http://schemas.microsoft.com/office/drawing/2014/main" id="{A6EE34E9-8CC2-4DBC-BDF4-F008BF014DA8}"/>
              </a:ext>
            </a:extLst>
          </p:cNvPr>
          <p:cNvSpPr>
            <a:spLocks noGrp="1"/>
          </p:cNvSpPr>
          <p:nvPr>
            <p:ph type="sldNum" sz="quarter" idx="12"/>
          </p:nvPr>
        </p:nvSpPr>
        <p:spPr/>
        <p:txBody>
          <a:bodyPr/>
          <a:lstStyle/>
          <a:p>
            <a:r>
              <a:rPr lang="en-US"/>
              <a:t>16</a:t>
            </a:r>
          </a:p>
        </p:txBody>
      </p:sp>
      <p:sp>
        <p:nvSpPr>
          <p:cNvPr id="15" name="TextBox 14">
            <a:extLst>
              <a:ext uri="{FF2B5EF4-FFF2-40B4-BE49-F238E27FC236}">
                <a16:creationId xmlns:a16="http://schemas.microsoft.com/office/drawing/2014/main" id="{74E53081-B50B-4FD0-8106-A033DE0AA814}"/>
              </a:ext>
            </a:extLst>
          </p:cNvPr>
          <p:cNvSpPr txBox="1"/>
          <p:nvPr/>
        </p:nvSpPr>
        <p:spPr>
          <a:xfrm>
            <a:off x="2477383" y="1357421"/>
            <a:ext cx="6713289" cy="369332"/>
          </a:xfrm>
          <a:prstGeom prst="rect">
            <a:avLst/>
          </a:prstGeom>
          <a:noFill/>
        </p:spPr>
        <p:txBody>
          <a:bodyPr wrap="square" rtlCol="0">
            <a:spAutoFit/>
          </a:bodyPr>
          <a:lstStyle/>
          <a:p>
            <a:pPr algn="ctr"/>
            <a:r>
              <a:rPr lang="en-US" sz="1800" b="1"/>
              <a:t>The process for a school code change request is as follows:</a:t>
            </a:r>
          </a:p>
        </p:txBody>
      </p:sp>
      <p:sp>
        <p:nvSpPr>
          <p:cNvPr id="16" name="TextBox 15">
            <a:extLst>
              <a:ext uri="{FF2B5EF4-FFF2-40B4-BE49-F238E27FC236}">
                <a16:creationId xmlns:a16="http://schemas.microsoft.com/office/drawing/2014/main" id="{801120FD-CE80-463F-9EFE-07B58C22C141}"/>
              </a:ext>
            </a:extLst>
          </p:cNvPr>
          <p:cNvSpPr txBox="1"/>
          <p:nvPr/>
        </p:nvSpPr>
        <p:spPr>
          <a:xfrm>
            <a:off x="3692283" y="6229655"/>
            <a:ext cx="4800600" cy="300082"/>
          </a:xfrm>
          <a:prstGeom prst="rect">
            <a:avLst/>
          </a:prstGeom>
          <a:noFill/>
        </p:spPr>
        <p:txBody>
          <a:bodyPr wrap="square" rtlCol="0">
            <a:spAutoFit/>
          </a:bodyPr>
          <a:lstStyle/>
          <a:p>
            <a:pPr algn="ctr"/>
            <a:r>
              <a:rPr lang="en-US" sz="1350" i="1"/>
              <a:t>Contact me at Tribbett_Jessica@cde.state.co.us</a:t>
            </a:r>
          </a:p>
        </p:txBody>
      </p:sp>
      <p:graphicFrame>
        <p:nvGraphicFramePr>
          <p:cNvPr id="5" name="Content Placeholder 4" descr="School Code Process&#10;1. request submitted&#10;2. signature page&#10;3. committee review&#10;4. committee vote/deny&#10;5. approval/denial sent to district">
            <a:extLst>
              <a:ext uri="{FF2B5EF4-FFF2-40B4-BE49-F238E27FC236}">
                <a16:creationId xmlns:a16="http://schemas.microsoft.com/office/drawing/2014/main" id="{FDC19C51-3A09-98C0-45FD-D91C3BBBF600}"/>
              </a:ext>
            </a:extLst>
          </p:cNvPr>
          <p:cNvGraphicFramePr>
            <a:graphicFrameLocks noGrp="1"/>
          </p:cNvGraphicFramePr>
          <p:nvPr>
            <p:ph idx="1"/>
            <p:extLst>
              <p:ext uri="{D42A27DB-BD31-4B8C-83A1-F6EECF244321}">
                <p14:modId xmlns:p14="http://schemas.microsoft.com/office/powerpoint/2010/main" val="2527985155"/>
              </p:ext>
            </p:extLst>
          </p:nvPr>
        </p:nvGraphicFramePr>
        <p:xfrm>
          <a:off x="2414607" y="1838768"/>
          <a:ext cx="7362787" cy="4236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182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a:p>
            <a:r>
              <a:rPr lang="en-US" sz="1700">
                <a:solidFill>
                  <a:schemeClr val="bg1"/>
                </a:solidFill>
              </a:rPr>
              <a:t>CDE has prepared guidance on how to comply with this and other privacy laws which can be found </a:t>
            </a:r>
            <a:r>
              <a:rPr lang="en-US" sz="1700">
                <a:solidFill>
                  <a:schemeClr val="bg1"/>
                </a:solidFill>
                <a:hlinkClick r:id="rId3"/>
              </a:rPr>
              <a:t>here.</a:t>
            </a:r>
            <a:endParaRPr lang="en-US" sz="1700">
              <a:solidFill>
                <a:schemeClr val="bg1"/>
              </a:solidFill>
            </a:endParaRPr>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4</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97C3A-9386-4D6F-A1F1-C13BA1654EE1}"/>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6" name="Title 4">
            <a:extLst>
              <a:ext uri="{FF2B5EF4-FFF2-40B4-BE49-F238E27FC236}">
                <a16:creationId xmlns:a16="http://schemas.microsoft.com/office/drawing/2014/main" id="{C6BBF9C2-4FE5-4614-B574-905D93B3E9AE}"/>
              </a:ext>
            </a:extLst>
          </p:cNvPr>
          <p:cNvSpPr>
            <a:spLocks noGrp="1"/>
          </p:cNvSpPr>
          <p:nvPr>
            <p:ph type="ctrTitle"/>
          </p:nvPr>
        </p:nvSpPr>
        <p:spPr>
          <a:xfrm>
            <a:off x="3994558" y="2291769"/>
            <a:ext cx="4496533" cy="1893070"/>
          </a:xfrm>
        </p:spPr>
        <p:txBody>
          <a:bodyPr>
            <a:noAutofit/>
          </a:bodyPr>
          <a:lstStyle/>
          <a:p>
            <a:pPr algn="ctr"/>
            <a:r>
              <a:rPr lang="en-US">
                <a:latin typeface="Museo Slab 500"/>
              </a:rPr>
              <a:t>Questions &amp; Resources</a:t>
            </a:r>
            <a:br>
              <a:rPr lang="en-US" sz="1500"/>
            </a:br>
            <a:br>
              <a:rPr lang="en-US" sz="1500"/>
            </a:br>
            <a:r>
              <a:rPr lang="en-US" sz="1350">
                <a:latin typeface="Museo Slab 500"/>
              </a:rPr>
              <a:t>Jessica Tribbett</a:t>
            </a:r>
            <a:br>
              <a:rPr lang="en-US" sz="1350"/>
            </a:br>
            <a:br>
              <a:rPr lang="en-US" sz="1350"/>
            </a:br>
            <a:r>
              <a:rPr lang="en-US" sz="1350">
                <a:latin typeface="Museo Slab 500"/>
                <a:hlinkClick r:id="rId2"/>
              </a:rPr>
              <a:t>Tribbett_Jessica@cde.state.co.us</a:t>
            </a:r>
            <a:br>
              <a:rPr lang="en-US" sz="1350"/>
            </a:br>
            <a:br>
              <a:rPr lang="en-US" sz="1350"/>
            </a:br>
            <a:r>
              <a:rPr lang="en-US" sz="1350">
                <a:latin typeface="Museo Slab 500"/>
              </a:rPr>
              <a:t>720-693-6035</a:t>
            </a:r>
            <a:br>
              <a:rPr lang="en-US" sz="1350"/>
            </a:br>
            <a:br>
              <a:rPr lang="en-US" sz="1050"/>
            </a:br>
            <a:br>
              <a:rPr lang="en-US" sz="1050"/>
            </a:br>
            <a:br>
              <a:rPr lang="en-US" sz="1350"/>
            </a:br>
            <a:br>
              <a:rPr lang="en-US" sz="2400" b="1"/>
            </a:br>
            <a:endParaRPr lang="en-US" sz="1500"/>
          </a:p>
        </p:txBody>
      </p:sp>
    </p:spTree>
    <p:extLst>
      <p:ext uri="{BB962C8B-B14F-4D97-AF65-F5344CB8AC3E}">
        <p14:creationId xmlns:p14="http://schemas.microsoft.com/office/powerpoint/2010/main" val="1043530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35,200+ Colorado Winter Stock Photos, Pictures &amp; Royalty ...">
            <a:extLst>
              <a:ext uri="{FF2B5EF4-FFF2-40B4-BE49-F238E27FC236}">
                <a16:creationId xmlns:a16="http://schemas.microsoft.com/office/drawing/2014/main" id="{18384BB0-3AAD-2973-F8E8-0339BEB8DE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1"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9" name="Rectangle 104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b="1" i="1">
                <a:latin typeface="+mj-lt"/>
              </a:rPr>
              <a:t>Thank you for joining today! </a:t>
            </a:r>
          </a:p>
        </p:txBody>
      </p:sp>
      <p:sp>
        <p:nvSpPr>
          <p:cNvPr id="3" name="Slide Number Placeholder 2">
            <a:extLst>
              <a:ext uri="{FF2B5EF4-FFF2-40B4-BE49-F238E27FC236}">
                <a16:creationId xmlns:a16="http://schemas.microsoft.com/office/drawing/2014/main" id="{23730712-328A-D55D-1F4E-AFE29CF33EA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41</a:t>
            </a:fld>
            <a:endParaRPr lang="en-US" sz="1200">
              <a:solidFill>
                <a:prstClr val="black">
                  <a:tint val="75000"/>
                </a:prstClr>
              </a:solidFill>
              <a:latin typeface="Calibri" panose="020F0502020204030204"/>
            </a:endParaRPr>
          </a:p>
        </p:txBody>
      </p:sp>
      <p:graphicFrame>
        <p:nvGraphicFramePr>
          <p:cNvPr id="7"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846691BE-0086-3658-55F2-41FDF0607A9C}"/>
              </a:ext>
            </a:extLst>
          </p:cNvPr>
          <p:cNvGraphicFramePr>
            <a:graphicFrameLocks noGrp="1"/>
          </p:cNvGraphicFramePr>
          <p:nvPr>
            <p:ph sz="quarter" idx="13"/>
            <p:extLst>
              <p:ext uri="{D42A27DB-BD31-4B8C-83A1-F6EECF244321}">
                <p14:modId xmlns:p14="http://schemas.microsoft.com/office/powerpoint/2010/main" val="3960703043"/>
              </p:ext>
            </p:extLst>
          </p:nvPr>
        </p:nvGraphicFramePr>
        <p:xfrm>
          <a:off x="7531610" y="2434201"/>
          <a:ext cx="3822189" cy="3742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700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p:txBody>
          <a:bodyPr/>
          <a:lstStyle/>
          <a:p>
            <a:fld id="{C479D5F6-EDCB-402A-AC08-4943A1820E8F}" type="slidenum">
              <a:rPr lang="en-US" smtClean="0"/>
              <a:pPr/>
              <a:t>6</a:t>
            </a:fld>
            <a:endParaRPr lang="en-US"/>
          </a:p>
        </p:txBody>
      </p:sp>
      <p:graphicFrame>
        <p:nvGraphicFramePr>
          <p:cNvPr id="9" name="Table 5">
            <a:extLst>
              <a:ext uri="{FF2B5EF4-FFF2-40B4-BE49-F238E27FC236}">
                <a16:creationId xmlns:a16="http://schemas.microsoft.com/office/drawing/2014/main" id="{E52EBAC4-3CDA-C325-EF8A-459CCAFC0EDE}"/>
              </a:ext>
            </a:extLst>
          </p:cNvPr>
          <p:cNvGraphicFramePr>
            <a:graphicFrameLocks noGrp="1"/>
          </p:cNvGraphicFramePr>
          <p:nvPr>
            <p:ph idx="1"/>
            <p:extLst>
              <p:ext uri="{D42A27DB-BD31-4B8C-83A1-F6EECF244321}">
                <p14:modId xmlns:p14="http://schemas.microsoft.com/office/powerpoint/2010/main" val="413234180"/>
              </p:ext>
            </p:extLst>
          </p:nvPr>
        </p:nvGraphicFramePr>
        <p:xfrm>
          <a:off x="850392" y="1554163"/>
          <a:ext cx="10494941" cy="2926080"/>
        </p:xfrm>
        <a:graphic>
          <a:graphicData uri="http://schemas.openxmlformats.org/drawingml/2006/table">
            <a:tbl>
              <a:tblPr firstRow="1" bandRow="1">
                <a:tableStyleId>{B301B821-A1FF-4177-AEE7-76D212191A09}</a:tableStyleId>
              </a:tblPr>
              <a:tblGrid>
                <a:gridCol w="6227741">
                  <a:extLst>
                    <a:ext uri="{9D8B030D-6E8A-4147-A177-3AD203B41FA5}">
                      <a16:colId xmlns:a16="http://schemas.microsoft.com/office/drawing/2014/main" val="2752842426"/>
                    </a:ext>
                  </a:extLst>
                </a:gridCol>
                <a:gridCol w="4267200">
                  <a:extLst>
                    <a:ext uri="{9D8B030D-6E8A-4147-A177-3AD203B41FA5}">
                      <a16:colId xmlns:a16="http://schemas.microsoft.com/office/drawing/2014/main" val="1024392638"/>
                    </a:ext>
                  </a:extLst>
                </a:gridCol>
              </a:tblGrid>
              <a:tr h="163288">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163288">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838234968"/>
                  </a:ext>
                </a:extLst>
              </a:tr>
              <a:tr h="362844">
                <a:tc>
                  <a:txBody>
                    <a:bodyPr/>
                    <a:lstStyle/>
                    <a:p>
                      <a:pPr marL="0" lvl="0" indent="0" algn="l">
                        <a:lnSpc>
                          <a:spcPct val="100000"/>
                        </a:lnSpc>
                        <a:spcBef>
                          <a:spcPts val="0"/>
                        </a:spcBef>
                        <a:spcAft>
                          <a:spcPts val="0"/>
                        </a:spcAft>
                        <a:buNone/>
                      </a:pPr>
                      <a:r>
                        <a:rPr lang="en-US"/>
                        <a:t>Civil Rights Data Collection (CRDC)</a:t>
                      </a:r>
                    </a:p>
                  </a:txBody>
                  <a:tcPr/>
                </a:tc>
                <a:tc>
                  <a:txBody>
                    <a:bodyPr/>
                    <a:lstStyle/>
                    <a:p>
                      <a:pPr lvl="0">
                        <a:buNone/>
                      </a:pPr>
                      <a:r>
                        <a:rPr lang="en-US" sz="1800" b="0" i="0" u="none" strike="noStrike" noProof="0">
                          <a:solidFill>
                            <a:srgbClr val="000000"/>
                          </a:solidFill>
                          <a:latin typeface="Calibri"/>
                        </a:rPr>
                        <a:t>Annette Severson</a:t>
                      </a:r>
                    </a:p>
                  </a:txBody>
                  <a:tcPr/>
                </a:tc>
                <a:extLst>
                  <a:ext uri="{0D108BD9-81ED-4DB2-BD59-A6C34878D82A}">
                    <a16:rowId xmlns:a16="http://schemas.microsoft.com/office/drawing/2014/main" val="3037425506"/>
                  </a:ext>
                </a:extLst>
              </a:tr>
              <a:tr h="163287">
                <a:tc>
                  <a:txBody>
                    <a:bodyPr/>
                    <a:lstStyle/>
                    <a:p>
                      <a:pPr marL="0" lvl="0" indent="0" algn="l">
                        <a:lnSpc>
                          <a:spcPct val="100000"/>
                        </a:lnSpc>
                        <a:spcBef>
                          <a:spcPts val="0"/>
                        </a:spcBef>
                        <a:spcAft>
                          <a:spcPts val="0"/>
                        </a:spcAft>
                        <a:buNone/>
                      </a:pPr>
                      <a:r>
                        <a:rPr lang="en-US" sz="1800" b="0" i="0" u="none" strike="noStrike" noProof="0">
                          <a:solidFill>
                            <a:srgbClr val="000000"/>
                          </a:solidFill>
                        </a:rPr>
                        <a:t>Human Resources</a:t>
                      </a:r>
                    </a:p>
                  </a:txBody>
                  <a:tcPr/>
                </a:tc>
                <a:tc>
                  <a:txBody>
                    <a:bodyPr/>
                    <a:lstStyle/>
                    <a:p>
                      <a:pPr lvl="0">
                        <a:buNone/>
                      </a:pPr>
                      <a:r>
                        <a:rPr lang="en-US"/>
                        <a:t>Dawna Gudka</a:t>
                      </a:r>
                    </a:p>
                  </a:txBody>
                  <a:tcPr/>
                </a:tc>
                <a:extLst>
                  <a:ext uri="{0D108BD9-81ED-4DB2-BD59-A6C34878D82A}">
                    <a16:rowId xmlns:a16="http://schemas.microsoft.com/office/drawing/2014/main" val="4005813725"/>
                  </a:ext>
                </a:extLst>
              </a:tr>
              <a:tr h="163287">
                <a:tc>
                  <a:txBody>
                    <a:bodyPr/>
                    <a:lstStyle/>
                    <a:p>
                      <a:pPr marL="0" lvl="0" indent="0" algn="l">
                        <a:lnSpc>
                          <a:spcPct val="100000"/>
                        </a:lnSpc>
                        <a:spcBef>
                          <a:spcPts val="0"/>
                        </a:spcBef>
                        <a:spcAft>
                          <a:spcPts val="0"/>
                        </a:spcAft>
                        <a:buNone/>
                      </a:pPr>
                      <a:r>
                        <a:rPr lang="en-US" sz="1800" b="0" i="0" u="none" strike="noStrike" noProof="0">
                          <a:solidFill>
                            <a:srgbClr val="000000"/>
                          </a:solidFill>
                        </a:rPr>
                        <a:t>Special Education December Count</a:t>
                      </a:r>
                    </a:p>
                  </a:txBody>
                  <a:tcPr/>
                </a:tc>
                <a:tc>
                  <a:txBody>
                    <a:bodyPr/>
                    <a:lstStyle/>
                    <a:p>
                      <a:pPr lvl="0">
                        <a:buNone/>
                      </a:pPr>
                      <a:r>
                        <a:rPr lang="en-US"/>
                        <a:t>Lindsey Heitman</a:t>
                      </a:r>
                    </a:p>
                  </a:txBody>
                  <a:tcPr/>
                </a:tc>
                <a:extLst>
                  <a:ext uri="{0D108BD9-81ED-4DB2-BD59-A6C34878D82A}">
                    <a16:rowId xmlns:a16="http://schemas.microsoft.com/office/drawing/2014/main" val="75317461"/>
                  </a:ext>
                </a:extLst>
              </a:tr>
              <a:tr h="163287">
                <a:tc>
                  <a:txBody>
                    <a:bodyPr/>
                    <a:lstStyle/>
                    <a:p>
                      <a:pPr marL="0" lvl="0" indent="0" algn="l">
                        <a:lnSpc>
                          <a:spcPct val="100000"/>
                        </a:lnSpc>
                        <a:spcBef>
                          <a:spcPts val="0"/>
                        </a:spcBef>
                        <a:spcAft>
                          <a:spcPts val="0"/>
                        </a:spcAft>
                        <a:buNone/>
                      </a:pPr>
                      <a:r>
                        <a:rPr lang="en-US" sz="1800" b="0" i="0" u="none" strike="noStrike" noProof="0">
                          <a:solidFill>
                            <a:srgbClr val="000000"/>
                          </a:solidFill>
                        </a:rPr>
                        <a:t>Student Interchange 2023-2024</a:t>
                      </a:r>
                    </a:p>
                  </a:txBody>
                  <a:tcPr/>
                </a:tc>
                <a:tc>
                  <a:txBody>
                    <a:bodyPr/>
                    <a:lstStyle/>
                    <a:p>
                      <a:pPr lvl="0">
                        <a:buNone/>
                      </a:pPr>
                      <a:r>
                        <a:rPr lang="en-US"/>
                        <a:t>Reagan Ward</a:t>
                      </a:r>
                    </a:p>
                  </a:txBody>
                  <a:tcPr/>
                </a:tc>
                <a:extLst>
                  <a:ext uri="{0D108BD9-81ED-4DB2-BD59-A6C34878D82A}">
                    <a16:rowId xmlns:a16="http://schemas.microsoft.com/office/drawing/2014/main" val="700625527"/>
                  </a:ext>
                </a:extLst>
              </a:tr>
              <a:tr h="163287">
                <a:tc>
                  <a:txBody>
                    <a:bodyPr/>
                    <a:lstStyle/>
                    <a:p>
                      <a:pPr marL="0" lvl="0" indent="0" algn="l">
                        <a:lnSpc>
                          <a:spcPct val="100000"/>
                        </a:lnSpc>
                        <a:spcBef>
                          <a:spcPts val="0"/>
                        </a:spcBef>
                        <a:spcAft>
                          <a:spcPts val="0"/>
                        </a:spcAft>
                        <a:buNone/>
                      </a:pPr>
                      <a:r>
                        <a:rPr lang="en-US" sz="1800" b="0" i="0" u="none" strike="noStrike" noProof="0">
                          <a:solidFill>
                            <a:srgbClr val="000000"/>
                          </a:solidFill>
                        </a:rPr>
                        <a:t>Reduced Academic Calendar</a:t>
                      </a:r>
                    </a:p>
                  </a:txBody>
                  <a:tcPr/>
                </a:tc>
                <a:tc>
                  <a:txBody>
                    <a:bodyPr/>
                    <a:lstStyle/>
                    <a:p>
                      <a:pPr lvl="0">
                        <a:buNone/>
                      </a:pPr>
                      <a:r>
                        <a:rPr lang="en-US"/>
                        <a:t>Jessica Tribbett</a:t>
                      </a:r>
                    </a:p>
                  </a:txBody>
                  <a:tcPr/>
                </a:tc>
                <a:extLst>
                  <a:ext uri="{0D108BD9-81ED-4DB2-BD59-A6C34878D82A}">
                    <a16:rowId xmlns:a16="http://schemas.microsoft.com/office/drawing/2014/main" val="4078404669"/>
                  </a:ext>
                </a:extLst>
              </a:tr>
              <a:tr h="163287">
                <a:tc>
                  <a:txBody>
                    <a:bodyPr/>
                    <a:lstStyle/>
                    <a:p>
                      <a:pPr marL="0" lvl="0" indent="0" algn="l">
                        <a:lnSpc>
                          <a:spcPct val="100000"/>
                        </a:lnSpc>
                        <a:spcBef>
                          <a:spcPts val="0"/>
                        </a:spcBef>
                        <a:spcAft>
                          <a:spcPts val="0"/>
                        </a:spcAft>
                        <a:buNone/>
                      </a:pPr>
                      <a:r>
                        <a:rPr lang="en-US" sz="1800" b="0" i="0" u="none" strike="noStrike" noProof="0">
                          <a:solidFill>
                            <a:srgbClr val="000000"/>
                          </a:solidFill>
                        </a:rPr>
                        <a:t>School Code Change Requests</a:t>
                      </a:r>
                    </a:p>
                  </a:txBody>
                  <a:tcPr/>
                </a:tc>
                <a:tc>
                  <a:txBody>
                    <a:bodyPr/>
                    <a:lstStyle/>
                    <a:p>
                      <a:pPr lvl="0">
                        <a:buNone/>
                      </a:pPr>
                      <a:r>
                        <a:rPr lang="en-US"/>
                        <a:t>Jessica Tribbett</a:t>
                      </a:r>
                    </a:p>
                  </a:txBody>
                  <a:tcPr/>
                </a:tc>
                <a:extLst>
                  <a:ext uri="{0D108BD9-81ED-4DB2-BD59-A6C34878D82A}">
                    <a16:rowId xmlns:a16="http://schemas.microsoft.com/office/drawing/2014/main" val="2047783976"/>
                  </a:ext>
                </a:extLst>
              </a:tr>
            </a:tbl>
          </a:graphicData>
        </a:graphic>
      </p:graphicFrame>
    </p:spTree>
    <p:extLst>
      <p:ext uri="{BB962C8B-B14F-4D97-AF65-F5344CB8AC3E}">
        <p14:creationId xmlns:p14="http://schemas.microsoft.com/office/powerpoint/2010/main" val="121246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4C5177-5F07-B9F4-3062-A0618031070A}"/>
              </a:ext>
            </a:extLst>
          </p:cNvPr>
          <p:cNvSpPr>
            <a:spLocks noGrp="1"/>
          </p:cNvSpPr>
          <p:nvPr>
            <p:ph type="ctrTitle"/>
          </p:nvPr>
        </p:nvSpPr>
        <p:spPr/>
        <p:txBody>
          <a:bodyPr>
            <a:noAutofit/>
          </a:bodyPr>
          <a:lstStyle/>
          <a:p>
            <a:r>
              <a:rPr lang="en-US"/>
              <a:t>Open Collections and </a:t>
            </a:r>
            <a:br>
              <a:rPr lang="en-US"/>
            </a:br>
            <a:r>
              <a:rPr lang="en-US"/>
              <a:t>Upcoming Deadlines in </a:t>
            </a:r>
            <a:br>
              <a:rPr lang="en-US"/>
            </a:br>
            <a:r>
              <a:rPr lang="en-US"/>
              <a:t>Data Pipeline</a:t>
            </a:r>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173165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lstStyle/>
          <a:p>
            <a:r>
              <a:rPr lang="en-US"/>
              <a:t>Open Collections and Upcoming Dates – 1 of 2</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423195500"/>
              </p:ext>
            </p:extLst>
          </p:nvPr>
        </p:nvGraphicFramePr>
        <p:xfrm>
          <a:off x="838200" y="1554163"/>
          <a:ext cx="10515600" cy="3337560"/>
        </p:xfrm>
        <a:graphic>
          <a:graphicData uri="http://schemas.openxmlformats.org/drawingml/2006/table">
            <a:tbl>
              <a:tblPr firstRow="1" bandRow="1">
                <a:tableStyleId>{B301B821-A1FF-4177-AEE7-76D212191A09}</a:tableStyleId>
              </a:tblPr>
              <a:tblGrid>
                <a:gridCol w="2989521">
                  <a:extLst>
                    <a:ext uri="{9D8B030D-6E8A-4147-A177-3AD203B41FA5}">
                      <a16:colId xmlns:a16="http://schemas.microsoft.com/office/drawing/2014/main" val="4171366518"/>
                    </a:ext>
                  </a:extLst>
                </a:gridCol>
                <a:gridCol w="1584251">
                  <a:extLst>
                    <a:ext uri="{9D8B030D-6E8A-4147-A177-3AD203B41FA5}">
                      <a16:colId xmlns:a16="http://schemas.microsoft.com/office/drawing/2014/main" val="1379799228"/>
                    </a:ext>
                  </a:extLst>
                </a:gridCol>
                <a:gridCol w="1297172">
                  <a:extLst>
                    <a:ext uri="{9D8B030D-6E8A-4147-A177-3AD203B41FA5}">
                      <a16:colId xmlns:a16="http://schemas.microsoft.com/office/drawing/2014/main" val="677725610"/>
                    </a:ext>
                  </a:extLst>
                </a:gridCol>
                <a:gridCol w="4644656">
                  <a:extLst>
                    <a:ext uri="{9D8B030D-6E8A-4147-A177-3AD203B41FA5}">
                      <a16:colId xmlns:a16="http://schemas.microsoft.com/office/drawing/2014/main" val="4097725187"/>
                    </a:ext>
                  </a:extLst>
                </a:gridCol>
              </a:tblGrid>
              <a:tr h="37084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370840">
                <a:tc>
                  <a:txBody>
                    <a:bodyPr/>
                    <a:lstStyle/>
                    <a:p>
                      <a:r>
                        <a:rPr lang="en-US" sz="1800" b="1">
                          <a:solidFill>
                            <a:srgbClr val="0070C0"/>
                          </a:solidFill>
                          <a:hlinkClick r:id="rId2">
                            <a:extLst>
                              <a:ext uri="{A12FA001-AC4F-418D-AE19-62706E023703}">
                                <ahyp:hlinkClr xmlns:ahyp="http://schemas.microsoft.com/office/drawing/2018/hyperlinkcolor" val="tx"/>
                              </a:ext>
                            </a:extLst>
                          </a:hlinkClick>
                        </a:rPr>
                        <a:t>RITS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2">
                        <a:lumMod val="40000"/>
                        <a:lumOff val="60000"/>
                      </a:schemeClr>
                    </a:solidFill>
                  </a:tcPr>
                </a:tc>
                <a:tc>
                  <a:txBody>
                    <a:bodyPr/>
                    <a:lstStyle/>
                    <a:p>
                      <a:endParaRPr lang="en-US"/>
                    </a:p>
                  </a:txBody>
                  <a:tcPr/>
                </a:tc>
                <a:extLst>
                  <a:ext uri="{0D108BD9-81ED-4DB2-BD59-A6C34878D82A}">
                    <a16:rowId xmlns:a16="http://schemas.microsoft.com/office/drawing/2014/main" val="1232523992"/>
                  </a:ext>
                </a:extLst>
              </a:tr>
              <a:tr h="370840">
                <a:tc>
                  <a:txBody>
                    <a:bodyPr/>
                    <a:lstStyle/>
                    <a:p>
                      <a:r>
                        <a:rPr lang="en-US" sz="1800" b="1">
                          <a:solidFill>
                            <a:srgbClr val="0070C0"/>
                          </a:solidFill>
                          <a:hlinkClick r:id="rId3">
                            <a:extLst>
                              <a:ext uri="{A12FA001-AC4F-418D-AE19-62706E023703}">
                                <ahyp:hlinkClr xmlns:ahyp="http://schemas.microsoft.com/office/drawing/2018/hyperlinkcolor" val="tx"/>
                              </a:ext>
                            </a:extLst>
                          </a:hlinkClick>
                        </a:rPr>
                        <a:t>EDIS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2">
                        <a:lumMod val="40000"/>
                        <a:lumOff val="60000"/>
                      </a:schemeClr>
                    </a:solidFill>
                  </a:tcPr>
                </a:tc>
                <a:tc>
                  <a:txBody>
                    <a:bodyPr/>
                    <a:lstStyle/>
                    <a:p>
                      <a:endParaRPr lang="en-US"/>
                    </a:p>
                  </a:txBody>
                  <a:tcPr/>
                </a:tc>
                <a:extLst>
                  <a:ext uri="{0D108BD9-81ED-4DB2-BD59-A6C34878D82A}">
                    <a16:rowId xmlns:a16="http://schemas.microsoft.com/office/drawing/2014/main" val="293840581"/>
                  </a:ext>
                </a:extLst>
              </a:tr>
              <a:tr h="370840">
                <a:tc>
                  <a:txBody>
                    <a:bodyPr/>
                    <a:lstStyle/>
                    <a:p>
                      <a:pPr marL="0" algn="l" defTabSz="914400" rtl="0" eaLnBrk="1" latinLnBrk="0" hangingPunct="1"/>
                      <a:r>
                        <a:rPr lang="en-US" sz="18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800" b="1" kern="1200">
                        <a:solidFill>
                          <a:srgbClr val="0070C0"/>
                        </a:solidFill>
                        <a:latin typeface="+mn-lt"/>
                        <a:ea typeface="+mn-ea"/>
                        <a:cs typeface="+mn-cs"/>
                      </a:endParaRPr>
                    </a:p>
                  </a:txBody>
                  <a:tcPr/>
                </a:tc>
                <a:tc>
                  <a:txBody>
                    <a:bodyPr/>
                    <a:lstStyle/>
                    <a:p>
                      <a:r>
                        <a:rPr lang="en-US"/>
                        <a:t>Year Round</a:t>
                      </a:r>
                    </a:p>
                  </a:txBody>
                  <a:tcPr/>
                </a:tc>
                <a:tc>
                  <a:txBody>
                    <a:bodyPr/>
                    <a:lstStyle/>
                    <a:p>
                      <a:r>
                        <a:rPr lang="en-US"/>
                        <a:t>Open</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extLst>
                  <a:ext uri="{0D108BD9-81ED-4DB2-BD59-A6C34878D82A}">
                    <a16:rowId xmlns:a16="http://schemas.microsoft.com/office/drawing/2014/main" val="3547505821"/>
                  </a:ext>
                </a:extLst>
              </a:tr>
              <a:tr h="370840">
                <a:tc>
                  <a:txBody>
                    <a:bodyPr/>
                    <a:lstStyle/>
                    <a:p>
                      <a:r>
                        <a:rPr lang="en-US" sz="1800" b="1">
                          <a:solidFill>
                            <a:srgbClr val="0070C0"/>
                          </a:solidFill>
                          <a:hlinkClick r:id="rId5">
                            <a:extLst>
                              <a:ext uri="{A12FA001-AC4F-418D-AE19-62706E023703}">
                                <ahyp:hlinkClr xmlns:ahyp="http://schemas.microsoft.com/office/drawing/2018/hyperlinkcolor" val="tx"/>
                              </a:ext>
                            </a:extLst>
                          </a:hlinkClick>
                        </a:rPr>
                        <a:t>Student</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pPr marL="0" indent="0">
                        <a:buFont typeface="Arial" panose="020B0604020202020204" pitchFamily="34" charset="0"/>
                        <a:buNone/>
                      </a:pPr>
                      <a:endParaRPr lang="en-US" sz="1800"/>
                    </a:p>
                  </a:txBody>
                  <a:tcPr/>
                </a:tc>
                <a:extLst>
                  <a:ext uri="{0D108BD9-81ED-4DB2-BD59-A6C34878D82A}">
                    <a16:rowId xmlns:a16="http://schemas.microsoft.com/office/drawing/2014/main" val="3826964883"/>
                  </a:ext>
                </a:extLst>
              </a:tr>
              <a:tr h="370840">
                <a:tc>
                  <a:txBody>
                    <a:bodyPr/>
                    <a:lstStyle/>
                    <a:p>
                      <a:r>
                        <a:rPr lang="en-US" sz="1800" b="1">
                          <a:solidFill>
                            <a:srgbClr val="0070C0"/>
                          </a:solidFill>
                          <a:hlinkClick r:id="rId6">
                            <a:extLst>
                              <a:ext uri="{A12FA001-AC4F-418D-AE19-62706E023703}">
                                <ahyp:hlinkClr xmlns:ahyp="http://schemas.microsoft.com/office/drawing/2018/hyperlinkcolor" val="tx"/>
                              </a:ext>
                            </a:extLst>
                          </a:hlinkClick>
                        </a:rPr>
                        <a:t>Title I</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pPr marL="285750" indent="-285750">
                        <a:buFont typeface="Arial" panose="020B0604020202020204" pitchFamily="34" charset="0"/>
                        <a:buChar char="•"/>
                      </a:pPr>
                      <a:endParaRPr lang="en-US" sz="1800"/>
                    </a:p>
                  </a:txBody>
                  <a:tcPr/>
                </a:tc>
                <a:extLst>
                  <a:ext uri="{0D108BD9-81ED-4DB2-BD59-A6C34878D82A}">
                    <a16:rowId xmlns:a16="http://schemas.microsoft.com/office/drawing/2014/main" val="2462829127"/>
                  </a:ext>
                </a:extLst>
              </a:tr>
              <a:tr h="370840">
                <a:tc>
                  <a:txBody>
                    <a:bodyPr/>
                    <a:lstStyle/>
                    <a:p>
                      <a:r>
                        <a:rPr lang="en-US" sz="1800" b="1">
                          <a:solidFill>
                            <a:srgbClr val="0070C0"/>
                          </a:solidFill>
                          <a:hlinkClick r:id="rId6">
                            <a:extLst>
                              <a:ext uri="{A12FA001-AC4F-418D-AE19-62706E023703}">
                                <ahyp:hlinkClr xmlns:ahyp="http://schemas.microsoft.com/office/drawing/2018/hyperlinkcolor" val="tx"/>
                              </a:ext>
                            </a:extLst>
                          </a:hlinkClick>
                        </a:rPr>
                        <a:t>Special Education IEP</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pPr marL="285750" indent="-285750">
                        <a:buFont typeface="Arial" panose="020B0604020202020204" pitchFamily="34" charset="0"/>
                        <a:buChar char="•"/>
                      </a:pPr>
                      <a:endParaRPr lang="en-US"/>
                    </a:p>
                  </a:txBody>
                  <a:tcPr/>
                </a:tc>
                <a:extLst>
                  <a:ext uri="{0D108BD9-81ED-4DB2-BD59-A6C34878D82A}">
                    <a16:rowId xmlns:a16="http://schemas.microsoft.com/office/drawing/2014/main" val="1088562171"/>
                  </a:ext>
                </a:extLst>
              </a:tr>
              <a:tr h="370840">
                <a:tc>
                  <a:txBody>
                    <a:bodyPr/>
                    <a:lstStyle/>
                    <a:p>
                      <a:r>
                        <a:rPr lang="en-US" sz="1800" b="1">
                          <a:solidFill>
                            <a:srgbClr val="0070C0"/>
                          </a:solidFill>
                          <a:hlinkClick r:id="rId7">
                            <a:extLst>
                              <a:ext uri="{A12FA001-AC4F-418D-AE19-62706E023703}">
                                <ahyp:hlinkClr xmlns:ahyp="http://schemas.microsoft.com/office/drawing/2018/hyperlinkcolor" val="tx"/>
                              </a:ext>
                            </a:extLst>
                          </a:hlinkClick>
                        </a:rPr>
                        <a:t>Staff</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pPr marL="0" lvl="0" indent="0">
                        <a:buClr>
                          <a:srgbClr val="000000"/>
                        </a:buClr>
                        <a:buNone/>
                      </a:pPr>
                      <a:endParaRPr lang="en-US" sz="1800" b="0" i="0" u="none" strike="noStrike" noProof="0">
                        <a:solidFill>
                          <a:srgbClr val="000000"/>
                        </a:solidFill>
                        <a:latin typeface="+mn-lt"/>
                      </a:endParaRPr>
                    </a:p>
                  </a:txBody>
                  <a:tcPr/>
                </a:tc>
                <a:extLst>
                  <a:ext uri="{0D108BD9-81ED-4DB2-BD59-A6C34878D82A}">
                    <a16:rowId xmlns:a16="http://schemas.microsoft.com/office/drawing/2014/main" val="417551475"/>
                  </a:ext>
                </a:extLst>
              </a:tr>
              <a:tr h="370840">
                <a:tc>
                  <a:txBody>
                    <a:bodyPr/>
                    <a:lstStyle/>
                    <a:p>
                      <a:r>
                        <a:rPr lang="en-US" sz="1800" b="1">
                          <a:solidFill>
                            <a:srgbClr val="0070C0"/>
                          </a:solidFill>
                          <a:hlinkClick r:id="rId8">
                            <a:extLst>
                              <a:ext uri="{A12FA001-AC4F-418D-AE19-62706E023703}">
                                <ahyp:hlinkClr xmlns:ahyp="http://schemas.microsoft.com/office/drawing/2018/hyperlinkcolor" val="tx"/>
                              </a:ext>
                            </a:extLst>
                          </a:hlinkClick>
                        </a:rPr>
                        <a:t>TSDL</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endParaRPr lang="en-US"/>
                    </a:p>
                  </a:txBody>
                  <a:tcPr/>
                </a:tc>
                <a:extLst>
                  <a:ext uri="{0D108BD9-81ED-4DB2-BD59-A6C34878D82A}">
                    <a16:rowId xmlns:a16="http://schemas.microsoft.com/office/drawing/2014/main" val="1624153760"/>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6105688"/>
            <a:ext cx="8059479" cy="50132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9"/>
              </a:rPr>
              <a:t>Data Pipeline Resources: Data Pipeline Collection Dates (XLS)</a:t>
            </a:r>
            <a:endParaRPr lang="en-US" sz="2000"/>
          </a:p>
        </p:txBody>
      </p:sp>
    </p:spTree>
    <p:extLst>
      <p:ext uri="{BB962C8B-B14F-4D97-AF65-F5344CB8AC3E}">
        <p14:creationId xmlns:p14="http://schemas.microsoft.com/office/powerpoint/2010/main" val="184778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5B84B8-A592-0A7B-948D-983162787B3E}"/>
              </a:ext>
            </a:extLst>
          </p:cNvPr>
          <p:cNvSpPr>
            <a:spLocks noGrp="1"/>
          </p:cNvSpPr>
          <p:nvPr>
            <p:ph type="title"/>
          </p:nvPr>
        </p:nvSpPr>
        <p:spPr/>
        <p:txBody>
          <a:bodyPr>
            <a:normAutofit/>
          </a:bodyPr>
          <a:lstStyle/>
          <a:p>
            <a:r>
              <a:rPr lang="en-US"/>
              <a:t>Open Collections and Upcoming Dates – 2 of 2</a:t>
            </a:r>
            <a:br>
              <a:rPr lang="en-US"/>
            </a:br>
            <a:endParaRPr lang="en-US"/>
          </a:p>
        </p:txBody>
      </p:sp>
      <p:graphicFrame>
        <p:nvGraphicFramePr>
          <p:cNvPr id="5" name="Table 5">
            <a:extLst>
              <a:ext uri="{FF2B5EF4-FFF2-40B4-BE49-F238E27FC236}">
                <a16:creationId xmlns:a16="http://schemas.microsoft.com/office/drawing/2014/main" id="{5E4612F7-68C6-57CA-E918-38EF641F73C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90511512"/>
              </p:ext>
            </p:extLst>
          </p:nvPr>
        </p:nvGraphicFramePr>
        <p:xfrm>
          <a:off x="165652" y="1203739"/>
          <a:ext cx="11956811" cy="2938809"/>
        </p:xfrm>
        <a:graphic>
          <a:graphicData uri="http://schemas.openxmlformats.org/drawingml/2006/table">
            <a:tbl>
              <a:tblPr firstRow="1" bandRow="1">
                <a:tableStyleId>{B301B821-A1FF-4177-AEE7-76D212191A09}</a:tableStyleId>
              </a:tblPr>
              <a:tblGrid>
                <a:gridCol w="2523844">
                  <a:extLst>
                    <a:ext uri="{9D8B030D-6E8A-4147-A177-3AD203B41FA5}">
                      <a16:colId xmlns:a16="http://schemas.microsoft.com/office/drawing/2014/main" val="972675767"/>
                    </a:ext>
                  </a:extLst>
                </a:gridCol>
                <a:gridCol w="1180167">
                  <a:extLst>
                    <a:ext uri="{9D8B030D-6E8A-4147-A177-3AD203B41FA5}">
                      <a16:colId xmlns:a16="http://schemas.microsoft.com/office/drawing/2014/main" val="1355897659"/>
                    </a:ext>
                  </a:extLst>
                </a:gridCol>
                <a:gridCol w="1299653">
                  <a:extLst>
                    <a:ext uri="{9D8B030D-6E8A-4147-A177-3AD203B41FA5}">
                      <a16:colId xmlns:a16="http://schemas.microsoft.com/office/drawing/2014/main" val="554794496"/>
                    </a:ext>
                  </a:extLst>
                </a:gridCol>
                <a:gridCol w="1606825">
                  <a:extLst>
                    <a:ext uri="{9D8B030D-6E8A-4147-A177-3AD203B41FA5}">
                      <a16:colId xmlns:a16="http://schemas.microsoft.com/office/drawing/2014/main" val="2208239753"/>
                    </a:ext>
                  </a:extLst>
                </a:gridCol>
                <a:gridCol w="2514600">
                  <a:extLst>
                    <a:ext uri="{9D8B030D-6E8A-4147-A177-3AD203B41FA5}">
                      <a16:colId xmlns:a16="http://schemas.microsoft.com/office/drawing/2014/main" val="1970621890"/>
                    </a:ext>
                  </a:extLst>
                </a:gridCol>
                <a:gridCol w="2831722">
                  <a:extLst>
                    <a:ext uri="{9D8B030D-6E8A-4147-A177-3AD203B41FA5}">
                      <a16:colId xmlns:a16="http://schemas.microsoft.com/office/drawing/2014/main" val="1932458984"/>
                    </a:ext>
                  </a:extLst>
                </a:gridCol>
              </a:tblGrid>
              <a:tr h="962219">
                <a:tc>
                  <a:txBody>
                    <a:bodyPr/>
                    <a:lstStyle/>
                    <a:p>
                      <a:r>
                        <a:rPr lang="en-US" sz="1800">
                          <a:latin typeface="+mn-lt"/>
                        </a:rPr>
                        <a:t>Name</a:t>
                      </a:r>
                    </a:p>
                  </a:txBody>
                  <a:tcPr anchor="ctr"/>
                </a:tc>
                <a:tc>
                  <a:txBody>
                    <a:bodyPr/>
                    <a:lstStyle/>
                    <a:p>
                      <a:r>
                        <a:rPr lang="en-US" sz="1800">
                          <a:latin typeface="+mn-lt"/>
                        </a:rPr>
                        <a:t>Category</a:t>
                      </a:r>
                    </a:p>
                  </a:txBody>
                  <a:tcPr anchor="ctr"/>
                </a:tc>
                <a:tc>
                  <a:txBody>
                    <a:bodyPr/>
                    <a:lstStyle/>
                    <a:p>
                      <a:r>
                        <a:rPr lang="en-US" sz="1800">
                          <a:latin typeface="+mn-lt"/>
                        </a:rPr>
                        <a:t>Status</a:t>
                      </a:r>
                    </a:p>
                  </a:txBody>
                  <a:tcPr anchor="ctr"/>
                </a:tc>
                <a:tc>
                  <a:txBody>
                    <a:bodyPr/>
                    <a:lstStyle/>
                    <a:p>
                      <a:r>
                        <a:rPr lang="en-US" sz="1800">
                          <a:latin typeface="+mn-lt"/>
                        </a:rPr>
                        <a:t>Final Deadline Date</a:t>
                      </a:r>
                    </a:p>
                  </a:txBody>
                  <a:tcPr anchor="ctr"/>
                </a:tc>
                <a:tc>
                  <a:txBody>
                    <a:bodyPr/>
                    <a:lstStyle/>
                    <a:p>
                      <a:r>
                        <a:rPr lang="en-US" sz="1800">
                          <a:latin typeface="+mn-lt"/>
                        </a:rPr>
                        <a:t>Deadline Milestone</a:t>
                      </a:r>
                    </a:p>
                  </a:txBody>
                  <a:tcPr anchor="ctr"/>
                </a:tc>
                <a:tc>
                  <a:txBody>
                    <a:bodyPr/>
                    <a:lstStyle/>
                    <a:p>
                      <a:r>
                        <a:rPr lang="en-US" sz="1800">
                          <a:latin typeface="+mn-lt"/>
                        </a:rPr>
                        <a:t>Looking Ahead</a:t>
                      </a:r>
                    </a:p>
                  </a:txBody>
                  <a:tcPr anchor="ctr"/>
                </a:tc>
                <a:extLst>
                  <a:ext uri="{0D108BD9-81ED-4DB2-BD59-A6C34878D82A}">
                    <a16:rowId xmlns:a16="http://schemas.microsoft.com/office/drawing/2014/main" val="1733493831"/>
                  </a:ext>
                </a:extLst>
              </a:tr>
              <a:tr h="812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rgbClr val="0070C0"/>
                          </a:solidFill>
                          <a:latin typeface="+mn-lt"/>
                          <a:ea typeface="+mn-ea"/>
                          <a:cs typeface="+mn-cs"/>
                          <a:hlinkClick r:id="rId3">
                            <a:extLst>
                              <a:ext uri="{A12FA001-AC4F-418D-AE19-62706E023703}">
                                <ahyp:hlinkClr xmlns:ahyp="http://schemas.microsoft.com/office/drawing/2018/hyperlinkcolor" val="tx"/>
                              </a:ext>
                            </a:extLst>
                          </a:hlinkClick>
                        </a:rPr>
                        <a:t>SPED December</a:t>
                      </a:r>
                      <a:endParaRPr lang="en-US" sz="1800" b="1" kern="1200">
                        <a:solidFill>
                          <a:srgbClr val="0070C0"/>
                        </a:solidFill>
                        <a:latin typeface="+mn-lt"/>
                        <a:ea typeface="+mn-ea"/>
                        <a:cs typeface="+mn-cs"/>
                      </a:endParaRPr>
                    </a:p>
                  </a:txBody>
                  <a:tcPr/>
                </a:tc>
                <a:tc>
                  <a:txBody>
                    <a:bodyPr/>
                    <a:lstStyle/>
                    <a:p>
                      <a:r>
                        <a:rPr lang="en-US" sz="1800">
                          <a:latin typeface="+mn-lt"/>
                        </a:rPr>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Open</a:t>
                      </a:r>
                    </a:p>
                  </a:txBody>
                  <a:tcPr>
                    <a:solidFill>
                      <a:schemeClr val="accent2">
                        <a:lumMod val="40000"/>
                        <a:lumOff val="60000"/>
                      </a:schemeClr>
                    </a:solidFill>
                  </a:tcPr>
                </a:tc>
                <a:tc>
                  <a:txBody>
                    <a:bodyPr/>
                    <a:lstStyle/>
                    <a:p>
                      <a:r>
                        <a:rPr lang="en-US" sz="1800" b="1">
                          <a:latin typeface="+mn-lt"/>
                        </a:rPr>
                        <a:t>Feb. 23,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mn-lt"/>
                        </a:rPr>
                        <a:t>Deadline:</a:t>
                      </a:r>
                      <a:r>
                        <a:rPr lang="en-US" sz="1800" b="0">
                          <a:latin typeface="+mn-lt"/>
                        </a:rPr>
                        <a:t> 1/25/2024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latin typeface="+mn-lt"/>
                        </a:rPr>
                        <a:t>complete error-free snapshot</a:t>
                      </a:r>
                      <a:endParaRPr lang="en-US" sz="18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mn-lt"/>
                        </a:rPr>
                        <a:t>1/25/24 – 02/02/24</a:t>
                      </a:r>
                      <a:br>
                        <a:rPr lang="en-US" sz="1800" b="0">
                          <a:latin typeface="+mn-lt"/>
                        </a:rPr>
                      </a:br>
                      <a:r>
                        <a:rPr lang="en-US" sz="1800" b="0">
                          <a:latin typeface="+mn-lt"/>
                        </a:rPr>
                        <a:t>December Count Staff and Student Reports Review</a:t>
                      </a:r>
                    </a:p>
                  </a:txBody>
                  <a:tcPr/>
                </a:tc>
                <a:extLst>
                  <a:ext uri="{0D108BD9-81ED-4DB2-BD59-A6C34878D82A}">
                    <a16:rowId xmlns:a16="http://schemas.microsoft.com/office/drawing/2014/main" val="342197420"/>
                  </a:ext>
                </a:extLst>
              </a:tr>
              <a:tr h="1062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rgbClr val="0070C0"/>
                          </a:solidFill>
                          <a:latin typeface="+mn-lt"/>
                          <a:ea typeface="+mn-ea"/>
                          <a:cs typeface="+mn-cs"/>
                          <a:hlinkClick r:id="rId4"/>
                        </a:rPr>
                        <a:t>Human Resources</a:t>
                      </a:r>
                      <a:endParaRPr lang="en-US" sz="1800" b="1" kern="1200">
                        <a:solidFill>
                          <a:srgbClr val="0070C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Open</a:t>
                      </a:r>
                    </a:p>
                  </a:txBody>
                  <a:tcPr>
                    <a:solidFill>
                      <a:schemeClr val="accent2">
                        <a:lumMod val="40000"/>
                        <a:lumOff val="60000"/>
                      </a:schemeClr>
                    </a:solidFill>
                  </a:tcPr>
                </a:tc>
                <a:tc>
                  <a:txBody>
                    <a:bodyPr/>
                    <a:lstStyle/>
                    <a:p>
                      <a:pPr lvl="0" algn="l">
                        <a:lnSpc>
                          <a:spcPct val="100000"/>
                        </a:lnSpc>
                        <a:spcBef>
                          <a:spcPts val="0"/>
                        </a:spcBef>
                        <a:spcAft>
                          <a:spcPts val="0"/>
                        </a:spcAft>
                        <a:buNone/>
                      </a:pPr>
                      <a:r>
                        <a:rPr lang="en-US" sz="1800" b="1" i="0" u="none" strike="noStrike" noProof="0">
                          <a:solidFill>
                            <a:srgbClr val="000000"/>
                          </a:solidFill>
                          <a:latin typeface="+mn-lt"/>
                        </a:rPr>
                        <a:t>Feb. 23, 2024</a:t>
                      </a:r>
                    </a:p>
                    <a:p>
                      <a:pPr marL="0" marR="0" lvl="0" indent="0" algn="l" defTabSz="914400">
                        <a:lnSpc>
                          <a:spcPct val="100000"/>
                        </a:lnSpc>
                        <a:spcBef>
                          <a:spcPts val="0"/>
                        </a:spcBef>
                        <a:spcAft>
                          <a:spcPts val="0"/>
                        </a:spcAft>
                        <a:buClrTx/>
                        <a:buSzTx/>
                        <a:buFontTx/>
                        <a:buNone/>
                        <a:tabLst/>
                        <a:defRPr/>
                      </a:pPr>
                      <a:endParaRPr lang="en-US" sz="1800">
                        <a:latin typeface="+mn-lt"/>
                      </a:endParaRPr>
                    </a:p>
                  </a:txBody>
                  <a:tcPr/>
                </a:tc>
                <a:tc>
                  <a:txBody>
                    <a:bodyPr/>
                    <a:lstStyle/>
                    <a:p>
                      <a:pPr marL="0" marR="0" lvl="0" indent="0" algn="l">
                        <a:lnSpc>
                          <a:spcPct val="100000"/>
                        </a:lnSpc>
                        <a:spcBef>
                          <a:spcPts val="0"/>
                        </a:spcBef>
                        <a:spcAft>
                          <a:spcPts val="0"/>
                        </a:spcAft>
                        <a:buNone/>
                      </a:pPr>
                      <a:r>
                        <a:rPr lang="en-US" sz="1800" b="1">
                          <a:latin typeface="+mn-lt"/>
                        </a:rPr>
                        <a:t>Collection goal: </a:t>
                      </a:r>
                      <a:r>
                        <a:rPr lang="en-US" sz="1800" b="0">
                          <a:latin typeface="+mn-lt"/>
                        </a:rPr>
                        <a:t> </a:t>
                      </a:r>
                      <a:r>
                        <a:rPr lang="en-US" sz="1800" b="0" i="0" u="none" strike="noStrike" noProof="0">
                          <a:solidFill>
                            <a:srgbClr val="000000"/>
                          </a:solidFill>
                          <a:latin typeface="+mn-lt"/>
                        </a:rPr>
                        <a:t>1/12/24</a:t>
                      </a:r>
                    </a:p>
                    <a:p>
                      <a:pPr marL="0" marR="0" lvl="0" indent="0" algn="l">
                        <a:lnSpc>
                          <a:spcPct val="100000"/>
                        </a:lnSpc>
                        <a:spcBef>
                          <a:spcPts val="0"/>
                        </a:spcBef>
                        <a:spcAft>
                          <a:spcPts val="0"/>
                        </a:spcAft>
                        <a:buNone/>
                      </a:pPr>
                      <a:r>
                        <a:rPr lang="en-US" sz="1800" b="0" i="0" u="none" strike="noStrike" noProof="0">
                          <a:solidFill>
                            <a:srgbClr val="000000"/>
                          </a:solidFill>
                          <a:latin typeface="+mn-lt"/>
                        </a:rPr>
                        <a:t>Create at least one HR Snapshot</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b="1">
                          <a:latin typeface="+mn-lt"/>
                        </a:rPr>
                        <a:t>2/15/24 </a:t>
                      </a:r>
                      <a:r>
                        <a:rPr lang="en-US" sz="1800" b="0">
                          <a:latin typeface="+mn-lt"/>
                        </a:rPr>
                        <a:t>must have a complete Human Resources Snapshot </a:t>
                      </a:r>
                    </a:p>
                  </a:txBody>
                  <a:tcPr/>
                </a:tc>
                <a:extLst>
                  <a:ext uri="{0D108BD9-81ED-4DB2-BD59-A6C34878D82A}">
                    <a16:rowId xmlns:a16="http://schemas.microsoft.com/office/drawing/2014/main" val="2127005485"/>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9</a:t>
            </a:fld>
            <a:endParaRPr lang="en-US"/>
          </a:p>
        </p:txBody>
      </p:sp>
      <p:sp>
        <p:nvSpPr>
          <p:cNvPr id="2" name="Rectangle: Rounded Corners 1">
            <a:extLst>
              <a:ext uri="{FF2B5EF4-FFF2-40B4-BE49-F238E27FC236}">
                <a16:creationId xmlns:a16="http://schemas.microsoft.com/office/drawing/2014/main" id="{CDD00E6F-7DDB-5E39-623D-D96925E3BB70}"/>
              </a:ext>
            </a:extLst>
          </p:cNvPr>
          <p:cNvSpPr/>
          <p:nvPr/>
        </p:nvSpPr>
        <p:spPr>
          <a:xfrm>
            <a:off x="2066260" y="6105688"/>
            <a:ext cx="8059479" cy="50132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5"/>
              </a:rPr>
              <a:t>Data Pipeline Resources: Data Pipeline Collection Dates (XLS)</a:t>
            </a:r>
            <a:endParaRPr lang="en-US" sz="2000"/>
          </a:p>
        </p:txBody>
      </p:sp>
    </p:spTree>
    <p:extLst>
      <p:ext uri="{BB962C8B-B14F-4D97-AF65-F5344CB8AC3E}">
        <p14:creationId xmlns:p14="http://schemas.microsoft.com/office/powerpoint/2010/main" val="766479562"/>
      </p:ext>
    </p:extLst>
  </p:cSld>
  <p:clrMapOvr>
    <a:masterClrMapping/>
  </p:clrMapOvr>
</p:sld>
</file>

<file path=ppt/theme/theme1.xml><?xml version="1.0" encoding="utf-8"?>
<a:theme xmlns:a="http://schemas.openxmlformats.org/drawingml/2006/main" name="Office Theme">
  <a:themeElements>
    <a:clrScheme name="CDE-Grays">
      <a:dk1>
        <a:sysClr val="windowText" lastClr="000000"/>
      </a:dk1>
      <a:lt1>
        <a:sysClr val="window" lastClr="FFFFFF"/>
      </a:lt1>
      <a:dk2>
        <a:srgbClr val="232C67"/>
      </a:dk2>
      <a:lt2>
        <a:srgbClr val="D2D3D3"/>
      </a:lt2>
      <a:accent1>
        <a:srgbClr val="2C3384"/>
      </a:accent1>
      <a:accent2>
        <a:srgbClr val="86BE40"/>
      </a:accent2>
      <a:accent3>
        <a:srgbClr val="7C98AC"/>
      </a:accent3>
      <a:accent4>
        <a:srgbClr val="5D6770"/>
      </a:accent4>
      <a:accent5>
        <a:srgbClr val="90C8E7"/>
      </a:accent5>
      <a:accent6>
        <a:srgbClr val="D3CBBD"/>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SharedWithUsers xmlns="4c96849b-d583-4314-bdb6-16a0c6e34719">
      <UserInfo>
        <DisplayName>Maginnis, June</DisplayName>
        <AccountId>27</AccountId>
        <AccountType/>
      </UserInfo>
    </SharedWithUsers>
  </documentManagement>
</p:properties>
</file>

<file path=customXml/itemProps1.xml><?xml version="1.0" encoding="utf-8"?>
<ds:datastoreItem xmlns:ds="http://schemas.openxmlformats.org/officeDocument/2006/customXml" ds:itemID="{51DBA127-F73C-41E6-B2DD-34D5FAF43858}">
  <ds:schemaRefs>
    <ds:schemaRef ds:uri="4c96849b-d583-4314-bdb6-16a0c6e34719"/>
    <ds:schemaRef ds:uri="658e932f-8c42-4f93-8fc3-67d3de17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4c96849b-d583-4314-bdb6-16a0c6e34719"/>
    <ds:schemaRef ds:uri="658e932f-8c42-4f93-8fc3-67d3de176e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2986</Words>
  <Application>Microsoft Office PowerPoint</Application>
  <PresentationFormat>Widescreen</PresentationFormat>
  <Paragraphs>423</Paragraphs>
  <Slides>41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Gill Sans MT</vt:lpstr>
      <vt:lpstr>Museo Slab 500</vt:lpstr>
      <vt:lpstr>Verdana</vt:lpstr>
      <vt:lpstr>Wingdings</vt:lpstr>
      <vt:lpstr>Office Theme</vt:lpstr>
      <vt:lpstr>January 18th, 2024 Data Pipeline Town Hall</vt:lpstr>
      <vt:lpstr>Colorado Department of Education Identity Management (IdM)</vt:lpstr>
      <vt:lpstr>Collection Email Addresses</vt:lpstr>
      <vt:lpstr>What is PII?</vt:lpstr>
      <vt:lpstr>Sharing Data</vt:lpstr>
      <vt:lpstr>Today’s Agenda</vt:lpstr>
      <vt:lpstr>Open Collections and  Upcoming Deadlines in  Data Pipeline</vt:lpstr>
      <vt:lpstr>Open Collections and Upcoming Dates – 1 of 2</vt:lpstr>
      <vt:lpstr>Open Collections and Upcoming Dates – 2 of 2 </vt:lpstr>
      <vt:lpstr>Civil Rights Data Collection 2021-2022 School Year Data </vt:lpstr>
      <vt:lpstr>Overview</vt:lpstr>
      <vt:lpstr>CRDC Phases</vt:lpstr>
      <vt:lpstr>CDE Status</vt:lpstr>
      <vt:lpstr>Contact Information</vt:lpstr>
      <vt:lpstr>Human Resources  </vt:lpstr>
      <vt:lpstr>Human Resources Collection Timeline</vt:lpstr>
      <vt:lpstr>Human Resources Collection Common Errors</vt:lpstr>
      <vt:lpstr>Human Resources Collection Common Errors cont.</vt:lpstr>
      <vt:lpstr>Human Resources Collection Using Cognos to validate data</vt:lpstr>
      <vt:lpstr>Human Resources Collection Submit your data to CDE</vt:lpstr>
      <vt:lpstr>Questions &amp; Resources for Human Resources Collection</vt:lpstr>
      <vt:lpstr>Special Education December Count</vt:lpstr>
      <vt:lpstr>Special Education December Count: Collection Status </vt:lpstr>
      <vt:lpstr> Special Education December Count: Student Data Checks and Warnings</vt:lpstr>
      <vt:lpstr>Special Education December Count: Unresolved SAM Warnings </vt:lpstr>
      <vt:lpstr>Special Education December Count: Post Collection Personnel Status Report Tracker</vt:lpstr>
      <vt:lpstr>Questions &amp; Resources: Special Education December Count</vt:lpstr>
      <vt:lpstr>2023-2024 Student Interchange</vt:lpstr>
      <vt:lpstr>Spring 2023-2024 Reminders</vt:lpstr>
      <vt:lpstr>Spring 2023-2024 Reminders cont.</vt:lpstr>
      <vt:lpstr>2022-2023 Student Interchange</vt:lpstr>
      <vt:lpstr>Reduced Academic Calendar</vt:lpstr>
      <vt:lpstr>Reduced Academic Calendar</vt:lpstr>
      <vt:lpstr>Reduced Academic Calendar</vt:lpstr>
      <vt:lpstr> Questions &amp; Resources   DirectoryData@cde.state.co.us       </vt:lpstr>
      <vt:lpstr>School Code Request  Jessica Tribbett</vt:lpstr>
      <vt:lpstr>School Code Request </vt:lpstr>
      <vt:lpstr>School Code Request </vt:lpstr>
      <vt:lpstr>School Code Request </vt:lpstr>
      <vt:lpstr>Questions &amp; Resources  Jessica Tribbett  Tribbett_Jessica@cde.state.co.us  720-693-6035     </vt:lpstr>
      <vt:lpstr>Thank you for joining today!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1</cp:revision>
  <dcterms:created xsi:type="dcterms:W3CDTF">2019-06-25T17:30:52Z</dcterms:created>
  <dcterms:modified xsi:type="dcterms:W3CDTF">2024-01-18T15:20:47Z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0x010100DAAC51CBA1589D4F84DFE601021F4370</vt:lpwstr>
  </property>
  <property fmtid="{D5CDD505-2E9C-101B-9397-08002B2CF9AE}" pid="3" name="MediaServiceImageTags">
    <vt:lpwstr/>
  </property>
</Properties>
</file>