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5096" r:id="rId9"/>
    <p:sldId id="261" r:id="rId10"/>
    <p:sldId id="262" r:id="rId11"/>
    <p:sldId id="263" r:id="rId12"/>
    <p:sldId id="264" r:id="rId13"/>
    <p:sldId id="4956" r:id="rId14"/>
    <p:sldId id="4957" r:id="rId15"/>
    <p:sldId id="5220" r:id="rId16"/>
    <p:sldId id="5219" r:id="rId17"/>
    <p:sldId id="5218" r:id="rId18"/>
    <p:sldId id="5202" r:id="rId19"/>
    <p:sldId id="5205" r:id="rId20"/>
    <p:sldId id="5206" r:id="rId21"/>
    <p:sldId id="5211" r:id="rId22"/>
    <p:sldId id="5203" r:id="rId23"/>
    <p:sldId id="5213" r:id="rId24"/>
    <p:sldId id="5215" r:id="rId25"/>
    <p:sldId id="5216" r:id="rId26"/>
    <p:sldId id="5217" r:id="rId27"/>
    <p:sldId id="5110" r:id="rId28"/>
    <p:sldId id="5130" r:id="rId29"/>
    <p:sldId id="5129" r:id="rId30"/>
    <p:sldId id="5212" r:id="rId31"/>
    <p:sldId id="5210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21"/>
    <a:srgbClr val="FFFFFF"/>
    <a:srgbClr val="FF9999"/>
    <a:srgbClr val="F8D70B"/>
    <a:srgbClr val="488BC9"/>
    <a:srgbClr val="C32032"/>
    <a:srgbClr val="FFFF99"/>
    <a:srgbClr val="FD6D42"/>
    <a:srgbClr val="F94C39"/>
    <a:srgbClr val="1A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BE91E-FE7F-EC53-65D6-DD6BFB52E58C}" v="43" dt="2024-01-04T05:30:57.158"/>
    <p1510:client id="{1E3AA71C-ADBA-431D-8920-6D9B9F3BA47C}" v="10" dt="2024-01-04T14:47:23.157"/>
    <p1510:client id="{44460011-26D4-4D73-B9EF-278DEDB83FA1}" v="91" dt="2024-01-04T05:19:49.290"/>
    <p1510:client id="{7F73FCE9-3758-4A33-8851-21B956E9D5E8}" v="1065" dt="2024-01-04T05:45:19.377"/>
    <p1510:client id="{A729F0DA-44C7-4429-BB7F-14084C332E05}" v="121" dt="2024-01-04T14:49:36.496"/>
    <p1510:client id="{D610E624-DFB1-45DB-B74F-7A8C57BECF08}" v="1137" dt="2024-01-03T22:41:16.888"/>
    <p1510:client id="{E4B04698-9DFB-F99D-A5B0-AD4B0311DCE0}" v="640" dt="2024-01-03T19:18:32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Peter" userId="673cee94-26bd-4c2a-ab82-1b3669e2f049" providerId="ADAL" clId="{D610E624-DFB1-45DB-B74F-7A8C57BECF08}"/>
    <pc:docChg chg="undo custSel addSld delSld modSld">
      <pc:chgData name="Hoffman, Peter" userId="673cee94-26bd-4c2a-ab82-1b3669e2f049" providerId="ADAL" clId="{D610E624-DFB1-45DB-B74F-7A8C57BECF08}" dt="2024-01-03T22:41:01.210" v="1241" actId="20577"/>
      <pc:docMkLst>
        <pc:docMk/>
      </pc:docMkLst>
      <pc:sldChg chg="modSp mod">
        <pc:chgData name="Hoffman, Peter" userId="673cee94-26bd-4c2a-ab82-1b3669e2f049" providerId="ADAL" clId="{D610E624-DFB1-45DB-B74F-7A8C57BECF08}" dt="2024-01-02T16:33:22.572" v="1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D610E624-DFB1-45DB-B74F-7A8C57BECF08}" dt="2024-01-02T16:33:22.572" v="1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D610E624-DFB1-45DB-B74F-7A8C57BECF08}" dt="2024-01-03T18:07:30.346" v="146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D610E624-DFB1-45DB-B74F-7A8C57BECF08}" dt="2024-01-03T18:07:30.346" v="14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D610E624-DFB1-45DB-B74F-7A8C57BECF08}" dt="2024-01-02T16:33:32.962" v="1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D610E624-DFB1-45DB-B74F-7A8C57BECF08}" dt="2024-01-02T16:33:32.962" v="1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4133366853" sldId="536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910115144" sldId="4637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66961726" sldId="4722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747885615" sldId="5161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54518492" sldId="5168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2124249006" sldId="5199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4018750982" sldId="5200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1667568664" sldId="5201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D610E624-DFB1-45DB-B74F-7A8C57BECF08}" dt="2024-01-03T22:27:02.421" v="714" actId="20577"/>
        <pc:sldMkLst>
          <pc:docMk/>
          <pc:sldMk cId="1961852350" sldId="5205"/>
        </pc:sldMkLst>
        <pc:spChg chg="add del mod">
          <ac:chgData name="Hoffman, Peter" userId="673cee94-26bd-4c2a-ab82-1b3669e2f049" providerId="ADAL" clId="{D610E624-DFB1-45DB-B74F-7A8C57BECF08}" dt="2024-01-03T22:27:02.421" v="714" actId="20577"/>
          <ac:spMkLst>
            <pc:docMk/>
            <pc:sldMk cId="1961852350" sldId="5205"/>
            <ac:spMk id="8" creationId="{31CF935B-4EDB-CD62-F90C-6618AAEBDEFC}"/>
          </ac:spMkLst>
        </pc:spChg>
        <pc:picChg chg="mod">
          <ac:chgData name="Hoffman, Peter" userId="673cee94-26bd-4c2a-ab82-1b3669e2f049" providerId="ADAL" clId="{D610E624-DFB1-45DB-B74F-7A8C57BECF08}" dt="2024-01-03T22:24:57.918" v="161" actId="14100"/>
          <ac:picMkLst>
            <pc:docMk/>
            <pc:sldMk cId="1961852350" sldId="5205"/>
            <ac:picMk id="7" creationId="{864F8E31-FBB1-3F10-9D1C-D402FA51E7FD}"/>
          </ac:picMkLst>
        </pc:picChg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33753138" sldId="5206"/>
        </pc:sldMkLst>
      </pc:sldChg>
      <pc:sldChg chg="addSp delSp modSp add mod">
        <pc:chgData name="Hoffman, Peter" userId="673cee94-26bd-4c2a-ab82-1b3669e2f049" providerId="ADAL" clId="{D610E624-DFB1-45DB-B74F-7A8C57BECF08}" dt="2024-01-03T22:41:01.210" v="1241" actId="20577"/>
        <pc:sldMkLst>
          <pc:docMk/>
          <pc:sldMk cId="3262778519" sldId="5211"/>
        </pc:sldMkLst>
        <pc:spChg chg="mod">
          <ac:chgData name="Hoffman, Peter" userId="673cee94-26bd-4c2a-ab82-1b3669e2f049" providerId="ADAL" clId="{D610E624-DFB1-45DB-B74F-7A8C57BECF08}" dt="2024-01-03T22:32:24.100" v="730" actId="20577"/>
          <ac:spMkLst>
            <pc:docMk/>
            <pc:sldMk cId="3262778519" sldId="5211"/>
            <ac:spMk id="2" creationId="{4D0C3ACB-A4D9-E755-BE64-62BEF6873D63}"/>
          </ac:spMkLst>
        </pc:spChg>
        <pc:spChg chg="mod">
          <ac:chgData name="Hoffman, Peter" userId="673cee94-26bd-4c2a-ab82-1b3669e2f049" providerId="ADAL" clId="{D610E624-DFB1-45DB-B74F-7A8C57BECF08}" dt="2024-01-03T22:41:01.210" v="1241" actId="20577"/>
          <ac:spMkLst>
            <pc:docMk/>
            <pc:sldMk cId="3262778519" sldId="5211"/>
            <ac:spMk id="8" creationId="{31CF935B-4EDB-CD62-F90C-6618AAEBDEFC}"/>
          </ac:spMkLst>
        </pc:spChg>
        <pc:picChg chg="add del mod">
          <ac:chgData name="Hoffman, Peter" userId="673cee94-26bd-4c2a-ab82-1b3669e2f049" providerId="ADAL" clId="{D610E624-DFB1-45DB-B74F-7A8C57BECF08}" dt="2024-01-03T22:36:02.006" v="811" actId="478"/>
          <ac:picMkLst>
            <pc:docMk/>
            <pc:sldMk cId="3262778519" sldId="5211"/>
            <ac:picMk id="7" creationId="{B44983B5-C10D-B3A6-D3F2-7A05DFB69A6A}"/>
          </ac:picMkLst>
        </pc:picChg>
        <pc:picChg chg="add mod">
          <ac:chgData name="Hoffman, Peter" userId="673cee94-26bd-4c2a-ab82-1b3669e2f049" providerId="ADAL" clId="{D610E624-DFB1-45DB-B74F-7A8C57BECF08}" dt="2024-01-03T22:39:23.937" v="1120" actId="962"/>
          <ac:picMkLst>
            <pc:docMk/>
            <pc:sldMk cId="3262778519" sldId="5211"/>
            <ac:picMk id="10" creationId="{70D0B37A-0A2E-2198-CCF6-F19403F591D1}"/>
          </ac:picMkLst>
        </pc:picChg>
        <pc:picChg chg="del">
          <ac:chgData name="Hoffman, Peter" userId="673cee94-26bd-4c2a-ab82-1b3669e2f049" providerId="ADAL" clId="{D610E624-DFB1-45DB-B74F-7A8C57BECF08}" dt="2024-01-03T22:32:47.139" v="806" actId="478"/>
          <ac:picMkLst>
            <pc:docMk/>
            <pc:sldMk cId="3262778519" sldId="5211"/>
            <ac:picMk id="15" creationId="{F1A99AC5-2E8A-9202-CBED-4618CEEC1160}"/>
          </ac:picMkLst>
        </pc:pic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3843539797" sldId="5213"/>
        </pc:sldMkLst>
      </pc:sldChg>
      <pc:sldMasterChg chg="delSldLayout">
        <pc:chgData name="Hoffman, Peter" userId="673cee94-26bd-4c2a-ab82-1b3669e2f049" providerId="ADAL" clId="{D610E624-DFB1-45DB-B74F-7A8C57BECF08}" dt="2024-01-02T16:33:54.342" v="17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D610E624-DFB1-45DB-B74F-7A8C57BECF08}" dt="2024-01-02T16:33:54.342" v="17" actId="2696"/>
          <pc:sldLayoutMkLst>
            <pc:docMk/>
            <pc:sldMasterMk cId="2150711039" sldId="2147483676"/>
            <pc:sldLayoutMk cId="1267747368" sldId="2147483701"/>
          </pc:sldLayoutMkLst>
        </pc:sldLayoutChg>
      </pc:sldMasterChg>
    </pc:docChg>
  </pc:docChgLst>
  <pc:docChgLst>
    <pc:chgData name="Gudka, Dawna" userId="823cceae-331b-41d6-9a63-34ad6d1db55c" providerId="ADAL" clId="{47115925-53F2-4BED-BF98-EE51145DADC2}"/>
    <pc:docChg chg="custSel addSld modSld">
      <pc:chgData name="Gudka, Dawna" userId="823cceae-331b-41d6-9a63-34ad6d1db55c" providerId="ADAL" clId="{47115925-53F2-4BED-BF98-EE51145DADC2}" dt="2023-11-30T14:20:06.221" v="1199" actId="113"/>
      <pc:docMkLst>
        <pc:docMk/>
      </pc:docMkLst>
      <pc:sldChg chg="modSp mod">
        <pc:chgData name="Gudka, Dawna" userId="823cceae-331b-41d6-9a63-34ad6d1db55c" providerId="ADAL" clId="{47115925-53F2-4BED-BF98-EE51145DADC2}" dt="2023-11-30T13:54:14.159" v="121" actId="6549"/>
        <pc:sldMkLst>
          <pc:docMk/>
          <pc:sldMk cId="1847781319" sldId="263"/>
        </pc:sldMkLst>
        <pc:graphicFrameChg chg="modGraphic">
          <ac:chgData name="Gudka, Dawna" userId="823cceae-331b-41d6-9a63-34ad6d1db55c" providerId="ADAL" clId="{47115925-53F2-4BED-BF98-EE51145DADC2}" dt="2023-11-30T13:54:14.159" v="121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Gudka, Dawna" userId="823cceae-331b-41d6-9a63-34ad6d1db55c" providerId="ADAL" clId="{47115925-53F2-4BED-BF98-EE51145DADC2}" dt="2023-11-30T13:53:58.193" v="89" actId="20577"/>
        <pc:sldMkLst>
          <pc:docMk/>
          <pc:sldMk cId="766479562" sldId="264"/>
        </pc:sldMkLst>
        <pc:graphicFrameChg chg="modGraphic">
          <ac:chgData name="Gudka, Dawna" userId="823cceae-331b-41d6-9a63-34ad6d1db55c" providerId="ADAL" clId="{47115925-53F2-4BED-BF98-EE51145DADC2}" dt="2023-11-30T13:53:58.193" v="89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Gudka, Dawna" userId="823cceae-331b-41d6-9a63-34ad6d1db55c" providerId="ADAL" clId="{47115925-53F2-4BED-BF98-EE51145DADC2}" dt="2023-11-30T14:17:31.749" v="1192" actId="13244"/>
        <pc:sldMkLst>
          <pc:docMk/>
          <pc:sldMk cId="1203091542" sldId="5183"/>
        </pc:sldMkLst>
        <pc:spChg chg="mod">
          <ac:chgData name="Gudka, Dawna" userId="823cceae-331b-41d6-9a63-34ad6d1db55c" providerId="ADAL" clId="{47115925-53F2-4BED-BF98-EE51145DADC2}" dt="2023-11-30T13:57:39.592" v="430" actId="14100"/>
          <ac:spMkLst>
            <pc:docMk/>
            <pc:sldMk cId="1203091542" sldId="5183"/>
            <ac:spMk id="10" creationId="{F0AE6A20-E9CA-6A31-374B-1CD7929B79AB}"/>
          </ac:spMkLst>
        </pc:spChg>
        <pc:picChg chg="add mod ord">
          <ac:chgData name="Gudka, Dawna" userId="823cceae-331b-41d6-9a63-34ad6d1db55c" providerId="ADAL" clId="{47115925-53F2-4BED-BF98-EE51145DADC2}" dt="2023-11-30T14:17:31.749" v="1192" actId="13244"/>
          <ac:picMkLst>
            <pc:docMk/>
            <pc:sldMk cId="1203091542" sldId="5183"/>
            <ac:picMk id="7" creationId="{A605FD84-2ECC-1B56-ECA7-D42FA0051734}"/>
          </ac:picMkLst>
        </pc:picChg>
        <pc:picChg chg="del">
          <ac:chgData name="Gudka, Dawna" userId="823cceae-331b-41d6-9a63-34ad6d1db55c" providerId="ADAL" clId="{47115925-53F2-4BED-BF98-EE51145DADC2}" dt="2023-11-30T13:56:24.080" v="349" actId="478"/>
          <ac:picMkLst>
            <pc:docMk/>
            <pc:sldMk cId="1203091542" sldId="5183"/>
            <ac:picMk id="9" creationId="{6B07CFC2-9771-0826-2619-A54D6D397B55}"/>
          </ac:picMkLst>
        </pc:picChg>
      </pc:sldChg>
      <pc:sldChg chg="addSp modSp mod">
        <pc:chgData name="Gudka, Dawna" userId="823cceae-331b-41d6-9a63-34ad6d1db55c" providerId="ADAL" clId="{47115925-53F2-4BED-BF98-EE51145DADC2}" dt="2023-11-30T14:18:28.059" v="1197" actId="13244"/>
        <pc:sldMkLst>
          <pc:docMk/>
          <pc:sldMk cId="2419829986" sldId="5190"/>
        </pc:sldMkLst>
        <pc:spChg chg="mod">
          <ac:chgData name="Gudka, Dawna" userId="823cceae-331b-41d6-9a63-34ad6d1db55c" providerId="ADAL" clId="{47115925-53F2-4BED-BF98-EE51145DADC2}" dt="2023-11-30T14:03:33.871" v="617" actId="6549"/>
          <ac:spMkLst>
            <pc:docMk/>
            <pc:sldMk cId="2419829986" sldId="5190"/>
            <ac:spMk id="3" creationId="{DD20B199-F895-4243-DDF3-4CAF9325668F}"/>
          </ac:spMkLst>
        </pc:spChg>
        <pc:spChg chg="ord">
          <ac:chgData name="Gudka, Dawna" userId="823cceae-331b-41d6-9a63-34ad6d1db55c" providerId="ADAL" clId="{47115925-53F2-4BED-BF98-EE51145DADC2}" dt="2023-11-30T14:18:04.669" v="1196" actId="13244"/>
          <ac:spMkLst>
            <pc:docMk/>
            <pc:sldMk cId="2419829986" sldId="5190"/>
            <ac:spMk id="4" creationId="{3863302C-2C46-D166-7BFB-A134B8BC7D44}"/>
          </ac:spMkLst>
        </pc:spChg>
        <pc:spChg chg="ord">
          <ac:chgData name="Gudka, Dawna" userId="823cceae-331b-41d6-9a63-34ad6d1db55c" providerId="ADAL" clId="{47115925-53F2-4BED-BF98-EE51145DADC2}" dt="2023-11-30T14:17:52.846" v="1194" actId="13244"/>
          <ac:spMkLst>
            <pc:docMk/>
            <pc:sldMk cId="2419829986" sldId="5190"/>
            <ac:spMk id="5" creationId="{4E30A165-CF4C-BADD-F27D-163BA3D45092}"/>
          </ac:spMkLst>
        </pc:spChg>
        <pc:spChg chg="ord">
          <ac:chgData name="Gudka, Dawna" userId="823cceae-331b-41d6-9a63-34ad6d1db55c" providerId="ADAL" clId="{47115925-53F2-4BED-BF98-EE51145DADC2}" dt="2023-11-30T14:17:56.167" v="1195" actId="13244"/>
          <ac:spMkLst>
            <pc:docMk/>
            <pc:sldMk cId="2419829986" sldId="5190"/>
            <ac:spMk id="6" creationId="{01AE076C-8371-8AAA-7CD6-9474586567B9}"/>
          </ac:spMkLst>
        </pc:spChg>
        <pc:picChg chg="add mod ord">
          <ac:chgData name="Gudka, Dawna" userId="823cceae-331b-41d6-9a63-34ad6d1db55c" providerId="ADAL" clId="{47115925-53F2-4BED-BF98-EE51145DADC2}" dt="2023-11-30T14:18:28.059" v="1197" actId="13244"/>
          <ac:picMkLst>
            <pc:docMk/>
            <pc:sldMk cId="2419829986" sldId="5190"/>
            <ac:picMk id="9" creationId="{017B6664-E6F0-F5EC-23F4-337E7626AFC5}"/>
          </ac:picMkLst>
        </pc:picChg>
        <pc:picChg chg="add mod">
          <ac:chgData name="Gudka, Dawna" userId="823cceae-331b-41d6-9a63-34ad6d1db55c" providerId="ADAL" clId="{47115925-53F2-4BED-BF98-EE51145DADC2}" dt="2023-11-30T14:17:03.331" v="1191" actId="962"/>
          <ac:picMkLst>
            <pc:docMk/>
            <pc:sldMk cId="2419829986" sldId="5190"/>
            <ac:picMk id="11" creationId="{D7EB7A3C-7230-7723-3EC6-E2A6470932B6}"/>
          </ac:picMkLst>
        </pc:picChg>
      </pc:sldChg>
      <pc:sldChg chg="modSp mod">
        <pc:chgData name="Gudka, Dawna" userId="823cceae-331b-41d6-9a63-34ad6d1db55c" providerId="ADAL" clId="{47115925-53F2-4BED-BF98-EE51145DADC2}" dt="2023-11-30T14:20:06.221" v="1199" actId="113"/>
        <pc:sldMkLst>
          <pc:docMk/>
          <pc:sldMk cId="3924480019" sldId="5191"/>
        </pc:sldMkLst>
        <pc:spChg chg="mod">
          <ac:chgData name="Gudka, Dawna" userId="823cceae-331b-41d6-9a63-34ad6d1db55c" providerId="ADAL" clId="{47115925-53F2-4BED-BF98-EE51145DADC2}" dt="2023-11-30T14:20:06.221" v="1199" actId="113"/>
          <ac:spMkLst>
            <pc:docMk/>
            <pc:sldMk cId="3924480019" sldId="5191"/>
            <ac:spMk id="3" creationId="{BD733E22-1F82-7B3B-A6D3-6CC1761B825B}"/>
          </ac:spMkLst>
        </pc:spChg>
      </pc:sldChg>
      <pc:sldChg chg="addSp delSp modSp add mod">
        <pc:chgData name="Gudka, Dawna" userId="823cceae-331b-41d6-9a63-34ad6d1db55c" providerId="ADAL" clId="{47115925-53F2-4BED-BF98-EE51145DADC2}" dt="2023-11-30T14:16:11.590" v="995" actId="962"/>
        <pc:sldMkLst>
          <pc:docMk/>
          <pc:sldMk cId="2231111576" sldId="5211"/>
        </pc:sldMkLst>
        <pc:spChg chg="mod">
          <ac:chgData name="Gudka, Dawna" userId="823cceae-331b-41d6-9a63-34ad6d1db55c" providerId="ADAL" clId="{47115925-53F2-4BED-BF98-EE51145DADC2}" dt="2023-11-30T14:07:26.106" v="766" actId="20577"/>
          <ac:spMkLst>
            <pc:docMk/>
            <pc:sldMk cId="2231111576" sldId="5211"/>
            <ac:spMk id="2" creationId="{4D0C3ACB-A4D9-E755-BE64-62BEF6873D63}"/>
          </ac:spMkLst>
        </pc:spChg>
        <pc:spChg chg="del">
          <ac:chgData name="Gudka, Dawna" userId="823cceae-331b-41d6-9a63-34ad6d1db55c" providerId="ADAL" clId="{47115925-53F2-4BED-BF98-EE51145DADC2}" dt="2023-11-30T14:06:58.852" v="631" actId="478"/>
          <ac:spMkLst>
            <pc:docMk/>
            <pc:sldMk cId="2231111576" sldId="5211"/>
            <ac:spMk id="8" creationId="{DE5C4A2B-F5E0-7E1A-2388-0EFDB8227FCF}"/>
          </ac:spMkLst>
        </pc:spChg>
        <pc:spChg chg="del">
          <ac:chgData name="Gudka, Dawna" userId="823cceae-331b-41d6-9a63-34ad6d1db55c" providerId="ADAL" clId="{47115925-53F2-4BED-BF98-EE51145DADC2}" dt="2023-11-30T14:07:01.188" v="632" actId="478"/>
          <ac:spMkLst>
            <pc:docMk/>
            <pc:sldMk cId="2231111576" sldId="5211"/>
            <ac:spMk id="9" creationId="{26E44831-7B99-2222-44C8-7D0ECCE59F7F}"/>
          </ac:spMkLst>
        </pc:spChg>
        <pc:spChg chg="add del mod">
          <ac:chgData name="Gudka, Dawna" userId="823cceae-331b-41d6-9a63-34ad6d1db55c" providerId="ADAL" clId="{47115925-53F2-4BED-BF98-EE51145DADC2}" dt="2023-11-30T14:06:51.464" v="629" actId="478"/>
          <ac:spMkLst>
            <pc:docMk/>
            <pc:sldMk cId="2231111576" sldId="5211"/>
            <ac:spMk id="11" creationId="{4B3878BC-7C52-C4F0-033F-823FDAF07E2C}"/>
          </ac:spMkLst>
        </pc:spChg>
        <pc:picChg chg="del">
          <ac:chgData name="Gudka, Dawna" userId="823cceae-331b-41d6-9a63-34ad6d1db55c" providerId="ADAL" clId="{47115925-53F2-4BED-BF98-EE51145DADC2}" dt="2023-11-30T14:06:43.619" v="628" actId="478"/>
          <ac:picMkLst>
            <pc:docMk/>
            <pc:sldMk cId="2231111576" sldId="5211"/>
            <ac:picMk id="3" creationId="{4AC1240C-FC22-75F0-7155-CD5844794BA7}"/>
          </ac:picMkLst>
        </pc:picChg>
        <pc:picChg chg="del">
          <ac:chgData name="Gudka, Dawna" userId="823cceae-331b-41d6-9a63-34ad6d1db55c" providerId="ADAL" clId="{47115925-53F2-4BED-BF98-EE51145DADC2}" dt="2023-11-30T14:06:53.943" v="630" actId="478"/>
          <ac:picMkLst>
            <pc:docMk/>
            <pc:sldMk cId="2231111576" sldId="5211"/>
            <ac:picMk id="7" creationId="{88529F2A-5197-52AD-ECF7-E9731F643E80}"/>
          </ac:picMkLst>
        </pc:picChg>
        <pc:picChg chg="add del mod">
          <ac:chgData name="Gudka, Dawna" userId="823cceae-331b-41d6-9a63-34ad6d1db55c" providerId="ADAL" clId="{47115925-53F2-4BED-BF98-EE51145DADC2}" dt="2023-11-30T14:14:24.356" v="769" actId="478"/>
          <ac:picMkLst>
            <pc:docMk/>
            <pc:sldMk cId="2231111576" sldId="5211"/>
            <ac:picMk id="13" creationId="{91F627D1-5CAA-FDF9-95FA-FDDCAE5F0852}"/>
          </ac:picMkLst>
        </pc:picChg>
        <pc:picChg chg="add mod">
          <ac:chgData name="Gudka, Dawna" userId="823cceae-331b-41d6-9a63-34ad6d1db55c" providerId="ADAL" clId="{47115925-53F2-4BED-BF98-EE51145DADC2}" dt="2023-11-30T14:16:11.590" v="995" actId="962"/>
          <ac:picMkLst>
            <pc:docMk/>
            <pc:sldMk cId="2231111576" sldId="5211"/>
            <ac:picMk id="1026" creationId="{2CAD5669-AF66-5B03-0373-7966C15BFC27}"/>
          </ac:picMkLst>
        </pc:picChg>
      </pc:sldChg>
    </pc:docChg>
  </pc:docChgLst>
  <pc:docChgLst>
    <pc:chgData name="Hoffman, Peter" userId="673cee94-26bd-4c2a-ab82-1b3669e2f049" providerId="ADAL" clId="{F170AE1C-2C77-4A50-9AC6-A2C824A1E103}"/>
    <pc:docChg chg="custSel addSld delSld modSld">
      <pc:chgData name="Hoffman, Peter" userId="673cee94-26bd-4c2a-ab82-1b3669e2f049" providerId="ADAL" clId="{F170AE1C-2C77-4A50-9AC6-A2C824A1E103}" dt="2023-12-07T14:21:33.229" v="236" actId="2696"/>
      <pc:docMkLst>
        <pc:docMk/>
      </pc:docMkLst>
      <pc:sldChg chg="modSp mod">
        <pc:chgData name="Hoffman, Peter" userId="673cee94-26bd-4c2a-ab82-1b3669e2f049" providerId="ADAL" clId="{F170AE1C-2C77-4A50-9AC6-A2C824A1E103}" dt="2023-12-05T18:00:11.571" v="18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F170AE1C-2C77-4A50-9AC6-A2C824A1E103}" dt="2023-12-05T18:00:11.571" v="18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170AE1C-2C77-4A50-9AC6-A2C824A1E103}" dt="2023-12-05T18:01:53.010" v="23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F170AE1C-2C77-4A50-9AC6-A2C824A1E103}" dt="2023-12-05T18:01:53.010" v="23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F170AE1C-2C77-4A50-9AC6-A2C824A1E103}" dt="2023-12-05T18:02:32.620" v="231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F170AE1C-2C77-4A50-9AC6-A2C824A1E103}" dt="2023-12-05T18:01:09.323" v="224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F170AE1C-2C77-4A50-9AC6-A2C824A1E103}" dt="2023-12-05T18:02:32.620" v="231" actId="14826"/>
          <ac:picMkLst>
            <pc:docMk/>
            <pc:sldMk cId="3717000822" sldId="280"/>
            <ac:picMk id="677" creationId="{6F533046-1AB1-8AD7-724D-0F8F8403B93F}"/>
          </ac:picMkLst>
        </pc:picChg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218949019" sldId="2890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009594363" sldId="2891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193275024" sldId="2892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2273228747" sldId="4943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732485601" sldId="4944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033435426" sldId="4945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4281878122" sldId="4946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276478906" sldId="4948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3418660094" sldId="4981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1011175981" sldId="5109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3638216352" sldId="5110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4205968423" sldId="5123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557701228" sldId="513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203091542" sldId="5183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788766032" sldId="5187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114280883" sldId="518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419829986" sldId="519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3924480019" sldId="5191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593036892" sldId="5198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390051974" sldId="520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444278999" sldId="521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231111576" sldId="5211"/>
        </pc:sldMkLst>
      </pc:sldChg>
      <pc:sldChg chg="modSp add mod">
        <pc:chgData name="Hoffman, Peter" userId="673cee94-26bd-4c2a-ab82-1b3669e2f049" providerId="ADAL" clId="{F170AE1C-2C77-4A50-9AC6-A2C824A1E103}" dt="2023-12-07T14:21:27.684" v="233" actId="27636"/>
        <pc:sldMkLst>
          <pc:docMk/>
          <pc:sldMk cId="337444768" sldId="5218"/>
        </pc:sldMkLst>
        <pc:spChg chg="mod">
          <ac:chgData name="Hoffman, Peter" userId="673cee94-26bd-4c2a-ab82-1b3669e2f049" providerId="ADAL" clId="{F170AE1C-2C77-4A50-9AC6-A2C824A1E103}" dt="2023-12-07T14:21:27.684" v="233" actId="27636"/>
          <ac:spMkLst>
            <pc:docMk/>
            <pc:sldMk cId="337444768" sldId="5218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05" v="234" actId="27636"/>
        <pc:sldMkLst>
          <pc:docMk/>
          <pc:sldMk cId="355912195" sldId="5219"/>
        </pc:sldMkLst>
        <pc:spChg chg="mod">
          <ac:chgData name="Hoffman, Peter" userId="673cee94-26bd-4c2a-ab82-1b3669e2f049" providerId="ADAL" clId="{F170AE1C-2C77-4A50-9AC6-A2C824A1E103}" dt="2023-12-07T14:21:27.705" v="234" actId="27636"/>
          <ac:spMkLst>
            <pc:docMk/>
            <pc:sldMk cId="355912195" sldId="5219"/>
            <ac:spMk id="3" creationId="{1A5AC7F8-5594-DA40-2FAE-9FAE112E382B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21" v="235" actId="27636"/>
        <pc:sldMkLst>
          <pc:docMk/>
          <pc:sldMk cId="4162961420" sldId="5220"/>
        </pc:sldMkLst>
        <pc:spChg chg="mod">
          <ac:chgData name="Hoffman, Peter" userId="673cee94-26bd-4c2a-ab82-1b3669e2f049" providerId="ADAL" clId="{F170AE1C-2C77-4A50-9AC6-A2C824A1E103}" dt="2023-12-07T14:21:27.721" v="235" actId="27636"/>
          <ac:spMkLst>
            <pc:docMk/>
            <pc:sldMk cId="4162961420" sldId="5220"/>
            <ac:spMk id="3" creationId="{00000000-0000-0000-0000-000000000000}"/>
          </ac:spMkLst>
        </pc:spChg>
      </pc:sldChg>
    </pc:docChg>
  </pc:docChgLst>
  <pc:docChgLst>
    <pc:chgData name="Hoffman, Peter" userId="673cee94-26bd-4c2a-ab82-1b3669e2f049" providerId="ADAL" clId="{F4812281-A0E4-4A6F-8E6C-97B7DDD89CC2}"/>
    <pc:docChg chg="undo custSel addSld delSld modSld sldOrd">
      <pc:chgData name="Hoffman, Peter" userId="673cee94-26bd-4c2a-ab82-1b3669e2f049" providerId="ADAL" clId="{F4812281-A0E4-4A6F-8E6C-97B7DDD89CC2}" dt="2023-11-29T23:28:16.588" v="1601" actId="2696"/>
      <pc:docMkLst>
        <pc:docMk/>
      </pc:docMkLst>
      <pc:sldChg chg="modSp">
        <pc:chgData name="Hoffman, Peter" userId="673cee94-26bd-4c2a-ab82-1b3669e2f049" providerId="ADAL" clId="{F4812281-A0E4-4A6F-8E6C-97B7DDD89CC2}" dt="2023-11-29T18:30:16.784" v="123"/>
        <pc:sldMkLst>
          <pc:docMk/>
          <pc:sldMk cId="3717000822" sldId="280"/>
        </pc:sldMkLst>
        <pc:graphicFrameChg chg="mod">
          <ac:chgData name="Hoffman, Peter" userId="673cee94-26bd-4c2a-ab82-1b3669e2f049" providerId="ADAL" clId="{F4812281-A0E4-4A6F-8E6C-97B7DDD89CC2}" dt="2023-11-29T18:30:16.784" v="123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238443537" sldId="2889"/>
        </pc:sldMkLst>
      </pc:sldChg>
      <pc:sldChg chg="modSp add mod">
        <pc:chgData name="Hoffman, Peter" userId="673cee94-26bd-4c2a-ab82-1b3669e2f049" providerId="ADAL" clId="{F4812281-A0E4-4A6F-8E6C-97B7DDD89CC2}" dt="2023-11-29T23:28:06.430" v="1598" actId="27636"/>
        <pc:sldMkLst>
          <pc:docMk/>
          <pc:sldMk cId="4218949019" sldId="2890"/>
        </pc:sldMkLst>
        <pc:spChg chg="mod">
          <ac:chgData name="Hoffman, Peter" userId="673cee94-26bd-4c2a-ab82-1b3669e2f049" providerId="ADAL" clId="{F4812281-A0E4-4A6F-8E6C-97B7DDD89CC2}" dt="2023-11-29T23:28:06.430" v="1598" actId="27636"/>
          <ac:spMkLst>
            <pc:docMk/>
            <pc:sldMk cId="4218949019" sldId="2890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77" v="1600" actId="27636"/>
        <pc:sldMkLst>
          <pc:docMk/>
          <pc:sldMk cId="3009594363" sldId="2891"/>
        </pc:sldMkLst>
        <pc:spChg chg="mod">
          <ac:chgData name="Hoffman, Peter" userId="673cee94-26bd-4c2a-ab82-1b3669e2f049" providerId="ADAL" clId="{F4812281-A0E4-4A6F-8E6C-97B7DDD89CC2}" dt="2023-11-29T23:28:06.477" v="1600" actId="27636"/>
          <ac:spMkLst>
            <pc:docMk/>
            <pc:sldMk cId="3009594363" sldId="2891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45" v="1599" actId="27636"/>
        <pc:sldMkLst>
          <pc:docMk/>
          <pc:sldMk cId="4193275024" sldId="2892"/>
        </pc:sldMkLst>
        <pc:spChg chg="mod">
          <ac:chgData name="Hoffman, Peter" userId="673cee94-26bd-4c2a-ab82-1b3669e2f049" providerId="ADAL" clId="{F4812281-A0E4-4A6F-8E6C-97B7DDD89CC2}" dt="2023-11-29T23:28:06.445" v="1599" actId="27636"/>
          <ac:spMkLst>
            <pc:docMk/>
            <pc:sldMk cId="4193275024" sldId="2892"/>
            <ac:spMk id="3" creationId="{1A5AC7F8-5594-DA40-2FAE-9FAE112E382B}"/>
          </ac:spMkLst>
        </pc:spChg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657396992" sldId="5192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996005" sldId="5193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86243125" sldId="5194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50104989" sldId="5195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1563938905" sldId="5196"/>
        </pc:sldMkLst>
      </pc:sldChg>
      <pc:sldChg chg="modSp mod">
        <pc:chgData name="Hoffman, Peter" userId="673cee94-26bd-4c2a-ab82-1b3669e2f049" providerId="ADAL" clId="{F4812281-A0E4-4A6F-8E6C-97B7DDD89CC2}" dt="2023-11-29T18:32:57.792" v="397" actId="20577"/>
        <pc:sldMkLst>
          <pc:docMk/>
          <pc:sldMk cId="298744664" sldId="5203"/>
        </pc:sldMkLst>
        <pc:spChg chg="mod">
          <ac:chgData name="Hoffman, Peter" userId="673cee94-26bd-4c2a-ab82-1b3669e2f049" providerId="ADAL" clId="{F4812281-A0E4-4A6F-8E6C-97B7DDD89CC2}" dt="2023-11-29T18:32:57.792" v="397" actId="20577"/>
          <ac:spMkLst>
            <pc:docMk/>
            <pc:sldMk cId="298744664" sldId="5203"/>
            <ac:spMk id="6" creationId="{884AB835-2BA6-B6F8-8038-8BA546F35A32}"/>
          </ac:spMkLst>
        </pc:spChg>
      </pc:sldChg>
      <pc:sldChg chg="new del">
        <pc:chgData name="Hoffman, Peter" userId="673cee94-26bd-4c2a-ab82-1b3669e2f049" providerId="ADAL" clId="{F4812281-A0E4-4A6F-8E6C-97B7DDD89CC2}" dt="2023-11-29T18:23:51.935" v="35" actId="47"/>
        <pc:sldMkLst>
          <pc:docMk/>
          <pc:sldMk cId="683393801" sldId="5205"/>
        </pc:sldMkLst>
      </pc:sldChg>
      <pc:sldChg chg="addSp delSp modSp add mod ord">
        <pc:chgData name="Hoffman, Peter" userId="673cee94-26bd-4c2a-ab82-1b3669e2f049" providerId="ADAL" clId="{F4812281-A0E4-4A6F-8E6C-97B7DDD89CC2}" dt="2023-11-29T23:18:43.042" v="1596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F4812281-A0E4-4A6F-8E6C-97B7DDD89CC2}" dt="2023-11-29T18:24:25.031" v="70" actId="20577"/>
          <ac:spMkLst>
            <pc:docMk/>
            <pc:sldMk cId="1961852350" sldId="5205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18:24:32.683" v="84" actId="20577"/>
          <ac:spMkLst>
            <pc:docMk/>
            <pc:sldMk cId="1961852350" sldId="5205"/>
            <ac:spMk id="5" creationId="{4E30A165-CF4C-BADD-F27D-163BA3D45092}"/>
          </ac:spMkLst>
        </pc:spChg>
        <pc:spChg chg="mod">
          <ac:chgData name="Hoffman, Peter" userId="673cee94-26bd-4c2a-ab82-1b3669e2f049" providerId="ADAL" clId="{F4812281-A0E4-4A6F-8E6C-97B7DDD89CC2}" dt="2023-11-29T18:24:46.348" v="102"/>
          <ac:spMkLst>
            <pc:docMk/>
            <pc:sldMk cId="1961852350" sldId="5205"/>
            <ac:spMk id="6" creationId="{01AE076C-8371-8AAA-7CD6-9474586567B9}"/>
          </ac:spMkLst>
        </pc:spChg>
        <pc:spChg chg="add mod">
          <ac:chgData name="Hoffman, Peter" userId="673cee94-26bd-4c2a-ab82-1b3669e2f049" providerId="ADAL" clId="{F4812281-A0E4-4A6F-8E6C-97B7DDD89CC2}" dt="2023-11-29T23:18:43.042" v="1596" actId="20577"/>
          <ac:spMkLst>
            <pc:docMk/>
            <pc:sldMk cId="1961852350" sldId="5205"/>
            <ac:spMk id="8" creationId="{31CF935B-4EDB-CD62-F90C-6618AAEBDEFC}"/>
          </ac:spMkLst>
        </pc:spChg>
        <pc:spChg chg="del mod">
          <ac:chgData name="Hoffman, Peter" userId="673cee94-26bd-4c2a-ab82-1b3669e2f049" providerId="ADAL" clId="{F4812281-A0E4-4A6F-8E6C-97B7DDD89CC2}" dt="2023-11-29T18:24:10.127" v="40" actId="478"/>
          <ac:spMkLst>
            <pc:docMk/>
            <pc:sldMk cId="1961852350" sldId="5205"/>
            <ac:spMk id="10" creationId="{F0AE6A20-E9CA-6A31-374B-1CD7929B79AB}"/>
          </ac:spMkLst>
        </pc:spChg>
        <pc:picChg chg="add mod">
          <ac:chgData name="Hoffman, Peter" userId="673cee94-26bd-4c2a-ab82-1b3669e2f049" providerId="ADAL" clId="{F4812281-A0E4-4A6F-8E6C-97B7DDD89CC2}" dt="2023-11-29T18:33:38.320" v="553" actId="962"/>
          <ac:picMkLst>
            <pc:docMk/>
            <pc:sldMk cId="1961852350" sldId="5205"/>
            <ac:picMk id="7" creationId="{864F8E31-FBB1-3F10-9D1C-D402FA51E7FD}"/>
          </ac:picMkLst>
        </pc:picChg>
        <pc:picChg chg="del">
          <ac:chgData name="Hoffman, Peter" userId="673cee94-26bd-4c2a-ab82-1b3669e2f049" providerId="ADAL" clId="{F4812281-A0E4-4A6F-8E6C-97B7DDD89CC2}" dt="2023-11-29T18:24:04.960" v="37" actId="478"/>
          <ac:picMkLst>
            <pc:docMk/>
            <pc:sldMk cId="1961852350" sldId="5205"/>
            <ac:picMk id="9" creationId="{6B07CFC2-9771-0826-2619-A54D6D397B55}"/>
          </ac:picMkLst>
        </pc:picChg>
      </pc:sldChg>
      <pc:sldChg chg="addSp delSp modSp add mod">
        <pc:chgData name="Hoffman, Peter" userId="673cee94-26bd-4c2a-ab82-1b3669e2f049" providerId="ADAL" clId="{F4812281-A0E4-4A6F-8E6C-97B7DDD89CC2}" dt="2023-11-29T21:29:05.711" v="1478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F4812281-A0E4-4A6F-8E6C-97B7DDD89CC2}" dt="2023-11-29T18:34:49.173" v="685" actId="20577"/>
          <ac:spMkLst>
            <pc:docMk/>
            <pc:sldMk cId="2933753138" sldId="5206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21:29:05.711" v="1478" actId="20577"/>
          <ac:spMkLst>
            <pc:docMk/>
            <pc:sldMk cId="2933753138" sldId="5206"/>
            <ac:spMk id="8" creationId="{31CF935B-4EDB-CD62-F90C-6618AAEBDEFC}"/>
          </ac:spMkLst>
        </pc:spChg>
        <pc:picChg chg="del">
          <ac:chgData name="Hoffman, Peter" userId="673cee94-26bd-4c2a-ab82-1b3669e2f049" providerId="ADAL" clId="{F4812281-A0E4-4A6F-8E6C-97B7DDD89CC2}" dt="2023-11-29T18:34:51.171" v="686" actId="478"/>
          <ac:picMkLst>
            <pc:docMk/>
            <pc:sldMk cId="2933753138" sldId="5206"/>
            <ac:picMk id="7" creationId="{864F8E31-FBB1-3F10-9D1C-D402FA51E7FD}"/>
          </ac:picMkLst>
        </pc:picChg>
        <pc:picChg chg="add del mod">
          <ac:chgData name="Hoffman, Peter" userId="673cee94-26bd-4c2a-ab82-1b3669e2f049" providerId="ADAL" clId="{F4812281-A0E4-4A6F-8E6C-97B7DDD89CC2}" dt="2023-11-29T18:41:27.965" v="999" actId="478"/>
          <ac:picMkLst>
            <pc:docMk/>
            <pc:sldMk cId="2933753138" sldId="5206"/>
            <ac:picMk id="9" creationId="{1A8E8C00-9A73-BC1F-67AD-B177C5583C59}"/>
          </ac:picMkLst>
        </pc:picChg>
        <pc:picChg chg="add del mod">
          <ac:chgData name="Hoffman, Peter" userId="673cee94-26bd-4c2a-ab82-1b3669e2f049" providerId="ADAL" clId="{F4812281-A0E4-4A6F-8E6C-97B7DDD89CC2}" dt="2023-11-29T18:45:51.663" v="1129" actId="478"/>
          <ac:picMkLst>
            <pc:docMk/>
            <pc:sldMk cId="2933753138" sldId="5206"/>
            <ac:picMk id="11" creationId="{46256A10-B10A-208D-3603-E5ED79E74487}"/>
          </ac:picMkLst>
        </pc:picChg>
        <pc:picChg chg="add del mod">
          <ac:chgData name="Hoffman, Peter" userId="673cee94-26bd-4c2a-ab82-1b3669e2f049" providerId="ADAL" clId="{F4812281-A0E4-4A6F-8E6C-97B7DDD89CC2}" dt="2023-11-29T18:45:57.461" v="1132" actId="478"/>
          <ac:picMkLst>
            <pc:docMk/>
            <pc:sldMk cId="2933753138" sldId="5206"/>
            <ac:picMk id="13" creationId="{1931EEED-8EA8-24FF-1CDA-365BFE6AF8E4}"/>
          </ac:picMkLst>
        </pc:picChg>
        <pc:picChg chg="add mod">
          <ac:chgData name="Hoffman, Peter" userId="673cee94-26bd-4c2a-ab82-1b3669e2f049" providerId="ADAL" clId="{F4812281-A0E4-4A6F-8E6C-97B7DDD89CC2}" dt="2023-11-29T19:04:24.621" v="1466" actId="962"/>
          <ac:picMkLst>
            <pc:docMk/>
            <pc:sldMk cId="2933753138" sldId="5206"/>
            <ac:picMk id="15" creationId="{F1A99AC5-2E8A-9202-CBED-4618CEEC1160}"/>
          </ac:picMkLst>
        </pc:picChg>
      </pc:sldChg>
    </pc:docChg>
  </pc:docChgLst>
  <pc:docChgLst>
    <pc:chgData name="Ward, Reagan" userId="27291eb4-8241-4961-9e69-8c66e34cc5b0" providerId="ADAL" clId="{7F73FCE9-3758-4A33-8851-21B956E9D5E8}"/>
    <pc:docChg chg="undo custSel addSld delSld modSld">
      <pc:chgData name="Ward, Reagan" userId="27291eb4-8241-4961-9e69-8c66e34cc5b0" providerId="ADAL" clId="{7F73FCE9-3758-4A33-8851-21B956E9D5E8}" dt="2024-01-04T05:45:19.377" v="1060" actId="20577"/>
      <pc:docMkLst>
        <pc:docMk/>
      </pc:docMkLst>
      <pc:sldChg chg="add">
        <pc:chgData name="Ward, Reagan" userId="27291eb4-8241-4961-9e69-8c66e34cc5b0" providerId="ADAL" clId="{7F73FCE9-3758-4A33-8851-21B956E9D5E8}" dt="2024-01-04T05:32:24.026" v="373"/>
        <pc:sldMkLst>
          <pc:docMk/>
          <pc:sldMk cId="3638216352" sldId="5110"/>
        </pc:sldMkLst>
      </pc:sldChg>
      <pc:sldChg chg="addSp delSp modSp new mod modClrScheme chgLayout">
        <pc:chgData name="Ward, Reagan" userId="27291eb4-8241-4961-9e69-8c66e34cc5b0" providerId="ADAL" clId="{7F73FCE9-3758-4A33-8851-21B956E9D5E8}" dt="2024-01-04T05:28:26.271" v="51" actId="20577"/>
        <pc:sldMkLst>
          <pc:docMk/>
          <pc:sldMk cId="2556971995" sldId="5213"/>
        </pc:sldMkLst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2" creationId="{78990351-8A9B-F08E-B51C-3ECC3598E274}"/>
          </ac:spMkLst>
        </pc:spChg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3" creationId="{1FDF4398-D197-FDBF-F139-00DB753703FC}"/>
          </ac:spMkLst>
        </pc:spChg>
        <pc:spChg chg="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4" creationId="{F47E579A-A122-7AAF-47C3-DD69FF536973}"/>
          </ac:spMkLst>
        </pc:spChg>
        <pc:spChg chg="add mod ord">
          <ac:chgData name="Ward, Reagan" userId="27291eb4-8241-4961-9e69-8c66e34cc5b0" providerId="ADAL" clId="{7F73FCE9-3758-4A33-8851-21B956E9D5E8}" dt="2024-01-04T05:28:23.101" v="40" actId="20577"/>
          <ac:spMkLst>
            <pc:docMk/>
            <pc:sldMk cId="2556971995" sldId="5213"/>
            <ac:spMk id="5" creationId="{DBF91B1D-AB65-9F20-F4D7-C1C1D449882D}"/>
          </ac:spMkLst>
        </pc:spChg>
        <pc:spChg chg="add mod ord">
          <ac:chgData name="Ward, Reagan" userId="27291eb4-8241-4961-9e69-8c66e34cc5b0" providerId="ADAL" clId="{7F73FCE9-3758-4A33-8851-21B956E9D5E8}" dt="2024-01-04T05:28:26.271" v="51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delSp modSp new del mod modClrScheme chgLayout">
        <pc:chgData name="Ward, Reagan" userId="27291eb4-8241-4961-9e69-8c66e34cc5b0" providerId="ADAL" clId="{7F73FCE9-3758-4A33-8851-21B956E9D5E8}" dt="2024-01-04T05:32:27.048" v="374" actId="47"/>
        <pc:sldMkLst>
          <pc:docMk/>
          <pc:sldMk cId="3331142072" sldId="5214"/>
        </pc:sldMkLst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2" creationId="{6277C458-82C0-FBDB-B700-9D83851970F1}"/>
          </ac:spMkLst>
        </pc:spChg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3" creationId="{3D0704A1-73FD-FB04-E6C2-318BAE7EB79E}"/>
          </ac:spMkLst>
        </pc:spChg>
        <pc:spChg chg="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4" creationId="{4BC6A2EA-F7AE-47D5-1EAF-FB66F3B71624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5" creationId="{C50BBF7A-78D2-8E43-0D6E-677DF8269F4F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6" creationId="{8B227764-C5D8-0951-6940-1C98DF459E10}"/>
          </ac:spMkLst>
        </pc:spChg>
      </pc:sldChg>
      <pc:sldChg chg="addSp delSp modSp new mod modClrScheme chgLayout">
        <pc:chgData name="Ward, Reagan" userId="27291eb4-8241-4961-9e69-8c66e34cc5b0" providerId="ADAL" clId="{7F73FCE9-3758-4A33-8851-21B956E9D5E8}" dt="2024-01-04T05:45:19.377" v="1060" actId="20577"/>
        <pc:sldMkLst>
          <pc:docMk/>
          <pc:sldMk cId="3132357071" sldId="5215"/>
        </pc:sldMkLst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2" creationId="{787C79B1-4B6F-6610-BD85-013F9D6AB6FE}"/>
          </ac:spMkLst>
        </pc:spChg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3" creationId="{39CB00B2-7227-095B-7A46-5D6F883E8DE8}"/>
          </ac:spMkLst>
        </pc:spChg>
        <pc:spChg chg="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4" creationId="{685093A4-7664-4D92-664A-F636B5558B23}"/>
          </ac:spMkLst>
        </pc:spChg>
        <pc:spChg chg="add mod ord">
          <ac:chgData name="Ward, Reagan" userId="27291eb4-8241-4961-9e69-8c66e34cc5b0" providerId="ADAL" clId="{7F73FCE9-3758-4A33-8851-21B956E9D5E8}" dt="2024-01-04T05:30:00.787" v="81" actId="20577"/>
          <ac:spMkLst>
            <pc:docMk/>
            <pc:sldMk cId="3132357071" sldId="5215"/>
            <ac:spMk id="5" creationId="{A1BE8311-6596-0BD2-04FE-E0AFADCA40A2}"/>
          </ac:spMkLst>
        </pc:spChg>
        <pc:spChg chg="add mod ord">
          <ac:chgData name="Ward, Reagan" userId="27291eb4-8241-4961-9e69-8c66e34cc5b0" providerId="ADAL" clId="{7F73FCE9-3758-4A33-8851-21B956E9D5E8}" dt="2024-01-04T05:45:19.377" v="1060" actId="20577"/>
          <ac:spMkLst>
            <pc:docMk/>
            <pc:sldMk cId="3132357071" sldId="5215"/>
            <ac:spMk id="6" creationId="{0C02A92E-12B9-8519-08CB-03ED3B9C7005}"/>
          </ac:spMkLst>
        </pc:spChg>
        <pc:spChg chg="add del mod or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7" creationId="{2D220184-C9B7-B7FB-F91B-CD3864DB3175}"/>
          </ac:spMkLst>
        </pc:spChg>
        <pc:spChg chg="add del mod or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8" creationId="{67DF13E3-30BA-02E5-6D91-BAFFB672D429}"/>
          </ac:spMkLst>
        </pc:spChg>
        <pc:spChg chg="add mo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9" creationId="{D0374FE8-BF4F-B852-0074-BC5854064E31}"/>
          </ac:spMkLst>
        </pc:spChg>
        <pc:spChg chg="add mo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10" creationId="{F3343EF7-7375-0352-0222-B24E10C2DE1D}"/>
          </ac:spMkLst>
        </pc:spChg>
      </pc:sldChg>
      <pc:sldChg chg="addSp delSp modSp new mod">
        <pc:chgData name="Ward, Reagan" userId="27291eb4-8241-4961-9e69-8c66e34cc5b0" providerId="ADAL" clId="{7F73FCE9-3758-4A33-8851-21B956E9D5E8}" dt="2024-01-04T05:40:46.391" v="795" actId="1076"/>
        <pc:sldMkLst>
          <pc:docMk/>
          <pc:sldMk cId="4143239950" sldId="5216"/>
        </pc:sldMkLst>
        <pc:spChg chg="mod">
          <ac:chgData name="Ward, Reagan" userId="27291eb4-8241-4961-9e69-8c66e34cc5b0" providerId="ADAL" clId="{7F73FCE9-3758-4A33-8851-21B956E9D5E8}" dt="2024-01-04T05:32:59.095" v="402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ard, Reagan" userId="27291eb4-8241-4961-9e69-8c66e34cc5b0" providerId="ADAL" clId="{7F73FCE9-3758-4A33-8851-21B956E9D5E8}" dt="2024-01-04T05:40:16.702" v="790" actId="6549"/>
          <ac:spMkLst>
            <pc:docMk/>
            <pc:sldMk cId="4143239950" sldId="5216"/>
            <ac:spMk id="3" creationId="{0C0D30AF-D162-3E3D-B1AA-0DECF750173A}"/>
          </ac:spMkLst>
        </pc:spChg>
        <pc:spChg chg="del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5" creationId="{2FF087EE-F485-3447-2318-EE7681FA9B9A}"/>
          </ac:spMkLst>
        </pc:spChg>
        <pc:spChg chg="del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6" creationId="{BFC23DF8-1DBB-B65A-1A33-FB3AE098D8BC}"/>
          </ac:spMkLst>
        </pc:spChg>
        <pc:spChg chg="add mod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7" creationId="{E2A44209-65D0-0F6D-E930-D9573B3BD85D}"/>
          </ac:spMkLst>
        </pc:spChg>
        <pc:spChg chg="add mod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8" creationId="{F99C6036-669D-907A-3B87-D2AD3D9FB0DB}"/>
          </ac:spMkLst>
        </pc:spChg>
        <pc:spChg chg="add del mod">
          <ac:chgData name="Ward, Reagan" userId="27291eb4-8241-4961-9e69-8c66e34cc5b0" providerId="ADAL" clId="{7F73FCE9-3758-4A33-8851-21B956E9D5E8}" dt="2024-01-04T05:39:23.298" v="716" actId="478"/>
          <ac:spMkLst>
            <pc:docMk/>
            <pc:sldMk cId="4143239950" sldId="5216"/>
            <ac:spMk id="11" creationId="{69EEA4B3-BE12-5774-54D1-23C537390383}"/>
          </ac:spMkLst>
        </pc:spChg>
        <pc:picChg chg="add mod">
          <ac:chgData name="Ward, Reagan" userId="27291eb4-8241-4961-9e69-8c66e34cc5b0" providerId="ADAL" clId="{7F73FCE9-3758-4A33-8851-21B956E9D5E8}" dt="2024-01-04T05:40:46.391" v="795" actId="1076"/>
          <ac:picMkLst>
            <pc:docMk/>
            <pc:sldMk cId="4143239950" sldId="5216"/>
            <ac:picMk id="10" creationId="{0BDCFAFF-C03D-4C84-E5F3-0A5144725553}"/>
          </ac:picMkLst>
        </pc:picChg>
      </pc:sldChg>
      <pc:sldChg chg="addSp delSp modSp new mod modClrScheme chgLayout">
        <pc:chgData name="Ward, Reagan" userId="27291eb4-8241-4961-9e69-8c66e34cc5b0" providerId="ADAL" clId="{7F73FCE9-3758-4A33-8851-21B956E9D5E8}" dt="2024-01-04T05:43:17.877" v="897" actId="20577"/>
        <pc:sldMkLst>
          <pc:docMk/>
          <pc:sldMk cId="2365603357" sldId="5217"/>
        </pc:sldMkLst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2" creationId="{5B8759A8-8B18-B3B0-F5EE-B9915FB3231D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3" creationId="{91052AA4-CECA-256B-2949-51F445724849}"/>
          </ac:spMkLst>
        </pc:spChg>
        <pc:spChg chg="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4" creationId="{49FCCED7-D358-6289-D53A-66983655191A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5" creationId="{10B1E480-3C01-5BCE-45F2-38A180BE2DB3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6" creationId="{B608E781-1BD4-0CCE-49A8-B280D0DEE78E}"/>
          </ac:spMkLst>
        </pc:spChg>
        <pc:spChg chg="add mod ord">
          <ac:chgData name="Ward, Reagan" userId="27291eb4-8241-4961-9e69-8c66e34cc5b0" providerId="ADAL" clId="{7F73FCE9-3758-4A33-8851-21B956E9D5E8}" dt="2024-01-04T05:34:26.707" v="563" actId="20577"/>
          <ac:spMkLst>
            <pc:docMk/>
            <pc:sldMk cId="2365603357" sldId="5217"/>
            <ac:spMk id="7" creationId="{1F2357FC-8078-CDEE-5926-67D961160CFA}"/>
          </ac:spMkLst>
        </pc:spChg>
        <pc:spChg chg="add mod ord">
          <ac:chgData name="Ward, Reagan" userId="27291eb4-8241-4961-9e69-8c66e34cc5b0" providerId="ADAL" clId="{7F73FCE9-3758-4A33-8851-21B956E9D5E8}" dt="2024-01-04T05:43:17.877" v="897" actId="20577"/>
          <ac:spMkLst>
            <pc:docMk/>
            <pc:sldMk cId="2365603357" sldId="5217"/>
            <ac:spMk id="8" creationId="{E18CBC10-2F99-130D-033B-55569287B38B}"/>
          </ac:spMkLst>
        </pc:spChg>
        <pc:spChg chg="add del mod ord">
          <ac:chgData name="Ward, Reagan" userId="27291eb4-8241-4961-9e69-8c66e34cc5b0" providerId="ADAL" clId="{7F73FCE9-3758-4A33-8851-21B956E9D5E8}" dt="2024-01-04T05:35:05.220" v="571"/>
          <ac:spMkLst>
            <pc:docMk/>
            <pc:sldMk cId="2365603357" sldId="5217"/>
            <ac:spMk id="9" creationId="{578B4626-13E3-17B3-AACB-AF3A703C822D}"/>
          </ac:spMkLst>
        </pc:spChg>
        <pc:spChg chg="add del mod or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0" creationId="{33224E63-95F3-EC99-0C5A-6BC11A4B889F}"/>
          </ac:spMkLst>
        </pc:spChg>
        <pc:spChg chg="add del mod or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1" creationId="{AE64C721-4B46-4430-A857-6AE6093AA991}"/>
          </ac:spMkLst>
        </pc:spChg>
        <pc:spChg chg="add mo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3" creationId="{A39FA613-7AFD-D897-A6CE-A4082A759AA6}"/>
          </ac:spMkLst>
        </pc:spChg>
        <pc:spChg chg="add mo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4" creationId="{F28B2B30-ED5C-CB93-6B7C-84D67C68E7C6}"/>
          </ac:spMkLst>
        </pc:spChg>
        <pc:graphicFrameChg chg="add mod">
          <ac:chgData name="Ward, Reagan" userId="27291eb4-8241-4961-9e69-8c66e34cc5b0" providerId="ADAL" clId="{7F73FCE9-3758-4A33-8851-21B956E9D5E8}" dt="2024-01-04T05:42:33.802" v="829" actId="14100"/>
          <ac:graphicFrameMkLst>
            <pc:docMk/>
            <pc:sldMk cId="2365603357" sldId="5217"/>
            <ac:graphicFrameMk id="12" creationId="{C8912565-8DD3-93A0-8B7F-545F158FBE1F}"/>
          </ac:graphicFrameMkLst>
        </pc:graphicFrameChg>
      </pc:sldChg>
    </pc:docChg>
  </pc:docChgLst>
  <pc:docChgLst>
    <pc:chgData name="Gudka, Dawna" userId="S::gudka_d@cde.state.co.us::823cceae-331b-41d6-9a63-34ad6d1db55c" providerId="AD" clId="Web-{E2842EB3-33F8-43BF-AA02-343EC58376EB}"/>
    <pc:docChg chg="modSld">
      <pc:chgData name="Gudka, Dawna" userId="S::gudka_d@cde.state.co.us::823cceae-331b-41d6-9a63-34ad6d1db55c" providerId="AD" clId="Web-{E2842EB3-33F8-43BF-AA02-343EC58376EB}" dt="2023-12-14T14:20:49.741" v="93"/>
      <pc:docMkLst>
        <pc:docMk/>
      </pc:docMkLst>
      <pc:sldChg chg="modSp">
        <pc:chgData name="Gudka, Dawna" userId="S::gudka_d@cde.state.co.us::823cceae-331b-41d6-9a63-34ad6d1db55c" providerId="AD" clId="Web-{E2842EB3-33F8-43BF-AA02-343EC58376EB}" dt="2023-12-14T14:20:49.741" v="93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E2842EB3-33F8-43BF-AA02-343EC58376EB}" dt="2023-12-14T14:20:49.741" v="9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42DC4B0B-1C58-5D00-1E4F-BEF51B6AAD1A}"/>
    <pc:docChg chg="delSld modSld">
      <pc:chgData name="Tribbett, Jessica" userId="S::tribbett_jessica@cde.state.co.us::b8af59d7-a86d-4166-a022-d856dc24c475" providerId="AD" clId="Web-{42DC4B0B-1C58-5D00-1E4F-BEF51B6AAD1A}" dt="2023-11-28T19:20:44.043" v="252"/>
      <pc:docMkLst>
        <pc:docMk/>
      </pc:docMkLst>
      <pc:sldChg chg="addSp delSp modSp">
        <pc:chgData name="Tribbett, Jessica" userId="S::tribbett_jessica@cde.state.co.us::b8af59d7-a86d-4166-a022-d856dc24c475" providerId="AD" clId="Web-{42DC4B0B-1C58-5D00-1E4F-BEF51B6AAD1A}" dt="2023-11-28T19:20:34.355" v="250" actId="20577"/>
        <pc:sldMkLst>
          <pc:docMk/>
          <pc:sldMk cId="1509810759" sldId="5181"/>
        </pc:sldMkLst>
        <pc:spChg chg="mod">
          <ac:chgData name="Tribbett, Jessica" userId="S::tribbett_jessica@cde.state.co.us::b8af59d7-a86d-4166-a022-d856dc24c475" providerId="AD" clId="Web-{42DC4B0B-1C58-5D00-1E4F-BEF51B6AAD1A}" dt="2023-11-28T19:15:45.579" v="35" actId="20577"/>
          <ac:spMkLst>
            <pc:docMk/>
            <pc:sldMk cId="1509810759" sldId="518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42DC4B0B-1C58-5D00-1E4F-BEF51B6AAD1A}" dt="2023-11-28T19:14:49.358" v="17"/>
          <ac:spMkLst>
            <pc:docMk/>
            <pc:sldMk cId="1509810759" sldId="5181"/>
            <ac:spMk id="5" creationId="{F6340C9C-41CC-FFEA-CB97-B0F81F80DFF5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48.831" v="37"/>
          <ac:spMkLst>
            <pc:docMk/>
            <pc:sldMk cId="1509810759" sldId="5181"/>
            <ac:spMk id="8" creationId="{4CDC1EA1-15F8-8639-84C2-8080B23A9087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53.753" v="39"/>
          <ac:spMkLst>
            <pc:docMk/>
            <pc:sldMk cId="1509810759" sldId="5181"/>
            <ac:spMk id="9" creationId="{F0A82C2E-F146-C934-058C-5C368169EA48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18:36.710" v="144" actId="1076"/>
          <ac:spMkLst>
            <pc:docMk/>
            <pc:sldMk cId="1509810759" sldId="5181"/>
            <ac:spMk id="10" creationId="{7691A35C-AA38-32C8-FA97-5D4C04EB16C2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20:34.355" v="250" actId="20577"/>
          <ac:spMkLst>
            <pc:docMk/>
            <pc:sldMk cId="1509810759" sldId="5181"/>
            <ac:spMk id="11" creationId="{5DBE314E-8403-AE5F-2CFB-397CC01C864A}"/>
          </ac:spMkLst>
        </pc:spChg>
        <pc:picChg chg="del">
          <ac:chgData name="Tribbett, Jessica" userId="S::tribbett_jessica@cde.state.co.us::b8af59d7-a86d-4166-a022-d856dc24c475" providerId="AD" clId="Web-{42DC4B0B-1C58-5D00-1E4F-BEF51B6AAD1A}" dt="2023-11-28T19:12:13.446" v="0"/>
          <ac:picMkLst>
            <pc:docMk/>
            <pc:sldMk cId="1509810759" sldId="5181"/>
            <ac:picMk id="3" creationId="{EAF1BCF2-0C5F-9328-5AB9-965FBC10A107}"/>
          </ac:picMkLst>
        </pc:picChg>
        <pc:picChg chg="add mod modCrop">
          <ac:chgData name="Tribbett, Jessica" userId="S::tribbett_jessica@cde.state.co.us::b8af59d7-a86d-4166-a022-d856dc24c475" providerId="AD" clId="Web-{42DC4B0B-1C58-5D00-1E4F-BEF51B6AAD1A}" dt="2023-11-28T19:18:31.163" v="142" actId="1076"/>
          <ac:picMkLst>
            <pc:docMk/>
            <pc:sldMk cId="1509810759" sldId="5181"/>
            <ac:picMk id="6" creationId="{4474D3AC-EE15-6FA0-CDC2-E2152A614E97}"/>
          </ac:picMkLst>
        </pc:picChg>
        <pc:picChg chg="add mod ord modCrop">
          <ac:chgData name="Tribbett, Jessica" userId="S::tribbett_jessica@cde.state.co.us::b8af59d7-a86d-4166-a022-d856dc24c475" providerId="AD" clId="Web-{42DC4B0B-1C58-5D00-1E4F-BEF51B6AAD1A}" dt="2023-11-28T19:15:35.391" v="24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Tribbett, Jessica" userId="S::tribbett_jessica@cde.state.co.us::b8af59d7-a86d-4166-a022-d856dc24c475" providerId="AD" clId="Web-{42DC4B0B-1C58-5D00-1E4F-BEF51B6AAD1A}" dt="2023-11-28T19:20:41.215" v="251"/>
        <pc:sldMkLst>
          <pc:docMk/>
          <pc:sldMk cId="2515668050" sldId="5185"/>
        </pc:sldMkLst>
      </pc:sldChg>
      <pc:sldChg chg="del">
        <pc:chgData name="Tribbett, Jessica" userId="S::tribbett_jessica@cde.state.co.us::b8af59d7-a86d-4166-a022-d856dc24c475" providerId="AD" clId="Web-{42DC4B0B-1C58-5D00-1E4F-BEF51B6AAD1A}" dt="2023-11-28T19:20:44.043" v="252"/>
        <pc:sldMkLst>
          <pc:docMk/>
          <pc:sldMk cId="2296089240" sldId="5186"/>
        </pc:sldMkLst>
      </pc:sldChg>
    </pc:docChg>
  </pc:docChgLst>
  <pc:docChgLst>
    <pc:chgData name="Gudka, Dawna" userId="S::gudka_d@cde.state.co.us::823cceae-331b-41d6-9a63-34ad6d1db55c" providerId="AD" clId="Web-{44460011-26D4-4D73-B9EF-278DEDB83FA1}"/>
    <pc:docChg chg="addSld modSld">
      <pc:chgData name="Gudka, Dawna" userId="S::gudka_d@cde.state.co.us::823cceae-331b-41d6-9a63-34ad6d1db55c" providerId="AD" clId="Web-{44460011-26D4-4D73-B9EF-278DEDB83FA1}" dt="2024-01-04T05:19:49.290" v="83"/>
      <pc:docMkLst>
        <pc:docMk/>
      </pc:docMkLst>
      <pc:sldChg chg="modSp">
        <pc:chgData name="Gudka, Dawna" userId="S::gudka_d@cde.state.co.us::823cceae-331b-41d6-9a63-34ad6d1db55c" providerId="AD" clId="Web-{44460011-26D4-4D73-B9EF-278DEDB83FA1}" dt="2024-01-04T04:51:46.372" v="10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44460011-26D4-4D73-B9EF-278DEDB83FA1}" dt="2024-01-04T04:51:46.372" v="10" actId="20577"/>
          <ac:spMkLst>
            <pc:docMk/>
            <pc:sldMk cId="86511955" sldId="5129"/>
            <ac:spMk id="2" creationId="{DD55F8C3-2F44-7E94-0F2B-3159E1AC832D}"/>
          </ac:spMkLst>
        </pc:spChg>
      </pc:sldChg>
      <pc:sldChg chg="addSp delSp modSp">
        <pc:chgData name="Gudka, Dawna" userId="S::gudka_d@cde.state.co.us::823cceae-331b-41d6-9a63-34ad6d1db55c" providerId="AD" clId="Web-{44460011-26D4-4D73-B9EF-278DEDB83FA1}" dt="2024-01-04T04:57:00.940" v="47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44460011-26D4-4D73-B9EF-278DEDB83FA1}" dt="2024-01-04T04:53:34.484" v="44" actId="20577"/>
          <ac:spMkLst>
            <pc:docMk/>
            <pc:sldMk cId="1641238302" sldId="5130"/>
            <ac:spMk id="4" creationId="{6A477DCB-6F3D-C551-CC9C-3D5C1F645891}"/>
          </ac:spMkLst>
        </pc:spChg>
        <pc:spChg chg="add del mod">
          <ac:chgData name="Gudka, Dawna" userId="S::gudka_d@cde.state.co.us::823cceae-331b-41d6-9a63-34ad6d1db55c" providerId="AD" clId="Web-{44460011-26D4-4D73-B9EF-278DEDB83FA1}" dt="2024-01-04T04:53:04.155" v="42"/>
          <ac:spMkLst>
            <pc:docMk/>
            <pc:sldMk cId="1641238302" sldId="5130"/>
            <ac:spMk id="6" creationId="{31325FF1-6639-C66D-900E-F3823BB8968A}"/>
          </ac:spMkLst>
        </pc:spChg>
        <pc:spChg chg="del mod">
          <ac:chgData name="Gudka, Dawna" userId="S::gudka_d@cde.state.co.us::823cceae-331b-41d6-9a63-34ad6d1db55c" providerId="AD" clId="Web-{44460011-26D4-4D73-B9EF-278DEDB83FA1}" dt="2024-01-04T04:52:56.842" v="40"/>
          <ac:spMkLst>
            <pc:docMk/>
            <pc:sldMk cId="1641238302" sldId="5130"/>
            <ac:spMk id="10" creationId="{7E16E325-3558-4340-27D9-3712851D0AAC}"/>
          </ac:spMkLst>
        </pc:spChg>
        <pc:picChg chg="add mod">
          <ac:chgData name="Gudka, Dawna" userId="S::gudka_d@cde.state.co.us::823cceae-331b-41d6-9a63-34ad6d1db55c" providerId="AD" clId="Web-{44460011-26D4-4D73-B9EF-278DEDB83FA1}" dt="2024-01-04T04:57:00.940" v="47" actId="1076"/>
          <ac:picMkLst>
            <pc:docMk/>
            <pc:sldMk cId="1641238302" sldId="5130"/>
            <ac:picMk id="7" creationId="{EA362E26-3B3E-2C7A-39B4-37580831ADF8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2:58.733" v="41"/>
          <ac:picMkLst>
            <pc:docMk/>
            <pc:sldMk cId="1641238302" sldId="5130"/>
            <ac:picMk id="8" creationId="{1EC2AE84-D528-67A2-0B72-4DA843D91503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3:05.577" v="43"/>
          <ac:picMkLst>
            <pc:docMk/>
            <pc:sldMk cId="1641238302" sldId="5130"/>
            <ac:picMk id="9" creationId="{BCB09365-9F99-3788-F74F-1BD923EFF41D}"/>
          </ac:picMkLst>
        </pc:picChg>
      </pc:sldChg>
      <pc:sldChg chg="addSp modSp add replId">
        <pc:chgData name="Gudka, Dawna" userId="S::gudka_d@cde.state.co.us::823cceae-331b-41d6-9a63-34ad6d1db55c" providerId="AD" clId="Web-{44460011-26D4-4D73-B9EF-278DEDB83FA1}" dt="2024-01-04T05:19:49.290" v="83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44460011-26D4-4D73-B9EF-278DEDB83FA1}" dt="2024-01-04T05:15:14.349" v="50"/>
          <ac:spMkLst>
            <pc:docMk/>
            <pc:sldMk cId="1919184917" sldId="5212"/>
            <ac:spMk id="2" creationId="{3F3E8CBF-CB66-8476-0868-7968788510E8}"/>
          </ac:spMkLst>
        </pc:spChg>
        <pc:spChg chg="mod ord">
          <ac:chgData name="Gudka, Dawna" userId="S::gudka_d@cde.state.co.us::823cceae-331b-41d6-9a63-34ad6d1db55c" providerId="AD" clId="Web-{44460011-26D4-4D73-B9EF-278DEDB83FA1}" dt="2024-01-04T05:17:46.679" v="63"/>
          <ac:spMkLst>
            <pc:docMk/>
            <pc:sldMk cId="1919184917" sldId="5212"/>
            <ac:spMk id="3" creationId="{23C0B8A7-952C-6BA7-2E0A-A1DFCDF17B26}"/>
          </ac:spMkLst>
        </pc:spChg>
        <pc:spChg chg="ord">
          <ac:chgData name="Gudka, Dawna" userId="S::gudka_d@cde.state.co.us::823cceae-331b-41d6-9a63-34ad6d1db55c" providerId="AD" clId="Web-{44460011-26D4-4D73-B9EF-278DEDB83FA1}" dt="2024-01-04T05:15:17.380" v="54"/>
          <ac:spMkLst>
            <pc:docMk/>
            <pc:sldMk cId="1919184917" sldId="5212"/>
            <ac:spMk id="10" creationId="{7E3B2058-306E-2137-0956-46DE6769658F}"/>
          </ac:spMkLst>
        </pc:spChg>
        <pc:picChg chg="add mod ord">
          <ac:chgData name="Gudka, Dawna" userId="S::gudka_d@cde.state.co.us::823cceae-331b-41d6-9a63-34ad6d1db55c" providerId="AD" clId="Web-{44460011-26D4-4D73-B9EF-278DEDB83FA1}" dt="2024-01-04T05:19:49.290" v="83"/>
          <ac:picMkLst>
            <pc:docMk/>
            <pc:sldMk cId="1919184917" sldId="5212"/>
            <ac:picMk id="5" creationId="{60AA711A-BBD9-5E79-0F67-6FBA8E8440B4}"/>
          </ac:picMkLst>
        </pc:picChg>
        <pc:picChg chg="mod ord">
          <ac:chgData name="Gudka, Dawna" userId="S::gudka_d@cde.state.co.us::823cceae-331b-41d6-9a63-34ad6d1db55c" providerId="AD" clId="Web-{44460011-26D4-4D73-B9EF-278DEDB83FA1}" dt="2024-01-04T05:19:03.743" v="69"/>
          <ac:picMkLst>
            <pc:docMk/>
            <pc:sldMk cId="1919184917" sldId="5212"/>
            <ac:picMk id="8" creationId="{14F1015C-2284-3ECB-5484-CEDAE16E6EE7}"/>
          </ac:picMkLst>
        </pc:picChg>
        <pc:picChg chg="mod ord modCrop">
          <ac:chgData name="Gudka, Dawna" userId="S::gudka_d@cde.state.co.us::823cceae-331b-41d6-9a63-34ad6d1db55c" providerId="AD" clId="Web-{44460011-26D4-4D73-B9EF-278DEDB83FA1}" dt="2024-01-04T05:16:16.193" v="61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Tribbett, Jessica" userId="S::tribbett_jessica@cde.state.co.us::b8af59d7-a86d-4166-a022-d856dc24c475" providerId="AD" clId="Web-{19DEF523-918C-5819-3002-6532C80742D0}"/>
    <pc:docChg chg="modSld">
      <pc:chgData name="Tribbett, Jessica" userId="S::tribbett_jessica@cde.state.co.us::b8af59d7-a86d-4166-a022-d856dc24c475" providerId="AD" clId="Web-{19DEF523-918C-5819-3002-6532C80742D0}" dt="2023-12-05T18:58:17.709" v="15" actId="20577"/>
      <pc:docMkLst>
        <pc:docMk/>
      </pc:docMkLst>
      <pc:sldChg chg="modSp">
        <pc:chgData name="Tribbett, Jessica" userId="S::tribbett_jessica@cde.state.co.us::b8af59d7-a86d-4166-a022-d856dc24c475" providerId="AD" clId="Web-{19DEF523-918C-5819-3002-6532C80742D0}" dt="2023-12-05T18:57:42.737" v="13"/>
        <pc:sldMkLst>
          <pc:docMk/>
          <pc:sldMk cId="766479562" sldId="264"/>
        </pc:sldMkLst>
        <pc:graphicFrameChg chg="mod modGraphic">
          <ac:chgData name="Tribbett, Jessica" userId="S::tribbett_jessica@cde.state.co.us::b8af59d7-a86d-4166-a022-d856dc24c475" providerId="AD" clId="Web-{19DEF523-918C-5819-3002-6532C80742D0}" dt="2023-12-05T18:57:42.737" v="1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Tribbett, Jessica" userId="S::tribbett_jessica@cde.state.co.us::b8af59d7-a86d-4166-a022-d856dc24c475" providerId="AD" clId="Web-{19DEF523-918C-5819-3002-6532C80742D0}" dt="2023-12-05T18:58:17.709" v="15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19DEF523-918C-5819-3002-6532C80742D0}" dt="2023-12-05T18:58:17.709" v="15" actId="20577"/>
          <ac:spMkLst>
            <pc:docMk/>
            <pc:sldMk cId="1667568664" sldId="5201"/>
            <ac:spMk id="10" creationId="{2F95A737-6829-D9EB-1980-4103B233FA83}"/>
          </ac:spMkLst>
        </pc:spChg>
      </pc:sldChg>
    </pc:docChg>
  </pc:docChgLst>
  <pc:docChgLst>
    <pc:chgData name="Heitman, Lindsey" userId="a9773a47-99d2-4599-9377-6d37e9ec0bd3" providerId="ADAL" clId="{E9BBC8FF-3000-41DF-B510-FDE324EDEBCF}"/>
    <pc:docChg chg="undo custSel addSld delSld modSld">
      <pc:chgData name="Heitman, Lindsey" userId="a9773a47-99d2-4599-9377-6d37e9ec0bd3" providerId="ADAL" clId="{E9BBC8FF-3000-41DF-B510-FDE324EDEBCF}" dt="2023-11-30T14:07:26.612" v="2101" actId="20577"/>
      <pc:docMkLst>
        <pc:docMk/>
      </pc:docMkLst>
      <pc:sldChg chg="modSp mod">
        <pc:chgData name="Heitman, Lindsey" userId="a9773a47-99d2-4599-9377-6d37e9ec0bd3" providerId="ADAL" clId="{E9BBC8FF-3000-41DF-B510-FDE324EDEBCF}" dt="2023-11-29T21:47:49.814" v="6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E9BBC8FF-3000-41DF-B510-FDE324EDEBCF}" dt="2023-11-29T21:47:49.814" v="6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E9BBC8FF-3000-41DF-B510-FDE324EDEBCF}" dt="2023-11-29T21:54:02.569" v="166" actId="2696"/>
        <pc:sldMkLst>
          <pc:docMk/>
          <pc:sldMk cId="573666800" sldId="366"/>
        </pc:sldMkLst>
      </pc:sldChg>
      <pc:sldChg chg="del">
        <pc:chgData name="Heitman, Lindsey" userId="a9773a47-99d2-4599-9377-6d37e9ec0bd3" providerId="ADAL" clId="{E9BBC8FF-3000-41DF-B510-FDE324EDEBCF}" dt="2023-11-29T21:54:06.022" v="167" actId="2696"/>
        <pc:sldMkLst>
          <pc:docMk/>
          <pc:sldMk cId="2608660500" sldId="5197"/>
        </pc:sldMkLst>
      </pc:sldChg>
      <pc:sldChg chg="modSp mod">
        <pc:chgData name="Heitman, Lindsey" userId="a9773a47-99d2-4599-9377-6d37e9ec0bd3" providerId="ADAL" clId="{E9BBC8FF-3000-41DF-B510-FDE324EDEBCF}" dt="2023-11-29T21:54:12.612" v="171" actId="20577"/>
        <pc:sldMkLst>
          <pc:docMk/>
          <pc:sldMk cId="2417891496" sldId="5204"/>
        </pc:sldMkLst>
        <pc:spChg chg="mod">
          <ac:chgData name="Heitman, Lindsey" userId="a9773a47-99d2-4599-9377-6d37e9ec0bd3" providerId="ADAL" clId="{E9BBC8FF-3000-41DF-B510-FDE324EDEBCF}" dt="2023-11-29T21:54:12.612" v="171" actId="20577"/>
          <ac:spMkLst>
            <pc:docMk/>
            <pc:sldMk cId="2417891496" sldId="5204"/>
            <ac:spMk id="6" creationId="{0154F765-54B7-D050-D8EC-6E9B688F7448}"/>
          </ac:spMkLst>
        </pc:spChg>
        <pc:spChg chg="mod">
          <ac:chgData name="Heitman, Lindsey" userId="a9773a47-99d2-4599-9377-6d37e9ec0bd3" providerId="ADAL" clId="{E9BBC8FF-3000-41DF-B510-FDE324EDEBCF}" dt="2023-11-29T21:49:45.886" v="106" actId="255"/>
          <ac:spMkLst>
            <pc:docMk/>
            <pc:sldMk cId="2417891496" sldId="5204"/>
            <ac:spMk id="7" creationId="{1174E6F4-8E12-87C8-274A-A7B7433814CC}"/>
          </ac:spMkLst>
        </pc:spChg>
      </pc:sldChg>
      <pc:sldChg chg="addSp modSp add mod">
        <pc:chgData name="Heitman, Lindsey" userId="a9773a47-99d2-4599-9377-6d37e9ec0bd3" providerId="ADAL" clId="{E9BBC8FF-3000-41DF-B510-FDE324EDEBCF}" dt="2023-11-30T14:03:15.677" v="1874" actId="20577"/>
        <pc:sldMkLst>
          <pc:docMk/>
          <pc:sldMk cId="3420647800" sldId="5207"/>
        </pc:sldMkLst>
        <pc:spChg chg="mod">
          <ac:chgData name="Heitman, Lindsey" userId="a9773a47-99d2-4599-9377-6d37e9ec0bd3" providerId="ADAL" clId="{E9BBC8FF-3000-41DF-B510-FDE324EDEBCF}" dt="2023-11-30T14:03:15.677" v="1874" actId="20577"/>
          <ac:spMkLst>
            <pc:docMk/>
            <pc:sldMk cId="3420647800" sldId="5207"/>
            <ac:spMk id="3" creationId="{5CD40DB0-77E9-ADB8-BF8A-41A12BC2A90B}"/>
          </ac:spMkLst>
        </pc:spChg>
        <pc:spChg chg="add mod">
          <ac:chgData name="Heitman, Lindsey" userId="a9773a47-99d2-4599-9377-6d37e9ec0bd3" providerId="ADAL" clId="{E9BBC8FF-3000-41DF-B510-FDE324EDEBCF}" dt="2023-11-29T22:09:11.321" v="176" actId="255"/>
          <ac:spMkLst>
            <pc:docMk/>
            <pc:sldMk cId="3420647800" sldId="5207"/>
            <ac:spMk id="5" creationId="{A6F22BEB-8DA0-A711-FD63-94869DEA2AB6}"/>
          </ac:spMkLst>
        </pc:spChg>
        <pc:spChg chg="add mod">
          <ac:chgData name="Heitman, Lindsey" userId="a9773a47-99d2-4599-9377-6d37e9ec0bd3" providerId="ADAL" clId="{E9BBC8FF-3000-41DF-B510-FDE324EDEBCF}" dt="2023-11-29T22:09:35.601" v="185" actId="1076"/>
          <ac:spMkLst>
            <pc:docMk/>
            <pc:sldMk cId="3420647800" sldId="5207"/>
            <ac:spMk id="6" creationId="{913F5D1F-B2F2-AC36-BBDA-CBC5228479A7}"/>
          </ac:spMkLst>
        </pc:spChg>
      </pc:sldChg>
      <pc:sldChg chg="addSp delSp modSp add mod">
        <pc:chgData name="Heitman, Lindsey" userId="a9773a47-99d2-4599-9377-6d37e9ec0bd3" providerId="ADAL" clId="{E9BBC8FF-3000-41DF-B510-FDE324EDEBCF}" dt="2023-11-30T14:07:26.612" v="2101" actId="20577"/>
        <pc:sldMkLst>
          <pc:docMk/>
          <pc:sldMk cId="1227654307" sldId="5208"/>
        </pc:sldMkLst>
        <pc:spChg chg="mod">
          <ac:chgData name="Heitman, Lindsey" userId="a9773a47-99d2-4599-9377-6d37e9ec0bd3" providerId="ADAL" clId="{E9BBC8FF-3000-41DF-B510-FDE324EDEBCF}" dt="2023-11-30T13:50:18.644" v="1183" actId="27636"/>
          <ac:spMkLst>
            <pc:docMk/>
            <pc:sldMk cId="1227654307" sldId="5208"/>
            <ac:spMk id="2" creationId="{748997D1-7D51-9B22-76BD-49C2DCA26F2A}"/>
          </ac:spMkLst>
        </pc:spChg>
        <pc:spChg chg="add mod">
          <ac:chgData name="Heitman, Lindsey" userId="a9773a47-99d2-4599-9377-6d37e9ec0bd3" providerId="ADAL" clId="{E9BBC8FF-3000-41DF-B510-FDE324EDEBCF}" dt="2023-11-30T13:46:24.761" v="1134" actId="1076"/>
          <ac:spMkLst>
            <pc:docMk/>
            <pc:sldMk cId="1227654307" sldId="5208"/>
            <ac:spMk id="3" creationId="{4260BB97-C937-F04E-1B5A-FD40554F272E}"/>
          </ac:spMkLst>
        </pc:spChg>
        <pc:spChg chg="add mod">
          <ac:chgData name="Heitman, Lindsey" userId="a9773a47-99d2-4599-9377-6d37e9ec0bd3" providerId="ADAL" clId="{E9BBC8FF-3000-41DF-B510-FDE324EDEBCF}" dt="2023-11-30T13:46:10.849" v="1131" actId="1076"/>
          <ac:spMkLst>
            <pc:docMk/>
            <pc:sldMk cId="1227654307" sldId="5208"/>
            <ac:spMk id="5" creationId="{310D408F-2906-632B-1632-6EB2AD182953}"/>
          </ac:spMkLst>
        </pc:spChg>
        <pc:spChg chg="add mod">
          <ac:chgData name="Heitman, Lindsey" userId="a9773a47-99d2-4599-9377-6d37e9ec0bd3" providerId="ADAL" clId="{E9BBC8FF-3000-41DF-B510-FDE324EDEBCF}" dt="2023-11-30T13:51:47.661" v="1197" actId="20577"/>
          <ac:spMkLst>
            <pc:docMk/>
            <pc:sldMk cId="1227654307" sldId="5208"/>
            <ac:spMk id="7" creationId="{EBBBA807-9AFF-581A-275E-FB188DE80282}"/>
          </ac:spMkLst>
        </pc:spChg>
        <pc:spChg chg="add mod">
          <ac:chgData name="Heitman, Lindsey" userId="a9773a47-99d2-4599-9377-6d37e9ec0bd3" providerId="ADAL" clId="{E9BBC8FF-3000-41DF-B510-FDE324EDEBCF}" dt="2023-11-30T13:51:22.416" v="1192" actId="13926"/>
          <ac:spMkLst>
            <pc:docMk/>
            <pc:sldMk cId="1227654307" sldId="5208"/>
            <ac:spMk id="10" creationId="{1CBDED23-FB6D-EF02-19E6-9E7E453A7674}"/>
          </ac:spMkLst>
        </pc:spChg>
        <pc:spChg chg="add del mod">
          <ac:chgData name="Heitman, Lindsey" userId="a9773a47-99d2-4599-9377-6d37e9ec0bd3" providerId="ADAL" clId="{E9BBC8FF-3000-41DF-B510-FDE324EDEBCF}" dt="2023-11-30T13:50:47.540" v="1187"/>
          <ac:spMkLst>
            <pc:docMk/>
            <pc:sldMk cId="1227654307" sldId="5208"/>
            <ac:spMk id="11" creationId="{BCE53C71-038C-581A-97EF-1044517E5ED3}"/>
          </ac:spMkLst>
        </pc:spChg>
        <pc:spChg chg="add mod">
          <ac:chgData name="Heitman, Lindsey" userId="a9773a47-99d2-4599-9377-6d37e9ec0bd3" providerId="ADAL" clId="{E9BBC8FF-3000-41DF-B510-FDE324EDEBCF}" dt="2023-11-30T14:07:26.612" v="2101" actId="20577"/>
          <ac:spMkLst>
            <pc:docMk/>
            <pc:sldMk cId="1227654307" sldId="5208"/>
            <ac:spMk id="13" creationId="{8695459D-D5B3-ABEA-B5EE-09DAE04599E7}"/>
          </ac:spMkLst>
        </pc:spChg>
        <pc:graphicFrameChg chg="mod">
          <ac:chgData name="Heitman, Lindsey" userId="a9773a47-99d2-4599-9377-6d37e9ec0bd3" providerId="ADAL" clId="{E9BBC8FF-3000-41DF-B510-FDE324EDEBCF}" dt="2023-11-30T13:40:57.595" v="890" actId="1076"/>
          <ac:graphicFrameMkLst>
            <pc:docMk/>
            <pc:sldMk cId="1227654307" sldId="5208"/>
            <ac:graphicFrameMk id="9" creationId="{8E4E0EE6-1DA8-9CF8-C36C-89BB0F5A1D96}"/>
          </ac:graphicFrameMkLst>
        </pc:graphicFrameChg>
      </pc:sldChg>
    </pc:docChg>
  </pc:docChgLst>
  <pc:docChgLst>
    <pc:chgData name="Wenzel, Brooke" userId="672bf8d3-b15b-4e02-a6d1-39319a0df09b" providerId="ADAL" clId="{A729F0DA-44C7-4429-BB7F-14084C332E05}"/>
    <pc:docChg chg="undo custSel modSld">
      <pc:chgData name="Wenzel, Brooke" userId="672bf8d3-b15b-4e02-a6d1-39319a0df09b" providerId="ADAL" clId="{A729F0DA-44C7-4429-BB7F-14084C332E05}" dt="2024-01-04T14:49:36.496" v="144" actId="14100"/>
      <pc:docMkLst>
        <pc:docMk/>
      </pc:docMkLst>
      <pc:sldChg chg="modSp mod">
        <pc:chgData name="Wenzel, Brooke" userId="672bf8d3-b15b-4e02-a6d1-39319a0df09b" providerId="ADAL" clId="{A729F0DA-44C7-4429-BB7F-14084C332E05}" dt="2024-01-02T16:55:34.340" v="132" actId="20577"/>
        <pc:sldMkLst>
          <pc:docMk/>
          <pc:sldMk cId="3044915438" sldId="256"/>
        </pc:sldMkLst>
        <pc:spChg chg="mod">
          <ac:chgData name="Wenzel, Brooke" userId="672bf8d3-b15b-4e02-a6d1-39319a0df09b" providerId="ADAL" clId="{A729F0DA-44C7-4429-BB7F-14084C332E05}" dt="2024-01-02T16:55:34.340" v="132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enzel, Brooke" userId="672bf8d3-b15b-4e02-a6d1-39319a0df09b" providerId="ADAL" clId="{A729F0DA-44C7-4429-BB7F-14084C332E05}" dt="2024-01-03T18:16:14.290" v="134"/>
        <pc:sldMkLst>
          <pc:docMk/>
          <pc:sldMk cId="1212467416" sldId="261"/>
        </pc:sldMkLst>
        <pc:graphicFrameChg chg="mod modGraphic">
          <ac:chgData name="Wenzel, Brooke" userId="672bf8d3-b15b-4e02-a6d1-39319a0df09b" providerId="ADAL" clId="{A729F0DA-44C7-4429-BB7F-14084C332E05}" dt="2024-01-03T18:16:14.290" v="134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A729F0DA-44C7-4429-BB7F-14084C332E05}" dt="2024-01-03T20:12:25.296" v="135" actId="21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A729F0DA-44C7-4429-BB7F-14084C332E05}" dt="2024-01-03T20:12:25.296" v="135" actId="21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enzel, Brooke" userId="672bf8d3-b15b-4e02-a6d1-39319a0df09b" providerId="ADAL" clId="{A729F0DA-44C7-4429-BB7F-14084C332E05}" dt="2024-01-03T22:35:45.833" v="143" actId="20577"/>
        <pc:sldMkLst>
          <pc:docMk/>
          <pc:sldMk cId="3717000822" sldId="280"/>
        </pc:sldMkLst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7" creationId="{637B2035-1FCB-439A-B421-095E136C7E07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9" creationId="{676D6CDF-C512-4739-B158-55EE955EFA39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1" creationId="{04812C46-200A-4DEB-A05E-3ED6C68C2387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3" creationId="{D1EA859B-E555-4109-94F3-6700E046E008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5" creationId="{04812C46-200A-4DEB-A05E-3ED6C68C2387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6" creationId="{D1EA859B-E555-4109-94F3-6700E046E008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7" creationId="{6B3C4597-DD46-4BFC-B999-C52879B95B16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9" creationId="{632B59AC-0160-4F1D-934F-B7D8B6AE44A1}"/>
          </ac:spMkLst>
        </pc:spChg>
        <pc:graphicFrameChg chg="mod modGraphic">
          <ac:chgData name="Wenzel, Brooke" userId="672bf8d3-b15b-4e02-a6d1-39319a0df09b" providerId="ADAL" clId="{A729F0DA-44C7-4429-BB7F-14084C332E05}" dt="2024-01-03T22:35:45.833" v="143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677" creationId="{6F533046-1AB1-8AD7-724D-0F8F8403B93F}"/>
          </ac:picMkLst>
        </pc:picChg>
        <pc:picChg chg="add del mod ord">
          <ac:chgData name="Wenzel, Brooke" userId="672bf8d3-b15b-4e02-a6d1-39319a0df09b" providerId="ADAL" clId="{A729F0DA-44C7-4429-BB7F-14084C332E05}" dt="2024-01-02T16:53:37.062" v="108"/>
          <ac:picMkLst>
            <pc:docMk/>
            <pc:sldMk cId="3717000822" sldId="280"/>
            <ac:picMk id="1026" creationId="{C695D731-2D5E-926C-6152-960375221D5A}"/>
          </ac:picMkLst>
        </pc:pic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1028" creationId="{93C45E44-3FBA-7EE4-EB41-B776CC89925D}"/>
          </ac:picMkLst>
        </pc:picChg>
        <pc:picChg chg="add mod ord">
          <ac:chgData name="Wenzel, Brooke" userId="672bf8d3-b15b-4e02-a6d1-39319a0df09b" providerId="ADAL" clId="{A729F0DA-44C7-4429-BB7F-14084C332E05}" dt="2024-01-02T16:54:46.639" v="116" actId="26606"/>
          <ac:picMkLst>
            <pc:docMk/>
            <pc:sldMk cId="3717000822" sldId="280"/>
            <ac:picMk id="1030" creationId="{2E4E5233-1BF0-473F-ADF9-C9AC0B8A3AA2}"/>
          </ac:picMkLst>
        </pc:picChg>
      </pc:sldChg>
      <pc:sldChg chg="modSp mod">
        <pc:chgData name="Wenzel, Brooke" userId="672bf8d3-b15b-4e02-a6d1-39319a0df09b" providerId="ADAL" clId="{A729F0DA-44C7-4429-BB7F-14084C332E05}" dt="2024-01-04T14:49:36.496" v="144" actId="14100"/>
        <pc:sldMkLst>
          <pc:docMk/>
          <pc:sldMk cId="3444278999" sldId="5210"/>
        </pc:sldMkLst>
        <pc:spChg chg="mod">
          <ac:chgData name="Wenzel, Brooke" userId="672bf8d3-b15b-4e02-a6d1-39319a0df09b" providerId="ADAL" clId="{A729F0DA-44C7-4429-BB7F-14084C332E05}" dt="2024-01-04T14:49:36.496" v="144" actId="14100"/>
          <ac:spMkLst>
            <pc:docMk/>
            <pc:sldMk cId="3444278999" sldId="5210"/>
            <ac:spMk id="4" creationId="{9A9DCA15-90DF-DEA1-D180-6B05BB2C1EC2}"/>
          </ac:spMkLst>
        </pc:spChg>
      </pc:sldChg>
    </pc:docChg>
  </pc:docChgLst>
  <pc:docChgLst>
    <pc:chgData name="Gudka, Dawna" userId="S::gudka_d@cde.state.co.us::823cceae-331b-41d6-9a63-34ad6d1db55c" providerId="AD" clId="Web-{84AF6F24-2F56-493F-8D96-EA7FA3BE853A}"/>
    <pc:docChg chg="modSld">
      <pc:chgData name="Gudka, Dawna" userId="S::gudka_d@cde.state.co.us::823cceae-331b-41d6-9a63-34ad6d1db55c" providerId="AD" clId="Web-{84AF6F24-2F56-493F-8D96-EA7FA3BE853A}" dt="2023-12-06T14:35:22.857" v="154"/>
      <pc:docMkLst>
        <pc:docMk/>
      </pc:docMkLst>
      <pc:sldChg chg="modSp">
        <pc:chgData name="Gudka, Dawna" userId="S::gudka_d@cde.state.co.us::823cceae-331b-41d6-9a63-34ad6d1db55c" providerId="AD" clId="Web-{84AF6F24-2F56-493F-8D96-EA7FA3BE853A}" dt="2023-12-06T14:16:23.495" v="29"/>
        <pc:sldMkLst>
          <pc:docMk/>
          <pc:sldMk cId="1847781319" sldId="263"/>
        </pc:sldMkLst>
        <pc:graphicFrameChg chg="mod modGraphic">
          <ac:chgData name="Gudka, Dawna" userId="S::gudka_d@cde.state.co.us::823cceae-331b-41d6-9a63-34ad6d1db55c" providerId="AD" clId="Web-{84AF6F24-2F56-493F-8D96-EA7FA3BE853A}" dt="2023-12-06T14:16:23.495" v="2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">
        <pc:chgData name="Gudka, Dawna" userId="S::gudka_d@cde.state.co.us::823cceae-331b-41d6-9a63-34ad6d1db55c" providerId="AD" clId="Web-{84AF6F24-2F56-493F-8D96-EA7FA3BE853A}" dt="2023-12-06T14:35:22.857" v="154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84AF6F24-2F56-493F-8D96-EA7FA3BE853A}" dt="2023-12-06T14:35:22.857" v="15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E4B04698-9DFB-F99D-A5B0-AD4B0311DCE0}"/>
    <pc:docChg chg="addSld delSld modSld sldOrd">
      <pc:chgData name="Gudka, Dawna" userId="S::gudka_d@cde.state.co.us::823cceae-331b-41d6-9a63-34ad6d1db55c" providerId="AD" clId="Web-{E4B04698-9DFB-F99D-A5B0-AD4B0311DCE0}" dt="2024-01-03T19:18:32.342" v="543"/>
      <pc:docMkLst>
        <pc:docMk/>
      </pc:docMkLst>
      <pc:sldChg chg="modSp add ord replId">
        <pc:chgData name="Gudka, Dawna" userId="S::gudka_d@cde.state.co.us::823cceae-331b-41d6-9a63-34ad6d1db55c" providerId="AD" clId="Web-{E4B04698-9DFB-F99D-A5B0-AD4B0311DCE0}" dt="2024-01-03T18:57:52.336" v="66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E4B04698-9DFB-F99D-A5B0-AD4B0311DCE0}" dt="2024-01-03T18:57:52.336" v="66" actId="20577"/>
          <ac:spMkLst>
            <pc:docMk/>
            <pc:sldMk cId="86511955" sldId="5129"/>
            <ac:spMk id="2" creationId="{DD55F8C3-2F44-7E94-0F2B-3159E1AC832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7:32.992" v="23" actId="20577"/>
          <ac:spMkLst>
            <pc:docMk/>
            <pc:sldMk cId="86511955" sldId="5129"/>
            <ac:spMk id="3" creationId="{1D1425C4-1AA7-E47C-4C1F-A184FDD34D2C}"/>
          </ac:spMkLst>
        </pc:spChg>
      </pc:sldChg>
      <pc:sldChg chg="addSp delSp modSp add del ord replId">
        <pc:chgData name="Gudka, Dawna" userId="S::gudka_d@cde.state.co.us::823cceae-331b-41d6-9a63-34ad6d1db55c" providerId="AD" clId="Web-{E4B04698-9DFB-F99D-A5B0-AD4B0311DCE0}" dt="2024-01-03T18:58:26.321" v="83"/>
        <pc:sldMkLst>
          <pc:docMk/>
          <pc:sldMk cId="564915456" sldId="5130"/>
        </pc:sldMkLst>
        <pc:spChg chg="mod">
          <ac:chgData name="Gudka, Dawna" userId="S::gudka_d@cde.state.co.us::823cceae-331b-41d6-9a63-34ad6d1db55c" providerId="AD" clId="Web-{E4B04698-9DFB-F99D-A5B0-AD4B0311DCE0}" dt="2024-01-03T18:58:06.133" v="76" actId="20577"/>
          <ac:spMkLst>
            <pc:docMk/>
            <pc:sldMk cId="564915456" sldId="5130"/>
            <ac:spMk id="2" creationId="{306BE94C-0D66-5CCC-7A2C-994FD08DF028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3" creationId="{95D71145-C936-C125-ED10-74D2C8C020F5}"/>
          </ac:spMkLst>
        </pc:spChg>
        <pc:spChg chg="mod">
          <ac:chgData name="Gudka, Dawna" userId="S::gudka_d@cde.state.co.us::823cceae-331b-41d6-9a63-34ad6d1db55c" providerId="AD" clId="Web-{E4B04698-9DFB-F99D-A5B0-AD4B0311DCE0}" dt="2024-01-03T18:58:20.399" v="82" actId="20577"/>
          <ac:spMkLst>
            <pc:docMk/>
            <pc:sldMk cId="564915456" sldId="5130"/>
            <ac:spMk id="5" creationId="{5786B0F3-A684-D019-5CC8-CF9DE2B586EF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8" creationId="{B954C344-4E9C-7E7B-2C8A-FA5BBEF87192}"/>
          </ac:spMkLst>
        </pc:spChg>
      </pc:sldChg>
      <pc:sldChg chg="addSp delSp modSp add ord replId">
        <pc:chgData name="Gudka, Dawna" userId="S::gudka_d@cde.state.co.us::823cceae-331b-41d6-9a63-34ad6d1db55c" providerId="AD" clId="Web-{E4B04698-9DFB-F99D-A5B0-AD4B0311DCE0}" dt="2024-01-03T19:18:32.342" v="543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E4B04698-9DFB-F99D-A5B0-AD4B0311DCE0}" dt="2024-01-03T18:59:49.666" v="138" actId="20577"/>
          <ac:spMkLst>
            <pc:docMk/>
            <pc:sldMk cId="1641238302" sldId="5130"/>
            <ac:spMk id="2" creationId="{5F993FE2-6DF4-8287-BE83-144C23E8E81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9:19.978" v="137" actId="20577"/>
          <ac:spMkLst>
            <pc:docMk/>
            <pc:sldMk cId="1641238302" sldId="5130"/>
            <ac:spMk id="3" creationId="{06DFE981-08BE-EB86-4227-0BFF98376A55}"/>
          </ac:spMkLst>
        </pc:spChg>
        <pc:spChg chg="mod">
          <ac:chgData name="Gudka, Dawna" userId="S::gudka_d@cde.state.co.us::823cceae-331b-41d6-9a63-34ad6d1db55c" providerId="AD" clId="Web-{E4B04698-9DFB-F99D-A5B0-AD4B0311DCE0}" dt="2024-01-03T19:16:43.199" v="446" actId="20577"/>
          <ac:spMkLst>
            <pc:docMk/>
            <pc:sldMk cId="1641238302" sldId="5130"/>
            <ac:spMk id="4" creationId="{6A477DCB-6F3D-C551-CC9C-3D5C1F645891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39.258" v="86"/>
          <ac:spMkLst>
            <pc:docMk/>
            <pc:sldMk cId="1641238302" sldId="5130"/>
            <ac:spMk id="5" creationId="{9DDE9998-58B9-FEED-2D43-E8BB66DCEE7F}"/>
          </ac:spMkLst>
        </pc:spChg>
        <pc:spChg chg="add del mod">
          <ac:chgData name="Gudka, Dawna" userId="S::gudka_d@cde.state.co.us::823cceae-331b-41d6-9a63-34ad6d1db55c" providerId="AD" clId="Web-{E4B04698-9DFB-F99D-A5B0-AD4B0311DCE0}" dt="2024-01-03T19:15:38.917" v="431"/>
          <ac:spMkLst>
            <pc:docMk/>
            <pc:sldMk cId="1641238302" sldId="5130"/>
            <ac:spMk id="7" creationId="{F5EF9689-DFEF-4E98-D17C-E4F90B2E462A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9:18:32.342" v="543"/>
          <ac:spMkLst>
            <pc:docMk/>
            <pc:sldMk cId="1641238302" sldId="5130"/>
            <ac:spMk id="10" creationId="{7E16E325-3558-4340-27D9-3712851D0AAC}"/>
          </ac:spMkLst>
        </pc:spChg>
        <pc:picChg chg="add mod ord">
          <ac:chgData name="Gudka, Dawna" userId="S::gudka_d@cde.state.co.us::823cceae-331b-41d6-9a63-34ad6d1db55c" providerId="AD" clId="Web-{E4B04698-9DFB-F99D-A5B0-AD4B0311DCE0}" dt="2024-01-03T19:16:56.902" v="447" actId="1076"/>
          <ac:picMkLst>
            <pc:docMk/>
            <pc:sldMk cId="1641238302" sldId="5130"/>
            <ac:picMk id="8" creationId="{1EC2AE84-D528-67A2-0B72-4DA843D91503}"/>
          </ac:picMkLst>
        </pc:picChg>
        <pc:picChg chg="add mod">
          <ac:chgData name="Gudka, Dawna" userId="S::gudka_d@cde.state.co.us::823cceae-331b-41d6-9a63-34ad6d1db55c" providerId="AD" clId="Web-{E4B04698-9DFB-F99D-A5B0-AD4B0311DCE0}" dt="2024-01-03T19:16:56.918" v="448" actId="1076"/>
          <ac:picMkLst>
            <pc:docMk/>
            <pc:sldMk cId="1641238302" sldId="5130"/>
            <ac:picMk id="9" creationId="{BCB09365-9F99-3788-F74F-1BD923EFF41D}"/>
          </ac:picMkLst>
        </pc:picChg>
      </pc:sldChg>
      <pc:sldChg chg="modSp add">
        <pc:chgData name="Gudka, Dawna" userId="S::gudka_d@cde.state.co.us::823cceae-331b-41d6-9a63-34ad6d1db55c" providerId="AD" clId="Web-{E4B04698-9DFB-F99D-A5B0-AD4B0311DCE0}" dt="2024-01-03T19:14:17.275" v="396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E4B04698-9DFB-F99D-A5B0-AD4B0311DCE0}" dt="2024-01-03T19:13:35.586" v="391" actId="20577"/>
          <ac:spMkLst>
            <pc:docMk/>
            <pc:sldMk cId="3444278999" sldId="5210"/>
            <ac:spMk id="4" creationId="{9A9DCA15-90DF-DEA1-D180-6B05BB2C1EC2}"/>
          </ac:spMkLst>
        </pc:spChg>
        <pc:spChg chg="mod">
          <ac:chgData name="Gudka, Dawna" userId="S::gudka_d@cde.state.co.us::823cceae-331b-41d6-9a63-34ad6d1db55c" providerId="AD" clId="Web-{E4B04698-9DFB-F99D-A5B0-AD4B0311DCE0}" dt="2024-01-03T19:14:17.275" v="396" actId="20577"/>
          <ac:spMkLst>
            <pc:docMk/>
            <pc:sldMk cId="3444278999" sldId="5210"/>
            <ac:spMk id="5" creationId="{98D497D5-4150-9FE4-6ECD-20DE51B4C0E8}"/>
          </ac:spMkLst>
        </pc:spChg>
      </pc:sldChg>
    </pc:docChg>
  </pc:docChgLst>
  <pc:docChgLst>
    <pc:chgData name="Hoffman, Peter" userId="673cee94-26bd-4c2a-ab82-1b3669e2f049" providerId="ADAL" clId="{5C3A3160-EC74-49F6-9F42-F0DE535EE814}"/>
    <pc:docChg chg="delSld modSld">
      <pc:chgData name="Hoffman, Peter" userId="673cee94-26bd-4c2a-ab82-1b3669e2f049" providerId="ADAL" clId="{5C3A3160-EC74-49F6-9F42-F0DE535EE814}" dt="2023-12-13T23:09:09.269" v="77" actId="20577"/>
      <pc:docMkLst>
        <pc:docMk/>
      </pc:docMkLst>
      <pc:sldChg chg="modSp mod">
        <pc:chgData name="Hoffman, Peter" userId="673cee94-26bd-4c2a-ab82-1b3669e2f049" providerId="ADAL" clId="{5C3A3160-EC74-49F6-9F42-F0DE535EE814}" dt="2023-12-13T23:08:25.429" v="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5C3A3160-EC74-49F6-9F42-F0DE535EE814}" dt="2023-12-13T23:08:25.429" v="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5C3A3160-EC74-49F6-9F42-F0DE535EE814}" dt="2023-12-13T22:59:48.734" v="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5C3A3160-EC74-49F6-9F42-F0DE535EE814}" dt="2023-12-13T22:59:48.734" v="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5C3A3160-EC74-49F6-9F42-F0DE535EE814}" dt="2023-12-13T23:09:09.269" v="77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5C3A3160-EC74-49F6-9F42-F0DE535EE814}" dt="2023-12-13T23:09:09.269" v="7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657188881" sldId="2887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37444768" sldId="5218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55912195" sldId="521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4162961420" sldId="5220"/>
        </pc:sldMkLst>
      </pc:sldChg>
      <pc:sldMasterChg chg="delSldLayout">
        <pc:chgData name="Hoffman, Peter" userId="673cee94-26bd-4c2a-ab82-1b3669e2f049" providerId="ADAL" clId="{5C3A3160-EC74-49F6-9F42-F0DE535EE814}" dt="2023-12-13T23:00:01.185" v="1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3589715641" sldId="2147483702"/>
          </pc:sldLayoutMkLst>
        </pc:sldLayoutChg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1284106163" sldId="2147483703"/>
          </pc:sldLayoutMkLst>
        </pc:sldLayoutChg>
      </pc:sldMasterChg>
    </pc:docChg>
  </pc:docChgLst>
  <pc:docChgLst>
    <pc:chgData name="Tribbett, Jessica" userId="S::tribbett_jessica@cde.state.co.us::b8af59d7-a86d-4166-a022-d856dc24c475" providerId="AD" clId="Web-{D32CD83F-A4C9-4736-F5EC-4EAF08372024}"/>
    <pc:docChg chg="delSld modSld">
      <pc:chgData name="Tribbett, Jessica" userId="S::tribbett_jessica@cde.state.co.us::b8af59d7-a86d-4166-a022-d856dc24c475" providerId="AD" clId="Web-{D32CD83F-A4C9-4736-F5EC-4EAF08372024}" dt="2023-12-13T16:05:57.915" v="35" actId="20577"/>
      <pc:docMkLst>
        <pc:docMk/>
      </pc:docMkLst>
      <pc:sldChg chg="modSp">
        <pc:chgData name="Tribbett, Jessica" userId="S::tribbett_jessica@cde.state.co.us::b8af59d7-a86d-4166-a022-d856dc24c475" providerId="AD" clId="Web-{D32CD83F-A4C9-4736-F5EC-4EAF08372024}" dt="2023-12-13T16:04:07.036" v="0"/>
        <pc:sldMkLst>
          <pc:docMk/>
          <pc:sldMk cId="1212467416" sldId="261"/>
        </pc:sldMkLst>
        <pc:graphicFrameChg chg="modGraphic">
          <ac:chgData name="Tribbett, Jessica" userId="S::tribbett_jessica@cde.state.co.us::b8af59d7-a86d-4166-a022-d856dc24c475" providerId="AD" clId="Web-{D32CD83F-A4C9-4736-F5EC-4EAF08372024}" dt="2023-12-13T16:04:07.036" v="0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D32CD83F-A4C9-4736-F5EC-4EAF08372024}" dt="2023-12-13T16:05:57.915" v="35" actId="20577"/>
        <pc:sldMkLst>
          <pc:docMk/>
          <pc:sldMk cId="3717000822" sldId="280"/>
        </pc:sldMkLst>
        <pc:spChg chg="mod">
          <ac:chgData name="Tribbett, Jessica" userId="S::tribbett_jessica@cde.state.co.us::b8af59d7-a86d-4166-a022-d856dc24c475" providerId="AD" clId="Web-{D32CD83F-A4C9-4736-F5EC-4EAF08372024}" dt="2023-12-13T16:05:57.915" v="35" actId="20577"/>
          <ac:spMkLst>
            <pc:docMk/>
            <pc:sldMk cId="3717000822" sldId="280"/>
            <ac:spMk id="2" creationId="{439B416C-5F6D-56F7-429A-80FD0A190C25}"/>
          </ac:spMkLst>
        </pc:spChg>
        <pc:graphicFrameChg chg="modGraphic">
          <ac:chgData name="Tribbett, Jessica" userId="S::tribbett_jessica@cde.state.co.us::b8af59d7-a86d-4166-a022-d856dc24c475" providerId="AD" clId="Web-{D32CD83F-A4C9-4736-F5EC-4EAF08372024}" dt="2023-12-13T16:05:46.352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Tribbett, Jessica" userId="S::tribbett_jessica@cde.state.co.us::b8af59d7-a86d-4166-a022-d856dc24c475" providerId="AD" clId="Web-{D32CD83F-A4C9-4736-F5EC-4EAF08372024}" dt="2023-12-13T16:04:25.475" v="1"/>
        <pc:sldMkLst>
          <pc:docMk/>
          <pc:sldMk cId="3958285954" sldId="5179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3"/>
        <pc:sldMkLst>
          <pc:docMk/>
          <pc:sldMk cId="2315202559" sldId="5180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2"/>
        <pc:sldMkLst>
          <pc:docMk/>
          <pc:sldMk cId="1509810759" sldId="5181"/>
        </pc:sldMkLst>
      </pc:sldChg>
    </pc:docChg>
  </pc:docChgLst>
  <pc:docChgLst>
    <pc:chgData name="Wenzel, Brooke" userId="672bf8d3-b15b-4e02-a6d1-39319a0df09b" providerId="ADAL" clId="{72892AB9-086D-4DE1-86FF-67F07D2B5E78}"/>
    <pc:docChg chg="modSld">
      <pc:chgData name="Wenzel, Brooke" userId="672bf8d3-b15b-4e02-a6d1-39319a0df09b" providerId="ADAL" clId="{72892AB9-086D-4DE1-86FF-67F07D2B5E78}" dt="2023-11-28T21:46:34.273" v="45" actId="20577"/>
      <pc:docMkLst>
        <pc:docMk/>
      </pc:docMkLst>
      <pc:sldChg chg="modSp mod">
        <pc:chgData name="Wenzel, Brooke" userId="672bf8d3-b15b-4e02-a6d1-39319a0df09b" providerId="ADAL" clId="{72892AB9-086D-4DE1-86FF-67F07D2B5E78}" dt="2023-11-28T21:46:34.273" v="45" actId="20577"/>
        <pc:sldMkLst>
          <pc:docMk/>
          <pc:sldMk cId="766479562" sldId="264"/>
        </pc:sldMkLst>
        <pc:graphicFrameChg chg="mod modGraphic">
          <ac:chgData name="Wenzel, Brooke" userId="672bf8d3-b15b-4e02-a6d1-39319a0df09b" providerId="ADAL" clId="{72892AB9-086D-4DE1-86FF-67F07D2B5E78}" dt="2023-11-28T21:46:34.273" v="4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86D7C042-493E-46AA-8F66-73728F76CD76}"/>
    <pc:docChg chg="undo custSel addSld delSld modSld">
      <pc:chgData name="Heitman, Lindsey" userId="a9773a47-99d2-4599-9377-6d37e9ec0bd3" providerId="ADAL" clId="{86D7C042-493E-46AA-8F66-73728F76CD76}" dt="2023-12-07T14:06:41.148" v="283" actId="20577"/>
      <pc:docMkLst>
        <pc:docMk/>
      </pc:docMkLst>
      <pc:sldChg chg="modSp mod">
        <pc:chgData name="Heitman, Lindsey" userId="a9773a47-99d2-4599-9377-6d37e9ec0bd3" providerId="ADAL" clId="{86D7C042-493E-46AA-8F66-73728F76CD76}" dt="2023-12-07T13:57:56.528" v="1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6D7C042-493E-46AA-8F66-73728F76CD76}" dt="2023-12-07T13:57:56.528" v="1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86D7C042-493E-46AA-8F66-73728F76CD76}" dt="2023-12-07T14:00:06.803" v="19" actId="2696"/>
        <pc:sldMkLst>
          <pc:docMk/>
          <pc:sldMk cId="2417891496" sldId="5204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3420647800" sldId="5207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1227654307" sldId="5208"/>
        </pc:sldMkLst>
      </pc:sldChg>
      <pc:sldChg chg="modSp add mod">
        <pc:chgData name="Heitman, Lindsey" userId="a9773a47-99d2-4599-9377-6d37e9ec0bd3" providerId="ADAL" clId="{86D7C042-493E-46AA-8F66-73728F76CD76}" dt="2023-12-07T14:01:24.392" v="118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86D7C042-493E-46AA-8F66-73728F76CD76}" dt="2023-12-07T14:01:24.392" v="118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22.025" v="245" actId="207"/>
        <pc:sldMkLst>
          <pc:docMk/>
          <pc:sldMk cId="2144501160" sldId="5214"/>
        </pc:sldMkLst>
        <pc:spChg chg="add mod">
          <ac:chgData name="Heitman, Lindsey" userId="a9773a47-99d2-4599-9377-6d37e9ec0bd3" providerId="ADAL" clId="{86D7C042-493E-46AA-8F66-73728F76CD76}" dt="2023-12-07T14:04:11.371" v="151"/>
          <ac:spMkLst>
            <pc:docMk/>
            <pc:sldMk cId="2144501160" sldId="5214"/>
            <ac:spMk id="3" creationId="{312471E4-87F6-88E4-AADD-6CA5CF9A61AA}"/>
          </ac:spMkLst>
        </pc:spChg>
        <pc:spChg chg="mod">
          <ac:chgData name="Heitman, Lindsey" userId="a9773a47-99d2-4599-9377-6d37e9ec0bd3" providerId="ADAL" clId="{86D7C042-493E-46AA-8F66-73728F76CD76}" dt="2023-12-07T14:06:22.025" v="245" actId="207"/>
          <ac:spMkLst>
            <pc:docMk/>
            <pc:sldMk cId="2144501160" sldId="521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4:20.580" v="152"/>
          <ac:spMkLst>
            <pc:docMk/>
            <pc:sldMk cId="2144501160" sldId="5214"/>
            <ac:spMk id="6" creationId="{7E698EE2-F28A-3F16-65BF-25AD1F3CFD3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41.148" v="283" actId="20577"/>
        <pc:sldMkLst>
          <pc:docMk/>
          <pc:sldMk cId="4126811432" sldId="5215"/>
        </pc:sldMkLst>
        <pc:spChg chg="mod">
          <ac:chgData name="Heitman, Lindsey" userId="a9773a47-99d2-4599-9377-6d37e9ec0bd3" providerId="ADAL" clId="{86D7C042-493E-46AA-8F66-73728F76CD76}" dt="2023-12-07T14:06:41.148" v="283" actId="20577"/>
          <ac:spMkLst>
            <pc:docMk/>
            <pc:sldMk cId="4126811432" sldId="5215"/>
            <ac:spMk id="2" creationId="{21F96387-3CAB-A6DC-03DE-F8333351934E}"/>
          </ac:spMkLst>
        </pc:spChg>
        <pc:spChg chg="add mod">
          <ac:chgData name="Heitman, Lindsey" userId="a9773a47-99d2-4599-9377-6d37e9ec0bd3" providerId="ADAL" clId="{86D7C042-493E-46AA-8F66-73728F76CD76}" dt="2023-12-07T14:02:27.025" v="122"/>
          <ac:spMkLst>
            <pc:docMk/>
            <pc:sldMk cId="4126811432" sldId="5215"/>
            <ac:spMk id="3" creationId="{EE768CAF-1413-8FD3-26BD-45F481646E52}"/>
          </ac:spMkLst>
        </pc:spChg>
        <pc:spChg chg="add mod">
          <ac:chgData name="Heitman, Lindsey" userId="a9773a47-99d2-4599-9377-6d37e9ec0bd3" providerId="ADAL" clId="{86D7C042-493E-46AA-8F66-73728F76CD76}" dt="2023-12-07T14:02:35.829" v="123"/>
          <ac:spMkLst>
            <pc:docMk/>
            <pc:sldMk cId="4126811432" sldId="5215"/>
            <ac:spMk id="6" creationId="{C7FA6962-730D-0522-304A-FF72C950C912}"/>
          </ac:spMkLst>
        </pc:spChg>
        <pc:spChg chg="add mod">
          <ac:chgData name="Heitman, Lindsey" userId="a9773a47-99d2-4599-9377-6d37e9ec0bd3" providerId="ADAL" clId="{86D7C042-493E-46AA-8F66-73728F76CD76}" dt="2023-12-07T14:03:12.171" v="126" actId="207"/>
          <ac:spMkLst>
            <pc:docMk/>
            <pc:sldMk cId="4126811432" sldId="5215"/>
            <ac:spMk id="7" creationId="{FD812C35-3880-EE23-E742-FA673534FDAA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3:56.611" v="150" actId="20577"/>
        <pc:sldMkLst>
          <pc:docMk/>
          <pc:sldMk cId="1344825442" sldId="5216"/>
        </pc:sldMkLst>
        <pc:spChg chg="mod">
          <ac:chgData name="Heitman, Lindsey" userId="a9773a47-99d2-4599-9377-6d37e9ec0bd3" providerId="ADAL" clId="{86D7C042-493E-46AA-8F66-73728F76CD76}" dt="2023-12-07T14:03:56.611" v="150" actId="20577"/>
          <ac:spMkLst>
            <pc:docMk/>
            <pc:sldMk cId="1344825442" sldId="5216"/>
            <ac:spMk id="2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3:44.694" v="136" actId="20577"/>
          <ac:spMkLst>
            <pc:docMk/>
            <pc:sldMk cId="1344825442" sldId="5216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3:25.476" v="127"/>
          <ac:spMkLst>
            <pc:docMk/>
            <pc:sldMk cId="1344825442" sldId="5216"/>
            <ac:spMk id="5" creationId="{C89BC97C-389F-FC20-4A1C-3B2F8CA381BE}"/>
          </ac:spMkLst>
        </pc:spChg>
        <pc:spChg chg="add mod">
          <ac:chgData name="Heitman, Lindsey" userId="a9773a47-99d2-4599-9377-6d37e9ec0bd3" providerId="ADAL" clId="{86D7C042-493E-46AA-8F66-73728F76CD76}" dt="2023-12-07T14:03:33.818" v="128"/>
          <ac:spMkLst>
            <pc:docMk/>
            <pc:sldMk cId="1344825442" sldId="5216"/>
            <ac:spMk id="8" creationId="{E6410FCD-0C18-02D5-084B-272A8C25401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5:57.329" v="204" actId="207"/>
        <pc:sldMkLst>
          <pc:docMk/>
          <pc:sldMk cId="4184259668" sldId="5217"/>
        </pc:sldMkLst>
        <pc:spChg chg="mod">
          <ac:chgData name="Heitman, Lindsey" userId="a9773a47-99d2-4599-9377-6d37e9ec0bd3" providerId="ADAL" clId="{86D7C042-493E-46AA-8F66-73728F76CD76}" dt="2023-12-07T14:05:57.329" v="204" actId="207"/>
          <ac:spMkLst>
            <pc:docMk/>
            <pc:sldMk cId="4184259668" sldId="5217"/>
            <ac:spMk id="3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5:27.548" v="162" actId="1076"/>
          <ac:spMkLst>
            <pc:docMk/>
            <pc:sldMk cId="4184259668" sldId="5217"/>
            <ac:spMk id="5" creationId="{D90A7121-FE63-AB38-EDE7-AFCA743B4578}"/>
          </ac:spMkLst>
        </pc:spChg>
        <pc:spChg chg="add mod">
          <ac:chgData name="Heitman, Lindsey" userId="a9773a47-99d2-4599-9377-6d37e9ec0bd3" providerId="ADAL" clId="{86D7C042-493E-46AA-8F66-73728F76CD76}" dt="2023-12-07T14:05:18.176" v="160" actId="27636"/>
          <ac:spMkLst>
            <pc:docMk/>
            <pc:sldMk cId="4184259668" sldId="5217"/>
            <ac:spMk id="6" creationId="{63425711-FE68-4423-F5AD-03E38F704D1F}"/>
          </ac:spMkLst>
        </pc:spChg>
        <pc:spChg chg="add mod">
          <ac:chgData name="Heitman, Lindsey" userId="a9773a47-99d2-4599-9377-6d37e9ec0bd3" providerId="ADAL" clId="{86D7C042-493E-46AA-8F66-73728F76CD76}" dt="2023-12-07T14:05:24.369" v="161" actId="1076"/>
          <ac:spMkLst>
            <pc:docMk/>
            <pc:sldMk cId="4184259668" sldId="5217"/>
            <ac:spMk id="7" creationId="{E3FC7496-AC53-DE0E-EA05-C5E15F94434C}"/>
          </ac:spMkLst>
        </pc:spChg>
      </pc:sldChg>
    </pc:docChg>
  </pc:docChgLst>
  <pc:docChgLst>
    <pc:chgData name="Ward, Reagan" userId="27291eb4-8241-4961-9e69-8c66e34cc5b0" providerId="ADAL" clId="{77499195-4F40-4248-937B-3364FCF3C3CC}"/>
    <pc:docChg chg="undo custSel addSld delSld modSld sldOrd">
      <pc:chgData name="Ward, Reagan" userId="27291eb4-8241-4961-9e69-8c66e34cc5b0" providerId="ADAL" clId="{77499195-4F40-4248-937B-3364FCF3C3CC}" dt="2023-11-30T15:31:27.266" v="1959" actId="27918"/>
      <pc:docMkLst>
        <pc:docMk/>
      </pc:docMkLst>
      <pc:sldChg chg="modSp mod">
        <pc:chgData name="Ward, Reagan" userId="27291eb4-8241-4961-9e69-8c66e34cc5b0" providerId="ADAL" clId="{77499195-4F40-4248-937B-3364FCF3C3CC}" dt="2023-11-29T15:46:54.725" v="1039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77499195-4F40-4248-937B-3364FCF3C3CC}" dt="2023-11-29T15:46:54.725" v="1039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13:43.461" v="186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77499195-4F40-4248-937B-3364FCF3C3CC}" dt="2023-11-28T23:13:43.461" v="186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21:33.848" v="405" actId="20577"/>
        <pc:sldMkLst>
          <pc:docMk/>
          <pc:sldMk cId="766479562" sldId="264"/>
        </pc:sldMkLst>
        <pc:graphicFrameChg chg="mod modGraphic">
          <ac:chgData name="Ward, Reagan" userId="27291eb4-8241-4961-9e69-8c66e34cc5b0" providerId="ADAL" clId="{77499195-4F40-4248-937B-3364FCF3C3CC}" dt="2023-11-28T23:21:33.848" v="40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587239845" sldId="265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485604172" sldId="266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5:50.272" v="827"/>
        <pc:sldMkLst>
          <pc:docMk/>
          <pc:sldMk cId="573666800" sldId="366"/>
        </pc:sldMkLst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2" creationId="{996C5157-B0F7-A4AC-103A-31174B475620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3" creationId="{E0BC38B4-08D3-1D42-32DD-10880EE3AA51}"/>
          </ac:spMkLst>
        </pc:spChg>
        <pc:spChg chg="del">
          <ac:chgData name="Ward, Reagan" userId="27291eb4-8241-4961-9e69-8c66e34cc5b0" providerId="ADAL" clId="{77499195-4F40-4248-937B-3364FCF3C3CC}" dt="2023-11-29T15:25:32.424" v="793" actId="478"/>
          <ac:spMkLst>
            <pc:docMk/>
            <pc:sldMk cId="573666800" sldId="366"/>
            <ac:spMk id="4" creationId="{9724AFB3-8195-031E-F52B-BC9719929EFC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5" creationId="{BA59F3A6-CE8B-7387-01C0-47775A7B9C91}"/>
          </ac:spMkLst>
        </pc:spChg>
        <pc:spChg chg="del">
          <ac:chgData name="Ward, Reagan" userId="27291eb4-8241-4961-9e69-8c66e34cc5b0" providerId="ADAL" clId="{77499195-4F40-4248-937B-3364FCF3C3CC}" dt="2023-11-29T15:25:43.524" v="826" actId="478"/>
          <ac:spMkLst>
            <pc:docMk/>
            <pc:sldMk cId="573666800" sldId="366"/>
            <ac:spMk id="6" creationId="{51C3756A-6A9B-9CA0-E63A-3ACD1198AC20}"/>
          </ac:spMkLst>
        </pc:spChg>
        <pc:spChg chg="add mod ord">
          <ac:chgData name="Ward, Reagan" userId="27291eb4-8241-4961-9e69-8c66e34cc5b0" providerId="ADAL" clId="{77499195-4F40-4248-937B-3364FCF3C3CC}" dt="2023-11-29T15:25:40.500" v="825" actId="20577"/>
          <ac:spMkLst>
            <pc:docMk/>
            <pc:sldMk cId="573666800" sldId="366"/>
            <ac:spMk id="7" creationId="{D0EDCFE4-84A1-7DBC-19D7-A610168F375C}"/>
          </ac:spMkLst>
        </pc:spChg>
        <pc:spChg chg="add del mod or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8" creationId="{AA3C3524-169E-CD9F-0D55-6340D357E25A}"/>
          </ac:spMkLst>
        </pc:spChg>
        <pc:spChg chg="add mo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9" creationId="{763BBBD2-48D3-83AF-321A-14F1C29942CF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2435853885" sldId="1682"/>
        </pc:sldMkLst>
      </pc:sldChg>
      <pc:sldChg chg="modSp del mod">
        <pc:chgData name="Ward, Reagan" userId="27291eb4-8241-4961-9e69-8c66e34cc5b0" providerId="ADAL" clId="{77499195-4F40-4248-937B-3364FCF3C3CC}" dt="2023-11-30T12:52:49.740" v="1428" actId="47"/>
        <pc:sldMkLst>
          <pc:docMk/>
          <pc:sldMk cId="657188881" sldId="2887"/>
        </pc:sldMkLst>
        <pc:spChg chg="mod">
          <ac:chgData name="Ward, Reagan" userId="27291eb4-8241-4961-9e69-8c66e34cc5b0" providerId="ADAL" clId="{77499195-4F40-4248-937B-3364FCF3C3CC}" dt="2023-11-30T12:52:46.842" v="1426" actId="21"/>
          <ac:spMkLst>
            <pc:docMk/>
            <pc:sldMk cId="657188881" sldId="2887"/>
            <ac:spMk id="5" creationId="{E7F43B61-F9C5-4B6F-8A69-1866C42E52D1}"/>
          </ac:spMkLst>
        </pc:spChg>
      </pc:sldChg>
      <pc:sldChg chg="modSp del mod">
        <pc:chgData name="Ward, Reagan" userId="27291eb4-8241-4961-9e69-8c66e34cc5b0" providerId="ADAL" clId="{77499195-4F40-4248-937B-3364FCF3C3CC}" dt="2023-11-30T12:54:41.323" v="1555" actId="47"/>
        <pc:sldMkLst>
          <pc:docMk/>
          <pc:sldMk cId="238443537" sldId="2889"/>
        </pc:sldMkLst>
        <pc:spChg chg="mod">
          <ac:chgData name="Ward, Reagan" userId="27291eb4-8241-4961-9e69-8c66e34cc5b0" providerId="ADAL" clId="{77499195-4F40-4248-937B-3364FCF3C3CC}" dt="2023-11-30T12:54:36.936" v="1553" actId="21"/>
          <ac:spMkLst>
            <pc:docMk/>
            <pc:sldMk cId="238443537" sldId="2889"/>
            <ac:spMk id="5" creationId="{7BA0CB66-1F54-4ACD-B2C2-0A1C2E1BA48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30T12:53:10.600" v="1483" actId="20577"/>
        <pc:sldMkLst>
          <pc:docMk/>
          <pc:sldMk cId="4218949019" sldId="2890"/>
        </pc:sldMkLst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6.013" v="1430" actId="27636"/>
          <ac:spMkLst>
            <pc:docMk/>
            <pc:sldMk cId="4218949019" sldId="2890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30T12:53:10.600" v="1483" actId="20577"/>
          <ac:spMkLst>
            <pc:docMk/>
            <pc:sldMk cId="4218949019" sldId="2890"/>
            <ac:spMk id="5" creationId="{BFD629B8-A7CD-0B12-3118-8C1DCA4E71F6}"/>
          </ac:spMkLst>
        </pc:spChg>
        <pc:spChg chg="add mod ord">
          <ac:chgData name="Ward, Reagan" userId="27291eb4-8241-4961-9e69-8c66e34cc5b0" providerId="ADAL" clId="{77499195-4F40-4248-937B-3364FCF3C3CC}" dt="2023-11-30T12:53:04.966" v="1454" actId="20577"/>
          <ac:spMkLst>
            <pc:docMk/>
            <pc:sldMk cId="4218949019" sldId="2890"/>
            <ac:spMk id="6" creationId="{CF816CCA-90E3-419D-897E-162C037D0812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4:03.265" v="1493"/>
        <pc:sldMkLst>
          <pc:docMk/>
          <pc:sldMk cId="3009594363" sldId="2891"/>
        </pc:sldMkLst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5" creationId="{3B696B26-E626-6467-229A-7B6ACAA2C24D}"/>
          </ac:spMkLst>
        </pc:spChg>
        <pc:spChg chg="add del mod or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6" creationId="{803A025C-20D7-14B2-591A-90B1C41896AD}"/>
          </ac:spMkLst>
        </pc:spChg>
        <pc:spChg chg="add mo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7" creationId="{D6FF166A-8584-14BB-97D4-15156764E836}"/>
          </ac:spMkLst>
        </pc:spChg>
        <pc:spChg chg="add mo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8" creationId="{FEADCACF-DCE8-799D-D7C9-11224131065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8:15.920" v="1654" actId="13244"/>
        <pc:sldMkLst>
          <pc:docMk/>
          <pc:sldMk cId="4193275024" sldId="2892"/>
        </pc:sldMkLst>
        <pc:spChg chg="mod ord">
          <ac:chgData name="Ward, Reagan" userId="27291eb4-8241-4961-9e69-8c66e34cc5b0" providerId="ADAL" clId="{77499195-4F40-4248-937B-3364FCF3C3CC}" dt="2023-11-30T12:53:25.016" v="1487" actId="700"/>
          <ac:spMkLst>
            <pc:docMk/>
            <pc:sldMk cId="4193275024" sldId="2892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30T12:53:25.075" v="1488" actId="27636"/>
          <ac:spMkLst>
            <pc:docMk/>
            <pc:sldMk cId="4193275024" sldId="2892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4" creationId="{8B7AC5F0-D5EB-2CFC-2652-DDC78B456772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5" creationId="{00191694-913A-87E6-94D9-398D19FC225D}"/>
          </ac:spMkLst>
        </pc:spChg>
        <pc:spChg chg="add del mod or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6" creationId="{DC30780C-50CB-0C4F-0395-8826320AEDC3}"/>
          </ac:spMkLst>
        </pc:spChg>
        <pc:spChg chg="add del mod or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7" creationId="{F0023488-1D6D-9147-0BAD-706590E98236}"/>
          </ac:spMkLst>
        </pc:spChg>
        <pc:spChg chg="add mo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8" creationId="{9F3AFF3B-32FB-5B49-0E76-52621F3C09DA}"/>
          </ac:spMkLst>
        </pc:spChg>
        <pc:spChg chg="add mo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9" creationId="{3AF67B90-8AC1-0669-00EA-6FB03A39FC6D}"/>
          </ac:spMkLst>
        </pc:spChg>
        <pc:spChg chg="ord">
          <ac:chgData name="Ward, Reagan" userId="27291eb4-8241-4961-9e69-8c66e34cc5b0" providerId="ADAL" clId="{77499195-4F40-4248-937B-3364FCF3C3CC}" dt="2023-11-30T12:58:15.920" v="1654" actId="13244"/>
          <ac:spMkLst>
            <pc:docMk/>
            <pc:sldMk cId="4193275024" sldId="2892"/>
            <ac:spMk id="10" creationId="{BEE459C0-42EA-B6BB-C78F-D51D7BB8141C}"/>
          </ac:spMkLst>
        </pc:spChg>
      </pc:sldChg>
      <pc:sldChg chg="del">
        <pc:chgData name="Ward, Reagan" userId="27291eb4-8241-4961-9e69-8c66e34cc5b0" providerId="ADAL" clId="{77499195-4F40-4248-937B-3364FCF3C3CC}" dt="2023-11-29T15:24:37.074" v="791" actId="47"/>
        <pc:sldMkLst>
          <pc:docMk/>
          <pc:sldMk cId="3788404139" sldId="4732"/>
        </pc:sldMkLst>
      </pc:sldChg>
      <pc:sldChg chg="modSp mod">
        <pc:chgData name="Ward, Reagan" userId="27291eb4-8241-4961-9e69-8c66e34cc5b0" providerId="ADAL" clId="{77499195-4F40-4248-937B-3364FCF3C3CC}" dt="2023-11-30T13:10:04.715" v="1744" actId="6549"/>
        <pc:sldMkLst>
          <pc:docMk/>
          <pc:sldMk cId="2273228747" sldId="4943"/>
        </pc:sldMkLst>
        <pc:spChg chg="mod">
          <ac:chgData name="Ward, Reagan" userId="27291eb4-8241-4961-9e69-8c66e34cc5b0" providerId="ADAL" clId="{77499195-4F40-4248-937B-3364FCF3C3CC}" dt="2023-11-30T13:10:04.715" v="1744" actId="6549"/>
          <ac:spMkLst>
            <pc:docMk/>
            <pc:sldMk cId="2273228747" sldId="4943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77499195-4F40-4248-937B-3364FCF3C3CC}" dt="2023-11-30T12:56:07.071" v="1653" actId="20577"/>
        <pc:sldMkLst>
          <pc:docMk/>
          <pc:sldMk cId="732485601" sldId="4944"/>
        </pc:sldMkLst>
        <pc:spChg chg="mod">
          <ac:chgData name="Ward, Reagan" userId="27291eb4-8241-4961-9e69-8c66e34cc5b0" providerId="ADAL" clId="{77499195-4F40-4248-937B-3364FCF3C3CC}" dt="2023-11-30T12:56:07.071" v="1653" actId="20577"/>
          <ac:spMkLst>
            <pc:docMk/>
            <pc:sldMk cId="732485601" sldId="4944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657904072" sldId="5072"/>
        </pc:sldMkLst>
      </pc:sldChg>
      <pc:sldChg chg="modSp mod">
        <pc:chgData name="Ward, Reagan" userId="27291eb4-8241-4961-9e69-8c66e34cc5b0" providerId="ADAL" clId="{77499195-4F40-4248-937B-3364FCF3C3CC}" dt="2023-11-28T23:13:02.891" v="167" actId="20577"/>
        <pc:sldMkLst>
          <pc:docMk/>
          <pc:sldMk cId="3135651420" sldId="5096"/>
        </pc:sldMkLst>
        <pc:graphicFrameChg chg="mod modGraphic">
          <ac:chgData name="Ward, Reagan" userId="27291eb4-8241-4961-9e69-8c66e34cc5b0" providerId="ADAL" clId="{77499195-4F40-4248-937B-3364FCF3C3CC}" dt="2023-11-28T23:13:02.891" v="167" actId="20577"/>
          <ac:graphicFrameMkLst>
            <pc:docMk/>
            <pc:sldMk cId="3135651420" sldId="5096"/>
            <ac:graphicFrameMk id="10" creationId="{7C2B99CE-16CE-8367-EC56-BD396E479302}"/>
          </ac:graphicFrameMkLst>
        </pc:graphicFrameChg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1011175981" sldId="5109"/>
        </pc:sldMkLst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3638216352" sldId="5110"/>
        </pc:sldMkLst>
      </pc:sldChg>
      <pc:sldChg chg="addSp delSp modSp mod ord modNotesTx">
        <pc:chgData name="Ward, Reagan" userId="27291eb4-8241-4961-9e69-8c66e34cc5b0" providerId="ADAL" clId="{77499195-4F40-4248-937B-3364FCF3C3CC}" dt="2023-11-30T15:31:27.266" v="1959" actId="27918"/>
        <pc:sldMkLst>
          <pc:docMk/>
          <pc:sldMk cId="4205968423" sldId="5123"/>
        </pc:sldMkLst>
        <pc:spChg chg="add del mod">
          <ac:chgData name="Ward, Reagan" userId="27291eb4-8241-4961-9e69-8c66e34cc5b0" providerId="ADAL" clId="{77499195-4F40-4248-937B-3364FCF3C3CC}" dt="2023-11-27T22:02:02.532" v="58"/>
          <ac:spMkLst>
            <pc:docMk/>
            <pc:sldMk cId="4205968423" sldId="5123"/>
            <ac:spMk id="3" creationId="{58E614F6-556F-18A6-B4B3-BE64B708D1DB}"/>
          </ac:spMkLst>
        </pc:spChg>
        <pc:spChg chg="ord">
          <ac:chgData name="Ward, Reagan" userId="27291eb4-8241-4961-9e69-8c66e34cc5b0" providerId="ADAL" clId="{77499195-4F40-4248-937B-3364FCF3C3CC}" dt="2023-11-28T23:26:30.547" v="406" actId="13244"/>
          <ac:spMkLst>
            <pc:docMk/>
            <pc:sldMk cId="4205968423" sldId="5123"/>
            <ac:spMk id="4" creationId="{AF3B9B97-9FDF-967A-7C83-E235246B94E8}"/>
          </ac:spMkLst>
        </pc:spChg>
        <pc:spChg chg="del">
          <ac:chgData name="Ward, Reagan" userId="27291eb4-8241-4961-9e69-8c66e34cc5b0" providerId="ADAL" clId="{77499195-4F40-4248-937B-3364FCF3C3CC}" dt="2023-11-28T23:10:05.239" v="132" actId="478"/>
          <ac:spMkLst>
            <pc:docMk/>
            <pc:sldMk cId="4205968423" sldId="5123"/>
            <ac:spMk id="12" creationId="{EB993D9F-1CA5-FC0C-65C3-3A61CDACCBA5}"/>
          </ac:spMkLst>
        </pc:spChg>
        <pc:spChg chg="del">
          <ac:chgData name="Ward, Reagan" userId="27291eb4-8241-4961-9e69-8c66e34cc5b0" providerId="ADAL" clId="{77499195-4F40-4248-937B-3364FCF3C3CC}" dt="2023-11-27T22:02:00.298" v="57" actId="478"/>
          <ac:spMkLst>
            <pc:docMk/>
            <pc:sldMk cId="4205968423" sldId="5123"/>
            <ac:spMk id="13" creationId="{CABB1D6E-ADDE-5806-5853-9E6FB9EE9AED}"/>
          </ac:spMkLst>
        </pc:spChg>
        <pc:graphicFrameChg chg="add mod">
          <ac:chgData name="Ward, Reagan" userId="27291eb4-8241-4961-9e69-8c66e34cc5b0" providerId="ADAL" clId="{77499195-4F40-4248-937B-3364FCF3C3CC}" dt="2023-11-30T15:31:03.841" v="1955" actId="20577"/>
          <ac:graphicFrameMkLst>
            <pc:docMk/>
            <pc:sldMk cId="4205968423" sldId="5123"/>
            <ac:graphicFrameMk id="5" creationId="{4AA1805A-B928-5D31-BBB6-7998717D3710}"/>
          </ac:graphicFrameMkLst>
        </pc:graphicFrameChg>
        <pc:graphicFrameChg chg="modGraphic">
          <ac:chgData name="Ward, Reagan" userId="27291eb4-8241-4961-9e69-8c66e34cc5b0" providerId="ADAL" clId="{77499195-4F40-4248-937B-3364FCF3C3CC}" dt="2023-11-28T19:15:48.879" v="116" actId="20577"/>
          <ac:graphicFrameMkLst>
            <pc:docMk/>
            <pc:sldMk cId="4205968423" sldId="5123"/>
            <ac:graphicFrameMk id="6" creationId="{77910497-7FB1-AAA1-C80D-6D79CF6DC9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9T15:53:02.925" v="1100" actId="13244"/>
        <pc:sldMkLst>
          <pc:docMk/>
          <pc:sldMk cId="1171814585" sldId="5128"/>
        </pc:sldMkLst>
        <pc:spChg chg="ord">
          <ac:chgData name="Ward, Reagan" userId="27291eb4-8241-4961-9e69-8c66e34cc5b0" providerId="ADAL" clId="{77499195-4F40-4248-937B-3364FCF3C3CC}" dt="2023-11-29T15:53:02.925" v="1100" actId="13244"/>
          <ac:spMkLst>
            <pc:docMk/>
            <pc:sldMk cId="1171814585" sldId="5128"/>
            <ac:spMk id="2" creationId="{0CF4FD4F-B319-DF76-5C34-0BD0904E4C7E}"/>
          </ac:spMkLst>
        </pc:spChg>
        <pc:spChg chg="ord">
          <ac:chgData name="Ward, Reagan" userId="27291eb4-8241-4961-9e69-8c66e34cc5b0" providerId="ADAL" clId="{77499195-4F40-4248-937B-3364FCF3C3CC}" dt="2023-11-29T15:52:10.111" v="1093" actId="13244"/>
          <ac:spMkLst>
            <pc:docMk/>
            <pc:sldMk cId="1171814585" sldId="5128"/>
            <ac:spMk id="47" creationId="{AF8ADC51-7426-0357-9E07-280389BF6C0C}"/>
          </ac:spMkLst>
        </pc:spChg>
        <pc:spChg chg="ord">
          <ac:chgData name="Ward, Reagan" userId="27291eb4-8241-4961-9e69-8c66e34cc5b0" providerId="ADAL" clId="{77499195-4F40-4248-937B-3364FCF3C3CC}" dt="2023-11-29T15:52:29.262" v="1095" actId="13244"/>
          <ac:spMkLst>
            <pc:docMk/>
            <pc:sldMk cId="1171814585" sldId="5128"/>
            <ac:spMk id="7252" creationId="{2AF200D0-5F55-1E6B-65BF-4CE1170C89BF}"/>
          </ac:spMkLst>
        </pc:spChg>
        <pc:spChg chg="ord">
          <ac:chgData name="Ward, Reagan" userId="27291eb4-8241-4961-9e69-8c66e34cc5b0" providerId="ADAL" clId="{77499195-4F40-4248-937B-3364FCF3C3CC}" dt="2023-11-29T15:52:38.894" v="1096" actId="13244"/>
          <ac:spMkLst>
            <pc:docMk/>
            <pc:sldMk cId="1171814585" sldId="5128"/>
            <ac:spMk id="7718" creationId="{5EA7A6F1-D308-B57C-98C4-0A2FD0BE3900}"/>
          </ac:spMkLst>
        </pc:spChg>
        <pc:spChg chg="ord">
          <ac:chgData name="Ward, Reagan" userId="27291eb4-8241-4961-9e69-8c66e34cc5b0" providerId="ADAL" clId="{77499195-4F40-4248-937B-3364FCF3C3CC}" dt="2023-11-29T15:52:44.775" v="1097" actId="13244"/>
          <ac:spMkLst>
            <pc:docMk/>
            <pc:sldMk cId="1171814585" sldId="5128"/>
            <ac:spMk id="7719" creationId="{D981F694-888C-8E7E-42A8-12659D09CDF7}"/>
          </ac:spMkLst>
        </pc:spChg>
        <pc:spChg chg="ord">
          <ac:chgData name="Ward, Reagan" userId="27291eb4-8241-4961-9e69-8c66e34cc5b0" providerId="ADAL" clId="{77499195-4F40-4248-937B-3364FCF3C3CC}" dt="2023-11-29T15:52:46.637" v="1098" actId="13244"/>
          <ac:spMkLst>
            <pc:docMk/>
            <pc:sldMk cId="1171814585" sldId="5128"/>
            <ac:spMk id="7720" creationId="{89304ADF-872E-6DD0-A8E3-27B1F6937C51}"/>
          </ac:spMkLst>
        </pc:spChg>
        <pc:graphicFrameChg chg="mod">
          <ac:chgData name="Ward, Reagan" userId="27291eb4-8241-4961-9e69-8c66e34cc5b0" providerId="ADAL" clId="{77499195-4F40-4248-937B-3364FCF3C3CC}" dt="2023-11-29T15:52:17.996" v="1094" actId="13244"/>
          <ac:graphicFrameMkLst>
            <pc:docMk/>
            <pc:sldMk cId="1171814585" sldId="5128"/>
            <ac:graphicFrameMk id="3355" creationId="{758762ED-7812-F5D3-E8FF-D1C94388F46E}"/>
          </ac:graphicFrameMkLst>
        </pc:graphicFrameChg>
        <pc:picChg chg="mod">
          <ac:chgData name="Ward, Reagan" userId="27291eb4-8241-4961-9e69-8c66e34cc5b0" providerId="ADAL" clId="{77499195-4F40-4248-937B-3364FCF3C3CC}" dt="2023-11-29T15:52:50.550" v="1099" actId="962"/>
          <ac:picMkLst>
            <pc:docMk/>
            <pc:sldMk cId="1171814585" sldId="5128"/>
            <ac:picMk id="7471" creationId="{D537675E-CEE3-3EB2-A399-E95388E9B45F}"/>
          </ac:picMkLst>
        </pc:picChg>
      </pc:sldChg>
      <pc:sldChg chg="addSp delSp modSp mod ord modClrScheme chgLayout">
        <pc:chgData name="Ward, Reagan" userId="27291eb4-8241-4961-9e69-8c66e34cc5b0" providerId="ADAL" clId="{77499195-4F40-4248-937B-3364FCF3C3CC}" dt="2023-11-29T21:56:46.382" v="1399" actId="20577"/>
        <pc:sldMkLst>
          <pc:docMk/>
          <pc:sldMk cId="557701228" sldId="5139"/>
        </pc:sldMkLst>
        <pc:spChg chg="mod ord">
          <ac:chgData name="Ward, Reagan" userId="27291eb4-8241-4961-9e69-8c66e34cc5b0" providerId="ADAL" clId="{77499195-4F40-4248-937B-3364FCF3C3CC}" dt="2023-11-29T21:56:46.382" v="1399" actId="20577"/>
          <ac:spMkLst>
            <pc:docMk/>
            <pc:sldMk cId="557701228" sldId="5139"/>
            <ac:spMk id="2" creationId="{95E843D4-7C9D-E6E3-A00E-FDBAD7EBCB07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4" creationId="{4D32EFD9-364B-E231-9FB4-97350034B394}"/>
          </ac:spMkLst>
        </pc:spChg>
        <pc:spChg chg="mod ord">
          <ac:chgData name="Ward, Reagan" userId="27291eb4-8241-4961-9e69-8c66e34cc5b0" providerId="ADAL" clId="{77499195-4F40-4248-937B-3364FCF3C3CC}" dt="2023-11-29T21:56:21.777" v="1390" actId="27636"/>
          <ac:spMkLst>
            <pc:docMk/>
            <pc:sldMk cId="557701228" sldId="5139"/>
            <ac:spMk id="5" creationId="{D64655E6-9207-5B95-236B-E19FB5A4B3DA}"/>
          </ac:spMkLst>
        </pc:spChg>
        <pc:spChg chg="del mod">
          <ac:chgData name="Ward, Reagan" userId="27291eb4-8241-4961-9e69-8c66e34cc5b0" providerId="ADAL" clId="{77499195-4F40-4248-937B-3364FCF3C3CC}" dt="2023-11-29T21:56:16.982" v="1387" actId="478"/>
          <ac:spMkLst>
            <pc:docMk/>
            <pc:sldMk cId="557701228" sldId="5139"/>
            <ac:spMk id="6" creationId="{EA8E7BD2-93B9-DA5B-F1CC-641056CE11F9}"/>
          </ac:spMkLst>
        </pc:spChg>
        <pc:spChg chg="add del mod">
          <ac:chgData name="Ward, Reagan" userId="27291eb4-8241-4961-9e69-8c66e34cc5b0" providerId="ADAL" clId="{77499195-4F40-4248-937B-3364FCF3C3CC}" dt="2023-11-29T21:56:19.326" v="1388" actId="478"/>
          <ac:spMkLst>
            <pc:docMk/>
            <pc:sldMk cId="557701228" sldId="5139"/>
            <ac:spMk id="7" creationId="{BF1075C1-A139-1D8D-C20B-432DCB604F7D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8" creationId="{89CAE05C-CE02-AC68-7074-8DA30C2DAF2C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9" creationId="{FD0B1818-FC93-2BA7-0387-8088EE6C1D50}"/>
          </ac:spMkLst>
        </pc:spChg>
      </pc:sldChg>
      <pc:sldChg chg="del">
        <pc:chgData name="Ward, Reagan" userId="27291eb4-8241-4961-9e69-8c66e34cc5b0" providerId="ADAL" clId="{77499195-4F40-4248-937B-3364FCF3C3CC}" dt="2023-11-27T22:02:12.980" v="59" actId="2696"/>
        <pc:sldMkLst>
          <pc:docMk/>
          <pc:sldMk cId="1384079236" sldId="5175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0:47.169" v="653" actId="6549"/>
        <pc:sldMkLst>
          <pc:docMk/>
          <pc:sldMk cId="3958285954" sldId="5179"/>
        </pc:sldMkLst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2" creationId="{2AF4B624-8BA7-6FD1-E6CE-E697CE520908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3" creationId="{5A74BE12-7750-2378-196E-6507F1EE3B1C}"/>
          </ac:spMkLst>
        </pc:spChg>
        <pc:spChg chg="mod ord">
          <ac:chgData name="Ward, Reagan" userId="27291eb4-8241-4961-9e69-8c66e34cc5b0" providerId="ADAL" clId="{77499195-4F40-4248-937B-3364FCF3C3CC}" dt="2023-11-29T15:19:30.736" v="557" actId="700"/>
          <ac:spMkLst>
            <pc:docMk/>
            <pc:sldMk cId="3958285954" sldId="5179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47.169" v="653" actId="6549"/>
          <ac:spMkLst>
            <pc:docMk/>
            <pc:sldMk cId="3958285954" sldId="5179"/>
            <ac:spMk id="5" creationId="{E36B013D-61D8-04CB-DA8C-1ABFF8E59D4D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6" creationId="{214572D8-4632-BACA-F0DD-0B9AD563EFFE}"/>
          </ac:spMkLst>
        </pc:spChg>
        <pc:spChg chg="add mod ord">
          <ac:chgData name="Ward, Reagan" userId="27291eb4-8241-4961-9e69-8c66e34cc5b0" providerId="ADAL" clId="{77499195-4F40-4248-937B-3364FCF3C3CC}" dt="2023-11-29T15:19:34.437" v="560"/>
          <ac:spMkLst>
            <pc:docMk/>
            <pc:sldMk cId="3958285954" sldId="5179"/>
            <ac:spMk id="7" creationId="{058294EF-2337-8AC9-9BDB-EBCA47DD741C}"/>
          </ac:spMkLst>
        </pc:spChg>
      </pc:sldChg>
      <pc:sldChg chg="modSp mod">
        <pc:chgData name="Ward, Reagan" userId="27291eb4-8241-4961-9e69-8c66e34cc5b0" providerId="ADAL" clId="{77499195-4F40-4248-937B-3364FCF3C3CC}" dt="2023-11-29T15:45:37.925" v="1026" actId="20577"/>
        <pc:sldMkLst>
          <pc:docMk/>
          <pc:sldMk cId="2315202559" sldId="5180"/>
        </pc:sldMkLst>
        <pc:spChg chg="mod">
          <ac:chgData name="Ward, Reagan" userId="27291eb4-8241-4961-9e69-8c66e34cc5b0" providerId="ADAL" clId="{77499195-4F40-4248-937B-3364FCF3C3CC}" dt="2023-11-29T15:45:37.925" v="1026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3:40.268" v="1107" actId="962"/>
        <pc:sldMkLst>
          <pc:docMk/>
          <pc:sldMk cId="1509810759" sldId="5181"/>
        </pc:sldMkLst>
        <pc:spChg chg="mod ord">
          <ac:chgData name="Ward, Reagan" userId="27291eb4-8241-4961-9e69-8c66e34cc5b0" providerId="ADAL" clId="{77499195-4F40-4248-937B-3364FCF3C3CC}" dt="2023-11-29T15:27:29.709" v="863" actId="700"/>
          <ac:spMkLst>
            <pc:docMk/>
            <pc:sldMk cId="1509810759" sldId="5181"/>
            <ac:spMk id="2" creationId="{376FAC2A-85E2-503D-0C48-A21D7E04E782}"/>
          </ac:spMkLst>
        </pc:spChg>
        <pc:spChg chg="add del mod ord">
          <ac:chgData name="Ward, Reagan" userId="27291eb4-8241-4961-9e69-8c66e34cc5b0" providerId="ADAL" clId="{77499195-4F40-4248-937B-3364FCF3C3CC}" dt="2023-11-29T15:27:38.276" v="864" actId="478"/>
          <ac:spMkLst>
            <pc:docMk/>
            <pc:sldMk cId="1509810759" sldId="5181"/>
            <ac:spMk id="3" creationId="{61F6C0DF-26D9-65A2-A877-CABE3BDAF5EE}"/>
          </ac:spMkLst>
        </pc:spChg>
        <pc:spChg chg="mod ord">
          <ac:chgData name="Ward, Reagan" userId="27291eb4-8241-4961-9e69-8c66e34cc5b0" providerId="ADAL" clId="{77499195-4F40-4248-937B-3364FCF3C3CC}" dt="2023-11-29T15:53:16.572" v="1101" actId="13244"/>
          <ac:spMkLst>
            <pc:docMk/>
            <pc:sldMk cId="1509810759" sldId="5181"/>
            <ac:spMk id="4" creationId="{E3E76E91-ECAF-F905-3076-F8A12C1D1E78}"/>
          </ac:spMkLst>
        </pc:spChg>
        <pc:spChg chg="add mod ord">
          <ac:chgData name="Ward, Reagan" userId="27291eb4-8241-4961-9e69-8c66e34cc5b0" providerId="ADAL" clId="{77499195-4F40-4248-937B-3364FCF3C3CC}" dt="2023-11-29T15:53:17.692" v="1102" actId="13244"/>
          <ac:spMkLst>
            <pc:docMk/>
            <pc:sldMk cId="1509810759" sldId="5181"/>
            <ac:spMk id="5" creationId="{4DD6E87C-1E10-8110-F8F5-4351CD8F9A57}"/>
          </ac:spMkLst>
        </pc:spChg>
        <pc:spChg chg="add mod ord">
          <ac:chgData name="Ward, Reagan" userId="27291eb4-8241-4961-9e69-8c66e34cc5b0" providerId="ADAL" clId="{77499195-4F40-4248-937B-3364FCF3C3CC}" dt="2023-11-29T15:53:19.111" v="1103" actId="13244"/>
          <ac:spMkLst>
            <pc:docMk/>
            <pc:sldMk cId="1509810759" sldId="5181"/>
            <ac:spMk id="8" creationId="{94FD1037-B457-7E24-DF52-0EB02A555E64}"/>
          </ac:spMkLst>
        </pc:spChg>
        <pc:spChg chg="ord">
          <ac:chgData name="Ward, Reagan" userId="27291eb4-8241-4961-9e69-8c66e34cc5b0" providerId="ADAL" clId="{77499195-4F40-4248-937B-3364FCF3C3CC}" dt="2023-11-29T15:53:25.127" v="1104" actId="13244"/>
          <ac:spMkLst>
            <pc:docMk/>
            <pc:sldMk cId="1509810759" sldId="5181"/>
            <ac:spMk id="10" creationId="{7691A35C-AA38-32C8-FA97-5D4C04EB16C2}"/>
          </ac:spMkLst>
        </pc:spChg>
        <pc:spChg chg="ord">
          <ac:chgData name="Ward, Reagan" userId="27291eb4-8241-4961-9e69-8c66e34cc5b0" providerId="ADAL" clId="{77499195-4F40-4248-937B-3364FCF3C3CC}" dt="2023-11-29T15:53:30.108" v="1105" actId="13244"/>
          <ac:spMkLst>
            <pc:docMk/>
            <pc:sldMk cId="1509810759" sldId="5181"/>
            <ac:spMk id="11" creationId="{5DBE314E-8403-AE5F-2CFB-397CC01C864A}"/>
          </ac:spMkLst>
        </pc:spChg>
        <pc:picChg chg="mod">
          <ac:chgData name="Ward, Reagan" userId="27291eb4-8241-4961-9e69-8c66e34cc5b0" providerId="ADAL" clId="{77499195-4F40-4248-937B-3364FCF3C3CC}" dt="2023-11-29T15:53:40.268" v="1107" actId="962"/>
          <ac:picMkLst>
            <pc:docMk/>
            <pc:sldMk cId="1509810759" sldId="5181"/>
            <ac:picMk id="6" creationId="{4474D3AC-EE15-6FA0-CDC2-E2152A614E97}"/>
          </ac:picMkLst>
        </pc:picChg>
        <pc:picChg chg="mod">
          <ac:chgData name="Ward, Reagan" userId="27291eb4-8241-4961-9e69-8c66e34cc5b0" providerId="ADAL" clId="{77499195-4F40-4248-937B-3364FCF3C3CC}" dt="2023-11-29T15:53:33.234" v="1106" actId="962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987200273" sldId="5182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95310416" sldId="5184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1726900603" sldId="5188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9:06.996" v="936" actId="6264"/>
        <pc:sldMkLst>
          <pc:docMk/>
          <pc:sldMk cId="2657396992" sldId="5192"/>
        </pc:sldMkLst>
        <pc:spChg chg="add 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2" creationId="{6F9E9982-A13F-8784-24F9-AE2201D35B3E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3" creationId="{032DC132-F7B1-4C14-D1BE-3FB6F9F893EA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4" creationId="{4F2D8FFF-2276-4BC2-A0D1-08249675F4F8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5" creationId="{E7F43B61-F9C5-4B6F-8A69-1866C42E52D1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6" creationId="{8D35B51C-FAC3-9C55-B671-920127B60962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7" creationId="{4C93DDC1-665F-405E-498C-A8B43464DE56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8" creationId="{0514B876-6FAC-6FC6-2493-DA825C08438F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9" creationId="{5B2CD344-37B2-E14E-F448-E781629E6B20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10" creationId="{0E0AF768-2149-FDCE-9668-F328936B94F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27.425" v="1111" actId="13244"/>
        <pc:sldMkLst>
          <pc:docMk/>
          <pc:sldMk cId="2996005" sldId="5193"/>
        </pc:sldMkLst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5" creationId="{756AE501-DFC4-C966-0945-4A60ECCD2D53}"/>
          </ac:spMkLst>
        </pc:spChg>
        <pc:spChg chg="add del mod ord">
          <ac:chgData name="Ward, Reagan" userId="27291eb4-8241-4961-9e69-8c66e34cc5b0" providerId="ADAL" clId="{77499195-4F40-4248-937B-3364FCF3C3CC}" dt="2023-11-29T15:22:42.758" v="776"/>
          <ac:spMkLst>
            <pc:docMk/>
            <pc:sldMk cId="2996005" sldId="5193"/>
            <ac:spMk id="6" creationId="{FAE4AD71-A3F9-3C71-5BCA-A3DD1B936054}"/>
          </ac:spMkLst>
        </pc:spChg>
        <pc:spChg chg="add mod ord">
          <ac:chgData name="Ward, Reagan" userId="27291eb4-8241-4961-9e69-8c66e34cc5b0" providerId="ADAL" clId="{77499195-4F40-4248-937B-3364FCF3C3CC}" dt="2023-11-29T15:54:27.425" v="1111" actId="13244"/>
          <ac:spMkLst>
            <pc:docMk/>
            <pc:sldMk cId="2996005" sldId="5193"/>
            <ac:spMk id="7" creationId="{78FF0212-6DC3-5628-8BE7-A00617ED488A}"/>
          </ac:spMkLst>
        </pc:spChg>
        <pc:spChg chg="add mo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8" creationId="{343C0574-EED4-463C-EA23-DD46D3087963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37.228" v="1113" actId="13244"/>
        <pc:sldMkLst>
          <pc:docMk/>
          <pc:sldMk cId="386243125" sldId="5194"/>
        </pc:sldMkLst>
        <pc:spChg chg="mod ord">
          <ac:chgData name="Ward, Reagan" userId="27291eb4-8241-4961-9e69-8c66e34cc5b0" providerId="ADAL" clId="{77499195-4F40-4248-937B-3364FCF3C3CC}" dt="2023-11-29T15:21:55.309" v="703" actId="700"/>
          <ac:spMkLst>
            <pc:docMk/>
            <pc:sldMk cId="386243125" sldId="5194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29T15:21:55.358" v="704" actId="27636"/>
          <ac:spMkLst>
            <pc:docMk/>
            <pc:sldMk cId="386243125" sldId="5194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4" creationId="{F5009148-5445-F236-F2D2-E741FC65E69D}"/>
          </ac:spMkLst>
        </pc:spChg>
        <pc:spChg chg="add del mod ord">
          <ac:chgData name="Ward, Reagan" userId="27291eb4-8241-4961-9e69-8c66e34cc5b0" providerId="ADAL" clId="{77499195-4F40-4248-937B-3364FCF3C3CC}" dt="2023-11-29T15:22:40.309" v="775"/>
          <ac:spMkLst>
            <pc:docMk/>
            <pc:sldMk cId="386243125" sldId="5194"/>
            <ac:spMk id="5" creationId="{87F3112C-9152-80AF-6C47-E33A97BB5D01}"/>
          </ac:spMkLst>
        </pc:spChg>
        <pc:spChg chg="add mod ord">
          <ac:chgData name="Ward, Reagan" userId="27291eb4-8241-4961-9e69-8c66e34cc5b0" providerId="ADAL" clId="{77499195-4F40-4248-937B-3364FCF3C3CC}" dt="2023-11-29T15:54:37.228" v="1113" actId="13244"/>
          <ac:spMkLst>
            <pc:docMk/>
            <pc:sldMk cId="386243125" sldId="5194"/>
            <ac:spMk id="6" creationId="{C536506C-2865-6839-866C-60B0F7DDB5BF}"/>
          </ac:spMkLst>
        </pc:spChg>
        <pc:spChg chg="add mo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7" creationId="{E4A847D1-9940-9536-49C4-8B7151942CCC}"/>
          </ac:spMkLst>
        </pc:spChg>
        <pc:spChg chg="ord">
          <ac:chgData name="Ward, Reagan" userId="27291eb4-8241-4961-9e69-8c66e34cc5b0" providerId="ADAL" clId="{77499195-4F40-4248-937B-3364FCF3C3CC}" dt="2023-11-29T15:54:35.579" v="1112" actId="13244"/>
          <ac:spMkLst>
            <pc:docMk/>
            <pc:sldMk cId="386243125" sldId="5194"/>
            <ac:spMk id="8" creationId="{1114BD76-D0D9-F945-F31C-C6FBB469343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2:34.452" v="774" actId="207"/>
        <pc:sldMkLst>
          <pc:docMk/>
          <pc:sldMk cId="350104989" sldId="5195"/>
        </pc:sldMkLst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29T15:22:25.018" v="772" actId="20577"/>
          <ac:spMkLst>
            <pc:docMk/>
            <pc:sldMk cId="350104989" sldId="5195"/>
            <ac:spMk id="5" creationId="{47FD4DCF-1098-5710-970A-F056920A4B61}"/>
          </ac:spMkLst>
        </pc:spChg>
        <pc:spChg chg="add mod ord">
          <ac:chgData name="Ward, Reagan" userId="27291eb4-8241-4961-9e69-8c66e34cc5b0" providerId="ADAL" clId="{77499195-4F40-4248-937B-3364FCF3C3CC}" dt="2023-11-29T15:22:34.452" v="774" actId="207"/>
          <ac:spMkLst>
            <pc:docMk/>
            <pc:sldMk cId="350104989" sldId="5195"/>
            <ac:spMk id="6" creationId="{0FFAA54D-16A5-CD02-0F9B-6343A8E7CC97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1:22.579" v="699" actId="403"/>
        <pc:sldMkLst>
          <pc:docMk/>
          <pc:sldMk cId="1563938905" sldId="5196"/>
        </pc:sldMkLst>
        <pc:spChg chg="add mod ord">
          <ac:chgData name="Ward, Reagan" userId="27291eb4-8241-4961-9e69-8c66e34cc5b0" providerId="ADAL" clId="{77499195-4F40-4248-937B-3364FCF3C3CC}" dt="2023-11-29T15:21:22.579" v="699" actId="403"/>
          <ac:spMkLst>
            <pc:docMk/>
            <pc:sldMk cId="1563938905" sldId="5196"/>
            <ac:spMk id="2" creationId="{0D762B43-7406-4B1A-BD0E-8546E532E144}"/>
          </ac:spMkLst>
        </pc:spChg>
        <pc:spChg chg="mod ord">
          <ac:chgData name="Ward, Reagan" userId="27291eb4-8241-4961-9e69-8c66e34cc5b0" providerId="ADAL" clId="{77499195-4F40-4248-937B-3364FCF3C3CC}" dt="2023-11-29T15:21:02.375" v="654" actId="700"/>
          <ac:spMkLst>
            <pc:docMk/>
            <pc:sldMk cId="1563938905" sldId="5196"/>
            <ac:spMk id="4" creationId="{DB097C3A-9386-4D6F-A1F1-C13BA1654EE1}"/>
          </ac:spMkLst>
        </pc:spChg>
        <pc:spChg chg="mod ord">
          <ac:chgData name="Ward, Reagan" userId="27291eb4-8241-4961-9e69-8c66e34cc5b0" providerId="ADAL" clId="{77499195-4F40-4248-937B-3364FCF3C3CC}" dt="2023-11-29T15:21:15.164" v="696" actId="20577"/>
          <ac:spMkLst>
            <pc:docMk/>
            <pc:sldMk cId="1563938905" sldId="5196"/>
            <ac:spMk id="5" creationId="{7BA0CB66-1F54-4ACD-B2C2-0A1C2E1BA48F}"/>
          </ac:spMkLst>
        </pc:spChg>
      </pc:sldChg>
      <pc:sldChg chg="addSp delSp modSp mod">
        <pc:chgData name="Ward, Reagan" userId="27291eb4-8241-4961-9e69-8c66e34cc5b0" providerId="ADAL" clId="{77499195-4F40-4248-937B-3364FCF3C3CC}" dt="2023-11-29T15:54:09.909" v="1110" actId="13244"/>
        <pc:sldMkLst>
          <pc:docMk/>
          <pc:sldMk cId="2608660500" sldId="5197"/>
        </pc:sldMkLst>
        <pc:spChg chg="ord">
          <ac:chgData name="Ward, Reagan" userId="27291eb4-8241-4961-9e69-8c66e34cc5b0" providerId="ADAL" clId="{77499195-4F40-4248-937B-3364FCF3C3CC}" dt="2023-11-29T15:54:09.909" v="1110" actId="13244"/>
          <ac:spMkLst>
            <pc:docMk/>
            <pc:sldMk cId="2608660500" sldId="5197"/>
            <ac:spMk id="4" creationId="{D47E7B08-0E98-2B11-2740-567700289F9A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5" creationId="{E6DEF753-4998-0E5E-8E4C-5C4D9A1F2244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6" creationId="{21DF09CF-50A0-9033-96FE-9A2A5BF2A637}"/>
          </ac:spMkLst>
        </pc:spChg>
        <pc:spChg chg="add del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7" creationId="{8618CAAB-35EC-61C5-D6F2-CCC46C7BD383}"/>
          </ac:spMkLst>
        </pc:spChg>
        <pc:spChg chg="add del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2" creationId="{855FC011-81A1-138D-6E71-B1DAD93D51F7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3" creationId="{1F099A45-0868-24F1-CC44-857083D2C619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4" creationId="{8D3F5D3D-43B6-2366-9EB3-828F0FEB9E89}"/>
          </ac:spMkLst>
        </pc:spChg>
        <pc:spChg chg="add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5" creationId="{95F909D7-4F8C-4F44-D83D-3F2C4408B15D}"/>
          </ac:spMkLst>
        </pc:spChg>
        <pc:spChg chg="add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16" creationId="{2F9C1E40-6E9A-CA05-E9AB-AFCFFFE391D6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0:37.875" v="627" actId="6549"/>
        <pc:sldMkLst>
          <pc:docMk/>
          <pc:sldMk cId="4018750982" sldId="5200"/>
        </pc:sldMkLst>
        <pc:spChg chg="add mod ord">
          <ac:chgData name="Ward, Reagan" userId="27291eb4-8241-4961-9e69-8c66e34cc5b0" providerId="ADAL" clId="{77499195-4F40-4248-937B-3364FCF3C3CC}" dt="2023-11-29T15:19:04.304" v="495"/>
          <ac:spMkLst>
            <pc:docMk/>
            <pc:sldMk cId="4018750982" sldId="5200"/>
            <ac:spMk id="2" creationId="{A4D616DD-B56F-3422-B603-E2C403F7AA04}"/>
          </ac:spMkLst>
        </pc:spChg>
        <pc:spChg chg="mod ord">
          <ac:chgData name="Ward, Reagan" userId="27291eb4-8241-4961-9e69-8c66e34cc5b0" providerId="ADAL" clId="{77499195-4F40-4248-937B-3364FCF3C3CC}" dt="2023-11-29T15:18:59.292" v="492" actId="700"/>
          <ac:spMkLst>
            <pc:docMk/>
            <pc:sldMk cId="4018750982" sldId="5200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37.875" v="627" actId="6549"/>
          <ac:spMkLst>
            <pc:docMk/>
            <pc:sldMk cId="4018750982" sldId="5200"/>
            <ac:spMk id="5" creationId="{E36B013D-61D8-04CB-DA8C-1ABFF8E59D4D}"/>
          </ac:spMkLst>
        </pc:spChg>
      </pc:sldChg>
      <pc:sldChg chg="addSp delSp modSp mod modClrScheme modShow chgLayout">
        <pc:chgData name="Ward, Reagan" userId="27291eb4-8241-4961-9e69-8c66e34cc5b0" providerId="ADAL" clId="{77499195-4F40-4248-937B-3364FCF3C3CC}" dt="2023-11-30T13:48:50.350" v="1941" actId="962"/>
        <pc:sldMkLst>
          <pc:docMk/>
          <pc:sldMk cId="1667568664" sldId="5201"/>
        </pc:sldMkLst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2" creationId="{376FAC2A-85E2-503D-0C48-A21D7E04E782}"/>
          </ac:spMkLst>
        </pc:spChg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4" creationId="{E3E76E91-ECAF-F905-3076-F8A12C1D1E78}"/>
          </ac:spMkLst>
        </pc:spChg>
        <pc:spChg chg="del">
          <ac:chgData name="Ward, Reagan" userId="27291eb4-8241-4961-9e69-8c66e34cc5b0" providerId="ADAL" clId="{77499195-4F40-4248-937B-3364FCF3C3CC}" dt="2023-11-29T15:27:10.078" v="861" actId="478"/>
          <ac:spMkLst>
            <pc:docMk/>
            <pc:sldMk cId="1667568664" sldId="5201"/>
            <ac:spMk id="5" creationId="{F6340C9C-41CC-FFEA-CB97-B0F81F80DFF5}"/>
          </ac:spMkLst>
        </pc:spChg>
        <pc:spChg chg="add del mod ord">
          <ac:chgData name="Ward, Reagan" userId="27291eb4-8241-4961-9e69-8c66e34cc5b0" providerId="ADAL" clId="{77499195-4F40-4248-937B-3364FCF3C3CC}" dt="2023-11-29T15:53:59.852" v="1109" actId="478"/>
          <ac:spMkLst>
            <pc:docMk/>
            <pc:sldMk cId="1667568664" sldId="5201"/>
            <ac:spMk id="6" creationId="{4D735F5D-3352-BE06-ECB3-341CD5E31042}"/>
          </ac:spMkLst>
        </pc:spChg>
        <pc:spChg chg="add mod ord">
          <ac:chgData name="Ward, Reagan" userId="27291eb4-8241-4961-9e69-8c66e34cc5b0" providerId="ADAL" clId="{77499195-4F40-4248-937B-3364FCF3C3CC}" dt="2023-11-29T15:26:59.373" v="837" actId="20577"/>
          <ac:spMkLst>
            <pc:docMk/>
            <pc:sldMk cId="1667568664" sldId="5201"/>
            <ac:spMk id="7" creationId="{74D563E9-2261-D55E-C8C9-FB6CDB3442E4}"/>
          </ac:spMkLst>
        </pc:spChg>
        <pc:spChg chg="add mod ord">
          <ac:chgData name="Ward, Reagan" userId="27291eb4-8241-4961-9e69-8c66e34cc5b0" providerId="ADAL" clId="{77499195-4F40-4248-937B-3364FCF3C3CC}" dt="2023-11-29T15:27:12.830" v="862" actId="207"/>
          <ac:spMkLst>
            <pc:docMk/>
            <pc:sldMk cId="1667568664" sldId="5201"/>
            <ac:spMk id="8" creationId="{6F92FA01-BF8B-3214-2845-A58119FB937E}"/>
          </ac:spMkLst>
        </pc:spChg>
        <pc:picChg chg="ord">
          <ac:chgData name="Ward, Reagan" userId="27291eb4-8241-4961-9e69-8c66e34cc5b0" providerId="ADAL" clId="{77499195-4F40-4248-937B-3364FCF3C3CC}" dt="2023-11-29T15:53:53.877" v="1108" actId="13244"/>
          <ac:picMkLst>
            <pc:docMk/>
            <pc:sldMk cId="1667568664" sldId="5201"/>
            <ac:picMk id="3" creationId="{EAF1BCF2-0C5F-9328-5AB9-965FBC10A107}"/>
          </ac:picMkLst>
        </pc:picChg>
        <pc:picChg chg="mod">
          <ac:chgData name="Ward, Reagan" userId="27291eb4-8241-4961-9e69-8c66e34cc5b0" providerId="ADAL" clId="{77499195-4F40-4248-937B-3364FCF3C3CC}" dt="2023-11-30T13:48:50.350" v="1941" actId="962"/>
          <ac:picMkLst>
            <pc:docMk/>
            <pc:sldMk cId="1667568664" sldId="5201"/>
            <ac:picMk id="5" creationId="{9B6B56FD-CECD-F8B0-9A71-166BE3488833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29T15:18:49.959" v="489" actId="20577"/>
        <pc:sldMkLst>
          <pc:docMk/>
          <pc:sldMk cId="1003328" sldId="5202"/>
        </pc:sldMkLst>
        <pc:spChg chg="del 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2" creationId="{C5C78BE9-89EA-74FB-33DD-B15AF02E04ED}"/>
          </ac:spMkLst>
        </pc:spChg>
        <pc:spChg chg="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3" creationId="{DE00A7C1-9B93-E443-ABDE-B1D622B5671B}"/>
          </ac:spMkLst>
        </pc:spChg>
        <pc:spChg chg="add mod ord">
          <ac:chgData name="Ward, Reagan" userId="27291eb4-8241-4961-9e69-8c66e34cc5b0" providerId="ADAL" clId="{77499195-4F40-4248-937B-3364FCF3C3CC}" dt="2023-11-29T15:18:45.492" v="474" actId="20577"/>
          <ac:spMkLst>
            <pc:docMk/>
            <pc:sldMk cId="1003328" sldId="5202"/>
            <ac:spMk id="4" creationId="{8489184F-B0AC-2D38-D881-C6522E8F68C3}"/>
          </ac:spMkLst>
        </pc:spChg>
        <pc:spChg chg="add mod ord">
          <ac:chgData name="Ward, Reagan" userId="27291eb4-8241-4961-9e69-8c66e34cc5b0" providerId="ADAL" clId="{77499195-4F40-4248-937B-3364FCF3C3CC}" dt="2023-11-29T15:18:49.959" v="489" actId="20577"/>
          <ac:spMkLst>
            <pc:docMk/>
            <pc:sldMk cId="1003328" sldId="5202"/>
            <ac:spMk id="5" creationId="{4F18636A-13BF-3357-0BD2-65A12A7206F6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0:28.190" v="603" actId="20577"/>
        <pc:sldMkLst>
          <pc:docMk/>
          <pc:sldMk cId="298744664" sldId="5203"/>
        </pc:sldMkLst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2" creationId="{F6DA2776-6D3C-D610-2EB5-E032B22CA0F7}"/>
          </ac:spMkLst>
        </pc:spChg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3" creationId="{0D4BD252-ACFA-5378-A9FA-7FB8B06A5573}"/>
          </ac:spMkLst>
        </pc:spChg>
        <pc:spChg chg="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4" creationId="{0793E685-EF1F-F231-F864-F437FC6E1540}"/>
          </ac:spMkLst>
        </pc:spChg>
        <pc:spChg chg="add mod ord">
          <ac:chgData name="Ward, Reagan" userId="27291eb4-8241-4961-9e69-8c66e34cc5b0" providerId="ADAL" clId="{77499195-4F40-4248-937B-3364FCF3C3CC}" dt="2023-11-29T15:20:28.190" v="603" actId="20577"/>
          <ac:spMkLst>
            <pc:docMk/>
            <pc:sldMk cId="298744664" sldId="5203"/>
            <ac:spMk id="5" creationId="{CA6AB4AE-8EE3-5ECE-EAA2-2F0238FF1C77}"/>
          </ac:spMkLst>
        </pc:spChg>
        <pc:spChg chg="add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6" creationId="{884AB835-2BA6-B6F8-8038-8BA546F35A32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4:25.464" v="790" actId="207"/>
        <pc:sldMkLst>
          <pc:docMk/>
          <pc:sldMk cId="2417891496" sldId="5204"/>
        </pc:sldMkLst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2" creationId="{6F84DD23-88C5-3AC4-CE2A-AB1944AD6BB2}"/>
          </ac:spMkLst>
        </pc:spChg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3" creationId="{40C34085-9935-77FD-43E3-18A3E22BBF91}"/>
          </ac:spMkLst>
        </pc:spChg>
        <pc:spChg chg="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4" creationId="{07CDB632-29FA-4601-D418-112917EC53B7}"/>
          </ac:spMkLst>
        </pc:spChg>
        <pc:spChg chg="add mod ord">
          <ac:chgData name="Ward, Reagan" userId="27291eb4-8241-4961-9e69-8c66e34cc5b0" providerId="ADAL" clId="{77499195-4F40-4248-937B-3364FCF3C3CC}" dt="2023-11-29T15:23:58.825" v="784"/>
          <ac:spMkLst>
            <pc:docMk/>
            <pc:sldMk cId="2417891496" sldId="5204"/>
            <ac:spMk id="5" creationId="{4796904E-B4CE-F951-4455-1B0BC233EB59}"/>
          </ac:spMkLst>
        </pc:spChg>
        <pc:spChg chg="add mod ord">
          <ac:chgData name="Ward, Reagan" userId="27291eb4-8241-4961-9e69-8c66e34cc5b0" providerId="ADAL" clId="{77499195-4F40-4248-937B-3364FCF3C3CC}" dt="2023-11-29T15:23:44.649" v="782" actId="27636"/>
          <ac:spMkLst>
            <pc:docMk/>
            <pc:sldMk cId="2417891496" sldId="5204"/>
            <ac:spMk id="6" creationId="{0154F765-54B7-D050-D8EC-6E9B688F7448}"/>
          </ac:spMkLst>
        </pc:spChg>
        <pc:spChg chg="add mod ord">
          <ac:chgData name="Ward, Reagan" userId="27291eb4-8241-4961-9e69-8c66e34cc5b0" providerId="ADAL" clId="{77499195-4F40-4248-937B-3364FCF3C3CC}" dt="2023-11-29T15:23:54.048" v="783"/>
          <ac:spMkLst>
            <pc:docMk/>
            <pc:sldMk cId="2417891496" sldId="5204"/>
            <ac:spMk id="7" creationId="{1174E6F4-8E12-87C8-274A-A7B7433814CC}"/>
          </ac:spMkLst>
        </pc:spChg>
        <pc:spChg chg="add mod ord">
          <ac:chgData name="Ward, Reagan" userId="27291eb4-8241-4961-9e69-8c66e34cc5b0" providerId="ADAL" clId="{77499195-4F40-4248-937B-3364FCF3C3CC}" dt="2023-11-29T15:24:25.464" v="790" actId="207"/>
          <ac:spMkLst>
            <pc:docMk/>
            <pc:sldMk cId="2417891496" sldId="5204"/>
            <ac:spMk id="8" creationId="{5DDFFBA0-5CF0-14DA-8A70-5A9ABFBFE266}"/>
          </ac:spMkLst>
        </pc:spChg>
        <pc:spChg chg="add mod ord">
          <ac:chgData name="Ward, Reagan" userId="27291eb4-8241-4961-9e69-8c66e34cc5b0" providerId="ADAL" clId="{77499195-4F40-4248-937B-3364FCF3C3CC}" dt="2023-11-29T15:24:16.562" v="788" actId="27636"/>
          <ac:spMkLst>
            <pc:docMk/>
            <pc:sldMk cId="2417891496" sldId="5204"/>
            <ac:spMk id="9" creationId="{342BE173-BF40-D8D5-5826-F84121AD22C7}"/>
          </ac:spMkLst>
        </pc:spChg>
      </pc:sldChg>
      <pc:sldChg chg="modSp mod">
        <pc:chgData name="Ward, Reagan" userId="27291eb4-8241-4961-9e69-8c66e34cc5b0" providerId="ADAL" clId="{77499195-4F40-4248-937B-3364FCF3C3CC}" dt="2023-11-29T21:48:05.842" v="1374" actId="13244"/>
        <pc:sldMkLst>
          <pc:docMk/>
          <pc:sldMk cId="1961852350" sldId="5205"/>
        </pc:sldMkLst>
        <pc:spChg chg="ord">
          <ac:chgData name="Ward, Reagan" userId="27291eb4-8241-4961-9e69-8c66e34cc5b0" providerId="ADAL" clId="{77499195-4F40-4248-937B-3364FCF3C3CC}" dt="2023-11-29T21:48:05.842" v="1374" actId="13244"/>
          <ac:spMkLst>
            <pc:docMk/>
            <pc:sldMk cId="1961852350" sldId="5205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03.932" v="1373" actId="13244"/>
          <ac:picMkLst>
            <pc:docMk/>
            <pc:sldMk cId="1961852350" sldId="5205"/>
            <ac:picMk id="7" creationId="{864F8E31-FBB1-3F10-9D1C-D402FA51E7FD}"/>
          </ac:picMkLst>
        </pc:picChg>
      </pc:sldChg>
      <pc:sldChg chg="modSp mod">
        <pc:chgData name="Ward, Reagan" userId="27291eb4-8241-4961-9e69-8c66e34cc5b0" providerId="ADAL" clId="{77499195-4F40-4248-937B-3364FCF3C3CC}" dt="2023-11-29T21:48:18.984" v="1376" actId="13244"/>
        <pc:sldMkLst>
          <pc:docMk/>
          <pc:sldMk cId="2933753138" sldId="5206"/>
        </pc:sldMkLst>
        <pc:spChg chg="ord">
          <ac:chgData name="Ward, Reagan" userId="27291eb4-8241-4961-9e69-8c66e34cc5b0" providerId="ADAL" clId="{77499195-4F40-4248-937B-3364FCF3C3CC}" dt="2023-11-29T21:48:16.952" v="1375" actId="13244"/>
          <ac:spMkLst>
            <pc:docMk/>
            <pc:sldMk cId="2933753138" sldId="5206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18.984" v="1376" actId="13244"/>
          <ac:picMkLst>
            <pc:docMk/>
            <pc:sldMk cId="2933753138" sldId="5206"/>
            <ac:picMk id="15" creationId="{F1A99AC5-2E8A-9202-CBED-4618CEEC1160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30T12:52:48.329" v="1427"/>
        <pc:sldMkLst>
          <pc:docMk/>
          <pc:sldMk cId="3390051974" sldId="5209"/>
        </pc:sldMkLst>
        <pc:spChg chg="del 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2" creationId="{16BA04F1-D0AB-993B-4B5B-B972544C072E}"/>
          </ac:spMkLst>
        </pc:spChg>
        <pc:spChg chg="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3" creationId="{B983D2A0-5556-45A2-E324-519A34C1120A}"/>
          </ac:spMkLst>
        </pc:spChg>
        <pc:spChg chg="add mod ord">
          <ac:chgData name="Ward, Reagan" userId="27291eb4-8241-4961-9e69-8c66e34cc5b0" providerId="ADAL" clId="{77499195-4F40-4248-937B-3364FCF3C3CC}" dt="2023-11-30T12:52:44.658" v="1425" actId="27636"/>
          <ac:spMkLst>
            <pc:docMk/>
            <pc:sldMk cId="3390051974" sldId="5209"/>
            <ac:spMk id="4" creationId="{14528EE7-DCED-E43B-7889-39999D1FD906}"/>
          </ac:spMkLst>
        </pc:spChg>
        <pc:spChg chg="add mod ord">
          <ac:chgData name="Ward, Reagan" userId="27291eb4-8241-4961-9e69-8c66e34cc5b0" providerId="ADAL" clId="{77499195-4F40-4248-937B-3364FCF3C3CC}" dt="2023-11-30T12:52:48.329" v="1427"/>
          <ac:spMkLst>
            <pc:docMk/>
            <pc:sldMk cId="3390051974" sldId="5209"/>
            <ac:spMk id="5" creationId="{F6067B92-E323-64E2-95EA-F0BD8F2A58B0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30T12:55:22.099" v="1599" actId="20577"/>
        <pc:sldMkLst>
          <pc:docMk/>
          <pc:sldMk cId="3444278999" sldId="5210"/>
        </pc:sldMkLst>
        <pc:spChg chg="del 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2" creationId="{A8987292-835E-F0E5-949F-36130934BB3C}"/>
          </ac:spMkLst>
        </pc:spChg>
        <pc:spChg chg="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3" creationId="{FDD953DA-49DF-744D-0E27-07225EC2A9B5}"/>
          </ac:spMkLst>
        </pc:spChg>
        <pc:spChg chg="add mod ord">
          <ac:chgData name="Ward, Reagan" userId="27291eb4-8241-4961-9e69-8c66e34cc5b0" providerId="ADAL" clId="{77499195-4F40-4248-937B-3364FCF3C3CC}" dt="2023-11-30T12:54:31.933" v="1552" actId="6549"/>
          <ac:spMkLst>
            <pc:docMk/>
            <pc:sldMk cId="3444278999" sldId="5210"/>
            <ac:spMk id="4" creationId="{9A9DCA15-90DF-DEA1-D180-6B05BB2C1EC2}"/>
          </ac:spMkLst>
        </pc:spChg>
        <pc:spChg chg="add mod ord">
          <ac:chgData name="Ward, Reagan" userId="27291eb4-8241-4961-9e69-8c66e34cc5b0" providerId="ADAL" clId="{77499195-4F40-4248-937B-3364FCF3C3CC}" dt="2023-11-30T12:55:22.099" v="1599" actId="20577"/>
          <ac:spMkLst>
            <pc:docMk/>
            <pc:sldMk cId="3444278999" sldId="5210"/>
            <ac:spMk id="5" creationId="{98D497D5-4150-9FE4-6ECD-20DE51B4C0E8}"/>
          </ac:spMkLst>
        </pc:spChg>
      </pc:sldChg>
      <pc:sldMasterChg chg="delSldLayout">
        <pc:chgData name="Ward, Reagan" userId="27291eb4-8241-4961-9e69-8c66e34cc5b0" providerId="ADAL" clId="{77499195-4F40-4248-937B-3364FCF3C3CC}" dt="2023-11-30T12:54:41.323" v="1555" actId="47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77499195-4F40-4248-937B-3364FCF3C3CC}" dt="2023-11-30T12:52:49.740" v="1428" actId="47"/>
          <pc:sldLayoutMkLst>
            <pc:docMk/>
            <pc:sldMasterMk cId="2150711039" sldId="2147483676"/>
            <pc:sldLayoutMk cId="320841042" sldId="2147483702"/>
          </pc:sldLayoutMkLst>
        </pc:sldLayoutChg>
        <pc:sldLayoutChg chg="del">
          <pc:chgData name="Ward, Reagan" userId="27291eb4-8241-4961-9e69-8c66e34cc5b0" providerId="ADAL" clId="{77499195-4F40-4248-937B-3364FCF3C3CC}" dt="2023-11-29T15:29:18.429" v="937" actId="2696"/>
          <pc:sldLayoutMkLst>
            <pc:docMk/>
            <pc:sldMasterMk cId="2150711039" sldId="2147483676"/>
            <pc:sldLayoutMk cId="3166543104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30T12:54:41.323" v="1555" actId="47"/>
          <pc:sldLayoutMkLst>
            <pc:docMk/>
            <pc:sldMasterMk cId="2150711039" sldId="2147483676"/>
            <pc:sldLayoutMk cId="3507632962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29T15:28:08.830" v="926" actId="2696"/>
          <pc:sldLayoutMkLst>
            <pc:docMk/>
            <pc:sldMasterMk cId="2150711039" sldId="2147483676"/>
            <pc:sldLayoutMk cId="3421007165" sldId="2147483704"/>
          </pc:sldLayoutMkLst>
        </pc:sldLayoutChg>
        <pc:sldLayoutChg chg="del">
          <pc:chgData name="Ward, Reagan" userId="27291eb4-8241-4961-9e69-8c66e34cc5b0" providerId="ADAL" clId="{77499195-4F40-4248-937B-3364FCF3C3CC}" dt="2023-11-29T15:21:37.958" v="700" actId="2696"/>
          <pc:sldLayoutMkLst>
            <pc:docMk/>
            <pc:sldMasterMk cId="2150711039" sldId="2147483676"/>
            <pc:sldLayoutMk cId="351010387" sldId="2147483706"/>
          </pc:sldLayoutMkLst>
        </pc:sldLayoutChg>
        <pc:sldLayoutChg chg="del">
          <pc:chgData name="Ward, Reagan" userId="27291eb4-8241-4961-9e69-8c66e34cc5b0" providerId="ADAL" clId="{77499195-4F40-4248-937B-3364FCF3C3CC}" dt="2023-11-29T15:21:40.367" v="701" actId="2696"/>
          <pc:sldLayoutMkLst>
            <pc:docMk/>
            <pc:sldMasterMk cId="2150711039" sldId="2147483676"/>
            <pc:sldLayoutMk cId="4255709579" sldId="2147483707"/>
          </pc:sldLayoutMkLst>
        </pc:sldLayoutChg>
        <pc:sldLayoutChg chg="del">
          <pc:chgData name="Ward, Reagan" userId="27291eb4-8241-4961-9e69-8c66e34cc5b0" providerId="ADAL" clId="{77499195-4F40-4248-937B-3364FCF3C3CC}" dt="2023-11-29T15:28:12.326" v="927" actId="2696"/>
          <pc:sldLayoutMkLst>
            <pc:docMk/>
            <pc:sldMasterMk cId="2150711039" sldId="2147483676"/>
            <pc:sldLayoutMk cId="740859794" sldId="2147483708"/>
          </pc:sldLayoutMkLst>
        </pc:sldLayoutChg>
      </pc:sldMasterChg>
    </pc:docChg>
  </pc:docChgLst>
  <pc:docChgLst>
    <pc:chgData name="Severson, Annette" userId="199f3c28-b733-4b36-8b0e-b7eb6984ff94" providerId="ADAL" clId="{D2841389-417E-460E-86C4-2E0783324CB8}"/>
    <pc:docChg chg="custSel addSld modSld">
      <pc:chgData name="Severson, Annette" userId="199f3c28-b733-4b36-8b0e-b7eb6984ff94" providerId="ADAL" clId="{D2841389-417E-460E-86C4-2E0783324CB8}" dt="2023-11-29T22:05:05.697" v="406" actId="20577"/>
      <pc:docMkLst>
        <pc:docMk/>
      </pc:docMkLst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546650072" sldId="4525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661588645" sldId="4949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883951864" sldId="4953"/>
        </pc:sldMkLst>
      </pc:sldChg>
      <pc:sldChg chg="modSp add mod">
        <pc:chgData name="Severson, Annette" userId="199f3c28-b733-4b36-8b0e-b7eb6984ff94" providerId="ADAL" clId="{D2841389-417E-460E-86C4-2E0783324CB8}" dt="2023-11-29T22:05:05.697" v="406" actId="20577"/>
        <pc:sldMkLst>
          <pc:docMk/>
          <pc:sldMk cId="3771905201" sldId="4955"/>
        </pc:sldMkLst>
        <pc:spChg chg="mod">
          <ac:chgData name="Severson, Annette" userId="199f3c28-b733-4b36-8b0e-b7eb6984ff94" providerId="ADAL" clId="{D2841389-417E-460E-86C4-2E0783324CB8}" dt="2023-11-29T22:05:05.697" v="406" actId="20577"/>
          <ac:spMkLst>
            <pc:docMk/>
            <pc:sldMk cId="3771905201" sldId="4955"/>
            <ac:spMk id="5" creationId="{6E65669C-9132-C8FB-8F58-923F3C35F5CE}"/>
          </ac:spMkLst>
        </pc:spChg>
      </pc:sldChg>
      <pc:sldChg chg="add setBg">
        <pc:chgData name="Severson, Annette" userId="199f3c28-b733-4b36-8b0e-b7eb6984ff94" providerId="ADAL" clId="{D2841389-417E-460E-86C4-2E0783324CB8}" dt="2023-11-29T14:14:39.722" v="0"/>
        <pc:sldMkLst>
          <pc:docMk/>
          <pc:sldMk cId="1171814585" sldId="5128"/>
        </pc:sldMkLst>
      </pc:sldChg>
    </pc:docChg>
  </pc:docChgLst>
  <pc:docChgLst>
    <pc:chgData name="Tribbett, Jessica" userId="S::tribbett_jessica@cde.state.co.us::b8af59d7-a86d-4166-a022-d856dc24c475" providerId="AD" clId="Web-{4A898019-3267-DA10-081B-2CE0711F7906}"/>
    <pc:docChg chg="addSld modSld sldOrd">
      <pc:chgData name="Tribbett, Jessica" userId="S::tribbett_jessica@cde.state.co.us::b8af59d7-a86d-4166-a022-d856dc24c475" providerId="AD" clId="Web-{4A898019-3267-DA10-081B-2CE0711F7906}" dt="2023-11-27T13:57:38.241" v="106"/>
      <pc:docMkLst>
        <pc:docMk/>
      </pc:docMkLst>
      <pc:sldChg chg="modSp">
        <pc:chgData name="Tribbett, Jessica" userId="S::tribbett_jessica@cde.state.co.us::b8af59d7-a86d-4166-a022-d856dc24c475" providerId="AD" clId="Web-{4A898019-3267-DA10-081B-2CE0711F7906}" dt="2023-11-27T13:54:51.223" v="3" actId="20577"/>
        <pc:sldMkLst>
          <pc:docMk/>
          <pc:sldMk cId="3044915438" sldId="256"/>
        </pc:sldMkLst>
        <pc:spChg chg="mod">
          <ac:chgData name="Tribbett, Jessica" userId="S::tribbett_jessica@cde.state.co.us::b8af59d7-a86d-4166-a022-d856dc24c475" providerId="AD" clId="Web-{4A898019-3267-DA10-081B-2CE0711F7906}" dt="2023-11-27T13:54:51.2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36.068" v="76"/>
        <pc:sldMkLst>
          <pc:docMk/>
          <pc:sldMk cId="1212467416" sldId="261"/>
        </pc:sldMkLst>
        <pc:graphicFrameChg chg="mod modGraphic">
          <ac:chgData name="Tribbett, Jessica" userId="S::tribbett_jessica@cde.state.co.us::b8af59d7-a86d-4166-a022-d856dc24c475" providerId="AD" clId="Web-{4A898019-3267-DA10-081B-2CE0711F7906}" dt="2023-11-27T13:55:36.068" v="76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4A898019-3267-DA10-081B-2CE0711F7906}" dt="2023-11-27T13:57:28.241" v="103" actId="20577"/>
        <pc:sldMkLst>
          <pc:docMk/>
          <pc:sldMk cId="3958285954" sldId="5179"/>
        </pc:sldMkLst>
        <pc:spChg chg="mod">
          <ac:chgData name="Tribbett, Jessica" userId="S::tribbett_jessica@cde.state.co.us::b8af59d7-a86d-4166-a022-d856dc24c475" providerId="AD" clId="Web-{4A898019-3267-DA10-081B-2CE0711F7906}" dt="2023-11-27T13:57:28.241" v="103" actId="20577"/>
          <ac:spMkLst>
            <pc:docMk/>
            <pc:sldMk cId="3958285954" sldId="5179"/>
            <ac:spMk id="5" creationId="{E36B013D-61D8-04CB-DA8C-1ABFF8E59D4D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51.943" v="82" actId="20577"/>
        <pc:sldMkLst>
          <pc:docMk/>
          <pc:sldMk cId="2315202559" sldId="5180"/>
        </pc:sldMkLst>
        <pc:spChg chg="mod">
          <ac:chgData name="Tribbett, Jessica" userId="S::tribbett_jessica@cde.state.co.us::b8af59d7-a86d-4166-a022-d856dc24c475" providerId="AD" clId="Web-{4A898019-3267-DA10-081B-2CE0711F7906}" dt="2023-11-27T13:55:51.943" v="82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6:47.787" v="89" actId="20577"/>
        <pc:sldMkLst>
          <pc:docMk/>
          <pc:sldMk cId="2124249006" sldId="5199"/>
        </pc:sldMkLst>
        <pc:spChg chg="mod">
          <ac:chgData name="Tribbett, Jessica" userId="S::tribbett_jessica@cde.state.co.us::b8af59d7-a86d-4166-a022-d856dc24c475" providerId="AD" clId="Web-{4A898019-3267-DA10-081B-2CE0711F7906}" dt="2023-11-27T13:56:47.787" v="89" actId="20577"/>
          <ac:spMkLst>
            <pc:docMk/>
            <pc:sldMk cId="2124249006" sldId="5199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7:13.397" v="92" actId="20577"/>
        <pc:sldMkLst>
          <pc:docMk/>
          <pc:sldMk cId="4018750982" sldId="5200"/>
        </pc:sldMkLst>
        <pc:spChg chg="mod">
          <ac:chgData name="Tribbett, Jessica" userId="S::tribbett_jessica@cde.state.co.us::b8af59d7-a86d-4166-a022-d856dc24c475" providerId="AD" clId="Web-{4A898019-3267-DA10-081B-2CE0711F7906}" dt="2023-11-27T13:57:13.397" v="92" actId="20577"/>
          <ac:spMkLst>
            <pc:docMk/>
            <pc:sldMk cId="4018750982" sldId="5200"/>
            <ac:spMk id="5" creationId="{E36B013D-61D8-04CB-DA8C-1ABFF8E59D4D}"/>
          </ac:spMkLst>
        </pc:spChg>
      </pc:sldChg>
      <pc:sldChg chg="add ord replId">
        <pc:chgData name="Tribbett, Jessica" userId="S::tribbett_jessica@cde.state.co.us::b8af59d7-a86d-4166-a022-d856dc24c475" providerId="AD" clId="Web-{4A898019-3267-DA10-081B-2CE0711F7906}" dt="2023-11-27T13:57:38.241" v="106"/>
        <pc:sldMkLst>
          <pc:docMk/>
          <pc:sldMk cId="1667568664" sldId="5201"/>
        </pc:sldMkLst>
      </pc:sldChg>
    </pc:docChg>
  </pc:docChgLst>
  <pc:docChgLst>
    <pc:chgData name="Wenzel, Brooke" userId="672bf8d3-b15b-4e02-a6d1-39319a0df09b" providerId="ADAL" clId="{3B866652-3880-41A9-9662-FE5D7A9BF9A0}"/>
    <pc:docChg chg="modSld">
      <pc:chgData name="Wenzel, Brooke" userId="672bf8d3-b15b-4e02-a6d1-39319a0df09b" providerId="ADAL" clId="{3B866652-3880-41A9-9662-FE5D7A9BF9A0}" dt="2023-12-06T20:57:58.592" v="2" actId="5793"/>
      <pc:docMkLst>
        <pc:docMk/>
      </pc:docMkLst>
      <pc:sldChg chg="modSp mod">
        <pc:chgData name="Wenzel, Brooke" userId="672bf8d3-b15b-4e02-a6d1-39319a0df09b" providerId="ADAL" clId="{3B866652-3880-41A9-9662-FE5D7A9BF9A0}" dt="2023-12-06T20:57:58.592" v="2" actId="5793"/>
        <pc:sldMkLst>
          <pc:docMk/>
          <pc:sldMk cId="1847781319" sldId="263"/>
        </pc:sldMkLst>
        <pc:graphicFrameChg chg="modGraphic">
          <ac:chgData name="Wenzel, Brooke" userId="672bf8d3-b15b-4e02-a6d1-39319a0df09b" providerId="ADAL" clId="{3B866652-3880-41A9-9662-FE5D7A9BF9A0}" dt="2023-12-06T20:57:58.592" v="2" actId="5793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enzel, Brooke" userId="672bf8d3-b15b-4e02-a6d1-39319a0df09b" providerId="ADAL" clId="{3B866652-3880-41A9-9662-FE5D7A9BF9A0}" dt="2023-12-05T18:29:16.770" v="0" actId="6549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3B866652-3880-41A9-9662-FE5D7A9BF9A0}" dt="2023-12-05T18:29:16.770" v="0" actId="654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Severson, Annette" userId="199f3c28-b733-4b36-8b0e-b7eb6984ff94" providerId="ADAL" clId="{0F7D0B97-BD65-49D1-99CA-D8C23C764984}"/>
    <pc:docChg chg="custSel modSld">
      <pc:chgData name="Severson, Annette" userId="199f3c28-b733-4b36-8b0e-b7eb6984ff94" providerId="ADAL" clId="{0F7D0B97-BD65-49D1-99CA-D8C23C764984}" dt="2023-12-13T14:00:23.662" v="3" actId="6549"/>
      <pc:docMkLst>
        <pc:docMk/>
      </pc:docMkLst>
      <pc:sldChg chg="modSp mod">
        <pc:chgData name="Severson, Annette" userId="199f3c28-b733-4b36-8b0e-b7eb6984ff94" providerId="ADAL" clId="{0F7D0B97-BD65-49D1-99CA-D8C23C764984}" dt="2023-12-13T14:00:23.662" v="3" actId="6549"/>
        <pc:sldMkLst>
          <pc:docMk/>
          <pc:sldMk cId="3771905201" sldId="4955"/>
        </pc:sldMkLst>
        <pc:spChg chg="mod">
          <ac:chgData name="Severson, Annette" userId="199f3c28-b733-4b36-8b0e-b7eb6984ff94" providerId="ADAL" clId="{0F7D0B97-BD65-49D1-99CA-D8C23C764984}" dt="2023-12-13T14:00:23.662" v="3" actId="6549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Maginnis, June" userId="S::maginnis_j@cde.state.co.us::50935607-81d6-4d1e-8bfb-e80ae5236ad8" providerId="AD" clId="Web-{7C3AF980-3BA2-CF4B-E448-1F9CAE0C7099}"/>
    <pc:docChg chg="modSld">
      <pc:chgData name="Maginnis, June" userId="S::maginnis_j@cde.state.co.us::50935607-81d6-4d1e-8bfb-e80ae5236ad8" providerId="AD" clId="Web-{7C3AF980-3BA2-CF4B-E448-1F9CAE0C7099}" dt="2023-11-29T20:24:59.175" v="115" actId="20577"/>
      <pc:docMkLst>
        <pc:docMk/>
      </pc:docMkLst>
      <pc:sldChg chg="modSp">
        <pc:chgData name="Maginnis, June" userId="S::maginnis_j@cde.state.co.us::50935607-81d6-4d1e-8bfb-e80ae5236ad8" providerId="AD" clId="Web-{7C3AF980-3BA2-CF4B-E448-1F9CAE0C7099}" dt="2023-11-29T20:24:59.175" v="115" actId="20577"/>
        <pc:sldMkLst>
          <pc:docMk/>
          <pc:sldMk cId="3771905201" sldId="4955"/>
        </pc:sldMkLst>
        <pc:spChg chg="mod">
          <ac:chgData name="Maginnis, June" userId="S::maginnis_j@cde.state.co.us::50935607-81d6-4d1e-8bfb-e80ae5236ad8" providerId="AD" clId="Web-{7C3AF980-3BA2-CF4B-E448-1F9CAE0C7099}" dt="2023-11-29T20:24:59.175" v="115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Severson, Annette" userId="S::severson_a@cde.state.co.us::199f3c28-b733-4b36-8b0e-b7eb6984ff94" providerId="AD" clId="Web-{CEF2B76A-1E19-4494-AE4F-E7AA4EEE548C}"/>
    <pc:docChg chg="modSld">
      <pc:chgData name="Severson, Annette" userId="S::severson_a@cde.state.co.us::199f3c28-b733-4b36-8b0e-b7eb6984ff94" providerId="AD" clId="Web-{CEF2B76A-1E19-4494-AE4F-E7AA4EEE548C}" dt="2023-12-13T14:00:03.279" v="87" actId="20577"/>
      <pc:docMkLst>
        <pc:docMk/>
      </pc:docMkLst>
      <pc:sldChg chg="modSp">
        <pc:chgData name="Severson, Annette" userId="S::severson_a@cde.state.co.us::199f3c28-b733-4b36-8b0e-b7eb6984ff94" providerId="AD" clId="Web-{CEF2B76A-1E19-4494-AE4F-E7AA4EEE548C}" dt="2023-12-13T14:00:03.279" v="87" actId="20577"/>
        <pc:sldMkLst>
          <pc:docMk/>
          <pc:sldMk cId="3771905201" sldId="4955"/>
        </pc:sldMkLst>
        <pc:spChg chg="mod">
          <ac:chgData name="Severson, Annette" userId="S::severson_a@cde.state.co.us::199f3c28-b733-4b36-8b0e-b7eb6984ff94" providerId="AD" clId="Web-{CEF2B76A-1E19-4494-AE4F-E7AA4EEE548C}" dt="2023-12-13T14:00:03.279" v="87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Ward, Reagan" userId="27291eb4-8241-4961-9e69-8c66e34cc5b0" providerId="ADAL" clId="{350DFC32-07AA-4140-B001-7E36E16B33DE}"/>
    <pc:docChg chg="modSld">
      <pc:chgData name="Ward, Reagan" userId="27291eb4-8241-4961-9e69-8c66e34cc5b0" providerId="ADAL" clId="{350DFC32-07AA-4140-B001-7E36E16B33DE}" dt="2023-12-05T20:42:27.265" v="1" actId="14734"/>
      <pc:docMkLst>
        <pc:docMk/>
      </pc:docMkLst>
      <pc:sldChg chg="modSp mod">
        <pc:chgData name="Ward, Reagan" userId="27291eb4-8241-4961-9e69-8c66e34cc5b0" providerId="ADAL" clId="{350DFC32-07AA-4140-B001-7E36E16B33DE}" dt="2023-12-05T20:42:27.265" v="1" actId="14734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350DFC32-07AA-4140-B001-7E36E16B33DE}" dt="2023-12-05T20:42:27.265" v="1" actId="1473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176BE91E-FE7F-EC53-65D6-DD6BFB52E58C}"/>
    <pc:docChg chg="modSld sldOrd">
      <pc:chgData name="Gudka, Dawna" userId="S::gudka_d@cde.state.co.us::823cceae-331b-41d6-9a63-34ad6d1db55c" providerId="AD" clId="Web-{176BE91E-FE7F-EC53-65D6-DD6BFB52E58C}" dt="2024-01-04T05:30:57.158" v="42"/>
      <pc:docMkLst>
        <pc:docMk/>
      </pc:docMkLst>
      <pc:sldChg chg="ord">
        <pc:chgData name="Gudka, Dawna" userId="S::gudka_d@cde.state.co.us::823cceae-331b-41d6-9a63-34ad6d1db55c" providerId="AD" clId="Web-{176BE91E-FE7F-EC53-65D6-DD6BFB52E58C}" dt="2024-01-04T05:30:57.158" v="42"/>
        <pc:sldMkLst>
          <pc:docMk/>
          <pc:sldMk cId="86511955" sldId="5129"/>
        </pc:sldMkLst>
      </pc:sldChg>
      <pc:sldChg chg="addSp delSp modSp">
        <pc:chgData name="Gudka, Dawna" userId="S::gudka_d@cde.state.co.us::823cceae-331b-41d6-9a63-34ad6d1db55c" providerId="AD" clId="Web-{176BE91E-FE7F-EC53-65D6-DD6BFB52E58C}" dt="2024-01-04T05:27:45.935" v="26"/>
        <pc:sldMkLst>
          <pc:docMk/>
          <pc:sldMk cId="1641238302" sldId="5130"/>
        </pc:sldMkLst>
        <pc:picChg chg="add del mod">
          <ac:chgData name="Gudka, Dawna" userId="S::gudka_d@cde.state.co.us::823cceae-331b-41d6-9a63-34ad6d1db55c" providerId="AD" clId="Web-{176BE91E-FE7F-EC53-65D6-DD6BFB52E58C}" dt="2024-01-04T05:26:57.228" v="22"/>
          <ac:picMkLst>
            <pc:docMk/>
            <pc:sldMk cId="1641238302" sldId="5130"/>
            <ac:picMk id="5" creationId="{CBDC8EF4-F825-E2B9-1B59-3638A3060B47}"/>
          </ac:picMkLst>
        </pc:picChg>
        <pc:picChg chg="mod">
          <ac:chgData name="Gudka, Dawna" userId="S::gudka_d@cde.state.co.us::823cceae-331b-41d6-9a63-34ad6d1db55c" providerId="AD" clId="Web-{176BE91E-FE7F-EC53-65D6-DD6BFB52E58C}" dt="2024-01-04T05:27:45.935" v="26"/>
          <ac:picMkLst>
            <pc:docMk/>
            <pc:sldMk cId="1641238302" sldId="5130"/>
            <ac:picMk id="7" creationId="{EA362E26-3B3E-2C7A-39B4-37580831ADF8}"/>
          </ac:picMkLst>
        </pc:picChg>
      </pc:sldChg>
      <pc:sldChg chg="modSp ord">
        <pc:chgData name="Gudka, Dawna" userId="S::gudka_d@cde.state.co.us::823cceae-331b-41d6-9a63-34ad6d1db55c" providerId="AD" clId="Web-{176BE91E-FE7F-EC53-65D6-DD6BFB52E58C}" dt="2024-01-04T05:30:53.314" v="41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176BE91E-FE7F-EC53-65D6-DD6BFB52E58C}" dt="2024-01-04T05:30:53.314" v="41" actId="20577"/>
          <ac:spMkLst>
            <pc:docMk/>
            <pc:sldMk cId="3444278999" sldId="5210"/>
            <ac:spMk id="5" creationId="{98D497D5-4150-9FE4-6ECD-20DE51B4C0E8}"/>
          </ac:spMkLst>
        </pc:spChg>
      </pc:sldChg>
      <pc:sldChg chg="modSp">
        <pc:chgData name="Gudka, Dawna" userId="S::gudka_d@cde.state.co.us::823cceae-331b-41d6-9a63-34ad6d1db55c" providerId="AD" clId="Web-{176BE91E-FE7F-EC53-65D6-DD6BFB52E58C}" dt="2024-01-04T05:27:38.995" v="24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176BE91E-FE7F-EC53-65D6-DD6BFB52E58C}" dt="2024-01-04T05:25:56.008" v="20"/>
          <ac:spMkLst>
            <pc:docMk/>
            <pc:sldMk cId="1919184917" sldId="5212"/>
            <ac:spMk id="2" creationId="{3F3E8CBF-CB66-8476-0868-7968788510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1.054" v="5"/>
          <ac:spMkLst>
            <pc:docMk/>
            <pc:sldMk cId="1919184917" sldId="5212"/>
            <ac:spMk id="4" creationId="{62A9D9FB-5490-4D6B-02E0-89222454E7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6.679" v="10"/>
          <ac:spMkLst>
            <pc:docMk/>
            <pc:sldMk cId="1919184917" sldId="5212"/>
            <ac:spMk id="10" creationId="{7E3B2058-306E-2137-0956-46DE6769658F}"/>
          </ac:spMkLst>
        </pc:spChg>
        <pc:picChg chg="ord">
          <ac:chgData name="Gudka, Dawna" userId="S::gudka_d@cde.state.co.us::823cceae-331b-41d6-9a63-34ad6d1db55c" providerId="AD" clId="Web-{176BE91E-FE7F-EC53-65D6-DD6BFB52E58C}" dt="2024-01-04T05:25:48.617" v="19"/>
          <ac:picMkLst>
            <pc:docMk/>
            <pc:sldMk cId="1919184917" sldId="5212"/>
            <ac:picMk id="5" creationId="{60AA711A-BBD9-5E79-0F67-6FBA8E8440B4}"/>
          </ac:picMkLst>
        </pc:picChg>
        <pc:picChg chg="ord">
          <ac:chgData name="Gudka, Dawna" userId="S::gudka_d@cde.state.co.us::823cceae-331b-41d6-9a63-34ad6d1db55c" providerId="AD" clId="Web-{176BE91E-FE7F-EC53-65D6-DD6BFB52E58C}" dt="2024-01-04T05:25:34.008" v="14"/>
          <ac:picMkLst>
            <pc:docMk/>
            <pc:sldMk cId="1919184917" sldId="5212"/>
            <ac:picMk id="8" creationId="{14F1015C-2284-3ECB-5484-CEDAE16E6EE7}"/>
          </ac:picMkLst>
        </pc:picChg>
        <pc:picChg chg="mod ord">
          <ac:chgData name="Gudka, Dawna" userId="S::gudka_d@cde.state.co.us::823cceae-331b-41d6-9a63-34ad6d1db55c" providerId="AD" clId="Web-{176BE91E-FE7F-EC53-65D6-DD6BFB52E58C}" dt="2024-01-04T05:27:38.995" v="24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Heitman, Lindsey" userId="a9773a47-99d2-4599-9377-6d37e9ec0bd3" providerId="ADAL" clId="{3742721E-A576-4697-B9A1-FE3FB36E4A76}"/>
    <pc:docChg chg="custSel addSld delSld modSld sldOrd">
      <pc:chgData name="Heitman, Lindsey" userId="a9773a47-99d2-4599-9377-6d37e9ec0bd3" providerId="ADAL" clId="{3742721E-A576-4697-B9A1-FE3FB36E4A76}" dt="2023-12-14T14:48:55.592" v="151"/>
      <pc:docMkLst>
        <pc:docMk/>
      </pc:docMkLst>
      <pc:sldChg chg="modSp mod">
        <pc:chgData name="Heitman, Lindsey" userId="a9773a47-99d2-4599-9377-6d37e9ec0bd3" providerId="ADAL" clId="{3742721E-A576-4697-B9A1-FE3FB36E4A76}" dt="2023-12-14T14:42:02.369" v="125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3742721E-A576-4697-B9A1-FE3FB36E4A76}" dt="2023-12-14T14:42:02.369" v="12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3742721E-A576-4697-B9A1-FE3FB36E4A76}" dt="2023-12-14T14:47:10.425" v="145" actId="1076"/>
        <pc:sldMkLst>
          <pc:docMk/>
          <pc:sldMk cId="4133366853" sldId="536"/>
        </pc:sldMkLst>
        <pc:spChg chg="add mod">
          <ac:chgData name="Heitman, Lindsey" userId="a9773a47-99d2-4599-9377-6d37e9ec0bd3" providerId="ADAL" clId="{3742721E-A576-4697-B9A1-FE3FB36E4A76}" dt="2023-12-14T14:47:04.483" v="144" actId="1076"/>
          <ac:spMkLst>
            <pc:docMk/>
            <pc:sldMk cId="4133366853" sldId="536"/>
            <ac:spMk id="2" creationId="{A70585AC-8B61-65DF-07AD-961B9023F32E}"/>
          </ac:spMkLst>
        </pc:spChg>
        <pc:spChg chg="add mod">
          <ac:chgData name="Heitman, Lindsey" userId="a9773a47-99d2-4599-9377-6d37e9ec0bd3" providerId="ADAL" clId="{3742721E-A576-4697-B9A1-FE3FB36E4A76}" dt="2023-12-14T14:47:10.425" v="145" actId="1076"/>
          <ac:spMkLst>
            <pc:docMk/>
            <pc:sldMk cId="4133366853" sldId="536"/>
            <ac:spMk id="9" creationId="{2CD3EAEA-73F0-D116-8EF9-450D2CAF53A5}"/>
          </ac:spMkLst>
        </pc:spChg>
      </pc:sldChg>
      <pc:sldChg chg="addSp modSp add ord">
        <pc:chgData name="Heitman, Lindsey" userId="a9773a47-99d2-4599-9377-6d37e9ec0bd3" providerId="ADAL" clId="{3742721E-A576-4697-B9A1-FE3FB36E4A76}" dt="2023-12-14T14:48:55.592" v="151"/>
        <pc:sldMkLst>
          <pc:docMk/>
          <pc:sldMk cId="910115144" sldId="4637"/>
        </pc:sldMkLst>
        <pc:spChg chg="add mod">
          <ac:chgData name="Heitman, Lindsey" userId="a9773a47-99d2-4599-9377-6d37e9ec0bd3" providerId="ADAL" clId="{3742721E-A576-4697-B9A1-FE3FB36E4A76}" dt="2023-12-14T14:48:46.601" v="150"/>
          <ac:spMkLst>
            <pc:docMk/>
            <pc:sldMk cId="910115144" sldId="4637"/>
            <ac:spMk id="3" creationId="{507DEB6C-74A9-7FCC-3393-8342654D5D66}"/>
          </ac:spMkLst>
        </pc:spChg>
        <pc:spChg chg="add mod">
          <ac:chgData name="Heitman, Lindsey" userId="a9773a47-99d2-4599-9377-6d37e9ec0bd3" providerId="ADAL" clId="{3742721E-A576-4697-B9A1-FE3FB36E4A76}" dt="2023-12-14T14:48:55.592" v="151"/>
          <ac:spMkLst>
            <pc:docMk/>
            <pc:sldMk cId="910115144" sldId="4637"/>
            <ac:spMk id="5" creationId="{3ACCBB70-1D79-53A7-E47E-80AB3C67604F}"/>
          </ac:spMkLst>
        </pc:spChg>
      </pc:sldChg>
      <pc:sldChg chg="addSp modSp add">
        <pc:chgData name="Heitman, Lindsey" userId="a9773a47-99d2-4599-9377-6d37e9ec0bd3" providerId="ADAL" clId="{3742721E-A576-4697-B9A1-FE3FB36E4A76}" dt="2023-12-14T14:45:02.048" v="133"/>
        <pc:sldMkLst>
          <pc:docMk/>
          <pc:sldMk cId="2566961726" sldId="4722"/>
        </pc:sldMkLst>
        <pc:spChg chg="add mod">
          <ac:chgData name="Heitman, Lindsey" userId="a9773a47-99d2-4599-9377-6d37e9ec0bd3" providerId="ADAL" clId="{3742721E-A576-4697-B9A1-FE3FB36E4A76}" dt="2023-12-14T14:44:53.340" v="132"/>
          <ac:spMkLst>
            <pc:docMk/>
            <pc:sldMk cId="2566961726" sldId="4722"/>
            <ac:spMk id="3" creationId="{DA088CB8-A124-689C-3ED6-093E6917A859}"/>
          </ac:spMkLst>
        </pc:spChg>
        <pc:spChg chg="add mod">
          <ac:chgData name="Heitman, Lindsey" userId="a9773a47-99d2-4599-9377-6d37e9ec0bd3" providerId="ADAL" clId="{3742721E-A576-4697-B9A1-FE3FB36E4A76}" dt="2023-12-14T14:45:02.048" v="133"/>
          <ac:spMkLst>
            <pc:docMk/>
            <pc:sldMk cId="2566961726" sldId="4722"/>
            <ac:spMk id="5" creationId="{B59457AB-F8E8-6724-54CA-A37CD7BD1360}"/>
          </ac:spMkLst>
        </pc:spChg>
      </pc:sldChg>
      <pc:sldChg chg="modSp mod">
        <pc:chgData name="Heitman, Lindsey" userId="a9773a47-99d2-4599-9377-6d37e9ec0bd3" providerId="ADAL" clId="{3742721E-A576-4697-B9A1-FE3FB36E4A76}" dt="2023-12-14T14:43:00.609" v="129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3742721E-A576-4697-B9A1-FE3FB36E4A76}" dt="2023-12-14T14:43:00.609" v="129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del">
        <pc:chgData name="Heitman, Lindsey" userId="a9773a47-99d2-4599-9377-6d37e9ec0bd3" providerId="ADAL" clId="{3742721E-A576-4697-B9A1-FE3FB36E4A76}" dt="2023-12-14T14:42:43.653" v="127" actId="2696"/>
        <pc:sldMkLst>
          <pc:docMk/>
          <pc:sldMk cId="2144501160" sldId="5214"/>
        </pc:sldMkLst>
      </pc:sldChg>
      <pc:sldChg chg="del">
        <pc:chgData name="Heitman, Lindsey" userId="a9773a47-99d2-4599-9377-6d37e9ec0bd3" providerId="ADAL" clId="{3742721E-A576-4697-B9A1-FE3FB36E4A76}" dt="2023-12-14T14:43:16.674" v="130" actId="2696"/>
        <pc:sldMkLst>
          <pc:docMk/>
          <pc:sldMk cId="4126811432" sldId="5215"/>
        </pc:sldMkLst>
      </pc:sldChg>
      <pc:sldChg chg="del">
        <pc:chgData name="Heitman, Lindsey" userId="a9773a47-99d2-4599-9377-6d37e9ec0bd3" providerId="ADAL" clId="{3742721E-A576-4697-B9A1-FE3FB36E4A76}" dt="2023-12-14T14:47:18.917" v="146" actId="2696"/>
        <pc:sldMkLst>
          <pc:docMk/>
          <pc:sldMk cId="1344825442" sldId="5216"/>
        </pc:sldMkLst>
      </pc:sldChg>
      <pc:sldChg chg="del">
        <pc:chgData name="Heitman, Lindsey" userId="a9773a47-99d2-4599-9377-6d37e9ec0bd3" providerId="ADAL" clId="{3742721E-A576-4697-B9A1-FE3FB36E4A76}" dt="2023-12-14T14:42:32.496" v="126" actId="2696"/>
        <pc:sldMkLst>
          <pc:docMk/>
          <pc:sldMk cId="4184259668" sldId="5217"/>
        </pc:sldMkLst>
      </pc:sldChg>
    </pc:docChg>
  </pc:docChgLst>
  <pc:docChgLst>
    <pc:chgData name="Severson, Annette" userId="199f3c28-b733-4b36-8b0e-b7eb6984ff94" providerId="ADAL" clId="{430EE80E-7749-4937-8FC6-3B0AF914F31B}"/>
    <pc:docChg chg="custSel modSld">
      <pc:chgData name="Severson, Annette" userId="199f3c28-b733-4b36-8b0e-b7eb6984ff94" providerId="ADAL" clId="{430EE80E-7749-4937-8FC6-3B0AF914F31B}" dt="2023-12-06T21:38:51.457" v="128" actId="207"/>
      <pc:docMkLst>
        <pc:docMk/>
      </pc:docMkLst>
      <pc:sldChg chg="modSp mod">
        <pc:chgData name="Severson, Annette" userId="199f3c28-b733-4b36-8b0e-b7eb6984ff94" providerId="ADAL" clId="{430EE80E-7749-4937-8FC6-3B0AF914F31B}" dt="2023-12-06T21:38:51.457" v="128" actId="207"/>
        <pc:sldMkLst>
          <pc:docMk/>
          <pc:sldMk cId="3771905201" sldId="4955"/>
        </pc:sldMkLst>
        <pc:spChg chg="mod">
          <ac:chgData name="Severson, Annette" userId="199f3c28-b733-4b36-8b0e-b7eb6984ff94" providerId="ADAL" clId="{430EE80E-7749-4937-8FC6-3B0AF914F31B}" dt="2023-12-06T21:38:51.457" v="128" actId="20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Severson, Annette" userId="S::severson_a@cde.state.co.us::199f3c28-b733-4b36-8b0e-b7eb6984ff94" providerId="AD" clId="Web-{1E3AA71C-ADBA-431D-8920-6D9B9F3BA47C}"/>
    <pc:docChg chg="addSld delSld">
      <pc:chgData name="Severson, Annette" userId="S::severson_a@cde.state.co.us::199f3c28-b733-4b36-8b0e-b7eb6984ff94" providerId="AD" clId="Web-{1E3AA71C-ADBA-431D-8920-6D9B9F3BA47C}" dt="2024-01-04T14:47:23.157" v="9"/>
      <pc:docMkLst>
        <pc:docMk/>
      </pc:docMkLst>
      <pc:sldChg chg="del">
        <pc:chgData name="Severson, Annette" userId="S::severson_a@cde.state.co.us::199f3c28-b733-4b36-8b0e-b7eb6984ff94" providerId="AD" clId="Web-{1E3AA71C-ADBA-431D-8920-6D9B9F3BA47C}" dt="2024-01-04T14:47:23.157" v="9"/>
        <pc:sldMkLst>
          <pc:docMk/>
          <pc:sldMk cId="1546650072" sldId="4525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26" v="6"/>
        <pc:sldMkLst>
          <pc:docMk/>
          <pc:sldMk cId="1661588645" sldId="4949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11.938" v="5"/>
        <pc:sldMkLst>
          <pc:docMk/>
          <pc:sldMk cId="883951864" sldId="4953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42" v="7"/>
        <pc:sldMkLst>
          <pc:docMk/>
          <pc:sldMk cId="3771905201" sldId="4955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82" v="4"/>
        <pc:sldMkLst>
          <pc:docMk/>
          <pc:sldMk cId="1150576617" sldId="4956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50" v="3"/>
        <pc:sldMkLst>
          <pc:docMk/>
          <pc:sldMk cId="2876275194" sldId="4957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57" v="8"/>
        <pc:sldMkLst>
          <pc:docMk/>
          <pc:sldMk cId="1171814585" sldId="512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" v="0"/>
        <pc:sldMkLst>
          <pc:docMk/>
          <pc:sldMk cId="2515381481" sldId="521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141" v="1"/>
        <pc:sldMkLst>
          <pc:docMk/>
          <pc:sldMk cId="4185614099" sldId="5219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625" v="2"/>
        <pc:sldMkLst>
          <pc:docMk/>
          <pc:sldMk cId="2371645433" sldId="5220"/>
        </pc:sldMkLst>
      </pc:sldChg>
      <pc:sldMasterChg chg="addSldLayout">
        <pc:chgData name="Severson, Annette" userId="S::severson_a@cde.state.co.us::199f3c28-b733-4b36-8b0e-b7eb6984ff94" providerId="AD" clId="Web-{1E3AA71C-ADBA-431D-8920-6D9B9F3BA47C}" dt="2024-01-04T14:47:06" v="0"/>
        <pc:sldMasterMkLst>
          <pc:docMk/>
          <pc:sldMasterMk cId="2150711039" sldId="2147483676"/>
        </pc:sldMasterMkLst>
        <pc:sldLayoutChg chg="add">
          <pc:chgData name="Severson, Annette" userId="S::severson_a@cde.state.co.us::199f3c28-b733-4b36-8b0e-b7eb6984ff94" providerId="AD" clId="Web-{1E3AA71C-ADBA-431D-8920-6D9B9F3BA47C}" dt="2024-01-04T14:47:06" v="0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Tribbett, Jessica" userId="S::tribbett_jessica@cde.state.co.us::b8af59d7-a86d-4166-a022-d856dc24c475" providerId="AD" clId="Web-{E4E95BF2-AC57-2DB3-E6DF-A76FCE1C3103}"/>
    <pc:docChg chg="modSld">
      <pc:chgData name="Tribbett, Jessica" userId="S::tribbett_jessica@cde.state.co.us::b8af59d7-a86d-4166-a022-d856dc24c475" providerId="AD" clId="Web-{E4E95BF2-AC57-2DB3-E6DF-A76FCE1C3103}" dt="2023-11-30T13:35:06.059" v="77" actId="20577"/>
      <pc:docMkLst>
        <pc:docMk/>
      </pc:docMkLst>
      <pc:sldChg chg="addSp delSp modSp">
        <pc:chgData name="Tribbett, Jessica" userId="S::tribbett_jessica@cde.state.co.us::b8af59d7-a86d-4166-a022-d856dc24c475" providerId="AD" clId="Web-{E4E95BF2-AC57-2DB3-E6DF-A76FCE1C3103}" dt="2023-11-30T13:35:06.059" v="77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E4E95BF2-AC57-2DB3-E6DF-A76FCE1C3103}" dt="2023-11-30T13:33:38.400" v="19" actId="20577"/>
          <ac:spMkLst>
            <pc:docMk/>
            <pc:sldMk cId="1667568664" sldId="520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E4E95BF2-AC57-2DB3-E6DF-A76FCE1C3103}" dt="2023-11-30T13:32:23.711" v="9"/>
          <ac:spMkLst>
            <pc:docMk/>
            <pc:sldMk cId="1667568664" sldId="5201"/>
            <ac:spMk id="8" creationId="{6F92FA01-BF8B-3214-2845-A58119FB937E}"/>
          </ac:spMkLst>
        </pc:spChg>
        <pc:spChg chg="add del mod">
          <ac:chgData name="Tribbett, Jessica" userId="S::tribbett_jessica@cde.state.co.us::b8af59d7-a86d-4166-a022-d856dc24c475" providerId="AD" clId="Web-{E4E95BF2-AC57-2DB3-E6DF-A76FCE1C3103}" dt="2023-11-30T13:33:43.572" v="20"/>
          <ac:spMkLst>
            <pc:docMk/>
            <pc:sldMk cId="1667568664" sldId="5201"/>
            <ac:spMk id="9" creationId="{EEE6747F-E85A-F943-8881-7E627424D3DB}"/>
          </ac:spMkLst>
        </pc:spChg>
        <pc:spChg chg="add mod">
          <ac:chgData name="Tribbett, Jessica" userId="S::tribbett_jessica@cde.state.co.us::b8af59d7-a86d-4166-a022-d856dc24c475" providerId="AD" clId="Web-{E4E95BF2-AC57-2DB3-E6DF-A76FCE1C3103}" dt="2023-11-30T13:35:06.059" v="77" actId="20577"/>
          <ac:spMkLst>
            <pc:docMk/>
            <pc:sldMk cId="1667568664" sldId="5201"/>
            <ac:spMk id="10" creationId="{2F95A737-6829-D9EB-1980-4103B233FA83}"/>
          </ac:spMkLst>
        </pc:spChg>
        <pc:picChg chg="del">
          <ac:chgData name="Tribbett, Jessica" userId="S::tribbett_jessica@cde.state.co.us::b8af59d7-a86d-4166-a022-d856dc24c475" providerId="AD" clId="Web-{E4E95BF2-AC57-2DB3-E6DF-A76FCE1C3103}" dt="2023-11-30T13:32:05.820" v="0"/>
          <ac:picMkLst>
            <pc:docMk/>
            <pc:sldMk cId="1667568664" sldId="5201"/>
            <ac:picMk id="3" creationId="{EAF1BCF2-0C5F-9328-5AB9-965FBC10A107}"/>
          </ac:picMkLst>
        </pc:picChg>
        <pc:picChg chg="add mod">
          <ac:chgData name="Tribbett, Jessica" userId="S::tribbett_jessica@cde.state.co.us::b8af59d7-a86d-4166-a022-d856dc24c475" providerId="AD" clId="Web-{E4E95BF2-AC57-2DB3-E6DF-A76FCE1C3103}" dt="2023-11-30T13:33:49.776" v="21" actId="1076"/>
          <ac:picMkLst>
            <pc:docMk/>
            <pc:sldMk cId="1667568664" sldId="5201"/>
            <ac:picMk id="5" creationId="{9B6B56FD-CECD-F8B0-9A71-166BE348883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B481D-AA75-444B-852E-7C2CB934130E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8E0F01-1727-495C-8668-A04926CDD1B4}">
      <dgm:prSet phldrT="[Text]" phldr="0"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REGISTRATION</a:t>
          </a:r>
          <a:endParaRPr lang="en-US"/>
        </a:p>
      </dgm:t>
    </dgm:pt>
    <dgm:pt modelId="{52A31E6B-C089-4C4D-8F0C-71456C71E1CF}" type="parTrans" cxnId="{0FAE1FD4-A243-44FA-A9D6-F3494E027AC7}">
      <dgm:prSet/>
      <dgm:spPr/>
      <dgm:t>
        <a:bodyPr/>
        <a:lstStyle/>
        <a:p>
          <a:endParaRPr lang="en-US"/>
        </a:p>
      </dgm:t>
    </dgm:pt>
    <dgm:pt modelId="{BB370806-92C1-4A1B-B777-A50917611BE2}" type="sibTrans" cxnId="{0FAE1FD4-A243-44FA-A9D6-F3494E027AC7}">
      <dgm:prSet/>
      <dgm:spPr/>
      <dgm:t>
        <a:bodyPr/>
        <a:lstStyle/>
        <a:p>
          <a:endParaRPr lang="en-US"/>
        </a:p>
      </dgm:t>
    </dgm:pt>
    <dgm:pt modelId="{687CA240-DFAB-44A6-ADF2-B8EF2D665886}">
      <dgm:prSet phldrT="[Text]"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Update and verify contact information and list of schools</a:t>
          </a:r>
          <a:br>
            <a:rPr lang="en-US">
              <a:latin typeface="Calibri"/>
              <a:ea typeface="Calibri"/>
              <a:cs typeface="Calibri"/>
            </a:rPr>
          </a:br>
          <a:br>
            <a:rPr lang="en-US">
              <a:latin typeface="Calibri"/>
              <a:ea typeface="Calibri"/>
              <a:cs typeface="Calibri"/>
            </a:rPr>
          </a:br>
          <a:br>
            <a:rPr lang="en-US">
              <a:latin typeface="Calibri"/>
              <a:ea typeface="Calibri"/>
              <a:cs typeface="Calibri"/>
            </a:rPr>
          </a:br>
          <a:r>
            <a:rPr lang="en-US">
              <a:latin typeface="Calibri"/>
              <a:ea typeface="Calibri"/>
              <a:cs typeface="Calibri"/>
            </a:rPr>
            <a:t>Update and verify contact information and list of schools</a:t>
          </a:r>
        </a:p>
      </dgm:t>
    </dgm:pt>
    <dgm:pt modelId="{CEDEB5F0-2F12-441F-996B-4D9027E1C357}" type="parTrans" cxnId="{02D296EE-37E7-442C-97AE-D9FCB74A0392}">
      <dgm:prSet/>
      <dgm:spPr/>
      <dgm:t>
        <a:bodyPr/>
        <a:lstStyle/>
        <a:p>
          <a:endParaRPr lang="en-US"/>
        </a:p>
      </dgm:t>
    </dgm:pt>
    <dgm:pt modelId="{5775CB9D-1456-4D8E-900D-80E37A4F42FE}" type="sibTrans" cxnId="{02D296EE-37E7-442C-97AE-D9FCB74A0392}">
      <dgm:prSet/>
      <dgm:spPr/>
      <dgm:t>
        <a:bodyPr/>
        <a:lstStyle/>
        <a:p>
          <a:endParaRPr lang="en-US"/>
        </a:p>
      </dgm:t>
    </dgm:pt>
    <dgm:pt modelId="{869E10CF-8B58-4411-8EA5-8DBC37B37C6B}">
      <dgm:prSet phldrT="[Text]"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Use tools to review list of data elements and to prepare for the collection</a:t>
          </a:r>
          <a:br>
            <a:rPr lang="en-US">
              <a:latin typeface="Calibri"/>
              <a:ea typeface="Calibri"/>
              <a:cs typeface="Calibri"/>
            </a:rPr>
          </a:br>
          <a:br>
            <a:rPr lang="en-US">
              <a:latin typeface="Calibri"/>
              <a:ea typeface="Calibri"/>
              <a:cs typeface="Calibri"/>
            </a:rPr>
          </a:br>
          <a:r>
            <a:rPr lang="en-US">
              <a:latin typeface="Calibri"/>
              <a:ea typeface="Calibri"/>
              <a:cs typeface="Calibri"/>
            </a:rPr>
            <a:t>School/LEA forms </a:t>
          </a:r>
          <a:br>
            <a:rPr lang="en-US">
              <a:latin typeface="Calibri"/>
              <a:ea typeface="Calibri"/>
              <a:cs typeface="Calibri"/>
            </a:rPr>
          </a:br>
          <a:r>
            <a:rPr lang="en-US">
              <a:latin typeface="Calibri"/>
              <a:ea typeface="Calibri"/>
              <a:cs typeface="Calibri"/>
            </a:rPr>
            <a:t>Flat file submission</a:t>
          </a:r>
          <a:br>
            <a:rPr lang="en-US">
              <a:latin typeface="Calibri"/>
              <a:ea typeface="Calibri"/>
              <a:cs typeface="Calibri"/>
            </a:rPr>
          </a:br>
          <a:r>
            <a:rPr lang="en-US">
              <a:latin typeface="Calibri"/>
              <a:ea typeface="Calibri"/>
              <a:cs typeface="Calibri"/>
            </a:rPr>
            <a:t>Survey tool guides Excel templates</a:t>
          </a:r>
          <a:br>
            <a:rPr lang="en-US">
              <a:latin typeface="Calibri"/>
              <a:ea typeface="Calibri"/>
              <a:cs typeface="Calibri"/>
            </a:rPr>
          </a:br>
          <a:r>
            <a:rPr lang="en-US">
              <a:latin typeface="Calibri"/>
              <a:ea typeface="Calibri"/>
              <a:cs typeface="Calibri"/>
            </a:rPr>
            <a:t>Data elements</a:t>
          </a:r>
        </a:p>
      </dgm:t>
    </dgm:pt>
    <dgm:pt modelId="{CCEB7304-3388-4450-AC3F-76761627ECE3}" type="parTrans" cxnId="{13363773-273A-4679-BB44-E24E8966BD36}">
      <dgm:prSet/>
      <dgm:spPr/>
      <dgm:t>
        <a:bodyPr/>
        <a:lstStyle/>
        <a:p>
          <a:endParaRPr lang="en-US"/>
        </a:p>
      </dgm:t>
    </dgm:pt>
    <dgm:pt modelId="{7CDC9E74-00CF-472A-A0EF-252A2FFF5337}" type="sibTrans" cxnId="{13363773-273A-4679-BB44-E24E8966BD36}">
      <dgm:prSet/>
      <dgm:spPr/>
      <dgm:t>
        <a:bodyPr/>
        <a:lstStyle/>
        <a:p>
          <a:endParaRPr lang="en-US"/>
        </a:p>
      </dgm:t>
    </dgm:pt>
    <dgm:pt modelId="{E0626AF6-0056-4D05-8B5C-2879E135B013}">
      <dgm:prSet phldrT="[Text]"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REVIEW &amp; SUBMIT DATA</a:t>
          </a:r>
          <a:endParaRPr lang="en-US"/>
        </a:p>
      </dgm:t>
    </dgm:pt>
    <dgm:pt modelId="{F798EA88-F60C-46A3-BD67-F1C47476066E}" type="parTrans" cxnId="{A7C25F98-0067-4C99-8AF3-DC1A9D84B95A}">
      <dgm:prSet/>
      <dgm:spPr/>
      <dgm:t>
        <a:bodyPr/>
        <a:lstStyle/>
        <a:p>
          <a:endParaRPr lang="en-US"/>
        </a:p>
      </dgm:t>
    </dgm:pt>
    <dgm:pt modelId="{B7668CCF-7E25-47CC-AB00-700E1CA2A38C}" type="sibTrans" cxnId="{A7C25F98-0067-4C99-8AF3-DC1A9D84B95A}">
      <dgm:prSet/>
      <dgm:spPr/>
      <dgm:t>
        <a:bodyPr/>
        <a:lstStyle/>
        <a:p>
          <a:endParaRPr lang="en-US"/>
        </a:p>
      </dgm:t>
    </dgm:pt>
    <dgm:pt modelId="{73678F74-51D8-49E8-94DE-582C6C6F01D3}">
      <dgm:prSet phldrT="[Text]"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Review and submit data via file upload or manual entry</a:t>
          </a:r>
          <a:endParaRPr lang="en-US"/>
        </a:p>
      </dgm:t>
    </dgm:pt>
    <dgm:pt modelId="{FC8C9A8F-B9E4-4C07-BFEB-E75CD90F55E5}" type="parTrans" cxnId="{A19FF524-B6BC-4CA2-87A6-9D079821F641}">
      <dgm:prSet/>
      <dgm:spPr/>
      <dgm:t>
        <a:bodyPr/>
        <a:lstStyle/>
        <a:p>
          <a:endParaRPr lang="en-US"/>
        </a:p>
      </dgm:t>
    </dgm:pt>
    <dgm:pt modelId="{C29F8FB3-C977-4E30-B6E9-A284DE663823}" type="sibTrans" cxnId="{A19FF524-B6BC-4CA2-87A6-9D079821F641}">
      <dgm:prSet/>
      <dgm:spPr/>
      <dgm:t>
        <a:bodyPr/>
        <a:lstStyle/>
        <a:p>
          <a:endParaRPr lang="en-US"/>
        </a:p>
      </dgm:t>
    </dgm:pt>
    <dgm:pt modelId="{31CADEB7-208D-452C-8CFA-9F9DD72842E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CERTIFY DATA</a:t>
          </a:r>
          <a:endParaRPr lang="en-US"/>
        </a:p>
      </dgm:t>
    </dgm:pt>
    <dgm:pt modelId="{D71DEEBB-A919-47A0-8252-F2EAAC56B956}" type="parTrans" cxnId="{D0E48CD8-00DD-46D8-8A97-8038A72F5834}">
      <dgm:prSet/>
      <dgm:spPr/>
      <dgm:t>
        <a:bodyPr/>
        <a:lstStyle/>
        <a:p>
          <a:endParaRPr lang="en-US"/>
        </a:p>
      </dgm:t>
    </dgm:pt>
    <dgm:pt modelId="{8D92CCF9-9888-49CD-BEE1-7FBD30FF7D59}" type="sibTrans" cxnId="{D0E48CD8-00DD-46D8-8A97-8038A72F5834}">
      <dgm:prSet/>
      <dgm:spPr/>
      <dgm:t>
        <a:bodyPr/>
        <a:lstStyle/>
        <a:p>
          <a:endParaRPr lang="en-US"/>
        </a:p>
      </dgm:t>
    </dgm:pt>
    <dgm:pt modelId="{1FEA8A45-CE45-4882-96FB-DD06C407F41F}">
      <dgm:prSet phldr="0"/>
      <dgm:spPr/>
      <dgm:t>
        <a:bodyPr/>
        <a:lstStyle/>
        <a:p>
          <a:pPr rtl="0"/>
          <a:r>
            <a:rPr lang="en-US"/>
            <a:t>COLLECTION TOOLS</a:t>
          </a:r>
        </a:p>
      </dgm:t>
    </dgm:pt>
    <dgm:pt modelId="{D16E0367-89C9-4511-9424-2EF0E6871146}" type="parTrans" cxnId="{A00CA6F7-E47A-4CA5-B3D8-3EF3C4E4BC33}">
      <dgm:prSet/>
      <dgm:spPr/>
      <dgm:t>
        <a:bodyPr/>
        <a:lstStyle/>
        <a:p>
          <a:endParaRPr lang="en-US"/>
        </a:p>
      </dgm:t>
    </dgm:pt>
    <dgm:pt modelId="{18007188-3161-4202-93F0-2C65686CF3B8}" type="sibTrans" cxnId="{A00CA6F7-E47A-4CA5-B3D8-3EF3C4E4BC33}">
      <dgm:prSet/>
      <dgm:spPr/>
      <dgm:t>
        <a:bodyPr/>
        <a:lstStyle/>
        <a:p>
          <a:endParaRPr lang="en-US"/>
        </a:p>
      </dgm:t>
    </dgm:pt>
    <dgm:pt modelId="{09B2FEC3-878C-49AD-A474-356679E8079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Review submitted data and resolve errors and warnings</a:t>
          </a: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r>
            <a:rPr lang="en-US">
              <a:latin typeface="Calibri Light" panose="020F0302020204030204"/>
            </a:rPr>
            <a:t>Action plans</a:t>
          </a:r>
          <a:br>
            <a:rPr lang="en-US">
              <a:latin typeface="Calibri Light" panose="020F0302020204030204"/>
            </a:rPr>
          </a:br>
          <a:r>
            <a:rPr lang="en-US">
              <a:latin typeface="Calibri Light" panose="020F0302020204030204"/>
            </a:rPr>
            <a:t>Reviewing data</a:t>
          </a:r>
        </a:p>
      </dgm:t>
    </dgm:pt>
    <dgm:pt modelId="{B942F0DD-0B55-4DCE-B10B-8F5515C6B97D}" type="parTrans" cxnId="{89FD4715-5EC5-44AF-AA3E-E99613EB78D2}">
      <dgm:prSet/>
      <dgm:spPr/>
      <dgm:t>
        <a:bodyPr/>
        <a:lstStyle/>
        <a:p>
          <a:endParaRPr lang="en-US"/>
        </a:p>
      </dgm:t>
    </dgm:pt>
    <dgm:pt modelId="{0DB9DEA5-4F07-4A3E-A881-8D11ED5AAB8F}" type="sibTrans" cxnId="{89FD4715-5EC5-44AF-AA3E-E99613EB78D2}">
      <dgm:prSet/>
      <dgm:spPr/>
      <dgm:t>
        <a:bodyPr/>
        <a:lstStyle/>
        <a:p>
          <a:endParaRPr lang="en-US"/>
        </a:p>
      </dgm:t>
    </dgm:pt>
    <dgm:pt modelId="{93AC8CF9-7D6C-4D60-9CD2-D4EC9791293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DATA QUALITY</a:t>
          </a:r>
        </a:p>
      </dgm:t>
    </dgm:pt>
    <dgm:pt modelId="{21049927-0602-4A5D-B2FA-8FBEC0CEC5D1}" type="parTrans" cxnId="{2712CFC1-0AFE-436B-BC30-375A6A499019}">
      <dgm:prSet/>
      <dgm:spPr/>
      <dgm:t>
        <a:bodyPr/>
        <a:lstStyle/>
        <a:p>
          <a:endParaRPr lang="en-US"/>
        </a:p>
      </dgm:t>
    </dgm:pt>
    <dgm:pt modelId="{88F129E1-F490-4608-B996-DF2AC747D0C8}" type="sibTrans" cxnId="{2712CFC1-0AFE-436B-BC30-375A6A499019}">
      <dgm:prSet/>
      <dgm:spPr/>
      <dgm:t>
        <a:bodyPr/>
        <a:lstStyle/>
        <a:p>
          <a:endParaRPr lang="en-US"/>
        </a:p>
      </dgm:t>
    </dgm:pt>
    <dgm:pt modelId="{41FED596-1473-469F-A77A-502E667DA79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Review the data for quality</a:t>
          </a: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br>
            <a:rPr lang="en-US">
              <a:latin typeface="Calibri Light" panose="020F0302020204030204"/>
            </a:rPr>
          </a:br>
          <a:r>
            <a:rPr lang="en-US">
              <a:latin typeface="Calibri Light" panose="020F0302020204030204"/>
            </a:rPr>
            <a:t>Data quality manuals</a:t>
          </a:r>
        </a:p>
      </dgm:t>
    </dgm:pt>
    <dgm:pt modelId="{E457ADF3-18FB-4C25-9A34-838E3FE7367A}" type="parTrans" cxnId="{A35ED78C-ADA6-49AE-B933-4D2AFE9786CD}">
      <dgm:prSet/>
      <dgm:spPr/>
      <dgm:t>
        <a:bodyPr/>
        <a:lstStyle/>
        <a:p>
          <a:endParaRPr lang="en-US"/>
        </a:p>
      </dgm:t>
    </dgm:pt>
    <dgm:pt modelId="{C2C2940B-A5E8-4448-A60E-D47456392968}" type="sibTrans" cxnId="{A35ED78C-ADA6-49AE-B933-4D2AFE9786CD}">
      <dgm:prSet/>
      <dgm:spPr/>
      <dgm:t>
        <a:bodyPr/>
        <a:lstStyle/>
        <a:p>
          <a:endParaRPr lang="en-US"/>
        </a:p>
      </dgm:t>
    </dgm:pt>
    <dgm:pt modelId="{A58E3672-481A-453A-96D4-96882525BD1A}" type="pres">
      <dgm:prSet presAssocID="{133B481D-AA75-444B-852E-7C2CB934130E}" presName="linearFlow" presStyleCnt="0">
        <dgm:presLayoutVars>
          <dgm:dir/>
          <dgm:animLvl val="lvl"/>
          <dgm:resizeHandles val="exact"/>
        </dgm:presLayoutVars>
      </dgm:prSet>
      <dgm:spPr/>
    </dgm:pt>
    <dgm:pt modelId="{C5001C31-9583-427F-9B36-0A0D1F9622EF}" type="pres">
      <dgm:prSet presAssocID="{148E0F01-1727-495C-8668-A04926CDD1B4}" presName="composite" presStyleCnt="0"/>
      <dgm:spPr/>
    </dgm:pt>
    <dgm:pt modelId="{0AFEF2A6-9AD0-46CB-B57F-3E5D5E6466F5}" type="pres">
      <dgm:prSet presAssocID="{148E0F01-1727-495C-8668-A04926CDD1B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5381FF-3C32-43D9-99A4-B35605366E8E}" type="pres">
      <dgm:prSet presAssocID="{148E0F01-1727-495C-8668-A04926CDD1B4}" presName="parSh" presStyleLbl="node1" presStyleIdx="0" presStyleCnt="5"/>
      <dgm:spPr/>
    </dgm:pt>
    <dgm:pt modelId="{B837E15D-8E7E-4DFF-9BE5-D357E188F49C}" type="pres">
      <dgm:prSet presAssocID="{148E0F01-1727-495C-8668-A04926CDD1B4}" presName="desTx" presStyleLbl="fgAcc1" presStyleIdx="0" presStyleCnt="5">
        <dgm:presLayoutVars>
          <dgm:bulletEnabled val="1"/>
        </dgm:presLayoutVars>
      </dgm:prSet>
      <dgm:spPr/>
    </dgm:pt>
    <dgm:pt modelId="{737CA2CD-5C91-46AA-9AE5-4F2ECFD1E07E}" type="pres">
      <dgm:prSet presAssocID="{BB370806-92C1-4A1B-B777-A50917611BE2}" presName="sibTrans" presStyleLbl="sibTrans2D1" presStyleIdx="0" presStyleCnt="4"/>
      <dgm:spPr/>
    </dgm:pt>
    <dgm:pt modelId="{31DEF60C-DE0D-4180-8FF0-BDD1BCEF1D1C}" type="pres">
      <dgm:prSet presAssocID="{BB370806-92C1-4A1B-B777-A50917611BE2}" presName="connTx" presStyleLbl="sibTrans2D1" presStyleIdx="0" presStyleCnt="4"/>
      <dgm:spPr/>
    </dgm:pt>
    <dgm:pt modelId="{4F516DFE-A9FF-46AF-8928-823B5A13E0AD}" type="pres">
      <dgm:prSet presAssocID="{1FEA8A45-CE45-4882-96FB-DD06C407F41F}" presName="composite" presStyleCnt="0"/>
      <dgm:spPr/>
    </dgm:pt>
    <dgm:pt modelId="{0168F013-FE22-499A-952F-6DB1D0D6AF46}" type="pres">
      <dgm:prSet presAssocID="{1FEA8A45-CE45-4882-96FB-DD06C407F41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1B8C577-36E7-43E3-B603-53F49DA5F2F6}" type="pres">
      <dgm:prSet presAssocID="{1FEA8A45-CE45-4882-96FB-DD06C407F41F}" presName="parSh" presStyleLbl="node1" presStyleIdx="1" presStyleCnt="5"/>
      <dgm:spPr/>
    </dgm:pt>
    <dgm:pt modelId="{281674F5-9FC8-4034-B682-DE30EDD1EA6F}" type="pres">
      <dgm:prSet presAssocID="{1FEA8A45-CE45-4882-96FB-DD06C407F41F}" presName="desTx" presStyleLbl="fgAcc1" presStyleIdx="1" presStyleCnt="5">
        <dgm:presLayoutVars>
          <dgm:bulletEnabled val="1"/>
        </dgm:presLayoutVars>
      </dgm:prSet>
      <dgm:spPr/>
    </dgm:pt>
    <dgm:pt modelId="{B3A00B3A-2BF7-4337-A5AB-B814177918A6}" type="pres">
      <dgm:prSet presAssocID="{18007188-3161-4202-93F0-2C65686CF3B8}" presName="sibTrans" presStyleLbl="sibTrans2D1" presStyleIdx="1" presStyleCnt="4"/>
      <dgm:spPr/>
    </dgm:pt>
    <dgm:pt modelId="{2951D152-5CE2-4FD9-A0C1-A0BC0A0E2961}" type="pres">
      <dgm:prSet presAssocID="{18007188-3161-4202-93F0-2C65686CF3B8}" presName="connTx" presStyleLbl="sibTrans2D1" presStyleIdx="1" presStyleCnt="4"/>
      <dgm:spPr/>
    </dgm:pt>
    <dgm:pt modelId="{C0F9D756-5805-4FE1-97D8-BD34A5CBD578}" type="pres">
      <dgm:prSet presAssocID="{E0626AF6-0056-4D05-8B5C-2879E135B013}" presName="composite" presStyleCnt="0"/>
      <dgm:spPr/>
    </dgm:pt>
    <dgm:pt modelId="{6D082AB8-9047-40F1-B43C-4B033278EFE4}" type="pres">
      <dgm:prSet presAssocID="{E0626AF6-0056-4D05-8B5C-2879E135B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B4A5236-D630-49E1-A979-447C3361DFCC}" type="pres">
      <dgm:prSet presAssocID="{E0626AF6-0056-4D05-8B5C-2879E135B013}" presName="parSh" presStyleLbl="node1" presStyleIdx="2" presStyleCnt="5"/>
      <dgm:spPr/>
    </dgm:pt>
    <dgm:pt modelId="{5E8AE737-4F8C-4CED-AC29-AA1230A37957}" type="pres">
      <dgm:prSet presAssocID="{E0626AF6-0056-4D05-8B5C-2879E135B013}" presName="desTx" presStyleLbl="fgAcc1" presStyleIdx="2" presStyleCnt="5">
        <dgm:presLayoutVars>
          <dgm:bulletEnabled val="1"/>
        </dgm:presLayoutVars>
      </dgm:prSet>
      <dgm:spPr/>
    </dgm:pt>
    <dgm:pt modelId="{9DDC813E-3FD2-4689-8DAD-31F900CEBE0C}" type="pres">
      <dgm:prSet presAssocID="{B7668CCF-7E25-47CC-AB00-700E1CA2A38C}" presName="sibTrans" presStyleLbl="sibTrans2D1" presStyleIdx="2" presStyleCnt="4"/>
      <dgm:spPr/>
    </dgm:pt>
    <dgm:pt modelId="{730A805A-5C89-4682-94EB-E7583499CE41}" type="pres">
      <dgm:prSet presAssocID="{B7668CCF-7E25-47CC-AB00-700E1CA2A38C}" presName="connTx" presStyleLbl="sibTrans2D1" presStyleIdx="2" presStyleCnt="4"/>
      <dgm:spPr/>
    </dgm:pt>
    <dgm:pt modelId="{CCDEC885-A24F-4807-80CD-9D8044797424}" type="pres">
      <dgm:prSet presAssocID="{31CADEB7-208D-452C-8CFA-9F9DD72842E9}" presName="composite" presStyleCnt="0"/>
      <dgm:spPr/>
    </dgm:pt>
    <dgm:pt modelId="{491A8D5A-5107-49E8-9CD1-9FDA5BB2D782}" type="pres">
      <dgm:prSet presAssocID="{31CADEB7-208D-452C-8CFA-9F9DD72842E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6805B16-5F04-4784-924E-2B31A6BCBE50}" type="pres">
      <dgm:prSet presAssocID="{31CADEB7-208D-452C-8CFA-9F9DD72842E9}" presName="parSh" presStyleLbl="node1" presStyleIdx="3" presStyleCnt="5"/>
      <dgm:spPr/>
    </dgm:pt>
    <dgm:pt modelId="{67DDCD4D-CA28-4CD2-9BEF-97918D011DFE}" type="pres">
      <dgm:prSet presAssocID="{31CADEB7-208D-452C-8CFA-9F9DD72842E9}" presName="desTx" presStyleLbl="fgAcc1" presStyleIdx="3" presStyleCnt="5">
        <dgm:presLayoutVars>
          <dgm:bulletEnabled val="1"/>
        </dgm:presLayoutVars>
      </dgm:prSet>
      <dgm:spPr/>
    </dgm:pt>
    <dgm:pt modelId="{6E55922C-7B6E-4DB6-8DE2-9F8ECD6556AF}" type="pres">
      <dgm:prSet presAssocID="{8D92CCF9-9888-49CD-BEE1-7FBD30FF7D59}" presName="sibTrans" presStyleLbl="sibTrans2D1" presStyleIdx="3" presStyleCnt="4"/>
      <dgm:spPr/>
    </dgm:pt>
    <dgm:pt modelId="{61E12166-1FAE-4129-B4F8-CB7BCC12A32D}" type="pres">
      <dgm:prSet presAssocID="{8D92CCF9-9888-49CD-BEE1-7FBD30FF7D59}" presName="connTx" presStyleLbl="sibTrans2D1" presStyleIdx="3" presStyleCnt="4"/>
      <dgm:spPr/>
    </dgm:pt>
    <dgm:pt modelId="{EB84CF32-C2F8-436E-A95E-E4DB4FB48A08}" type="pres">
      <dgm:prSet presAssocID="{93AC8CF9-7D6C-4D60-9CD2-D4EC97912938}" presName="composite" presStyleCnt="0"/>
      <dgm:spPr/>
    </dgm:pt>
    <dgm:pt modelId="{A6AC5846-9318-40A5-A199-11FD6BF0CADB}" type="pres">
      <dgm:prSet presAssocID="{93AC8CF9-7D6C-4D60-9CD2-D4EC97912938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8D7F17E-DCB1-4D62-9594-A7A629B6917B}" type="pres">
      <dgm:prSet presAssocID="{93AC8CF9-7D6C-4D60-9CD2-D4EC97912938}" presName="parSh" presStyleLbl="node1" presStyleIdx="4" presStyleCnt="5"/>
      <dgm:spPr/>
    </dgm:pt>
    <dgm:pt modelId="{E06FAFAE-D5CC-4C47-B564-B13C6538FD0B}" type="pres">
      <dgm:prSet presAssocID="{93AC8CF9-7D6C-4D60-9CD2-D4EC97912938}" presName="desTx" presStyleLbl="fgAcc1" presStyleIdx="4" presStyleCnt="5">
        <dgm:presLayoutVars>
          <dgm:bulletEnabled val="1"/>
        </dgm:presLayoutVars>
      </dgm:prSet>
      <dgm:spPr/>
    </dgm:pt>
  </dgm:ptLst>
  <dgm:cxnLst>
    <dgm:cxn modelId="{EFF16B13-EC92-4971-B44C-6C059DCBF85B}" type="presOf" srcId="{8D92CCF9-9888-49CD-BEE1-7FBD30FF7D59}" destId="{6E55922C-7B6E-4DB6-8DE2-9F8ECD6556AF}" srcOrd="0" destOrd="0" presId="urn:microsoft.com/office/officeart/2005/8/layout/process3"/>
    <dgm:cxn modelId="{89FD4715-5EC5-44AF-AA3E-E99613EB78D2}" srcId="{31CADEB7-208D-452C-8CFA-9F9DD72842E9}" destId="{09B2FEC3-878C-49AD-A474-356679E80795}" srcOrd="0" destOrd="0" parTransId="{B942F0DD-0B55-4DCE-B10B-8F5515C6B97D}" sibTransId="{0DB9DEA5-4F07-4A3E-A881-8D11ED5AAB8F}"/>
    <dgm:cxn modelId="{84F36317-3C65-47FC-98DD-33DDF5EB41CB}" type="presOf" srcId="{1FEA8A45-CE45-4882-96FB-DD06C407F41F}" destId="{C1B8C577-36E7-43E3-B603-53F49DA5F2F6}" srcOrd="1" destOrd="0" presId="urn:microsoft.com/office/officeart/2005/8/layout/process3"/>
    <dgm:cxn modelId="{D093311B-2C68-40B0-843C-77C1D49C8A3B}" type="presOf" srcId="{73678F74-51D8-49E8-94DE-582C6C6F01D3}" destId="{5E8AE737-4F8C-4CED-AC29-AA1230A37957}" srcOrd="0" destOrd="0" presId="urn:microsoft.com/office/officeart/2005/8/layout/process3"/>
    <dgm:cxn modelId="{A19FF524-B6BC-4CA2-87A6-9D079821F641}" srcId="{E0626AF6-0056-4D05-8B5C-2879E135B013}" destId="{73678F74-51D8-49E8-94DE-582C6C6F01D3}" srcOrd="0" destOrd="0" parTransId="{FC8C9A8F-B9E4-4C07-BFEB-E75CD90F55E5}" sibTransId="{C29F8FB3-C977-4E30-B6E9-A284DE663823}"/>
    <dgm:cxn modelId="{F5E7C837-6150-48F4-8DA9-486137625629}" type="presOf" srcId="{BB370806-92C1-4A1B-B777-A50917611BE2}" destId="{31DEF60C-DE0D-4180-8FF0-BDD1BCEF1D1C}" srcOrd="1" destOrd="0" presId="urn:microsoft.com/office/officeart/2005/8/layout/process3"/>
    <dgm:cxn modelId="{DFEEDF41-9BA4-47E7-935B-0BBD6A7776D9}" type="presOf" srcId="{41FED596-1473-469F-A77A-502E667DA79E}" destId="{E06FAFAE-D5CC-4C47-B564-B13C6538FD0B}" srcOrd="0" destOrd="0" presId="urn:microsoft.com/office/officeart/2005/8/layout/process3"/>
    <dgm:cxn modelId="{1731F641-DB85-4BB4-8D74-2FE44B01CAA3}" type="presOf" srcId="{687CA240-DFAB-44A6-ADF2-B8EF2D665886}" destId="{B837E15D-8E7E-4DFF-9BE5-D357E188F49C}" srcOrd="0" destOrd="0" presId="urn:microsoft.com/office/officeart/2005/8/layout/process3"/>
    <dgm:cxn modelId="{A636B463-BD31-442F-AC72-C2FE48129894}" type="presOf" srcId="{8D92CCF9-9888-49CD-BEE1-7FBD30FF7D59}" destId="{61E12166-1FAE-4129-B4F8-CB7BCC12A32D}" srcOrd="1" destOrd="0" presId="urn:microsoft.com/office/officeart/2005/8/layout/process3"/>
    <dgm:cxn modelId="{21A5A167-B64E-49E3-913C-2496F184F96C}" type="presOf" srcId="{133B481D-AA75-444B-852E-7C2CB934130E}" destId="{A58E3672-481A-453A-96D4-96882525BD1A}" srcOrd="0" destOrd="0" presId="urn:microsoft.com/office/officeart/2005/8/layout/process3"/>
    <dgm:cxn modelId="{7CA73B6F-3084-413F-BD2C-DA10A4418CB1}" type="presOf" srcId="{B7668CCF-7E25-47CC-AB00-700E1CA2A38C}" destId="{9DDC813E-3FD2-4689-8DAD-31F900CEBE0C}" srcOrd="0" destOrd="0" presId="urn:microsoft.com/office/officeart/2005/8/layout/process3"/>
    <dgm:cxn modelId="{7EDF9172-0B31-4DB8-8CEA-B27721079F5B}" type="presOf" srcId="{148E0F01-1727-495C-8668-A04926CDD1B4}" destId="{D55381FF-3C32-43D9-99A4-B35605366E8E}" srcOrd="1" destOrd="0" presId="urn:microsoft.com/office/officeart/2005/8/layout/process3"/>
    <dgm:cxn modelId="{13363773-273A-4679-BB44-E24E8966BD36}" srcId="{1FEA8A45-CE45-4882-96FB-DD06C407F41F}" destId="{869E10CF-8B58-4411-8EA5-8DBC37B37C6B}" srcOrd="0" destOrd="0" parTransId="{CCEB7304-3388-4450-AC3F-76761627ECE3}" sibTransId="{7CDC9E74-00CF-472A-A0EF-252A2FFF5337}"/>
    <dgm:cxn modelId="{80991584-BB87-4212-A6D2-9441EE695813}" type="presOf" srcId="{B7668CCF-7E25-47CC-AB00-700E1CA2A38C}" destId="{730A805A-5C89-4682-94EB-E7583499CE41}" srcOrd="1" destOrd="0" presId="urn:microsoft.com/office/officeart/2005/8/layout/process3"/>
    <dgm:cxn modelId="{9163DD87-C439-4A59-A83E-621E280A2BE0}" type="presOf" srcId="{93AC8CF9-7D6C-4D60-9CD2-D4EC97912938}" destId="{C8D7F17E-DCB1-4D62-9594-A7A629B6917B}" srcOrd="1" destOrd="0" presId="urn:microsoft.com/office/officeart/2005/8/layout/process3"/>
    <dgm:cxn modelId="{A35ED78C-ADA6-49AE-B933-4D2AFE9786CD}" srcId="{93AC8CF9-7D6C-4D60-9CD2-D4EC97912938}" destId="{41FED596-1473-469F-A77A-502E667DA79E}" srcOrd="0" destOrd="0" parTransId="{E457ADF3-18FB-4C25-9A34-838E3FE7367A}" sibTransId="{C2C2940B-A5E8-4448-A60E-D47456392968}"/>
    <dgm:cxn modelId="{A7C25F98-0067-4C99-8AF3-DC1A9D84B95A}" srcId="{133B481D-AA75-444B-852E-7C2CB934130E}" destId="{E0626AF6-0056-4D05-8B5C-2879E135B013}" srcOrd="2" destOrd="0" parTransId="{F798EA88-F60C-46A3-BD67-F1C47476066E}" sibTransId="{B7668CCF-7E25-47CC-AB00-700E1CA2A38C}"/>
    <dgm:cxn modelId="{2DDFCD9E-3D04-442B-B8C5-130EBBD02757}" type="presOf" srcId="{18007188-3161-4202-93F0-2C65686CF3B8}" destId="{B3A00B3A-2BF7-4337-A5AB-B814177918A6}" srcOrd="0" destOrd="0" presId="urn:microsoft.com/office/officeart/2005/8/layout/process3"/>
    <dgm:cxn modelId="{C6FECAA7-616F-46C1-B927-F80E328418C6}" type="presOf" srcId="{18007188-3161-4202-93F0-2C65686CF3B8}" destId="{2951D152-5CE2-4FD9-A0C1-A0BC0A0E2961}" srcOrd="1" destOrd="0" presId="urn:microsoft.com/office/officeart/2005/8/layout/process3"/>
    <dgm:cxn modelId="{B1B1DFBB-3397-45AF-A13B-129DAC364F8B}" type="presOf" srcId="{E0626AF6-0056-4D05-8B5C-2879E135B013}" destId="{6D082AB8-9047-40F1-B43C-4B033278EFE4}" srcOrd="0" destOrd="0" presId="urn:microsoft.com/office/officeart/2005/8/layout/process3"/>
    <dgm:cxn modelId="{2712CFC1-0AFE-436B-BC30-375A6A499019}" srcId="{133B481D-AA75-444B-852E-7C2CB934130E}" destId="{93AC8CF9-7D6C-4D60-9CD2-D4EC97912938}" srcOrd="4" destOrd="0" parTransId="{21049927-0602-4A5D-B2FA-8FBEC0CEC5D1}" sibTransId="{88F129E1-F490-4608-B996-DF2AC747D0C8}"/>
    <dgm:cxn modelId="{C93A93C5-F1FD-45FC-84A7-EB0824771D04}" type="presOf" srcId="{BB370806-92C1-4A1B-B777-A50917611BE2}" destId="{737CA2CD-5C91-46AA-9AE5-4F2ECFD1E07E}" srcOrd="0" destOrd="0" presId="urn:microsoft.com/office/officeart/2005/8/layout/process3"/>
    <dgm:cxn modelId="{E82053C7-754C-465E-A9AF-4A927C03A3E2}" type="presOf" srcId="{1FEA8A45-CE45-4882-96FB-DD06C407F41F}" destId="{0168F013-FE22-499A-952F-6DB1D0D6AF46}" srcOrd="0" destOrd="0" presId="urn:microsoft.com/office/officeart/2005/8/layout/process3"/>
    <dgm:cxn modelId="{5EA1A5D3-9504-4131-B70A-3D8672B29C44}" type="presOf" srcId="{93AC8CF9-7D6C-4D60-9CD2-D4EC97912938}" destId="{A6AC5846-9318-40A5-A199-11FD6BF0CADB}" srcOrd="0" destOrd="0" presId="urn:microsoft.com/office/officeart/2005/8/layout/process3"/>
    <dgm:cxn modelId="{0FAE1FD4-A243-44FA-A9D6-F3494E027AC7}" srcId="{133B481D-AA75-444B-852E-7C2CB934130E}" destId="{148E0F01-1727-495C-8668-A04926CDD1B4}" srcOrd="0" destOrd="0" parTransId="{52A31E6B-C089-4C4D-8F0C-71456C71E1CF}" sibTransId="{BB370806-92C1-4A1B-B777-A50917611BE2}"/>
    <dgm:cxn modelId="{D0E48CD8-00DD-46D8-8A97-8038A72F5834}" srcId="{133B481D-AA75-444B-852E-7C2CB934130E}" destId="{31CADEB7-208D-452C-8CFA-9F9DD72842E9}" srcOrd="3" destOrd="0" parTransId="{D71DEEBB-A919-47A0-8252-F2EAAC56B956}" sibTransId="{8D92CCF9-9888-49CD-BEE1-7FBD30FF7D59}"/>
    <dgm:cxn modelId="{02998CD9-877A-4621-8B67-37BB063CF409}" type="presOf" srcId="{09B2FEC3-878C-49AD-A474-356679E80795}" destId="{67DDCD4D-CA28-4CD2-9BEF-97918D011DFE}" srcOrd="0" destOrd="0" presId="urn:microsoft.com/office/officeart/2005/8/layout/process3"/>
    <dgm:cxn modelId="{535DFBDA-A844-4266-9F0B-CEAD0A1F6ECF}" type="presOf" srcId="{148E0F01-1727-495C-8668-A04926CDD1B4}" destId="{0AFEF2A6-9AD0-46CB-B57F-3E5D5E6466F5}" srcOrd="0" destOrd="0" presId="urn:microsoft.com/office/officeart/2005/8/layout/process3"/>
    <dgm:cxn modelId="{E595A5DB-05E7-48D9-860F-AA5661E4822F}" type="presOf" srcId="{31CADEB7-208D-452C-8CFA-9F9DD72842E9}" destId="{491A8D5A-5107-49E8-9CD1-9FDA5BB2D782}" srcOrd="0" destOrd="0" presId="urn:microsoft.com/office/officeart/2005/8/layout/process3"/>
    <dgm:cxn modelId="{37D375E1-F46C-4555-81BC-A7FD37A132D9}" type="presOf" srcId="{31CADEB7-208D-452C-8CFA-9F9DD72842E9}" destId="{96805B16-5F04-4784-924E-2B31A6BCBE50}" srcOrd="1" destOrd="0" presId="urn:microsoft.com/office/officeart/2005/8/layout/process3"/>
    <dgm:cxn modelId="{6B28E4E5-CA27-4279-9258-F4B6D4C65FB4}" type="presOf" srcId="{E0626AF6-0056-4D05-8B5C-2879E135B013}" destId="{3B4A5236-D630-49E1-A979-447C3361DFCC}" srcOrd="1" destOrd="0" presId="urn:microsoft.com/office/officeart/2005/8/layout/process3"/>
    <dgm:cxn modelId="{CB2251EA-5FE8-48A1-88F0-A411C3983E9A}" type="presOf" srcId="{869E10CF-8B58-4411-8EA5-8DBC37B37C6B}" destId="{281674F5-9FC8-4034-B682-DE30EDD1EA6F}" srcOrd="0" destOrd="0" presId="urn:microsoft.com/office/officeart/2005/8/layout/process3"/>
    <dgm:cxn modelId="{02D296EE-37E7-442C-97AE-D9FCB74A0392}" srcId="{148E0F01-1727-495C-8668-A04926CDD1B4}" destId="{687CA240-DFAB-44A6-ADF2-B8EF2D665886}" srcOrd="0" destOrd="0" parTransId="{CEDEB5F0-2F12-441F-996B-4D9027E1C357}" sibTransId="{5775CB9D-1456-4D8E-900D-80E37A4F42FE}"/>
    <dgm:cxn modelId="{A00CA6F7-E47A-4CA5-B3D8-3EF3C4E4BC33}" srcId="{133B481D-AA75-444B-852E-7C2CB934130E}" destId="{1FEA8A45-CE45-4882-96FB-DD06C407F41F}" srcOrd="1" destOrd="0" parTransId="{D16E0367-89C9-4511-9424-2EF0E6871146}" sibTransId="{18007188-3161-4202-93F0-2C65686CF3B8}"/>
    <dgm:cxn modelId="{76D5300E-A8E3-49AE-A969-FD66F3E421C6}" type="presParOf" srcId="{A58E3672-481A-453A-96D4-96882525BD1A}" destId="{C5001C31-9583-427F-9B36-0A0D1F9622EF}" srcOrd="0" destOrd="0" presId="urn:microsoft.com/office/officeart/2005/8/layout/process3"/>
    <dgm:cxn modelId="{88C4B795-805B-4D78-958E-4419E615477F}" type="presParOf" srcId="{C5001C31-9583-427F-9B36-0A0D1F9622EF}" destId="{0AFEF2A6-9AD0-46CB-B57F-3E5D5E6466F5}" srcOrd="0" destOrd="0" presId="urn:microsoft.com/office/officeart/2005/8/layout/process3"/>
    <dgm:cxn modelId="{8447F7B2-C010-45E4-831C-0A11BBF9D525}" type="presParOf" srcId="{C5001C31-9583-427F-9B36-0A0D1F9622EF}" destId="{D55381FF-3C32-43D9-99A4-B35605366E8E}" srcOrd="1" destOrd="0" presId="urn:microsoft.com/office/officeart/2005/8/layout/process3"/>
    <dgm:cxn modelId="{12D5521E-8D9F-460D-91AE-3FEA687B5676}" type="presParOf" srcId="{C5001C31-9583-427F-9B36-0A0D1F9622EF}" destId="{B837E15D-8E7E-4DFF-9BE5-D357E188F49C}" srcOrd="2" destOrd="0" presId="urn:microsoft.com/office/officeart/2005/8/layout/process3"/>
    <dgm:cxn modelId="{A728E91D-4839-4077-8960-3B3109B7C33D}" type="presParOf" srcId="{A58E3672-481A-453A-96D4-96882525BD1A}" destId="{737CA2CD-5C91-46AA-9AE5-4F2ECFD1E07E}" srcOrd="1" destOrd="0" presId="urn:microsoft.com/office/officeart/2005/8/layout/process3"/>
    <dgm:cxn modelId="{820EAD43-9954-4B38-8A11-610BB8913587}" type="presParOf" srcId="{737CA2CD-5C91-46AA-9AE5-4F2ECFD1E07E}" destId="{31DEF60C-DE0D-4180-8FF0-BDD1BCEF1D1C}" srcOrd="0" destOrd="0" presId="urn:microsoft.com/office/officeart/2005/8/layout/process3"/>
    <dgm:cxn modelId="{8FA78FF1-7816-4531-82B5-BAF068ABA436}" type="presParOf" srcId="{A58E3672-481A-453A-96D4-96882525BD1A}" destId="{4F516DFE-A9FF-46AF-8928-823B5A13E0AD}" srcOrd="2" destOrd="0" presId="urn:microsoft.com/office/officeart/2005/8/layout/process3"/>
    <dgm:cxn modelId="{18175748-5C97-4301-A2F9-6849A75DD54C}" type="presParOf" srcId="{4F516DFE-A9FF-46AF-8928-823B5A13E0AD}" destId="{0168F013-FE22-499A-952F-6DB1D0D6AF46}" srcOrd="0" destOrd="0" presId="urn:microsoft.com/office/officeart/2005/8/layout/process3"/>
    <dgm:cxn modelId="{C4561CE3-79D6-4169-9C31-A04E6CD8FC96}" type="presParOf" srcId="{4F516DFE-A9FF-46AF-8928-823B5A13E0AD}" destId="{C1B8C577-36E7-43E3-B603-53F49DA5F2F6}" srcOrd="1" destOrd="0" presId="urn:microsoft.com/office/officeart/2005/8/layout/process3"/>
    <dgm:cxn modelId="{60982E9C-329B-45C5-BD6F-1ABAE79A4C8B}" type="presParOf" srcId="{4F516DFE-A9FF-46AF-8928-823B5A13E0AD}" destId="{281674F5-9FC8-4034-B682-DE30EDD1EA6F}" srcOrd="2" destOrd="0" presId="urn:microsoft.com/office/officeart/2005/8/layout/process3"/>
    <dgm:cxn modelId="{BF67BEF9-D005-47D4-99E6-14C4BEBD8E32}" type="presParOf" srcId="{A58E3672-481A-453A-96D4-96882525BD1A}" destId="{B3A00B3A-2BF7-4337-A5AB-B814177918A6}" srcOrd="3" destOrd="0" presId="urn:microsoft.com/office/officeart/2005/8/layout/process3"/>
    <dgm:cxn modelId="{13112A4B-7FA4-44F2-BA51-6E4BA1876600}" type="presParOf" srcId="{B3A00B3A-2BF7-4337-A5AB-B814177918A6}" destId="{2951D152-5CE2-4FD9-A0C1-A0BC0A0E2961}" srcOrd="0" destOrd="0" presId="urn:microsoft.com/office/officeart/2005/8/layout/process3"/>
    <dgm:cxn modelId="{F8A906A6-F7C3-494A-8AE8-9F1D409F60D2}" type="presParOf" srcId="{A58E3672-481A-453A-96D4-96882525BD1A}" destId="{C0F9D756-5805-4FE1-97D8-BD34A5CBD578}" srcOrd="4" destOrd="0" presId="urn:microsoft.com/office/officeart/2005/8/layout/process3"/>
    <dgm:cxn modelId="{45F64410-CE1D-4ED5-90C5-6424CFF6FB0A}" type="presParOf" srcId="{C0F9D756-5805-4FE1-97D8-BD34A5CBD578}" destId="{6D082AB8-9047-40F1-B43C-4B033278EFE4}" srcOrd="0" destOrd="0" presId="urn:microsoft.com/office/officeart/2005/8/layout/process3"/>
    <dgm:cxn modelId="{1A101974-21AC-4060-B46A-15869F2F8B22}" type="presParOf" srcId="{C0F9D756-5805-4FE1-97D8-BD34A5CBD578}" destId="{3B4A5236-D630-49E1-A979-447C3361DFCC}" srcOrd="1" destOrd="0" presId="urn:microsoft.com/office/officeart/2005/8/layout/process3"/>
    <dgm:cxn modelId="{D387800B-4920-4081-BCF7-2660D2231989}" type="presParOf" srcId="{C0F9D756-5805-4FE1-97D8-BD34A5CBD578}" destId="{5E8AE737-4F8C-4CED-AC29-AA1230A37957}" srcOrd="2" destOrd="0" presId="urn:microsoft.com/office/officeart/2005/8/layout/process3"/>
    <dgm:cxn modelId="{EB8EE6C3-D3A1-4474-ABCF-0531070F68F5}" type="presParOf" srcId="{A58E3672-481A-453A-96D4-96882525BD1A}" destId="{9DDC813E-3FD2-4689-8DAD-31F900CEBE0C}" srcOrd="5" destOrd="0" presId="urn:microsoft.com/office/officeart/2005/8/layout/process3"/>
    <dgm:cxn modelId="{947F9288-9648-4502-A33D-B230B68261DE}" type="presParOf" srcId="{9DDC813E-3FD2-4689-8DAD-31F900CEBE0C}" destId="{730A805A-5C89-4682-94EB-E7583499CE41}" srcOrd="0" destOrd="0" presId="urn:microsoft.com/office/officeart/2005/8/layout/process3"/>
    <dgm:cxn modelId="{E7A99AB1-1D8B-4E89-95C3-97B43F59DC34}" type="presParOf" srcId="{A58E3672-481A-453A-96D4-96882525BD1A}" destId="{CCDEC885-A24F-4807-80CD-9D8044797424}" srcOrd="6" destOrd="0" presId="urn:microsoft.com/office/officeart/2005/8/layout/process3"/>
    <dgm:cxn modelId="{B9A99710-0096-4066-B22E-6F01186E4567}" type="presParOf" srcId="{CCDEC885-A24F-4807-80CD-9D8044797424}" destId="{491A8D5A-5107-49E8-9CD1-9FDA5BB2D782}" srcOrd="0" destOrd="0" presId="urn:microsoft.com/office/officeart/2005/8/layout/process3"/>
    <dgm:cxn modelId="{F1B3F5FF-1579-4BC6-A294-A2B937AEC0C9}" type="presParOf" srcId="{CCDEC885-A24F-4807-80CD-9D8044797424}" destId="{96805B16-5F04-4784-924E-2B31A6BCBE50}" srcOrd="1" destOrd="0" presId="urn:microsoft.com/office/officeart/2005/8/layout/process3"/>
    <dgm:cxn modelId="{F806A177-6198-48C2-B8BC-2812F38FAE8A}" type="presParOf" srcId="{CCDEC885-A24F-4807-80CD-9D8044797424}" destId="{67DDCD4D-CA28-4CD2-9BEF-97918D011DFE}" srcOrd="2" destOrd="0" presId="urn:microsoft.com/office/officeart/2005/8/layout/process3"/>
    <dgm:cxn modelId="{775C1D0A-2938-4BF4-9E29-D4EF9FCB082E}" type="presParOf" srcId="{A58E3672-481A-453A-96D4-96882525BD1A}" destId="{6E55922C-7B6E-4DB6-8DE2-9F8ECD6556AF}" srcOrd="7" destOrd="0" presId="urn:microsoft.com/office/officeart/2005/8/layout/process3"/>
    <dgm:cxn modelId="{72E41537-3936-4ED6-81FA-B881D535DBD4}" type="presParOf" srcId="{6E55922C-7B6E-4DB6-8DE2-9F8ECD6556AF}" destId="{61E12166-1FAE-4129-B4F8-CB7BCC12A32D}" srcOrd="0" destOrd="0" presId="urn:microsoft.com/office/officeart/2005/8/layout/process3"/>
    <dgm:cxn modelId="{B545DB1C-F765-4453-9D2E-7501F037C76C}" type="presParOf" srcId="{A58E3672-481A-453A-96D4-96882525BD1A}" destId="{EB84CF32-C2F8-436E-A95E-E4DB4FB48A08}" srcOrd="8" destOrd="0" presId="urn:microsoft.com/office/officeart/2005/8/layout/process3"/>
    <dgm:cxn modelId="{5518F9D0-A439-4A62-BEEA-B17BB824B5D9}" type="presParOf" srcId="{EB84CF32-C2F8-436E-A95E-E4DB4FB48A08}" destId="{A6AC5846-9318-40A5-A199-11FD6BF0CADB}" srcOrd="0" destOrd="0" presId="urn:microsoft.com/office/officeart/2005/8/layout/process3"/>
    <dgm:cxn modelId="{B90E422F-8326-4349-B0F0-4B6A9A025C98}" type="presParOf" srcId="{EB84CF32-C2F8-436E-A95E-E4DB4FB48A08}" destId="{C8D7F17E-DCB1-4D62-9594-A7A629B6917B}" srcOrd="1" destOrd="0" presId="urn:microsoft.com/office/officeart/2005/8/layout/process3"/>
    <dgm:cxn modelId="{D524945A-836A-4D4C-8C0F-C57A88435538}" type="presParOf" srcId="{EB84CF32-C2F8-436E-A95E-E4DB4FB48A08}" destId="{E06FAFAE-D5CC-4C47-B564-B13C6538FD0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221E9-8A4B-4A57-8B0E-0A86A4730B24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201E8E-9371-4C7A-87D8-87A2E10D6982}">
      <dgm:prSet phldrT="[Text]" custT="1"/>
      <dgm:spPr/>
      <dgm:t>
        <a:bodyPr/>
        <a:lstStyle/>
        <a:p>
          <a:r>
            <a:rPr lang="en-US" sz="2200"/>
            <a:t>Regularly load student interchange files</a:t>
          </a:r>
          <a:endParaRPr lang="en-US" sz="1400"/>
        </a:p>
      </dgm:t>
    </dgm:pt>
    <dgm:pt modelId="{165BDEDF-0CCC-447E-9E51-F15E38EC94FA}" type="parTrans" cxnId="{2CA5BBA5-F2E8-4EAB-8370-5C9B9F692DBF}">
      <dgm:prSet/>
      <dgm:spPr/>
      <dgm:t>
        <a:bodyPr/>
        <a:lstStyle/>
        <a:p>
          <a:endParaRPr lang="en-US"/>
        </a:p>
      </dgm:t>
    </dgm:pt>
    <dgm:pt modelId="{8502A151-D0A2-43AE-AB32-7B616523BF85}" type="sibTrans" cxnId="{2CA5BBA5-F2E8-4EAB-8370-5C9B9F692DBF}">
      <dgm:prSet/>
      <dgm:spPr/>
      <dgm:t>
        <a:bodyPr/>
        <a:lstStyle/>
        <a:p>
          <a:endParaRPr lang="en-US"/>
        </a:p>
      </dgm:t>
    </dgm:pt>
    <dgm:pt modelId="{51AA3CD2-6495-4669-8E7E-1BF418906F69}">
      <dgm:prSet phldrT="[Text]" custT="1"/>
      <dgm:spPr/>
      <dgm:t>
        <a:bodyPr/>
        <a:lstStyle/>
        <a:p>
          <a:r>
            <a:rPr lang="en-US" sz="2200"/>
            <a:t>Review COGNOS Reports</a:t>
          </a:r>
          <a:endParaRPr lang="en-US" sz="1900"/>
        </a:p>
      </dgm:t>
    </dgm:pt>
    <dgm:pt modelId="{1E72601B-0F12-443D-87AD-D2DCA2F233E0}" type="parTrans" cxnId="{4496BB83-DCBE-4F7B-889C-5E50B4A71CBE}">
      <dgm:prSet/>
      <dgm:spPr/>
      <dgm:t>
        <a:bodyPr/>
        <a:lstStyle/>
        <a:p>
          <a:endParaRPr lang="en-US"/>
        </a:p>
      </dgm:t>
    </dgm:pt>
    <dgm:pt modelId="{A256335E-C846-4A52-A9B5-F994EFB4F391}" type="sibTrans" cxnId="{4496BB83-DCBE-4F7B-889C-5E50B4A71CBE}">
      <dgm:prSet/>
      <dgm:spPr/>
      <dgm:t>
        <a:bodyPr/>
        <a:lstStyle/>
        <a:p>
          <a:endParaRPr lang="en-US"/>
        </a:p>
      </dgm:t>
    </dgm:pt>
    <dgm:pt modelId="{B8E7BA39-58D1-4C8D-97BE-5657200AF4F0}">
      <dgm:prSet phldrT="[Text]" custT="1"/>
      <dgm:spPr/>
      <dgm:t>
        <a:bodyPr/>
        <a:lstStyle/>
        <a:p>
          <a:r>
            <a:rPr lang="en-US" sz="2200"/>
            <a:t>Review SEY Website Resources</a:t>
          </a:r>
          <a:endParaRPr lang="en-US" sz="1600"/>
        </a:p>
      </dgm:t>
    </dgm:pt>
    <dgm:pt modelId="{79CC7A65-4BA4-418A-9D5A-46DC97931D70}" type="parTrans" cxnId="{6C830200-11DB-4765-A9F4-8E81FDA15B71}">
      <dgm:prSet/>
      <dgm:spPr/>
      <dgm:t>
        <a:bodyPr/>
        <a:lstStyle/>
        <a:p>
          <a:endParaRPr lang="en-US"/>
        </a:p>
      </dgm:t>
    </dgm:pt>
    <dgm:pt modelId="{630EAA98-40B9-4A4E-BDCC-7028C5DE1D98}" type="sibTrans" cxnId="{6C830200-11DB-4765-A9F4-8E81FDA15B71}">
      <dgm:prSet/>
      <dgm:spPr/>
      <dgm:t>
        <a:bodyPr/>
        <a:lstStyle/>
        <a:p>
          <a:endParaRPr lang="en-US"/>
        </a:p>
      </dgm:t>
    </dgm:pt>
    <dgm:pt modelId="{AAD33410-4D49-4575-AD8B-DA5EBA0D4D67}">
      <dgm:prSet phldrT="[Text]" custT="1"/>
      <dgm:spPr/>
      <dgm:t>
        <a:bodyPr/>
        <a:lstStyle/>
        <a:p>
          <a:r>
            <a:rPr lang="en-US" sz="1400"/>
            <a:t>DEM</a:t>
          </a:r>
        </a:p>
      </dgm:t>
    </dgm:pt>
    <dgm:pt modelId="{F93097EC-A2FA-403D-AAD6-13043DD5E0F0}" type="parTrans" cxnId="{696C3F02-B593-45F8-8A76-B26CC5A042EA}">
      <dgm:prSet/>
      <dgm:spPr/>
      <dgm:t>
        <a:bodyPr/>
        <a:lstStyle/>
        <a:p>
          <a:endParaRPr lang="en-US"/>
        </a:p>
      </dgm:t>
    </dgm:pt>
    <dgm:pt modelId="{0F6B81F8-67B7-42F7-A408-6D96A7F6B025}" type="sibTrans" cxnId="{696C3F02-B593-45F8-8A76-B26CC5A042EA}">
      <dgm:prSet/>
      <dgm:spPr/>
      <dgm:t>
        <a:bodyPr/>
        <a:lstStyle/>
        <a:p>
          <a:endParaRPr lang="en-US"/>
        </a:p>
      </dgm:t>
    </dgm:pt>
    <dgm:pt modelId="{E6800A2E-CF4E-48FB-8BA0-CA72F07BA392}">
      <dgm:prSet phldrT="[Text]" custT="1"/>
      <dgm:spPr/>
      <dgm:t>
        <a:bodyPr/>
        <a:lstStyle/>
        <a:p>
          <a:r>
            <a:rPr lang="en-US" sz="1400"/>
            <a:t>SSA</a:t>
          </a:r>
        </a:p>
      </dgm:t>
    </dgm:pt>
    <dgm:pt modelId="{FB484986-BBFA-4966-8B9B-7712066B1B45}" type="parTrans" cxnId="{AB44422B-6B9D-455A-A6A3-C4136A055CAA}">
      <dgm:prSet/>
      <dgm:spPr/>
      <dgm:t>
        <a:bodyPr/>
        <a:lstStyle/>
        <a:p>
          <a:endParaRPr lang="en-US"/>
        </a:p>
      </dgm:t>
    </dgm:pt>
    <dgm:pt modelId="{88C81360-A182-4A35-97F9-1D477B2D44FF}" type="sibTrans" cxnId="{AB44422B-6B9D-455A-A6A3-C4136A055CAA}">
      <dgm:prSet/>
      <dgm:spPr/>
      <dgm:t>
        <a:bodyPr/>
        <a:lstStyle/>
        <a:p>
          <a:endParaRPr lang="en-US"/>
        </a:p>
      </dgm:t>
    </dgm:pt>
    <dgm:pt modelId="{5DED2A5F-671F-4C12-9D14-E4561C15E6D1}">
      <dgm:prSet phldrT="[Text]" custT="1"/>
      <dgm:spPr/>
      <dgm:t>
        <a:bodyPr/>
        <a:lstStyle/>
        <a:p>
          <a:r>
            <a:rPr lang="en-US" sz="1400"/>
            <a:t>GG</a:t>
          </a:r>
        </a:p>
      </dgm:t>
    </dgm:pt>
    <dgm:pt modelId="{A9180CAD-22ED-4F49-B309-BB98B1BC5F74}" type="parTrans" cxnId="{DDEAAD44-69B6-4987-A12A-5CE55E370D0C}">
      <dgm:prSet/>
      <dgm:spPr/>
      <dgm:t>
        <a:bodyPr/>
        <a:lstStyle/>
        <a:p>
          <a:endParaRPr lang="en-US"/>
        </a:p>
      </dgm:t>
    </dgm:pt>
    <dgm:pt modelId="{551CE237-FCC7-4950-AD0F-428F69ED0991}" type="sibTrans" cxnId="{DDEAAD44-69B6-4987-A12A-5CE55E370D0C}">
      <dgm:prSet/>
      <dgm:spPr/>
      <dgm:t>
        <a:bodyPr/>
        <a:lstStyle/>
        <a:p>
          <a:endParaRPr lang="en-US"/>
        </a:p>
      </dgm:t>
    </dgm:pt>
    <dgm:pt modelId="{9B584A04-2294-41B0-9D90-FC5F953C0063}">
      <dgm:prSet phldrT="[Text]" custT="1"/>
      <dgm:spPr/>
      <dgm:t>
        <a:bodyPr/>
        <a:lstStyle/>
        <a:p>
          <a:r>
            <a:rPr lang="en-US" sz="1600"/>
            <a:t>FAQs</a:t>
          </a:r>
        </a:p>
      </dgm:t>
    </dgm:pt>
    <dgm:pt modelId="{300491BC-BAFA-4C91-AA7D-B1931DFF3662}" type="parTrans" cxnId="{0E8962B9-628F-4F7B-8D82-75B13A1C334E}">
      <dgm:prSet/>
      <dgm:spPr/>
      <dgm:t>
        <a:bodyPr/>
        <a:lstStyle/>
        <a:p>
          <a:endParaRPr lang="en-US"/>
        </a:p>
      </dgm:t>
    </dgm:pt>
    <dgm:pt modelId="{F7C5CBD7-2B2B-4CCB-8E44-C088251A1078}" type="sibTrans" cxnId="{0E8962B9-628F-4F7B-8D82-75B13A1C334E}">
      <dgm:prSet/>
      <dgm:spPr/>
      <dgm:t>
        <a:bodyPr/>
        <a:lstStyle/>
        <a:p>
          <a:endParaRPr lang="en-US"/>
        </a:p>
      </dgm:t>
    </dgm:pt>
    <dgm:pt modelId="{DEF6CF20-397C-466B-AEDC-011387CF5C4A}">
      <dgm:prSet phldrT="[Text]" custT="1"/>
      <dgm:spPr/>
      <dgm:t>
        <a:bodyPr/>
        <a:lstStyle/>
        <a:p>
          <a:r>
            <a:rPr lang="en-US" sz="1600"/>
            <a:t>General Information</a:t>
          </a:r>
        </a:p>
      </dgm:t>
    </dgm:pt>
    <dgm:pt modelId="{396FE056-4682-4652-BAED-8B82217DCC2D}" type="parTrans" cxnId="{3A1BB918-AF68-4952-8C59-8590D08254A2}">
      <dgm:prSet/>
      <dgm:spPr/>
      <dgm:t>
        <a:bodyPr/>
        <a:lstStyle/>
        <a:p>
          <a:endParaRPr lang="en-US"/>
        </a:p>
      </dgm:t>
    </dgm:pt>
    <dgm:pt modelId="{E101E96F-8E3F-400B-9DB7-0E07637E151A}" type="sibTrans" cxnId="{3A1BB918-AF68-4952-8C59-8590D08254A2}">
      <dgm:prSet/>
      <dgm:spPr/>
      <dgm:t>
        <a:bodyPr/>
        <a:lstStyle/>
        <a:p>
          <a:endParaRPr lang="en-US"/>
        </a:p>
      </dgm:t>
    </dgm:pt>
    <dgm:pt modelId="{66CE0D48-744E-4D03-A93C-187795F4FE47}">
      <dgm:prSet phldrT="[Text]" custT="1"/>
      <dgm:spPr/>
      <dgm:t>
        <a:bodyPr/>
        <a:lstStyle/>
        <a:p>
          <a:r>
            <a:rPr lang="en-US" sz="1600"/>
            <a:t>Adequate Documentation</a:t>
          </a:r>
        </a:p>
      </dgm:t>
    </dgm:pt>
    <dgm:pt modelId="{0C02F2CA-688D-4A6B-A39A-17BD029149AC}" type="parTrans" cxnId="{FB29E059-CF41-4160-948D-1011987A113F}">
      <dgm:prSet/>
      <dgm:spPr/>
      <dgm:t>
        <a:bodyPr/>
        <a:lstStyle/>
        <a:p>
          <a:endParaRPr lang="en-US"/>
        </a:p>
      </dgm:t>
    </dgm:pt>
    <dgm:pt modelId="{26196753-18F0-4380-9FF7-4DC15DDD1D99}" type="sibTrans" cxnId="{FB29E059-CF41-4160-948D-1011987A113F}">
      <dgm:prSet/>
      <dgm:spPr/>
      <dgm:t>
        <a:bodyPr/>
        <a:lstStyle/>
        <a:p>
          <a:endParaRPr lang="en-US"/>
        </a:p>
      </dgm:t>
    </dgm:pt>
    <dgm:pt modelId="{8C1F9BFF-A1F5-4B66-B124-56CF08FC4DEB}">
      <dgm:prSet phldrT="[Text]" custT="1"/>
      <dgm:spPr/>
      <dgm:t>
        <a:bodyPr/>
        <a:lstStyle/>
        <a:p>
          <a:r>
            <a:rPr lang="en-US" sz="1500"/>
            <a:t>Graduation Guidelines Reports</a:t>
          </a:r>
        </a:p>
      </dgm:t>
    </dgm:pt>
    <dgm:pt modelId="{A7FCC12D-2BB2-46BA-AB60-4A215041CEAC}" type="parTrans" cxnId="{65C7247A-F206-4BBB-8B17-7F5D381F7446}">
      <dgm:prSet/>
      <dgm:spPr/>
      <dgm:t>
        <a:bodyPr/>
        <a:lstStyle/>
        <a:p>
          <a:endParaRPr lang="en-US"/>
        </a:p>
      </dgm:t>
    </dgm:pt>
    <dgm:pt modelId="{B2D7089F-2632-47C8-9FF6-C1ABCC9CB79E}" type="sibTrans" cxnId="{65C7247A-F206-4BBB-8B17-7F5D381F7446}">
      <dgm:prSet/>
      <dgm:spPr/>
      <dgm:t>
        <a:bodyPr/>
        <a:lstStyle/>
        <a:p>
          <a:endParaRPr lang="en-US"/>
        </a:p>
      </dgm:t>
    </dgm:pt>
    <dgm:pt modelId="{C2551116-C32C-4E94-B3A9-76D95665C148}">
      <dgm:prSet/>
      <dgm:spPr/>
      <dgm:t>
        <a:bodyPr/>
        <a:lstStyle/>
        <a:p>
          <a:r>
            <a:rPr lang="en-US"/>
            <a:t>Foster Student List</a:t>
          </a:r>
        </a:p>
      </dgm:t>
    </dgm:pt>
    <dgm:pt modelId="{356866EC-8943-46A0-BA32-5B7BE6B14FEE}" type="parTrans" cxnId="{B5C7F8FD-BDE7-432A-9E1A-0335154DBCDA}">
      <dgm:prSet/>
      <dgm:spPr/>
      <dgm:t>
        <a:bodyPr/>
        <a:lstStyle/>
        <a:p>
          <a:endParaRPr lang="en-US"/>
        </a:p>
      </dgm:t>
    </dgm:pt>
    <dgm:pt modelId="{6BEDFA33-56A0-4AD0-BBEB-7CEDEC7C5DB3}" type="sibTrans" cxnId="{B5C7F8FD-BDE7-432A-9E1A-0335154DBCDA}">
      <dgm:prSet/>
      <dgm:spPr/>
      <dgm:t>
        <a:bodyPr/>
        <a:lstStyle/>
        <a:p>
          <a:endParaRPr lang="en-US"/>
        </a:p>
      </dgm:t>
    </dgm:pt>
    <dgm:pt modelId="{76702F9A-293F-4A28-BF36-11A734779EE2}">
      <dgm:prSet/>
      <dgm:spPr/>
      <dgm:t>
        <a:bodyPr/>
        <a:lstStyle/>
        <a:p>
          <a:r>
            <a:rPr lang="en-US"/>
            <a:t>Migrant Student List</a:t>
          </a:r>
        </a:p>
      </dgm:t>
    </dgm:pt>
    <dgm:pt modelId="{C9928CD9-25CD-4657-8F62-AB545A183B00}" type="parTrans" cxnId="{5AEC9904-181C-45DD-B7BF-2A7385018C26}">
      <dgm:prSet/>
      <dgm:spPr/>
      <dgm:t>
        <a:bodyPr/>
        <a:lstStyle/>
        <a:p>
          <a:endParaRPr lang="en-US"/>
        </a:p>
      </dgm:t>
    </dgm:pt>
    <dgm:pt modelId="{6D58A53E-C19E-4923-8E39-929D9D24FDBF}" type="sibTrans" cxnId="{5AEC9904-181C-45DD-B7BF-2A7385018C26}">
      <dgm:prSet/>
      <dgm:spPr/>
      <dgm:t>
        <a:bodyPr/>
        <a:lstStyle/>
        <a:p>
          <a:endParaRPr lang="en-US"/>
        </a:p>
      </dgm:t>
    </dgm:pt>
    <dgm:pt modelId="{48FEC650-AD7E-4436-AC71-B11BF4581A96}">
      <dgm:prSet/>
      <dgm:spPr/>
      <dgm:t>
        <a:bodyPr/>
        <a:lstStyle/>
        <a:p>
          <a:r>
            <a:rPr lang="en-US"/>
            <a:t>Short Byte Videos</a:t>
          </a:r>
        </a:p>
      </dgm:t>
    </dgm:pt>
    <dgm:pt modelId="{0C385123-0738-45E8-84E1-A36E1A1C4846}" type="parTrans" cxnId="{CC7EFD10-9C80-43EE-83C1-19A17C6019C9}">
      <dgm:prSet/>
      <dgm:spPr/>
      <dgm:t>
        <a:bodyPr/>
        <a:lstStyle/>
        <a:p>
          <a:endParaRPr lang="en-US"/>
        </a:p>
      </dgm:t>
    </dgm:pt>
    <dgm:pt modelId="{28A3F2D5-3701-4262-93B2-D386F254B615}" type="sibTrans" cxnId="{CC7EFD10-9C80-43EE-83C1-19A17C6019C9}">
      <dgm:prSet/>
      <dgm:spPr/>
      <dgm:t>
        <a:bodyPr/>
        <a:lstStyle/>
        <a:p>
          <a:endParaRPr lang="en-US"/>
        </a:p>
      </dgm:t>
    </dgm:pt>
    <dgm:pt modelId="{15759075-5B04-4DC8-B3DB-2E6765729E1F}" type="pres">
      <dgm:prSet presAssocID="{CFD221E9-8A4B-4A57-8B0E-0A86A4730B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455808-4EAD-40C5-8523-4A01BA46D2FE}" type="pres">
      <dgm:prSet presAssocID="{C8201E8E-9371-4C7A-87D8-87A2E10D6982}" presName="vertOne" presStyleCnt="0"/>
      <dgm:spPr/>
    </dgm:pt>
    <dgm:pt modelId="{7E4A6688-3B74-4100-B73B-CE276EC685A0}" type="pres">
      <dgm:prSet presAssocID="{C8201E8E-9371-4C7A-87D8-87A2E10D6982}" presName="txOne" presStyleLbl="node0" presStyleIdx="0" presStyleCnt="3" custScaleX="110665" custScaleY="146414">
        <dgm:presLayoutVars>
          <dgm:chPref val="3"/>
        </dgm:presLayoutVars>
      </dgm:prSet>
      <dgm:spPr/>
    </dgm:pt>
    <dgm:pt modelId="{C61C6810-83DD-40A9-91B3-B6AA9263873C}" type="pres">
      <dgm:prSet presAssocID="{C8201E8E-9371-4C7A-87D8-87A2E10D6982}" presName="parTransOne" presStyleCnt="0"/>
      <dgm:spPr/>
    </dgm:pt>
    <dgm:pt modelId="{A72AAC4F-1E5E-4C22-8F99-D16D73B930E7}" type="pres">
      <dgm:prSet presAssocID="{C8201E8E-9371-4C7A-87D8-87A2E10D6982}" presName="horzOne" presStyleCnt="0"/>
      <dgm:spPr/>
    </dgm:pt>
    <dgm:pt modelId="{4E25A576-DFA4-456B-B0FB-73C60C89925B}" type="pres">
      <dgm:prSet presAssocID="{AAD33410-4D49-4575-AD8B-DA5EBA0D4D67}" presName="vertTwo" presStyleCnt="0"/>
      <dgm:spPr/>
    </dgm:pt>
    <dgm:pt modelId="{6C647A87-F10C-462C-A80F-745B3E267470}" type="pres">
      <dgm:prSet presAssocID="{AAD33410-4D49-4575-AD8B-DA5EBA0D4D67}" presName="txTwo" presStyleLbl="node2" presStyleIdx="0" presStyleCnt="10" custScaleX="72591">
        <dgm:presLayoutVars>
          <dgm:chPref val="3"/>
        </dgm:presLayoutVars>
      </dgm:prSet>
      <dgm:spPr/>
    </dgm:pt>
    <dgm:pt modelId="{BE79D983-3EBF-469B-9D48-3FA70EF5F894}" type="pres">
      <dgm:prSet presAssocID="{AAD33410-4D49-4575-AD8B-DA5EBA0D4D67}" presName="horzTwo" presStyleCnt="0"/>
      <dgm:spPr/>
    </dgm:pt>
    <dgm:pt modelId="{039BAA65-DC0F-4925-848A-F45CFBBD8EC9}" type="pres">
      <dgm:prSet presAssocID="{0F6B81F8-67B7-42F7-A408-6D96A7F6B025}" presName="sibSpaceTwo" presStyleCnt="0"/>
      <dgm:spPr/>
    </dgm:pt>
    <dgm:pt modelId="{96AB7600-92D9-48C5-95EE-5C20D9532307}" type="pres">
      <dgm:prSet presAssocID="{E6800A2E-CF4E-48FB-8BA0-CA72F07BA392}" presName="vertTwo" presStyleCnt="0"/>
      <dgm:spPr/>
    </dgm:pt>
    <dgm:pt modelId="{2B78ECF2-AA8E-4682-8E2A-4BA94F576D2B}" type="pres">
      <dgm:prSet presAssocID="{E6800A2E-CF4E-48FB-8BA0-CA72F07BA392}" presName="txTwo" presStyleLbl="node2" presStyleIdx="1" presStyleCnt="10" custScaleX="74658">
        <dgm:presLayoutVars>
          <dgm:chPref val="3"/>
        </dgm:presLayoutVars>
      </dgm:prSet>
      <dgm:spPr/>
    </dgm:pt>
    <dgm:pt modelId="{0676C5B9-AF8C-4F97-B5B4-5743F93B4E66}" type="pres">
      <dgm:prSet presAssocID="{E6800A2E-CF4E-48FB-8BA0-CA72F07BA392}" presName="horzTwo" presStyleCnt="0"/>
      <dgm:spPr/>
    </dgm:pt>
    <dgm:pt modelId="{110B92F5-7406-4D32-99B5-1B6DC59B1EE7}" type="pres">
      <dgm:prSet presAssocID="{88C81360-A182-4A35-97F9-1D477B2D44FF}" presName="sibSpaceTwo" presStyleCnt="0"/>
      <dgm:spPr/>
    </dgm:pt>
    <dgm:pt modelId="{4CF53E5A-C0C3-46F6-8F4B-765D7233939F}" type="pres">
      <dgm:prSet presAssocID="{5DED2A5F-671F-4C12-9D14-E4561C15E6D1}" presName="vertTwo" presStyleCnt="0"/>
      <dgm:spPr/>
    </dgm:pt>
    <dgm:pt modelId="{AFE6E617-5993-45DD-A6A1-AE8D89E3662C}" type="pres">
      <dgm:prSet presAssocID="{5DED2A5F-671F-4C12-9D14-E4561C15E6D1}" presName="txTwo" presStyleLbl="node2" presStyleIdx="2" presStyleCnt="10" custScaleX="69661">
        <dgm:presLayoutVars>
          <dgm:chPref val="3"/>
        </dgm:presLayoutVars>
      </dgm:prSet>
      <dgm:spPr/>
    </dgm:pt>
    <dgm:pt modelId="{445ADC37-5468-4563-A9EA-DD47510BB9E5}" type="pres">
      <dgm:prSet presAssocID="{5DED2A5F-671F-4C12-9D14-E4561C15E6D1}" presName="horzTwo" presStyleCnt="0"/>
      <dgm:spPr/>
    </dgm:pt>
    <dgm:pt modelId="{C2A11B29-91EB-4C18-B13A-7593E29DF6E4}" type="pres">
      <dgm:prSet presAssocID="{8502A151-D0A2-43AE-AB32-7B616523BF85}" presName="sibSpaceOne" presStyleCnt="0"/>
      <dgm:spPr/>
    </dgm:pt>
    <dgm:pt modelId="{72F26110-44ED-42AF-B14F-3EC9ED77A83B}" type="pres">
      <dgm:prSet presAssocID="{51AA3CD2-6495-4669-8E7E-1BF418906F69}" presName="vertOne" presStyleCnt="0"/>
      <dgm:spPr/>
    </dgm:pt>
    <dgm:pt modelId="{E4FB8E01-3547-4550-BCFC-4D32B7089FBE}" type="pres">
      <dgm:prSet presAssocID="{51AA3CD2-6495-4669-8E7E-1BF418906F69}" presName="txOne" presStyleLbl="node0" presStyleIdx="1" presStyleCnt="3" custScaleX="103169" custScaleY="146414">
        <dgm:presLayoutVars>
          <dgm:chPref val="3"/>
        </dgm:presLayoutVars>
      </dgm:prSet>
      <dgm:spPr/>
    </dgm:pt>
    <dgm:pt modelId="{6E53391D-F897-4B4B-AEF7-1C251C7C3654}" type="pres">
      <dgm:prSet presAssocID="{51AA3CD2-6495-4669-8E7E-1BF418906F69}" presName="parTransOne" presStyleCnt="0"/>
      <dgm:spPr/>
    </dgm:pt>
    <dgm:pt modelId="{64B87A2A-5A1A-4691-9C06-C1841B38A92D}" type="pres">
      <dgm:prSet presAssocID="{51AA3CD2-6495-4669-8E7E-1BF418906F69}" presName="horzOne" presStyleCnt="0"/>
      <dgm:spPr/>
    </dgm:pt>
    <dgm:pt modelId="{68635B4E-3394-4E2B-9CCE-970253887517}" type="pres">
      <dgm:prSet presAssocID="{8C1F9BFF-A1F5-4B66-B124-56CF08FC4DEB}" presName="vertTwo" presStyleCnt="0"/>
      <dgm:spPr/>
    </dgm:pt>
    <dgm:pt modelId="{4A3689A1-9ABB-49EB-BD75-1614196F3FF7}" type="pres">
      <dgm:prSet presAssocID="{8C1F9BFF-A1F5-4B66-B124-56CF08FC4DEB}" presName="txTwo" presStyleLbl="node2" presStyleIdx="3" presStyleCnt="10" custScaleX="159733">
        <dgm:presLayoutVars>
          <dgm:chPref val="3"/>
        </dgm:presLayoutVars>
      </dgm:prSet>
      <dgm:spPr/>
    </dgm:pt>
    <dgm:pt modelId="{FBE457DA-C4AB-4B4C-97E6-EC7BB613DAC0}" type="pres">
      <dgm:prSet presAssocID="{8C1F9BFF-A1F5-4B66-B124-56CF08FC4DEB}" presName="horzTwo" presStyleCnt="0"/>
      <dgm:spPr/>
    </dgm:pt>
    <dgm:pt modelId="{F326C565-13CA-42AC-B828-80B99A848C0C}" type="pres">
      <dgm:prSet presAssocID="{B2D7089F-2632-47C8-9FF6-C1ABCC9CB79E}" presName="sibSpaceTwo" presStyleCnt="0"/>
      <dgm:spPr/>
    </dgm:pt>
    <dgm:pt modelId="{7261682B-5FAF-4392-8989-CF7FD009DDB5}" type="pres">
      <dgm:prSet presAssocID="{C2551116-C32C-4E94-B3A9-76D95665C148}" presName="vertTwo" presStyleCnt="0"/>
      <dgm:spPr/>
    </dgm:pt>
    <dgm:pt modelId="{47DE6755-3286-4F56-8268-1D83F7BED6A0}" type="pres">
      <dgm:prSet presAssocID="{C2551116-C32C-4E94-B3A9-76D95665C148}" presName="txTwo" presStyleLbl="node2" presStyleIdx="4" presStyleCnt="10">
        <dgm:presLayoutVars>
          <dgm:chPref val="3"/>
        </dgm:presLayoutVars>
      </dgm:prSet>
      <dgm:spPr/>
    </dgm:pt>
    <dgm:pt modelId="{319C039C-74C8-48DE-8BEE-8459EB7938D1}" type="pres">
      <dgm:prSet presAssocID="{C2551116-C32C-4E94-B3A9-76D95665C148}" presName="horzTwo" presStyleCnt="0"/>
      <dgm:spPr/>
    </dgm:pt>
    <dgm:pt modelId="{EBED8D2A-1352-43E5-AA50-167E9609D08C}" type="pres">
      <dgm:prSet presAssocID="{6BEDFA33-56A0-4AD0-BBEB-7CEDEC7C5DB3}" presName="sibSpaceTwo" presStyleCnt="0"/>
      <dgm:spPr/>
    </dgm:pt>
    <dgm:pt modelId="{5734E0D5-3ABF-4269-B51B-CEC6E7CF4DD6}" type="pres">
      <dgm:prSet presAssocID="{76702F9A-293F-4A28-BF36-11A734779EE2}" presName="vertTwo" presStyleCnt="0"/>
      <dgm:spPr/>
    </dgm:pt>
    <dgm:pt modelId="{41AAE5D6-F7B9-4256-9DFF-1B049BC7BED3}" type="pres">
      <dgm:prSet presAssocID="{76702F9A-293F-4A28-BF36-11A734779EE2}" presName="txTwo" presStyleLbl="node2" presStyleIdx="5" presStyleCnt="10">
        <dgm:presLayoutVars>
          <dgm:chPref val="3"/>
        </dgm:presLayoutVars>
      </dgm:prSet>
      <dgm:spPr/>
    </dgm:pt>
    <dgm:pt modelId="{A30E0133-9B4D-4D2B-86AF-0975D3715B5D}" type="pres">
      <dgm:prSet presAssocID="{76702F9A-293F-4A28-BF36-11A734779EE2}" presName="horzTwo" presStyleCnt="0"/>
      <dgm:spPr/>
    </dgm:pt>
    <dgm:pt modelId="{3083A188-EE5D-4FF6-9429-A010278BBA81}" type="pres">
      <dgm:prSet presAssocID="{A256335E-C846-4A52-A9B5-F994EFB4F391}" presName="sibSpaceOne" presStyleCnt="0"/>
      <dgm:spPr/>
    </dgm:pt>
    <dgm:pt modelId="{420C0180-43EB-4C9B-9A7E-A2F335E313D6}" type="pres">
      <dgm:prSet presAssocID="{B8E7BA39-58D1-4C8D-97BE-5657200AF4F0}" presName="vertOne" presStyleCnt="0"/>
      <dgm:spPr/>
    </dgm:pt>
    <dgm:pt modelId="{F38F4986-755C-4E00-A88F-A51AE6A248D0}" type="pres">
      <dgm:prSet presAssocID="{B8E7BA39-58D1-4C8D-97BE-5657200AF4F0}" presName="txOne" presStyleLbl="node0" presStyleIdx="2" presStyleCnt="3" custScaleY="146414">
        <dgm:presLayoutVars>
          <dgm:chPref val="3"/>
        </dgm:presLayoutVars>
      </dgm:prSet>
      <dgm:spPr/>
    </dgm:pt>
    <dgm:pt modelId="{47C701BE-A684-4BAA-9B68-924980E39407}" type="pres">
      <dgm:prSet presAssocID="{B8E7BA39-58D1-4C8D-97BE-5657200AF4F0}" presName="parTransOne" presStyleCnt="0"/>
      <dgm:spPr/>
    </dgm:pt>
    <dgm:pt modelId="{6C40C0D3-5EF6-4AA0-8576-B86F681F96F9}" type="pres">
      <dgm:prSet presAssocID="{B8E7BA39-58D1-4C8D-97BE-5657200AF4F0}" presName="horzOne" presStyleCnt="0"/>
      <dgm:spPr/>
    </dgm:pt>
    <dgm:pt modelId="{3A329A9C-2C10-4852-A39A-A7A50A1BA7F5}" type="pres">
      <dgm:prSet presAssocID="{9B584A04-2294-41B0-9D90-FC5F953C0063}" presName="vertTwo" presStyleCnt="0"/>
      <dgm:spPr/>
    </dgm:pt>
    <dgm:pt modelId="{4063DB04-D0E3-4BEC-B4B0-3B28DF14B40E}" type="pres">
      <dgm:prSet presAssocID="{9B584A04-2294-41B0-9D90-FC5F953C0063}" presName="txTwo" presStyleLbl="node2" presStyleIdx="6" presStyleCnt="10" custScaleX="70555">
        <dgm:presLayoutVars>
          <dgm:chPref val="3"/>
        </dgm:presLayoutVars>
      </dgm:prSet>
      <dgm:spPr/>
    </dgm:pt>
    <dgm:pt modelId="{C9665ABF-B52E-4315-BFD2-67DE4C3776E3}" type="pres">
      <dgm:prSet presAssocID="{9B584A04-2294-41B0-9D90-FC5F953C0063}" presName="horzTwo" presStyleCnt="0"/>
      <dgm:spPr/>
    </dgm:pt>
    <dgm:pt modelId="{9A4DAA66-08F2-4C4F-890F-70A77B83916A}" type="pres">
      <dgm:prSet presAssocID="{F7C5CBD7-2B2B-4CCB-8E44-C088251A1078}" presName="sibSpaceTwo" presStyleCnt="0"/>
      <dgm:spPr/>
    </dgm:pt>
    <dgm:pt modelId="{E0488F46-7B69-4F0A-88CF-AFA27AD4052C}" type="pres">
      <dgm:prSet presAssocID="{DEF6CF20-397C-466B-AEDC-011387CF5C4A}" presName="vertTwo" presStyleCnt="0"/>
      <dgm:spPr/>
    </dgm:pt>
    <dgm:pt modelId="{05D2C684-9264-4557-B7A1-8A62301AFF75}" type="pres">
      <dgm:prSet presAssocID="{DEF6CF20-397C-466B-AEDC-011387CF5C4A}" presName="txTwo" presStyleLbl="node2" presStyleIdx="7" presStyleCnt="10" custScaleX="132986">
        <dgm:presLayoutVars>
          <dgm:chPref val="3"/>
        </dgm:presLayoutVars>
      </dgm:prSet>
      <dgm:spPr/>
    </dgm:pt>
    <dgm:pt modelId="{85B816AC-83F9-47AC-8EB3-607C3E01C4AB}" type="pres">
      <dgm:prSet presAssocID="{DEF6CF20-397C-466B-AEDC-011387CF5C4A}" presName="horzTwo" presStyleCnt="0"/>
      <dgm:spPr/>
    </dgm:pt>
    <dgm:pt modelId="{50B0ECBC-7723-4CBF-B9C0-B7C6916F77ED}" type="pres">
      <dgm:prSet presAssocID="{E101E96F-8E3F-400B-9DB7-0E07637E151A}" presName="sibSpaceTwo" presStyleCnt="0"/>
      <dgm:spPr/>
    </dgm:pt>
    <dgm:pt modelId="{38D378BA-CD8C-44E7-B803-64CA9D07B658}" type="pres">
      <dgm:prSet presAssocID="{66CE0D48-744E-4D03-A93C-187795F4FE47}" presName="vertTwo" presStyleCnt="0"/>
      <dgm:spPr/>
    </dgm:pt>
    <dgm:pt modelId="{5D09A357-2CD8-45A1-A363-76E4AB5B4B99}" type="pres">
      <dgm:prSet presAssocID="{66CE0D48-744E-4D03-A93C-187795F4FE47}" presName="txTwo" presStyleLbl="node2" presStyleIdx="8" presStyleCnt="10" custScaleX="163358">
        <dgm:presLayoutVars>
          <dgm:chPref val="3"/>
        </dgm:presLayoutVars>
      </dgm:prSet>
      <dgm:spPr/>
    </dgm:pt>
    <dgm:pt modelId="{A489536B-7F83-4499-9EE2-D787A917A2CB}" type="pres">
      <dgm:prSet presAssocID="{66CE0D48-744E-4D03-A93C-187795F4FE47}" presName="horzTwo" presStyleCnt="0"/>
      <dgm:spPr/>
    </dgm:pt>
    <dgm:pt modelId="{4DFB16D4-E668-4F5E-BC3A-0BBA77F61D5E}" type="pres">
      <dgm:prSet presAssocID="{26196753-18F0-4380-9FF7-4DC15DDD1D99}" presName="sibSpaceTwo" presStyleCnt="0"/>
      <dgm:spPr/>
    </dgm:pt>
    <dgm:pt modelId="{CFC2B301-8892-40BF-96D4-547177C8808A}" type="pres">
      <dgm:prSet presAssocID="{48FEC650-AD7E-4436-AC71-B11BF4581A96}" presName="vertTwo" presStyleCnt="0"/>
      <dgm:spPr/>
    </dgm:pt>
    <dgm:pt modelId="{051044E5-DD79-4D19-92B5-69FA8BCB1573}" type="pres">
      <dgm:prSet presAssocID="{48FEC650-AD7E-4436-AC71-B11BF4581A96}" presName="txTwo" presStyleLbl="node2" presStyleIdx="9" presStyleCnt="10">
        <dgm:presLayoutVars>
          <dgm:chPref val="3"/>
        </dgm:presLayoutVars>
      </dgm:prSet>
      <dgm:spPr/>
    </dgm:pt>
    <dgm:pt modelId="{37D54C6B-CAC6-4D0F-B606-4FDD77B53E98}" type="pres">
      <dgm:prSet presAssocID="{48FEC650-AD7E-4436-AC71-B11BF4581A96}" presName="horzTwo" presStyleCnt="0"/>
      <dgm:spPr/>
    </dgm:pt>
  </dgm:ptLst>
  <dgm:cxnLst>
    <dgm:cxn modelId="{6C830200-11DB-4765-A9F4-8E81FDA15B71}" srcId="{CFD221E9-8A4B-4A57-8B0E-0A86A4730B24}" destId="{B8E7BA39-58D1-4C8D-97BE-5657200AF4F0}" srcOrd="2" destOrd="0" parTransId="{79CC7A65-4BA4-418A-9D5A-46DC97931D70}" sibTransId="{630EAA98-40B9-4A4E-BDCC-7028C5DE1D98}"/>
    <dgm:cxn modelId="{04F21A00-CDBF-424B-8C25-5564BDDA7409}" type="presOf" srcId="{C2551116-C32C-4E94-B3A9-76D95665C148}" destId="{47DE6755-3286-4F56-8268-1D83F7BED6A0}" srcOrd="0" destOrd="0" presId="urn:microsoft.com/office/officeart/2005/8/layout/hierarchy4"/>
    <dgm:cxn modelId="{71E89301-AAAB-4A08-8A67-B5841D5F29A1}" type="presOf" srcId="{AAD33410-4D49-4575-AD8B-DA5EBA0D4D67}" destId="{6C647A87-F10C-462C-A80F-745B3E267470}" srcOrd="0" destOrd="0" presId="urn:microsoft.com/office/officeart/2005/8/layout/hierarchy4"/>
    <dgm:cxn modelId="{696C3F02-B593-45F8-8A76-B26CC5A042EA}" srcId="{C8201E8E-9371-4C7A-87D8-87A2E10D6982}" destId="{AAD33410-4D49-4575-AD8B-DA5EBA0D4D67}" srcOrd="0" destOrd="0" parTransId="{F93097EC-A2FA-403D-AAD6-13043DD5E0F0}" sibTransId="{0F6B81F8-67B7-42F7-A408-6D96A7F6B025}"/>
    <dgm:cxn modelId="{5AEC9904-181C-45DD-B7BF-2A7385018C26}" srcId="{51AA3CD2-6495-4669-8E7E-1BF418906F69}" destId="{76702F9A-293F-4A28-BF36-11A734779EE2}" srcOrd="2" destOrd="0" parTransId="{C9928CD9-25CD-4657-8F62-AB545A183B00}" sibTransId="{6D58A53E-C19E-4923-8E39-929D9D24FDBF}"/>
    <dgm:cxn modelId="{EF9DB807-165B-482F-9E0E-339DEC7CE43F}" type="presOf" srcId="{51AA3CD2-6495-4669-8E7E-1BF418906F69}" destId="{E4FB8E01-3547-4550-BCFC-4D32B7089FBE}" srcOrd="0" destOrd="0" presId="urn:microsoft.com/office/officeart/2005/8/layout/hierarchy4"/>
    <dgm:cxn modelId="{CC7EFD10-9C80-43EE-83C1-19A17C6019C9}" srcId="{B8E7BA39-58D1-4C8D-97BE-5657200AF4F0}" destId="{48FEC650-AD7E-4436-AC71-B11BF4581A96}" srcOrd="3" destOrd="0" parTransId="{0C385123-0738-45E8-84E1-A36E1A1C4846}" sibTransId="{28A3F2D5-3701-4262-93B2-D386F254B615}"/>
    <dgm:cxn modelId="{3A1BB918-AF68-4952-8C59-8590D08254A2}" srcId="{B8E7BA39-58D1-4C8D-97BE-5657200AF4F0}" destId="{DEF6CF20-397C-466B-AEDC-011387CF5C4A}" srcOrd="1" destOrd="0" parTransId="{396FE056-4682-4652-BAED-8B82217DCC2D}" sibTransId="{E101E96F-8E3F-400B-9DB7-0E07637E151A}"/>
    <dgm:cxn modelId="{AB44422B-6B9D-455A-A6A3-C4136A055CAA}" srcId="{C8201E8E-9371-4C7A-87D8-87A2E10D6982}" destId="{E6800A2E-CF4E-48FB-8BA0-CA72F07BA392}" srcOrd="1" destOrd="0" parTransId="{FB484986-BBFA-4966-8B9B-7712066B1B45}" sibTransId="{88C81360-A182-4A35-97F9-1D477B2D44FF}"/>
    <dgm:cxn modelId="{96856740-AE32-4680-B2B6-B04F9AC65B91}" type="presOf" srcId="{5DED2A5F-671F-4C12-9D14-E4561C15E6D1}" destId="{AFE6E617-5993-45DD-A6A1-AE8D89E3662C}" srcOrd="0" destOrd="0" presId="urn:microsoft.com/office/officeart/2005/8/layout/hierarchy4"/>
    <dgm:cxn modelId="{E77B7A41-FE44-4AB7-AD11-D739A1AAA9F2}" type="presOf" srcId="{66CE0D48-744E-4D03-A93C-187795F4FE47}" destId="{5D09A357-2CD8-45A1-A363-76E4AB5B4B99}" srcOrd="0" destOrd="0" presId="urn:microsoft.com/office/officeart/2005/8/layout/hierarchy4"/>
    <dgm:cxn modelId="{65749243-FB77-47A2-9825-1B61E4E5AAFC}" type="presOf" srcId="{8C1F9BFF-A1F5-4B66-B124-56CF08FC4DEB}" destId="{4A3689A1-9ABB-49EB-BD75-1614196F3FF7}" srcOrd="0" destOrd="0" presId="urn:microsoft.com/office/officeart/2005/8/layout/hierarchy4"/>
    <dgm:cxn modelId="{DDEAAD44-69B6-4987-A12A-5CE55E370D0C}" srcId="{C8201E8E-9371-4C7A-87D8-87A2E10D6982}" destId="{5DED2A5F-671F-4C12-9D14-E4561C15E6D1}" srcOrd="2" destOrd="0" parTransId="{A9180CAD-22ED-4F49-B309-BB98B1BC5F74}" sibTransId="{551CE237-FCC7-4950-AD0F-428F69ED0991}"/>
    <dgm:cxn modelId="{470FDF6A-1CDA-4114-A99E-EBFA191DBA51}" type="presOf" srcId="{DEF6CF20-397C-466B-AEDC-011387CF5C4A}" destId="{05D2C684-9264-4557-B7A1-8A62301AFF75}" srcOrd="0" destOrd="0" presId="urn:microsoft.com/office/officeart/2005/8/layout/hierarchy4"/>
    <dgm:cxn modelId="{FB29E059-CF41-4160-948D-1011987A113F}" srcId="{B8E7BA39-58D1-4C8D-97BE-5657200AF4F0}" destId="{66CE0D48-744E-4D03-A93C-187795F4FE47}" srcOrd="2" destOrd="0" parTransId="{0C02F2CA-688D-4A6B-A39A-17BD029149AC}" sibTransId="{26196753-18F0-4380-9FF7-4DC15DDD1D99}"/>
    <dgm:cxn modelId="{65C7247A-F206-4BBB-8B17-7F5D381F7446}" srcId="{51AA3CD2-6495-4669-8E7E-1BF418906F69}" destId="{8C1F9BFF-A1F5-4B66-B124-56CF08FC4DEB}" srcOrd="0" destOrd="0" parTransId="{A7FCC12D-2BB2-46BA-AB60-4A215041CEAC}" sibTransId="{B2D7089F-2632-47C8-9FF6-C1ABCC9CB79E}"/>
    <dgm:cxn modelId="{C66AA87D-0787-4CE3-A2C7-E9688FEEE256}" type="presOf" srcId="{48FEC650-AD7E-4436-AC71-B11BF4581A96}" destId="{051044E5-DD79-4D19-92B5-69FA8BCB1573}" srcOrd="0" destOrd="0" presId="urn:microsoft.com/office/officeart/2005/8/layout/hierarchy4"/>
    <dgm:cxn modelId="{05E73C7F-1367-40CD-92C5-72F941B2CA1A}" type="presOf" srcId="{C8201E8E-9371-4C7A-87D8-87A2E10D6982}" destId="{7E4A6688-3B74-4100-B73B-CE276EC685A0}" srcOrd="0" destOrd="0" presId="urn:microsoft.com/office/officeart/2005/8/layout/hierarchy4"/>
    <dgm:cxn modelId="{4496BB83-DCBE-4F7B-889C-5E50B4A71CBE}" srcId="{CFD221E9-8A4B-4A57-8B0E-0A86A4730B24}" destId="{51AA3CD2-6495-4669-8E7E-1BF418906F69}" srcOrd="1" destOrd="0" parTransId="{1E72601B-0F12-443D-87AD-D2DCA2F233E0}" sibTransId="{A256335E-C846-4A52-A9B5-F994EFB4F391}"/>
    <dgm:cxn modelId="{2CA5BBA5-F2E8-4EAB-8370-5C9B9F692DBF}" srcId="{CFD221E9-8A4B-4A57-8B0E-0A86A4730B24}" destId="{C8201E8E-9371-4C7A-87D8-87A2E10D6982}" srcOrd="0" destOrd="0" parTransId="{165BDEDF-0CCC-447E-9E51-F15E38EC94FA}" sibTransId="{8502A151-D0A2-43AE-AB32-7B616523BF85}"/>
    <dgm:cxn modelId="{1A9A26B4-54F6-41A2-A5CD-B3F262F6EADD}" type="presOf" srcId="{CFD221E9-8A4B-4A57-8B0E-0A86A4730B24}" destId="{15759075-5B04-4DC8-B3DB-2E6765729E1F}" srcOrd="0" destOrd="0" presId="urn:microsoft.com/office/officeart/2005/8/layout/hierarchy4"/>
    <dgm:cxn modelId="{0E8962B9-628F-4F7B-8D82-75B13A1C334E}" srcId="{B8E7BA39-58D1-4C8D-97BE-5657200AF4F0}" destId="{9B584A04-2294-41B0-9D90-FC5F953C0063}" srcOrd="0" destOrd="0" parTransId="{300491BC-BAFA-4C91-AA7D-B1931DFF3662}" sibTransId="{F7C5CBD7-2B2B-4CCB-8E44-C088251A1078}"/>
    <dgm:cxn modelId="{8CF0ABC2-D46C-44E6-80DF-38C4E7F1F67C}" type="presOf" srcId="{B8E7BA39-58D1-4C8D-97BE-5657200AF4F0}" destId="{F38F4986-755C-4E00-A88F-A51AE6A248D0}" srcOrd="0" destOrd="0" presId="urn:microsoft.com/office/officeart/2005/8/layout/hierarchy4"/>
    <dgm:cxn modelId="{0DAAFCC6-B003-47AF-A435-2620E4412A5B}" type="presOf" srcId="{E6800A2E-CF4E-48FB-8BA0-CA72F07BA392}" destId="{2B78ECF2-AA8E-4682-8E2A-4BA94F576D2B}" srcOrd="0" destOrd="0" presId="urn:microsoft.com/office/officeart/2005/8/layout/hierarchy4"/>
    <dgm:cxn modelId="{AEAB47DC-FB31-429F-A901-BFF263817D45}" type="presOf" srcId="{9B584A04-2294-41B0-9D90-FC5F953C0063}" destId="{4063DB04-D0E3-4BEC-B4B0-3B28DF14B40E}" srcOrd="0" destOrd="0" presId="urn:microsoft.com/office/officeart/2005/8/layout/hierarchy4"/>
    <dgm:cxn modelId="{7834BBDF-997D-4A2F-A51B-2474C2544A2B}" type="presOf" srcId="{76702F9A-293F-4A28-BF36-11A734779EE2}" destId="{41AAE5D6-F7B9-4256-9DFF-1B049BC7BED3}" srcOrd="0" destOrd="0" presId="urn:microsoft.com/office/officeart/2005/8/layout/hierarchy4"/>
    <dgm:cxn modelId="{B5C7F8FD-BDE7-432A-9E1A-0335154DBCDA}" srcId="{51AA3CD2-6495-4669-8E7E-1BF418906F69}" destId="{C2551116-C32C-4E94-B3A9-76D95665C148}" srcOrd="1" destOrd="0" parTransId="{356866EC-8943-46A0-BA32-5B7BE6B14FEE}" sibTransId="{6BEDFA33-56A0-4AD0-BBEB-7CEDEC7C5DB3}"/>
    <dgm:cxn modelId="{4F2348AF-272A-466C-A824-794CA7664C68}" type="presParOf" srcId="{15759075-5B04-4DC8-B3DB-2E6765729E1F}" destId="{04455808-4EAD-40C5-8523-4A01BA46D2FE}" srcOrd="0" destOrd="0" presId="urn:microsoft.com/office/officeart/2005/8/layout/hierarchy4"/>
    <dgm:cxn modelId="{4A783FC0-0598-448B-968C-42F026E66666}" type="presParOf" srcId="{04455808-4EAD-40C5-8523-4A01BA46D2FE}" destId="{7E4A6688-3B74-4100-B73B-CE276EC685A0}" srcOrd="0" destOrd="0" presId="urn:microsoft.com/office/officeart/2005/8/layout/hierarchy4"/>
    <dgm:cxn modelId="{50327BC5-C50F-4E33-95BD-8F938B9F803B}" type="presParOf" srcId="{04455808-4EAD-40C5-8523-4A01BA46D2FE}" destId="{C61C6810-83DD-40A9-91B3-B6AA9263873C}" srcOrd="1" destOrd="0" presId="urn:microsoft.com/office/officeart/2005/8/layout/hierarchy4"/>
    <dgm:cxn modelId="{B624C56B-91EE-4764-9F43-05A62FB1DBCE}" type="presParOf" srcId="{04455808-4EAD-40C5-8523-4A01BA46D2FE}" destId="{A72AAC4F-1E5E-4C22-8F99-D16D73B930E7}" srcOrd="2" destOrd="0" presId="urn:microsoft.com/office/officeart/2005/8/layout/hierarchy4"/>
    <dgm:cxn modelId="{68D8282B-1B77-4D25-843A-F3132CC42FC9}" type="presParOf" srcId="{A72AAC4F-1E5E-4C22-8F99-D16D73B930E7}" destId="{4E25A576-DFA4-456B-B0FB-73C60C89925B}" srcOrd="0" destOrd="0" presId="urn:microsoft.com/office/officeart/2005/8/layout/hierarchy4"/>
    <dgm:cxn modelId="{089A6CBD-8BE2-4CB2-8F17-F82E184A1CBA}" type="presParOf" srcId="{4E25A576-DFA4-456B-B0FB-73C60C89925B}" destId="{6C647A87-F10C-462C-A80F-745B3E267470}" srcOrd="0" destOrd="0" presId="urn:microsoft.com/office/officeart/2005/8/layout/hierarchy4"/>
    <dgm:cxn modelId="{258283A4-8ECB-4EBF-B9F5-A0D68463CBE8}" type="presParOf" srcId="{4E25A576-DFA4-456B-B0FB-73C60C89925B}" destId="{BE79D983-3EBF-469B-9D48-3FA70EF5F894}" srcOrd="1" destOrd="0" presId="urn:microsoft.com/office/officeart/2005/8/layout/hierarchy4"/>
    <dgm:cxn modelId="{0250F131-1C95-4DDF-B2C0-ACC23BC95E26}" type="presParOf" srcId="{A72AAC4F-1E5E-4C22-8F99-D16D73B930E7}" destId="{039BAA65-DC0F-4925-848A-F45CFBBD8EC9}" srcOrd="1" destOrd="0" presId="urn:microsoft.com/office/officeart/2005/8/layout/hierarchy4"/>
    <dgm:cxn modelId="{1424C1B6-B253-4E83-9EA4-6F96EC05F479}" type="presParOf" srcId="{A72AAC4F-1E5E-4C22-8F99-D16D73B930E7}" destId="{96AB7600-92D9-48C5-95EE-5C20D9532307}" srcOrd="2" destOrd="0" presId="urn:microsoft.com/office/officeart/2005/8/layout/hierarchy4"/>
    <dgm:cxn modelId="{C9BE69A4-962D-43EC-B0AF-AD1BD6BD8D9B}" type="presParOf" srcId="{96AB7600-92D9-48C5-95EE-5C20D9532307}" destId="{2B78ECF2-AA8E-4682-8E2A-4BA94F576D2B}" srcOrd="0" destOrd="0" presId="urn:microsoft.com/office/officeart/2005/8/layout/hierarchy4"/>
    <dgm:cxn modelId="{F7C671F2-1BFF-4346-AD95-50C10169A237}" type="presParOf" srcId="{96AB7600-92D9-48C5-95EE-5C20D9532307}" destId="{0676C5B9-AF8C-4F97-B5B4-5743F93B4E66}" srcOrd="1" destOrd="0" presId="urn:microsoft.com/office/officeart/2005/8/layout/hierarchy4"/>
    <dgm:cxn modelId="{C94D3D61-5F19-4A75-9D85-3384ABAB49C5}" type="presParOf" srcId="{A72AAC4F-1E5E-4C22-8F99-D16D73B930E7}" destId="{110B92F5-7406-4D32-99B5-1B6DC59B1EE7}" srcOrd="3" destOrd="0" presId="urn:microsoft.com/office/officeart/2005/8/layout/hierarchy4"/>
    <dgm:cxn modelId="{05A2469E-66A1-4630-A5BC-E55D9C42D39A}" type="presParOf" srcId="{A72AAC4F-1E5E-4C22-8F99-D16D73B930E7}" destId="{4CF53E5A-C0C3-46F6-8F4B-765D7233939F}" srcOrd="4" destOrd="0" presId="urn:microsoft.com/office/officeart/2005/8/layout/hierarchy4"/>
    <dgm:cxn modelId="{B972D5A1-D6F6-4B89-898F-0F0766E2807D}" type="presParOf" srcId="{4CF53E5A-C0C3-46F6-8F4B-765D7233939F}" destId="{AFE6E617-5993-45DD-A6A1-AE8D89E3662C}" srcOrd="0" destOrd="0" presId="urn:microsoft.com/office/officeart/2005/8/layout/hierarchy4"/>
    <dgm:cxn modelId="{0DFFDE49-5044-446F-B425-9EE5BF736465}" type="presParOf" srcId="{4CF53E5A-C0C3-46F6-8F4B-765D7233939F}" destId="{445ADC37-5468-4563-A9EA-DD47510BB9E5}" srcOrd="1" destOrd="0" presId="urn:microsoft.com/office/officeart/2005/8/layout/hierarchy4"/>
    <dgm:cxn modelId="{D93E631A-393C-41A9-B649-39BCC8BA6D62}" type="presParOf" srcId="{15759075-5B04-4DC8-B3DB-2E6765729E1F}" destId="{C2A11B29-91EB-4C18-B13A-7593E29DF6E4}" srcOrd="1" destOrd="0" presId="urn:microsoft.com/office/officeart/2005/8/layout/hierarchy4"/>
    <dgm:cxn modelId="{8F4C2886-BABE-4E9B-A3CD-028C120795D7}" type="presParOf" srcId="{15759075-5B04-4DC8-B3DB-2E6765729E1F}" destId="{72F26110-44ED-42AF-B14F-3EC9ED77A83B}" srcOrd="2" destOrd="0" presId="urn:microsoft.com/office/officeart/2005/8/layout/hierarchy4"/>
    <dgm:cxn modelId="{E1ABF022-6247-487F-BC17-CF1D189E0132}" type="presParOf" srcId="{72F26110-44ED-42AF-B14F-3EC9ED77A83B}" destId="{E4FB8E01-3547-4550-BCFC-4D32B7089FBE}" srcOrd="0" destOrd="0" presId="urn:microsoft.com/office/officeart/2005/8/layout/hierarchy4"/>
    <dgm:cxn modelId="{30E6C439-FB50-4A5C-ABA3-6BFAE6288EDF}" type="presParOf" srcId="{72F26110-44ED-42AF-B14F-3EC9ED77A83B}" destId="{6E53391D-F897-4B4B-AEF7-1C251C7C3654}" srcOrd="1" destOrd="0" presId="urn:microsoft.com/office/officeart/2005/8/layout/hierarchy4"/>
    <dgm:cxn modelId="{A6D7F9EF-4462-4751-846E-FD7F1D89845F}" type="presParOf" srcId="{72F26110-44ED-42AF-B14F-3EC9ED77A83B}" destId="{64B87A2A-5A1A-4691-9C06-C1841B38A92D}" srcOrd="2" destOrd="0" presId="urn:microsoft.com/office/officeart/2005/8/layout/hierarchy4"/>
    <dgm:cxn modelId="{CB5C394A-AC33-4C35-B3B5-DD0BCDC42271}" type="presParOf" srcId="{64B87A2A-5A1A-4691-9C06-C1841B38A92D}" destId="{68635B4E-3394-4E2B-9CCE-970253887517}" srcOrd="0" destOrd="0" presId="urn:microsoft.com/office/officeart/2005/8/layout/hierarchy4"/>
    <dgm:cxn modelId="{725DE5D8-82C6-4921-853C-FD4D3396F594}" type="presParOf" srcId="{68635B4E-3394-4E2B-9CCE-970253887517}" destId="{4A3689A1-9ABB-49EB-BD75-1614196F3FF7}" srcOrd="0" destOrd="0" presId="urn:microsoft.com/office/officeart/2005/8/layout/hierarchy4"/>
    <dgm:cxn modelId="{889EFC6A-436B-425A-9086-F3F83BA455C0}" type="presParOf" srcId="{68635B4E-3394-4E2B-9CCE-970253887517}" destId="{FBE457DA-C4AB-4B4C-97E6-EC7BB613DAC0}" srcOrd="1" destOrd="0" presId="urn:microsoft.com/office/officeart/2005/8/layout/hierarchy4"/>
    <dgm:cxn modelId="{B22613F6-4F40-409C-9AFF-D75D8FDAA4F4}" type="presParOf" srcId="{64B87A2A-5A1A-4691-9C06-C1841B38A92D}" destId="{F326C565-13CA-42AC-B828-80B99A848C0C}" srcOrd="1" destOrd="0" presId="urn:microsoft.com/office/officeart/2005/8/layout/hierarchy4"/>
    <dgm:cxn modelId="{9BFAA3A5-29C8-4E40-B207-AE7302CBC185}" type="presParOf" srcId="{64B87A2A-5A1A-4691-9C06-C1841B38A92D}" destId="{7261682B-5FAF-4392-8989-CF7FD009DDB5}" srcOrd="2" destOrd="0" presId="urn:microsoft.com/office/officeart/2005/8/layout/hierarchy4"/>
    <dgm:cxn modelId="{9BF745A7-6EB4-4759-B165-9002CE345000}" type="presParOf" srcId="{7261682B-5FAF-4392-8989-CF7FD009DDB5}" destId="{47DE6755-3286-4F56-8268-1D83F7BED6A0}" srcOrd="0" destOrd="0" presId="urn:microsoft.com/office/officeart/2005/8/layout/hierarchy4"/>
    <dgm:cxn modelId="{82867F56-C8DD-4916-9153-EF5F6D6A78F8}" type="presParOf" srcId="{7261682B-5FAF-4392-8989-CF7FD009DDB5}" destId="{319C039C-74C8-48DE-8BEE-8459EB7938D1}" srcOrd="1" destOrd="0" presId="urn:microsoft.com/office/officeart/2005/8/layout/hierarchy4"/>
    <dgm:cxn modelId="{02335A7D-EC86-4BD4-AB97-43F69F1D1B89}" type="presParOf" srcId="{64B87A2A-5A1A-4691-9C06-C1841B38A92D}" destId="{EBED8D2A-1352-43E5-AA50-167E9609D08C}" srcOrd="3" destOrd="0" presId="urn:microsoft.com/office/officeart/2005/8/layout/hierarchy4"/>
    <dgm:cxn modelId="{52AE7D46-571E-45BE-9944-06EC31A92B8B}" type="presParOf" srcId="{64B87A2A-5A1A-4691-9C06-C1841B38A92D}" destId="{5734E0D5-3ABF-4269-B51B-CEC6E7CF4DD6}" srcOrd="4" destOrd="0" presId="urn:microsoft.com/office/officeart/2005/8/layout/hierarchy4"/>
    <dgm:cxn modelId="{52E9714E-42A7-40FF-82DD-1117914AEC12}" type="presParOf" srcId="{5734E0D5-3ABF-4269-B51B-CEC6E7CF4DD6}" destId="{41AAE5D6-F7B9-4256-9DFF-1B049BC7BED3}" srcOrd="0" destOrd="0" presId="urn:microsoft.com/office/officeart/2005/8/layout/hierarchy4"/>
    <dgm:cxn modelId="{7B2DCEF9-B9D2-48AC-8304-1E547DBF4273}" type="presParOf" srcId="{5734E0D5-3ABF-4269-B51B-CEC6E7CF4DD6}" destId="{A30E0133-9B4D-4D2B-86AF-0975D3715B5D}" srcOrd="1" destOrd="0" presId="urn:microsoft.com/office/officeart/2005/8/layout/hierarchy4"/>
    <dgm:cxn modelId="{BB65CBB5-5E06-4982-9973-0FE465EC5D1A}" type="presParOf" srcId="{15759075-5B04-4DC8-B3DB-2E6765729E1F}" destId="{3083A188-EE5D-4FF6-9429-A010278BBA81}" srcOrd="3" destOrd="0" presId="urn:microsoft.com/office/officeart/2005/8/layout/hierarchy4"/>
    <dgm:cxn modelId="{708BA568-1C43-4B64-ACE5-4BFB03894DA5}" type="presParOf" srcId="{15759075-5B04-4DC8-B3DB-2E6765729E1F}" destId="{420C0180-43EB-4C9B-9A7E-A2F335E313D6}" srcOrd="4" destOrd="0" presId="urn:microsoft.com/office/officeart/2005/8/layout/hierarchy4"/>
    <dgm:cxn modelId="{0B36A34B-B63B-4A7C-9A25-79B68D72C019}" type="presParOf" srcId="{420C0180-43EB-4C9B-9A7E-A2F335E313D6}" destId="{F38F4986-755C-4E00-A88F-A51AE6A248D0}" srcOrd="0" destOrd="0" presId="urn:microsoft.com/office/officeart/2005/8/layout/hierarchy4"/>
    <dgm:cxn modelId="{407E2740-4C7F-4A6A-B887-0D795D1D919A}" type="presParOf" srcId="{420C0180-43EB-4C9B-9A7E-A2F335E313D6}" destId="{47C701BE-A684-4BAA-9B68-924980E39407}" srcOrd="1" destOrd="0" presId="urn:microsoft.com/office/officeart/2005/8/layout/hierarchy4"/>
    <dgm:cxn modelId="{BB1E9C18-F705-4122-8BF9-E0B001AED351}" type="presParOf" srcId="{420C0180-43EB-4C9B-9A7E-A2F335E313D6}" destId="{6C40C0D3-5EF6-4AA0-8576-B86F681F96F9}" srcOrd="2" destOrd="0" presId="urn:microsoft.com/office/officeart/2005/8/layout/hierarchy4"/>
    <dgm:cxn modelId="{F401980C-10BD-44D5-8485-1729B54D5D0E}" type="presParOf" srcId="{6C40C0D3-5EF6-4AA0-8576-B86F681F96F9}" destId="{3A329A9C-2C10-4852-A39A-A7A50A1BA7F5}" srcOrd="0" destOrd="0" presId="urn:microsoft.com/office/officeart/2005/8/layout/hierarchy4"/>
    <dgm:cxn modelId="{71963161-FAC9-4F18-8DAE-27C5C996B5B9}" type="presParOf" srcId="{3A329A9C-2C10-4852-A39A-A7A50A1BA7F5}" destId="{4063DB04-D0E3-4BEC-B4B0-3B28DF14B40E}" srcOrd="0" destOrd="0" presId="urn:microsoft.com/office/officeart/2005/8/layout/hierarchy4"/>
    <dgm:cxn modelId="{9990ECDA-695C-4BEC-AECE-EE28C776C83F}" type="presParOf" srcId="{3A329A9C-2C10-4852-A39A-A7A50A1BA7F5}" destId="{C9665ABF-B52E-4315-BFD2-67DE4C3776E3}" srcOrd="1" destOrd="0" presId="urn:microsoft.com/office/officeart/2005/8/layout/hierarchy4"/>
    <dgm:cxn modelId="{1E803E03-6CC0-4599-B88B-C346F2C0CBB1}" type="presParOf" srcId="{6C40C0D3-5EF6-4AA0-8576-B86F681F96F9}" destId="{9A4DAA66-08F2-4C4F-890F-70A77B83916A}" srcOrd="1" destOrd="0" presId="urn:microsoft.com/office/officeart/2005/8/layout/hierarchy4"/>
    <dgm:cxn modelId="{23A40CC8-231D-40C8-9F03-A9D63D35940C}" type="presParOf" srcId="{6C40C0D3-5EF6-4AA0-8576-B86F681F96F9}" destId="{E0488F46-7B69-4F0A-88CF-AFA27AD4052C}" srcOrd="2" destOrd="0" presId="urn:microsoft.com/office/officeart/2005/8/layout/hierarchy4"/>
    <dgm:cxn modelId="{7F4AFD40-9664-483E-AD5C-C82B2D3F2565}" type="presParOf" srcId="{E0488F46-7B69-4F0A-88CF-AFA27AD4052C}" destId="{05D2C684-9264-4557-B7A1-8A62301AFF75}" srcOrd="0" destOrd="0" presId="urn:microsoft.com/office/officeart/2005/8/layout/hierarchy4"/>
    <dgm:cxn modelId="{048529B3-3585-44E0-8106-059B346CF753}" type="presParOf" srcId="{E0488F46-7B69-4F0A-88CF-AFA27AD4052C}" destId="{85B816AC-83F9-47AC-8EB3-607C3E01C4AB}" srcOrd="1" destOrd="0" presId="urn:microsoft.com/office/officeart/2005/8/layout/hierarchy4"/>
    <dgm:cxn modelId="{D8C84DA7-C9C9-441D-A287-172B72232705}" type="presParOf" srcId="{6C40C0D3-5EF6-4AA0-8576-B86F681F96F9}" destId="{50B0ECBC-7723-4CBF-B9C0-B7C6916F77ED}" srcOrd="3" destOrd="0" presId="urn:microsoft.com/office/officeart/2005/8/layout/hierarchy4"/>
    <dgm:cxn modelId="{29789B3B-956D-41BB-98AC-53B23738CA45}" type="presParOf" srcId="{6C40C0D3-5EF6-4AA0-8576-B86F681F96F9}" destId="{38D378BA-CD8C-44E7-B803-64CA9D07B658}" srcOrd="4" destOrd="0" presId="urn:microsoft.com/office/officeart/2005/8/layout/hierarchy4"/>
    <dgm:cxn modelId="{C0ABCBE3-4FFF-433B-B28F-190C75AD4CBC}" type="presParOf" srcId="{38D378BA-CD8C-44E7-B803-64CA9D07B658}" destId="{5D09A357-2CD8-45A1-A363-76E4AB5B4B99}" srcOrd="0" destOrd="0" presId="urn:microsoft.com/office/officeart/2005/8/layout/hierarchy4"/>
    <dgm:cxn modelId="{FB70E06B-CC46-46C3-9606-63C054E591A0}" type="presParOf" srcId="{38D378BA-CD8C-44E7-B803-64CA9D07B658}" destId="{A489536B-7F83-4499-9EE2-D787A917A2CB}" srcOrd="1" destOrd="0" presId="urn:microsoft.com/office/officeart/2005/8/layout/hierarchy4"/>
    <dgm:cxn modelId="{8EF623A6-D5BE-4068-8102-24D8B95F156A}" type="presParOf" srcId="{6C40C0D3-5EF6-4AA0-8576-B86F681F96F9}" destId="{4DFB16D4-E668-4F5E-BC3A-0BBA77F61D5E}" srcOrd="5" destOrd="0" presId="urn:microsoft.com/office/officeart/2005/8/layout/hierarchy4"/>
    <dgm:cxn modelId="{2E0D143F-D0E7-4737-AB95-116AA768420A}" type="presParOf" srcId="{6C40C0D3-5EF6-4AA0-8576-B86F681F96F9}" destId="{CFC2B301-8892-40BF-96D4-547177C8808A}" srcOrd="6" destOrd="0" presId="urn:microsoft.com/office/officeart/2005/8/layout/hierarchy4"/>
    <dgm:cxn modelId="{EA9A8310-7282-4D8B-B240-A37B27A4A875}" type="presParOf" srcId="{CFC2B301-8892-40BF-96D4-547177C8808A}" destId="{051044E5-DD79-4D19-92B5-69FA8BCB1573}" srcOrd="0" destOrd="0" presId="urn:microsoft.com/office/officeart/2005/8/layout/hierarchy4"/>
    <dgm:cxn modelId="{1D107260-9909-4D25-BE38-0B3C1C457F87}" type="presParOf" srcId="{CFC2B301-8892-40BF-96D4-547177C8808A}" destId="{37D54C6B-CAC6-4D0F-B606-4FDD77B53E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2D412-9CAF-428A-A29D-8BA009103520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DF3956-9CAC-401D-9E5D-4A205C7B39A7}">
      <dgm:prSet/>
      <dgm:spPr/>
      <dgm:t>
        <a:bodyPr/>
        <a:lstStyle/>
        <a:p>
          <a:pPr rtl="0"/>
          <a:r>
            <a:rPr lang="en-US" b="1" i="1">
              <a:latin typeface="+mn-lt"/>
            </a:rPr>
            <a:t>Next Town Hall will be January 11th, 2024 </a:t>
          </a:r>
          <a:endParaRPr lang="en-US" b="1">
            <a:latin typeface="+mn-lt"/>
          </a:endParaRPr>
        </a:p>
      </dgm:t>
    </dgm:pt>
    <dgm:pt modelId="{CB6A2567-1BFE-4069-A6AB-1E35A00B22E0}" type="sibTrans" cxnId="{C65DD457-510B-4077-B282-C50B9FC1638D}">
      <dgm:prSet/>
      <dgm:spPr/>
      <dgm:t>
        <a:bodyPr/>
        <a:lstStyle/>
        <a:p>
          <a:endParaRPr lang="en-US"/>
        </a:p>
      </dgm:t>
    </dgm:pt>
    <dgm:pt modelId="{CBFBBCD4-1075-422A-9D1F-13927E04803F}" type="parTrans" cxnId="{C65DD457-510B-4077-B282-C50B9FC1638D}">
      <dgm:prSet/>
      <dgm:spPr/>
      <dgm:t>
        <a:bodyPr/>
        <a:lstStyle/>
        <a:p>
          <a:endParaRPr lang="en-US"/>
        </a:p>
      </dgm:t>
    </dgm:pt>
    <dgm:pt modelId="{BE459BBA-E698-4FA5-87E2-098E1C06C863}">
      <dgm:prSet/>
      <dgm:spPr/>
      <dgm:t>
        <a:bodyPr/>
        <a:lstStyle/>
        <a:p>
          <a:r>
            <a:rPr lang="en-US"/>
            <a:t>Reminder: Please use our collection lead email addresses when reaching out with questions!</a:t>
          </a:r>
          <a:endParaRPr lang="en-US">
            <a:latin typeface="Museo Slab 500"/>
          </a:endParaRPr>
        </a:p>
      </dgm:t>
    </dgm:pt>
    <dgm:pt modelId="{0F34BDF1-1B81-452C-96CB-66D2421CA27A}" type="parTrans" cxnId="{A4806C9E-9092-4B2B-80C0-4C9FADC937D1}">
      <dgm:prSet/>
      <dgm:spPr/>
      <dgm:t>
        <a:bodyPr/>
        <a:lstStyle/>
        <a:p>
          <a:endParaRPr lang="en-US"/>
        </a:p>
      </dgm:t>
    </dgm:pt>
    <dgm:pt modelId="{3391E224-7EBB-473D-AFBB-BB2980217435}" type="sibTrans" cxnId="{A4806C9E-9092-4B2B-80C0-4C9FADC937D1}">
      <dgm:prSet/>
      <dgm:spPr/>
      <dgm:t>
        <a:bodyPr/>
        <a:lstStyle/>
        <a:p>
          <a:endParaRPr lang="en-US"/>
        </a:p>
      </dgm:t>
    </dgm:pt>
    <dgm:pt modelId="{6A3CD9D2-27B5-49D4-8458-09B92B6BB20B}" type="pres">
      <dgm:prSet presAssocID="{F012D412-9CAF-428A-A29D-8BA009103520}" presName="Name0" presStyleCnt="0">
        <dgm:presLayoutVars>
          <dgm:dir/>
          <dgm:animLvl val="lvl"/>
          <dgm:resizeHandles val="exact"/>
        </dgm:presLayoutVars>
      </dgm:prSet>
      <dgm:spPr/>
    </dgm:pt>
    <dgm:pt modelId="{D15F32CC-1021-4703-A463-BE0CAB4A97C8}" type="pres">
      <dgm:prSet presAssocID="{15DF3956-9CAC-401D-9E5D-4A205C7B39A7}" presName="boxAndChildren" presStyleCnt="0"/>
      <dgm:spPr/>
    </dgm:pt>
    <dgm:pt modelId="{84189511-70DD-477E-9EDF-DC004B51776B}" type="pres">
      <dgm:prSet presAssocID="{15DF3956-9CAC-401D-9E5D-4A205C7B39A7}" presName="parentTextBox" presStyleLbl="alignNode1" presStyleIdx="0" presStyleCnt="1"/>
      <dgm:spPr/>
    </dgm:pt>
    <dgm:pt modelId="{73E4E1AD-EC25-46A8-82CD-40E65AD53D0C}" type="pres">
      <dgm:prSet presAssocID="{15DF3956-9CAC-401D-9E5D-4A205C7B39A7}" presName="descendantBox" presStyleLbl="bgAccFollowNode1" presStyleIdx="0" presStyleCnt="1"/>
      <dgm:spPr/>
    </dgm:pt>
  </dgm:ptLst>
  <dgm:cxnLst>
    <dgm:cxn modelId="{CFAAF003-8820-4C38-B274-562A8BDC1140}" type="presOf" srcId="{15DF3956-9CAC-401D-9E5D-4A205C7B39A7}" destId="{84189511-70DD-477E-9EDF-DC004B51776B}" srcOrd="0" destOrd="0" presId="urn:microsoft.com/office/officeart/2016/7/layout/VerticalDownArrowProcess"/>
    <dgm:cxn modelId="{ED43B50E-70B2-4EA3-B592-E311E1693F4E}" type="presOf" srcId="{F012D412-9CAF-428A-A29D-8BA009103520}" destId="{6A3CD9D2-27B5-49D4-8458-09B92B6BB20B}" srcOrd="0" destOrd="0" presId="urn:microsoft.com/office/officeart/2016/7/layout/VerticalDownArrowProcess"/>
    <dgm:cxn modelId="{B108F66A-CD30-4250-A904-236C7D076A87}" type="presOf" srcId="{BE459BBA-E698-4FA5-87E2-098E1C06C863}" destId="{73E4E1AD-EC25-46A8-82CD-40E65AD53D0C}" srcOrd="0" destOrd="0" presId="urn:microsoft.com/office/officeart/2016/7/layout/VerticalDownArrowProcess"/>
    <dgm:cxn modelId="{C65DD457-510B-4077-B282-C50B9FC1638D}" srcId="{F012D412-9CAF-428A-A29D-8BA009103520}" destId="{15DF3956-9CAC-401D-9E5D-4A205C7B39A7}" srcOrd="0" destOrd="0" parTransId="{CBFBBCD4-1075-422A-9D1F-13927E04803F}" sibTransId="{CB6A2567-1BFE-4069-A6AB-1E35A00B22E0}"/>
    <dgm:cxn modelId="{A4806C9E-9092-4B2B-80C0-4C9FADC937D1}" srcId="{15DF3956-9CAC-401D-9E5D-4A205C7B39A7}" destId="{BE459BBA-E698-4FA5-87E2-098E1C06C863}" srcOrd="0" destOrd="0" parTransId="{0F34BDF1-1B81-452C-96CB-66D2421CA27A}" sibTransId="{3391E224-7EBB-473D-AFBB-BB2980217435}"/>
    <dgm:cxn modelId="{118AB1E9-E770-4BF4-8DAF-15ECFDB0D05A}" type="presParOf" srcId="{6A3CD9D2-27B5-49D4-8458-09B92B6BB20B}" destId="{D15F32CC-1021-4703-A463-BE0CAB4A97C8}" srcOrd="0" destOrd="0" presId="urn:microsoft.com/office/officeart/2016/7/layout/VerticalDownArrowProcess"/>
    <dgm:cxn modelId="{C4473B2B-A4F4-4BA1-9015-6DEE02AF8C58}" type="presParOf" srcId="{D15F32CC-1021-4703-A463-BE0CAB4A97C8}" destId="{84189511-70DD-477E-9EDF-DC004B51776B}" srcOrd="0" destOrd="0" presId="urn:microsoft.com/office/officeart/2016/7/layout/VerticalDownArrowProcess"/>
    <dgm:cxn modelId="{524CD140-0C6F-485D-88C9-D586461946B6}" type="presParOf" srcId="{D15F32CC-1021-4703-A463-BE0CAB4A97C8}" destId="{73E4E1AD-EC25-46A8-82CD-40E65AD53D0C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381FF-3C32-43D9-99A4-B35605366E8E}">
      <dsp:nvSpPr>
        <dsp:cNvPr id="0" name=""/>
        <dsp:cNvSpPr/>
      </dsp:nvSpPr>
      <dsp:spPr>
        <a:xfrm>
          <a:off x="5582" y="458020"/>
          <a:ext cx="1259455" cy="703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ea typeface="Calibri"/>
              <a:cs typeface="Calibri"/>
            </a:rPr>
            <a:t>REGISTRATION</a:t>
          </a:r>
          <a:endParaRPr lang="en-US" sz="1200" kern="1200"/>
        </a:p>
      </dsp:txBody>
      <dsp:txXfrm>
        <a:off x="5582" y="458020"/>
        <a:ext cx="1259455" cy="469179"/>
      </dsp:txXfrm>
    </dsp:sp>
    <dsp:sp modelId="{B837E15D-8E7E-4DFF-9BE5-D357E188F49C}">
      <dsp:nvSpPr>
        <dsp:cNvPr id="0" name=""/>
        <dsp:cNvSpPr/>
      </dsp:nvSpPr>
      <dsp:spPr>
        <a:xfrm>
          <a:off x="263542" y="927200"/>
          <a:ext cx="1259455" cy="279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/>
              <a:ea typeface="Calibri"/>
              <a:cs typeface="Calibri"/>
            </a:rPr>
            <a:t>Update and verify contact information and list of schools</a:t>
          </a:r>
          <a:br>
            <a:rPr lang="en-US" sz="1200" kern="1200">
              <a:latin typeface="Calibri"/>
              <a:ea typeface="Calibri"/>
              <a:cs typeface="Calibri"/>
            </a:rPr>
          </a:br>
          <a:br>
            <a:rPr lang="en-US" sz="1200" kern="1200">
              <a:latin typeface="Calibri"/>
              <a:ea typeface="Calibri"/>
              <a:cs typeface="Calibri"/>
            </a:rPr>
          </a:br>
          <a:br>
            <a:rPr lang="en-US" sz="1200" kern="1200">
              <a:latin typeface="Calibri"/>
              <a:ea typeface="Calibri"/>
              <a:cs typeface="Calibri"/>
            </a:rPr>
          </a:br>
          <a:r>
            <a:rPr lang="en-US" sz="1200" kern="1200">
              <a:latin typeface="Calibri"/>
              <a:ea typeface="Calibri"/>
              <a:cs typeface="Calibri"/>
            </a:rPr>
            <a:t>Update and verify contact information and list of schools</a:t>
          </a:r>
        </a:p>
      </dsp:txBody>
      <dsp:txXfrm>
        <a:off x="300430" y="964088"/>
        <a:ext cx="1185679" cy="2716674"/>
      </dsp:txXfrm>
    </dsp:sp>
    <dsp:sp modelId="{737CA2CD-5C91-46AA-9AE5-4F2ECFD1E07E}">
      <dsp:nvSpPr>
        <dsp:cNvPr id="0" name=""/>
        <dsp:cNvSpPr/>
      </dsp:nvSpPr>
      <dsp:spPr>
        <a:xfrm>
          <a:off x="1455966" y="535826"/>
          <a:ext cx="404769" cy="31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55966" y="598540"/>
        <a:ext cx="310699" cy="188140"/>
      </dsp:txXfrm>
    </dsp:sp>
    <dsp:sp modelId="{C1B8C577-36E7-43E3-B603-53F49DA5F2F6}">
      <dsp:nvSpPr>
        <dsp:cNvPr id="0" name=""/>
        <dsp:cNvSpPr/>
      </dsp:nvSpPr>
      <dsp:spPr>
        <a:xfrm>
          <a:off x="2028753" y="458020"/>
          <a:ext cx="1259455" cy="703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COLLECTION TOOLS</a:t>
          </a:r>
        </a:p>
      </dsp:txBody>
      <dsp:txXfrm>
        <a:off x="2028753" y="458020"/>
        <a:ext cx="1259455" cy="469179"/>
      </dsp:txXfrm>
    </dsp:sp>
    <dsp:sp modelId="{281674F5-9FC8-4034-B682-DE30EDD1EA6F}">
      <dsp:nvSpPr>
        <dsp:cNvPr id="0" name=""/>
        <dsp:cNvSpPr/>
      </dsp:nvSpPr>
      <dsp:spPr>
        <a:xfrm>
          <a:off x="2286714" y="927200"/>
          <a:ext cx="1259455" cy="279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/>
              <a:ea typeface="Calibri"/>
              <a:cs typeface="Calibri"/>
            </a:rPr>
            <a:t>Use tools to review list of data elements and to prepare for the collection</a:t>
          </a:r>
          <a:br>
            <a:rPr lang="en-US" sz="1200" kern="1200">
              <a:latin typeface="Calibri"/>
              <a:ea typeface="Calibri"/>
              <a:cs typeface="Calibri"/>
            </a:rPr>
          </a:br>
          <a:br>
            <a:rPr lang="en-US" sz="1200" kern="1200">
              <a:latin typeface="Calibri"/>
              <a:ea typeface="Calibri"/>
              <a:cs typeface="Calibri"/>
            </a:rPr>
          </a:br>
          <a:r>
            <a:rPr lang="en-US" sz="1200" kern="1200">
              <a:latin typeface="Calibri"/>
              <a:ea typeface="Calibri"/>
              <a:cs typeface="Calibri"/>
            </a:rPr>
            <a:t>School/LEA forms </a:t>
          </a:r>
          <a:br>
            <a:rPr lang="en-US" sz="1200" kern="1200">
              <a:latin typeface="Calibri"/>
              <a:ea typeface="Calibri"/>
              <a:cs typeface="Calibri"/>
            </a:rPr>
          </a:br>
          <a:r>
            <a:rPr lang="en-US" sz="1200" kern="1200">
              <a:latin typeface="Calibri"/>
              <a:ea typeface="Calibri"/>
              <a:cs typeface="Calibri"/>
            </a:rPr>
            <a:t>Flat file submission</a:t>
          </a:r>
          <a:br>
            <a:rPr lang="en-US" sz="1200" kern="1200">
              <a:latin typeface="Calibri"/>
              <a:ea typeface="Calibri"/>
              <a:cs typeface="Calibri"/>
            </a:rPr>
          </a:br>
          <a:r>
            <a:rPr lang="en-US" sz="1200" kern="1200">
              <a:latin typeface="Calibri"/>
              <a:ea typeface="Calibri"/>
              <a:cs typeface="Calibri"/>
            </a:rPr>
            <a:t>Survey tool guides Excel templates</a:t>
          </a:r>
          <a:br>
            <a:rPr lang="en-US" sz="1200" kern="1200">
              <a:latin typeface="Calibri"/>
              <a:ea typeface="Calibri"/>
              <a:cs typeface="Calibri"/>
            </a:rPr>
          </a:br>
          <a:r>
            <a:rPr lang="en-US" sz="1200" kern="1200">
              <a:latin typeface="Calibri"/>
              <a:ea typeface="Calibri"/>
              <a:cs typeface="Calibri"/>
            </a:rPr>
            <a:t>Data elements</a:t>
          </a:r>
        </a:p>
      </dsp:txBody>
      <dsp:txXfrm>
        <a:off x="2323602" y="964088"/>
        <a:ext cx="1185679" cy="2716674"/>
      </dsp:txXfrm>
    </dsp:sp>
    <dsp:sp modelId="{B3A00B3A-2BF7-4337-A5AB-B814177918A6}">
      <dsp:nvSpPr>
        <dsp:cNvPr id="0" name=""/>
        <dsp:cNvSpPr/>
      </dsp:nvSpPr>
      <dsp:spPr>
        <a:xfrm>
          <a:off x="3479138" y="535826"/>
          <a:ext cx="404769" cy="31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479138" y="598540"/>
        <a:ext cx="310699" cy="188140"/>
      </dsp:txXfrm>
    </dsp:sp>
    <dsp:sp modelId="{3B4A5236-D630-49E1-A979-447C3361DFCC}">
      <dsp:nvSpPr>
        <dsp:cNvPr id="0" name=""/>
        <dsp:cNvSpPr/>
      </dsp:nvSpPr>
      <dsp:spPr>
        <a:xfrm>
          <a:off x="4051925" y="458020"/>
          <a:ext cx="1259455" cy="703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ea typeface="Calibri"/>
              <a:cs typeface="Calibri"/>
            </a:rPr>
            <a:t>REVIEW &amp; SUBMIT DATA</a:t>
          </a:r>
          <a:endParaRPr lang="en-US" sz="1200" kern="1200"/>
        </a:p>
      </dsp:txBody>
      <dsp:txXfrm>
        <a:off x="4051925" y="458020"/>
        <a:ext cx="1259455" cy="469179"/>
      </dsp:txXfrm>
    </dsp:sp>
    <dsp:sp modelId="{5E8AE737-4F8C-4CED-AC29-AA1230A37957}">
      <dsp:nvSpPr>
        <dsp:cNvPr id="0" name=""/>
        <dsp:cNvSpPr/>
      </dsp:nvSpPr>
      <dsp:spPr>
        <a:xfrm>
          <a:off x="4309886" y="927200"/>
          <a:ext cx="1259455" cy="279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/>
              <a:ea typeface="Calibri"/>
              <a:cs typeface="Calibri"/>
            </a:rPr>
            <a:t>Review and submit data via file upload or manual entry</a:t>
          </a:r>
          <a:endParaRPr lang="en-US" sz="1200" kern="1200"/>
        </a:p>
      </dsp:txBody>
      <dsp:txXfrm>
        <a:off x="4346774" y="964088"/>
        <a:ext cx="1185679" cy="2716674"/>
      </dsp:txXfrm>
    </dsp:sp>
    <dsp:sp modelId="{9DDC813E-3FD2-4689-8DAD-31F900CEBE0C}">
      <dsp:nvSpPr>
        <dsp:cNvPr id="0" name=""/>
        <dsp:cNvSpPr/>
      </dsp:nvSpPr>
      <dsp:spPr>
        <a:xfrm>
          <a:off x="5502309" y="535826"/>
          <a:ext cx="404769" cy="31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502309" y="598540"/>
        <a:ext cx="310699" cy="188140"/>
      </dsp:txXfrm>
    </dsp:sp>
    <dsp:sp modelId="{96805B16-5F04-4784-924E-2B31A6BCBE50}">
      <dsp:nvSpPr>
        <dsp:cNvPr id="0" name=""/>
        <dsp:cNvSpPr/>
      </dsp:nvSpPr>
      <dsp:spPr>
        <a:xfrm>
          <a:off x="6075096" y="458020"/>
          <a:ext cx="1259455" cy="7037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CERTIFY DATA</a:t>
          </a:r>
          <a:endParaRPr lang="en-US" sz="1200" kern="1200"/>
        </a:p>
      </dsp:txBody>
      <dsp:txXfrm>
        <a:off x="6075096" y="458020"/>
        <a:ext cx="1259455" cy="469179"/>
      </dsp:txXfrm>
    </dsp:sp>
    <dsp:sp modelId="{67DDCD4D-CA28-4CD2-9BEF-97918D011DFE}">
      <dsp:nvSpPr>
        <dsp:cNvPr id="0" name=""/>
        <dsp:cNvSpPr/>
      </dsp:nvSpPr>
      <dsp:spPr>
        <a:xfrm>
          <a:off x="6333057" y="927200"/>
          <a:ext cx="1259455" cy="279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 Light" panose="020F0302020204030204"/>
            </a:rPr>
            <a:t>Review submitted data and resolve errors and warnings</a:t>
          </a: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r>
            <a:rPr lang="en-US" sz="1200" kern="1200">
              <a:latin typeface="Calibri Light" panose="020F0302020204030204"/>
            </a:rPr>
            <a:t>Action plans</a:t>
          </a:r>
          <a:br>
            <a:rPr lang="en-US" sz="1200" kern="1200">
              <a:latin typeface="Calibri Light" panose="020F0302020204030204"/>
            </a:rPr>
          </a:br>
          <a:r>
            <a:rPr lang="en-US" sz="1200" kern="1200">
              <a:latin typeface="Calibri Light" panose="020F0302020204030204"/>
            </a:rPr>
            <a:t>Reviewing data</a:t>
          </a:r>
        </a:p>
      </dsp:txBody>
      <dsp:txXfrm>
        <a:off x="6369945" y="964088"/>
        <a:ext cx="1185679" cy="2716674"/>
      </dsp:txXfrm>
    </dsp:sp>
    <dsp:sp modelId="{6E55922C-7B6E-4DB6-8DE2-9F8ECD6556AF}">
      <dsp:nvSpPr>
        <dsp:cNvPr id="0" name=""/>
        <dsp:cNvSpPr/>
      </dsp:nvSpPr>
      <dsp:spPr>
        <a:xfrm>
          <a:off x="7525481" y="535826"/>
          <a:ext cx="404769" cy="31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525481" y="598540"/>
        <a:ext cx="310699" cy="188140"/>
      </dsp:txXfrm>
    </dsp:sp>
    <dsp:sp modelId="{C8D7F17E-DCB1-4D62-9594-A7A629B6917B}">
      <dsp:nvSpPr>
        <dsp:cNvPr id="0" name=""/>
        <dsp:cNvSpPr/>
      </dsp:nvSpPr>
      <dsp:spPr>
        <a:xfrm>
          <a:off x="8098268" y="458020"/>
          <a:ext cx="1259455" cy="7037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DATA QUALITY</a:t>
          </a:r>
        </a:p>
      </dsp:txBody>
      <dsp:txXfrm>
        <a:off x="8098268" y="458020"/>
        <a:ext cx="1259455" cy="469179"/>
      </dsp:txXfrm>
    </dsp:sp>
    <dsp:sp modelId="{E06FAFAE-D5CC-4C47-B564-B13C6538FD0B}">
      <dsp:nvSpPr>
        <dsp:cNvPr id="0" name=""/>
        <dsp:cNvSpPr/>
      </dsp:nvSpPr>
      <dsp:spPr>
        <a:xfrm>
          <a:off x="8356229" y="927200"/>
          <a:ext cx="1259455" cy="279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 Light" panose="020F0302020204030204"/>
            </a:rPr>
            <a:t>Review the data for quality</a:t>
          </a: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br>
            <a:rPr lang="en-US" sz="1200" kern="1200">
              <a:latin typeface="Calibri Light" panose="020F0302020204030204"/>
            </a:rPr>
          </a:br>
          <a:r>
            <a:rPr lang="en-US" sz="1200" kern="1200">
              <a:latin typeface="Calibri Light" panose="020F0302020204030204"/>
            </a:rPr>
            <a:t>Data quality manuals</a:t>
          </a:r>
        </a:p>
      </dsp:txBody>
      <dsp:txXfrm>
        <a:off x="8393117" y="964088"/>
        <a:ext cx="1185679" cy="2716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A6688-3B74-4100-B73B-CE276EC685A0}">
      <dsp:nvSpPr>
        <dsp:cNvPr id="0" name=""/>
        <dsp:cNvSpPr/>
      </dsp:nvSpPr>
      <dsp:spPr>
        <a:xfrm>
          <a:off x="3760" y="1240"/>
          <a:ext cx="2317325" cy="108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Regularly load student interchange files</a:t>
          </a:r>
          <a:endParaRPr lang="en-US" sz="1400" kern="1200"/>
        </a:p>
      </dsp:txBody>
      <dsp:txXfrm>
        <a:off x="35472" y="32952"/>
        <a:ext cx="2253901" cy="1019306"/>
      </dsp:txXfrm>
    </dsp:sp>
    <dsp:sp modelId="{6C647A87-F10C-462C-A80F-745B3E267470}">
      <dsp:nvSpPr>
        <dsp:cNvPr id="0" name=""/>
        <dsp:cNvSpPr/>
      </dsp:nvSpPr>
      <dsp:spPr>
        <a:xfrm>
          <a:off x="115423" y="1297610"/>
          <a:ext cx="650402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DEM</a:t>
          </a:r>
        </a:p>
      </dsp:txBody>
      <dsp:txXfrm>
        <a:off x="134473" y="1316660"/>
        <a:ext cx="612302" cy="701399"/>
      </dsp:txXfrm>
    </dsp:sp>
    <dsp:sp modelId="{2B78ECF2-AA8E-4682-8E2A-4BA94F576D2B}">
      <dsp:nvSpPr>
        <dsp:cNvPr id="0" name=""/>
        <dsp:cNvSpPr/>
      </dsp:nvSpPr>
      <dsp:spPr>
        <a:xfrm>
          <a:off x="841088" y="1297610"/>
          <a:ext cx="668922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SSA</a:t>
          </a:r>
        </a:p>
      </dsp:txBody>
      <dsp:txXfrm>
        <a:off x="860680" y="1317202"/>
        <a:ext cx="629738" cy="700315"/>
      </dsp:txXfrm>
    </dsp:sp>
    <dsp:sp modelId="{AFE6E617-5993-45DD-A6A1-AE8D89E3662C}">
      <dsp:nvSpPr>
        <dsp:cNvPr id="0" name=""/>
        <dsp:cNvSpPr/>
      </dsp:nvSpPr>
      <dsp:spPr>
        <a:xfrm>
          <a:off x="1585273" y="1297610"/>
          <a:ext cx="624150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GG</a:t>
          </a:r>
        </a:p>
      </dsp:txBody>
      <dsp:txXfrm>
        <a:off x="1603554" y="1315891"/>
        <a:ext cx="587588" cy="702937"/>
      </dsp:txXfrm>
    </dsp:sp>
    <dsp:sp modelId="{E4FB8E01-3547-4550-BCFC-4D32B7089FBE}">
      <dsp:nvSpPr>
        <dsp:cNvPr id="0" name=""/>
        <dsp:cNvSpPr/>
      </dsp:nvSpPr>
      <dsp:spPr>
        <a:xfrm>
          <a:off x="2471611" y="1240"/>
          <a:ext cx="3480581" cy="108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COGNOS Reports</a:t>
          </a:r>
          <a:endParaRPr lang="en-US" sz="1900" kern="1200"/>
        </a:p>
      </dsp:txBody>
      <dsp:txXfrm>
        <a:off x="2503323" y="32952"/>
        <a:ext cx="3417157" cy="1019306"/>
      </dsp:txXfrm>
    </dsp:sp>
    <dsp:sp modelId="{4A3689A1-9ABB-49EB-BD75-1614196F3FF7}">
      <dsp:nvSpPr>
        <dsp:cNvPr id="0" name=""/>
        <dsp:cNvSpPr/>
      </dsp:nvSpPr>
      <dsp:spPr>
        <a:xfrm>
          <a:off x="2525067" y="1297610"/>
          <a:ext cx="1431179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Graduation Guidelines Reports</a:t>
          </a:r>
        </a:p>
      </dsp:txBody>
      <dsp:txXfrm>
        <a:off x="2546726" y="1319269"/>
        <a:ext cx="1387861" cy="696181"/>
      </dsp:txXfrm>
    </dsp:sp>
    <dsp:sp modelId="{47DE6755-3286-4F56-8268-1D83F7BED6A0}">
      <dsp:nvSpPr>
        <dsp:cNvPr id="0" name=""/>
        <dsp:cNvSpPr/>
      </dsp:nvSpPr>
      <dsp:spPr>
        <a:xfrm>
          <a:off x="4031509" y="1297610"/>
          <a:ext cx="895982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Foster Student List</a:t>
          </a:r>
        </a:p>
      </dsp:txBody>
      <dsp:txXfrm>
        <a:off x="4053168" y="1319269"/>
        <a:ext cx="852664" cy="696181"/>
      </dsp:txXfrm>
    </dsp:sp>
    <dsp:sp modelId="{41AAE5D6-F7B9-4256-9DFF-1B049BC7BED3}">
      <dsp:nvSpPr>
        <dsp:cNvPr id="0" name=""/>
        <dsp:cNvSpPr/>
      </dsp:nvSpPr>
      <dsp:spPr>
        <a:xfrm>
          <a:off x="5002754" y="1297610"/>
          <a:ext cx="895982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Migrant Student List</a:t>
          </a:r>
        </a:p>
      </dsp:txBody>
      <dsp:txXfrm>
        <a:off x="5024413" y="1319269"/>
        <a:ext cx="852664" cy="696181"/>
      </dsp:txXfrm>
    </dsp:sp>
    <dsp:sp modelId="{F38F4986-755C-4E00-A88F-A51AE6A248D0}">
      <dsp:nvSpPr>
        <dsp:cNvPr id="0" name=""/>
        <dsp:cNvSpPr/>
      </dsp:nvSpPr>
      <dsp:spPr>
        <a:xfrm>
          <a:off x="6102718" y="1240"/>
          <a:ext cx="4409121" cy="108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SEY Website Resources</a:t>
          </a:r>
          <a:endParaRPr lang="en-US" sz="1600" kern="1200"/>
        </a:p>
      </dsp:txBody>
      <dsp:txXfrm>
        <a:off x="6134430" y="32952"/>
        <a:ext cx="4345697" cy="1019306"/>
      </dsp:txXfrm>
    </dsp:sp>
    <dsp:sp modelId="{4063DB04-D0E3-4BEC-B4B0-3B28DF14B40E}">
      <dsp:nvSpPr>
        <dsp:cNvPr id="0" name=""/>
        <dsp:cNvSpPr/>
      </dsp:nvSpPr>
      <dsp:spPr>
        <a:xfrm>
          <a:off x="6102718" y="1297610"/>
          <a:ext cx="632160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FAQs</a:t>
          </a:r>
        </a:p>
      </dsp:txBody>
      <dsp:txXfrm>
        <a:off x="6121233" y="1316125"/>
        <a:ext cx="595130" cy="702469"/>
      </dsp:txXfrm>
    </dsp:sp>
    <dsp:sp modelId="{05D2C684-9264-4557-B7A1-8A62301AFF75}">
      <dsp:nvSpPr>
        <dsp:cNvPr id="0" name=""/>
        <dsp:cNvSpPr/>
      </dsp:nvSpPr>
      <dsp:spPr>
        <a:xfrm>
          <a:off x="6810141" y="1297610"/>
          <a:ext cx="1191531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General Information</a:t>
          </a:r>
        </a:p>
      </dsp:txBody>
      <dsp:txXfrm>
        <a:off x="6831800" y="1319269"/>
        <a:ext cx="1148213" cy="696181"/>
      </dsp:txXfrm>
    </dsp:sp>
    <dsp:sp modelId="{5D09A357-2CD8-45A1-A363-76E4AB5B4B99}">
      <dsp:nvSpPr>
        <dsp:cNvPr id="0" name=""/>
        <dsp:cNvSpPr/>
      </dsp:nvSpPr>
      <dsp:spPr>
        <a:xfrm>
          <a:off x="8076935" y="1297610"/>
          <a:ext cx="1463659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Adequate Documentation</a:t>
          </a:r>
        </a:p>
      </dsp:txBody>
      <dsp:txXfrm>
        <a:off x="8098594" y="1319269"/>
        <a:ext cx="1420341" cy="696181"/>
      </dsp:txXfrm>
    </dsp:sp>
    <dsp:sp modelId="{051044E5-DD79-4D19-92B5-69FA8BCB1573}">
      <dsp:nvSpPr>
        <dsp:cNvPr id="0" name=""/>
        <dsp:cNvSpPr/>
      </dsp:nvSpPr>
      <dsp:spPr>
        <a:xfrm>
          <a:off x="9615856" y="1297610"/>
          <a:ext cx="895982" cy="7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Short Byte Videos</a:t>
          </a:r>
        </a:p>
      </dsp:txBody>
      <dsp:txXfrm>
        <a:off x="9637515" y="1319269"/>
        <a:ext cx="852664" cy="696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89511-70DD-477E-9EDF-DC004B51776B}">
      <dsp:nvSpPr>
        <dsp:cNvPr id="0" name=""/>
        <dsp:cNvSpPr/>
      </dsp:nvSpPr>
      <dsp:spPr>
        <a:xfrm>
          <a:off x="0" y="0"/>
          <a:ext cx="1143000" cy="37764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90" tIns="163576" rIns="81290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>
              <a:latin typeface="+mn-lt"/>
            </a:rPr>
            <a:t>Next Town Hall will be January 11th, 2024 </a:t>
          </a:r>
          <a:endParaRPr lang="en-US" sz="2300" b="1" kern="1200">
            <a:latin typeface="+mn-lt"/>
          </a:endParaRPr>
        </a:p>
      </dsp:txBody>
      <dsp:txXfrm>
        <a:off x="0" y="0"/>
        <a:ext cx="1143000" cy="3776472"/>
      </dsp:txXfrm>
    </dsp:sp>
    <dsp:sp modelId="{73E4E1AD-EC25-46A8-82CD-40E65AD53D0C}">
      <dsp:nvSpPr>
        <dsp:cNvPr id="0" name=""/>
        <dsp:cNvSpPr/>
      </dsp:nvSpPr>
      <dsp:spPr>
        <a:xfrm>
          <a:off x="1142999" y="0"/>
          <a:ext cx="3429000" cy="37764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556" tIns="292100" rIns="69556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Reminder: Please use our collection lead email addresses when reaching out with questions!</a:t>
          </a:r>
          <a:endParaRPr lang="en-US" sz="2300" kern="1200">
            <a:latin typeface="Museo Slab 500"/>
          </a:endParaRPr>
        </a:p>
      </dsp:txBody>
      <dsp:txXfrm>
        <a:off x="1142999" y="0"/>
        <a:ext cx="3429000" cy="377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4FD68-9A56-D684-6416-49B192C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072326-4EBB-9A00-AAA2-601349C2F1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2139AB1-0470-1AB6-F575-A2F989AD03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CDDF79-976B-7025-F658-1215589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B2343-4D6C-8D8D-9A1B-578413E6D0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9FBA81-E65D-F5CC-C8B3-D752BA7B22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F194B6-4504-AEC8-B480-AC55CA3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A29D81-FA54-514E-F2FB-B169FA743C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B57B026-D6D3-5197-F30C-B0C935BAE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C3FD6-B198-FCA5-7795-C825A53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1E959-61F4-2BC6-F5D4-DB03C78345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32F5F-6AA2-1E89-D74F-F8A143F24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E94E4-44C1-8BAC-79FF-D570509E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0524968-515B-7A3E-E533-7A6232E3BB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749900-21F4-7982-4B6E-7BD5C22E24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1DEC8-2B8B-A8E5-3195-996C7C75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608A39F-0A4E-500F-E017-DC9CBB15DE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16A291-8AC8-F49A-D685-286B9E6A34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51918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96" r:id="rId5"/>
    <p:sldLayoutId id="2147483700" r:id="rId6"/>
    <p:sldLayoutId id="2147483682" r:id="rId7"/>
    <p:sldLayoutId id="2147483698" r:id="rId8"/>
    <p:sldLayoutId id="2147483699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son_a@cde.state.co.us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Severson_a@cde.state.co.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son_a@cde.state.co.us" TargetMode="External"/><Relationship Id="rId2" Type="http://schemas.openxmlformats.org/officeDocument/2006/relationships/hyperlink" Target="https://www.cde.state.co.us/datapipeline/crdc-cde-data-provision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rdc@aemcorp.com" TargetMode="External"/><Relationship Id="rId2" Type="http://schemas.openxmlformats.org/officeDocument/2006/relationships/hyperlink" Target="https://crdc.communities.ed.gov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dc.grads360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cherStudentDataLink@cde.state.co.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forum/sced.asp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acherStudentDataLink@cde.state.co.us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tudentDataLink@cde.state.co.us" TargetMode="External"/><Relationship Id="rId2" Type="http://schemas.openxmlformats.org/officeDocument/2006/relationships/hyperlink" Target="https://www.cde.state.co.us/datapipeline/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tudentDataLink@cde.state.co.us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idm/faq" TargetMode="External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cde.state.co.us/idm/rolemapping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reval/dropoutcurrent" TargetMode="External"/><Relationship Id="rId2" Type="http://schemas.openxmlformats.org/officeDocument/2006/relationships/hyperlink" Target="https://www.cde.state.co.us/cdereval/gradratecurr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udentEndOfYear@cde.state.co.us" TargetMode="External"/><Relationship Id="rId4" Type="http://schemas.openxmlformats.org/officeDocument/2006/relationships/hyperlink" Target="https://www.cde.state.co.us/cdereval/mobility-stabilitycurr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mailto:StudentEndofYear@cde.state.co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luediamondgallery.com/typewriter/t/thank-you.html" TargetMode="Externa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StudentEndOfYear@cde.state.co.u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eoy" TargetMode="External"/><Relationship Id="rId2" Type="http://schemas.openxmlformats.org/officeDocument/2006/relationships/hyperlink" Target="mailto:StudentEndOfYear@cde.state.co.u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e.state.co.us/postsecondary/graduationguidelines" TargetMode="External"/><Relationship Id="rId4" Type="http://schemas.openxmlformats.org/officeDocument/2006/relationships/hyperlink" Target="https://www.cde.state.co.us/datapipeline/inter_stude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hr" TargetMode="External"/><Relationship Id="rId2" Type="http://schemas.openxmlformats.org/officeDocument/2006/relationships/hyperlink" Target="https://www.cde.state.co.us/datapipeline/2023-2024humanresourcestimeline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Gudka_d@cde.state.co.u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dka_d@cde.state.co.us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2023-2024staffprofilefilelayout" TargetMode="External"/><Relationship Id="rId2" Type="http://schemas.openxmlformats.org/officeDocument/2006/relationships/hyperlink" Target="https://www.cde.state.co.us/datapipeline/inter_staf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uman%20Resources%20Data%20%3cHumanResourcesData@cde.state.co.us%3e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hyperlink" Target="https://www.cde.state.co.us/datapipeline/2023-2024staffassignmentfilelayou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rivacyandsecurit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syncplicity.com/" TargetMode="External"/><Relationship Id="rId2" Type="http://schemas.openxmlformats.org/officeDocument/2006/relationships/hyperlink" Target="http://www.cde.state.co.us/datapipeline/syncpli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ReportCard@cde.state.co.us" TargetMode="External"/><Relationship Id="rId13" Type="http://schemas.openxmlformats.org/officeDocument/2006/relationships/hyperlink" Target="mailto:StaffEvaluation@cde.state.co.us" TargetMode="External"/><Relationship Id="rId18" Type="http://schemas.openxmlformats.org/officeDocument/2006/relationships/image" Target="../media/image16.png"/><Relationship Id="rId3" Type="http://schemas.openxmlformats.org/officeDocument/2006/relationships/hyperlink" Target="mailto:Attendance@cde.state.co.us" TargetMode="External"/><Relationship Id="rId7" Type="http://schemas.openxmlformats.org/officeDocument/2006/relationships/hyperlink" Target="mailto:ReadActData@cde.state.co.us" TargetMode="External"/><Relationship Id="rId12" Type="http://schemas.openxmlformats.org/officeDocument/2006/relationships/hyperlink" Target="mailto:SpedEndOfYear@cde.state.co.us" TargetMode="External"/><Relationship Id="rId17" Type="http://schemas.openxmlformats.org/officeDocument/2006/relationships/hyperlink" Target="mailto:TeacherStudentDataLink@cde.state.co.us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umanResourcesData@cde.state.co.us" TargetMode="External"/><Relationship Id="rId11" Type="http://schemas.openxmlformats.org/officeDocument/2006/relationships/hyperlink" Target="mailto:SpedDiscipline@cde.state.co.us" TargetMode="External"/><Relationship Id="rId5" Type="http://schemas.openxmlformats.org/officeDocument/2006/relationships/hyperlink" Target="mailto:EDIS@cde.state.co.us" TargetMode="External"/><Relationship Id="rId15" Type="http://schemas.openxmlformats.org/officeDocument/2006/relationships/hyperlink" Target="mailto:StudentEndOfYear@cde.state.co.us" TargetMode="External"/><Relationship Id="rId10" Type="http://schemas.openxmlformats.org/officeDocument/2006/relationships/hyperlink" Target="mailto:SpedDecCount@cde.state.co.us" TargetMode="External"/><Relationship Id="rId19" Type="http://schemas.openxmlformats.org/officeDocument/2006/relationships/image" Target="../media/image17.svg"/><Relationship Id="rId4" Type="http://schemas.openxmlformats.org/officeDocument/2006/relationships/hyperlink" Target="mailto:DirectoryData@cde.state.co.us" TargetMode="External"/><Relationship Id="rId9" Type="http://schemas.openxmlformats.org/officeDocument/2006/relationships/hyperlink" Target="mailto:RITS@cde.state.co.us" TargetMode="External"/><Relationship Id="rId14" Type="http://schemas.openxmlformats.org/officeDocument/2006/relationships/hyperlink" Target="mailto:StudentDiscipline@cde.state.co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teacherstudent" TargetMode="External"/><Relationship Id="rId3" Type="http://schemas.openxmlformats.org/officeDocument/2006/relationships/hyperlink" Target="https://www.cde.state.co.us/datapipeline/yr_edis" TargetMode="External"/><Relationship Id="rId7" Type="http://schemas.openxmlformats.org/officeDocument/2006/relationships/hyperlink" Target="https://www.cde.state.co.us/datapipeline/inter_staff" TargetMode="External"/><Relationship Id="rId2" Type="http://schemas.openxmlformats.org/officeDocument/2006/relationships/hyperlink" Target="https://www.cde.state.co.us/datapipeline/yr_r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inter_titlei" TargetMode="Externa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yr_directory" TargetMode="External"/><Relationship Id="rId9" Type="http://schemas.openxmlformats.org/officeDocument/2006/relationships/hyperlink" Target="https://www.cde.state.co.us/datapipeline/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eoy" TargetMode="External"/><Relationship Id="rId7" Type="http://schemas.openxmlformats.org/officeDocument/2006/relationships/hyperlink" Target="https://www.cde.state.co.us/datapipeline/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snap_hr" TargetMode="External"/><Relationship Id="rId5" Type="http://schemas.openxmlformats.org/officeDocument/2006/relationships/hyperlink" Target="https://www.cde.state.co.us/datapipeline/snap_sped-december" TargetMode="External"/><Relationship Id="rId4" Type="http://schemas.openxmlformats.org/officeDocument/2006/relationships/hyperlink" Target="https://www.cde.state.co.us/datapipeline/snap_studentocto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January 4</a:t>
            </a:r>
            <a:r>
              <a:rPr lang="en-US" baseline="30000">
                <a:latin typeface="Museo Slab 500"/>
              </a:rPr>
              <a:t>th</a:t>
            </a:r>
            <a:r>
              <a:rPr lang="en-US">
                <a:latin typeface="Museo Slab 500"/>
              </a:rPr>
              <a:t>, 2024</a:t>
            </a:r>
            <a:br>
              <a:rPr lang="en-US" sz="4800"/>
            </a:br>
            <a:r>
              <a:rPr lang="en-US" sz="4800">
                <a:latin typeface="Museo Slab 500"/>
              </a:rPr>
              <a:t>Data Pipeline Town Hall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97346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The goal of the webinar is to provide updates on the Data Pipeline, and current or upcoming data collections. These webinars also provide a forum for districts, BOCES, and Administrative Units to have questions answered about Data Pipeline.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F45A-6071-B6EE-80BC-F2DC19437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Civil Rights Data Collection</a:t>
            </a:r>
            <a:br>
              <a:rPr lang="en-US">
                <a:latin typeface="Museo Slab 500"/>
              </a:rPr>
            </a:br>
            <a:r>
              <a:rPr lang="en-US" sz="3100" i="1">
                <a:latin typeface="Museo Slab 500"/>
              </a:rPr>
              <a:t>2021-2022 School Year Data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6691-98CD-B1E0-9E1E-5787A1A991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Annette Severson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1EDC-4AE2-1240-B7F8-1BE22ECE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31A2-75D7-2731-EE30-1F3989F0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Overview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57CE5-4128-61BA-AF35-CB365D75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U.S. Department of Education [ED] conducts the Civil Rights Data Collection (CRDC)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Collects data on key education and civil rights issues in our nation's public schools. The CRDC collects a variety of information including, student enrollment and educational programs and services, disaggregated by race/ethnicity, sex, limited English proficiency and disability.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Information collected by the CRDC is also used by other ED offices as well as policymakers and researchers outside of ED.</a:t>
            </a:r>
          </a:p>
          <a:p>
            <a:endParaRPr lang="en-US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7BD6C-18D3-03D0-775D-BB6CE092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D6445-892D-134B-5112-2533C47275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CRDC 2021-22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CC1CA-5365-F4A8-BF2D-9C915604DE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Severson_a@cde.state.co.us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27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AF8ADC51-7426-0357-9E07-280389BF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09" y="109926"/>
            <a:ext cx="8077073" cy="739774"/>
          </a:xfrm>
        </p:spPr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CRDC Phases</a:t>
            </a:r>
            <a:endParaRPr lang="en-US"/>
          </a:p>
        </p:txBody>
      </p:sp>
      <p:sp>
        <p:nvSpPr>
          <p:cNvPr id="7207" name="TextBox 7206">
            <a:extLst>
              <a:ext uri="{FF2B5EF4-FFF2-40B4-BE49-F238E27FC236}">
                <a16:creationId xmlns:a16="http://schemas.microsoft.com/office/drawing/2014/main" id="{21DCD9CC-4125-A76D-DEC6-9D088CAE2D82}"/>
              </a:ext>
            </a:extLst>
          </p:cNvPr>
          <p:cNvSpPr txBox="1"/>
          <p:nvPr/>
        </p:nvSpPr>
        <p:spPr>
          <a:xfrm>
            <a:off x="234348" y="1871252"/>
            <a:ext cx="23105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Verdana"/>
                <a:ea typeface="Calibri Light"/>
                <a:cs typeface="Calibri Light"/>
              </a:rPr>
              <a:t>MAY 15 – JUNE30</a:t>
            </a:r>
            <a:br>
              <a:rPr lang="en-US" sz="1600">
                <a:latin typeface="Verdana"/>
                <a:ea typeface="Calibri Light"/>
                <a:cs typeface="Calibri Light"/>
              </a:rPr>
            </a:br>
            <a:r>
              <a:rPr lang="en-US" sz="1600">
                <a:solidFill>
                  <a:schemeClr val="accent2"/>
                </a:solidFill>
                <a:latin typeface="Verdana"/>
                <a:ea typeface="Calibri Light"/>
                <a:cs typeface="Calibri Light"/>
              </a:rPr>
              <a:t>2023</a:t>
            </a:r>
          </a:p>
        </p:txBody>
      </p:sp>
      <p:sp>
        <p:nvSpPr>
          <p:cNvPr id="7234" name="TextBox 7233">
            <a:extLst>
              <a:ext uri="{FF2B5EF4-FFF2-40B4-BE49-F238E27FC236}">
                <a16:creationId xmlns:a16="http://schemas.microsoft.com/office/drawing/2014/main" id="{B567E8EE-4C35-C93B-45C1-00124A21D08D}"/>
              </a:ext>
            </a:extLst>
          </p:cNvPr>
          <p:cNvSpPr txBox="1"/>
          <p:nvPr/>
        </p:nvSpPr>
        <p:spPr>
          <a:xfrm>
            <a:off x="2436104" y="1871251"/>
            <a:ext cx="21876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Calibri"/>
              </a:rPr>
              <a:t>SUMMER/FALL</a:t>
            </a:r>
            <a:br>
              <a:rPr lang="en-US" sz="160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Calibri"/>
              </a:rPr>
            </a:br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Calibri"/>
              </a:rPr>
              <a:t>2023</a:t>
            </a:r>
          </a:p>
        </p:txBody>
      </p:sp>
      <p:sp>
        <p:nvSpPr>
          <p:cNvPr id="7235" name="TextBox 7234">
            <a:extLst>
              <a:ext uri="{FF2B5EF4-FFF2-40B4-BE49-F238E27FC236}">
                <a16:creationId xmlns:a16="http://schemas.microsoft.com/office/drawing/2014/main" id="{FC005ABC-468C-A6A3-5828-F31FCC5D5934}"/>
              </a:ext>
            </a:extLst>
          </p:cNvPr>
          <p:cNvSpPr txBox="1"/>
          <p:nvPr/>
        </p:nvSpPr>
        <p:spPr>
          <a:xfrm>
            <a:off x="4494210" y="1871250"/>
            <a:ext cx="21508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  <a:latin typeface="Verdana"/>
                <a:ea typeface="Verdana"/>
                <a:cs typeface="Calibri"/>
              </a:rPr>
              <a:t>DEC 11 – FEB 26</a:t>
            </a:r>
            <a:br>
              <a:rPr lang="en-US" sz="1600">
                <a:solidFill>
                  <a:schemeClr val="accent4"/>
                </a:solidFill>
                <a:latin typeface="Verdana"/>
                <a:ea typeface="Verdana"/>
                <a:cs typeface="Calibri"/>
              </a:rPr>
            </a:br>
            <a:r>
              <a:rPr lang="en-US" sz="1600">
                <a:solidFill>
                  <a:schemeClr val="accent4"/>
                </a:solidFill>
                <a:latin typeface="Verdana"/>
                <a:ea typeface="Verdana"/>
                <a:cs typeface="Calibri"/>
              </a:rPr>
              <a:t>2023 - 2024</a:t>
            </a:r>
          </a:p>
        </p:txBody>
      </p:sp>
      <p:sp>
        <p:nvSpPr>
          <p:cNvPr id="7251" name="TextBox 7250">
            <a:extLst>
              <a:ext uri="{FF2B5EF4-FFF2-40B4-BE49-F238E27FC236}">
                <a16:creationId xmlns:a16="http://schemas.microsoft.com/office/drawing/2014/main" id="{B5D732F8-ACC9-3AF5-E6A8-A7CD1DE3F6D0}"/>
              </a:ext>
            </a:extLst>
          </p:cNvPr>
          <p:cNvSpPr txBox="1"/>
          <p:nvPr/>
        </p:nvSpPr>
        <p:spPr>
          <a:xfrm>
            <a:off x="6646893" y="1871250"/>
            <a:ext cx="21876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Calibri"/>
              </a:rPr>
              <a:t>DEC 11 – FEB 26</a:t>
            </a:r>
            <a:br>
              <a:rPr lang="en-US" sz="16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Calibri"/>
              </a:rPr>
            </a:b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Calibri"/>
              </a:rPr>
              <a:t>2024</a:t>
            </a:r>
          </a:p>
        </p:txBody>
      </p:sp>
      <p:sp>
        <p:nvSpPr>
          <p:cNvPr id="7252" name="TextBox 7251">
            <a:extLst>
              <a:ext uri="{FF2B5EF4-FFF2-40B4-BE49-F238E27FC236}">
                <a16:creationId xmlns:a16="http://schemas.microsoft.com/office/drawing/2014/main" id="{2AF200D0-5F55-1E6B-65BF-4CE1170C89BF}"/>
              </a:ext>
            </a:extLst>
          </p:cNvPr>
          <p:cNvSpPr txBox="1"/>
          <p:nvPr/>
        </p:nvSpPr>
        <p:spPr>
          <a:xfrm>
            <a:off x="8692086" y="1871249"/>
            <a:ext cx="23597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6"/>
                </a:solidFill>
                <a:latin typeface="Verdana"/>
                <a:ea typeface="Verdana"/>
                <a:cs typeface="Calibri"/>
              </a:rPr>
              <a:t>SPRING/SUMMER</a:t>
            </a:r>
            <a:br>
              <a:rPr lang="en-US" sz="1600">
                <a:solidFill>
                  <a:schemeClr val="accent6"/>
                </a:solidFill>
                <a:latin typeface="Verdana"/>
                <a:ea typeface="Verdana"/>
                <a:cs typeface="Calibri"/>
              </a:rPr>
            </a:br>
            <a:r>
              <a:rPr lang="en-US" sz="1600">
                <a:solidFill>
                  <a:schemeClr val="accent6"/>
                </a:solidFill>
                <a:latin typeface="Verdana"/>
                <a:ea typeface="Verdana"/>
                <a:cs typeface="Calibri"/>
              </a:rPr>
              <a:t>2024</a:t>
            </a:r>
          </a:p>
        </p:txBody>
      </p:sp>
      <p:graphicFrame>
        <p:nvGraphicFramePr>
          <p:cNvPr id="3355" name="Diagram 3354" descr="CRDC Phase Diagram">
            <a:extLst>
              <a:ext uri="{FF2B5EF4-FFF2-40B4-BE49-F238E27FC236}">
                <a16:creationId xmlns:a16="http://schemas.microsoft.com/office/drawing/2014/main" id="{758762ED-7812-F5D3-E8FF-D1C94388F4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510" y="2008284"/>
          <a:ext cx="9621267" cy="417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92" name="TextBox 7291">
            <a:extLst>
              <a:ext uri="{FF2B5EF4-FFF2-40B4-BE49-F238E27FC236}">
                <a16:creationId xmlns:a16="http://schemas.microsoft.com/office/drawing/2014/main" id="{22B4B86F-162D-C73F-F385-6A944AA41A7E}"/>
              </a:ext>
            </a:extLst>
          </p:cNvPr>
          <p:cNvSpPr txBox="1"/>
          <p:nvPr/>
        </p:nvSpPr>
        <p:spPr>
          <a:xfrm>
            <a:off x="1033134" y="5837903"/>
            <a:ext cx="151420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75216"/>
                </a:solidFill>
                <a:latin typeface="Verdana"/>
                <a:ea typeface="Calibri"/>
                <a:cs typeface="Calibri"/>
              </a:rPr>
              <a:t>PRE-COLLECTION</a:t>
            </a:r>
          </a:p>
        </p:txBody>
      </p:sp>
      <p:sp>
        <p:nvSpPr>
          <p:cNvPr id="7718" name="TextBox 7717">
            <a:extLst>
              <a:ext uri="{FF2B5EF4-FFF2-40B4-BE49-F238E27FC236}">
                <a16:creationId xmlns:a16="http://schemas.microsoft.com/office/drawing/2014/main" id="{5EA7A6F1-D308-B57C-98C4-0A2FD0BE3900}"/>
              </a:ext>
            </a:extLst>
          </p:cNvPr>
          <p:cNvSpPr txBox="1"/>
          <p:nvPr/>
        </p:nvSpPr>
        <p:spPr>
          <a:xfrm>
            <a:off x="3164149" y="5837902"/>
            <a:ext cx="151420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75216"/>
                </a:solidFill>
                <a:latin typeface="Verdana"/>
                <a:ea typeface="Calibri"/>
                <a:cs typeface="Calibri"/>
              </a:rPr>
              <a:t>PRE-COLLECTION</a:t>
            </a:r>
          </a:p>
        </p:txBody>
      </p:sp>
      <p:sp>
        <p:nvSpPr>
          <p:cNvPr id="7719" name="TextBox 7718">
            <a:extLst>
              <a:ext uri="{FF2B5EF4-FFF2-40B4-BE49-F238E27FC236}">
                <a16:creationId xmlns:a16="http://schemas.microsoft.com/office/drawing/2014/main" id="{D981F694-888C-8E7E-42A8-12659D09CDF7}"/>
              </a:ext>
            </a:extLst>
          </p:cNvPr>
          <p:cNvSpPr txBox="1"/>
          <p:nvPr/>
        </p:nvSpPr>
        <p:spPr>
          <a:xfrm>
            <a:off x="5320998" y="5837902"/>
            <a:ext cx="12042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75216"/>
                </a:solidFill>
                <a:latin typeface="Verdana"/>
                <a:ea typeface="Calibri"/>
                <a:cs typeface="Calibri"/>
              </a:rPr>
              <a:t>COLLECTION</a:t>
            </a:r>
          </a:p>
        </p:txBody>
      </p:sp>
      <p:sp>
        <p:nvSpPr>
          <p:cNvPr id="7720" name="TextBox 7719">
            <a:extLst>
              <a:ext uri="{FF2B5EF4-FFF2-40B4-BE49-F238E27FC236}">
                <a16:creationId xmlns:a16="http://schemas.microsoft.com/office/drawing/2014/main" id="{89304ADF-872E-6DD0-A8E3-27B1F6937C51}"/>
              </a:ext>
            </a:extLst>
          </p:cNvPr>
          <p:cNvSpPr txBox="1"/>
          <p:nvPr/>
        </p:nvSpPr>
        <p:spPr>
          <a:xfrm>
            <a:off x="7387439" y="5837902"/>
            <a:ext cx="11525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75216"/>
                </a:solidFill>
                <a:latin typeface="Verdana"/>
                <a:ea typeface="Calibri"/>
                <a:cs typeface="Calibri"/>
              </a:rPr>
              <a:t>COLLECTION</a:t>
            </a:r>
          </a:p>
        </p:txBody>
      </p:sp>
      <p:sp>
        <p:nvSpPr>
          <p:cNvPr id="7296" name="TextBox 7295">
            <a:extLst>
              <a:ext uri="{FF2B5EF4-FFF2-40B4-BE49-F238E27FC236}">
                <a16:creationId xmlns:a16="http://schemas.microsoft.com/office/drawing/2014/main" id="{982D8B71-D5F5-9472-2785-3DE29F615BAB}"/>
              </a:ext>
            </a:extLst>
          </p:cNvPr>
          <p:cNvSpPr txBox="1"/>
          <p:nvPr/>
        </p:nvSpPr>
        <p:spPr>
          <a:xfrm>
            <a:off x="9272649" y="5837902"/>
            <a:ext cx="1624196" cy="2605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75216"/>
                </a:solidFill>
                <a:latin typeface="Verdana"/>
                <a:ea typeface="Calibri"/>
                <a:cs typeface="Calibri"/>
              </a:rPr>
              <a:t>POST-COLLECTION</a:t>
            </a:r>
          </a:p>
        </p:txBody>
      </p:sp>
      <p:pic>
        <p:nvPicPr>
          <p:cNvPr id="7471" name="Graphic 7470">
            <a:extLst>
              <a:ext uri="{FF2B5EF4-FFF2-40B4-BE49-F238E27FC236}">
                <a16:creationId xmlns:a16="http://schemas.microsoft.com/office/drawing/2014/main" id="{D537675E-CEE3-3EB2-A399-E95388E9B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6272" y="4251385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4FD4F-B319-DF76-5C34-0BD0904E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92274CC3-F887-43ED-B1AD-7A140E1C7D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CRDC 2021-22</a:t>
            </a:r>
            <a:endParaRPr lang="en-US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56A37CB5-EE3C-5049-3601-4A8DDDDE64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9"/>
              </a:rPr>
              <a:t>Severson_a@cde.state.co.us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64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C5A32-BB44-9AFA-9B4E-16CDA150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CDE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5669C-9132-C8FB-8F58-923F3C35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/>
              <a:t>CDE has uploaded data </a:t>
            </a:r>
          </a:p>
          <a:p>
            <a:r>
              <a:rPr lang="en-US"/>
              <a:t>Districts can review and update data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List of Data Elements pre-populated by CDE is posted online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pPr marL="0" indent="0" algn="ctr">
              <a:buNone/>
            </a:pPr>
            <a:r>
              <a:rPr lang="en-US">
                <a:hlinkClick r:id="rId2"/>
              </a:rPr>
              <a:t>https://www.cde.state.co.us/datapipeline/crdc-cde-data-provision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8C7E8-A514-C973-8073-8BE89A957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CRDC 2021-22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89A9-95F7-2B56-35A3-F503B566A4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Severson_a@cde.state.co.us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61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AC2A-85E2-503D-0C48-A21D7E04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Contact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5185-B04C-4B9A-67AA-51B721BA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Additional resources: please visit the CRDC Resource Center at </a:t>
            </a:r>
            <a:r>
              <a:rPr lang="en-US">
                <a:ea typeface="+mn-lt"/>
                <a:cs typeface="+mn-lt"/>
                <a:hlinkClick r:id="rId2"/>
              </a:rPr>
              <a:t>https://crdc.communities.ed.gov</a:t>
            </a:r>
            <a:r>
              <a:rPr lang="en-US">
                <a:ea typeface="+mn-lt"/>
                <a:cs typeface="+mn-lt"/>
              </a:rPr>
              <a:t>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Questions? Contact the CRDC Partner Support Center (PSC):</a:t>
            </a:r>
          </a:p>
          <a:p>
            <a:pPr lvl="1"/>
            <a:r>
              <a:rPr lang="en-US">
                <a:ea typeface="+mn-lt"/>
                <a:cs typeface="+mn-lt"/>
              </a:rPr>
              <a:t>CRDC Partner Support Center </a:t>
            </a:r>
          </a:p>
          <a:p>
            <a:pPr lvl="1"/>
            <a:r>
              <a:rPr lang="en-US">
                <a:ea typeface="+mn-lt"/>
                <a:cs typeface="+mn-lt"/>
              </a:rPr>
              <a:t>Telephone: 855-255-6901 </a:t>
            </a:r>
          </a:p>
          <a:p>
            <a:pPr lvl="1"/>
            <a:r>
              <a:rPr lang="en-US">
                <a:ea typeface="+mn-lt"/>
                <a:cs typeface="+mn-lt"/>
              </a:rPr>
              <a:t>E - mail: </a:t>
            </a:r>
            <a:r>
              <a:rPr lang="en-US">
                <a:ea typeface="+mn-lt"/>
                <a:cs typeface="+mn-lt"/>
                <a:hlinkClick r:id="rId3"/>
              </a:rPr>
              <a:t>crdc@aemcorp.com 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CRDC Resource Center: </a:t>
            </a:r>
            <a:r>
              <a:rPr lang="en-US">
                <a:ea typeface="+mn-lt"/>
                <a:cs typeface="+mn-lt"/>
                <a:hlinkClick r:id="rId4"/>
              </a:rPr>
              <a:t>https://crdc.grads360.org</a:t>
            </a: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76E91-ECAF-F905-3076-F8A12C1D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680E3-63DB-5E13-F83D-21CC3CC540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CRDC 2021-22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A0F5D-17E4-C308-A54E-93C41DE7A9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Severson_a@cde.state.co.us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51538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9184F-B0AC-2D38-D881-C6522E8F6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Teacher Student Data Link (TSDL)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18636A-13BF-3357-0BD2-65A12A720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0A7C1-9B93-E443-ABDE-B1D622B5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TSDL 2023-2024 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251541" y="1767016"/>
            <a:ext cx="4914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File layouts and information can be found here:</a:t>
            </a:r>
          </a:p>
          <a:p>
            <a:r>
              <a:rPr lang="en-US">
                <a:hlinkClick r:id="rId2"/>
              </a:rPr>
              <a:t>Teacher Student Data Link Interchange</a:t>
            </a:r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Utilize first half of the year data to determine what errors you may have come June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r>
              <a:rPr lang="en-US"/>
              <a:t>	</a:t>
            </a:r>
          </a:p>
          <a:p>
            <a:r>
              <a:rPr lang="en-US"/>
              <a:t>      </a:t>
            </a:r>
          </a:p>
        </p:txBody>
      </p:sp>
      <p:pic>
        <p:nvPicPr>
          <p:cNvPr id="7" name="Picture 6" descr="Timeline for Teacher Student Data Link 2023-2024">
            <a:extLst>
              <a:ext uri="{FF2B5EF4-FFF2-40B4-BE49-F238E27FC236}">
                <a16:creationId xmlns:a16="http://schemas.microsoft.com/office/drawing/2014/main" id="{864F8E31-FBB1-3F10-9D1C-D402FA51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03" y="500610"/>
            <a:ext cx="6780251" cy="5419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TSDL SCED 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251541" y="1767016"/>
            <a:ext cx="6229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Reminder: TSDL uses NCES SCED codes for State Course Codes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SCED 11 has 26 new courses!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latest SCED code file can be found at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Teacher Student Data Link Interchange</a:t>
            </a:r>
            <a:r>
              <a:rPr lang="en-US"/>
              <a:t> 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NCES SCED Codes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" name="Picture 14" descr="Screenshot of EXCEL SCED File Indicating where to filter new courses.">
            <a:extLst>
              <a:ext uri="{FF2B5EF4-FFF2-40B4-BE49-F238E27FC236}">
                <a16:creationId xmlns:a16="http://schemas.microsoft.com/office/drawing/2014/main" id="{F1A99AC5-2E8A-9202-CBED-4618CEEC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266" y="139312"/>
            <a:ext cx="5360920" cy="60624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ACB-A4D9-E755-BE64-62BEF68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Common Errors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935B-4EDB-CD62-F90C-6618AAEBDEFC}"/>
              </a:ext>
            </a:extLst>
          </p:cNvPr>
          <p:cNvSpPr txBox="1"/>
          <p:nvPr/>
        </p:nvSpPr>
        <p:spPr>
          <a:xfrm>
            <a:off x="251541" y="1767016"/>
            <a:ext cx="4368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Archived SCED course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Commas in the Local Course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Leading Zeros -  if you must manually edit file after extract from SIS, help with keeping leading zeros can be found </a:t>
            </a:r>
            <a:r>
              <a:rPr lang="en-US">
                <a:hlinkClick r:id="rId2"/>
              </a:rPr>
              <a:t>here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302C-2C46-D166-7BFB-A134B8BC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A165-CF4C-BADD-F27D-163BA3D45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E076C-8371-8AAA-7CD6-9474586567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u="sng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</p:txBody>
      </p:sp>
      <p:pic>
        <p:nvPicPr>
          <p:cNvPr id="10" name="Picture 9" descr="Screenshot of excel sheet with text to not have commas in column D.">
            <a:extLst>
              <a:ext uri="{FF2B5EF4-FFF2-40B4-BE49-F238E27FC236}">
                <a16:creationId xmlns:a16="http://schemas.microsoft.com/office/drawing/2014/main" id="{70D0B37A-0A2E-2198-CCF6-F19403F59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21" y="205176"/>
            <a:ext cx="6709877" cy="56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AB4AE-8EE3-5ECE-EAA2-2F0238FF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TSDL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AB835-2BA6-B6F8-8038-8BA546F35A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Peter Hoffman</a:t>
            </a:r>
          </a:p>
          <a:p>
            <a:r>
              <a:rPr lang="en-US"/>
              <a:t>720-925-8611</a:t>
            </a:r>
          </a:p>
          <a:p>
            <a:r>
              <a:rPr lang="en-US">
                <a:hlinkClick r:id="rId2"/>
              </a:rPr>
              <a:t>Teacher Student Data Link</a:t>
            </a:r>
            <a:endParaRPr lang="en-US"/>
          </a:p>
          <a:p>
            <a:r>
              <a:rPr lang="en-US" u="sng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TeacherStudentDataLink@cde.state.co.us</a:t>
            </a:r>
            <a:endParaRPr lang="en-US">
              <a:solidFill>
                <a:srgbClr val="0070C0"/>
              </a:solidFill>
              <a:effectLst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E685-EF1F-F231-F864-F437FC6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EC1D2-FE09-35C6-B8A8-FA94E7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Department of Education</a:t>
            </a:r>
            <a:br>
              <a:rPr lang="en-US"/>
            </a:br>
            <a:r>
              <a:rPr lang="en-US"/>
              <a:t>Identity Management (</a:t>
            </a:r>
            <a:r>
              <a:rPr lang="en-US" err="1"/>
              <a:t>IdM</a:t>
            </a:r>
            <a:r>
              <a:rPr lang="en-US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9954A-C5A6-529B-3607-A1A5FDA4A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Identity Management Site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Frequently Asked Questions</a:t>
            </a:r>
            <a:endParaRPr lang="en-US"/>
          </a:p>
          <a:p>
            <a:r>
              <a:rPr lang="en-US"/>
              <a:t>How do I add myself or others to the email listserv for town hall emails and/or a specific collection?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Email lists are dependent on a person’s access rights in </a:t>
            </a:r>
            <a:r>
              <a:rPr lang="en-US" err="1"/>
              <a:t>IdM</a:t>
            </a:r>
            <a:r>
              <a:rPr lang="en-US"/>
              <a:t>. Contact your LAM to get an account or be assigned to a specific collection.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Where can I find the </a:t>
            </a:r>
            <a:r>
              <a:rPr lang="en-US" err="1"/>
              <a:t>IdM</a:t>
            </a:r>
            <a:r>
              <a:rPr lang="en-US"/>
              <a:t> role mappings for Data Pipeline and other applications?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hlinkClick r:id="rId4"/>
              </a:rPr>
              <a:t>Role Mapping (XLS)</a:t>
            </a:r>
            <a:endParaRPr lang="en-US"/>
          </a:p>
          <a:p>
            <a:endParaRPr lang="en-US"/>
          </a:p>
        </p:txBody>
      </p:sp>
      <p:pic>
        <p:nvPicPr>
          <p:cNvPr id="8" name="Picture 2" descr="Identity Management Landing Page&#10;https://www.cde.state.co.us/idm">
            <a:extLst>
              <a:ext uri="{FF2B5EF4-FFF2-40B4-BE49-F238E27FC236}">
                <a16:creationId xmlns:a16="http://schemas.microsoft.com/office/drawing/2014/main" id="{259DEE1A-7425-27A8-93FC-7962E34A52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1384739"/>
            <a:ext cx="4317459" cy="33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dentity Management Landing Page&#10;https://www.cde.state.co.us/idm&#10;&#10;Scroll to the bottom to find the link to the Local Access Manager guide">
            <a:extLst>
              <a:ext uri="{FF2B5EF4-FFF2-40B4-BE49-F238E27FC236}">
                <a16:creationId xmlns:a16="http://schemas.microsoft.com/office/drawing/2014/main" id="{A4AEC070-C8A1-4ECC-4AE5-3D98C40E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4766024"/>
            <a:ext cx="4317459" cy="1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B5FCC-AF98-DF60-E11B-35E3960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F91B1D-AB65-9F20-F4D7-C1C1D4498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2023 Student End of Year Data Release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4B5A-9915-0F74-E665-6AFD3C10AD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Reagan 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E579A-A122-7AAF-47C3-DD69FF5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E8311-6596-0BD2-04FE-E0AFADCA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SEY 2022-2023 Data Release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2A92E-12B9-8519-08CB-03ED3B9C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Embargoed: </a:t>
            </a:r>
            <a:r>
              <a:rPr lang="en-US"/>
              <a:t>Sent via email to SEY LEA Approvers and Users today (January 4, 2024)</a:t>
            </a:r>
          </a:p>
          <a:p>
            <a:pPr lvl="1"/>
            <a:r>
              <a:rPr lang="en-US"/>
              <a:t>May share this data internally with appropriate staff (e.g. Superintendent, District Accountability Contact, other administrative staff).</a:t>
            </a:r>
          </a:p>
          <a:p>
            <a:endParaRPr lang="en-US" b="1"/>
          </a:p>
          <a:p>
            <a:r>
              <a:rPr lang="en-US" b="1"/>
              <a:t>Public Release: </a:t>
            </a:r>
            <a:r>
              <a:rPr lang="en-US"/>
              <a:t>Tuesday, January 9, 2024</a:t>
            </a:r>
          </a:p>
          <a:p>
            <a:pPr lvl="1"/>
            <a:r>
              <a:rPr lang="en-US"/>
              <a:t>CDE Communication office will issue a press release</a:t>
            </a:r>
          </a:p>
          <a:p>
            <a:pPr lvl="1"/>
            <a:r>
              <a:rPr lang="en-US"/>
              <a:t>SEY Respondents receive follow-up email from me</a:t>
            </a:r>
          </a:p>
          <a:p>
            <a:pPr lvl="1"/>
            <a:r>
              <a:rPr lang="en-US"/>
              <a:t>Data will be posted on the following websites:</a:t>
            </a:r>
          </a:p>
          <a:p>
            <a:pPr lvl="2"/>
            <a:r>
              <a:rPr lang="en-US">
                <a:hlinkClick r:id="rId2"/>
              </a:rPr>
              <a:t>Graduation/Completion Statistics Site</a:t>
            </a:r>
            <a:endParaRPr lang="en-US"/>
          </a:p>
          <a:p>
            <a:pPr lvl="2"/>
            <a:r>
              <a:rPr lang="en-US">
                <a:hlinkClick r:id="rId3"/>
              </a:rPr>
              <a:t>Dropout Statistics Site</a:t>
            </a:r>
            <a:endParaRPr lang="en-US"/>
          </a:p>
          <a:p>
            <a:pPr lvl="2"/>
            <a:r>
              <a:rPr lang="en-US">
                <a:hlinkClick r:id="rId4"/>
              </a:rPr>
              <a:t>Mobility/Stability Statistics Site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93A4-7664-4D92-664A-F636B555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0374FE8-BF4F-B852-0074-BC5854064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/>
          <a:lstStyle/>
          <a:p>
            <a:r>
              <a:rPr lang="en-US"/>
              <a:t>Student End of Year – Reagan Ward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3343EF7-7375-0352-0222-B24E10C2D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/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357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6AA9-9D8D-EB72-057C-AA651EFF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up SEY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30AF-D162-3E3D-B1AA-0DECF750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 all for your hard work on this collection!</a:t>
            </a:r>
          </a:p>
          <a:p>
            <a:pPr lvl="1"/>
            <a:r>
              <a:rPr lang="en-US"/>
              <a:t>A survey to SEY Respondents is coming tomorrow (1/5/2024). </a:t>
            </a:r>
            <a:br>
              <a:rPr lang="en-US"/>
            </a:br>
            <a:r>
              <a:rPr lang="en-US"/>
              <a:t>I value your feedback!</a:t>
            </a:r>
          </a:p>
          <a:p>
            <a:endParaRPr lang="en-US"/>
          </a:p>
          <a:p>
            <a:r>
              <a:rPr lang="en-US"/>
              <a:t>How can we make the Student End of Year collection easier for you?</a:t>
            </a:r>
          </a:p>
          <a:p>
            <a:pPr lvl="1">
              <a:buFontTx/>
              <a:buChar char="-"/>
            </a:pPr>
            <a:r>
              <a:rPr lang="en-US" sz="2400">
                <a:sym typeface="Wingdings" panose="05000000000000000000" pitchFamily="2" charset="2"/>
              </a:rPr>
              <a:t>Update error/warning messages? </a:t>
            </a:r>
          </a:p>
          <a:p>
            <a:pPr lvl="1">
              <a:buFontTx/>
              <a:buChar char="-"/>
            </a:pPr>
            <a:r>
              <a:rPr lang="en-US" sz="2400">
                <a:sym typeface="Wingdings" panose="05000000000000000000" pitchFamily="2" charset="2"/>
              </a:rPr>
              <a:t>Automated emails misleading?</a:t>
            </a:r>
          </a:p>
          <a:p>
            <a:pPr lvl="1">
              <a:buFontTx/>
              <a:buChar char="-"/>
            </a:pPr>
            <a:r>
              <a:rPr lang="en-US" sz="2400">
                <a:sym typeface="Wingdings" panose="05000000000000000000" pitchFamily="2" charset="2"/>
              </a:rPr>
              <a:t>Training topics?</a:t>
            </a:r>
          </a:p>
          <a:p>
            <a:pPr lvl="1">
              <a:buFontTx/>
              <a:buChar char="-"/>
            </a:pPr>
            <a:r>
              <a:rPr lang="en-US" sz="2400">
                <a:sym typeface="Wingdings" panose="05000000000000000000" pitchFamily="2" charset="2"/>
              </a:rPr>
              <a:t>COGNOS report upgrades?</a:t>
            </a: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Please share your ideas with me! </a:t>
            </a:r>
            <a:r>
              <a:rPr lang="en-US">
                <a:sym typeface="Wingdings" panose="05000000000000000000" pitchFamily="2" charset="2"/>
                <a:hlinkClick r:id="rId2"/>
              </a:rPr>
              <a:t>StudentEndofYear@cde.state.co.us</a:t>
            </a:r>
            <a:r>
              <a:rPr lang="en-US">
                <a:sym typeface="Wingdings" panose="05000000000000000000" pitchFamily="2" charset="2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F809-9EB9-D3BB-887F-E1119E11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2A44209-65D0-0F6D-E930-D9573B3BD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/>
          <a:lstStyle/>
          <a:p>
            <a:r>
              <a:rPr lang="en-US"/>
              <a:t>Student End of Year – Reagan Ward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99C6036-669D-907A-3B87-D2AD3D9FB0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/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CFAFF-C03D-4C84-E5F3-0A5144725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17739" y="380455"/>
            <a:ext cx="3512548" cy="234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323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2357FC-8078-CDEE-5926-67D96116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 to SEY 2023-2024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8CBC10-2F99-130D-033B-55569287B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10515600" cy="2312670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Coming Soon: </a:t>
            </a:r>
            <a:r>
              <a:rPr lang="en-US"/>
              <a:t>2023-2024 Student End of Year</a:t>
            </a:r>
          </a:p>
          <a:p>
            <a:pPr lvl="1"/>
            <a:r>
              <a:rPr lang="en-US" b="1"/>
              <a:t>Timeline &amp; Training Schedule: </a:t>
            </a:r>
            <a:r>
              <a:rPr lang="en-US"/>
              <a:t>February 2024 </a:t>
            </a:r>
            <a:endParaRPr lang="en-US" b="1"/>
          </a:p>
          <a:p>
            <a:pPr lvl="1"/>
            <a:r>
              <a:rPr lang="en-US" b="1"/>
              <a:t>Soft Open: </a:t>
            </a:r>
            <a:r>
              <a:rPr lang="en-US"/>
              <a:t>March 2024</a:t>
            </a:r>
          </a:p>
          <a:p>
            <a:pPr lvl="1"/>
            <a:r>
              <a:rPr lang="en-US" b="1"/>
              <a:t>Initial Graduation Guidelines Upload Target Date: </a:t>
            </a:r>
            <a:r>
              <a:rPr lang="en-US"/>
              <a:t>April 4, 2024</a:t>
            </a:r>
            <a:endParaRPr lang="en-US" b="1"/>
          </a:p>
          <a:p>
            <a:pPr lvl="1"/>
            <a:r>
              <a:rPr lang="en-US" b="1"/>
              <a:t>SEY Website Updates: </a:t>
            </a:r>
            <a:r>
              <a:rPr lang="en-US"/>
              <a:t>February 2024 – May 2024</a:t>
            </a:r>
            <a:endParaRPr lang="en-US" b="1"/>
          </a:p>
          <a:p>
            <a:pPr lvl="1"/>
            <a:r>
              <a:rPr lang="en-US" b="1"/>
              <a:t>Official Open:</a:t>
            </a:r>
            <a:r>
              <a:rPr lang="en-US"/>
              <a:t> May 2024</a:t>
            </a:r>
            <a:endParaRPr lang="en-US" b="1"/>
          </a:p>
          <a:p>
            <a:r>
              <a:rPr lang="en-US" b="1"/>
              <a:t>What can you do before the collection opens?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CED7-D358-6289-D53A-66983655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8912565-8DD3-93A0-8B7F-545F158F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9475749"/>
              </p:ext>
            </p:extLst>
          </p:nvPr>
        </p:nvGraphicFramePr>
        <p:xfrm>
          <a:off x="838200" y="3867150"/>
          <a:ext cx="10515600" cy="203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39FA613-7AFD-D897-A6CE-A4082A759A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/>
          <a:lstStyle/>
          <a:p>
            <a:r>
              <a:rPr lang="en-US"/>
              <a:t>Student End of Year – Reagan Ward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28B2B30-ED5C-CB93-6B7C-84D67C68E7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/>
          <a:lstStyle/>
          <a:p>
            <a:r>
              <a:rPr lang="en-US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0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4C28-041D-59D2-0291-9738FE10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37745"/>
            <a:ext cx="5303520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Student End of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3128-2E61-BD39-9230-D3FF32B16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574275"/>
            <a:ext cx="9170946" cy="3685881"/>
          </a:xfrm>
        </p:spPr>
        <p:txBody>
          <a:bodyPr/>
          <a:lstStyle/>
          <a:p>
            <a:r>
              <a:rPr lang="en-US" sz="2800"/>
              <a:t>Reagan Ward</a:t>
            </a:r>
          </a:p>
          <a:p>
            <a:r>
              <a:rPr lang="en-US">
                <a:hlinkClick r:id="rId2"/>
              </a:rPr>
              <a:t>StudentEndOfYear@cde.state.co.us</a:t>
            </a:r>
            <a:r>
              <a:rPr lang="en-US"/>
              <a:t> </a:t>
            </a:r>
          </a:p>
          <a:p>
            <a:r>
              <a:rPr lang="en-US"/>
              <a:t>720-484-9057</a:t>
            </a:r>
          </a:p>
          <a:p>
            <a:endParaRPr lang="en-US"/>
          </a:p>
          <a:p>
            <a:r>
              <a:rPr lang="en-US" sz="2000">
                <a:hlinkClick r:id="rId3"/>
              </a:rPr>
              <a:t>Student End of Year Webpage</a:t>
            </a:r>
            <a:br>
              <a:rPr lang="en-US" sz="2000"/>
            </a:br>
            <a:r>
              <a:rPr lang="en-US" sz="2000">
                <a:hlinkClick r:id="rId4"/>
              </a:rPr>
              <a:t>Student Interchange Webpage</a:t>
            </a:r>
            <a:br>
              <a:rPr lang="en-US" sz="2000">
                <a:hlinkClick r:id="rId4"/>
              </a:rPr>
            </a:br>
            <a:r>
              <a:rPr lang="en-US" sz="2000">
                <a:hlinkClick r:id="rId5"/>
              </a:rPr>
              <a:t>Graduation Guidelines Webpage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EBDD3-5678-76B1-E852-6360B107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4B88-B388-36E2-81BD-0A5B1301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77DCB-6F3D-C551-CC9C-3D5C1F64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  <a:hlinkClick r:id="rId2"/>
              </a:rPr>
              <a:t>Timeline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93FE2-6DF4-8287-BE83-144C23E8E8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E981-08BE-EB86-4227-0BFF98376A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62E26-3B3E-2C7A-39B4-37580831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41" y="208766"/>
            <a:ext cx="4926755" cy="60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445A-FA7E-A366-F641-2336D845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8C3-2F44-7E94-0F2B-3159E1AC8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25C4-1AA7-E47C-4C1F-A184FDD34D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C28D8-E3CF-9E0C-3A04-E2CABFAC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4600-B58A-5C63-A310-0982B9BC4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9D9FB-5490-4D6B-02E0-89222454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Staff Profile Interchange file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B2058-306E-2137-0956-46DE6769658F}"/>
              </a:ext>
            </a:extLst>
          </p:cNvPr>
          <p:cNvSpPr txBox="1"/>
          <p:nvPr/>
        </p:nvSpPr>
        <p:spPr>
          <a:xfrm>
            <a:off x="4210049" y="1725386"/>
            <a:ext cx="3692979" cy="369332"/>
          </a:xfrm>
          <a:prstGeom prst="rect">
            <a:avLst/>
          </a:prstGeom>
          <a:solidFill>
            <a:srgbClr val="EF752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MUST CONTAIN TWO DIGIT NUMBER 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F1015C-2284-3ECB-5484-CEDAE16E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22" y="2179325"/>
            <a:ext cx="10515600" cy="6355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A6CCC-58E1-6890-D28A-9487ED86F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" r="38346"/>
          <a:stretch/>
        </p:blipFill>
        <p:spPr>
          <a:xfrm>
            <a:off x="776121" y="2815504"/>
            <a:ext cx="6547746" cy="1200150"/>
          </a:xfrm>
          <a:prstGeom prst="rect">
            <a:avLst/>
          </a:prstGeom>
        </p:spPr>
      </p:pic>
      <p:pic>
        <p:nvPicPr>
          <p:cNvPr id="5" name="Picture 4" descr="The incorrect and correct reporting of data">
            <a:extLst>
              <a:ext uri="{FF2B5EF4-FFF2-40B4-BE49-F238E27FC236}">
                <a16:creationId xmlns:a16="http://schemas.microsoft.com/office/drawing/2014/main" id="{60AA711A-BBD9-5E79-0F67-6FBA8E8440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681" y="2217303"/>
            <a:ext cx="4705350" cy="248602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3E8CBF-CB66-8476-0868-7968788510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0B8A7-952C-6BA7-2E0A-A1DFCDF1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6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18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DCA15-90DF-DEA1-D180-6B05BB2C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237745"/>
            <a:ext cx="5751576" cy="1197864"/>
          </a:xfrm>
        </p:spPr>
        <p:txBody>
          <a:bodyPr/>
          <a:lstStyle/>
          <a:p>
            <a:r>
              <a:rPr lang="en-US" b="0">
                <a:latin typeface="Museo Slab 500"/>
              </a:rPr>
              <a:t>Questions &amp; Resources for Human Resources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497D5-4150-9FE4-6ECD-20DE51B4C0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302133"/>
            <a:ext cx="9170946" cy="4894194"/>
          </a:xfrm>
        </p:spPr>
        <p:txBody>
          <a:bodyPr>
            <a:normAutofit/>
          </a:bodyPr>
          <a:lstStyle/>
          <a:p>
            <a:r>
              <a:rPr lang="en-US" sz="2800" b="1">
                <a:latin typeface="Museo Slab 500"/>
              </a:rPr>
              <a:t>Collection Resources</a:t>
            </a:r>
          </a:p>
          <a:p>
            <a:r>
              <a:rPr lang="en-US">
                <a:latin typeface="Museo Slab 500"/>
                <a:hlinkClick r:id="rId2"/>
              </a:rPr>
              <a:t>Staff Interchange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3"/>
              </a:rPr>
              <a:t>Staff Profile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4"/>
              </a:rPr>
              <a:t>Staff Assignment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5"/>
              </a:rPr>
              <a:t>Human Resources Snapshot</a:t>
            </a:r>
            <a:endParaRPr lang="en-US"/>
          </a:p>
          <a:p>
            <a:r>
              <a:rPr lang="en-US" sz="2800" b="1">
                <a:latin typeface="Museo Slab 500"/>
              </a:rPr>
              <a:t>Questions </a:t>
            </a:r>
          </a:p>
          <a:p>
            <a:r>
              <a:rPr lang="en-US">
                <a:latin typeface="Museo Slab 500"/>
              </a:rPr>
              <a:t>Email: </a:t>
            </a:r>
            <a:r>
              <a:rPr lang="en-US">
                <a:latin typeface="Museo Slab 500"/>
                <a:hlinkClick r:id="rId6"/>
              </a:rPr>
              <a:t>Human Resources</a:t>
            </a:r>
            <a:r>
              <a:rPr lang="en-US">
                <a:latin typeface="Museo Slab 500"/>
              </a:rPr>
              <a:t> </a:t>
            </a: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r>
              <a:rPr lang="en-US">
                <a:latin typeface="Museo Slab 500"/>
              </a:rPr>
              <a:t> (303) 598-7901</a:t>
            </a:r>
          </a:p>
          <a:p>
            <a:endParaRPr lang="en-US" sz="2800">
              <a:latin typeface="Museo Slab 5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953DA-49DF-744D-0E27-07225EC2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B416C-5F6D-56F7-429A-80FD0A19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>
                <a:latin typeface="+mj-lt"/>
              </a:rPr>
              <a:t>Thank you for joining today! </a:t>
            </a:r>
          </a:p>
        </p:txBody>
      </p:sp>
      <p:pic>
        <p:nvPicPr>
          <p:cNvPr id="1030" name="Picture 6" descr="Golden 2024 new year numbers with confetti and champagne bottle Golden color palette photo with new year 2024 numbers surrounded by confetti and decorations new year stock pictures, royalty-free photos &amp; images">
            <a:extLst>
              <a:ext uri="{FF2B5EF4-FFF2-40B4-BE49-F238E27FC236}">
                <a16:creationId xmlns:a16="http://schemas.microsoft.com/office/drawing/2014/main" id="{2E4E5233-1BF0-473F-ADF9-C9AC0B8A3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19747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30712-328A-D55D-1F4E-AFE29CF3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29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7" name="TextBox 9" descr="Summer Town Hall Dates&#10;Thursday, June 1st&#10;Thursday, June 15th&#10;Thursday, June 29th&#10;Thursday, July 13th&#10;Thursday, July 27th &#10;Thursday, August 10th &#10;Thursday, August 24th ">
            <a:extLst>
              <a:ext uri="{FF2B5EF4-FFF2-40B4-BE49-F238E27FC236}">
                <a16:creationId xmlns:a16="http://schemas.microsoft.com/office/drawing/2014/main" id="{846691BE-0086-3658-55F2-41FDF0607A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7473116"/>
              </p:ext>
            </p:extLst>
          </p:nvPr>
        </p:nvGraphicFramePr>
        <p:xfrm>
          <a:off x="6775704" y="2057400"/>
          <a:ext cx="4572000" cy="377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700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B96DD-D22A-4D24-782E-BD0F67CE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PII?</a:t>
            </a: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AD7085A-BD5F-8A1F-F7A2-5122964E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3536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194-6F49-EA21-44EE-9C4ECBAB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Personally Identifiable Information (PII) is defined by state and federal laws as information that, alone or in combination, personally identifies an individual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This includes direct identifiers </a:t>
            </a:r>
            <a:br>
              <a:rPr lang="en-US" sz="1700">
                <a:solidFill>
                  <a:schemeClr val="bg1"/>
                </a:solidFill>
              </a:rPr>
            </a:br>
            <a:r>
              <a:rPr lang="en-US" sz="1700">
                <a:solidFill>
                  <a:schemeClr val="bg1"/>
                </a:solidFill>
              </a:rPr>
              <a:t>(i.e. student and staff names, SASID, EDID, etc.)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Includes information that when combined is identifiable</a:t>
            </a:r>
          </a:p>
          <a:p>
            <a:r>
              <a:rPr lang="en-US" sz="1700">
                <a:solidFill>
                  <a:schemeClr val="bg1"/>
                </a:solidFill>
              </a:rPr>
              <a:t>Colorado’s Student Data Transparency and Security Act outlines requirements for how Student PII is collected, used and shared</a:t>
            </a:r>
          </a:p>
          <a:p>
            <a:r>
              <a:rPr lang="en-US" sz="1700">
                <a:solidFill>
                  <a:schemeClr val="bg1"/>
                </a:solidFill>
              </a:rPr>
              <a:t>CDE has prepared guidance on how to comply with this and other privacy laws which can be found </a:t>
            </a:r>
            <a:r>
              <a:rPr lang="en-US" sz="1700">
                <a:solidFill>
                  <a:schemeClr val="bg1"/>
                </a:solidFill>
                <a:hlinkClick r:id="rId3"/>
              </a:rPr>
              <a:t>here.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B3A8-6B52-C988-E206-6C496A9A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370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4A7614-299E-AB4A-CD2D-32DF13E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1E1C-3AFC-F81C-ED72-4E15BDB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Use secure methods to transfer any PII to CDE</a:t>
            </a:r>
          </a:p>
          <a:p>
            <a:pPr lvl="1"/>
            <a:r>
              <a:rPr lang="en-US"/>
              <a:t>Contact Data Collection leads with questions about how to transmit PII securely</a:t>
            </a:r>
          </a:p>
          <a:p>
            <a:pPr lvl="2"/>
            <a:r>
              <a:rPr lang="en-US" sz="2600" b="1"/>
              <a:t>Each Data Collection leads maintains their own Syncplicity folders for specific collections, reach out to the collection lead for access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2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Avoid sending PII via unencrypted email or to unsecured faxes when sharing data between or within districts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2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Check local policies for restrictions, requirements, etc. regarding PII</a:t>
            </a:r>
          </a:p>
          <a:p>
            <a:pPr lvl="1"/>
            <a:r>
              <a:rPr lang="en-US"/>
              <a:t>Do not use PII in trainings, presentations, etc.</a:t>
            </a:r>
          </a:p>
          <a:p>
            <a:pPr lvl="1"/>
            <a:r>
              <a:rPr lang="en-US"/>
              <a:t>Do not share PII with unauthorized individuals</a:t>
            </a:r>
          </a:p>
          <a:p>
            <a:pPr lvl="1"/>
            <a:r>
              <a:rPr lang="en-US"/>
              <a:t>Do not share passwords</a:t>
            </a:r>
          </a:p>
          <a:p>
            <a:pPr lvl="1"/>
            <a:r>
              <a:rPr lang="en-US"/>
              <a:t>Follow local policies when transmitting PII to any third party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5CE0-1FD1-A7F3-A063-725AA0E0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830909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 descr="https://my.syncplicity.com/">
            <a:hlinkClick r:id="rId3"/>
            <a:extLst>
              <a:ext uri="{FF2B5EF4-FFF2-40B4-BE49-F238E27FC236}">
                <a16:creationId xmlns:a16="http://schemas.microsoft.com/office/drawing/2014/main" id="{78B849ED-8EA7-D452-E680-360275A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93" y="156191"/>
            <a:ext cx="1839433" cy="8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1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0F36-0F9B-8439-D078-ED4178BE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204788"/>
            <a:ext cx="7442200" cy="898525"/>
          </a:xfrm>
        </p:spPr>
        <p:txBody>
          <a:bodyPr/>
          <a:lstStyle/>
          <a:p>
            <a:r>
              <a:rPr lang="en-US"/>
              <a:t>Collection Email Addresses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1DE3C4-4F9D-B1F1-CB23-BCFFA94F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163"/>
            <a:ext cx="4667250" cy="4351337"/>
          </a:xfrm>
        </p:spPr>
        <p:txBody>
          <a:bodyPr>
            <a:normAutofit/>
          </a:bodyPr>
          <a:lstStyle/>
          <a:p>
            <a:r>
              <a:rPr lang="en-US"/>
              <a:t>Additional support has been added to help manage emails for the CDE Team</a:t>
            </a:r>
          </a:p>
          <a:p>
            <a:r>
              <a:rPr lang="en-US"/>
              <a:t>Some emails may be signed as "Technical Help Support"</a:t>
            </a:r>
          </a:p>
          <a:p>
            <a:r>
              <a:rPr lang="en-US"/>
              <a:t>The data collection leads you know, and trust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Still responding and signing their names as needed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Training &amp; assisting the Technical Help Support staff</a:t>
            </a:r>
          </a:p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C2B99CE-16CE-8367-EC56-BD396E4793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492289"/>
              </p:ext>
            </p:extLst>
          </p:nvPr>
        </p:nvGraphicFramePr>
        <p:xfrm>
          <a:off x="5658775" y="1651796"/>
          <a:ext cx="6161750" cy="37185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93825">
                  <a:extLst>
                    <a:ext uri="{9D8B030D-6E8A-4147-A177-3AD203B41FA5}">
                      <a16:colId xmlns:a16="http://schemas.microsoft.com/office/drawing/2014/main" val="3674245083"/>
                    </a:ext>
                  </a:extLst>
                </a:gridCol>
                <a:gridCol w="3567925">
                  <a:extLst>
                    <a:ext uri="{9D8B030D-6E8A-4147-A177-3AD203B41FA5}">
                      <a16:colId xmlns:a16="http://schemas.microsoft.com/office/drawing/2014/main" val="418629548"/>
                    </a:ext>
                  </a:extLst>
                </a:gridCol>
              </a:tblGrid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Collection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Email Addresses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06356022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Attendance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Attendance@cde.state.co.us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59212998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Directory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44462020"/>
                  </a:ext>
                </a:extLst>
              </a:tr>
              <a:tr h="211823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EDIS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8665411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Human Resources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HumanResourcesData@cde.state.co.us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1845764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READ Collections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ReadActData@cde.state.co.us</a:t>
                      </a:r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7475299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Report Card March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ReportCard@cde.state.co.us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73281362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RITS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92408733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December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SpedDecCount@cde.state.co.us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19733454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Discipline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44108572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SpedEndOfYear@cde.state.co.us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8449412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Staff Evaluation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StaffEvaluation@cde.state.co.us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989509517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Discipline Snapshot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153885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hlinkClick r:id="rId15"/>
                        </a:rPr>
                        <a:t>StudentEndOfYear@cde.state.co.us</a:t>
                      </a: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4749158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October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StudentOctober@cde.state.co.us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81469274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Teacher Student Data Link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TeacherStudentDataLink@cde.state.co.us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143807525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5C30A0-7C6D-72BD-AEFB-A91B54F6043C}"/>
              </a:ext>
            </a:extLst>
          </p:cNvPr>
          <p:cNvSpPr txBox="1">
            <a:spLocks/>
          </p:cNvSpPr>
          <p:nvPr/>
        </p:nvSpPr>
        <p:spPr>
          <a:xfrm>
            <a:off x="2998456" y="5794375"/>
            <a:ext cx="6195088" cy="5619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These email addresses are also posted on the Data Pipeline website and Contact list for reference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F7E0F83-4F6F-EAD5-F2A7-85C265612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4951" y="111124"/>
            <a:ext cx="719137" cy="7191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40C59-B929-C1BB-2BA4-F161DA76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F382A-980F-E69F-23E3-6170599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94A3C-FFEE-9957-6A9B-1EBF46C0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E52EBAC4-3CDA-C325-EF8A-459CCAFC0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26699"/>
              </p:ext>
            </p:extLst>
          </p:nvPr>
        </p:nvGraphicFramePr>
        <p:xfrm>
          <a:off x="850392" y="1554163"/>
          <a:ext cx="10494941" cy="2194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27741">
                  <a:extLst>
                    <a:ext uri="{9D8B030D-6E8A-4147-A177-3AD203B41FA5}">
                      <a16:colId xmlns:a16="http://schemas.microsoft.com/office/drawing/2014/main" val="275284242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24392638"/>
                    </a:ext>
                  </a:extLst>
                </a:gridCol>
              </a:tblGrid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Agenda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69085"/>
                  </a:ext>
                </a:extLst>
              </a:tr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Open Data Collections and Upcoming Deadlines in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34968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Civil Rights Data Collection (CRDC)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Annette Severson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25506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Teacher Student Data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Peter Hoffman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13725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2023 Student End of Year Data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Reagan 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461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Dawna Gudka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6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46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C5177-5F07-B9F4-3062-A06180310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Open Collections and </a:t>
            </a:r>
            <a:br>
              <a:rPr lang="en-US"/>
            </a:br>
            <a:r>
              <a:rPr lang="en-US"/>
              <a:t>Upcoming Deadlines in </a:t>
            </a:r>
            <a:br>
              <a:rPr lang="en-US"/>
            </a:br>
            <a:r>
              <a:rPr lang="en-US"/>
              <a:t>Data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9F004-4A02-0C33-BA94-67E8B8DF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2043-3313-6564-158C-D467E19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8325531" cy="898524"/>
          </a:xfrm>
        </p:spPr>
        <p:txBody>
          <a:bodyPr/>
          <a:lstStyle/>
          <a:p>
            <a:r>
              <a:rPr lang="en-US"/>
              <a:t>Open Collections and Upcoming Dates – 1 of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64BB53-F741-4FFC-0348-1AC10AD6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95500"/>
              </p:ext>
            </p:extLst>
          </p:nvPr>
        </p:nvGraphicFramePr>
        <p:xfrm>
          <a:off x="838200" y="1554163"/>
          <a:ext cx="10515600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9521">
                  <a:extLst>
                    <a:ext uri="{9D8B030D-6E8A-4147-A177-3AD203B41FA5}">
                      <a16:colId xmlns:a16="http://schemas.microsoft.com/office/drawing/2014/main" val="417136651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379799228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677725610"/>
                    </a:ext>
                  </a:extLst>
                </a:gridCol>
                <a:gridCol w="4644656">
                  <a:extLst>
                    <a:ext uri="{9D8B030D-6E8A-4147-A177-3AD203B41FA5}">
                      <a16:colId xmlns:a16="http://schemas.microsoft.com/office/drawing/2014/main" val="409772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6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Title I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Special Education IEP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6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TSDL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37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8266-C5D9-05F1-CD05-28AE89A2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4E22-3BFB-B4B8-B3DD-2E0607D5D581}"/>
              </a:ext>
            </a:extLst>
          </p:cNvPr>
          <p:cNvSpPr/>
          <p:nvPr/>
        </p:nvSpPr>
        <p:spPr>
          <a:xfrm>
            <a:off x="2066260" y="610568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9"/>
              </a:rPr>
              <a:t>Data Pipeline Resources: Data Pipeline Collection Dates (XLS)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77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5B84B8-A592-0A7B-948D-98316278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 Collections and Upcoming Dates – 2 of 2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40177"/>
              </p:ext>
            </p:extLst>
          </p:nvPr>
        </p:nvGraphicFramePr>
        <p:xfrm>
          <a:off x="165652" y="1203739"/>
          <a:ext cx="11956811" cy="34739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844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1180167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1299653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606825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2831722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714219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Deadline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520442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End of Year</a:t>
                      </a:r>
                      <a:endParaRPr lang="en-US" sz="16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Public Data Release: </a:t>
                      </a:r>
                      <a:r>
                        <a:rPr lang="en-US" sz="1600" b="0"/>
                        <a:t>01/09/2024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45790"/>
                  </a:ext>
                </a:extLst>
              </a:tr>
              <a:tr h="494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October</a:t>
                      </a:r>
                      <a:endParaRPr lang="en-US" sz="16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Public Data Release: </a:t>
                      </a:r>
                      <a:r>
                        <a:rPr lang="en-US" sz="1600" b="0"/>
                        <a:t>01/17/2024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52496"/>
                  </a:ext>
                </a:extLst>
              </a:tr>
              <a:tr h="778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 December</a:t>
                      </a:r>
                      <a:endParaRPr lang="en-US" sz="16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Feb. 23,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Deadline:</a:t>
                      </a:r>
                      <a:r>
                        <a:rPr lang="en-US" sz="1600" b="0"/>
                        <a:t> 12/20/2023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Interchange files error-free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/>
                        <a:t>01/25/2024 </a:t>
                      </a:r>
                      <a:br>
                        <a:rPr lang="en-US" sz="1600" b="0"/>
                      </a:br>
                      <a:r>
                        <a:rPr lang="en-US" sz="1400" b="0"/>
                        <a:t>December Count Staff and Student Snapshot errors resolved</a:t>
                      </a:r>
                      <a:endParaRPr lang="en-US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7420"/>
                  </a:ext>
                </a:extLst>
              </a:tr>
              <a:tr h="39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Human Resources</a:t>
                      </a:r>
                      <a:endParaRPr lang="en-US" sz="16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Feb. 23, 2024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Collection goal: </a:t>
                      </a:r>
                      <a:r>
                        <a:rPr lang="en-US" sz="1600" b="0"/>
                        <a:t> interchange files-error free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Goal:</a:t>
                      </a:r>
                      <a:r>
                        <a:rPr lang="en-US" sz="1600" b="0"/>
                        <a:t>  1/12/24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Create at least one HR Snapshot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05485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411405-E50F-852C-5E85-4A6BB142CD2E}"/>
              </a:ext>
            </a:extLst>
          </p:cNvPr>
          <p:cNvSpPr/>
          <p:nvPr/>
        </p:nvSpPr>
        <p:spPr>
          <a:xfrm>
            <a:off x="2066260" y="6076313"/>
            <a:ext cx="8059479" cy="3651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7"/>
              </a:rPr>
              <a:t>Data Pipeline Resources: Data Pipeline Collection Dates (XLS)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7C1A-196C-6C8E-0B14-8053F66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830909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C51CBA1589D4F84DFE601021F4370" ma:contentTypeVersion="16" ma:contentTypeDescription="Create a new document." ma:contentTypeScope="" ma:versionID="b39cafbeb3e2d651ad4dd02402a8f9ab">
  <xsd:schema xmlns:xsd="http://www.w3.org/2001/XMLSchema" xmlns:xs="http://www.w3.org/2001/XMLSchema" xmlns:p="http://schemas.microsoft.com/office/2006/metadata/properties" xmlns:ns2="658e932f-8c42-4f93-8fc3-67d3de176e61" xmlns:ns3="4c96849b-d583-4314-bdb6-16a0c6e34719" targetNamespace="http://schemas.microsoft.com/office/2006/metadata/properties" ma:root="true" ma:fieldsID="b7e2384f158e4d1e64e9337ab9d594b5" ns2:_="" ns3:_="">
    <xsd:import namespace="658e932f-8c42-4f93-8fc3-67d3de176e61"/>
    <xsd:import namespace="4c96849b-d583-4314-bdb6-16a0c6e34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32f-8c42-4f93-8fc3-67d3de17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6849b-d583-4314-bdb6-16a0c6e34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35906d-7a73-4617-9229-c2cb2797336c}" ma:internalName="TaxCatchAll" ma:showField="CatchAllData" ma:web="4c96849b-d583-4314-bdb6-16a0c6e34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8e932f-8c42-4f93-8fc3-67d3de176e61">
      <Terms xmlns="http://schemas.microsoft.com/office/infopath/2007/PartnerControls"/>
    </lcf76f155ced4ddcb4097134ff3c332f>
    <TaxCatchAll xmlns="4c96849b-d583-4314-bdb6-16a0c6e34719" xsi:nil="true"/>
    <SharedWithUsers xmlns="4c96849b-d583-4314-bdb6-16a0c6e34719">
      <UserInfo>
        <DisplayName>Maginnis, June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788C0-B868-4ABC-B9F8-BBA5C59E72FB}">
  <ds:schemaRefs>
    <ds:schemaRef ds:uri="4c96849b-d583-4314-bdb6-16a0c6e34719"/>
    <ds:schemaRef ds:uri="658e932f-8c42-4f93-8fc3-67d3de17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FB8263-E116-4610-9B9F-0E82FA1493E2}">
  <ds:schemaRefs>
    <ds:schemaRef ds:uri="4c96849b-d583-4314-bdb6-16a0c6e34719"/>
    <ds:schemaRef ds:uri="658e932f-8c42-4f93-8fc3-67d3de17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January 4th, 2024 Data Pipeline Town Hall</vt:lpstr>
      <vt:lpstr>Colorado Department of Education Identity Management (IdM)</vt:lpstr>
      <vt:lpstr>What is PII?</vt:lpstr>
      <vt:lpstr>Sharing Data</vt:lpstr>
      <vt:lpstr>Collection Email Addresses</vt:lpstr>
      <vt:lpstr>Today’s Agenda</vt:lpstr>
      <vt:lpstr>Open Collections and  Upcoming Deadlines in  Data Pipeline</vt:lpstr>
      <vt:lpstr>Open Collections and Upcoming Dates – 1 of 2</vt:lpstr>
      <vt:lpstr>Open Collections and Upcoming Dates – 2 of 2 </vt:lpstr>
      <vt:lpstr>Civil Rights Data Collection 2021-2022 School Year Data </vt:lpstr>
      <vt:lpstr>Overview</vt:lpstr>
      <vt:lpstr>CRDC Phases</vt:lpstr>
      <vt:lpstr>CDE Status</vt:lpstr>
      <vt:lpstr>Contact Information</vt:lpstr>
      <vt:lpstr>Teacher Student Data Link (TSDL)</vt:lpstr>
      <vt:lpstr>TSDL 2023-2024 Timeline</vt:lpstr>
      <vt:lpstr>TSDL SCED Codes</vt:lpstr>
      <vt:lpstr>Common Errors</vt:lpstr>
      <vt:lpstr>Questions &amp; Resources: TSDL</vt:lpstr>
      <vt:lpstr>2023 Student End of Year Data Release</vt:lpstr>
      <vt:lpstr>SEY 2022-2023 Data Release</vt:lpstr>
      <vt:lpstr>Wrapping up SEY 2022-2023</vt:lpstr>
      <vt:lpstr>Looking ahead to SEY 2023-2024</vt:lpstr>
      <vt:lpstr>Questions &amp; Resources: Student End of Year</vt:lpstr>
      <vt:lpstr>Human Resources Collection Timeline</vt:lpstr>
      <vt:lpstr>Human Resources  </vt:lpstr>
      <vt:lpstr>Human Resources Collection Staff Profile Interchange file</vt:lpstr>
      <vt:lpstr>Questions &amp; Resources for Human Resources Collection</vt:lpstr>
      <vt:lpstr>Thank you for joining today!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revision>1</cp:revision>
  <dcterms:created xsi:type="dcterms:W3CDTF">2019-06-25T17:30:52Z</dcterms:created>
  <dcterms:modified xsi:type="dcterms:W3CDTF">2024-01-04T14:49:38Z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0x010100DAAC51CBA1589D4F84DFE601021F4370</vt:lpwstr>
  </property>
  <property fmtid="{D5CDD505-2E9C-101B-9397-08002B2CF9AE}" pid="3" name="MediaServiceImageTags">
    <vt:lpwstr/>
  </property>
</Properties>
</file>