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2"/>
  </p:notesMasterIdLst>
  <p:sldIdLst>
    <p:sldId id="256" r:id="rId5"/>
    <p:sldId id="257" r:id="rId6"/>
    <p:sldId id="258" r:id="rId7"/>
    <p:sldId id="259" r:id="rId8"/>
    <p:sldId id="261" r:id="rId9"/>
    <p:sldId id="262" r:id="rId10"/>
    <p:sldId id="263" r:id="rId11"/>
    <p:sldId id="264" r:id="rId12"/>
    <p:sldId id="5241" r:id="rId13"/>
    <p:sldId id="5256" r:id="rId14"/>
    <p:sldId id="5242" r:id="rId15"/>
    <p:sldId id="5243" r:id="rId16"/>
    <p:sldId id="5261" r:id="rId17"/>
    <p:sldId id="5262" r:id="rId18"/>
    <p:sldId id="5263" r:id="rId19"/>
    <p:sldId id="5264" r:id="rId20"/>
    <p:sldId id="5265" r:id="rId21"/>
    <p:sldId id="260" r:id="rId22"/>
    <p:sldId id="5267" r:id="rId23"/>
    <p:sldId id="5251" r:id="rId24"/>
    <p:sldId id="5252" r:id="rId25"/>
    <p:sldId id="5253" r:id="rId26"/>
    <p:sldId id="5259" r:id="rId27"/>
    <p:sldId id="5260" r:id="rId28"/>
    <p:sldId id="5254" r:id="rId29"/>
    <p:sldId id="265" r:id="rId30"/>
    <p:sldId id="281" r:id="rId31"/>
    <p:sldId id="5269" r:id="rId32"/>
    <p:sldId id="5258" r:id="rId33"/>
    <p:sldId id="266" r:id="rId34"/>
    <p:sldId id="5247" r:id="rId35"/>
    <p:sldId id="5248" r:id="rId36"/>
    <p:sldId id="5249" r:id="rId37"/>
    <p:sldId id="5270" r:id="rId38"/>
    <p:sldId id="5250" r:id="rId39"/>
    <p:sldId id="5097" r:id="rId40"/>
    <p:sldId id="5098" r:id="rId41"/>
    <p:sldId id="5099" r:id="rId42"/>
    <p:sldId id="5255" r:id="rId43"/>
    <p:sldId id="5100" r:id="rId44"/>
    <p:sldId id="5232" r:id="rId45"/>
    <p:sldId id="4696" r:id="rId46"/>
    <p:sldId id="5240" r:id="rId47"/>
    <p:sldId id="5268" r:id="rId48"/>
    <p:sldId id="4693" r:id="rId49"/>
    <p:sldId id="280" r:id="rId50"/>
    <p:sldId id="509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FFFF66"/>
    <a:srgbClr val="FF9999"/>
    <a:srgbClr val="FFFFFF"/>
    <a:srgbClr val="1A214D"/>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D7B2D-8CC8-4293-B552-2B8EB38EDC62}" v="3319" dt="2024-02-29T14:02:54.615"/>
    <p1510:client id="{6618E089-371B-4EA0-845E-17B7CEC10568}" v="584" dt="2024-02-28T23:56:54.703"/>
    <p1510:client id="{69B29F37-6089-91B0-E90F-576402018296}" v="137" dt="2024-02-28T20:55:03.418"/>
    <p1510:client id="{A745B977-9BB1-43EC-A555-A1AB295FBD01}" v="755" dt="2024-02-29T14:17:22.098"/>
    <p1510:client id="{CD0E7469-BAB6-4DF6-92DC-7AD21F146987}" v="597" dt="2024-02-28T19:49:38.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verson, Annette" userId="199f3c28-b733-4b36-8b0e-b7eb6984ff94" providerId="ADAL" clId="{CD0E7469-BAB6-4DF6-92DC-7AD21F146987}"/>
    <pc:docChg chg="undo custSel addSld modSld">
      <pc:chgData name="Severson, Annette" userId="199f3c28-b733-4b36-8b0e-b7eb6984ff94" providerId="ADAL" clId="{CD0E7469-BAB6-4DF6-92DC-7AD21F146987}" dt="2024-02-28T19:49:38.676" v="594"/>
      <pc:docMkLst>
        <pc:docMk/>
      </pc:docMkLst>
      <pc:sldChg chg="addSp delSp modSp mod modClrScheme chgLayout">
        <pc:chgData name="Severson, Annette" userId="199f3c28-b733-4b36-8b0e-b7eb6984ff94" providerId="ADAL" clId="{CD0E7469-BAB6-4DF6-92DC-7AD21F146987}" dt="2024-02-28T19:49:12.297" v="593" actId="13244"/>
        <pc:sldMkLst>
          <pc:docMk/>
          <pc:sldMk cId="1140023789" sldId="5242"/>
        </pc:sldMkLst>
        <pc:spChg chg="mod ord">
          <ac:chgData name="Severson, Annette" userId="199f3c28-b733-4b36-8b0e-b7eb6984ff94" providerId="ADAL" clId="{CD0E7469-BAB6-4DF6-92DC-7AD21F146987}" dt="2024-02-28T19:49:08.814" v="592" actId="13244"/>
          <ac:spMkLst>
            <pc:docMk/>
            <pc:sldMk cId="1140023789" sldId="5242"/>
            <ac:spMk id="4" creationId="{52F89CC9-6E70-DDC4-A3FB-9C95BEE68BAE}"/>
          </ac:spMkLst>
        </pc:spChg>
        <pc:spChg chg="mod ord">
          <ac:chgData name="Severson, Annette" userId="199f3c28-b733-4b36-8b0e-b7eb6984ff94" providerId="ADAL" clId="{CD0E7469-BAB6-4DF6-92DC-7AD21F146987}" dt="2024-02-28T19:46:05.035" v="541" actId="700"/>
          <ac:spMkLst>
            <pc:docMk/>
            <pc:sldMk cId="1140023789" sldId="5242"/>
            <ac:spMk id="5" creationId="{7123A836-F9BC-F5BB-5901-BE1D2BB6EC74}"/>
          </ac:spMkLst>
        </pc:spChg>
        <pc:spChg chg="del">
          <ac:chgData name="Severson, Annette" userId="199f3c28-b733-4b36-8b0e-b7eb6984ff94" providerId="ADAL" clId="{CD0E7469-BAB6-4DF6-92DC-7AD21F146987}" dt="2024-02-28T19:32:36.671" v="2" actId="1957"/>
          <ac:spMkLst>
            <pc:docMk/>
            <pc:sldMk cId="1140023789" sldId="5242"/>
            <ac:spMk id="6" creationId="{AE01B1E2-CEDE-EB71-2741-A737508EE045}"/>
          </ac:spMkLst>
        </pc:spChg>
        <pc:spChg chg="mod ord">
          <ac:chgData name="Severson, Annette" userId="199f3c28-b733-4b36-8b0e-b7eb6984ff94" providerId="ADAL" clId="{CD0E7469-BAB6-4DF6-92DC-7AD21F146987}" dt="2024-02-28T19:49:12.297" v="593" actId="13244"/>
          <ac:spMkLst>
            <pc:docMk/>
            <pc:sldMk cId="1140023789" sldId="5242"/>
            <ac:spMk id="7" creationId="{4A91568E-F09E-BBD7-9E4B-C2B453781604}"/>
          </ac:spMkLst>
        </pc:spChg>
        <pc:spChg chg="mod ord">
          <ac:chgData name="Severson, Annette" userId="199f3c28-b733-4b36-8b0e-b7eb6984ff94" providerId="ADAL" clId="{CD0E7469-BAB6-4DF6-92DC-7AD21F146987}" dt="2024-02-28T19:46:05.035" v="541" actId="700"/>
          <ac:spMkLst>
            <pc:docMk/>
            <pc:sldMk cId="1140023789" sldId="5242"/>
            <ac:spMk id="8" creationId="{8AD3722B-884A-7D15-8C94-14E9B60EB876}"/>
          </ac:spMkLst>
        </pc:spChg>
        <pc:spChg chg="add del mod ord">
          <ac:chgData name="Severson, Annette" userId="199f3c28-b733-4b36-8b0e-b7eb6984ff94" providerId="ADAL" clId="{CD0E7469-BAB6-4DF6-92DC-7AD21F146987}" dt="2024-02-28T19:46:05.035" v="541" actId="700"/>
          <ac:spMkLst>
            <pc:docMk/>
            <pc:sldMk cId="1140023789" sldId="5242"/>
            <ac:spMk id="10" creationId="{D6DF016F-83C2-F394-C23A-D51AE5101F7E}"/>
          </ac:spMkLst>
        </pc:spChg>
        <pc:spChg chg="add del mod ord">
          <ac:chgData name="Severson, Annette" userId="199f3c28-b733-4b36-8b0e-b7eb6984ff94" providerId="ADAL" clId="{CD0E7469-BAB6-4DF6-92DC-7AD21F146987}" dt="2024-02-28T19:46:05.035" v="541" actId="700"/>
          <ac:spMkLst>
            <pc:docMk/>
            <pc:sldMk cId="1140023789" sldId="5242"/>
            <ac:spMk id="11" creationId="{D2B10023-5F2E-41E9-323A-95B53FE9C0CE}"/>
          </ac:spMkLst>
        </pc:spChg>
        <pc:spChg chg="add del mod ord">
          <ac:chgData name="Severson, Annette" userId="199f3c28-b733-4b36-8b0e-b7eb6984ff94" providerId="ADAL" clId="{CD0E7469-BAB6-4DF6-92DC-7AD21F146987}" dt="2024-02-28T19:46:05.035" v="541" actId="700"/>
          <ac:spMkLst>
            <pc:docMk/>
            <pc:sldMk cId="1140023789" sldId="5242"/>
            <ac:spMk id="12" creationId="{7D0EF3AC-32B3-4BC9-E59E-0452FD7155A6}"/>
          </ac:spMkLst>
        </pc:spChg>
        <pc:graphicFrameChg chg="add mod ord">
          <ac:chgData name="Severson, Annette" userId="199f3c28-b733-4b36-8b0e-b7eb6984ff94" providerId="ADAL" clId="{CD0E7469-BAB6-4DF6-92DC-7AD21F146987}" dt="2024-02-28T19:48:45.047" v="591"/>
          <ac:graphicFrameMkLst>
            <pc:docMk/>
            <pc:sldMk cId="1140023789" sldId="5242"/>
            <ac:graphicFrameMk id="9" creationId="{99D6259D-D163-2FFB-1A2C-BFBB21087C45}"/>
          </ac:graphicFrameMkLst>
        </pc:graphicFrameChg>
      </pc:sldChg>
      <pc:sldChg chg="modSp mod">
        <pc:chgData name="Severson, Annette" userId="199f3c28-b733-4b36-8b0e-b7eb6984ff94" providerId="ADAL" clId="{CD0E7469-BAB6-4DF6-92DC-7AD21F146987}" dt="2024-02-28T19:49:38.676" v="594"/>
        <pc:sldMkLst>
          <pc:docMk/>
          <pc:sldMk cId="464194562" sldId="5243"/>
        </pc:sldMkLst>
        <pc:spChg chg="mod">
          <ac:chgData name="Severson, Annette" userId="199f3c28-b733-4b36-8b0e-b7eb6984ff94" providerId="ADAL" clId="{CD0E7469-BAB6-4DF6-92DC-7AD21F146987}" dt="2024-02-28T19:49:38.676" v="594"/>
          <ac:spMkLst>
            <pc:docMk/>
            <pc:sldMk cId="464194562" sldId="5243"/>
            <ac:spMk id="8" creationId="{29D45D2F-1445-04C3-364B-DB29CB40F3AE}"/>
          </ac:spMkLst>
        </pc:spChg>
      </pc:sldChg>
      <pc:sldChg chg="addSp delSp modSp new mod modClrScheme chgLayout">
        <pc:chgData name="Severson, Annette" userId="199f3c28-b733-4b36-8b0e-b7eb6984ff94" providerId="ADAL" clId="{CD0E7469-BAB6-4DF6-92DC-7AD21F146987}" dt="2024-02-28T19:45:34.433" v="508"/>
        <pc:sldMkLst>
          <pc:docMk/>
          <pc:sldMk cId="3469979626" sldId="5256"/>
        </pc:sldMkLst>
        <pc:spChg chg="del mod ord">
          <ac:chgData name="Severson, Annette" userId="199f3c28-b733-4b36-8b0e-b7eb6984ff94" providerId="ADAL" clId="{CD0E7469-BAB6-4DF6-92DC-7AD21F146987}" dt="2024-02-28T19:41:21.929" v="175" actId="700"/>
          <ac:spMkLst>
            <pc:docMk/>
            <pc:sldMk cId="3469979626" sldId="5256"/>
            <ac:spMk id="2" creationId="{97A752E4-E46E-A285-8C91-3885C73CE35A}"/>
          </ac:spMkLst>
        </pc:spChg>
        <pc:spChg chg="del mod ord">
          <ac:chgData name="Severson, Annette" userId="199f3c28-b733-4b36-8b0e-b7eb6984ff94" providerId="ADAL" clId="{CD0E7469-BAB6-4DF6-92DC-7AD21F146987}" dt="2024-02-28T19:41:21.929" v="175" actId="700"/>
          <ac:spMkLst>
            <pc:docMk/>
            <pc:sldMk cId="3469979626" sldId="5256"/>
            <ac:spMk id="3" creationId="{9E4765B3-7711-CE0F-A9B0-6A9A05CD07BB}"/>
          </ac:spMkLst>
        </pc:spChg>
        <pc:spChg chg="mod ord">
          <ac:chgData name="Severson, Annette" userId="199f3c28-b733-4b36-8b0e-b7eb6984ff94" providerId="ADAL" clId="{CD0E7469-BAB6-4DF6-92DC-7AD21F146987}" dt="2024-02-28T19:41:21.929" v="175" actId="700"/>
          <ac:spMkLst>
            <pc:docMk/>
            <pc:sldMk cId="3469979626" sldId="5256"/>
            <ac:spMk id="4" creationId="{38F47177-1D4D-882D-BEEA-350CFE77E845}"/>
          </ac:spMkLst>
        </pc:spChg>
        <pc:spChg chg="add mod ord">
          <ac:chgData name="Severson, Annette" userId="199f3c28-b733-4b36-8b0e-b7eb6984ff94" providerId="ADAL" clId="{CD0E7469-BAB6-4DF6-92DC-7AD21F146987}" dt="2024-02-28T19:41:25.441" v="189" actId="20577"/>
          <ac:spMkLst>
            <pc:docMk/>
            <pc:sldMk cId="3469979626" sldId="5256"/>
            <ac:spMk id="5" creationId="{9083D4C3-91C8-48F0-C50B-48A95678EE32}"/>
          </ac:spMkLst>
        </pc:spChg>
        <pc:spChg chg="add mod ord">
          <ac:chgData name="Severson, Annette" userId="199f3c28-b733-4b36-8b0e-b7eb6984ff94" providerId="ADAL" clId="{CD0E7469-BAB6-4DF6-92DC-7AD21F146987}" dt="2024-02-28T19:43:48.137" v="469" actId="5793"/>
          <ac:spMkLst>
            <pc:docMk/>
            <pc:sldMk cId="3469979626" sldId="5256"/>
            <ac:spMk id="6" creationId="{D2CCBAEC-4A80-177C-D324-3741DD2901BF}"/>
          </ac:spMkLst>
        </pc:spChg>
        <pc:spChg chg="add mod ord">
          <ac:chgData name="Severson, Annette" userId="199f3c28-b733-4b36-8b0e-b7eb6984ff94" providerId="ADAL" clId="{CD0E7469-BAB6-4DF6-92DC-7AD21F146987}" dt="2024-02-28T19:45:30.120" v="507" actId="20577"/>
          <ac:spMkLst>
            <pc:docMk/>
            <pc:sldMk cId="3469979626" sldId="5256"/>
            <ac:spMk id="7" creationId="{4E47F162-4604-187B-4474-765EA032C1A7}"/>
          </ac:spMkLst>
        </pc:spChg>
        <pc:spChg chg="add mod ord">
          <ac:chgData name="Severson, Annette" userId="199f3c28-b733-4b36-8b0e-b7eb6984ff94" providerId="ADAL" clId="{CD0E7469-BAB6-4DF6-92DC-7AD21F146987}" dt="2024-02-28T19:45:34.433" v="508"/>
          <ac:spMkLst>
            <pc:docMk/>
            <pc:sldMk cId="3469979626" sldId="5256"/>
            <ac:spMk id="8" creationId="{1BE11CA0-E4FD-6AC0-1231-55165C7B2D86}"/>
          </ac:spMkLst>
        </pc:spChg>
      </pc:sldChg>
    </pc:docChg>
  </pc:docChgLst>
  <pc:docChgLst>
    <pc:chgData name="Hoffman, Peter" userId="673cee94-26bd-4c2a-ab82-1b3669e2f049" providerId="ADAL" clId="{6618E089-371B-4EA0-845E-17B7CEC10568}"/>
    <pc:docChg chg="undo redo custSel addSld delSld modSld">
      <pc:chgData name="Hoffman, Peter" userId="673cee94-26bd-4c2a-ab82-1b3669e2f049" providerId="ADAL" clId="{6618E089-371B-4EA0-845E-17B7CEC10568}" dt="2024-02-28T23:56:54.703" v="2588" actId="20577"/>
      <pc:docMkLst>
        <pc:docMk/>
      </pc:docMkLst>
      <pc:sldChg chg="modSp add mod">
        <pc:chgData name="Hoffman, Peter" userId="673cee94-26bd-4c2a-ab82-1b3669e2f049" providerId="ADAL" clId="{6618E089-371B-4EA0-845E-17B7CEC10568}" dt="2024-02-28T23:28:34.169" v="2484" actId="27636"/>
        <pc:sldMkLst>
          <pc:docMk/>
          <pc:sldMk cId="359206182" sldId="260"/>
        </pc:sldMkLst>
        <pc:spChg chg="mod">
          <ac:chgData name="Hoffman, Peter" userId="673cee94-26bd-4c2a-ab82-1b3669e2f049" providerId="ADAL" clId="{6618E089-371B-4EA0-845E-17B7CEC10568}" dt="2024-02-28T23:28:34.169" v="2484" actId="27636"/>
          <ac:spMkLst>
            <pc:docMk/>
            <pc:sldMk cId="359206182" sldId="260"/>
            <ac:spMk id="3" creationId="{DD916136-DFBB-4F7E-903F-F6D92A68E538}"/>
          </ac:spMkLst>
        </pc:spChg>
      </pc:sldChg>
      <pc:sldChg chg="modSp mod">
        <pc:chgData name="Hoffman, Peter" userId="673cee94-26bd-4c2a-ab82-1b3669e2f049" providerId="ADAL" clId="{6618E089-371B-4EA0-845E-17B7CEC10568}" dt="2024-02-28T22:43:18.509" v="0" actId="20577"/>
        <pc:sldMkLst>
          <pc:docMk/>
          <pc:sldMk cId="1212467416" sldId="261"/>
        </pc:sldMkLst>
        <pc:graphicFrameChg chg="modGraphic">
          <ac:chgData name="Hoffman, Peter" userId="673cee94-26bd-4c2a-ab82-1b3669e2f049" providerId="ADAL" clId="{6618E089-371B-4EA0-845E-17B7CEC10568}" dt="2024-02-28T22:43:18.509" v="0"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6618E089-371B-4EA0-845E-17B7CEC10568}" dt="2024-02-28T23:56:54.703" v="2588" actId="20577"/>
        <pc:sldMkLst>
          <pc:docMk/>
          <pc:sldMk cId="766479562" sldId="264"/>
        </pc:sldMkLst>
        <pc:graphicFrameChg chg="modGraphic">
          <ac:chgData name="Hoffman, Peter" userId="673cee94-26bd-4c2a-ab82-1b3669e2f049" providerId="ADAL" clId="{6618E089-371B-4EA0-845E-17B7CEC10568}" dt="2024-02-28T23:56:54.703" v="2588" actId="20577"/>
          <ac:graphicFrameMkLst>
            <pc:docMk/>
            <pc:sldMk cId="766479562" sldId="264"/>
            <ac:graphicFrameMk id="5" creationId="{5E4612F7-68C6-57CA-E918-38EF641F73CF}"/>
          </ac:graphicFrameMkLst>
        </pc:graphicFrameChg>
      </pc:sldChg>
      <pc:sldChg chg="modSp del mod">
        <pc:chgData name="Hoffman, Peter" userId="673cee94-26bd-4c2a-ab82-1b3669e2f049" providerId="ADAL" clId="{6618E089-371B-4EA0-845E-17B7CEC10568}" dt="2024-02-28T23:28:40.936" v="2486" actId="2696"/>
        <pc:sldMkLst>
          <pc:docMk/>
          <pc:sldMk cId="1899464931" sldId="5244"/>
        </pc:sldMkLst>
        <pc:spChg chg="mod">
          <ac:chgData name="Hoffman, Peter" userId="673cee94-26bd-4c2a-ab82-1b3669e2f049" providerId="ADAL" clId="{6618E089-371B-4EA0-845E-17B7CEC10568}" dt="2024-02-28T22:43:28.140" v="1" actId="20577"/>
          <ac:spMkLst>
            <pc:docMk/>
            <pc:sldMk cId="1899464931" sldId="5244"/>
            <ac:spMk id="8" creationId="{267C35FE-F0B7-F736-BF96-81E6292F9E65}"/>
          </ac:spMkLst>
        </pc:spChg>
      </pc:sldChg>
      <pc:sldChg chg="del">
        <pc:chgData name="Hoffman, Peter" userId="673cee94-26bd-4c2a-ab82-1b3669e2f049" providerId="ADAL" clId="{6618E089-371B-4EA0-845E-17B7CEC10568}" dt="2024-02-28T23:28:40.936" v="2486" actId="2696"/>
        <pc:sldMkLst>
          <pc:docMk/>
          <pc:sldMk cId="277648984" sldId="5245"/>
        </pc:sldMkLst>
      </pc:sldChg>
      <pc:sldChg chg="del">
        <pc:chgData name="Hoffman, Peter" userId="673cee94-26bd-4c2a-ab82-1b3669e2f049" providerId="ADAL" clId="{6618E089-371B-4EA0-845E-17B7CEC10568}" dt="2024-02-28T23:28:40.936" v="2486" actId="2696"/>
        <pc:sldMkLst>
          <pc:docMk/>
          <pc:sldMk cId="3166000132" sldId="5246"/>
        </pc:sldMkLst>
      </pc:sldChg>
      <pc:sldChg chg="modSp mod">
        <pc:chgData name="Hoffman, Peter" userId="673cee94-26bd-4c2a-ab82-1b3669e2f049" providerId="ADAL" clId="{6618E089-371B-4EA0-845E-17B7CEC10568}" dt="2024-02-28T23:04:13.931" v="1290" actId="20577"/>
        <pc:sldMkLst>
          <pc:docMk/>
          <pc:sldMk cId="455365083" sldId="5252"/>
        </pc:sldMkLst>
        <pc:spChg chg="mod">
          <ac:chgData name="Hoffman, Peter" userId="673cee94-26bd-4c2a-ab82-1b3669e2f049" providerId="ADAL" clId="{6618E089-371B-4EA0-845E-17B7CEC10568}" dt="2024-02-28T22:43:57.785" v="22" actId="20577"/>
          <ac:spMkLst>
            <pc:docMk/>
            <pc:sldMk cId="455365083" sldId="5252"/>
            <ac:spMk id="8" creationId="{E4D2130D-AD5E-5EF1-2DF1-CCF91DC3AC43}"/>
          </ac:spMkLst>
        </pc:spChg>
        <pc:spChg chg="mod">
          <ac:chgData name="Hoffman, Peter" userId="673cee94-26bd-4c2a-ab82-1b3669e2f049" providerId="ADAL" clId="{6618E089-371B-4EA0-845E-17B7CEC10568}" dt="2024-02-28T22:45:12.900" v="35"/>
          <ac:spMkLst>
            <pc:docMk/>
            <pc:sldMk cId="455365083" sldId="5252"/>
            <ac:spMk id="9" creationId="{94B1E7DE-BDA7-6A66-0991-AFFA296895EF}"/>
          </ac:spMkLst>
        </pc:spChg>
        <pc:graphicFrameChg chg="mod modGraphic">
          <ac:chgData name="Hoffman, Peter" userId="673cee94-26bd-4c2a-ab82-1b3669e2f049" providerId="ADAL" clId="{6618E089-371B-4EA0-845E-17B7CEC10568}" dt="2024-02-28T23:04:13.931" v="1290" actId="20577"/>
          <ac:graphicFrameMkLst>
            <pc:docMk/>
            <pc:sldMk cId="455365083" sldId="5252"/>
            <ac:graphicFrameMk id="11" creationId="{B24C68CC-E74E-68A8-9F62-2124A5D689FB}"/>
          </ac:graphicFrameMkLst>
        </pc:graphicFrameChg>
      </pc:sldChg>
      <pc:sldChg chg="addSp modSp mod">
        <pc:chgData name="Hoffman, Peter" userId="673cee94-26bd-4c2a-ab82-1b3669e2f049" providerId="ADAL" clId="{6618E089-371B-4EA0-845E-17B7CEC10568}" dt="2024-02-28T22:56:29.825" v="1217" actId="20577"/>
        <pc:sldMkLst>
          <pc:docMk/>
          <pc:sldMk cId="1692652593" sldId="5253"/>
        </pc:sldMkLst>
        <pc:spChg chg="mod">
          <ac:chgData name="Hoffman, Peter" userId="673cee94-26bd-4c2a-ab82-1b3669e2f049" providerId="ADAL" clId="{6618E089-371B-4EA0-845E-17B7CEC10568}" dt="2024-02-28T22:48:44.272" v="390" actId="20577"/>
          <ac:spMkLst>
            <pc:docMk/>
            <pc:sldMk cId="1692652593" sldId="5253"/>
            <ac:spMk id="2" creationId="{9A339810-AB88-62A6-3B6C-235F74C59E60}"/>
          </ac:spMkLst>
        </pc:spChg>
        <pc:spChg chg="mod">
          <ac:chgData name="Hoffman, Peter" userId="673cee94-26bd-4c2a-ab82-1b3669e2f049" providerId="ADAL" clId="{6618E089-371B-4EA0-845E-17B7CEC10568}" dt="2024-02-28T22:54:00.320" v="727" actId="14100"/>
          <ac:spMkLst>
            <pc:docMk/>
            <pc:sldMk cId="1692652593" sldId="5253"/>
            <ac:spMk id="3" creationId="{D7097DFE-B861-4162-110C-9A79196AD7B8}"/>
          </ac:spMkLst>
        </pc:spChg>
        <pc:spChg chg="add mod">
          <ac:chgData name="Hoffman, Peter" userId="673cee94-26bd-4c2a-ab82-1b3669e2f049" providerId="ADAL" clId="{6618E089-371B-4EA0-845E-17B7CEC10568}" dt="2024-02-28T22:53:17.304" v="722" actId="1035"/>
          <ac:spMkLst>
            <pc:docMk/>
            <pc:sldMk cId="1692652593" sldId="5253"/>
            <ac:spMk id="5" creationId="{98BAE7E2-2310-C6E9-A756-8AE303250DB6}"/>
          </ac:spMkLst>
        </pc:spChg>
        <pc:spChg chg="add mod">
          <ac:chgData name="Hoffman, Peter" userId="673cee94-26bd-4c2a-ab82-1b3669e2f049" providerId="ADAL" clId="{6618E089-371B-4EA0-845E-17B7CEC10568}" dt="2024-02-28T22:55:11.649" v="869" actId="20577"/>
          <ac:spMkLst>
            <pc:docMk/>
            <pc:sldMk cId="1692652593" sldId="5253"/>
            <ac:spMk id="6" creationId="{F8C3A493-D7FD-7FAB-3E88-CE562BAC855C}"/>
          </ac:spMkLst>
        </pc:spChg>
        <pc:spChg chg="mod">
          <ac:chgData name="Hoffman, Peter" userId="673cee94-26bd-4c2a-ab82-1b3669e2f049" providerId="ADAL" clId="{6618E089-371B-4EA0-845E-17B7CEC10568}" dt="2024-02-28T22:56:29.825" v="1217" actId="20577"/>
          <ac:spMkLst>
            <pc:docMk/>
            <pc:sldMk cId="1692652593" sldId="5253"/>
            <ac:spMk id="9" creationId="{3527792D-2CB9-DB8D-3F39-11DF96AE4135}"/>
          </ac:spMkLst>
        </pc:spChg>
        <pc:spChg chg="mod">
          <ac:chgData name="Hoffman, Peter" userId="673cee94-26bd-4c2a-ab82-1b3669e2f049" providerId="ADAL" clId="{6618E089-371B-4EA0-845E-17B7CEC10568}" dt="2024-02-28T22:51:20.296" v="640" actId="1037"/>
          <ac:spMkLst>
            <pc:docMk/>
            <pc:sldMk cId="1692652593" sldId="5253"/>
            <ac:spMk id="10" creationId="{9C696021-22B9-C534-89A0-DCEC41603915}"/>
          </ac:spMkLst>
        </pc:spChg>
        <pc:spChg chg="mod">
          <ac:chgData name="Hoffman, Peter" userId="673cee94-26bd-4c2a-ab82-1b3669e2f049" providerId="ADAL" clId="{6618E089-371B-4EA0-845E-17B7CEC10568}" dt="2024-02-28T22:55:24.144" v="891" actId="20577"/>
          <ac:spMkLst>
            <pc:docMk/>
            <pc:sldMk cId="1692652593" sldId="5253"/>
            <ac:spMk id="11" creationId="{56F7F3A4-7AAB-8E32-4AF3-152CA055E01C}"/>
          </ac:spMkLst>
        </pc:spChg>
        <pc:spChg chg="mod">
          <ac:chgData name="Hoffman, Peter" userId="673cee94-26bd-4c2a-ab82-1b3669e2f049" providerId="ADAL" clId="{6618E089-371B-4EA0-845E-17B7CEC10568}" dt="2024-02-28T22:48:28.713" v="344" actId="20577"/>
          <ac:spMkLst>
            <pc:docMk/>
            <pc:sldMk cId="1692652593" sldId="5253"/>
            <ac:spMk id="12" creationId="{5A44A137-828B-B286-88A3-D80BA78F4651}"/>
          </ac:spMkLst>
        </pc:spChg>
        <pc:spChg chg="mod">
          <ac:chgData name="Hoffman, Peter" userId="673cee94-26bd-4c2a-ab82-1b3669e2f049" providerId="ADAL" clId="{6618E089-371B-4EA0-845E-17B7CEC10568}" dt="2024-02-28T22:48:24.672" v="327"/>
          <ac:spMkLst>
            <pc:docMk/>
            <pc:sldMk cId="1692652593" sldId="5253"/>
            <ac:spMk id="13" creationId="{398FAE72-621A-CA58-308A-9728B7D0BCAD}"/>
          </ac:spMkLst>
        </pc:spChg>
      </pc:sldChg>
      <pc:sldChg chg="modSp mod">
        <pc:chgData name="Hoffman, Peter" userId="673cee94-26bd-4c2a-ab82-1b3669e2f049" providerId="ADAL" clId="{6618E089-371B-4EA0-845E-17B7CEC10568}" dt="2024-02-28T23:25:13.832" v="2480" actId="20577"/>
        <pc:sldMkLst>
          <pc:docMk/>
          <pc:sldMk cId="1662154973" sldId="5254"/>
        </pc:sldMkLst>
        <pc:spChg chg="mod">
          <ac:chgData name="Hoffman, Peter" userId="673cee94-26bd-4c2a-ab82-1b3669e2f049" providerId="ADAL" clId="{6618E089-371B-4EA0-845E-17B7CEC10568}" dt="2024-02-28T23:25:13.832" v="2480" actId="20577"/>
          <ac:spMkLst>
            <pc:docMk/>
            <pc:sldMk cId="1662154973" sldId="5254"/>
            <ac:spMk id="5" creationId="{31893B4B-BAB1-8BA7-8785-28908D65D395}"/>
          </ac:spMkLst>
        </pc:spChg>
      </pc:sldChg>
      <pc:sldChg chg="addSp delSp modSp add mod">
        <pc:chgData name="Hoffman, Peter" userId="673cee94-26bd-4c2a-ab82-1b3669e2f049" providerId="ADAL" clId="{6618E089-371B-4EA0-845E-17B7CEC10568}" dt="2024-02-28T23:15:13.248" v="1742" actId="27636"/>
        <pc:sldMkLst>
          <pc:docMk/>
          <pc:sldMk cId="839735590" sldId="5259"/>
        </pc:sldMkLst>
        <pc:spChg chg="mod">
          <ac:chgData name="Hoffman, Peter" userId="673cee94-26bd-4c2a-ab82-1b3669e2f049" providerId="ADAL" clId="{6618E089-371B-4EA0-845E-17B7CEC10568}" dt="2024-02-28T23:09:03.901" v="1304" actId="20577"/>
          <ac:spMkLst>
            <pc:docMk/>
            <pc:sldMk cId="839735590" sldId="5259"/>
            <ac:spMk id="2" creationId="{3737D1ED-11DD-4188-1661-B5E646E95070}"/>
          </ac:spMkLst>
        </pc:spChg>
        <pc:spChg chg="del">
          <ac:chgData name="Hoffman, Peter" userId="673cee94-26bd-4c2a-ab82-1b3669e2f049" providerId="ADAL" clId="{6618E089-371B-4EA0-845E-17B7CEC10568}" dt="2024-02-28T23:09:11.955" v="1305" actId="478"/>
          <ac:spMkLst>
            <pc:docMk/>
            <pc:sldMk cId="839735590" sldId="5259"/>
            <ac:spMk id="3" creationId="{07FD5438-9E08-9A7C-14B9-39928143804E}"/>
          </ac:spMkLst>
        </pc:spChg>
        <pc:spChg chg="del">
          <ac:chgData name="Hoffman, Peter" userId="673cee94-26bd-4c2a-ab82-1b3669e2f049" providerId="ADAL" clId="{6618E089-371B-4EA0-845E-17B7CEC10568}" dt="2024-02-28T23:09:11.955" v="1305" actId="478"/>
          <ac:spMkLst>
            <pc:docMk/>
            <pc:sldMk cId="839735590" sldId="5259"/>
            <ac:spMk id="5" creationId="{44B2BF13-34E5-B37E-A29F-671DB4074DE3}"/>
          </ac:spMkLst>
        </pc:spChg>
        <pc:spChg chg="del">
          <ac:chgData name="Hoffman, Peter" userId="673cee94-26bd-4c2a-ab82-1b3669e2f049" providerId="ADAL" clId="{6618E089-371B-4EA0-845E-17B7CEC10568}" dt="2024-02-28T23:09:11.955" v="1305" actId="478"/>
          <ac:spMkLst>
            <pc:docMk/>
            <pc:sldMk cId="839735590" sldId="5259"/>
            <ac:spMk id="6" creationId="{722FFE5A-365F-A6D1-33C0-FD9F80370845}"/>
          </ac:spMkLst>
        </pc:spChg>
        <pc:spChg chg="add del mod">
          <ac:chgData name="Hoffman, Peter" userId="673cee94-26bd-4c2a-ab82-1b3669e2f049" providerId="ADAL" clId="{6618E089-371B-4EA0-845E-17B7CEC10568}" dt="2024-02-28T23:12:14.512" v="1591" actId="1035"/>
          <ac:spMkLst>
            <pc:docMk/>
            <pc:sldMk cId="839735590" sldId="5259"/>
            <ac:spMk id="8" creationId="{C81B53F7-FAEF-77CA-5D11-5E611EE04C87}"/>
          </ac:spMkLst>
        </pc:spChg>
        <pc:spChg chg="mod">
          <ac:chgData name="Hoffman, Peter" userId="673cee94-26bd-4c2a-ab82-1b3669e2f049" providerId="ADAL" clId="{6618E089-371B-4EA0-845E-17B7CEC10568}" dt="2024-02-28T23:15:13.248" v="1742" actId="27636"/>
          <ac:spMkLst>
            <pc:docMk/>
            <pc:sldMk cId="839735590" sldId="5259"/>
            <ac:spMk id="9" creationId="{DA6FFA5D-C56D-B787-B31C-71A4A5802AA7}"/>
          </ac:spMkLst>
        </pc:spChg>
        <pc:spChg chg="del">
          <ac:chgData name="Hoffman, Peter" userId="673cee94-26bd-4c2a-ab82-1b3669e2f049" providerId="ADAL" clId="{6618E089-371B-4EA0-845E-17B7CEC10568}" dt="2024-02-28T23:09:11.955" v="1305" actId="478"/>
          <ac:spMkLst>
            <pc:docMk/>
            <pc:sldMk cId="839735590" sldId="5259"/>
            <ac:spMk id="10" creationId="{6A88EBD0-4CD8-2E03-2E67-CDC90B57A993}"/>
          </ac:spMkLst>
        </pc:spChg>
        <pc:spChg chg="mod">
          <ac:chgData name="Hoffman, Peter" userId="673cee94-26bd-4c2a-ab82-1b3669e2f049" providerId="ADAL" clId="{6618E089-371B-4EA0-845E-17B7CEC10568}" dt="2024-02-28T23:12:30.610" v="1665" actId="1035"/>
          <ac:spMkLst>
            <pc:docMk/>
            <pc:sldMk cId="839735590" sldId="5259"/>
            <ac:spMk id="11" creationId="{39EAB68B-826D-07C8-CAF5-373BE6BF0F89}"/>
          </ac:spMkLst>
        </pc:spChg>
        <pc:spChg chg="add del mod">
          <ac:chgData name="Hoffman, Peter" userId="673cee94-26bd-4c2a-ab82-1b3669e2f049" providerId="ADAL" clId="{6618E089-371B-4EA0-845E-17B7CEC10568}" dt="2024-02-28T23:12:22.132" v="1624" actId="1036"/>
          <ac:spMkLst>
            <pc:docMk/>
            <pc:sldMk cId="839735590" sldId="5259"/>
            <ac:spMk id="15" creationId="{5413BA8F-E4CE-BCAA-2B13-8F63D7BFB4F4}"/>
          </ac:spMkLst>
        </pc:spChg>
      </pc:sldChg>
      <pc:sldChg chg="addSp delSp modSp add mod">
        <pc:chgData name="Hoffman, Peter" userId="673cee94-26bd-4c2a-ab82-1b3669e2f049" providerId="ADAL" clId="{6618E089-371B-4EA0-845E-17B7CEC10568}" dt="2024-02-28T23:45:29.517" v="2494" actId="478"/>
        <pc:sldMkLst>
          <pc:docMk/>
          <pc:sldMk cId="2117569817" sldId="5260"/>
        </pc:sldMkLst>
        <pc:spChg chg="mod">
          <ac:chgData name="Hoffman, Peter" userId="673cee94-26bd-4c2a-ab82-1b3669e2f049" providerId="ADAL" clId="{6618E089-371B-4EA0-845E-17B7CEC10568}" dt="2024-02-28T23:15:47.262" v="1746" actId="20577"/>
          <ac:spMkLst>
            <pc:docMk/>
            <pc:sldMk cId="2117569817" sldId="5260"/>
            <ac:spMk id="2" creationId="{C6E65A37-A07C-44B3-7A68-1DB5A7EB4284}"/>
          </ac:spMkLst>
        </pc:spChg>
        <pc:spChg chg="mod">
          <ac:chgData name="Hoffman, Peter" userId="673cee94-26bd-4c2a-ab82-1b3669e2f049" providerId="ADAL" clId="{6618E089-371B-4EA0-845E-17B7CEC10568}" dt="2024-02-28T23:23:41.282" v="2440" actId="1037"/>
          <ac:spMkLst>
            <pc:docMk/>
            <pc:sldMk cId="2117569817" sldId="5260"/>
            <ac:spMk id="3" creationId="{012FE39F-9D85-0EE5-ECC3-C0EA9982F65C}"/>
          </ac:spMkLst>
        </pc:spChg>
        <pc:spChg chg="mod">
          <ac:chgData name="Hoffman, Peter" userId="673cee94-26bd-4c2a-ab82-1b3669e2f049" providerId="ADAL" clId="{6618E089-371B-4EA0-845E-17B7CEC10568}" dt="2024-02-28T23:23:35.184" v="2430" actId="1038"/>
          <ac:spMkLst>
            <pc:docMk/>
            <pc:sldMk cId="2117569817" sldId="5260"/>
            <ac:spMk id="5" creationId="{C11CE47A-1792-9E9C-0BC3-BBCAD49684D3}"/>
          </ac:spMkLst>
        </pc:spChg>
        <pc:spChg chg="mod">
          <ac:chgData name="Hoffman, Peter" userId="673cee94-26bd-4c2a-ab82-1b3669e2f049" providerId="ADAL" clId="{6618E089-371B-4EA0-845E-17B7CEC10568}" dt="2024-02-28T23:24:23.021" v="2453" actId="27636"/>
          <ac:spMkLst>
            <pc:docMk/>
            <pc:sldMk cId="2117569817" sldId="5260"/>
            <ac:spMk id="6" creationId="{FB3A166A-A6E5-820A-1EDE-868C88D7CFD8}"/>
          </ac:spMkLst>
        </pc:spChg>
        <pc:spChg chg="mod">
          <ac:chgData name="Hoffman, Peter" userId="673cee94-26bd-4c2a-ab82-1b3669e2f049" providerId="ADAL" clId="{6618E089-371B-4EA0-845E-17B7CEC10568}" dt="2024-02-28T23:21:20.161" v="2324" actId="20577"/>
          <ac:spMkLst>
            <pc:docMk/>
            <pc:sldMk cId="2117569817" sldId="5260"/>
            <ac:spMk id="9" creationId="{E40DA56B-4BE3-FEC8-DB78-EE4D932DE927}"/>
          </ac:spMkLst>
        </pc:spChg>
        <pc:spChg chg="mod">
          <ac:chgData name="Hoffman, Peter" userId="673cee94-26bd-4c2a-ab82-1b3669e2f049" providerId="ADAL" clId="{6618E089-371B-4EA0-845E-17B7CEC10568}" dt="2024-02-28T23:23:35.184" v="2430" actId="1038"/>
          <ac:spMkLst>
            <pc:docMk/>
            <pc:sldMk cId="2117569817" sldId="5260"/>
            <ac:spMk id="10" creationId="{0EAC01D0-A444-B8D6-B17B-838A813C475A}"/>
          </ac:spMkLst>
        </pc:spChg>
        <pc:spChg chg="mod">
          <ac:chgData name="Hoffman, Peter" userId="673cee94-26bd-4c2a-ab82-1b3669e2f049" providerId="ADAL" clId="{6618E089-371B-4EA0-845E-17B7CEC10568}" dt="2024-02-28T23:18:20.578" v="2002" actId="20577"/>
          <ac:spMkLst>
            <pc:docMk/>
            <pc:sldMk cId="2117569817" sldId="5260"/>
            <ac:spMk id="11" creationId="{65DCBF92-5C3E-820E-9BF8-D5084110362E}"/>
          </ac:spMkLst>
        </pc:spChg>
        <pc:picChg chg="add del mod">
          <ac:chgData name="Hoffman, Peter" userId="673cee94-26bd-4c2a-ab82-1b3669e2f049" providerId="ADAL" clId="{6618E089-371B-4EA0-845E-17B7CEC10568}" dt="2024-02-28T23:45:29.517" v="2494" actId="478"/>
          <ac:picMkLst>
            <pc:docMk/>
            <pc:sldMk cId="2117569817" sldId="5260"/>
            <ac:picMk id="8" creationId="{C5C2632F-1C79-2F3E-E0E5-A719994D3005}"/>
          </ac:picMkLst>
        </pc:picChg>
      </pc:sldChg>
      <pc:sldChg chg="add del">
        <pc:chgData name="Hoffman, Peter" userId="673cee94-26bd-4c2a-ab82-1b3669e2f049" providerId="ADAL" clId="{6618E089-371B-4EA0-845E-17B7CEC10568}" dt="2024-02-28T22:57:24.112" v="1251"/>
        <pc:sldMkLst>
          <pc:docMk/>
          <pc:sldMk cId="3477342232" sldId="5260"/>
        </pc:sldMkLst>
      </pc:sldChg>
      <pc:sldChg chg="add">
        <pc:chgData name="Hoffman, Peter" userId="673cee94-26bd-4c2a-ab82-1b3669e2f049" providerId="ADAL" clId="{6618E089-371B-4EA0-845E-17B7CEC10568}" dt="2024-02-28T23:28:34.044" v="2481"/>
        <pc:sldMkLst>
          <pc:docMk/>
          <pc:sldMk cId="4155096050" sldId="5261"/>
        </pc:sldMkLst>
      </pc:sldChg>
      <pc:sldChg chg="add">
        <pc:chgData name="Hoffman, Peter" userId="673cee94-26bd-4c2a-ab82-1b3669e2f049" providerId="ADAL" clId="{6618E089-371B-4EA0-845E-17B7CEC10568}" dt="2024-02-28T23:28:34.044" v="2481"/>
        <pc:sldMkLst>
          <pc:docMk/>
          <pc:sldMk cId="638276779" sldId="5262"/>
        </pc:sldMkLst>
      </pc:sldChg>
      <pc:sldChg chg="add">
        <pc:chgData name="Hoffman, Peter" userId="673cee94-26bd-4c2a-ab82-1b3669e2f049" providerId="ADAL" clId="{6618E089-371B-4EA0-845E-17B7CEC10568}" dt="2024-02-28T23:28:34.044" v="2481"/>
        <pc:sldMkLst>
          <pc:docMk/>
          <pc:sldMk cId="1638711916" sldId="5263"/>
        </pc:sldMkLst>
      </pc:sldChg>
      <pc:sldChg chg="modSp add mod">
        <pc:chgData name="Hoffman, Peter" userId="673cee94-26bd-4c2a-ab82-1b3669e2f049" providerId="ADAL" clId="{6618E089-371B-4EA0-845E-17B7CEC10568}" dt="2024-02-28T23:28:34.138" v="2482" actId="27636"/>
        <pc:sldMkLst>
          <pc:docMk/>
          <pc:sldMk cId="574699222" sldId="5264"/>
        </pc:sldMkLst>
        <pc:spChg chg="mod">
          <ac:chgData name="Hoffman, Peter" userId="673cee94-26bd-4c2a-ab82-1b3669e2f049" providerId="ADAL" clId="{6618E089-371B-4EA0-845E-17B7CEC10568}" dt="2024-02-28T23:28:34.138" v="2482" actId="27636"/>
          <ac:spMkLst>
            <pc:docMk/>
            <pc:sldMk cId="574699222" sldId="5264"/>
            <ac:spMk id="3" creationId="{BFCD49D6-CC66-AAC0-24B9-1E2C6E1E16CD}"/>
          </ac:spMkLst>
        </pc:spChg>
      </pc:sldChg>
      <pc:sldChg chg="modSp add mod">
        <pc:chgData name="Hoffman, Peter" userId="673cee94-26bd-4c2a-ab82-1b3669e2f049" providerId="ADAL" clId="{6618E089-371B-4EA0-845E-17B7CEC10568}" dt="2024-02-28T23:28:34.154" v="2483" actId="27636"/>
        <pc:sldMkLst>
          <pc:docMk/>
          <pc:sldMk cId="539742569" sldId="5265"/>
        </pc:sldMkLst>
        <pc:spChg chg="mod">
          <ac:chgData name="Hoffman, Peter" userId="673cee94-26bd-4c2a-ab82-1b3669e2f049" providerId="ADAL" clId="{6618E089-371B-4EA0-845E-17B7CEC10568}" dt="2024-02-28T23:28:34.154" v="2483" actId="27636"/>
          <ac:spMkLst>
            <pc:docMk/>
            <pc:sldMk cId="539742569" sldId="5265"/>
            <ac:spMk id="3" creationId="{A03BBD54-23DA-8910-DAAD-BE5CE44177BF}"/>
          </ac:spMkLst>
        </pc:spChg>
      </pc:sldChg>
      <pc:sldChg chg="modSp add mod">
        <pc:chgData name="Hoffman, Peter" userId="673cee94-26bd-4c2a-ab82-1b3669e2f049" providerId="ADAL" clId="{6618E089-371B-4EA0-845E-17B7CEC10568}" dt="2024-02-28T23:28:34.185" v="2485" actId="27636"/>
        <pc:sldMkLst>
          <pc:docMk/>
          <pc:sldMk cId="1430112748" sldId="5266"/>
        </pc:sldMkLst>
        <pc:spChg chg="mod">
          <ac:chgData name="Hoffman, Peter" userId="673cee94-26bd-4c2a-ab82-1b3669e2f049" providerId="ADAL" clId="{6618E089-371B-4EA0-845E-17B7CEC10568}" dt="2024-02-28T23:28:34.185" v="2485" actId="27636"/>
          <ac:spMkLst>
            <pc:docMk/>
            <pc:sldMk cId="1430112748" sldId="5266"/>
            <ac:spMk id="3" creationId="{359C4A88-A3AF-138E-C3C4-FB1D38DC767C}"/>
          </ac:spMkLst>
        </pc:spChg>
      </pc:sldChg>
    </pc:docChg>
  </pc:docChgLst>
  <pc:docChgLst>
    <pc:chgData name="Ward, Reagan" userId="27291eb4-8241-4961-9e69-8c66e34cc5b0" providerId="ADAL" clId="{036D7B2D-8CC8-4293-B552-2B8EB38EDC62}"/>
    <pc:docChg chg="undo redo custSel addSld delSld modSld delMainMaster">
      <pc:chgData name="Ward, Reagan" userId="27291eb4-8241-4961-9e69-8c66e34cc5b0" providerId="ADAL" clId="{036D7B2D-8CC8-4293-B552-2B8EB38EDC62}" dt="2024-02-29T14:05:32.447" v="6118" actId="27636"/>
      <pc:docMkLst>
        <pc:docMk/>
      </pc:docMkLst>
      <pc:sldChg chg="modSp mod">
        <pc:chgData name="Ward, Reagan" userId="27291eb4-8241-4961-9e69-8c66e34cc5b0" providerId="ADAL" clId="{036D7B2D-8CC8-4293-B552-2B8EB38EDC62}" dt="2024-02-29T00:06:39.059" v="6091" actId="20577"/>
        <pc:sldMkLst>
          <pc:docMk/>
          <pc:sldMk cId="3044915438" sldId="256"/>
        </pc:sldMkLst>
        <pc:spChg chg="mod">
          <ac:chgData name="Ward, Reagan" userId="27291eb4-8241-4961-9e69-8c66e34cc5b0" providerId="ADAL" clId="{036D7B2D-8CC8-4293-B552-2B8EB38EDC62}" dt="2024-02-29T00:06:39.059" v="6091" actId="20577"/>
          <ac:spMkLst>
            <pc:docMk/>
            <pc:sldMk cId="3044915438" sldId="256"/>
            <ac:spMk id="2" creationId="{00000000-0000-0000-0000-000000000000}"/>
          </ac:spMkLst>
        </pc:spChg>
      </pc:sldChg>
      <pc:sldChg chg="addSp delSp modSp mod">
        <pc:chgData name="Ward, Reagan" userId="27291eb4-8241-4961-9e69-8c66e34cc5b0" providerId="ADAL" clId="{036D7B2D-8CC8-4293-B552-2B8EB38EDC62}" dt="2024-02-26T21:51:34.346" v="542" actId="20577"/>
        <pc:sldMkLst>
          <pc:docMk/>
          <pc:sldMk cId="287417011" sldId="257"/>
        </pc:sldMkLst>
        <pc:spChg chg="add mod">
          <ac:chgData name="Ward, Reagan" userId="27291eb4-8241-4961-9e69-8c66e34cc5b0" providerId="ADAL" clId="{036D7B2D-8CC8-4293-B552-2B8EB38EDC62}" dt="2024-02-26T21:51:34.346" v="542" actId="20577"/>
          <ac:spMkLst>
            <pc:docMk/>
            <pc:sldMk cId="287417011" sldId="257"/>
            <ac:spMk id="2" creationId="{8D3A017B-8EAE-DBEB-61C6-391F67C502F2}"/>
          </ac:spMkLst>
        </pc:spChg>
        <pc:spChg chg="mod">
          <ac:chgData name="Ward, Reagan" userId="27291eb4-8241-4961-9e69-8c66e34cc5b0" providerId="ADAL" clId="{036D7B2D-8CC8-4293-B552-2B8EB38EDC62}" dt="2024-02-26T21:50:31.242" v="414" actId="27636"/>
          <ac:spMkLst>
            <pc:docMk/>
            <pc:sldMk cId="287417011" sldId="257"/>
            <ac:spMk id="6" creationId="{0C89954A-C5A6-529B-3607-A1A5FDA4A4D6}"/>
          </ac:spMkLst>
        </pc:spChg>
        <pc:picChg chg="del">
          <ac:chgData name="Ward, Reagan" userId="27291eb4-8241-4961-9e69-8c66e34cc5b0" providerId="ADAL" clId="{036D7B2D-8CC8-4293-B552-2B8EB38EDC62}" dt="2024-02-26T21:47:25.806" v="0" actId="478"/>
          <ac:picMkLst>
            <pc:docMk/>
            <pc:sldMk cId="287417011" sldId="257"/>
            <ac:picMk id="8" creationId="{259DEE1A-7425-27A8-93FC-7962E34A524D}"/>
          </ac:picMkLst>
        </pc:picChg>
        <pc:picChg chg="del">
          <ac:chgData name="Ward, Reagan" userId="27291eb4-8241-4961-9e69-8c66e34cc5b0" providerId="ADAL" clId="{036D7B2D-8CC8-4293-B552-2B8EB38EDC62}" dt="2024-02-26T21:47:25.806" v="0" actId="478"/>
          <ac:picMkLst>
            <pc:docMk/>
            <pc:sldMk cId="287417011" sldId="257"/>
            <ac:picMk id="9" creationId="{A4AEC070-C8A1-4ECC-4AE5-3D98C40EDE17}"/>
          </ac:picMkLst>
        </pc:picChg>
      </pc:sldChg>
      <pc:sldChg chg="addSp modSp mod setBg">
        <pc:chgData name="Ward, Reagan" userId="27291eb4-8241-4961-9e69-8c66e34cc5b0" providerId="ADAL" clId="{036D7B2D-8CC8-4293-B552-2B8EB38EDC62}" dt="2024-02-28T17:21:05.107" v="1782" actId="13244"/>
        <pc:sldMkLst>
          <pc:docMk/>
          <pc:sldMk cId="2593708883" sldId="258"/>
        </pc:sldMkLst>
        <pc:spChg chg="add mod">
          <ac:chgData name="Ward, Reagan" userId="27291eb4-8241-4961-9e69-8c66e34cc5b0" providerId="ADAL" clId="{036D7B2D-8CC8-4293-B552-2B8EB38EDC62}" dt="2024-02-28T17:20:41.362" v="1781" actId="13822"/>
          <ac:spMkLst>
            <pc:docMk/>
            <pc:sldMk cId="2593708883" sldId="258"/>
            <ac:spMk id="2" creationId="{E0B066CA-72E4-BBA0-FC1F-172F6B63A09B}"/>
          </ac:spMkLst>
        </pc:spChg>
        <pc:spChg chg="mod">
          <ac:chgData name="Ward, Reagan" userId="27291eb4-8241-4961-9e69-8c66e34cc5b0" providerId="ADAL" clId="{036D7B2D-8CC8-4293-B552-2B8EB38EDC62}" dt="2024-02-28T17:19:30.880" v="1678" actId="1076"/>
          <ac:spMkLst>
            <pc:docMk/>
            <pc:sldMk cId="2593708883" sldId="258"/>
            <ac:spMk id="3" creationId="{9EF16194-6F49-EA21-44EE-9C4ECBAB21E9}"/>
          </ac:spMkLst>
        </pc:spChg>
        <pc:spChg chg="mod">
          <ac:chgData name="Ward, Reagan" userId="27291eb4-8241-4961-9e69-8c66e34cc5b0" providerId="ADAL" clId="{036D7B2D-8CC8-4293-B552-2B8EB38EDC62}" dt="2024-02-28T17:21:05.107" v="1782" actId="13244"/>
          <ac:spMkLst>
            <pc:docMk/>
            <pc:sldMk cId="2593708883" sldId="258"/>
            <ac:spMk id="4" creationId="{E34EB3A8-6B52-C988-E206-6C496A9ADF3C}"/>
          </ac:spMkLst>
        </pc:spChg>
      </pc:sldChg>
      <pc:sldChg chg="delSp mod">
        <pc:chgData name="Ward, Reagan" userId="27291eb4-8241-4961-9e69-8c66e34cc5b0" providerId="ADAL" clId="{036D7B2D-8CC8-4293-B552-2B8EB38EDC62}" dt="2024-02-29T00:06:55.471" v="6093" actId="478"/>
        <pc:sldMkLst>
          <pc:docMk/>
          <pc:sldMk cId="190815258" sldId="259"/>
        </pc:sldMkLst>
        <pc:spChg chg="del">
          <ac:chgData name="Ward, Reagan" userId="27291eb4-8241-4961-9e69-8c66e34cc5b0" providerId="ADAL" clId="{036D7B2D-8CC8-4293-B552-2B8EB38EDC62}" dt="2024-02-29T00:06:53.288" v="6092" actId="478"/>
          <ac:spMkLst>
            <pc:docMk/>
            <pc:sldMk cId="190815258" sldId="259"/>
            <ac:spMk id="2" creationId="{3966F6C7-33CF-D93C-1475-025187CFD842}"/>
          </ac:spMkLst>
        </pc:spChg>
        <pc:spChg chg="del">
          <ac:chgData name="Ward, Reagan" userId="27291eb4-8241-4961-9e69-8c66e34cc5b0" providerId="ADAL" clId="{036D7B2D-8CC8-4293-B552-2B8EB38EDC62}" dt="2024-02-29T00:06:55.471" v="6093" actId="478"/>
          <ac:spMkLst>
            <pc:docMk/>
            <pc:sldMk cId="190815258" sldId="259"/>
            <ac:spMk id="3" creationId="{AD59FB8F-0AC0-E384-D7B4-6CC5632F7FA1}"/>
          </ac:spMkLst>
        </pc:spChg>
      </pc:sldChg>
      <pc:sldChg chg="addSp delSp modSp mod modClrScheme chgLayout">
        <pc:chgData name="Ward, Reagan" userId="27291eb4-8241-4961-9e69-8c66e34cc5b0" providerId="ADAL" clId="{036D7B2D-8CC8-4293-B552-2B8EB38EDC62}" dt="2024-02-28T23:59:52.271" v="6020"/>
        <pc:sldMkLst>
          <pc:docMk/>
          <pc:sldMk cId="359206182" sldId="260"/>
        </pc:sldMkLst>
        <pc:spChg chg="mod ord">
          <ac:chgData name="Ward, Reagan" userId="27291eb4-8241-4961-9e69-8c66e34cc5b0" providerId="ADAL" clId="{036D7B2D-8CC8-4293-B552-2B8EB38EDC62}" dt="2024-02-28T23:56:52.194" v="5928" actId="700"/>
          <ac:spMkLst>
            <pc:docMk/>
            <pc:sldMk cId="359206182" sldId="260"/>
            <ac:spMk id="2" creationId="{FB3A3FA5-6F75-4EBC-89C5-727654C74708}"/>
          </ac:spMkLst>
        </pc:spChg>
        <pc:spChg chg="mod ord">
          <ac:chgData name="Ward, Reagan" userId="27291eb4-8241-4961-9e69-8c66e34cc5b0" providerId="ADAL" clId="{036D7B2D-8CC8-4293-B552-2B8EB38EDC62}" dt="2024-02-28T23:56:57.034" v="5932" actId="27636"/>
          <ac:spMkLst>
            <pc:docMk/>
            <pc:sldMk cId="359206182" sldId="260"/>
            <ac:spMk id="3" creationId="{DD916136-DFBB-4F7E-903F-F6D92A68E538}"/>
          </ac:spMkLst>
        </pc:spChg>
        <pc:spChg chg="mod ord">
          <ac:chgData name="Ward, Reagan" userId="27291eb4-8241-4961-9e69-8c66e34cc5b0" providerId="ADAL" clId="{036D7B2D-8CC8-4293-B552-2B8EB38EDC62}" dt="2024-02-28T23:56:52.194" v="5928" actId="700"/>
          <ac:spMkLst>
            <pc:docMk/>
            <pc:sldMk cId="359206182" sldId="260"/>
            <ac:spMk id="4" creationId="{F51BC67E-F9BA-4569-A720-A26B9E060565}"/>
          </ac:spMkLst>
        </pc:spChg>
        <pc:spChg chg="add del mod ord">
          <ac:chgData name="Ward, Reagan" userId="27291eb4-8241-4961-9e69-8c66e34cc5b0" providerId="ADAL" clId="{036D7B2D-8CC8-4293-B552-2B8EB38EDC62}" dt="2024-02-28T23:59:34.846" v="6015"/>
          <ac:spMkLst>
            <pc:docMk/>
            <pc:sldMk cId="359206182" sldId="260"/>
            <ac:spMk id="5" creationId="{EB58123D-E680-2F78-3931-B8C39C699672}"/>
          </ac:spMkLst>
        </pc:spChg>
        <pc:spChg chg="add del mod ord">
          <ac:chgData name="Ward, Reagan" userId="27291eb4-8241-4961-9e69-8c66e34cc5b0" providerId="ADAL" clId="{036D7B2D-8CC8-4293-B552-2B8EB38EDC62}" dt="2024-02-28T23:59:52.271" v="6020"/>
          <ac:spMkLst>
            <pc:docMk/>
            <pc:sldMk cId="359206182" sldId="260"/>
            <ac:spMk id="6" creationId="{B44E509A-EAA9-EA53-B8F8-8411200CEC2C}"/>
          </ac:spMkLst>
        </pc:spChg>
        <pc:spChg chg="add mod">
          <ac:chgData name="Ward, Reagan" userId="27291eb4-8241-4961-9e69-8c66e34cc5b0" providerId="ADAL" clId="{036D7B2D-8CC8-4293-B552-2B8EB38EDC62}" dt="2024-02-28T23:59:34.846" v="6015"/>
          <ac:spMkLst>
            <pc:docMk/>
            <pc:sldMk cId="359206182" sldId="260"/>
            <ac:spMk id="7" creationId="{14ED8BF5-6F1E-CADE-AA8B-532E76E08831}"/>
          </ac:spMkLst>
        </pc:spChg>
        <pc:spChg chg="add mod">
          <ac:chgData name="Ward, Reagan" userId="27291eb4-8241-4961-9e69-8c66e34cc5b0" providerId="ADAL" clId="{036D7B2D-8CC8-4293-B552-2B8EB38EDC62}" dt="2024-02-28T23:59:52.271" v="6020"/>
          <ac:spMkLst>
            <pc:docMk/>
            <pc:sldMk cId="359206182" sldId="260"/>
            <ac:spMk id="8" creationId="{76548BA3-FAE2-FF7D-6E84-4AC78E3E89D2}"/>
          </ac:spMkLst>
        </pc:spChg>
      </pc:sldChg>
      <pc:sldChg chg="del">
        <pc:chgData name="Ward, Reagan" userId="27291eb4-8241-4961-9e69-8c66e34cc5b0" providerId="ADAL" clId="{036D7B2D-8CC8-4293-B552-2B8EB38EDC62}" dt="2024-02-26T21:52:43.568" v="545" actId="2696"/>
        <pc:sldMkLst>
          <pc:docMk/>
          <pc:sldMk cId="3427936062" sldId="260"/>
        </pc:sldMkLst>
      </pc:sldChg>
      <pc:sldChg chg="modSp mod">
        <pc:chgData name="Ward, Reagan" userId="27291eb4-8241-4961-9e69-8c66e34cc5b0" providerId="ADAL" clId="{036D7B2D-8CC8-4293-B552-2B8EB38EDC62}" dt="2024-02-28T17:07:09.128" v="1351" actId="2165"/>
        <pc:sldMkLst>
          <pc:docMk/>
          <pc:sldMk cId="1212467416" sldId="261"/>
        </pc:sldMkLst>
        <pc:graphicFrameChg chg="modGraphic">
          <ac:chgData name="Ward, Reagan" userId="27291eb4-8241-4961-9e69-8c66e34cc5b0" providerId="ADAL" clId="{036D7B2D-8CC8-4293-B552-2B8EB38EDC62}" dt="2024-02-28T17:07:09.128" v="1351" actId="2165"/>
          <ac:graphicFrameMkLst>
            <pc:docMk/>
            <pc:sldMk cId="1212467416" sldId="261"/>
            <ac:graphicFrameMk id="5" creationId="{9C3641C5-EC4F-D3EA-E4A2-8ABB597C5BAA}"/>
          </ac:graphicFrameMkLst>
        </pc:graphicFrameChg>
      </pc:sldChg>
      <pc:sldChg chg="delSp modSp mod">
        <pc:chgData name="Ward, Reagan" userId="27291eb4-8241-4961-9e69-8c66e34cc5b0" providerId="ADAL" clId="{036D7B2D-8CC8-4293-B552-2B8EB38EDC62}" dt="2024-02-28T22:40:21.898" v="5902" actId="20577"/>
        <pc:sldMkLst>
          <pc:docMk/>
          <pc:sldMk cId="1847781319" sldId="263"/>
        </pc:sldMkLst>
        <pc:spChg chg="del">
          <ac:chgData name="Ward, Reagan" userId="27291eb4-8241-4961-9e69-8c66e34cc5b0" providerId="ADAL" clId="{036D7B2D-8CC8-4293-B552-2B8EB38EDC62}" dt="2024-02-26T21:54:14.327" v="550" actId="478"/>
          <ac:spMkLst>
            <pc:docMk/>
            <pc:sldMk cId="1847781319" sldId="263"/>
            <ac:spMk id="2" creationId="{D11838E7-2E54-04BE-C234-9EE301774E1E}"/>
          </ac:spMkLst>
        </pc:spChg>
        <pc:spChg chg="del">
          <ac:chgData name="Ward, Reagan" userId="27291eb4-8241-4961-9e69-8c66e34cc5b0" providerId="ADAL" clId="{036D7B2D-8CC8-4293-B552-2B8EB38EDC62}" dt="2024-02-26T21:54:16.262" v="551" actId="478"/>
          <ac:spMkLst>
            <pc:docMk/>
            <pc:sldMk cId="1847781319" sldId="263"/>
            <ac:spMk id="3" creationId="{1592F5F4-1C89-ADD9-9351-2948030C1B85}"/>
          </ac:spMkLst>
        </pc:spChg>
        <pc:spChg chg="mod">
          <ac:chgData name="Ward, Reagan" userId="27291eb4-8241-4961-9e69-8c66e34cc5b0" providerId="ADAL" clId="{036D7B2D-8CC8-4293-B552-2B8EB38EDC62}" dt="2024-02-28T22:38:59.828" v="5895" actId="1076"/>
          <ac:spMkLst>
            <pc:docMk/>
            <pc:sldMk cId="1847781319" sldId="263"/>
            <ac:spMk id="8" creationId="{615A4E22-3BFB-B4B8-B3DD-2E0607D5D581}"/>
          </ac:spMkLst>
        </pc:spChg>
        <pc:graphicFrameChg chg="mod modGraphic">
          <ac:chgData name="Ward, Reagan" userId="27291eb4-8241-4961-9e69-8c66e34cc5b0" providerId="ADAL" clId="{036D7B2D-8CC8-4293-B552-2B8EB38EDC62}" dt="2024-02-28T22:40:21.898" v="5902" actId="20577"/>
          <ac:graphicFrameMkLst>
            <pc:docMk/>
            <pc:sldMk cId="1847781319" sldId="263"/>
            <ac:graphicFrameMk id="7" creationId="{2864BB53-F741-4FFC-0348-1AC10AD60EEB}"/>
          </ac:graphicFrameMkLst>
        </pc:graphicFrameChg>
      </pc:sldChg>
      <pc:sldChg chg="addSp delSp modSp mod">
        <pc:chgData name="Ward, Reagan" userId="27291eb4-8241-4961-9e69-8c66e34cc5b0" providerId="ADAL" clId="{036D7B2D-8CC8-4293-B552-2B8EB38EDC62}" dt="2024-02-28T22:36:25.678" v="5764" actId="20577"/>
        <pc:sldMkLst>
          <pc:docMk/>
          <pc:sldMk cId="766479562" sldId="264"/>
        </pc:sldMkLst>
        <pc:spChg chg="del">
          <ac:chgData name="Ward, Reagan" userId="27291eb4-8241-4961-9e69-8c66e34cc5b0" providerId="ADAL" clId="{036D7B2D-8CC8-4293-B552-2B8EB38EDC62}" dt="2024-02-26T21:54:30.070" v="552" actId="478"/>
          <ac:spMkLst>
            <pc:docMk/>
            <pc:sldMk cId="766479562" sldId="264"/>
            <ac:spMk id="3" creationId="{50347EBE-38A8-3F7D-D01B-C8193F9BDB10}"/>
          </ac:spMkLst>
        </pc:spChg>
        <pc:spChg chg="del">
          <ac:chgData name="Ward, Reagan" userId="27291eb4-8241-4961-9e69-8c66e34cc5b0" providerId="ADAL" clId="{036D7B2D-8CC8-4293-B552-2B8EB38EDC62}" dt="2024-02-26T21:54:31.389" v="553" actId="478"/>
          <ac:spMkLst>
            <pc:docMk/>
            <pc:sldMk cId="766479562" sldId="264"/>
            <ac:spMk id="6" creationId="{17DEC0C0-4D67-370C-EA41-0458F370BC92}"/>
          </ac:spMkLst>
        </pc:spChg>
        <pc:spChg chg="add mod">
          <ac:chgData name="Ward, Reagan" userId="27291eb4-8241-4961-9e69-8c66e34cc5b0" providerId="ADAL" clId="{036D7B2D-8CC8-4293-B552-2B8EB38EDC62}" dt="2024-02-26T21:56:28.936" v="613" actId="1076"/>
          <ac:spMkLst>
            <pc:docMk/>
            <pc:sldMk cId="766479562" sldId="264"/>
            <ac:spMk id="7" creationId="{078DC3FC-4246-1212-B0E9-77954B508DDE}"/>
          </ac:spMkLst>
        </pc:spChg>
        <pc:graphicFrameChg chg="mod modGraphic">
          <ac:chgData name="Ward, Reagan" userId="27291eb4-8241-4961-9e69-8c66e34cc5b0" providerId="ADAL" clId="{036D7B2D-8CC8-4293-B552-2B8EB38EDC62}" dt="2024-02-28T22:36:25.678" v="5764" actId="20577"/>
          <ac:graphicFrameMkLst>
            <pc:docMk/>
            <pc:sldMk cId="766479562" sldId="264"/>
            <ac:graphicFrameMk id="5" creationId="{5E4612F7-68C6-57CA-E918-38EF641F73CF}"/>
          </ac:graphicFrameMkLst>
        </pc:graphicFrameChg>
      </pc:sldChg>
      <pc:sldChg chg="modSp mod">
        <pc:chgData name="Ward, Reagan" userId="27291eb4-8241-4961-9e69-8c66e34cc5b0" providerId="ADAL" clId="{036D7B2D-8CC8-4293-B552-2B8EB38EDC62}" dt="2024-02-28T17:06:33.736" v="1273" actId="20577"/>
        <pc:sldMkLst>
          <pc:docMk/>
          <pc:sldMk cId="587239845" sldId="265"/>
        </pc:sldMkLst>
        <pc:spChg chg="mod">
          <ac:chgData name="Ward, Reagan" userId="27291eb4-8241-4961-9e69-8c66e34cc5b0" providerId="ADAL" clId="{036D7B2D-8CC8-4293-B552-2B8EB38EDC62}" dt="2024-02-28T17:06:31.014" v="1262" actId="20577"/>
          <ac:spMkLst>
            <pc:docMk/>
            <pc:sldMk cId="587239845" sldId="265"/>
            <ac:spMk id="2" creationId="{099EB1F9-197D-1644-7195-08326A23A2EF}"/>
          </ac:spMkLst>
        </pc:spChg>
        <pc:spChg chg="mod">
          <ac:chgData name="Ward, Reagan" userId="27291eb4-8241-4961-9e69-8c66e34cc5b0" providerId="ADAL" clId="{036D7B2D-8CC8-4293-B552-2B8EB38EDC62}" dt="2024-02-28T17:06:33.736" v="1273" actId="20577"/>
          <ac:spMkLst>
            <pc:docMk/>
            <pc:sldMk cId="587239845" sldId="265"/>
            <ac:spMk id="3" creationId="{32F483EA-74E0-2213-F7F8-FE935127D6A0}"/>
          </ac:spMkLst>
        </pc:spChg>
      </pc:sldChg>
      <pc:sldChg chg="modSp mod">
        <pc:chgData name="Ward, Reagan" userId="27291eb4-8241-4961-9e69-8c66e34cc5b0" providerId="ADAL" clId="{036D7B2D-8CC8-4293-B552-2B8EB38EDC62}" dt="2024-02-28T17:06:40.903" v="1311" actId="20577"/>
        <pc:sldMkLst>
          <pc:docMk/>
          <pc:sldMk cId="485604172" sldId="266"/>
        </pc:sldMkLst>
        <pc:spChg chg="mod">
          <ac:chgData name="Ward, Reagan" userId="27291eb4-8241-4961-9e69-8c66e34cc5b0" providerId="ADAL" clId="{036D7B2D-8CC8-4293-B552-2B8EB38EDC62}" dt="2024-02-28T17:06:40.903" v="1311" actId="20577"/>
          <ac:spMkLst>
            <pc:docMk/>
            <pc:sldMk cId="485604172" sldId="266"/>
            <ac:spMk id="2" creationId="{F186482D-B401-3FBC-9862-65B8439D637D}"/>
          </ac:spMkLst>
        </pc:spChg>
      </pc:sldChg>
      <pc:sldChg chg="addSp delSp modSp mod setBg modClrScheme delDesignElem chgLayout">
        <pc:chgData name="Ward, Reagan" userId="27291eb4-8241-4961-9e69-8c66e34cc5b0" providerId="ADAL" clId="{036D7B2D-8CC8-4293-B552-2B8EB38EDC62}" dt="2024-02-28T17:29:28.620" v="2078" actId="113"/>
        <pc:sldMkLst>
          <pc:docMk/>
          <pc:sldMk cId="3717000822" sldId="280"/>
        </pc:sldMkLst>
        <pc:spChg chg="mod ord">
          <ac:chgData name="Ward, Reagan" userId="27291eb4-8241-4961-9e69-8c66e34cc5b0" providerId="ADAL" clId="{036D7B2D-8CC8-4293-B552-2B8EB38EDC62}" dt="2024-02-28T17:29:28.620" v="2078" actId="113"/>
          <ac:spMkLst>
            <pc:docMk/>
            <pc:sldMk cId="3717000822" sldId="280"/>
            <ac:spMk id="2" creationId="{439B416C-5F6D-56F7-429A-80FD0A190C25}"/>
          </ac:spMkLst>
        </pc:spChg>
        <pc:spChg chg="del mod ord">
          <ac:chgData name="Ward, Reagan" userId="27291eb4-8241-4961-9e69-8c66e34cc5b0" providerId="ADAL" clId="{036D7B2D-8CC8-4293-B552-2B8EB38EDC62}" dt="2024-02-26T21:59:25.064" v="655" actId="478"/>
          <ac:spMkLst>
            <pc:docMk/>
            <pc:sldMk cId="3717000822" sldId="280"/>
            <ac:spMk id="3" creationId="{23730712-328A-D55D-1F4E-AFE29CF33EAE}"/>
          </ac:spMkLst>
        </pc:spChg>
        <pc:spChg chg="add del mod">
          <ac:chgData name="Ward, Reagan" userId="27291eb4-8241-4961-9e69-8c66e34cc5b0" providerId="ADAL" clId="{036D7B2D-8CC8-4293-B552-2B8EB38EDC62}" dt="2024-02-28T17:26:34.879" v="2051"/>
          <ac:spMkLst>
            <pc:docMk/>
            <pc:sldMk cId="3717000822" sldId="280"/>
            <ac:spMk id="3" creationId="{B4B1E05E-5149-2C2D-C6BE-C15F1AB84402}"/>
          </ac:spMkLst>
        </pc:spChg>
        <pc:spChg chg="del">
          <ac:chgData name="Ward, Reagan" userId="27291eb4-8241-4961-9e69-8c66e34cc5b0" providerId="ADAL" clId="{036D7B2D-8CC8-4293-B552-2B8EB38EDC62}" dt="2024-02-26T21:57:44.137" v="628" actId="478"/>
          <ac:spMkLst>
            <pc:docMk/>
            <pc:sldMk cId="3717000822" sldId="280"/>
            <ac:spMk id="5" creationId="{0EA5F699-8B8E-7462-B0A4-50857B581A89}"/>
          </ac:spMkLst>
        </pc:spChg>
        <pc:spChg chg="add del mod">
          <ac:chgData name="Ward, Reagan" userId="27291eb4-8241-4961-9e69-8c66e34cc5b0" providerId="ADAL" clId="{036D7B2D-8CC8-4293-B552-2B8EB38EDC62}" dt="2024-02-28T17:28:47.168" v="2070"/>
          <ac:spMkLst>
            <pc:docMk/>
            <pc:sldMk cId="3717000822" sldId="280"/>
            <ac:spMk id="6" creationId="{22D8BB2D-19A1-6E51-598B-DA62DA9EC924}"/>
          </ac:spMkLst>
        </pc:spChg>
        <pc:spChg chg="del">
          <ac:chgData name="Ward, Reagan" userId="27291eb4-8241-4961-9e69-8c66e34cc5b0" providerId="ADAL" clId="{036D7B2D-8CC8-4293-B552-2B8EB38EDC62}" dt="2024-02-26T21:57:45.646" v="629" actId="478"/>
          <ac:spMkLst>
            <pc:docMk/>
            <pc:sldMk cId="3717000822" sldId="280"/>
            <ac:spMk id="6" creationId="{3D53BA4A-EB12-5AAD-80E2-AEA20B042B9B}"/>
          </ac:spMkLst>
        </pc:spChg>
        <pc:spChg chg="add del mod ord">
          <ac:chgData name="Ward, Reagan" userId="27291eb4-8241-4961-9e69-8c66e34cc5b0" providerId="ADAL" clId="{036D7B2D-8CC8-4293-B552-2B8EB38EDC62}" dt="2024-02-26T21:58:29.288" v="638" actId="478"/>
          <ac:spMkLst>
            <pc:docMk/>
            <pc:sldMk cId="3717000822" sldId="280"/>
            <ac:spMk id="7" creationId="{7B04F488-04FE-ABF7-BD13-B4204750F6D3}"/>
          </ac:spMkLst>
        </pc:spChg>
        <pc:spChg chg="add del mod ord">
          <ac:chgData name="Ward, Reagan" userId="27291eb4-8241-4961-9e69-8c66e34cc5b0" providerId="ADAL" clId="{036D7B2D-8CC8-4293-B552-2B8EB38EDC62}" dt="2024-02-26T21:58:30.121" v="639" actId="478"/>
          <ac:spMkLst>
            <pc:docMk/>
            <pc:sldMk cId="3717000822" sldId="280"/>
            <ac:spMk id="8" creationId="{C1A4DA36-3429-BE15-D502-43A381291E38}"/>
          </ac:spMkLst>
        </pc:spChg>
        <pc:spChg chg="add del mod ord">
          <ac:chgData name="Ward, Reagan" userId="27291eb4-8241-4961-9e69-8c66e34cc5b0" providerId="ADAL" clId="{036D7B2D-8CC8-4293-B552-2B8EB38EDC62}" dt="2024-02-26T21:58:53.285" v="646"/>
          <ac:spMkLst>
            <pc:docMk/>
            <pc:sldMk cId="3717000822" sldId="280"/>
            <ac:spMk id="9" creationId="{C56441F3-646D-6B65-758D-F7EEA378D12E}"/>
          </ac:spMkLst>
        </pc:spChg>
        <pc:spChg chg="add del mod ord">
          <ac:chgData name="Ward, Reagan" userId="27291eb4-8241-4961-9e69-8c66e34cc5b0" providerId="ADAL" clId="{036D7B2D-8CC8-4293-B552-2B8EB38EDC62}" dt="2024-02-26T21:58:56.919" v="648"/>
          <ac:spMkLst>
            <pc:docMk/>
            <pc:sldMk cId="3717000822" sldId="280"/>
            <ac:spMk id="10" creationId="{6D89D525-E17B-2D8D-137F-CC1586F6FA61}"/>
          </ac:spMkLst>
        </pc:spChg>
        <pc:spChg chg="add del mod ord">
          <ac:chgData name="Ward, Reagan" userId="27291eb4-8241-4961-9e69-8c66e34cc5b0" providerId="ADAL" clId="{036D7B2D-8CC8-4293-B552-2B8EB38EDC62}" dt="2024-02-26T21:58:59.052" v="649" actId="478"/>
          <ac:spMkLst>
            <pc:docMk/>
            <pc:sldMk cId="3717000822" sldId="280"/>
            <ac:spMk id="11" creationId="{36A2AE85-7E6C-12E1-ED8E-753741D7C9A2}"/>
          </ac:spMkLst>
        </pc:spChg>
        <pc:spChg chg="add del mod ord">
          <ac:chgData name="Ward, Reagan" userId="27291eb4-8241-4961-9e69-8c66e34cc5b0" providerId="ADAL" clId="{036D7B2D-8CC8-4293-B552-2B8EB38EDC62}" dt="2024-02-26T21:59:00.530" v="650" actId="478"/>
          <ac:spMkLst>
            <pc:docMk/>
            <pc:sldMk cId="3717000822" sldId="280"/>
            <ac:spMk id="12" creationId="{020A2774-D4AD-0F60-BCC0-99A40F209D70}"/>
          </ac:spMkLst>
        </pc:spChg>
        <pc:spChg chg="add del mod">
          <ac:chgData name="Ward, Reagan" userId="27291eb4-8241-4961-9e69-8c66e34cc5b0" providerId="ADAL" clId="{036D7B2D-8CC8-4293-B552-2B8EB38EDC62}" dt="2024-02-26T21:59:06.910" v="652" actId="6264"/>
          <ac:spMkLst>
            <pc:docMk/>
            <pc:sldMk cId="3717000822" sldId="280"/>
            <ac:spMk id="15" creationId="{F6098481-11CA-47BC-2473-24D35F996320}"/>
          </ac:spMkLst>
        </pc:spChg>
        <pc:spChg chg="add del mod">
          <ac:chgData name="Ward, Reagan" userId="27291eb4-8241-4961-9e69-8c66e34cc5b0" providerId="ADAL" clId="{036D7B2D-8CC8-4293-B552-2B8EB38EDC62}" dt="2024-02-26T21:59:06.910" v="652" actId="6264"/>
          <ac:spMkLst>
            <pc:docMk/>
            <pc:sldMk cId="3717000822" sldId="280"/>
            <ac:spMk id="16" creationId="{7C79F5C9-47DA-D34B-6885-FFE5316BE535}"/>
          </ac:spMkLst>
        </pc:spChg>
        <pc:spChg chg="add del mod">
          <ac:chgData name="Ward, Reagan" userId="27291eb4-8241-4961-9e69-8c66e34cc5b0" providerId="ADAL" clId="{036D7B2D-8CC8-4293-B552-2B8EB38EDC62}" dt="2024-02-26T21:59:06.910" v="652" actId="6264"/>
          <ac:spMkLst>
            <pc:docMk/>
            <pc:sldMk cId="3717000822" sldId="280"/>
            <ac:spMk id="17" creationId="{A98A4121-37FD-9772-E0C3-8D929817A13C}"/>
          </ac:spMkLst>
        </pc:spChg>
        <pc:spChg chg="add del mod ord">
          <ac:chgData name="Ward, Reagan" userId="27291eb4-8241-4961-9e69-8c66e34cc5b0" providerId="ADAL" clId="{036D7B2D-8CC8-4293-B552-2B8EB38EDC62}" dt="2024-02-26T21:59:35.754" v="656" actId="478"/>
          <ac:spMkLst>
            <pc:docMk/>
            <pc:sldMk cId="3717000822" sldId="280"/>
            <ac:spMk id="18" creationId="{00D254E6-4C44-4A1C-DD93-A57EA4EAEF9C}"/>
          </ac:spMkLst>
        </pc:spChg>
        <pc:spChg chg="add del mod ord">
          <ac:chgData name="Ward, Reagan" userId="27291eb4-8241-4961-9e69-8c66e34cc5b0" providerId="ADAL" clId="{036D7B2D-8CC8-4293-B552-2B8EB38EDC62}" dt="2024-02-26T21:59:36.569" v="657" actId="478"/>
          <ac:spMkLst>
            <pc:docMk/>
            <pc:sldMk cId="3717000822" sldId="280"/>
            <ac:spMk id="19" creationId="{92D9BAF2-1911-26B4-6D63-5FC527C257E2}"/>
          </ac:spMkLst>
        </pc:spChg>
        <pc:spChg chg="mod ord">
          <ac:chgData name="Ward, Reagan" userId="27291eb4-8241-4961-9e69-8c66e34cc5b0" providerId="ADAL" clId="{036D7B2D-8CC8-4293-B552-2B8EB38EDC62}" dt="2024-02-28T17:28:57.378" v="2071" actId="26606"/>
          <ac:spMkLst>
            <pc:docMk/>
            <pc:sldMk cId="3717000822" sldId="280"/>
            <ac:spMk id="20" creationId="{F9889734-B294-C6B2-E912-9DA032CC2E50}"/>
          </ac:spMkLst>
        </pc:spChg>
        <pc:spChg chg="add">
          <ac:chgData name="Ward, Reagan" userId="27291eb4-8241-4961-9e69-8c66e34cc5b0" providerId="ADAL" clId="{036D7B2D-8CC8-4293-B552-2B8EB38EDC62}" dt="2024-02-28T17:28:57.378" v="2071" actId="26606"/>
          <ac:spMkLst>
            <pc:docMk/>
            <pc:sldMk cId="3717000822" sldId="280"/>
            <ac:spMk id="22" creationId="{3ECBE1F1-D69B-4AFA-ABD5-8E41720EF6DE}"/>
          </ac:spMkLst>
        </pc:spChg>
        <pc:spChg chg="add">
          <ac:chgData name="Ward, Reagan" userId="27291eb4-8241-4961-9e69-8c66e34cc5b0" providerId="ADAL" clId="{036D7B2D-8CC8-4293-B552-2B8EB38EDC62}" dt="2024-02-28T17:28:57.378" v="2071" actId="26606"/>
          <ac:spMkLst>
            <pc:docMk/>
            <pc:sldMk cId="3717000822" sldId="280"/>
            <ac:spMk id="23" creationId="{603A6265-E10C-4B85-9C20-E75FCAF9CC63}"/>
          </ac:spMkLst>
        </pc:spChg>
        <pc:spChg chg="add del">
          <ac:chgData name="Ward, Reagan" userId="27291eb4-8241-4961-9e69-8c66e34cc5b0" providerId="ADAL" clId="{036D7B2D-8CC8-4293-B552-2B8EB38EDC62}" dt="2024-02-28T17:28:39.088" v="2065" actId="26606"/>
          <ac:spMkLst>
            <pc:docMk/>
            <pc:sldMk cId="3717000822" sldId="280"/>
            <ac:spMk id="25" creationId="{201CC55D-ED54-4C5C-95E6-10947BD1103B}"/>
          </ac:spMkLst>
        </pc:spChg>
        <pc:spChg chg="add del">
          <ac:chgData name="Ward, Reagan" userId="27291eb4-8241-4961-9e69-8c66e34cc5b0" providerId="ADAL" clId="{036D7B2D-8CC8-4293-B552-2B8EB38EDC62}" dt="2024-02-28T17:28:39.088" v="2065" actId="26606"/>
          <ac:spMkLst>
            <pc:docMk/>
            <pc:sldMk cId="3717000822" sldId="280"/>
            <ac:spMk id="31" creationId="{3873B707-463F-40B0-8227-E8CC6C67EB25}"/>
          </ac:spMkLst>
        </pc:spChg>
        <pc:spChg chg="add del">
          <ac:chgData name="Ward, Reagan" userId="27291eb4-8241-4961-9e69-8c66e34cc5b0" providerId="ADAL" clId="{036D7B2D-8CC8-4293-B552-2B8EB38EDC62}" dt="2024-02-28T17:28:39.088" v="2065" actId="26606"/>
          <ac:spMkLst>
            <pc:docMk/>
            <pc:sldMk cId="3717000822" sldId="280"/>
            <ac:spMk id="33" creationId="{C13237C8-E62C-4F0D-A318-BD6FB6C2D138}"/>
          </ac:spMkLst>
        </pc:spChg>
        <pc:spChg chg="add del">
          <ac:chgData name="Ward, Reagan" userId="27291eb4-8241-4961-9e69-8c66e34cc5b0" providerId="ADAL" clId="{036D7B2D-8CC8-4293-B552-2B8EB38EDC62}" dt="2024-02-28T17:28:39.088" v="2065" actId="26606"/>
          <ac:spMkLst>
            <pc:docMk/>
            <pc:sldMk cId="3717000822" sldId="280"/>
            <ac:spMk id="35" creationId="{19C9EAEA-39D0-4B0E-A0EB-51E7B26740B1}"/>
          </ac:spMkLst>
        </pc:spChg>
        <pc:spChg chg="add del">
          <ac:chgData name="Ward, Reagan" userId="27291eb4-8241-4961-9e69-8c66e34cc5b0" providerId="ADAL" clId="{036D7B2D-8CC8-4293-B552-2B8EB38EDC62}" dt="2024-02-28T17:28:37.845" v="2063" actId="26606"/>
          <ac:spMkLst>
            <pc:docMk/>
            <pc:sldMk cId="3717000822" sldId="280"/>
            <ac:spMk id="40" creationId="{0FE2D22C-409B-48AF-B24F-7988A8F7F848}"/>
          </ac:spMkLst>
        </pc:spChg>
        <pc:spChg chg="add del">
          <ac:chgData name="Ward, Reagan" userId="27291eb4-8241-4961-9e69-8c66e34cc5b0" providerId="ADAL" clId="{036D7B2D-8CC8-4293-B552-2B8EB38EDC62}" dt="2024-02-28T17:28:37.845" v="2063" actId="26606"/>
          <ac:spMkLst>
            <pc:docMk/>
            <pc:sldMk cId="3717000822" sldId="280"/>
            <ac:spMk id="42" creationId="{90464369-70FA-42AF-948F-80664CA7BFE5}"/>
          </ac:spMkLst>
        </pc:spChg>
        <pc:spChg chg="add del">
          <ac:chgData name="Ward, Reagan" userId="27291eb4-8241-4961-9e69-8c66e34cc5b0" providerId="ADAL" clId="{036D7B2D-8CC8-4293-B552-2B8EB38EDC62}" dt="2024-02-28T17:28:37.845" v="2063" actId="26606"/>
          <ac:spMkLst>
            <pc:docMk/>
            <pc:sldMk cId="3717000822" sldId="280"/>
            <ac:spMk id="44" creationId="{A648176E-454C-437C-B0FC-9B82FCF32B24}"/>
          </ac:spMkLst>
        </pc:spChg>
        <pc:spChg chg="add del">
          <ac:chgData name="Ward, Reagan" userId="27291eb4-8241-4961-9e69-8c66e34cc5b0" providerId="ADAL" clId="{036D7B2D-8CC8-4293-B552-2B8EB38EDC62}" dt="2024-02-28T17:28:37.845" v="2063" actId="26606"/>
          <ac:spMkLst>
            <pc:docMk/>
            <pc:sldMk cId="3717000822" sldId="280"/>
            <ac:spMk id="46" creationId="{A6604B49-AD5C-4590-B051-06C8222ECD99}"/>
          </ac:spMkLst>
        </pc:spChg>
        <pc:spChg chg="add del">
          <ac:chgData name="Ward, Reagan" userId="27291eb4-8241-4961-9e69-8c66e34cc5b0" providerId="ADAL" clId="{036D7B2D-8CC8-4293-B552-2B8EB38EDC62}" dt="2024-02-28T17:28:37.845" v="2063" actId="26606"/>
          <ac:spMkLst>
            <pc:docMk/>
            <pc:sldMk cId="3717000822" sldId="280"/>
            <ac:spMk id="48" creationId="{CC552A98-EF7D-4D42-AB69-066B786AB55B}"/>
          </ac:spMkLst>
        </pc:spChg>
        <pc:spChg chg="add del">
          <ac:chgData name="Ward, Reagan" userId="27291eb4-8241-4961-9e69-8c66e34cc5b0" providerId="ADAL" clId="{036D7B2D-8CC8-4293-B552-2B8EB38EDC62}" dt="2024-02-26T21:58:12.575" v="633" actId="26606"/>
          <ac:spMkLst>
            <pc:docMk/>
            <pc:sldMk cId="3717000822" sldId="280"/>
            <ac:spMk id="1093" creationId="{BACC6370-2D7E-4714-9D71-7542949D7D5D}"/>
          </ac:spMkLst>
        </pc:spChg>
        <pc:spChg chg="add del">
          <ac:chgData name="Ward, Reagan" userId="27291eb4-8241-4961-9e69-8c66e34cc5b0" providerId="ADAL" clId="{036D7B2D-8CC8-4293-B552-2B8EB38EDC62}" dt="2024-02-26T21:58:12.575" v="633" actId="26606"/>
          <ac:spMkLst>
            <pc:docMk/>
            <pc:sldMk cId="3717000822" sldId="280"/>
            <ac:spMk id="1095" creationId="{256B2C21-A230-48C0-8DF1-C46611373C44}"/>
          </ac:spMkLst>
        </pc:spChg>
        <pc:spChg chg="add del">
          <ac:chgData name="Ward, Reagan" userId="27291eb4-8241-4961-9e69-8c66e34cc5b0" providerId="ADAL" clId="{036D7B2D-8CC8-4293-B552-2B8EB38EDC62}" dt="2024-02-26T21:58:12.575" v="633" actId="26606"/>
          <ac:spMkLst>
            <pc:docMk/>
            <pc:sldMk cId="3717000822" sldId="280"/>
            <ac:spMk id="1097" creationId="{3847E18C-932D-4C95-AABA-FEC7C9499AD7}"/>
          </ac:spMkLst>
        </pc:spChg>
        <pc:spChg chg="add del">
          <ac:chgData name="Ward, Reagan" userId="27291eb4-8241-4961-9e69-8c66e34cc5b0" providerId="ADAL" clId="{036D7B2D-8CC8-4293-B552-2B8EB38EDC62}" dt="2024-02-26T21:58:12.575" v="633" actId="26606"/>
          <ac:spMkLst>
            <pc:docMk/>
            <pc:sldMk cId="3717000822" sldId="280"/>
            <ac:spMk id="1099" creationId="{3150CB11-0C61-439E-910F-5787759E72A0}"/>
          </ac:spMkLst>
        </pc:spChg>
        <pc:spChg chg="add del">
          <ac:chgData name="Ward, Reagan" userId="27291eb4-8241-4961-9e69-8c66e34cc5b0" providerId="ADAL" clId="{036D7B2D-8CC8-4293-B552-2B8EB38EDC62}" dt="2024-02-26T21:58:12.575" v="633" actId="26606"/>
          <ac:spMkLst>
            <pc:docMk/>
            <pc:sldMk cId="3717000822" sldId="280"/>
            <ac:spMk id="1101" creationId="{43F8A58B-5155-44CE-A5FF-7647B47D0A7A}"/>
          </ac:spMkLst>
        </pc:spChg>
        <pc:spChg chg="add del">
          <ac:chgData name="Ward, Reagan" userId="27291eb4-8241-4961-9e69-8c66e34cc5b0" providerId="ADAL" clId="{036D7B2D-8CC8-4293-B552-2B8EB38EDC62}" dt="2024-02-26T21:58:12.575" v="633" actId="26606"/>
          <ac:spMkLst>
            <pc:docMk/>
            <pc:sldMk cId="3717000822" sldId="280"/>
            <ac:spMk id="1103" creationId="{443F2ACA-E6D6-4028-82DD-F03C262D5DE6}"/>
          </ac:spMkLst>
        </pc:spChg>
        <pc:spChg chg="add del">
          <ac:chgData name="Ward, Reagan" userId="27291eb4-8241-4961-9e69-8c66e34cc5b0" providerId="ADAL" clId="{036D7B2D-8CC8-4293-B552-2B8EB38EDC62}" dt="2024-02-26T21:58:43.845" v="643" actId="700"/>
          <ac:spMkLst>
            <pc:docMk/>
            <pc:sldMk cId="3717000822" sldId="280"/>
            <ac:spMk id="1105" creationId="{BACC6370-2D7E-4714-9D71-7542949D7D5D}"/>
          </ac:spMkLst>
        </pc:spChg>
        <pc:spChg chg="add del">
          <ac:chgData name="Ward, Reagan" userId="27291eb4-8241-4961-9e69-8c66e34cc5b0" providerId="ADAL" clId="{036D7B2D-8CC8-4293-B552-2B8EB38EDC62}" dt="2024-02-26T21:58:43.845" v="643" actId="700"/>
          <ac:spMkLst>
            <pc:docMk/>
            <pc:sldMk cId="3717000822" sldId="280"/>
            <ac:spMk id="1106" creationId="{F68B3F68-107C-434F-AA38-110D5EA91B85}"/>
          </ac:spMkLst>
        </pc:spChg>
        <pc:spChg chg="add del">
          <ac:chgData name="Ward, Reagan" userId="27291eb4-8241-4961-9e69-8c66e34cc5b0" providerId="ADAL" clId="{036D7B2D-8CC8-4293-B552-2B8EB38EDC62}" dt="2024-02-26T21:58:43.845" v="643" actId="700"/>
          <ac:spMkLst>
            <pc:docMk/>
            <pc:sldMk cId="3717000822" sldId="280"/>
            <ac:spMk id="1107" creationId="{AAD0DBB9-1A4B-4391-81D4-CB19F9AB918A}"/>
          </ac:spMkLst>
        </pc:spChg>
        <pc:spChg chg="add del">
          <ac:chgData name="Ward, Reagan" userId="27291eb4-8241-4961-9e69-8c66e34cc5b0" providerId="ADAL" clId="{036D7B2D-8CC8-4293-B552-2B8EB38EDC62}" dt="2024-02-26T21:58:43.845" v="643" actId="700"/>
          <ac:spMkLst>
            <pc:docMk/>
            <pc:sldMk cId="3717000822" sldId="280"/>
            <ac:spMk id="1108" creationId="{063BBA22-50EA-4C4D-BE05-F1CE4E63AA56}"/>
          </ac:spMkLst>
        </pc:spChg>
        <pc:grpChg chg="add del">
          <ac:chgData name="Ward, Reagan" userId="27291eb4-8241-4961-9e69-8c66e34cc5b0" providerId="ADAL" clId="{036D7B2D-8CC8-4293-B552-2B8EB38EDC62}" dt="2024-02-28T17:28:39.088" v="2065" actId="26606"/>
          <ac:grpSpMkLst>
            <pc:docMk/>
            <pc:sldMk cId="3717000822" sldId="280"/>
            <ac:grpSpMk id="27" creationId="{1DE889C7-FAD6-4397-98E2-05D503484459}"/>
          </ac:grpSpMkLst>
        </pc:grpChg>
        <pc:graphicFrameChg chg="add mod ord modGraphic">
          <ac:chgData name="Ward, Reagan" userId="27291eb4-8241-4961-9e69-8c66e34cc5b0" providerId="ADAL" clId="{036D7B2D-8CC8-4293-B552-2B8EB38EDC62}" dt="2024-02-28T17:29:18.729" v="2076"/>
          <ac:graphicFrameMkLst>
            <pc:docMk/>
            <pc:sldMk cId="3717000822" sldId="280"/>
            <ac:graphicFrameMk id="13" creationId="{1AA09EE0-7419-6ED5-4AA1-CC9009509570}"/>
          </ac:graphicFrameMkLst>
        </pc:graphicFrameChg>
        <pc:graphicFrameChg chg="del mod">
          <ac:chgData name="Ward, Reagan" userId="27291eb4-8241-4961-9e69-8c66e34cc5b0" providerId="ADAL" clId="{036D7B2D-8CC8-4293-B552-2B8EB38EDC62}" dt="2024-02-26T21:58:51.572" v="645" actId="21"/>
          <ac:graphicFrameMkLst>
            <pc:docMk/>
            <pc:sldMk cId="3717000822" sldId="280"/>
            <ac:graphicFrameMk id="1088" creationId="{1AA09EE0-7419-6ED5-4AA1-CC9009509570}"/>
          </ac:graphicFrameMkLst>
        </pc:graphicFrameChg>
        <pc:picChg chg="add del mod">
          <ac:chgData name="Ward, Reagan" userId="27291eb4-8241-4961-9e69-8c66e34cc5b0" providerId="ADAL" clId="{036D7B2D-8CC8-4293-B552-2B8EB38EDC62}" dt="2024-02-28T17:28:44.825" v="2069" actId="478"/>
          <ac:picMkLst>
            <pc:docMk/>
            <pc:sldMk cId="3717000822" sldId="280"/>
            <ac:picMk id="4" creationId="{239ABDF2-FB97-0D98-356C-9601EFE2D270}"/>
          </ac:picMkLst>
        </pc:picChg>
        <pc:picChg chg="del mod">
          <ac:chgData name="Ward, Reagan" userId="27291eb4-8241-4961-9e69-8c66e34cc5b0" providerId="ADAL" clId="{036D7B2D-8CC8-4293-B552-2B8EB38EDC62}" dt="2024-02-26T21:58:55.234" v="647" actId="21"/>
          <ac:picMkLst>
            <pc:docMk/>
            <pc:sldMk cId="3717000822" sldId="280"/>
            <ac:picMk id="4" creationId="{ACA9F59E-C349-9E1E-DAAB-3BFA8BB2BAD6}"/>
          </ac:picMkLst>
        </pc:picChg>
        <pc:picChg chg="add mod ord">
          <ac:chgData name="Ward, Reagan" userId="27291eb4-8241-4961-9e69-8c66e34cc5b0" providerId="ADAL" clId="{036D7B2D-8CC8-4293-B552-2B8EB38EDC62}" dt="2024-02-28T17:28:57.378" v="2071" actId="26606"/>
          <ac:picMkLst>
            <pc:docMk/>
            <pc:sldMk cId="3717000822" sldId="280"/>
            <ac:picMk id="7" creationId="{A3D731F3-04E0-243A-0029-C406B87A8089}"/>
          </ac:picMkLst>
        </pc:picChg>
        <pc:picChg chg="add del mod ord">
          <ac:chgData name="Ward, Reagan" userId="27291eb4-8241-4961-9e69-8c66e34cc5b0" providerId="ADAL" clId="{036D7B2D-8CC8-4293-B552-2B8EB38EDC62}" dt="2024-02-28T17:26:32.963" v="2050" actId="478"/>
          <ac:picMkLst>
            <pc:docMk/>
            <pc:sldMk cId="3717000822" sldId="280"/>
            <ac:picMk id="14" creationId="{ACA9F59E-C349-9E1E-DAAB-3BFA8BB2BAD6}"/>
          </ac:picMkLst>
        </pc:picChg>
      </pc:sldChg>
      <pc:sldChg chg="modSp mod">
        <pc:chgData name="Ward, Reagan" userId="27291eb4-8241-4961-9e69-8c66e34cc5b0" providerId="ADAL" clId="{036D7B2D-8CC8-4293-B552-2B8EB38EDC62}" dt="2024-02-28T17:23:09.539" v="1819" actId="20577"/>
        <pc:sldMkLst>
          <pc:docMk/>
          <pc:sldMk cId="4006630429" sldId="282"/>
        </pc:sldMkLst>
        <pc:spChg chg="mod">
          <ac:chgData name="Ward, Reagan" userId="27291eb4-8241-4961-9e69-8c66e34cc5b0" providerId="ADAL" clId="{036D7B2D-8CC8-4293-B552-2B8EB38EDC62}" dt="2024-02-28T17:21:25.294" v="1785" actId="13244"/>
          <ac:spMkLst>
            <pc:docMk/>
            <pc:sldMk cId="4006630429" sldId="282"/>
            <ac:spMk id="4" creationId="{6187B34F-788A-1E6D-8E8F-9DFA3BF43D03}"/>
          </ac:spMkLst>
        </pc:spChg>
        <pc:spChg chg="mod">
          <ac:chgData name="Ward, Reagan" userId="27291eb4-8241-4961-9e69-8c66e34cc5b0" providerId="ADAL" clId="{036D7B2D-8CC8-4293-B552-2B8EB38EDC62}" dt="2024-02-28T17:23:09.539" v="1819" actId="20577"/>
          <ac:spMkLst>
            <pc:docMk/>
            <pc:sldMk cId="4006630429" sldId="282"/>
            <ac:spMk id="7" creationId="{D35E3931-3E62-31BA-DB08-04C8A8F44C76}"/>
          </ac:spMkLst>
        </pc:spChg>
        <pc:graphicFrameChg chg="mod">
          <ac:chgData name="Ward, Reagan" userId="27291eb4-8241-4961-9e69-8c66e34cc5b0" providerId="ADAL" clId="{036D7B2D-8CC8-4293-B552-2B8EB38EDC62}" dt="2024-02-28T17:21:26.697" v="1786" actId="13244"/>
          <ac:graphicFrameMkLst>
            <pc:docMk/>
            <pc:sldMk cId="4006630429" sldId="282"/>
            <ac:graphicFrameMk id="11" creationId="{4A046F5F-034D-A2DD-B7B6-B37CB3AF1360}"/>
          </ac:graphicFrameMkLst>
        </pc:graphicFrameChg>
      </pc:sldChg>
      <pc:sldChg chg="modSp mod">
        <pc:chgData name="Ward, Reagan" userId="27291eb4-8241-4961-9e69-8c66e34cc5b0" providerId="ADAL" clId="{036D7B2D-8CC8-4293-B552-2B8EB38EDC62}" dt="2024-02-28T17:05:31.345" v="1167" actId="14100"/>
        <pc:sldMkLst>
          <pc:docMk/>
          <pc:sldMk cId="2676792760" sldId="4693"/>
        </pc:sldMkLst>
        <pc:spChg chg="mod">
          <ac:chgData name="Ward, Reagan" userId="27291eb4-8241-4961-9e69-8c66e34cc5b0" providerId="ADAL" clId="{036D7B2D-8CC8-4293-B552-2B8EB38EDC62}" dt="2024-02-28T17:05:31.345" v="1167" actId="14100"/>
          <ac:spMkLst>
            <pc:docMk/>
            <pc:sldMk cId="2676792760" sldId="4693"/>
            <ac:spMk id="6" creationId="{C6BBF9C2-4FE5-4614-B574-905D93B3E9AE}"/>
          </ac:spMkLst>
        </pc:spChg>
      </pc:sldChg>
      <pc:sldChg chg="addSp delSp modSp mod modClrScheme chgLayout">
        <pc:chgData name="Ward, Reagan" userId="27291eb4-8241-4961-9e69-8c66e34cc5b0" providerId="ADAL" clId="{036D7B2D-8CC8-4293-B552-2B8EB38EDC62}" dt="2024-02-28T17:22:53.814" v="1802" actId="20577"/>
        <pc:sldMkLst>
          <pc:docMk/>
          <pc:sldMk cId="462835190" sldId="4696"/>
        </pc:sldMkLst>
        <pc:spChg chg="mod ord">
          <ac:chgData name="Ward, Reagan" userId="27291eb4-8241-4961-9e69-8c66e34cc5b0" providerId="ADAL" clId="{036D7B2D-8CC8-4293-B552-2B8EB38EDC62}" dt="2024-02-28T17:16:40.407" v="1617" actId="20577"/>
          <ac:spMkLst>
            <pc:docMk/>
            <pc:sldMk cId="462835190" sldId="4696"/>
            <ac:spMk id="2" creationId="{F541109F-D9FB-46C5-9F4C-7FD2901AFCBE}"/>
          </ac:spMkLst>
        </pc:spChg>
        <pc:spChg chg="add mod ord">
          <ac:chgData name="Ward, Reagan" userId="27291eb4-8241-4961-9e69-8c66e34cc5b0" providerId="ADAL" clId="{036D7B2D-8CC8-4293-B552-2B8EB38EDC62}" dt="2024-02-28T17:08:16.428" v="1453" actId="20577"/>
          <ac:spMkLst>
            <pc:docMk/>
            <pc:sldMk cId="462835190" sldId="4696"/>
            <ac:spMk id="3" creationId="{C806A24D-48CC-ED4F-4932-532DDFAD1D00}"/>
          </ac:spMkLst>
        </pc:spChg>
        <pc:spChg chg="mod ord">
          <ac:chgData name="Ward, Reagan" userId="27291eb4-8241-4961-9e69-8c66e34cc5b0" providerId="ADAL" clId="{036D7B2D-8CC8-4293-B552-2B8EB38EDC62}" dt="2024-02-28T17:08:00.836" v="1402" actId="700"/>
          <ac:spMkLst>
            <pc:docMk/>
            <pc:sldMk cId="462835190" sldId="4696"/>
            <ac:spMk id="4" creationId="{A6EE34E9-8CC2-4DBC-BDF4-F008BF014DA8}"/>
          </ac:spMkLst>
        </pc:spChg>
        <pc:spChg chg="add mod ord">
          <ac:chgData name="Ward, Reagan" userId="27291eb4-8241-4961-9e69-8c66e34cc5b0" providerId="ADAL" clId="{036D7B2D-8CC8-4293-B552-2B8EB38EDC62}" dt="2024-02-28T17:09:24.170" v="1501" actId="207"/>
          <ac:spMkLst>
            <pc:docMk/>
            <pc:sldMk cId="462835190" sldId="4696"/>
            <ac:spMk id="5" creationId="{9836C48C-12CC-836B-6CE4-0692994079FC}"/>
          </ac:spMkLst>
        </pc:spChg>
        <pc:spChg chg="del mod">
          <ac:chgData name="Ward, Reagan" userId="27291eb4-8241-4961-9e69-8c66e34cc5b0" providerId="ADAL" clId="{036D7B2D-8CC8-4293-B552-2B8EB38EDC62}" dt="2024-02-28T17:08:34.411" v="1486" actId="478"/>
          <ac:spMkLst>
            <pc:docMk/>
            <pc:sldMk cId="462835190" sldId="4696"/>
            <ac:spMk id="6" creationId="{0FC7F6B3-116A-F6FF-BCAB-9839A16D12BA}"/>
          </ac:spMkLst>
        </pc:spChg>
        <pc:spChg chg="mod ord">
          <ac:chgData name="Ward, Reagan" userId="27291eb4-8241-4961-9e69-8c66e34cc5b0" providerId="ADAL" clId="{036D7B2D-8CC8-4293-B552-2B8EB38EDC62}" dt="2024-02-28T17:22:53.814" v="1802" actId="20577"/>
          <ac:spMkLst>
            <pc:docMk/>
            <pc:sldMk cId="462835190" sldId="4696"/>
            <ac:spMk id="7" creationId="{CF408478-E5B8-BD77-1C24-08FE8A7C6C4E}"/>
          </ac:spMkLst>
        </pc:spChg>
        <pc:spChg chg="del mod">
          <ac:chgData name="Ward, Reagan" userId="27291eb4-8241-4961-9e69-8c66e34cc5b0" providerId="ADAL" clId="{036D7B2D-8CC8-4293-B552-2B8EB38EDC62}" dt="2024-02-28T17:22:10.885" v="1792" actId="478"/>
          <ac:spMkLst>
            <pc:docMk/>
            <pc:sldMk cId="462835190" sldId="4696"/>
            <ac:spMk id="8" creationId="{40113FBC-D6BB-B486-CC67-539A22A9A7CC}"/>
          </ac:spMkLst>
        </pc:spChg>
      </pc:sldChg>
      <pc:sldChg chg="addSp delSp modSp add del mod modClrScheme modShow chgLayout">
        <pc:chgData name="Ward, Reagan" userId="27291eb4-8241-4961-9e69-8c66e34cc5b0" providerId="ADAL" clId="{036D7B2D-8CC8-4293-B552-2B8EB38EDC62}" dt="2024-02-28T22:29:02.172" v="5560" actId="729"/>
        <pc:sldMkLst>
          <pc:docMk/>
          <pc:sldMk cId="3135651420" sldId="5096"/>
        </pc:sldMkLst>
        <pc:spChg chg="mod ord">
          <ac:chgData name="Ward, Reagan" userId="27291eb4-8241-4961-9e69-8c66e34cc5b0" providerId="ADAL" clId="{036D7B2D-8CC8-4293-B552-2B8EB38EDC62}" dt="2024-02-28T17:11:04.009" v="1544" actId="14100"/>
          <ac:spMkLst>
            <pc:docMk/>
            <pc:sldMk cId="3135651420" sldId="5096"/>
            <ac:spMk id="2" creationId="{BC3C0F36-0F9B-8439-D078-ED4178BEC242}"/>
          </ac:spMkLst>
        </pc:spChg>
        <pc:spChg chg="add del mod ord">
          <ac:chgData name="Ward, Reagan" userId="27291eb4-8241-4961-9e69-8c66e34cc5b0" providerId="ADAL" clId="{036D7B2D-8CC8-4293-B552-2B8EB38EDC62}" dt="2024-02-28T17:11:26.710" v="1546" actId="478"/>
          <ac:spMkLst>
            <pc:docMk/>
            <pc:sldMk cId="3135651420" sldId="5096"/>
            <ac:spMk id="3" creationId="{3537560E-1537-B243-A63E-A85A9EFB2D22}"/>
          </ac:spMkLst>
        </pc:spChg>
        <pc:spChg chg="mod ord">
          <ac:chgData name="Ward, Reagan" userId="27291eb4-8241-4961-9e69-8c66e34cc5b0" providerId="ADAL" clId="{036D7B2D-8CC8-4293-B552-2B8EB38EDC62}" dt="2024-02-28T17:10:58.602" v="1543" actId="700"/>
          <ac:spMkLst>
            <pc:docMk/>
            <pc:sldMk cId="3135651420" sldId="5096"/>
            <ac:spMk id="4" creationId="{7C56A954-19C7-14D6-F4C9-DDCFBDFDFD1A}"/>
          </ac:spMkLst>
        </pc:spChg>
        <pc:spChg chg="add del mod ord">
          <ac:chgData name="Ward, Reagan" userId="27291eb4-8241-4961-9e69-8c66e34cc5b0" providerId="ADAL" clId="{036D7B2D-8CC8-4293-B552-2B8EB38EDC62}" dt="2024-02-28T17:11:28.461" v="1547" actId="478"/>
          <ac:spMkLst>
            <pc:docMk/>
            <pc:sldMk cId="3135651420" sldId="5096"/>
            <ac:spMk id="5" creationId="{E8E2D673-2AB0-5EA8-BFC0-9DD8CDD34BF0}"/>
          </ac:spMkLst>
        </pc:spChg>
        <pc:spChg chg="mod ord">
          <ac:chgData name="Ward, Reagan" userId="27291eb4-8241-4961-9e69-8c66e34cc5b0" providerId="ADAL" clId="{036D7B2D-8CC8-4293-B552-2B8EB38EDC62}" dt="2024-02-28T17:16:05.509" v="1596" actId="207"/>
          <ac:spMkLst>
            <pc:docMk/>
            <pc:sldMk cId="3135651420" sldId="5096"/>
            <ac:spMk id="9" creationId="{8A1DE3C4-4F9D-B1F1-CB23-BCFFA94F7DA9}"/>
          </ac:spMkLst>
        </pc:spChg>
        <pc:spChg chg="del mod">
          <ac:chgData name="Ward, Reagan" userId="27291eb4-8241-4961-9e69-8c66e34cc5b0" providerId="ADAL" clId="{036D7B2D-8CC8-4293-B552-2B8EB38EDC62}" dt="2024-02-28T17:15:37.791" v="1591" actId="478"/>
          <ac:spMkLst>
            <pc:docMk/>
            <pc:sldMk cId="3135651420" sldId="5096"/>
            <ac:spMk id="17" creationId="{DE5C30A0-7C6D-72BD-AEFB-A91B54F6043C}"/>
          </ac:spMkLst>
        </pc:spChg>
        <pc:graphicFrameChg chg="mod ord modGraphic">
          <ac:chgData name="Ward, Reagan" userId="27291eb4-8241-4961-9e69-8c66e34cc5b0" providerId="ADAL" clId="{036D7B2D-8CC8-4293-B552-2B8EB38EDC62}" dt="2024-02-28T17:12:55.588" v="1573" actId="14100"/>
          <ac:graphicFrameMkLst>
            <pc:docMk/>
            <pc:sldMk cId="3135651420" sldId="5096"/>
            <ac:graphicFrameMk id="10" creationId="{7C2B99CE-16CE-8367-EC56-BD396E479302}"/>
          </ac:graphicFrameMkLst>
        </pc:graphicFrameChg>
        <pc:picChg chg="mod">
          <ac:chgData name="Ward, Reagan" userId="27291eb4-8241-4961-9e69-8c66e34cc5b0" providerId="ADAL" clId="{036D7B2D-8CC8-4293-B552-2B8EB38EDC62}" dt="2024-02-28T17:11:19.701" v="1545" actId="207"/>
          <ac:picMkLst>
            <pc:docMk/>
            <pc:sldMk cId="3135651420" sldId="5096"/>
            <ac:picMk id="23" creationId="{DF7E0F83-4F6F-EAD5-F2A7-85C265612A83}"/>
          </ac:picMkLst>
        </pc:picChg>
      </pc:sldChg>
      <pc:sldChg chg="modSp add mod">
        <pc:chgData name="Ward, Reagan" userId="27291eb4-8241-4961-9e69-8c66e34cc5b0" providerId="ADAL" clId="{036D7B2D-8CC8-4293-B552-2B8EB38EDC62}" dt="2024-02-26T22:00:00.214" v="688" actId="20577"/>
        <pc:sldMkLst>
          <pc:docMk/>
          <pc:sldMk cId="3108133445" sldId="5097"/>
        </pc:sldMkLst>
        <pc:spChg chg="mod">
          <ac:chgData name="Ward, Reagan" userId="27291eb4-8241-4961-9e69-8c66e34cc5b0" providerId="ADAL" clId="{036D7B2D-8CC8-4293-B552-2B8EB38EDC62}" dt="2024-02-26T21:59:57.042" v="677" actId="20577"/>
          <ac:spMkLst>
            <pc:docMk/>
            <pc:sldMk cId="3108133445" sldId="5097"/>
            <ac:spMk id="2" creationId="{1F298B55-95B5-4780-C499-1364900AF0A4}"/>
          </ac:spMkLst>
        </pc:spChg>
        <pc:spChg chg="mod">
          <ac:chgData name="Ward, Reagan" userId="27291eb4-8241-4961-9e69-8c66e34cc5b0" providerId="ADAL" clId="{036D7B2D-8CC8-4293-B552-2B8EB38EDC62}" dt="2024-02-26T22:00:00.214" v="688" actId="20577"/>
          <ac:spMkLst>
            <pc:docMk/>
            <pc:sldMk cId="3108133445" sldId="5097"/>
            <ac:spMk id="3" creationId="{5D63EBED-1E3E-21D3-7E09-54FC5C3BE73B}"/>
          </ac:spMkLst>
        </pc:spChg>
      </pc:sldChg>
      <pc:sldChg chg="addSp delSp modSp add mod chgLayout">
        <pc:chgData name="Ward, Reagan" userId="27291eb4-8241-4961-9e69-8c66e34cc5b0" providerId="ADAL" clId="{036D7B2D-8CC8-4293-B552-2B8EB38EDC62}" dt="2024-02-28T21:10:37.145" v="4352" actId="13244"/>
        <pc:sldMkLst>
          <pc:docMk/>
          <pc:sldMk cId="2346652842" sldId="5098"/>
        </pc:sldMkLst>
        <pc:spChg chg="add del mod">
          <ac:chgData name="Ward, Reagan" userId="27291eb4-8241-4961-9e69-8c66e34cc5b0" providerId="ADAL" clId="{036D7B2D-8CC8-4293-B552-2B8EB38EDC62}" dt="2024-02-28T17:31:16.039" v="2082" actId="6264"/>
          <ac:spMkLst>
            <pc:docMk/>
            <pc:sldMk cId="2346652842" sldId="5098"/>
            <ac:spMk id="2" creationId="{2039AC80-7DA7-818E-7C05-4ED2C2DB2C22}"/>
          </ac:spMkLst>
        </pc:spChg>
        <pc:spChg chg="add mod ord">
          <ac:chgData name="Ward, Reagan" userId="27291eb4-8241-4961-9e69-8c66e34cc5b0" providerId="ADAL" clId="{036D7B2D-8CC8-4293-B552-2B8EB38EDC62}" dt="2024-02-28T21:10:37.145" v="4352" actId="13244"/>
          <ac:spMkLst>
            <pc:docMk/>
            <pc:sldMk cId="2346652842" sldId="5098"/>
            <ac:spMk id="2" creationId="{C85F46F8-8062-5F77-EB55-743C7BDBC4AC}"/>
          </ac:spMkLst>
        </pc:spChg>
        <pc:spChg chg="add del mod">
          <ac:chgData name="Ward, Reagan" userId="27291eb4-8241-4961-9e69-8c66e34cc5b0" providerId="ADAL" clId="{036D7B2D-8CC8-4293-B552-2B8EB38EDC62}" dt="2024-02-28T17:31:16.039" v="2082" actId="6264"/>
          <ac:spMkLst>
            <pc:docMk/>
            <pc:sldMk cId="2346652842" sldId="5098"/>
            <ac:spMk id="3" creationId="{AD079104-9F6D-C48F-52AF-EEEA79E553C2}"/>
          </ac:spMkLst>
        </pc:spChg>
        <pc:spChg chg="mod ord">
          <ac:chgData name="Ward, Reagan" userId="27291eb4-8241-4961-9e69-8c66e34cc5b0" providerId="ADAL" clId="{036D7B2D-8CC8-4293-B552-2B8EB38EDC62}" dt="2024-02-28T17:34:04.943" v="2232" actId="13244"/>
          <ac:spMkLst>
            <pc:docMk/>
            <pc:sldMk cId="2346652842" sldId="5098"/>
            <ac:spMk id="4" creationId="{A16A9DB6-45D2-D007-69DC-0D8DFD897AD5}"/>
          </ac:spMkLst>
        </pc:spChg>
        <pc:spChg chg="add del mod">
          <ac:chgData name="Ward, Reagan" userId="27291eb4-8241-4961-9e69-8c66e34cc5b0" providerId="ADAL" clId="{036D7B2D-8CC8-4293-B552-2B8EB38EDC62}" dt="2024-02-28T17:31:16.039" v="2082" actId="6264"/>
          <ac:spMkLst>
            <pc:docMk/>
            <pc:sldMk cId="2346652842" sldId="5098"/>
            <ac:spMk id="5" creationId="{C0273524-4150-B4C1-C763-3C64DE6ABCCB}"/>
          </ac:spMkLst>
        </pc:spChg>
        <pc:spChg chg="add mod ord">
          <ac:chgData name="Ward, Reagan" userId="27291eb4-8241-4961-9e69-8c66e34cc5b0" providerId="ADAL" clId="{036D7B2D-8CC8-4293-B552-2B8EB38EDC62}" dt="2024-02-28T17:32:04.944" v="2129" actId="20577"/>
          <ac:spMkLst>
            <pc:docMk/>
            <pc:sldMk cId="2346652842" sldId="5098"/>
            <ac:spMk id="6" creationId="{A06E9CB9-FCC8-553D-E805-3D5E9BE15C70}"/>
          </ac:spMkLst>
        </pc:spChg>
        <pc:spChg chg="mod ord">
          <ac:chgData name="Ward, Reagan" userId="27291eb4-8241-4961-9e69-8c66e34cc5b0" providerId="ADAL" clId="{036D7B2D-8CC8-4293-B552-2B8EB38EDC62}" dt="2024-02-28T17:32:38.956" v="2231" actId="20577"/>
          <ac:spMkLst>
            <pc:docMk/>
            <pc:sldMk cId="2346652842" sldId="5098"/>
            <ac:spMk id="7" creationId="{A865BDDC-5CF0-DF17-7EC8-075E2D3F0756}"/>
          </ac:spMkLst>
        </pc:spChg>
        <pc:spChg chg="del">
          <ac:chgData name="Ward, Reagan" userId="27291eb4-8241-4961-9e69-8c66e34cc5b0" providerId="ADAL" clId="{036D7B2D-8CC8-4293-B552-2B8EB38EDC62}" dt="2024-02-28T17:31:16.039" v="2082" actId="6264"/>
          <ac:spMkLst>
            <pc:docMk/>
            <pc:sldMk cId="2346652842" sldId="5098"/>
            <ac:spMk id="8" creationId="{77C9DF0D-AB78-3437-5D06-35E9E803DCCD}"/>
          </ac:spMkLst>
        </pc:spChg>
        <pc:spChg chg="del">
          <ac:chgData name="Ward, Reagan" userId="27291eb4-8241-4961-9e69-8c66e34cc5b0" providerId="ADAL" clId="{036D7B2D-8CC8-4293-B552-2B8EB38EDC62}" dt="2024-02-28T17:31:16.039" v="2082" actId="6264"/>
          <ac:spMkLst>
            <pc:docMk/>
            <pc:sldMk cId="2346652842" sldId="5098"/>
            <ac:spMk id="9" creationId="{9971A64D-B58B-46CE-7616-7E34EBC4F968}"/>
          </ac:spMkLst>
        </pc:spChg>
        <pc:spChg chg="add mod ord">
          <ac:chgData name="Ward, Reagan" userId="27291eb4-8241-4961-9e69-8c66e34cc5b0" providerId="ADAL" clId="{036D7B2D-8CC8-4293-B552-2B8EB38EDC62}" dt="2024-02-28T17:32:19.674" v="2173" actId="207"/>
          <ac:spMkLst>
            <pc:docMk/>
            <pc:sldMk cId="2346652842" sldId="5098"/>
            <ac:spMk id="10" creationId="{704C7280-901E-C496-9B5A-73E6D8DDC80D}"/>
          </ac:spMkLst>
        </pc:spChg>
        <pc:graphicFrameChg chg="mod ord modGraphic">
          <ac:chgData name="Ward, Reagan" userId="27291eb4-8241-4961-9e69-8c66e34cc5b0" providerId="ADAL" clId="{036D7B2D-8CC8-4293-B552-2B8EB38EDC62}" dt="2024-02-28T21:10:17.988" v="4350"/>
          <ac:graphicFrameMkLst>
            <pc:docMk/>
            <pc:sldMk cId="2346652842" sldId="5098"/>
            <ac:graphicFrameMk id="11" creationId="{780DE0DD-9BB7-AE13-A949-63CE50CD4C77}"/>
          </ac:graphicFrameMkLst>
        </pc:graphicFrameChg>
      </pc:sldChg>
      <pc:sldChg chg="addSp delSp modSp add mod modClrScheme chgLayout">
        <pc:chgData name="Ward, Reagan" userId="27291eb4-8241-4961-9e69-8c66e34cc5b0" providerId="ADAL" clId="{036D7B2D-8CC8-4293-B552-2B8EB38EDC62}" dt="2024-02-28T21:17:36.833" v="5559" actId="20577"/>
        <pc:sldMkLst>
          <pc:docMk/>
          <pc:sldMk cId="1407342692" sldId="5099"/>
        </pc:sldMkLst>
        <pc:spChg chg="mod ord">
          <ac:chgData name="Ward, Reagan" userId="27291eb4-8241-4961-9e69-8c66e34cc5b0" providerId="ADAL" clId="{036D7B2D-8CC8-4293-B552-2B8EB38EDC62}" dt="2024-02-28T20:53:09.817" v="3141" actId="20577"/>
          <ac:spMkLst>
            <pc:docMk/>
            <pc:sldMk cId="1407342692" sldId="5099"/>
            <ac:spMk id="2" creationId="{AC391FCC-9401-C71B-7E19-31F86D703DD5}"/>
          </ac:spMkLst>
        </pc:spChg>
        <pc:spChg chg="del mod ord">
          <ac:chgData name="Ward, Reagan" userId="27291eb4-8241-4961-9e69-8c66e34cc5b0" providerId="ADAL" clId="{036D7B2D-8CC8-4293-B552-2B8EB38EDC62}" dt="2024-02-26T22:00:15.666" v="698" actId="700"/>
          <ac:spMkLst>
            <pc:docMk/>
            <pc:sldMk cId="1407342692" sldId="5099"/>
            <ac:spMk id="3" creationId="{69D8396B-3437-3ADC-C1CF-B40476B5CC74}"/>
          </ac:spMkLst>
        </pc:spChg>
        <pc:spChg chg="add mod">
          <ac:chgData name="Ward, Reagan" userId="27291eb4-8241-4961-9e69-8c66e34cc5b0" providerId="ADAL" clId="{036D7B2D-8CC8-4293-B552-2B8EB38EDC62}" dt="2024-02-28T20:58:03.571" v="3500" actId="27636"/>
          <ac:spMkLst>
            <pc:docMk/>
            <pc:sldMk cId="1407342692" sldId="5099"/>
            <ac:spMk id="3" creationId="{A269FF97-A45D-69CB-1598-81929407F0F2}"/>
          </ac:spMkLst>
        </pc:spChg>
        <pc:spChg chg="mod ord">
          <ac:chgData name="Ward, Reagan" userId="27291eb4-8241-4961-9e69-8c66e34cc5b0" providerId="ADAL" clId="{036D7B2D-8CC8-4293-B552-2B8EB38EDC62}" dt="2024-02-26T22:00:15.666" v="698" actId="700"/>
          <ac:spMkLst>
            <pc:docMk/>
            <pc:sldMk cId="1407342692" sldId="5099"/>
            <ac:spMk id="4" creationId="{03BAE5AF-070F-F830-CF31-73257884FE22}"/>
          </ac:spMkLst>
        </pc:spChg>
        <pc:spChg chg="add mod ord">
          <ac:chgData name="Ward, Reagan" userId="27291eb4-8241-4961-9e69-8c66e34cc5b0" providerId="ADAL" clId="{036D7B2D-8CC8-4293-B552-2B8EB38EDC62}" dt="2024-02-28T21:13:12.351" v="4771" actId="20577"/>
          <ac:spMkLst>
            <pc:docMk/>
            <pc:sldMk cId="1407342692" sldId="5099"/>
            <ac:spMk id="5" creationId="{D87D3600-14A4-8F01-988D-F40988F6D083}"/>
          </ac:spMkLst>
        </pc:spChg>
        <pc:spChg chg="add mod ord">
          <ac:chgData name="Ward, Reagan" userId="27291eb4-8241-4961-9e69-8c66e34cc5b0" providerId="ADAL" clId="{036D7B2D-8CC8-4293-B552-2B8EB38EDC62}" dt="2024-02-28T21:17:36.833" v="5559" actId="20577"/>
          <ac:spMkLst>
            <pc:docMk/>
            <pc:sldMk cId="1407342692" sldId="5099"/>
            <ac:spMk id="6" creationId="{3AFFCC43-ED8C-0BC4-D7BC-6490CDB9E78D}"/>
          </ac:spMkLst>
        </pc:spChg>
        <pc:spChg chg="add del mod ord">
          <ac:chgData name="Ward, Reagan" userId="27291eb4-8241-4961-9e69-8c66e34cc5b0" providerId="ADAL" clId="{036D7B2D-8CC8-4293-B552-2B8EB38EDC62}" dt="2024-02-28T20:58:03.462" v="3499"/>
          <ac:spMkLst>
            <pc:docMk/>
            <pc:sldMk cId="1407342692" sldId="5099"/>
            <ac:spMk id="7" creationId="{833DC4E6-5AA6-D95C-F8F3-A17F68B7E519}"/>
          </ac:spMkLst>
        </pc:spChg>
        <pc:spChg chg="add del mod ord">
          <ac:chgData name="Ward, Reagan" userId="27291eb4-8241-4961-9e69-8c66e34cc5b0" providerId="ADAL" clId="{036D7B2D-8CC8-4293-B552-2B8EB38EDC62}" dt="2024-02-28T20:58:11.331" v="3503"/>
          <ac:spMkLst>
            <pc:docMk/>
            <pc:sldMk cId="1407342692" sldId="5099"/>
            <ac:spMk id="8" creationId="{0AC183FB-F853-0D8C-2EED-2341CAEF82E9}"/>
          </ac:spMkLst>
        </pc:spChg>
        <pc:spChg chg="del mod ord">
          <ac:chgData name="Ward, Reagan" userId="27291eb4-8241-4961-9e69-8c66e34cc5b0" providerId="ADAL" clId="{036D7B2D-8CC8-4293-B552-2B8EB38EDC62}" dt="2024-02-26T22:00:15.666" v="698" actId="700"/>
          <ac:spMkLst>
            <pc:docMk/>
            <pc:sldMk cId="1407342692" sldId="5099"/>
            <ac:spMk id="9" creationId="{0ED7DA5A-B8F3-29A8-00D3-29848DF262B5}"/>
          </ac:spMkLst>
        </pc:spChg>
        <pc:spChg chg="add mod">
          <ac:chgData name="Ward, Reagan" userId="27291eb4-8241-4961-9e69-8c66e34cc5b0" providerId="ADAL" clId="{036D7B2D-8CC8-4293-B552-2B8EB38EDC62}" dt="2024-02-28T20:58:11.383" v="3504" actId="27636"/>
          <ac:spMkLst>
            <pc:docMk/>
            <pc:sldMk cId="1407342692" sldId="5099"/>
            <ac:spMk id="9" creationId="{A4CCDD5D-BD75-5225-7599-CA99F49B5FA8}"/>
          </ac:spMkLst>
        </pc:spChg>
        <pc:spChg chg="del">
          <ac:chgData name="Ward, Reagan" userId="27291eb4-8241-4961-9e69-8c66e34cc5b0" providerId="ADAL" clId="{036D7B2D-8CC8-4293-B552-2B8EB38EDC62}" dt="2024-02-26T22:00:15.666" v="698" actId="700"/>
          <ac:spMkLst>
            <pc:docMk/>
            <pc:sldMk cId="1407342692" sldId="5099"/>
            <ac:spMk id="10" creationId="{2D5C5AF9-857B-40C7-BAE1-B5BEC7CE9809}"/>
          </ac:spMkLst>
        </pc:spChg>
        <pc:spChg chg="del">
          <ac:chgData name="Ward, Reagan" userId="27291eb4-8241-4961-9e69-8c66e34cc5b0" providerId="ADAL" clId="{036D7B2D-8CC8-4293-B552-2B8EB38EDC62}" dt="2024-02-26T22:00:15.666" v="698" actId="700"/>
          <ac:spMkLst>
            <pc:docMk/>
            <pc:sldMk cId="1407342692" sldId="5099"/>
            <ac:spMk id="11" creationId="{BD434C7D-D733-0087-7CE1-66E98FF8C789}"/>
          </ac:spMkLst>
        </pc:spChg>
        <pc:spChg chg="del mod ord">
          <ac:chgData name="Ward, Reagan" userId="27291eb4-8241-4961-9e69-8c66e34cc5b0" providerId="ADAL" clId="{036D7B2D-8CC8-4293-B552-2B8EB38EDC62}" dt="2024-02-26T22:00:15.666" v="698" actId="700"/>
          <ac:spMkLst>
            <pc:docMk/>
            <pc:sldMk cId="1407342692" sldId="5099"/>
            <ac:spMk id="12" creationId="{5C675B5D-BF3D-0ABB-DAE2-4101E4271493}"/>
          </ac:spMkLst>
        </pc:spChg>
        <pc:spChg chg="del mod ord">
          <ac:chgData name="Ward, Reagan" userId="27291eb4-8241-4961-9e69-8c66e34cc5b0" providerId="ADAL" clId="{036D7B2D-8CC8-4293-B552-2B8EB38EDC62}" dt="2024-02-26T22:00:15.666" v="698" actId="700"/>
          <ac:spMkLst>
            <pc:docMk/>
            <pc:sldMk cId="1407342692" sldId="5099"/>
            <ac:spMk id="13" creationId="{8332BB2A-CBB5-045F-392F-E61302E7FC51}"/>
          </ac:spMkLst>
        </pc:spChg>
      </pc:sldChg>
      <pc:sldChg chg="modSp add mod">
        <pc:chgData name="Ward, Reagan" userId="27291eb4-8241-4961-9e69-8c66e34cc5b0" providerId="ADAL" clId="{036D7B2D-8CC8-4293-B552-2B8EB38EDC62}" dt="2024-02-28T20:51:15.398" v="2822" actId="404"/>
        <pc:sldMkLst>
          <pc:docMk/>
          <pc:sldMk cId="3196701371" sldId="5100"/>
        </pc:sldMkLst>
        <pc:spChg chg="mod">
          <ac:chgData name="Ward, Reagan" userId="27291eb4-8241-4961-9e69-8c66e34cc5b0" providerId="ADAL" clId="{036D7B2D-8CC8-4293-B552-2B8EB38EDC62}" dt="2024-02-28T17:05:55.255" v="1214" actId="20577"/>
          <ac:spMkLst>
            <pc:docMk/>
            <pc:sldMk cId="3196701371" sldId="5100"/>
            <ac:spMk id="2" creationId="{B690964F-C098-BFDF-E5C3-F1F177847A48}"/>
          </ac:spMkLst>
        </pc:spChg>
        <pc:spChg chg="mod">
          <ac:chgData name="Ward, Reagan" userId="27291eb4-8241-4961-9e69-8c66e34cc5b0" providerId="ADAL" clId="{036D7B2D-8CC8-4293-B552-2B8EB38EDC62}" dt="2024-02-28T20:51:15.398" v="2822" actId="404"/>
          <ac:spMkLst>
            <pc:docMk/>
            <pc:sldMk cId="3196701371" sldId="5100"/>
            <ac:spMk id="5" creationId="{70F87368-FBE2-F858-E995-5C25E4F0D5B5}"/>
          </ac:spMkLst>
        </pc:spChg>
      </pc:sldChg>
      <pc:sldChg chg="addSp delSp modSp mod modClrScheme chgLayout">
        <pc:chgData name="Ward, Reagan" userId="27291eb4-8241-4961-9e69-8c66e34cc5b0" providerId="ADAL" clId="{036D7B2D-8CC8-4293-B552-2B8EB38EDC62}" dt="2024-02-28T17:09:29.179" v="1502"/>
        <pc:sldMkLst>
          <pc:docMk/>
          <pc:sldMk cId="1385979322" sldId="5240"/>
        </pc:sldMkLst>
        <pc:spChg chg="mod ord">
          <ac:chgData name="Ward, Reagan" userId="27291eb4-8241-4961-9e69-8c66e34cc5b0" providerId="ADAL" clId="{036D7B2D-8CC8-4293-B552-2B8EB38EDC62}" dt="2024-02-28T17:08:58.662" v="1494" actId="20577"/>
          <ac:spMkLst>
            <pc:docMk/>
            <pc:sldMk cId="1385979322" sldId="5240"/>
            <ac:spMk id="2" creationId="{E59A23AE-9BB9-6ACF-2B5A-042D0C9F2805}"/>
          </ac:spMkLst>
        </pc:spChg>
        <pc:spChg chg="add del mod ord">
          <ac:chgData name="Ward, Reagan" userId="27291eb4-8241-4961-9e69-8c66e34cc5b0" providerId="ADAL" clId="{036D7B2D-8CC8-4293-B552-2B8EB38EDC62}" dt="2024-02-28T17:09:03.167" v="1498"/>
          <ac:spMkLst>
            <pc:docMk/>
            <pc:sldMk cId="1385979322" sldId="5240"/>
            <ac:spMk id="3" creationId="{6C33712A-ECE8-84F0-4F62-CBBDF0ADC5D2}"/>
          </ac:spMkLst>
        </pc:spChg>
        <pc:spChg chg="mod ord">
          <ac:chgData name="Ward, Reagan" userId="27291eb4-8241-4961-9e69-8c66e34cc5b0" providerId="ADAL" clId="{036D7B2D-8CC8-4293-B552-2B8EB38EDC62}" dt="2024-02-28T17:08:44.496" v="1487" actId="700"/>
          <ac:spMkLst>
            <pc:docMk/>
            <pc:sldMk cId="1385979322" sldId="5240"/>
            <ac:spMk id="4" creationId="{069299AE-7683-D917-5BE0-844D3B466949}"/>
          </ac:spMkLst>
        </pc:spChg>
        <pc:spChg chg="add del mod ord">
          <ac:chgData name="Ward, Reagan" userId="27291eb4-8241-4961-9e69-8c66e34cc5b0" providerId="ADAL" clId="{036D7B2D-8CC8-4293-B552-2B8EB38EDC62}" dt="2024-02-28T17:09:19.204" v="1500"/>
          <ac:spMkLst>
            <pc:docMk/>
            <pc:sldMk cId="1385979322" sldId="5240"/>
            <ac:spMk id="5" creationId="{1DE3B52C-220C-ED57-D7CF-523864B08833}"/>
          </ac:spMkLst>
        </pc:spChg>
        <pc:spChg chg="add del mod ord">
          <ac:chgData name="Ward, Reagan" userId="27291eb4-8241-4961-9e69-8c66e34cc5b0" providerId="ADAL" clId="{036D7B2D-8CC8-4293-B552-2B8EB38EDC62}" dt="2024-02-28T17:09:29.179" v="1502"/>
          <ac:spMkLst>
            <pc:docMk/>
            <pc:sldMk cId="1385979322" sldId="5240"/>
            <ac:spMk id="6" creationId="{A0982E52-7E22-14B6-9A75-9D651F3FF65B}"/>
          </ac:spMkLst>
        </pc:spChg>
        <pc:spChg chg="add mod">
          <ac:chgData name="Ward, Reagan" userId="27291eb4-8241-4961-9e69-8c66e34cc5b0" providerId="ADAL" clId="{036D7B2D-8CC8-4293-B552-2B8EB38EDC62}" dt="2024-02-28T17:09:19.204" v="1500"/>
          <ac:spMkLst>
            <pc:docMk/>
            <pc:sldMk cId="1385979322" sldId="5240"/>
            <ac:spMk id="8" creationId="{A406ADA0-F45C-6513-AD8F-BA9E24DC7AC3}"/>
          </ac:spMkLst>
        </pc:spChg>
        <pc:spChg chg="del mod">
          <ac:chgData name="Ward, Reagan" userId="27291eb4-8241-4961-9e69-8c66e34cc5b0" providerId="ADAL" clId="{036D7B2D-8CC8-4293-B552-2B8EB38EDC62}" dt="2024-02-28T17:09:01.727" v="1497"/>
          <ac:spMkLst>
            <pc:docMk/>
            <pc:sldMk cId="1385979322" sldId="5240"/>
            <ac:spMk id="9" creationId="{E696E2ED-1DCD-92AE-631B-04BFD32A5D7B}"/>
          </ac:spMkLst>
        </pc:spChg>
        <pc:spChg chg="add mod">
          <ac:chgData name="Ward, Reagan" userId="27291eb4-8241-4961-9e69-8c66e34cc5b0" providerId="ADAL" clId="{036D7B2D-8CC8-4293-B552-2B8EB38EDC62}" dt="2024-02-28T17:09:29.179" v="1502"/>
          <ac:spMkLst>
            <pc:docMk/>
            <pc:sldMk cId="1385979322" sldId="5240"/>
            <ac:spMk id="11" creationId="{E4A1EF25-1045-9E55-1CCF-37B8E56517A5}"/>
          </ac:spMkLst>
        </pc:spChg>
        <pc:graphicFrameChg chg="add mod modGraphic">
          <ac:chgData name="Ward, Reagan" userId="27291eb4-8241-4961-9e69-8c66e34cc5b0" providerId="ADAL" clId="{036D7B2D-8CC8-4293-B552-2B8EB38EDC62}" dt="2024-02-28T17:09:08.629" v="1499" actId="14100"/>
          <ac:graphicFrameMkLst>
            <pc:docMk/>
            <pc:sldMk cId="1385979322" sldId="5240"/>
            <ac:graphicFrameMk id="7" creationId="{5922B40F-3676-A800-6D24-D501A18630B5}"/>
          </ac:graphicFrameMkLst>
        </pc:graphicFrameChg>
        <pc:graphicFrameChg chg="del">
          <ac:chgData name="Ward, Reagan" userId="27291eb4-8241-4961-9e69-8c66e34cc5b0" providerId="ADAL" clId="{036D7B2D-8CC8-4293-B552-2B8EB38EDC62}" dt="2024-02-28T17:09:01.699" v="1495" actId="21"/>
          <ac:graphicFrameMkLst>
            <pc:docMk/>
            <pc:sldMk cId="1385979322" sldId="5240"/>
            <ac:graphicFrameMk id="10" creationId="{5922B40F-3676-A800-6D24-D501A18630B5}"/>
          </ac:graphicFrameMkLst>
        </pc:graphicFrameChg>
      </pc:sldChg>
      <pc:sldChg chg="addSp delSp modSp new mod modClrScheme chgLayout">
        <pc:chgData name="Ward, Reagan" userId="27291eb4-8241-4961-9e69-8c66e34cc5b0" providerId="ADAL" clId="{036D7B2D-8CC8-4293-B552-2B8EB38EDC62}" dt="2024-02-28T17:04:40.664" v="1134" actId="20577"/>
        <pc:sldMkLst>
          <pc:docMk/>
          <pc:sldMk cId="2067888284" sldId="5241"/>
        </pc:sldMkLst>
        <pc:spChg chg="del mod ord">
          <ac:chgData name="Ward, Reagan" userId="27291eb4-8241-4961-9e69-8c66e34cc5b0" providerId="ADAL" clId="{036D7B2D-8CC8-4293-B552-2B8EB38EDC62}" dt="2024-02-28T17:04:29.756" v="1083" actId="700"/>
          <ac:spMkLst>
            <pc:docMk/>
            <pc:sldMk cId="2067888284" sldId="5241"/>
            <ac:spMk id="2" creationId="{F80976C4-8013-3EE2-8425-022F7B4E5727}"/>
          </ac:spMkLst>
        </pc:spChg>
        <pc:spChg chg="del mod ord">
          <ac:chgData name="Ward, Reagan" userId="27291eb4-8241-4961-9e69-8c66e34cc5b0" providerId="ADAL" clId="{036D7B2D-8CC8-4293-B552-2B8EB38EDC62}" dt="2024-02-28T17:04:29.756" v="1083" actId="700"/>
          <ac:spMkLst>
            <pc:docMk/>
            <pc:sldMk cId="2067888284" sldId="5241"/>
            <ac:spMk id="3" creationId="{10518A4C-9868-2671-3891-273492D3B548}"/>
          </ac:spMkLst>
        </pc:spChg>
        <pc:spChg chg="mod ord">
          <ac:chgData name="Ward, Reagan" userId="27291eb4-8241-4961-9e69-8c66e34cc5b0" providerId="ADAL" clId="{036D7B2D-8CC8-4293-B552-2B8EB38EDC62}" dt="2024-02-28T17:04:29.756" v="1083" actId="700"/>
          <ac:spMkLst>
            <pc:docMk/>
            <pc:sldMk cId="2067888284" sldId="5241"/>
            <ac:spMk id="4" creationId="{204625F6-6369-9AEF-6CBA-49789C618889}"/>
          </ac:spMkLst>
        </pc:spChg>
        <pc:spChg chg="del">
          <ac:chgData name="Ward, Reagan" userId="27291eb4-8241-4961-9e69-8c66e34cc5b0" providerId="ADAL" clId="{036D7B2D-8CC8-4293-B552-2B8EB38EDC62}" dt="2024-02-28T17:04:29.756" v="1083" actId="700"/>
          <ac:spMkLst>
            <pc:docMk/>
            <pc:sldMk cId="2067888284" sldId="5241"/>
            <ac:spMk id="5" creationId="{408097C5-9E9A-ED4C-C666-BA5917079087}"/>
          </ac:spMkLst>
        </pc:spChg>
        <pc:spChg chg="del">
          <ac:chgData name="Ward, Reagan" userId="27291eb4-8241-4961-9e69-8c66e34cc5b0" providerId="ADAL" clId="{036D7B2D-8CC8-4293-B552-2B8EB38EDC62}" dt="2024-02-28T17:04:29.756" v="1083" actId="700"/>
          <ac:spMkLst>
            <pc:docMk/>
            <pc:sldMk cId="2067888284" sldId="5241"/>
            <ac:spMk id="6" creationId="{9AEF048F-36EB-4DE5-0A7D-5D6E01DDC6E4}"/>
          </ac:spMkLst>
        </pc:spChg>
        <pc:spChg chg="add mod ord">
          <ac:chgData name="Ward, Reagan" userId="27291eb4-8241-4961-9e69-8c66e34cc5b0" providerId="ADAL" clId="{036D7B2D-8CC8-4293-B552-2B8EB38EDC62}" dt="2024-02-28T17:04:36.039" v="1118" actId="20577"/>
          <ac:spMkLst>
            <pc:docMk/>
            <pc:sldMk cId="2067888284" sldId="5241"/>
            <ac:spMk id="7" creationId="{603620E4-8142-224B-3B16-23101C1639C3}"/>
          </ac:spMkLst>
        </pc:spChg>
        <pc:spChg chg="add mod ord">
          <ac:chgData name="Ward, Reagan" userId="27291eb4-8241-4961-9e69-8c66e34cc5b0" providerId="ADAL" clId="{036D7B2D-8CC8-4293-B552-2B8EB38EDC62}" dt="2024-02-28T17:04:40.664" v="1134" actId="20577"/>
          <ac:spMkLst>
            <pc:docMk/>
            <pc:sldMk cId="2067888284" sldId="5241"/>
            <ac:spMk id="8" creationId="{B4DB6F32-18EE-846F-AB00-90E13FF9A52C}"/>
          </ac:spMkLst>
        </pc:spChg>
      </pc:sldChg>
      <pc:sldChg chg="addSp delSp modSp new mod modClrScheme chgLayout">
        <pc:chgData name="Ward, Reagan" userId="27291eb4-8241-4961-9e69-8c66e34cc5b0" providerId="ADAL" clId="{036D7B2D-8CC8-4293-B552-2B8EB38EDC62}" dt="2024-02-28T20:53:58.781" v="3142" actId="13244"/>
        <pc:sldMkLst>
          <pc:docMk/>
          <pc:sldMk cId="1140023789" sldId="5242"/>
        </pc:sldMkLst>
        <pc:spChg chg="del mod ord">
          <ac:chgData name="Ward, Reagan" userId="27291eb4-8241-4961-9e69-8c66e34cc5b0" providerId="ADAL" clId="{036D7B2D-8CC8-4293-B552-2B8EB38EDC62}" dt="2024-02-28T17:04:43.963" v="1136" actId="700"/>
          <ac:spMkLst>
            <pc:docMk/>
            <pc:sldMk cId="1140023789" sldId="5242"/>
            <ac:spMk id="2" creationId="{8E99FB13-76E4-A6EC-5E2D-385B9C3F9631}"/>
          </ac:spMkLst>
        </pc:spChg>
        <pc:spChg chg="del mod ord">
          <ac:chgData name="Ward, Reagan" userId="27291eb4-8241-4961-9e69-8c66e34cc5b0" providerId="ADAL" clId="{036D7B2D-8CC8-4293-B552-2B8EB38EDC62}" dt="2024-02-28T17:04:43.963" v="1136" actId="700"/>
          <ac:spMkLst>
            <pc:docMk/>
            <pc:sldMk cId="1140023789" sldId="5242"/>
            <ac:spMk id="3" creationId="{FCC1C72F-89C9-2118-D244-982383215EAA}"/>
          </ac:spMkLst>
        </pc:spChg>
        <pc:spChg chg="mod ord">
          <ac:chgData name="Ward, Reagan" userId="27291eb4-8241-4961-9e69-8c66e34cc5b0" providerId="ADAL" clId="{036D7B2D-8CC8-4293-B552-2B8EB38EDC62}" dt="2024-02-28T20:53:58.781" v="3142" actId="13244"/>
          <ac:spMkLst>
            <pc:docMk/>
            <pc:sldMk cId="1140023789" sldId="5242"/>
            <ac:spMk id="4" creationId="{52F89CC9-6E70-DDC4-A3FB-9C95BEE68BAE}"/>
          </ac:spMkLst>
        </pc:spChg>
        <pc:spChg chg="add mod ord">
          <ac:chgData name="Ward, Reagan" userId="27291eb4-8241-4961-9e69-8c66e34cc5b0" providerId="ADAL" clId="{036D7B2D-8CC8-4293-B552-2B8EB38EDC62}" dt="2024-02-28T17:04:43.963" v="1136" actId="700"/>
          <ac:spMkLst>
            <pc:docMk/>
            <pc:sldMk cId="1140023789" sldId="5242"/>
            <ac:spMk id="5" creationId="{7123A836-F9BC-F5BB-5901-BE1D2BB6EC74}"/>
          </ac:spMkLst>
        </pc:spChg>
        <pc:spChg chg="add mod ord">
          <ac:chgData name="Ward, Reagan" userId="27291eb4-8241-4961-9e69-8c66e34cc5b0" providerId="ADAL" clId="{036D7B2D-8CC8-4293-B552-2B8EB38EDC62}" dt="2024-02-28T17:04:43.963" v="1136" actId="700"/>
          <ac:spMkLst>
            <pc:docMk/>
            <pc:sldMk cId="1140023789" sldId="5242"/>
            <ac:spMk id="6" creationId="{AE01B1E2-CEDE-EB71-2741-A737508EE045}"/>
          </ac:spMkLst>
        </pc:spChg>
        <pc:spChg chg="add mod ord">
          <ac:chgData name="Ward, Reagan" userId="27291eb4-8241-4961-9e69-8c66e34cc5b0" providerId="ADAL" clId="{036D7B2D-8CC8-4293-B552-2B8EB38EDC62}" dt="2024-02-28T17:04:43.963" v="1136" actId="700"/>
          <ac:spMkLst>
            <pc:docMk/>
            <pc:sldMk cId="1140023789" sldId="5242"/>
            <ac:spMk id="7" creationId="{4A91568E-F09E-BBD7-9E4B-C2B453781604}"/>
          </ac:spMkLst>
        </pc:spChg>
        <pc:spChg chg="add mod ord">
          <ac:chgData name="Ward, Reagan" userId="27291eb4-8241-4961-9e69-8c66e34cc5b0" providerId="ADAL" clId="{036D7B2D-8CC8-4293-B552-2B8EB38EDC62}" dt="2024-02-28T17:04:43.963" v="1136" actId="700"/>
          <ac:spMkLst>
            <pc:docMk/>
            <pc:sldMk cId="1140023789" sldId="5242"/>
            <ac:spMk id="8" creationId="{8AD3722B-884A-7D15-8C94-14E9B60EB876}"/>
          </ac:spMkLst>
        </pc:spChg>
      </pc:sldChg>
      <pc:sldChg chg="addSp delSp modSp new mod modClrScheme chgLayout">
        <pc:chgData name="Ward, Reagan" userId="27291eb4-8241-4961-9e69-8c66e34cc5b0" providerId="ADAL" clId="{036D7B2D-8CC8-4293-B552-2B8EB38EDC62}" dt="2024-02-29T00:00:24.521" v="6037" actId="20577"/>
        <pc:sldMkLst>
          <pc:docMk/>
          <pc:sldMk cId="464194562" sldId="5243"/>
        </pc:sldMkLst>
        <pc:spChg chg="del mod ord">
          <ac:chgData name="Ward, Reagan" userId="27291eb4-8241-4961-9e69-8c66e34cc5b0" providerId="ADAL" clId="{036D7B2D-8CC8-4293-B552-2B8EB38EDC62}" dt="2024-02-28T17:04:46.964" v="1138" actId="700"/>
          <ac:spMkLst>
            <pc:docMk/>
            <pc:sldMk cId="464194562" sldId="5243"/>
            <ac:spMk id="2" creationId="{60E2FCBD-0DFA-B4F2-7D99-561AC905E3ED}"/>
          </ac:spMkLst>
        </pc:spChg>
        <pc:spChg chg="del mod ord">
          <ac:chgData name="Ward, Reagan" userId="27291eb4-8241-4961-9e69-8c66e34cc5b0" providerId="ADAL" clId="{036D7B2D-8CC8-4293-B552-2B8EB38EDC62}" dt="2024-02-28T17:04:46.964" v="1138" actId="700"/>
          <ac:spMkLst>
            <pc:docMk/>
            <pc:sldMk cId="464194562" sldId="5243"/>
            <ac:spMk id="3" creationId="{6D3F5E69-1D56-E481-1A09-825E1C56953B}"/>
          </ac:spMkLst>
        </pc:spChg>
        <pc:spChg chg="mod ord">
          <ac:chgData name="Ward, Reagan" userId="27291eb4-8241-4961-9e69-8c66e34cc5b0" providerId="ADAL" clId="{036D7B2D-8CC8-4293-B552-2B8EB38EDC62}" dt="2024-02-28T17:04:46.964" v="1138" actId="700"/>
          <ac:spMkLst>
            <pc:docMk/>
            <pc:sldMk cId="464194562" sldId="5243"/>
            <ac:spMk id="4" creationId="{A799FECA-0BCF-F298-E3F3-38138D2F59A7}"/>
          </ac:spMkLst>
        </pc:spChg>
        <pc:spChg chg="del">
          <ac:chgData name="Ward, Reagan" userId="27291eb4-8241-4961-9e69-8c66e34cc5b0" providerId="ADAL" clId="{036D7B2D-8CC8-4293-B552-2B8EB38EDC62}" dt="2024-02-28T17:04:46.964" v="1138" actId="700"/>
          <ac:spMkLst>
            <pc:docMk/>
            <pc:sldMk cId="464194562" sldId="5243"/>
            <ac:spMk id="5" creationId="{A6B79351-9068-B138-8FB6-AEA17299F502}"/>
          </ac:spMkLst>
        </pc:spChg>
        <pc:spChg chg="del">
          <ac:chgData name="Ward, Reagan" userId="27291eb4-8241-4961-9e69-8c66e34cc5b0" providerId="ADAL" clId="{036D7B2D-8CC8-4293-B552-2B8EB38EDC62}" dt="2024-02-28T17:04:46.964" v="1138" actId="700"/>
          <ac:spMkLst>
            <pc:docMk/>
            <pc:sldMk cId="464194562" sldId="5243"/>
            <ac:spMk id="6" creationId="{A13AF731-3BE0-8B0B-E9A6-A41E463CFD24}"/>
          </ac:spMkLst>
        </pc:spChg>
        <pc:spChg chg="add mod ord">
          <ac:chgData name="Ward, Reagan" userId="27291eb4-8241-4961-9e69-8c66e34cc5b0" providerId="ADAL" clId="{036D7B2D-8CC8-4293-B552-2B8EB38EDC62}" dt="2024-02-28T17:05:48.917" v="1195"/>
          <ac:spMkLst>
            <pc:docMk/>
            <pc:sldMk cId="464194562" sldId="5243"/>
            <ac:spMk id="7" creationId="{AC0A2014-5CDE-26DC-C667-1BA088D76208}"/>
          </ac:spMkLst>
        </pc:spChg>
        <pc:spChg chg="add mod ord">
          <ac:chgData name="Ward, Reagan" userId="27291eb4-8241-4961-9e69-8c66e34cc5b0" providerId="ADAL" clId="{036D7B2D-8CC8-4293-B552-2B8EB38EDC62}" dt="2024-02-29T00:00:24.521" v="6037" actId="20577"/>
          <ac:spMkLst>
            <pc:docMk/>
            <pc:sldMk cId="464194562" sldId="5243"/>
            <ac:spMk id="8" creationId="{29D45D2F-1445-04C3-364B-DB29CB40F3AE}"/>
          </ac:spMkLst>
        </pc:spChg>
      </pc:sldChg>
      <pc:sldChg chg="modSp add mod">
        <pc:chgData name="Ward, Reagan" userId="27291eb4-8241-4961-9e69-8c66e34cc5b0" providerId="ADAL" clId="{036D7B2D-8CC8-4293-B552-2B8EB38EDC62}" dt="2024-02-28T17:06:12.412" v="1237" actId="20577"/>
        <pc:sldMkLst>
          <pc:docMk/>
          <pc:sldMk cId="1899464931" sldId="5244"/>
        </pc:sldMkLst>
        <pc:spChg chg="mod">
          <ac:chgData name="Ward, Reagan" userId="27291eb4-8241-4961-9e69-8c66e34cc5b0" providerId="ADAL" clId="{036D7B2D-8CC8-4293-B552-2B8EB38EDC62}" dt="2024-02-28T17:06:08.755" v="1225" actId="20577"/>
          <ac:spMkLst>
            <pc:docMk/>
            <pc:sldMk cId="1899464931" sldId="5244"/>
            <ac:spMk id="7" creationId="{8B5A3067-AC8F-D24C-2946-9E9E07329FBA}"/>
          </ac:spMkLst>
        </pc:spChg>
        <pc:spChg chg="mod">
          <ac:chgData name="Ward, Reagan" userId="27291eb4-8241-4961-9e69-8c66e34cc5b0" providerId="ADAL" clId="{036D7B2D-8CC8-4293-B552-2B8EB38EDC62}" dt="2024-02-28T17:06:12.412" v="1237" actId="20577"/>
          <ac:spMkLst>
            <pc:docMk/>
            <pc:sldMk cId="1899464931" sldId="5244"/>
            <ac:spMk id="8" creationId="{267C35FE-F0B7-F736-BF96-81E6292F9E65}"/>
          </ac:spMkLst>
        </pc:spChg>
      </pc:sldChg>
      <pc:sldChg chg="add">
        <pc:chgData name="Ward, Reagan" userId="27291eb4-8241-4961-9e69-8c66e34cc5b0" providerId="ADAL" clId="{036D7B2D-8CC8-4293-B552-2B8EB38EDC62}" dt="2024-02-28T17:06:05.084" v="1215"/>
        <pc:sldMkLst>
          <pc:docMk/>
          <pc:sldMk cId="277648984" sldId="5245"/>
        </pc:sldMkLst>
      </pc:sldChg>
      <pc:sldChg chg="modSp add mod">
        <pc:chgData name="Ward, Reagan" userId="27291eb4-8241-4961-9e69-8c66e34cc5b0" providerId="ADAL" clId="{036D7B2D-8CC8-4293-B552-2B8EB38EDC62}" dt="2024-02-28T17:06:17.246" v="1247" actId="20577"/>
        <pc:sldMkLst>
          <pc:docMk/>
          <pc:sldMk cId="3166000132" sldId="5246"/>
        </pc:sldMkLst>
        <pc:spChg chg="mod">
          <ac:chgData name="Ward, Reagan" userId="27291eb4-8241-4961-9e69-8c66e34cc5b0" providerId="ADAL" clId="{036D7B2D-8CC8-4293-B552-2B8EB38EDC62}" dt="2024-02-28T17:06:17.246" v="1247" actId="20577"/>
          <ac:spMkLst>
            <pc:docMk/>
            <pc:sldMk cId="3166000132" sldId="5246"/>
            <ac:spMk id="7" creationId="{43E99A24-97BE-F5E7-EC12-5AB8820AED33}"/>
          </ac:spMkLst>
        </pc:spChg>
      </pc:sldChg>
      <pc:sldChg chg="modSp add mod">
        <pc:chgData name="Ward, Reagan" userId="27291eb4-8241-4961-9e69-8c66e34cc5b0" providerId="ADAL" clId="{036D7B2D-8CC8-4293-B552-2B8EB38EDC62}" dt="2024-02-28T17:06:50.187" v="1330" actId="20577"/>
        <pc:sldMkLst>
          <pc:docMk/>
          <pc:sldMk cId="161297745" sldId="5247"/>
        </pc:sldMkLst>
        <pc:spChg chg="mod">
          <ac:chgData name="Ward, Reagan" userId="27291eb4-8241-4961-9e69-8c66e34cc5b0" providerId="ADAL" clId="{036D7B2D-8CC8-4293-B552-2B8EB38EDC62}" dt="2024-02-28T17:06:50.187" v="1330" actId="20577"/>
          <ac:spMkLst>
            <pc:docMk/>
            <pc:sldMk cId="161297745" sldId="5247"/>
            <ac:spMk id="2" creationId="{3197B4E6-8FBB-9CFD-15B1-2FB32867BF66}"/>
          </ac:spMkLst>
        </pc:spChg>
      </pc:sldChg>
      <pc:sldChg chg="modSp add mod">
        <pc:chgData name="Ward, Reagan" userId="27291eb4-8241-4961-9e69-8c66e34cc5b0" providerId="ADAL" clId="{036D7B2D-8CC8-4293-B552-2B8EB38EDC62}" dt="2024-02-28T17:23:18.456" v="1840" actId="20577"/>
        <pc:sldMkLst>
          <pc:docMk/>
          <pc:sldMk cId="462030027" sldId="5248"/>
        </pc:sldMkLst>
        <pc:spChg chg="mod">
          <ac:chgData name="Ward, Reagan" userId="27291eb4-8241-4961-9e69-8c66e34cc5b0" providerId="ADAL" clId="{036D7B2D-8CC8-4293-B552-2B8EB38EDC62}" dt="2024-02-28T17:21:33.507" v="1787" actId="13244"/>
          <ac:spMkLst>
            <pc:docMk/>
            <pc:sldMk cId="462030027" sldId="5248"/>
            <ac:spMk id="4" creationId="{1AC518DB-AD87-0779-A5E7-664F421DB0E4}"/>
          </ac:spMkLst>
        </pc:spChg>
        <pc:spChg chg="mod">
          <ac:chgData name="Ward, Reagan" userId="27291eb4-8241-4961-9e69-8c66e34cc5b0" providerId="ADAL" clId="{036D7B2D-8CC8-4293-B552-2B8EB38EDC62}" dt="2024-02-28T17:23:18.456" v="1840" actId="20577"/>
          <ac:spMkLst>
            <pc:docMk/>
            <pc:sldMk cId="462030027" sldId="5248"/>
            <ac:spMk id="7" creationId="{E2C0C4B3-670F-DB0F-22C8-D944D321DD5A}"/>
          </ac:spMkLst>
        </pc:spChg>
        <pc:graphicFrameChg chg="mod">
          <ac:chgData name="Ward, Reagan" userId="27291eb4-8241-4961-9e69-8c66e34cc5b0" providerId="ADAL" clId="{036D7B2D-8CC8-4293-B552-2B8EB38EDC62}" dt="2024-02-28T17:21:35.115" v="1788" actId="13244"/>
          <ac:graphicFrameMkLst>
            <pc:docMk/>
            <pc:sldMk cId="462030027" sldId="5248"/>
            <ac:graphicFrameMk id="11" creationId="{A04CD6D1-6A3D-9538-C5C4-5C2BE1C4B80C}"/>
          </ac:graphicFrameMkLst>
        </pc:graphicFrameChg>
      </pc:sldChg>
      <pc:sldChg chg="add">
        <pc:chgData name="Ward, Reagan" userId="27291eb4-8241-4961-9e69-8c66e34cc5b0" providerId="ADAL" clId="{036D7B2D-8CC8-4293-B552-2B8EB38EDC62}" dt="2024-02-28T17:06:44.827" v="1312"/>
        <pc:sldMkLst>
          <pc:docMk/>
          <pc:sldMk cId="3955129141" sldId="5249"/>
        </pc:sldMkLst>
      </pc:sldChg>
      <pc:sldChg chg="modSp add mod">
        <pc:chgData name="Ward, Reagan" userId="27291eb4-8241-4961-9e69-8c66e34cc5b0" providerId="ADAL" clId="{036D7B2D-8CC8-4293-B552-2B8EB38EDC62}" dt="2024-02-29T14:05:32.447" v="6118" actId="27636"/>
        <pc:sldMkLst>
          <pc:docMk/>
          <pc:sldMk cId="1309636382" sldId="5250"/>
        </pc:sldMkLst>
        <pc:spChg chg="mod">
          <ac:chgData name="Ward, Reagan" userId="27291eb4-8241-4961-9e69-8c66e34cc5b0" providerId="ADAL" clId="{036D7B2D-8CC8-4293-B552-2B8EB38EDC62}" dt="2024-02-28T17:06:58.045" v="1350" actId="20577"/>
          <ac:spMkLst>
            <pc:docMk/>
            <pc:sldMk cId="1309636382" sldId="5250"/>
            <ac:spMk id="2" creationId="{55665597-BC8D-D9AA-0713-BBB7ED4C8737}"/>
          </ac:spMkLst>
        </pc:spChg>
        <pc:spChg chg="mod">
          <ac:chgData name="Ward, Reagan" userId="27291eb4-8241-4961-9e69-8c66e34cc5b0" providerId="ADAL" clId="{036D7B2D-8CC8-4293-B552-2B8EB38EDC62}" dt="2024-02-29T14:05:32.447" v="6118" actId="27636"/>
          <ac:spMkLst>
            <pc:docMk/>
            <pc:sldMk cId="1309636382" sldId="5250"/>
            <ac:spMk id="5" creationId="{4DD43554-FCF5-A0C6-8C89-3D4D91C15E1A}"/>
          </ac:spMkLst>
        </pc:spChg>
      </pc:sldChg>
      <pc:sldChg chg="modSp add mod">
        <pc:chgData name="Ward, Reagan" userId="27291eb4-8241-4961-9e69-8c66e34cc5b0" providerId="ADAL" clId="{036D7B2D-8CC8-4293-B552-2B8EB38EDC62}" dt="2024-02-28T17:07:29.812" v="1384" actId="20577"/>
        <pc:sldMkLst>
          <pc:docMk/>
          <pc:sldMk cId="1282840071" sldId="5251"/>
        </pc:sldMkLst>
        <pc:spChg chg="mod">
          <ac:chgData name="Ward, Reagan" userId="27291eb4-8241-4961-9e69-8c66e34cc5b0" providerId="ADAL" clId="{036D7B2D-8CC8-4293-B552-2B8EB38EDC62}" dt="2024-02-28T17:07:25.478" v="1369" actId="20577"/>
          <ac:spMkLst>
            <pc:docMk/>
            <pc:sldMk cId="1282840071" sldId="5251"/>
            <ac:spMk id="2" creationId="{0C7285FD-BC6A-1A66-6C31-7CAF237F6D17}"/>
          </ac:spMkLst>
        </pc:spChg>
        <pc:spChg chg="mod">
          <ac:chgData name="Ward, Reagan" userId="27291eb4-8241-4961-9e69-8c66e34cc5b0" providerId="ADAL" clId="{036D7B2D-8CC8-4293-B552-2B8EB38EDC62}" dt="2024-02-28T17:07:29.812" v="1384" actId="20577"/>
          <ac:spMkLst>
            <pc:docMk/>
            <pc:sldMk cId="1282840071" sldId="5251"/>
            <ac:spMk id="3" creationId="{67157EBE-3A8C-0256-FFB4-9BA3420C3708}"/>
          </ac:spMkLst>
        </pc:spChg>
      </pc:sldChg>
      <pc:sldChg chg="modSp add mod">
        <pc:chgData name="Ward, Reagan" userId="27291eb4-8241-4961-9e69-8c66e34cc5b0" providerId="ADAL" clId="{036D7B2D-8CC8-4293-B552-2B8EB38EDC62}" dt="2024-02-28T17:23:25.430" v="1859" actId="20577"/>
        <pc:sldMkLst>
          <pc:docMk/>
          <pc:sldMk cId="455365083" sldId="5252"/>
        </pc:sldMkLst>
        <pc:spChg chg="mod">
          <ac:chgData name="Ward, Reagan" userId="27291eb4-8241-4961-9e69-8c66e34cc5b0" providerId="ADAL" clId="{036D7B2D-8CC8-4293-B552-2B8EB38EDC62}" dt="2024-02-28T17:21:18.923" v="1784" actId="13244"/>
          <ac:spMkLst>
            <pc:docMk/>
            <pc:sldMk cId="455365083" sldId="5252"/>
            <ac:spMk id="4" creationId="{12C08C06-AD83-F755-072E-DD0CC812C347}"/>
          </ac:spMkLst>
        </pc:spChg>
        <pc:spChg chg="mod">
          <ac:chgData name="Ward, Reagan" userId="27291eb4-8241-4961-9e69-8c66e34cc5b0" providerId="ADAL" clId="{036D7B2D-8CC8-4293-B552-2B8EB38EDC62}" dt="2024-02-28T17:23:25.430" v="1859" actId="20577"/>
          <ac:spMkLst>
            <pc:docMk/>
            <pc:sldMk cId="455365083" sldId="5252"/>
            <ac:spMk id="7" creationId="{23C9100B-629C-A430-AE80-1A88BF8BB0BD}"/>
          </ac:spMkLst>
        </pc:spChg>
        <pc:graphicFrameChg chg="mod">
          <ac:chgData name="Ward, Reagan" userId="27291eb4-8241-4961-9e69-8c66e34cc5b0" providerId="ADAL" clId="{036D7B2D-8CC8-4293-B552-2B8EB38EDC62}" dt="2024-02-28T17:21:17.216" v="1783" actId="13244"/>
          <ac:graphicFrameMkLst>
            <pc:docMk/>
            <pc:sldMk cId="455365083" sldId="5252"/>
            <ac:graphicFrameMk id="11" creationId="{B24C68CC-E74E-68A8-9F62-2124A5D689FB}"/>
          </ac:graphicFrameMkLst>
        </pc:graphicFrameChg>
      </pc:sldChg>
      <pc:sldChg chg="modSp add mod">
        <pc:chgData name="Ward, Reagan" userId="27291eb4-8241-4961-9e69-8c66e34cc5b0" providerId="ADAL" clId="{036D7B2D-8CC8-4293-B552-2B8EB38EDC62}" dt="2024-02-29T00:02:17.109" v="6047" actId="13244"/>
        <pc:sldMkLst>
          <pc:docMk/>
          <pc:sldMk cId="1692652593" sldId="5253"/>
        </pc:sldMkLst>
        <pc:spChg chg="ord">
          <ac:chgData name="Ward, Reagan" userId="27291eb4-8241-4961-9e69-8c66e34cc5b0" providerId="ADAL" clId="{036D7B2D-8CC8-4293-B552-2B8EB38EDC62}" dt="2024-02-29T00:01:55.189" v="6043" actId="13244"/>
          <ac:spMkLst>
            <pc:docMk/>
            <pc:sldMk cId="1692652593" sldId="5253"/>
            <ac:spMk id="4" creationId="{39D5B234-BA59-8064-1DFD-8DDD1A1EB996}"/>
          </ac:spMkLst>
        </pc:spChg>
        <pc:spChg chg="ord">
          <ac:chgData name="Ward, Reagan" userId="27291eb4-8241-4961-9e69-8c66e34cc5b0" providerId="ADAL" clId="{036D7B2D-8CC8-4293-B552-2B8EB38EDC62}" dt="2024-02-29T00:02:13.972" v="6046" actId="13244"/>
          <ac:spMkLst>
            <pc:docMk/>
            <pc:sldMk cId="1692652593" sldId="5253"/>
            <ac:spMk id="5" creationId="{98BAE7E2-2310-C6E9-A756-8AE303250DB6}"/>
          </ac:spMkLst>
        </pc:spChg>
        <pc:spChg chg="ord">
          <ac:chgData name="Ward, Reagan" userId="27291eb4-8241-4961-9e69-8c66e34cc5b0" providerId="ADAL" clId="{036D7B2D-8CC8-4293-B552-2B8EB38EDC62}" dt="2024-02-29T00:02:17.109" v="6047" actId="13244"/>
          <ac:spMkLst>
            <pc:docMk/>
            <pc:sldMk cId="1692652593" sldId="5253"/>
            <ac:spMk id="6" creationId="{F8C3A493-D7FD-7FAB-3E88-CE562BAC855C}"/>
          </ac:spMkLst>
        </pc:spChg>
        <pc:spChg chg="ord">
          <ac:chgData name="Ward, Reagan" userId="27291eb4-8241-4961-9e69-8c66e34cc5b0" providerId="ADAL" clId="{036D7B2D-8CC8-4293-B552-2B8EB38EDC62}" dt="2024-02-29T00:02:03.347" v="6044" actId="13244"/>
          <ac:spMkLst>
            <pc:docMk/>
            <pc:sldMk cId="1692652593" sldId="5253"/>
            <ac:spMk id="12" creationId="{5A44A137-828B-B286-88A3-D80BA78F4651}"/>
          </ac:spMkLst>
        </pc:spChg>
        <pc:spChg chg="ord">
          <ac:chgData name="Ward, Reagan" userId="27291eb4-8241-4961-9e69-8c66e34cc5b0" providerId="ADAL" clId="{036D7B2D-8CC8-4293-B552-2B8EB38EDC62}" dt="2024-02-29T00:02:05.785" v="6045" actId="13244"/>
          <ac:spMkLst>
            <pc:docMk/>
            <pc:sldMk cId="1692652593" sldId="5253"/>
            <ac:spMk id="13" creationId="{398FAE72-621A-CA58-308A-9728B7D0BCAD}"/>
          </ac:spMkLst>
        </pc:spChg>
      </pc:sldChg>
      <pc:sldChg chg="modSp add mod">
        <pc:chgData name="Ward, Reagan" userId="27291eb4-8241-4961-9e69-8c66e34cc5b0" providerId="ADAL" clId="{036D7B2D-8CC8-4293-B552-2B8EB38EDC62}" dt="2024-02-28T17:07:35.528" v="1401" actId="20577"/>
        <pc:sldMkLst>
          <pc:docMk/>
          <pc:sldMk cId="1662154973" sldId="5254"/>
        </pc:sldMkLst>
        <pc:spChg chg="mod">
          <ac:chgData name="Ward, Reagan" userId="27291eb4-8241-4961-9e69-8c66e34cc5b0" providerId="ADAL" clId="{036D7B2D-8CC8-4293-B552-2B8EB38EDC62}" dt="2024-02-28T17:07:35.528" v="1401" actId="20577"/>
          <ac:spMkLst>
            <pc:docMk/>
            <pc:sldMk cId="1662154973" sldId="5254"/>
            <ac:spMk id="2" creationId="{98AFAB85-8E5F-9E16-1252-D1574F235FFB}"/>
          </ac:spMkLst>
        </pc:spChg>
      </pc:sldChg>
      <pc:sldChg chg="addSp delSp modSp new mod">
        <pc:chgData name="Ward, Reagan" userId="27291eb4-8241-4961-9e69-8c66e34cc5b0" providerId="ADAL" clId="{036D7B2D-8CC8-4293-B552-2B8EB38EDC62}" dt="2024-02-28T21:07:01.603" v="4216" actId="113"/>
        <pc:sldMkLst>
          <pc:docMk/>
          <pc:sldMk cId="1730489583" sldId="5255"/>
        </pc:sldMkLst>
        <pc:spChg chg="mod">
          <ac:chgData name="Ward, Reagan" userId="27291eb4-8241-4961-9e69-8c66e34cc5b0" providerId="ADAL" clId="{036D7B2D-8CC8-4293-B552-2B8EB38EDC62}" dt="2024-02-28T17:39:47.884" v="2671" actId="20577"/>
          <ac:spMkLst>
            <pc:docMk/>
            <pc:sldMk cId="1730489583" sldId="5255"/>
            <ac:spMk id="2" creationId="{AFFA400F-4336-14A9-D348-87C752741CCD}"/>
          </ac:spMkLst>
        </pc:spChg>
        <pc:spChg chg="mod">
          <ac:chgData name="Ward, Reagan" userId="27291eb4-8241-4961-9e69-8c66e34cc5b0" providerId="ADAL" clId="{036D7B2D-8CC8-4293-B552-2B8EB38EDC62}" dt="2024-02-28T21:03:38.919" v="3747"/>
          <ac:spMkLst>
            <pc:docMk/>
            <pc:sldMk cId="1730489583" sldId="5255"/>
            <ac:spMk id="3" creationId="{75F8438F-4FA1-526B-3CFB-D6C9258981BB}"/>
          </ac:spMkLst>
        </pc:spChg>
        <pc:spChg chg="mod">
          <ac:chgData name="Ward, Reagan" userId="27291eb4-8241-4961-9e69-8c66e34cc5b0" providerId="ADAL" clId="{036D7B2D-8CC8-4293-B552-2B8EB38EDC62}" dt="2024-02-28T21:07:01.603" v="4216" actId="113"/>
          <ac:spMkLst>
            <pc:docMk/>
            <pc:sldMk cId="1730489583" sldId="5255"/>
            <ac:spMk id="4" creationId="{148DE482-C4D9-3295-2EF7-C77AA9F9178F}"/>
          </ac:spMkLst>
        </pc:spChg>
        <pc:spChg chg="del">
          <ac:chgData name="Ward, Reagan" userId="27291eb4-8241-4961-9e69-8c66e34cc5b0" providerId="ADAL" clId="{036D7B2D-8CC8-4293-B552-2B8EB38EDC62}" dt="2024-02-28T20:58:06.119" v="3501"/>
          <ac:spMkLst>
            <pc:docMk/>
            <pc:sldMk cId="1730489583" sldId="5255"/>
            <ac:spMk id="6" creationId="{080D6110-9BC8-D277-AECA-9BB1AF5B75BD}"/>
          </ac:spMkLst>
        </pc:spChg>
        <pc:spChg chg="del">
          <ac:chgData name="Ward, Reagan" userId="27291eb4-8241-4961-9e69-8c66e34cc5b0" providerId="ADAL" clId="{036D7B2D-8CC8-4293-B552-2B8EB38EDC62}" dt="2024-02-28T20:58:14.872" v="3505"/>
          <ac:spMkLst>
            <pc:docMk/>
            <pc:sldMk cId="1730489583" sldId="5255"/>
            <ac:spMk id="7" creationId="{A21B882C-63BC-EEAB-BB8A-F6575B720996}"/>
          </ac:spMkLst>
        </pc:spChg>
        <pc:spChg chg="add mod">
          <ac:chgData name="Ward, Reagan" userId="27291eb4-8241-4961-9e69-8c66e34cc5b0" providerId="ADAL" clId="{036D7B2D-8CC8-4293-B552-2B8EB38EDC62}" dt="2024-02-28T20:58:06.186" v="3502" actId="27636"/>
          <ac:spMkLst>
            <pc:docMk/>
            <pc:sldMk cId="1730489583" sldId="5255"/>
            <ac:spMk id="8" creationId="{9CB5D82D-D3E4-BE52-410F-7FB2F07C20F1}"/>
          </ac:spMkLst>
        </pc:spChg>
        <pc:spChg chg="add mod">
          <ac:chgData name="Ward, Reagan" userId="27291eb4-8241-4961-9e69-8c66e34cc5b0" providerId="ADAL" clId="{036D7B2D-8CC8-4293-B552-2B8EB38EDC62}" dt="2024-02-28T20:58:14.931" v="3506" actId="27636"/>
          <ac:spMkLst>
            <pc:docMk/>
            <pc:sldMk cId="1730489583" sldId="5255"/>
            <ac:spMk id="9" creationId="{6BC2259A-C426-056A-D96F-CB8E2B8F8037}"/>
          </ac:spMkLst>
        </pc:spChg>
      </pc:sldChg>
      <pc:sldChg chg="modSp mod">
        <pc:chgData name="Ward, Reagan" userId="27291eb4-8241-4961-9e69-8c66e34cc5b0" providerId="ADAL" clId="{036D7B2D-8CC8-4293-B552-2B8EB38EDC62}" dt="2024-02-29T00:00:30.442" v="6038" actId="20577"/>
        <pc:sldMkLst>
          <pc:docMk/>
          <pc:sldMk cId="3469979626" sldId="5256"/>
        </pc:sldMkLst>
        <pc:spChg chg="mod">
          <ac:chgData name="Ward, Reagan" userId="27291eb4-8241-4961-9e69-8c66e34cc5b0" providerId="ADAL" clId="{036D7B2D-8CC8-4293-B552-2B8EB38EDC62}" dt="2024-02-29T00:00:30.442" v="6038" actId="20577"/>
          <ac:spMkLst>
            <pc:docMk/>
            <pc:sldMk cId="3469979626" sldId="5256"/>
            <ac:spMk id="6" creationId="{D2CCBAEC-4A80-177C-D324-3741DD2901BF}"/>
          </ac:spMkLst>
        </pc:spChg>
      </pc:sldChg>
      <pc:sldChg chg="modSp del mod">
        <pc:chgData name="Ward, Reagan" userId="27291eb4-8241-4961-9e69-8c66e34cc5b0" providerId="ADAL" clId="{036D7B2D-8CC8-4293-B552-2B8EB38EDC62}" dt="2024-02-29T00:05:28.275" v="6068" actId="47"/>
        <pc:sldMkLst>
          <pc:docMk/>
          <pc:sldMk cId="241811674" sldId="5257"/>
        </pc:sldMkLst>
        <pc:spChg chg="mod">
          <ac:chgData name="Ward, Reagan" userId="27291eb4-8241-4961-9e69-8c66e34cc5b0" providerId="ADAL" clId="{036D7B2D-8CC8-4293-B552-2B8EB38EDC62}" dt="2024-02-29T00:03:18.514" v="6051" actId="20577"/>
          <ac:spMkLst>
            <pc:docMk/>
            <pc:sldMk cId="241811674" sldId="5257"/>
            <ac:spMk id="2" creationId="{E59A23AE-9BB9-6ACF-2B5A-042D0C9F2805}"/>
          </ac:spMkLst>
        </pc:spChg>
      </pc:sldChg>
      <pc:sldChg chg="modSp mod">
        <pc:chgData name="Ward, Reagan" userId="27291eb4-8241-4961-9e69-8c66e34cc5b0" providerId="ADAL" clId="{036D7B2D-8CC8-4293-B552-2B8EB38EDC62}" dt="2024-02-29T14:04:06.111" v="6103" actId="962"/>
        <pc:sldMkLst>
          <pc:docMk/>
          <pc:sldMk cId="1541691621" sldId="5258"/>
        </pc:sldMkLst>
        <pc:picChg chg="mod">
          <ac:chgData name="Ward, Reagan" userId="27291eb4-8241-4961-9e69-8c66e34cc5b0" providerId="ADAL" clId="{036D7B2D-8CC8-4293-B552-2B8EB38EDC62}" dt="2024-02-29T14:04:06.111" v="6103" actId="962"/>
          <ac:picMkLst>
            <pc:docMk/>
            <pc:sldMk cId="1541691621" sldId="5258"/>
            <ac:picMk id="8" creationId="{AC90A4D8-6F27-0EA9-FB55-B36104376BD1}"/>
          </ac:picMkLst>
        </pc:picChg>
      </pc:sldChg>
      <pc:sldChg chg="modSp mod">
        <pc:chgData name="Ward, Reagan" userId="27291eb4-8241-4961-9e69-8c66e34cc5b0" providerId="ADAL" clId="{036D7B2D-8CC8-4293-B552-2B8EB38EDC62}" dt="2024-02-29T00:40:08.338" v="6100" actId="13244"/>
        <pc:sldMkLst>
          <pc:docMk/>
          <pc:sldMk cId="839735590" sldId="5259"/>
        </pc:sldMkLst>
        <pc:spChg chg="ord">
          <ac:chgData name="Ward, Reagan" userId="27291eb4-8241-4961-9e69-8c66e34cc5b0" providerId="ADAL" clId="{036D7B2D-8CC8-4293-B552-2B8EB38EDC62}" dt="2024-02-29T00:39:57.034" v="6096" actId="13244"/>
          <ac:spMkLst>
            <pc:docMk/>
            <pc:sldMk cId="839735590" sldId="5259"/>
            <ac:spMk id="4" creationId="{35749119-55A1-925F-DAC0-E0A95BAC82CB}"/>
          </ac:spMkLst>
        </pc:spChg>
        <pc:spChg chg="mod ord">
          <ac:chgData name="Ward, Reagan" userId="27291eb4-8241-4961-9e69-8c66e34cc5b0" providerId="ADAL" clId="{036D7B2D-8CC8-4293-B552-2B8EB38EDC62}" dt="2024-02-29T00:39:59.300" v="6097" actId="13244"/>
          <ac:spMkLst>
            <pc:docMk/>
            <pc:sldMk cId="839735590" sldId="5259"/>
            <ac:spMk id="8" creationId="{C81B53F7-FAEF-77CA-5D11-5E611EE04C87}"/>
          </ac:spMkLst>
        </pc:spChg>
        <pc:spChg chg="ord">
          <ac:chgData name="Ward, Reagan" userId="27291eb4-8241-4961-9e69-8c66e34cc5b0" providerId="ADAL" clId="{036D7B2D-8CC8-4293-B552-2B8EB38EDC62}" dt="2024-02-29T00:40:06.428" v="6099" actId="13244"/>
          <ac:spMkLst>
            <pc:docMk/>
            <pc:sldMk cId="839735590" sldId="5259"/>
            <ac:spMk id="12" creationId="{E5BA08FB-F70C-3749-DB23-8AC6945983B1}"/>
          </ac:spMkLst>
        </pc:spChg>
        <pc:spChg chg="ord">
          <ac:chgData name="Ward, Reagan" userId="27291eb4-8241-4961-9e69-8c66e34cc5b0" providerId="ADAL" clId="{036D7B2D-8CC8-4293-B552-2B8EB38EDC62}" dt="2024-02-29T00:40:08.338" v="6100" actId="13244"/>
          <ac:spMkLst>
            <pc:docMk/>
            <pc:sldMk cId="839735590" sldId="5259"/>
            <ac:spMk id="13" creationId="{FA02A45E-CAD6-24C7-8C42-3000F15C329A}"/>
          </ac:spMkLst>
        </pc:spChg>
        <pc:spChg chg="ord">
          <ac:chgData name="Ward, Reagan" userId="27291eb4-8241-4961-9e69-8c66e34cc5b0" providerId="ADAL" clId="{036D7B2D-8CC8-4293-B552-2B8EB38EDC62}" dt="2024-02-29T00:40:01.959" v="6098" actId="13244"/>
          <ac:spMkLst>
            <pc:docMk/>
            <pc:sldMk cId="839735590" sldId="5259"/>
            <ac:spMk id="15" creationId="{5413BA8F-E4CE-BCAA-2B13-8F63D7BFB4F4}"/>
          </ac:spMkLst>
        </pc:spChg>
      </pc:sldChg>
      <pc:sldChg chg="modSp mod">
        <pc:chgData name="Ward, Reagan" userId="27291eb4-8241-4961-9e69-8c66e34cc5b0" providerId="ADAL" clId="{036D7B2D-8CC8-4293-B552-2B8EB38EDC62}" dt="2024-02-29T00:02:52.406" v="6050" actId="13244"/>
        <pc:sldMkLst>
          <pc:docMk/>
          <pc:sldMk cId="2117569817" sldId="5260"/>
        </pc:sldMkLst>
        <pc:spChg chg="ord">
          <ac:chgData name="Ward, Reagan" userId="27291eb4-8241-4961-9e69-8c66e34cc5b0" providerId="ADAL" clId="{036D7B2D-8CC8-4293-B552-2B8EB38EDC62}" dt="2024-02-29T00:02:43.903" v="6048" actId="13244"/>
          <ac:spMkLst>
            <pc:docMk/>
            <pc:sldMk cId="2117569817" sldId="5260"/>
            <ac:spMk id="5" creationId="{C11CE47A-1792-9E9C-0BC3-BBCAD49684D3}"/>
          </ac:spMkLst>
        </pc:spChg>
        <pc:spChg chg="ord">
          <ac:chgData name="Ward, Reagan" userId="27291eb4-8241-4961-9e69-8c66e34cc5b0" providerId="ADAL" clId="{036D7B2D-8CC8-4293-B552-2B8EB38EDC62}" dt="2024-02-29T00:02:47.268" v="6049" actId="13244"/>
          <ac:spMkLst>
            <pc:docMk/>
            <pc:sldMk cId="2117569817" sldId="5260"/>
            <ac:spMk id="6" creationId="{FB3A166A-A6E5-820A-1EDE-868C88D7CFD8}"/>
          </ac:spMkLst>
        </pc:spChg>
        <pc:spChg chg="ord">
          <ac:chgData name="Ward, Reagan" userId="27291eb4-8241-4961-9e69-8c66e34cc5b0" providerId="ADAL" clId="{036D7B2D-8CC8-4293-B552-2B8EB38EDC62}" dt="2024-02-29T00:02:52.406" v="6050" actId="13244"/>
          <ac:spMkLst>
            <pc:docMk/>
            <pc:sldMk cId="2117569817" sldId="5260"/>
            <ac:spMk id="11" creationId="{65DCBF92-5C3E-820E-9BF8-D5084110362E}"/>
          </ac:spMkLst>
        </pc:spChg>
      </pc:sldChg>
      <pc:sldChg chg="addSp modSp mod modClrScheme chgLayout">
        <pc:chgData name="Ward, Reagan" userId="27291eb4-8241-4961-9e69-8c66e34cc5b0" providerId="ADAL" clId="{036D7B2D-8CC8-4293-B552-2B8EB38EDC62}" dt="2024-02-29T00:07:16.787" v="6094" actId="20577"/>
        <pc:sldMkLst>
          <pc:docMk/>
          <pc:sldMk cId="4155096050" sldId="5261"/>
        </pc:sldMkLst>
        <pc:spChg chg="mod ord">
          <ac:chgData name="Ward, Reagan" userId="27291eb4-8241-4961-9e69-8c66e34cc5b0" providerId="ADAL" clId="{036D7B2D-8CC8-4293-B552-2B8EB38EDC62}" dt="2024-02-29T00:00:08.900" v="6024" actId="27636"/>
          <ac:spMkLst>
            <pc:docMk/>
            <pc:sldMk cId="4155096050" sldId="5261"/>
            <ac:spMk id="2" creationId="{01B6C1AB-D63C-923A-60F3-FDD96CACB5BF}"/>
          </ac:spMkLst>
        </pc:spChg>
        <pc:spChg chg="mod ord">
          <ac:chgData name="Ward, Reagan" userId="27291eb4-8241-4961-9e69-8c66e34cc5b0" providerId="ADAL" clId="{036D7B2D-8CC8-4293-B552-2B8EB38EDC62}" dt="2024-02-29T00:00:05.690" v="6021" actId="700"/>
          <ac:spMkLst>
            <pc:docMk/>
            <pc:sldMk cId="4155096050" sldId="5261"/>
            <ac:spMk id="3" creationId="{B41ACE59-5F7C-2D4B-155B-1F6B53866099}"/>
          </ac:spMkLst>
        </pc:spChg>
        <pc:spChg chg="add mod ord">
          <ac:chgData name="Ward, Reagan" userId="27291eb4-8241-4961-9e69-8c66e34cc5b0" providerId="ADAL" clId="{036D7B2D-8CC8-4293-B552-2B8EB38EDC62}" dt="2024-02-29T00:07:16.787" v="6094" actId="20577"/>
          <ac:spMkLst>
            <pc:docMk/>
            <pc:sldMk cId="4155096050" sldId="5261"/>
            <ac:spMk id="4" creationId="{03378D0D-20D2-CBB5-7C80-9A7F7166E0D6}"/>
          </ac:spMkLst>
        </pc:spChg>
      </pc:sldChg>
      <pc:sldChg chg="addSp modSp mod modClrScheme chgLayout">
        <pc:chgData name="Ward, Reagan" userId="27291eb4-8241-4961-9e69-8c66e34cc5b0" providerId="ADAL" clId="{036D7B2D-8CC8-4293-B552-2B8EB38EDC62}" dt="2024-02-29T00:01:29.030" v="6042" actId="13244"/>
        <pc:sldMkLst>
          <pc:docMk/>
          <pc:sldMk cId="638276779" sldId="5262"/>
        </pc:sldMkLst>
        <pc:spChg chg="mod ord">
          <ac:chgData name="Ward, Reagan" userId="27291eb4-8241-4961-9e69-8c66e34cc5b0" providerId="ADAL" clId="{036D7B2D-8CC8-4293-B552-2B8EB38EDC62}" dt="2024-02-28T23:55:14.824" v="5903" actId="700"/>
          <ac:spMkLst>
            <pc:docMk/>
            <pc:sldMk cId="638276779" sldId="5262"/>
            <ac:spMk id="2" creationId="{00000000-0000-0000-0000-000000000000}"/>
          </ac:spMkLst>
        </pc:spChg>
        <pc:spChg chg="mod ord">
          <ac:chgData name="Ward, Reagan" userId="27291eb4-8241-4961-9e69-8c66e34cc5b0" providerId="ADAL" clId="{036D7B2D-8CC8-4293-B552-2B8EB38EDC62}" dt="2024-02-28T23:55:14.824" v="5903" actId="700"/>
          <ac:spMkLst>
            <pc:docMk/>
            <pc:sldMk cId="638276779" sldId="5262"/>
            <ac:spMk id="3" creationId="{00000000-0000-0000-0000-000000000000}"/>
          </ac:spMkLst>
        </pc:spChg>
        <pc:spChg chg="mod ord">
          <ac:chgData name="Ward, Reagan" userId="27291eb4-8241-4961-9e69-8c66e34cc5b0" providerId="ADAL" clId="{036D7B2D-8CC8-4293-B552-2B8EB38EDC62}" dt="2024-02-28T23:55:14.824" v="5903" actId="700"/>
          <ac:spMkLst>
            <pc:docMk/>
            <pc:sldMk cId="638276779" sldId="5262"/>
            <ac:spMk id="4" creationId="{00000000-0000-0000-0000-000000000000}"/>
          </ac:spMkLst>
        </pc:spChg>
        <pc:spChg chg="add mod ord">
          <ac:chgData name="Ward, Reagan" userId="27291eb4-8241-4961-9e69-8c66e34cc5b0" providerId="ADAL" clId="{036D7B2D-8CC8-4293-B552-2B8EB38EDC62}" dt="2024-02-28T23:55:35.786" v="5915" actId="20577"/>
          <ac:spMkLst>
            <pc:docMk/>
            <pc:sldMk cId="638276779" sldId="5262"/>
            <ac:spMk id="6" creationId="{4827099F-8C7C-A4EA-6491-0196576283F7}"/>
          </ac:spMkLst>
        </pc:spChg>
        <pc:spChg chg="add mod ord">
          <ac:chgData name="Ward, Reagan" userId="27291eb4-8241-4961-9e69-8c66e34cc5b0" providerId="ADAL" clId="{036D7B2D-8CC8-4293-B552-2B8EB38EDC62}" dt="2024-02-28T23:59:41.319" v="6016" actId="207"/>
          <ac:spMkLst>
            <pc:docMk/>
            <pc:sldMk cId="638276779" sldId="5262"/>
            <ac:spMk id="7" creationId="{FBCE2784-5FF6-BF27-6D71-7E1B8A94B6DF}"/>
          </ac:spMkLst>
        </pc:spChg>
        <pc:graphicFrameChg chg="ord">
          <ac:chgData name="Ward, Reagan" userId="27291eb4-8241-4961-9e69-8c66e34cc5b0" providerId="ADAL" clId="{036D7B2D-8CC8-4293-B552-2B8EB38EDC62}" dt="2024-02-29T00:01:29.030" v="6042" actId="13244"/>
          <ac:graphicFrameMkLst>
            <pc:docMk/>
            <pc:sldMk cId="638276779" sldId="5262"/>
            <ac:graphicFrameMk id="5" creationId="{70105151-E6BB-4967-84A9-5263DBD00EA8}"/>
          </ac:graphicFrameMkLst>
        </pc:graphicFrameChg>
      </pc:sldChg>
      <pc:sldChg chg="addSp delSp modSp mod modClrScheme chgLayout">
        <pc:chgData name="Ward, Reagan" userId="27291eb4-8241-4961-9e69-8c66e34cc5b0" providerId="ADAL" clId="{036D7B2D-8CC8-4293-B552-2B8EB38EDC62}" dt="2024-02-28T23:59:44.174" v="6017"/>
        <pc:sldMkLst>
          <pc:docMk/>
          <pc:sldMk cId="1638711916" sldId="5263"/>
        </pc:sldMkLst>
        <pc:spChg chg="mod ord">
          <ac:chgData name="Ward, Reagan" userId="27291eb4-8241-4961-9e69-8c66e34cc5b0" providerId="ADAL" clId="{036D7B2D-8CC8-4293-B552-2B8EB38EDC62}" dt="2024-02-28T23:55:48.923" v="5916" actId="700"/>
          <ac:spMkLst>
            <pc:docMk/>
            <pc:sldMk cId="1638711916" sldId="5263"/>
            <ac:spMk id="2" creationId="{02DAA043-8A56-440B-A50F-FFBB0950E9DB}"/>
          </ac:spMkLst>
        </pc:spChg>
        <pc:spChg chg="mod ord">
          <ac:chgData name="Ward, Reagan" userId="27291eb4-8241-4961-9e69-8c66e34cc5b0" providerId="ADAL" clId="{036D7B2D-8CC8-4293-B552-2B8EB38EDC62}" dt="2024-02-28T23:55:48.923" v="5916" actId="700"/>
          <ac:spMkLst>
            <pc:docMk/>
            <pc:sldMk cId="1638711916" sldId="5263"/>
            <ac:spMk id="3" creationId="{26367119-460A-4800-A8A3-AAFA4673EB10}"/>
          </ac:spMkLst>
        </pc:spChg>
        <pc:spChg chg="mod ord">
          <ac:chgData name="Ward, Reagan" userId="27291eb4-8241-4961-9e69-8c66e34cc5b0" providerId="ADAL" clId="{036D7B2D-8CC8-4293-B552-2B8EB38EDC62}" dt="2024-02-28T23:55:48.923" v="5916" actId="700"/>
          <ac:spMkLst>
            <pc:docMk/>
            <pc:sldMk cId="1638711916" sldId="5263"/>
            <ac:spMk id="4" creationId="{F6A75160-3BEC-4A87-A65F-2C121CD59EFB}"/>
          </ac:spMkLst>
        </pc:spChg>
        <pc:spChg chg="add del mod ord">
          <ac:chgData name="Ward, Reagan" userId="27291eb4-8241-4961-9e69-8c66e34cc5b0" providerId="ADAL" clId="{036D7B2D-8CC8-4293-B552-2B8EB38EDC62}" dt="2024-02-28T23:59:27.770" v="6012"/>
          <ac:spMkLst>
            <pc:docMk/>
            <pc:sldMk cId="1638711916" sldId="5263"/>
            <ac:spMk id="5" creationId="{0A9D2568-730B-8961-178F-5D6DCE201006}"/>
          </ac:spMkLst>
        </pc:spChg>
        <pc:spChg chg="add del mod ord">
          <ac:chgData name="Ward, Reagan" userId="27291eb4-8241-4961-9e69-8c66e34cc5b0" providerId="ADAL" clId="{036D7B2D-8CC8-4293-B552-2B8EB38EDC62}" dt="2024-02-28T23:59:44.174" v="6017"/>
          <ac:spMkLst>
            <pc:docMk/>
            <pc:sldMk cId="1638711916" sldId="5263"/>
            <ac:spMk id="6" creationId="{2E614372-A98D-2E39-FA83-34B1FCA9C761}"/>
          </ac:spMkLst>
        </pc:spChg>
        <pc:spChg chg="add mod">
          <ac:chgData name="Ward, Reagan" userId="27291eb4-8241-4961-9e69-8c66e34cc5b0" providerId="ADAL" clId="{036D7B2D-8CC8-4293-B552-2B8EB38EDC62}" dt="2024-02-28T23:59:27.770" v="6012"/>
          <ac:spMkLst>
            <pc:docMk/>
            <pc:sldMk cId="1638711916" sldId="5263"/>
            <ac:spMk id="7" creationId="{0C19AA09-A54A-30A1-0B34-4417257B0893}"/>
          </ac:spMkLst>
        </pc:spChg>
        <pc:spChg chg="add mod">
          <ac:chgData name="Ward, Reagan" userId="27291eb4-8241-4961-9e69-8c66e34cc5b0" providerId="ADAL" clId="{036D7B2D-8CC8-4293-B552-2B8EB38EDC62}" dt="2024-02-28T23:59:44.174" v="6017"/>
          <ac:spMkLst>
            <pc:docMk/>
            <pc:sldMk cId="1638711916" sldId="5263"/>
            <ac:spMk id="8" creationId="{450FE8C2-6C6E-0C9E-8F01-1BBAC10FB145}"/>
          </ac:spMkLst>
        </pc:spChg>
      </pc:sldChg>
      <pc:sldChg chg="addSp delSp modSp mod modClrScheme chgLayout">
        <pc:chgData name="Ward, Reagan" userId="27291eb4-8241-4961-9e69-8c66e34cc5b0" providerId="ADAL" clId="{036D7B2D-8CC8-4293-B552-2B8EB38EDC62}" dt="2024-02-28T23:59:47.084" v="6018"/>
        <pc:sldMkLst>
          <pc:docMk/>
          <pc:sldMk cId="574699222" sldId="5264"/>
        </pc:sldMkLst>
        <pc:spChg chg="mod ord">
          <ac:chgData name="Ward, Reagan" userId="27291eb4-8241-4961-9e69-8c66e34cc5b0" providerId="ADAL" clId="{036D7B2D-8CC8-4293-B552-2B8EB38EDC62}" dt="2024-02-28T23:56:11.544" v="5917" actId="700"/>
          <ac:spMkLst>
            <pc:docMk/>
            <pc:sldMk cId="574699222" sldId="5264"/>
            <ac:spMk id="2" creationId="{ACA726EC-2F9E-4C79-AAD1-F05F59B63374}"/>
          </ac:spMkLst>
        </pc:spChg>
        <pc:spChg chg="mod ord">
          <ac:chgData name="Ward, Reagan" userId="27291eb4-8241-4961-9e69-8c66e34cc5b0" providerId="ADAL" clId="{036D7B2D-8CC8-4293-B552-2B8EB38EDC62}" dt="2024-02-28T23:56:11.544" v="5917" actId="700"/>
          <ac:spMkLst>
            <pc:docMk/>
            <pc:sldMk cId="574699222" sldId="5264"/>
            <ac:spMk id="3" creationId="{BFCD49D6-CC66-AAC0-24B9-1E2C6E1E16CD}"/>
          </ac:spMkLst>
        </pc:spChg>
        <pc:spChg chg="mod ord">
          <ac:chgData name="Ward, Reagan" userId="27291eb4-8241-4961-9e69-8c66e34cc5b0" providerId="ADAL" clId="{036D7B2D-8CC8-4293-B552-2B8EB38EDC62}" dt="2024-02-28T23:56:11.544" v="5917" actId="700"/>
          <ac:spMkLst>
            <pc:docMk/>
            <pc:sldMk cId="574699222" sldId="5264"/>
            <ac:spMk id="4" creationId="{AC0B8242-B547-8878-6D6E-7C05AF603889}"/>
          </ac:spMkLst>
        </pc:spChg>
        <pc:spChg chg="add del mod ord">
          <ac:chgData name="Ward, Reagan" userId="27291eb4-8241-4961-9e69-8c66e34cc5b0" providerId="ADAL" clId="{036D7B2D-8CC8-4293-B552-2B8EB38EDC62}" dt="2024-02-28T23:59:30.283" v="6013"/>
          <ac:spMkLst>
            <pc:docMk/>
            <pc:sldMk cId="574699222" sldId="5264"/>
            <ac:spMk id="5" creationId="{B31D4CD6-2834-E155-EA44-32C4849B5811}"/>
          </ac:spMkLst>
        </pc:spChg>
        <pc:spChg chg="add del mod ord">
          <ac:chgData name="Ward, Reagan" userId="27291eb4-8241-4961-9e69-8c66e34cc5b0" providerId="ADAL" clId="{036D7B2D-8CC8-4293-B552-2B8EB38EDC62}" dt="2024-02-28T23:59:47.084" v="6018"/>
          <ac:spMkLst>
            <pc:docMk/>
            <pc:sldMk cId="574699222" sldId="5264"/>
            <ac:spMk id="6" creationId="{3A7530D2-C9A4-4A59-D570-C2246C027737}"/>
          </ac:spMkLst>
        </pc:spChg>
        <pc:spChg chg="add mod">
          <ac:chgData name="Ward, Reagan" userId="27291eb4-8241-4961-9e69-8c66e34cc5b0" providerId="ADAL" clId="{036D7B2D-8CC8-4293-B552-2B8EB38EDC62}" dt="2024-02-28T23:59:30.283" v="6013"/>
          <ac:spMkLst>
            <pc:docMk/>
            <pc:sldMk cId="574699222" sldId="5264"/>
            <ac:spMk id="7" creationId="{4FDDCACC-245F-3D11-56EE-630B9C18639C}"/>
          </ac:spMkLst>
        </pc:spChg>
        <pc:spChg chg="add mod">
          <ac:chgData name="Ward, Reagan" userId="27291eb4-8241-4961-9e69-8c66e34cc5b0" providerId="ADAL" clId="{036D7B2D-8CC8-4293-B552-2B8EB38EDC62}" dt="2024-02-28T23:59:47.084" v="6018"/>
          <ac:spMkLst>
            <pc:docMk/>
            <pc:sldMk cId="574699222" sldId="5264"/>
            <ac:spMk id="8" creationId="{6EA42511-6361-15BE-12DC-E31E1B138424}"/>
          </ac:spMkLst>
        </pc:spChg>
      </pc:sldChg>
      <pc:sldChg chg="addSp delSp modSp mod modClrScheme chgLayout">
        <pc:chgData name="Ward, Reagan" userId="27291eb4-8241-4961-9e69-8c66e34cc5b0" providerId="ADAL" clId="{036D7B2D-8CC8-4293-B552-2B8EB38EDC62}" dt="2024-02-28T23:59:49.472" v="6019"/>
        <pc:sldMkLst>
          <pc:docMk/>
          <pc:sldMk cId="539742569" sldId="5265"/>
        </pc:sldMkLst>
        <pc:spChg chg="mod ord">
          <ac:chgData name="Ward, Reagan" userId="27291eb4-8241-4961-9e69-8c66e34cc5b0" providerId="ADAL" clId="{036D7B2D-8CC8-4293-B552-2B8EB38EDC62}" dt="2024-02-28T23:56:17.706" v="5918" actId="700"/>
          <ac:spMkLst>
            <pc:docMk/>
            <pc:sldMk cId="539742569" sldId="5265"/>
            <ac:spMk id="2" creationId="{ACDE502B-5AF9-AC92-8309-9A53C2C0ACBC}"/>
          </ac:spMkLst>
        </pc:spChg>
        <pc:spChg chg="mod ord">
          <ac:chgData name="Ward, Reagan" userId="27291eb4-8241-4961-9e69-8c66e34cc5b0" providerId="ADAL" clId="{036D7B2D-8CC8-4293-B552-2B8EB38EDC62}" dt="2024-02-28T23:56:43.663" v="5927" actId="27636"/>
          <ac:spMkLst>
            <pc:docMk/>
            <pc:sldMk cId="539742569" sldId="5265"/>
            <ac:spMk id="3" creationId="{A03BBD54-23DA-8910-DAAD-BE5CE44177BF}"/>
          </ac:spMkLst>
        </pc:spChg>
        <pc:spChg chg="mod ord">
          <ac:chgData name="Ward, Reagan" userId="27291eb4-8241-4961-9e69-8c66e34cc5b0" providerId="ADAL" clId="{036D7B2D-8CC8-4293-B552-2B8EB38EDC62}" dt="2024-02-28T23:56:17.706" v="5918" actId="700"/>
          <ac:spMkLst>
            <pc:docMk/>
            <pc:sldMk cId="539742569" sldId="5265"/>
            <ac:spMk id="4" creationId="{3212A47C-45C3-F614-A084-4ED7AEA88E3A}"/>
          </ac:spMkLst>
        </pc:spChg>
        <pc:spChg chg="add del mod ord">
          <ac:chgData name="Ward, Reagan" userId="27291eb4-8241-4961-9e69-8c66e34cc5b0" providerId="ADAL" clId="{036D7B2D-8CC8-4293-B552-2B8EB38EDC62}" dt="2024-02-28T23:59:32.632" v="6014"/>
          <ac:spMkLst>
            <pc:docMk/>
            <pc:sldMk cId="539742569" sldId="5265"/>
            <ac:spMk id="5" creationId="{84357FA8-0351-C11B-7A86-BA2CBF560730}"/>
          </ac:spMkLst>
        </pc:spChg>
        <pc:spChg chg="add del mod ord">
          <ac:chgData name="Ward, Reagan" userId="27291eb4-8241-4961-9e69-8c66e34cc5b0" providerId="ADAL" clId="{036D7B2D-8CC8-4293-B552-2B8EB38EDC62}" dt="2024-02-28T23:59:49.472" v="6019"/>
          <ac:spMkLst>
            <pc:docMk/>
            <pc:sldMk cId="539742569" sldId="5265"/>
            <ac:spMk id="6" creationId="{414C1B47-6374-AADC-2533-20242D36B776}"/>
          </ac:spMkLst>
        </pc:spChg>
        <pc:spChg chg="add mod">
          <ac:chgData name="Ward, Reagan" userId="27291eb4-8241-4961-9e69-8c66e34cc5b0" providerId="ADAL" clId="{036D7B2D-8CC8-4293-B552-2B8EB38EDC62}" dt="2024-02-28T23:59:32.632" v="6014"/>
          <ac:spMkLst>
            <pc:docMk/>
            <pc:sldMk cId="539742569" sldId="5265"/>
            <ac:spMk id="7" creationId="{1F6AD181-C636-7EA2-C98A-E8546084FB5A}"/>
          </ac:spMkLst>
        </pc:spChg>
        <pc:spChg chg="add mod">
          <ac:chgData name="Ward, Reagan" userId="27291eb4-8241-4961-9e69-8c66e34cc5b0" providerId="ADAL" clId="{036D7B2D-8CC8-4293-B552-2B8EB38EDC62}" dt="2024-02-28T23:59:49.472" v="6019"/>
          <ac:spMkLst>
            <pc:docMk/>
            <pc:sldMk cId="539742569" sldId="5265"/>
            <ac:spMk id="8" creationId="{2C046371-C4C9-B0D1-B5A1-B1D87E55DE9A}"/>
          </ac:spMkLst>
        </pc:spChg>
      </pc:sldChg>
      <pc:sldChg chg="del">
        <pc:chgData name="Ward, Reagan" userId="27291eb4-8241-4961-9e69-8c66e34cc5b0" providerId="ADAL" clId="{036D7B2D-8CC8-4293-B552-2B8EB38EDC62}" dt="2024-02-28T23:58:59.605" v="6009" actId="47"/>
        <pc:sldMkLst>
          <pc:docMk/>
          <pc:sldMk cId="1430112748" sldId="5266"/>
        </pc:sldMkLst>
      </pc:sldChg>
      <pc:sldChg chg="addSp delSp modSp new mod modClrScheme chgLayout">
        <pc:chgData name="Ward, Reagan" userId="27291eb4-8241-4961-9e69-8c66e34cc5b0" providerId="ADAL" clId="{036D7B2D-8CC8-4293-B552-2B8EB38EDC62}" dt="2024-02-29T00:00:58.913" v="6041" actId="20577"/>
        <pc:sldMkLst>
          <pc:docMk/>
          <pc:sldMk cId="2391846386" sldId="5267"/>
        </pc:sldMkLst>
        <pc:spChg chg="del mod ord">
          <ac:chgData name="Ward, Reagan" userId="27291eb4-8241-4961-9e69-8c66e34cc5b0" providerId="ADAL" clId="{036D7B2D-8CC8-4293-B552-2B8EB38EDC62}" dt="2024-02-28T23:57:11.692" v="5934" actId="700"/>
          <ac:spMkLst>
            <pc:docMk/>
            <pc:sldMk cId="2391846386" sldId="5267"/>
            <ac:spMk id="2" creationId="{BE31CD2D-3A4D-9ABB-D0AF-037809931D54}"/>
          </ac:spMkLst>
        </pc:spChg>
        <pc:spChg chg="del mod ord">
          <ac:chgData name="Ward, Reagan" userId="27291eb4-8241-4961-9e69-8c66e34cc5b0" providerId="ADAL" clId="{036D7B2D-8CC8-4293-B552-2B8EB38EDC62}" dt="2024-02-28T23:57:11.692" v="5934" actId="700"/>
          <ac:spMkLst>
            <pc:docMk/>
            <pc:sldMk cId="2391846386" sldId="5267"/>
            <ac:spMk id="3" creationId="{384215BE-15A7-09A9-AEB3-28B03729A809}"/>
          </ac:spMkLst>
        </pc:spChg>
        <pc:spChg chg="mod ord">
          <ac:chgData name="Ward, Reagan" userId="27291eb4-8241-4961-9e69-8c66e34cc5b0" providerId="ADAL" clId="{036D7B2D-8CC8-4293-B552-2B8EB38EDC62}" dt="2024-02-28T23:57:11.692" v="5934" actId="700"/>
          <ac:spMkLst>
            <pc:docMk/>
            <pc:sldMk cId="2391846386" sldId="5267"/>
            <ac:spMk id="4" creationId="{E457F25B-E320-9C1C-5D39-7D190B561E06}"/>
          </ac:spMkLst>
        </pc:spChg>
        <pc:spChg chg="add mod ord">
          <ac:chgData name="Ward, Reagan" userId="27291eb4-8241-4961-9e69-8c66e34cc5b0" providerId="ADAL" clId="{036D7B2D-8CC8-4293-B552-2B8EB38EDC62}" dt="2024-02-28T23:57:23.054" v="5979" actId="20577"/>
          <ac:spMkLst>
            <pc:docMk/>
            <pc:sldMk cId="2391846386" sldId="5267"/>
            <ac:spMk id="5" creationId="{16090404-24A0-71C9-022D-B9CB5C996079}"/>
          </ac:spMkLst>
        </pc:spChg>
        <pc:spChg chg="add mod ord">
          <ac:chgData name="Ward, Reagan" userId="27291eb4-8241-4961-9e69-8c66e34cc5b0" providerId="ADAL" clId="{036D7B2D-8CC8-4293-B552-2B8EB38EDC62}" dt="2024-02-29T00:00:58.913" v="6041" actId="20577"/>
          <ac:spMkLst>
            <pc:docMk/>
            <pc:sldMk cId="2391846386" sldId="5267"/>
            <ac:spMk id="6" creationId="{CBEDD4E6-CA33-93CD-6C5E-C6352B37FA19}"/>
          </ac:spMkLst>
        </pc:spChg>
      </pc:sldChg>
      <pc:sldChg chg="addSp delSp modSp add mod modClrScheme chgLayout">
        <pc:chgData name="Ward, Reagan" userId="27291eb4-8241-4961-9e69-8c66e34cc5b0" providerId="ADAL" clId="{036D7B2D-8CC8-4293-B552-2B8EB38EDC62}" dt="2024-02-29T00:06:08.402" v="6074" actId="962"/>
        <pc:sldMkLst>
          <pc:docMk/>
          <pc:sldMk cId="3017123571" sldId="5268"/>
        </pc:sldMkLst>
        <pc:spChg chg="mod ord">
          <ac:chgData name="Ward, Reagan" userId="27291eb4-8241-4961-9e69-8c66e34cc5b0" providerId="ADAL" clId="{036D7B2D-8CC8-4293-B552-2B8EB38EDC62}" dt="2024-02-29T00:05:46.658" v="6070" actId="27636"/>
          <ac:spMkLst>
            <pc:docMk/>
            <pc:sldMk cId="3017123571" sldId="5268"/>
            <ac:spMk id="2" creationId="{08EC80F0-7451-6E3E-3CBA-EC18FFD60D9C}"/>
          </ac:spMkLst>
        </pc:spChg>
        <pc:spChg chg="mod ord">
          <ac:chgData name="Ward, Reagan" userId="27291eb4-8241-4961-9e69-8c66e34cc5b0" providerId="ADAL" clId="{036D7B2D-8CC8-4293-B552-2B8EB38EDC62}" dt="2024-02-29T00:05:52.311" v="6071" actId="13244"/>
          <ac:spMkLst>
            <pc:docMk/>
            <pc:sldMk cId="3017123571" sldId="5268"/>
            <ac:spMk id="4" creationId="{1EA69254-15DD-6195-B820-DC982545614A}"/>
          </ac:spMkLst>
        </pc:spChg>
        <pc:spChg chg="mod ord">
          <ac:chgData name="Ward, Reagan" userId="27291eb4-8241-4961-9e69-8c66e34cc5b0" providerId="ADAL" clId="{036D7B2D-8CC8-4293-B552-2B8EB38EDC62}" dt="2024-02-29T00:06:01.194" v="6072" actId="13244"/>
          <ac:spMkLst>
            <pc:docMk/>
            <pc:sldMk cId="3017123571" sldId="5268"/>
            <ac:spMk id="8" creationId="{FD2F950E-CB6E-A1F3-F341-671753B0DC44}"/>
          </ac:spMkLst>
        </pc:spChg>
        <pc:spChg chg="add del mod">
          <ac:chgData name="Ward, Reagan" userId="27291eb4-8241-4961-9e69-8c66e34cc5b0" providerId="ADAL" clId="{036D7B2D-8CC8-4293-B552-2B8EB38EDC62}" dt="2024-02-29T00:04:22.559" v="6060" actId="1036"/>
          <ac:spMkLst>
            <pc:docMk/>
            <pc:sldMk cId="3017123571" sldId="5268"/>
            <ac:spMk id="9" creationId="{22F6B9F6-E084-36FD-335D-A14259B01A2D}"/>
          </ac:spMkLst>
        </pc:spChg>
        <pc:spChg chg="mod">
          <ac:chgData name="Ward, Reagan" userId="27291eb4-8241-4961-9e69-8c66e34cc5b0" providerId="ADAL" clId="{036D7B2D-8CC8-4293-B552-2B8EB38EDC62}" dt="2024-02-29T00:04:34.352" v="6063" actId="1076"/>
          <ac:spMkLst>
            <pc:docMk/>
            <pc:sldMk cId="3017123571" sldId="5268"/>
            <ac:spMk id="10" creationId="{55955F09-97A4-E76B-9AA3-AAF832127B9E}"/>
          </ac:spMkLst>
        </pc:spChg>
        <pc:spChg chg="mod ord">
          <ac:chgData name="Ward, Reagan" userId="27291eb4-8241-4961-9e69-8c66e34cc5b0" providerId="ADAL" clId="{036D7B2D-8CC8-4293-B552-2B8EB38EDC62}" dt="2024-02-29T00:06:03.146" v="6073" actId="13244"/>
          <ac:spMkLst>
            <pc:docMk/>
            <pc:sldMk cId="3017123571" sldId="5268"/>
            <ac:spMk id="11" creationId="{223DB396-7EC1-60E8-B84E-4CC5628DA897}"/>
          </ac:spMkLst>
        </pc:spChg>
        <pc:spChg chg="mod">
          <ac:chgData name="Ward, Reagan" userId="27291eb4-8241-4961-9e69-8c66e34cc5b0" providerId="ADAL" clId="{036D7B2D-8CC8-4293-B552-2B8EB38EDC62}" dt="2024-02-29T00:06:08.402" v="6074" actId="962"/>
          <ac:spMkLst>
            <pc:docMk/>
            <pc:sldMk cId="3017123571" sldId="5268"/>
            <ac:spMk id="12" creationId="{AAF05110-A978-1142-4450-8DD5B6C8A62C}"/>
          </ac:spMkLst>
        </pc:spChg>
        <pc:spChg chg="mod">
          <ac:chgData name="Ward, Reagan" userId="27291eb4-8241-4961-9e69-8c66e34cc5b0" providerId="ADAL" clId="{036D7B2D-8CC8-4293-B552-2B8EB38EDC62}" dt="2024-02-29T00:04:50.866" v="6067" actId="1076"/>
          <ac:spMkLst>
            <pc:docMk/>
            <pc:sldMk cId="3017123571" sldId="5268"/>
            <ac:spMk id="13" creationId="{9940C5D2-0C57-49B4-4A49-56652A1AC2BA}"/>
          </ac:spMkLst>
        </pc:spChg>
        <pc:picChg chg="mod ord">
          <ac:chgData name="Ward, Reagan" userId="27291eb4-8241-4961-9e69-8c66e34cc5b0" providerId="ADAL" clId="{036D7B2D-8CC8-4293-B552-2B8EB38EDC62}" dt="2024-02-29T00:04:26.406" v="6062" actId="1076"/>
          <ac:picMkLst>
            <pc:docMk/>
            <pc:sldMk cId="3017123571" sldId="5268"/>
            <ac:picMk id="6" creationId="{E8BD178E-B624-6F91-D2E4-5428BA1C79F2}"/>
          </ac:picMkLst>
        </pc:picChg>
      </pc:sldChg>
      <pc:sldChg chg="modSp mod">
        <pc:chgData name="Ward, Reagan" userId="27291eb4-8241-4961-9e69-8c66e34cc5b0" providerId="ADAL" clId="{036D7B2D-8CC8-4293-B552-2B8EB38EDC62}" dt="2024-02-29T14:02:54.767" v="6101" actId="27636"/>
        <pc:sldMkLst>
          <pc:docMk/>
          <pc:sldMk cId="837026567" sldId="5270"/>
        </pc:sldMkLst>
        <pc:spChg chg="mod">
          <ac:chgData name="Ward, Reagan" userId="27291eb4-8241-4961-9e69-8c66e34cc5b0" providerId="ADAL" clId="{036D7B2D-8CC8-4293-B552-2B8EB38EDC62}" dt="2024-02-29T14:02:54.767" v="6101" actId="27636"/>
          <ac:spMkLst>
            <pc:docMk/>
            <pc:sldMk cId="837026567" sldId="5270"/>
            <ac:spMk id="2" creationId="{66713938-E161-45CB-AF58-CF8596E22319}"/>
          </ac:spMkLst>
        </pc:spChg>
      </pc:sldChg>
      <pc:sldMasterChg chg="addSldLayout delSldLayout">
        <pc:chgData name="Ward, Reagan" userId="27291eb4-8241-4961-9e69-8c66e34cc5b0" providerId="ADAL" clId="{036D7B2D-8CC8-4293-B552-2B8EB38EDC62}" dt="2024-02-28T23:58:59.605" v="6009" actId="47"/>
        <pc:sldMasterMkLst>
          <pc:docMk/>
          <pc:sldMasterMk cId="2150711039" sldId="2147483676"/>
        </pc:sldMasterMkLst>
        <pc:sldLayoutChg chg="del">
          <pc:chgData name="Ward, Reagan" userId="27291eb4-8241-4961-9e69-8c66e34cc5b0" providerId="ADAL" clId="{036D7B2D-8CC8-4293-B552-2B8EB38EDC62}" dt="2024-02-28T23:58:59.605" v="6009" actId="47"/>
          <pc:sldLayoutMkLst>
            <pc:docMk/>
            <pc:sldMasterMk cId="2150711039" sldId="2147483676"/>
            <pc:sldLayoutMk cId="1505149627" sldId="2147483704"/>
          </pc:sldLayoutMkLst>
        </pc:sldLayoutChg>
        <pc:sldLayoutChg chg="add del">
          <pc:chgData name="Ward, Reagan" userId="27291eb4-8241-4961-9e69-8c66e34cc5b0" providerId="ADAL" clId="{036D7B2D-8CC8-4293-B552-2B8EB38EDC62}" dt="2024-02-28T17:10:17.775" v="1516" actId="2696"/>
          <pc:sldLayoutMkLst>
            <pc:docMk/>
            <pc:sldMasterMk cId="836616306" sldId="2147483703"/>
            <pc:sldLayoutMk cId="2014760192" sldId="2147483710"/>
          </pc:sldLayoutMkLst>
        </pc:sldLayoutChg>
        <pc:sldLayoutChg chg="add del">
          <pc:chgData name="Ward, Reagan" userId="27291eb4-8241-4961-9e69-8c66e34cc5b0" providerId="ADAL" clId="{036D7B2D-8CC8-4293-B552-2B8EB38EDC62}" dt="2024-02-28T17:10:19.059" v="1517" actId="2696"/>
          <pc:sldLayoutMkLst>
            <pc:docMk/>
            <pc:sldMasterMk cId="836616306" sldId="2147483703"/>
            <pc:sldLayoutMk cId="2616147271" sldId="2147483711"/>
          </pc:sldLayoutMkLst>
        </pc:sldLayoutChg>
        <pc:sldLayoutChg chg="add del">
          <pc:chgData name="Ward, Reagan" userId="27291eb4-8241-4961-9e69-8c66e34cc5b0" providerId="ADAL" clId="{036D7B2D-8CC8-4293-B552-2B8EB38EDC62}" dt="2024-02-28T17:10:19.757" v="1518" actId="2696"/>
          <pc:sldLayoutMkLst>
            <pc:docMk/>
            <pc:sldMasterMk cId="836616306" sldId="2147483703"/>
            <pc:sldLayoutMk cId="241914170" sldId="2147483712"/>
          </pc:sldLayoutMkLst>
        </pc:sldLayoutChg>
        <pc:sldLayoutChg chg="add del">
          <pc:chgData name="Ward, Reagan" userId="27291eb4-8241-4961-9e69-8c66e34cc5b0" providerId="ADAL" clId="{036D7B2D-8CC8-4293-B552-2B8EB38EDC62}" dt="2024-02-28T17:10:20.361" v="1519" actId="2696"/>
          <pc:sldLayoutMkLst>
            <pc:docMk/>
            <pc:sldMasterMk cId="836616306" sldId="2147483703"/>
            <pc:sldLayoutMk cId="603690529" sldId="2147483713"/>
          </pc:sldLayoutMkLst>
        </pc:sldLayoutChg>
        <pc:sldLayoutChg chg="add del">
          <pc:chgData name="Ward, Reagan" userId="27291eb4-8241-4961-9e69-8c66e34cc5b0" providerId="ADAL" clId="{036D7B2D-8CC8-4293-B552-2B8EB38EDC62}" dt="2024-02-28T17:10:20.949" v="1520" actId="2696"/>
          <pc:sldLayoutMkLst>
            <pc:docMk/>
            <pc:sldMasterMk cId="836616306" sldId="2147483703"/>
            <pc:sldLayoutMk cId="1066099316" sldId="2147483714"/>
          </pc:sldLayoutMkLst>
        </pc:sldLayoutChg>
        <pc:sldLayoutChg chg="add del">
          <pc:chgData name="Ward, Reagan" userId="27291eb4-8241-4961-9e69-8c66e34cc5b0" providerId="ADAL" clId="{036D7B2D-8CC8-4293-B552-2B8EB38EDC62}" dt="2024-02-28T17:10:22.170" v="1521" actId="2696"/>
          <pc:sldLayoutMkLst>
            <pc:docMk/>
            <pc:sldMasterMk cId="836616306" sldId="2147483703"/>
            <pc:sldLayoutMk cId="2774815242" sldId="2147483715"/>
          </pc:sldLayoutMkLst>
        </pc:sldLayoutChg>
        <pc:sldLayoutChg chg="add del">
          <pc:chgData name="Ward, Reagan" userId="27291eb4-8241-4961-9e69-8c66e34cc5b0" providerId="ADAL" clId="{036D7B2D-8CC8-4293-B552-2B8EB38EDC62}" dt="2024-02-28T17:10:22.644" v="1522" actId="2696"/>
          <pc:sldLayoutMkLst>
            <pc:docMk/>
            <pc:sldMasterMk cId="836616306" sldId="2147483703"/>
            <pc:sldLayoutMk cId="3376098505" sldId="2147483716"/>
          </pc:sldLayoutMkLst>
        </pc:sldLayoutChg>
        <pc:sldLayoutChg chg="add del">
          <pc:chgData name="Ward, Reagan" userId="27291eb4-8241-4961-9e69-8c66e34cc5b0" providerId="ADAL" clId="{036D7B2D-8CC8-4293-B552-2B8EB38EDC62}" dt="2024-02-28T17:10:23.078" v="1523" actId="2696"/>
          <pc:sldLayoutMkLst>
            <pc:docMk/>
            <pc:sldMasterMk cId="836616306" sldId="2147483703"/>
            <pc:sldLayoutMk cId="2755000704" sldId="2147483717"/>
          </pc:sldLayoutMkLst>
        </pc:sldLayoutChg>
        <pc:sldLayoutChg chg="add del">
          <pc:chgData name="Ward, Reagan" userId="27291eb4-8241-4961-9e69-8c66e34cc5b0" providerId="ADAL" clId="{036D7B2D-8CC8-4293-B552-2B8EB38EDC62}" dt="2024-02-28T17:10:23.494" v="1524" actId="2696"/>
          <pc:sldLayoutMkLst>
            <pc:docMk/>
            <pc:sldMasterMk cId="836616306" sldId="2147483703"/>
            <pc:sldLayoutMk cId="3315282949" sldId="2147483718"/>
          </pc:sldLayoutMkLst>
        </pc:sldLayoutChg>
        <pc:sldLayoutChg chg="add del">
          <pc:chgData name="Ward, Reagan" userId="27291eb4-8241-4961-9e69-8c66e34cc5b0" providerId="ADAL" clId="{036D7B2D-8CC8-4293-B552-2B8EB38EDC62}" dt="2024-02-28T17:10:23.894" v="1525" actId="2696"/>
          <pc:sldLayoutMkLst>
            <pc:docMk/>
            <pc:sldMasterMk cId="836616306" sldId="2147483703"/>
            <pc:sldLayoutMk cId="2089523203" sldId="2147483719"/>
          </pc:sldLayoutMkLst>
        </pc:sldLayoutChg>
        <pc:sldLayoutChg chg="del">
          <pc:chgData name="Ward, Reagan" userId="27291eb4-8241-4961-9e69-8c66e34cc5b0" providerId="ADAL" clId="{036D7B2D-8CC8-4293-B552-2B8EB38EDC62}" dt="2024-02-28T17:13:26.979" v="1574" actId="2696"/>
          <pc:sldLayoutMkLst>
            <pc:docMk/>
            <pc:sldMasterMk cId="2150711039" sldId="2147483676"/>
            <pc:sldLayoutMk cId="2395200702" sldId="2147483721"/>
          </pc:sldLayoutMkLst>
        </pc:sldLayoutChg>
      </pc:sldMasterChg>
      <pc:sldMasterChg chg="del delSldLayout">
        <pc:chgData name="Ward, Reagan" userId="27291eb4-8241-4961-9e69-8c66e34cc5b0" providerId="ADAL" clId="{036D7B2D-8CC8-4293-B552-2B8EB38EDC62}" dt="2024-02-28T17:10:58.602" v="1543" actId="700"/>
        <pc:sldMasterMkLst>
          <pc:docMk/>
          <pc:sldMasterMk cId="836616306" sldId="2147483703"/>
        </pc:sldMasterMkLst>
        <pc:sldLayoutChg chg="del">
          <pc:chgData name="Ward, Reagan" userId="27291eb4-8241-4961-9e69-8c66e34cc5b0" providerId="ADAL" clId="{036D7B2D-8CC8-4293-B552-2B8EB38EDC62}" dt="2024-02-28T17:10:28.992" v="1527" actId="2696"/>
          <pc:sldLayoutMkLst>
            <pc:docMk/>
            <pc:sldMasterMk cId="836616306" sldId="2147483703"/>
            <pc:sldLayoutMk cId="2732280613" sldId="2147483704"/>
          </pc:sldLayoutMkLst>
        </pc:sldLayoutChg>
        <pc:sldLayoutChg chg="del">
          <pc:chgData name="Ward, Reagan" userId="27291eb4-8241-4961-9e69-8c66e34cc5b0" providerId="ADAL" clId="{036D7B2D-8CC8-4293-B552-2B8EB38EDC62}" dt="2024-02-28T17:10:30.235" v="1528" actId="2696"/>
          <pc:sldLayoutMkLst>
            <pc:docMk/>
            <pc:sldMasterMk cId="836616306" sldId="2147483703"/>
            <pc:sldLayoutMk cId="2194338233" sldId="2147483705"/>
          </pc:sldLayoutMkLst>
        </pc:sldLayoutChg>
        <pc:sldLayoutChg chg="del">
          <pc:chgData name="Ward, Reagan" userId="27291eb4-8241-4961-9e69-8c66e34cc5b0" providerId="ADAL" clId="{036D7B2D-8CC8-4293-B552-2B8EB38EDC62}" dt="2024-02-28T17:10:58.602" v="1543" actId="700"/>
          <pc:sldLayoutMkLst>
            <pc:docMk/>
            <pc:sldMasterMk cId="836616306" sldId="2147483703"/>
            <pc:sldLayoutMk cId="1462655873" sldId="2147483706"/>
          </pc:sldLayoutMkLst>
        </pc:sldLayoutChg>
        <pc:sldLayoutChg chg="del">
          <pc:chgData name="Ward, Reagan" userId="27291eb4-8241-4961-9e69-8c66e34cc5b0" providerId="ADAL" clId="{036D7B2D-8CC8-4293-B552-2B8EB38EDC62}" dt="2024-02-28T17:10:37.237" v="1542" actId="2696"/>
          <pc:sldLayoutMkLst>
            <pc:docMk/>
            <pc:sldMasterMk cId="836616306" sldId="2147483703"/>
            <pc:sldLayoutMk cId="1852465592" sldId="2147483707"/>
          </pc:sldLayoutMkLst>
        </pc:sldLayoutChg>
        <pc:sldLayoutChg chg="del">
          <pc:chgData name="Ward, Reagan" userId="27291eb4-8241-4961-9e69-8c66e34cc5b0" providerId="ADAL" clId="{036D7B2D-8CC8-4293-B552-2B8EB38EDC62}" dt="2024-02-28T17:10:36.903" v="1541" actId="2696"/>
          <pc:sldLayoutMkLst>
            <pc:docMk/>
            <pc:sldMasterMk cId="836616306" sldId="2147483703"/>
            <pc:sldLayoutMk cId="745439411" sldId="2147483708"/>
          </pc:sldLayoutMkLst>
        </pc:sldLayoutChg>
        <pc:sldLayoutChg chg="del">
          <pc:chgData name="Ward, Reagan" userId="27291eb4-8241-4961-9e69-8c66e34cc5b0" providerId="ADAL" clId="{036D7B2D-8CC8-4293-B552-2B8EB38EDC62}" dt="2024-02-28T17:10:36.538" v="1540" actId="2696"/>
          <pc:sldLayoutMkLst>
            <pc:docMk/>
            <pc:sldMasterMk cId="836616306" sldId="2147483703"/>
            <pc:sldLayoutMk cId="3875168235" sldId="2147483709"/>
          </pc:sldLayoutMkLst>
        </pc:sldLayoutChg>
        <pc:sldLayoutChg chg="del">
          <pc:chgData name="Ward, Reagan" userId="27291eb4-8241-4961-9e69-8c66e34cc5b0" providerId="ADAL" clId="{036D7B2D-8CC8-4293-B552-2B8EB38EDC62}" dt="2024-02-28T17:10:36.252" v="1539" actId="2696"/>
          <pc:sldLayoutMkLst>
            <pc:docMk/>
            <pc:sldMasterMk cId="836616306" sldId="2147483703"/>
            <pc:sldLayoutMk cId="2014760192" sldId="2147483710"/>
          </pc:sldLayoutMkLst>
        </pc:sldLayoutChg>
        <pc:sldLayoutChg chg="del">
          <pc:chgData name="Ward, Reagan" userId="27291eb4-8241-4961-9e69-8c66e34cc5b0" providerId="ADAL" clId="{036D7B2D-8CC8-4293-B552-2B8EB38EDC62}" dt="2024-02-28T17:10:35.971" v="1538" actId="2696"/>
          <pc:sldLayoutMkLst>
            <pc:docMk/>
            <pc:sldMasterMk cId="836616306" sldId="2147483703"/>
            <pc:sldLayoutMk cId="2616147271" sldId="2147483711"/>
          </pc:sldLayoutMkLst>
        </pc:sldLayoutChg>
        <pc:sldLayoutChg chg="del">
          <pc:chgData name="Ward, Reagan" userId="27291eb4-8241-4961-9e69-8c66e34cc5b0" providerId="ADAL" clId="{036D7B2D-8CC8-4293-B552-2B8EB38EDC62}" dt="2024-02-28T17:10:35.661" v="1537" actId="2696"/>
          <pc:sldLayoutMkLst>
            <pc:docMk/>
            <pc:sldMasterMk cId="836616306" sldId="2147483703"/>
            <pc:sldLayoutMk cId="241914170" sldId="2147483712"/>
          </pc:sldLayoutMkLst>
        </pc:sldLayoutChg>
        <pc:sldLayoutChg chg="del">
          <pc:chgData name="Ward, Reagan" userId="27291eb4-8241-4961-9e69-8c66e34cc5b0" providerId="ADAL" clId="{036D7B2D-8CC8-4293-B552-2B8EB38EDC62}" dt="2024-02-28T17:10:35.439" v="1536" actId="2696"/>
          <pc:sldLayoutMkLst>
            <pc:docMk/>
            <pc:sldMasterMk cId="836616306" sldId="2147483703"/>
            <pc:sldLayoutMk cId="603690529" sldId="2147483713"/>
          </pc:sldLayoutMkLst>
        </pc:sldLayoutChg>
        <pc:sldLayoutChg chg="del">
          <pc:chgData name="Ward, Reagan" userId="27291eb4-8241-4961-9e69-8c66e34cc5b0" providerId="ADAL" clId="{036D7B2D-8CC8-4293-B552-2B8EB38EDC62}" dt="2024-02-28T17:10:35.187" v="1535" actId="2696"/>
          <pc:sldLayoutMkLst>
            <pc:docMk/>
            <pc:sldMasterMk cId="836616306" sldId="2147483703"/>
            <pc:sldLayoutMk cId="1066099316" sldId="2147483714"/>
          </pc:sldLayoutMkLst>
        </pc:sldLayoutChg>
        <pc:sldLayoutChg chg="del">
          <pc:chgData name="Ward, Reagan" userId="27291eb4-8241-4961-9e69-8c66e34cc5b0" providerId="ADAL" clId="{036D7B2D-8CC8-4293-B552-2B8EB38EDC62}" dt="2024-02-28T17:10:34.944" v="1534" actId="2696"/>
          <pc:sldLayoutMkLst>
            <pc:docMk/>
            <pc:sldMasterMk cId="836616306" sldId="2147483703"/>
            <pc:sldLayoutMk cId="2774815242" sldId="2147483715"/>
          </pc:sldLayoutMkLst>
        </pc:sldLayoutChg>
        <pc:sldLayoutChg chg="del">
          <pc:chgData name="Ward, Reagan" userId="27291eb4-8241-4961-9e69-8c66e34cc5b0" providerId="ADAL" clId="{036D7B2D-8CC8-4293-B552-2B8EB38EDC62}" dt="2024-02-28T17:10:34.643" v="1533" actId="2696"/>
          <pc:sldLayoutMkLst>
            <pc:docMk/>
            <pc:sldMasterMk cId="836616306" sldId="2147483703"/>
            <pc:sldLayoutMk cId="3376098505" sldId="2147483716"/>
          </pc:sldLayoutMkLst>
        </pc:sldLayoutChg>
        <pc:sldLayoutChg chg="del">
          <pc:chgData name="Ward, Reagan" userId="27291eb4-8241-4961-9e69-8c66e34cc5b0" providerId="ADAL" clId="{036D7B2D-8CC8-4293-B552-2B8EB38EDC62}" dt="2024-02-28T17:10:34.406" v="1532" actId="2696"/>
          <pc:sldLayoutMkLst>
            <pc:docMk/>
            <pc:sldMasterMk cId="836616306" sldId="2147483703"/>
            <pc:sldLayoutMk cId="2755000704" sldId="2147483717"/>
          </pc:sldLayoutMkLst>
        </pc:sldLayoutChg>
        <pc:sldLayoutChg chg="del">
          <pc:chgData name="Ward, Reagan" userId="27291eb4-8241-4961-9e69-8c66e34cc5b0" providerId="ADAL" clId="{036D7B2D-8CC8-4293-B552-2B8EB38EDC62}" dt="2024-02-28T17:10:34.139" v="1531" actId="2696"/>
          <pc:sldLayoutMkLst>
            <pc:docMk/>
            <pc:sldMasterMk cId="836616306" sldId="2147483703"/>
            <pc:sldLayoutMk cId="3315282949" sldId="2147483718"/>
          </pc:sldLayoutMkLst>
        </pc:sldLayoutChg>
        <pc:sldLayoutChg chg="del">
          <pc:chgData name="Ward, Reagan" userId="27291eb4-8241-4961-9e69-8c66e34cc5b0" providerId="ADAL" clId="{036D7B2D-8CC8-4293-B552-2B8EB38EDC62}" dt="2024-02-28T17:10:33.877" v="1530" actId="2696"/>
          <pc:sldLayoutMkLst>
            <pc:docMk/>
            <pc:sldMasterMk cId="836616306" sldId="2147483703"/>
            <pc:sldLayoutMk cId="2089523203" sldId="2147483719"/>
          </pc:sldLayoutMkLst>
        </pc:sldLayoutChg>
        <pc:sldLayoutChg chg="del">
          <pc:chgData name="Ward, Reagan" userId="27291eb4-8241-4961-9e69-8c66e34cc5b0" providerId="ADAL" clId="{036D7B2D-8CC8-4293-B552-2B8EB38EDC62}" dt="2024-02-28T17:10:33.478" v="1529" actId="2696"/>
          <pc:sldLayoutMkLst>
            <pc:docMk/>
            <pc:sldMasterMk cId="836616306" sldId="2147483703"/>
            <pc:sldLayoutMk cId="2495391133" sldId="2147483720"/>
          </pc:sldLayoutMkLst>
        </pc:sldLayoutChg>
      </pc:sldMasterChg>
    </pc:docChg>
  </pc:docChgLst>
  <pc:docChgLst>
    <pc:chgData name="Gudka, Dawna" userId="823cceae-331b-41d6-9a63-34ad6d1db55c" providerId="ADAL" clId="{A745B977-9BB1-43EC-A555-A1AB295FBD01}"/>
    <pc:docChg chg="undo custSel addSld delSld modSld">
      <pc:chgData name="Gudka, Dawna" userId="823cceae-331b-41d6-9a63-34ad6d1db55c" providerId="ADAL" clId="{A745B977-9BB1-43EC-A555-A1AB295FBD01}" dt="2024-02-29T14:17:22.343" v="3353" actId="27636"/>
      <pc:docMkLst>
        <pc:docMk/>
      </pc:docMkLst>
      <pc:sldChg chg="modSp mod">
        <pc:chgData name="Gudka, Dawna" userId="823cceae-331b-41d6-9a63-34ad6d1db55c" providerId="ADAL" clId="{A745B977-9BB1-43EC-A555-A1AB295FBD01}" dt="2024-02-28T21:42:07.879" v="1" actId="6549"/>
        <pc:sldMkLst>
          <pc:docMk/>
          <pc:sldMk cId="766479562" sldId="264"/>
        </pc:sldMkLst>
        <pc:graphicFrameChg chg="modGraphic">
          <ac:chgData name="Gudka, Dawna" userId="823cceae-331b-41d6-9a63-34ad6d1db55c" providerId="ADAL" clId="{A745B977-9BB1-43EC-A555-A1AB295FBD01}" dt="2024-02-28T21:42:07.879" v="1" actId="6549"/>
          <ac:graphicFrameMkLst>
            <pc:docMk/>
            <pc:sldMk cId="766479562" sldId="264"/>
            <ac:graphicFrameMk id="5" creationId="{5E4612F7-68C6-57CA-E918-38EF641F73CF}"/>
          </ac:graphicFrameMkLst>
        </pc:graphicFrameChg>
      </pc:sldChg>
      <pc:sldChg chg="modSp mod">
        <pc:chgData name="Gudka, Dawna" userId="823cceae-331b-41d6-9a63-34ad6d1db55c" providerId="ADAL" clId="{A745B977-9BB1-43EC-A555-A1AB295FBD01}" dt="2024-02-28T21:43:39.355" v="127" actId="20577"/>
        <pc:sldMkLst>
          <pc:docMk/>
          <pc:sldMk cId="485604172" sldId="266"/>
        </pc:sldMkLst>
        <pc:spChg chg="mod">
          <ac:chgData name="Gudka, Dawna" userId="823cceae-331b-41d6-9a63-34ad6d1db55c" providerId="ADAL" clId="{A745B977-9BB1-43EC-A555-A1AB295FBD01}" dt="2024-02-28T21:43:39.355" v="127" actId="20577"/>
          <ac:spMkLst>
            <pc:docMk/>
            <pc:sldMk cId="485604172" sldId="266"/>
            <ac:spMk id="5" creationId="{6C99DE1B-230B-F674-201C-63770ADF302C}"/>
          </ac:spMkLst>
        </pc:spChg>
      </pc:sldChg>
      <pc:sldChg chg="addSp delSp modSp mod">
        <pc:chgData name="Gudka, Dawna" userId="823cceae-331b-41d6-9a63-34ad6d1db55c" providerId="ADAL" clId="{A745B977-9BB1-43EC-A555-A1AB295FBD01}" dt="2024-02-29T04:37:32.117" v="3310" actId="13244"/>
        <pc:sldMkLst>
          <pc:docMk/>
          <pc:sldMk cId="499285695" sldId="281"/>
        </pc:sldMkLst>
        <pc:spChg chg="mod">
          <ac:chgData name="Gudka, Dawna" userId="823cceae-331b-41d6-9a63-34ad6d1db55c" providerId="ADAL" clId="{A745B977-9BB1-43EC-A555-A1AB295FBD01}" dt="2024-02-29T03:55:43.137" v="1635" actId="20577"/>
          <ac:spMkLst>
            <pc:docMk/>
            <pc:sldMk cId="499285695" sldId="281"/>
            <ac:spMk id="2" creationId="{0217BFC9-9688-01E1-4EE6-6838288578D9}"/>
          </ac:spMkLst>
        </pc:spChg>
        <pc:spChg chg="del">
          <ac:chgData name="Gudka, Dawna" userId="823cceae-331b-41d6-9a63-34ad6d1db55c" providerId="ADAL" clId="{A745B977-9BB1-43EC-A555-A1AB295FBD01}" dt="2024-02-28T21:44:40.969" v="130" actId="1957"/>
          <ac:spMkLst>
            <pc:docMk/>
            <pc:sldMk cId="499285695" sldId="281"/>
            <ac:spMk id="3" creationId="{84476BB4-E793-2FBA-9AD6-DAA50B9371B8}"/>
          </ac:spMkLst>
        </pc:spChg>
        <pc:spChg chg="ord">
          <ac:chgData name="Gudka, Dawna" userId="823cceae-331b-41d6-9a63-34ad6d1db55c" providerId="ADAL" clId="{A745B977-9BB1-43EC-A555-A1AB295FBD01}" dt="2024-02-29T04:37:32.117" v="3310" actId="13244"/>
          <ac:spMkLst>
            <pc:docMk/>
            <pc:sldMk cId="499285695" sldId="281"/>
            <ac:spMk id="4" creationId="{0881A05E-6BDD-F77F-1AEC-FBD7A828E21E}"/>
          </ac:spMkLst>
        </pc:spChg>
        <pc:spChg chg="add mod">
          <ac:chgData name="Gudka, Dawna" userId="823cceae-331b-41d6-9a63-34ad6d1db55c" providerId="ADAL" clId="{A745B977-9BB1-43EC-A555-A1AB295FBD01}" dt="2024-02-29T04:31:46.453" v="2606" actId="14100"/>
          <ac:spMkLst>
            <pc:docMk/>
            <pc:sldMk cId="499285695" sldId="281"/>
            <ac:spMk id="5" creationId="{8F3FB8CF-AC3A-9DDF-BAC6-80AEDCCCA18E}"/>
          </ac:spMkLst>
        </pc:spChg>
        <pc:spChg chg="del">
          <ac:chgData name="Gudka, Dawna" userId="823cceae-331b-41d6-9a63-34ad6d1db55c" providerId="ADAL" clId="{A745B977-9BB1-43EC-A555-A1AB295FBD01}" dt="2024-02-28T21:45:41.914" v="140" actId="478"/>
          <ac:spMkLst>
            <pc:docMk/>
            <pc:sldMk cId="499285695" sldId="281"/>
            <ac:spMk id="9" creationId="{75793EF5-F475-E749-2C90-E00265E6225E}"/>
          </ac:spMkLst>
        </pc:spChg>
        <pc:spChg chg="del">
          <ac:chgData name="Gudka, Dawna" userId="823cceae-331b-41d6-9a63-34ad6d1db55c" providerId="ADAL" clId="{A745B977-9BB1-43EC-A555-A1AB295FBD01}" dt="2024-02-28T21:45:49.776" v="142" actId="478"/>
          <ac:spMkLst>
            <pc:docMk/>
            <pc:sldMk cId="499285695" sldId="281"/>
            <ac:spMk id="10" creationId="{694A8A9D-63BF-11AB-C0D8-4063C15410C1}"/>
          </ac:spMkLst>
        </pc:spChg>
        <pc:spChg chg="del">
          <ac:chgData name="Gudka, Dawna" userId="823cceae-331b-41d6-9a63-34ad6d1db55c" providerId="ADAL" clId="{A745B977-9BB1-43EC-A555-A1AB295FBD01}" dt="2024-02-28T21:45:44.516" v="141" actId="478"/>
          <ac:spMkLst>
            <pc:docMk/>
            <pc:sldMk cId="499285695" sldId="281"/>
            <ac:spMk id="11" creationId="{C31C1E91-D964-78E3-73C9-9165F833B05E}"/>
          </ac:spMkLst>
        </pc:spChg>
        <pc:spChg chg="mod ord">
          <ac:chgData name="Gudka, Dawna" userId="823cceae-331b-41d6-9a63-34ad6d1db55c" providerId="ADAL" clId="{A745B977-9BB1-43EC-A555-A1AB295FBD01}" dt="2024-02-29T04:37:19.072" v="3308" actId="13244"/>
          <ac:spMkLst>
            <pc:docMk/>
            <pc:sldMk cId="499285695" sldId="281"/>
            <ac:spMk id="12" creationId="{030BD77E-E0F2-8095-CE7C-11535337AFBC}"/>
          </ac:spMkLst>
        </pc:spChg>
        <pc:spChg chg="mod ord">
          <ac:chgData name="Gudka, Dawna" userId="823cceae-331b-41d6-9a63-34ad6d1db55c" providerId="ADAL" clId="{A745B977-9BB1-43EC-A555-A1AB295FBD01}" dt="2024-02-29T04:37:24.155" v="3309" actId="13244"/>
          <ac:spMkLst>
            <pc:docMk/>
            <pc:sldMk cId="499285695" sldId="281"/>
            <ac:spMk id="13" creationId="{E86FD73D-7F03-EF6F-A1CF-E7FEDAB2146E}"/>
          </ac:spMkLst>
        </pc:spChg>
        <pc:graphicFrameChg chg="add del mod">
          <ac:chgData name="Gudka, Dawna" userId="823cceae-331b-41d6-9a63-34ad6d1db55c" providerId="ADAL" clId="{A745B977-9BB1-43EC-A555-A1AB295FBD01}" dt="2024-02-29T03:54:46.172" v="1528" actId="478"/>
          <ac:graphicFrameMkLst>
            <pc:docMk/>
            <pc:sldMk cId="499285695" sldId="281"/>
            <ac:graphicFrameMk id="7" creationId="{D5415BC7-F519-17FA-DE06-E3E609AF0CD2}"/>
          </ac:graphicFrameMkLst>
        </pc:graphicFrameChg>
        <pc:picChg chg="add mod">
          <ac:chgData name="Gudka, Dawna" userId="823cceae-331b-41d6-9a63-34ad6d1db55c" providerId="ADAL" clId="{A745B977-9BB1-43EC-A555-A1AB295FBD01}" dt="2024-02-29T04:31:48.651" v="2607" actId="1076"/>
          <ac:picMkLst>
            <pc:docMk/>
            <pc:sldMk cId="499285695" sldId="281"/>
            <ac:picMk id="6" creationId="{7EA40A23-D586-DB38-D430-F207A27248CD}"/>
          </ac:picMkLst>
        </pc:picChg>
      </pc:sldChg>
      <pc:sldChg chg="del">
        <pc:chgData name="Gudka, Dawna" userId="823cceae-331b-41d6-9a63-34ad6d1db55c" providerId="ADAL" clId="{A745B977-9BB1-43EC-A555-A1AB295FBD01}" dt="2024-02-28T21:51:30.644" v="273" actId="2696"/>
        <pc:sldMkLst>
          <pc:docMk/>
          <pc:sldMk cId="4006630429" sldId="282"/>
        </pc:sldMkLst>
      </pc:sldChg>
      <pc:sldChg chg="modSp mod">
        <pc:chgData name="Gudka, Dawna" userId="823cceae-331b-41d6-9a63-34ad6d1db55c" providerId="ADAL" clId="{A745B977-9BB1-43EC-A555-A1AB295FBD01}" dt="2024-02-28T22:09:43.830" v="1485" actId="20577"/>
        <pc:sldMkLst>
          <pc:docMk/>
          <pc:sldMk cId="462030027" sldId="5248"/>
        </pc:sldMkLst>
        <pc:spChg chg="mod">
          <ac:chgData name="Gudka, Dawna" userId="823cceae-331b-41d6-9a63-34ad6d1db55c" providerId="ADAL" clId="{A745B977-9BB1-43EC-A555-A1AB295FBD01}" dt="2024-02-28T22:09:12.369" v="1452" actId="20577"/>
          <ac:spMkLst>
            <pc:docMk/>
            <pc:sldMk cId="462030027" sldId="5248"/>
            <ac:spMk id="8" creationId="{9382C41F-E527-17A4-1AFE-1D2AD8AC8473}"/>
          </ac:spMkLst>
        </pc:spChg>
        <pc:spChg chg="mod">
          <ac:chgData name="Gudka, Dawna" userId="823cceae-331b-41d6-9a63-34ad6d1db55c" providerId="ADAL" clId="{A745B977-9BB1-43EC-A555-A1AB295FBD01}" dt="2024-02-28T22:09:43.830" v="1485" actId="20577"/>
          <ac:spMkLst>
            <pc:docMk/>
            <pc:sldMk cId="462030027" sldId="5248"/>
            <ac:spMk id="9" creationId="{E65CC5DC-32DE-F53C-1575-342170D8BEA3}"/>
          </ac:spMkLst>
        </pc:spChg>
        <pc:graphicFrameChg chg="mod modGraphic">
          <ac:chgData name="Gudka, Dawna" userId="823cceae-331b-41d6-9a63-34ad6d1db55c" providerId="ADAL" clId="{A745B977-9BB1-43EC-A555-A1AB295FBD01}" dt="2024-02-28T22:08:52.944" v="1416" actId="14100"/>
          <ac:graphicFrameMkLst>
            <pc:docMk/>
            <pc:sldMk cId="462030027" sldId="5248"/>
            <ac:graphicFrameMk id="11" creationId="{A04CD6D1-6A3D-9538-C5C4-5C2BE1C4B80C}"/>
          </ac:graphicFrameMkLst>
        </pc:graphicFrameChg>
      </pc:sldChg>
      <pc:sldChg chg="addSp delSp modSp mod">
        <pc:chgData name="Gudka, Dawna" userId="823cceae-331b-41d6-9a63-34ad6d1db55c" providerId="ADAL" clId="{A745B977-9BB1-43EC-A555-A1AB295FBD01}" dt="2024-02-29T04:38:28.505" v="3312" actId="13244"/>
        <pc:sldMkLst>
          <pc:docMk/>
          <pc:sldMk cId="3955129141" sldId="5249"/>
        </pc:sldMkLst>
        <pc:spChg chg="mod">
          <ac:chgData name="Gudka, Dawna" userId="823cceae-331b-41d6-9a63-34ad6d1db55c" providerId="ADAL" clId="{A745B977-9BB1-43EC-A555-A1AB295FBD01}" dt="2024-02-29T04:08:12.425" v="1702" actId="20577"/>
          <ac:spMkLst>
            <pc:docMk/>
            <pc:sldMk cId="3955129141" sldId="5249"/>
            <ac:spMk id="2" creationId="{450474BD-4285-5DD4-75B2-BB1E034B98BA}"/>
          </ac:spMkLst>
        </pc:spChg>
        <pc:spChg chg="mod">
          <ac:chgData name="Gudka, Dawna" userId="823cceae-331b-41d6-9a63-34ad6d1db55c" providerId="ADAL" clId="{A745B977-9BB1-43EC-A555-A1AB295FBD01}" dt="2024-02-29T04:09:47.623" v="1787" actId="20577"/>
          <ac:spMkLst>
            <pc:docMk/>
            <pc:sldMk cId="3955129141" sldId="5249"/>
            <ac:spMk id="3" creationId="{5DDED760-BA4A-08A3-7C96-5FD84C4F7C99}"/>
          </ac:spMkLst>
        </pc:spChg>
        <pc:spChg chg="mod">
          <ac:chgData name="Gudka, Dawna" userId="823cceae-331b-41d6-9a63-34ad6d1db55c" providerId="ADAL" clId="{A745B977-9BB1-43EC-A555-A1AB295FBD01}" dt="2024-02-29T04:10:21.630" v="1832" actId="14100"/>
          <ac:spMkLst>
            <pc:docMk/>
            <pc:sldMk cId="3955129141" sldId="5249"/>
            <ac:spMk id="9" creationId="{F38B6C85-8700-84EF-DE5E-724FC42C285A}"/>
          </ac:spMkLst>
        </pc:spChg>
        <pc:spChg chg="mod">
          <ac:chgData name="Gudka, Dawna" userId="823cceae-331b-41d6-9a63-34ad6d1db55c" providerId="ADAL" clId="{A745B977-9BB1-43EC-A555-A1AB295FBD01}" dt="2024-02-29T04:11:51.251" v="1839" actId="122"/>
          <ac:spMkLst>
            <pc:docMk/>
            <pc:sldMk cId="3955129141" sldId="5249"/>
            <ac:spMk id="10" creationId="{8851D6A7-FAFB-F3B7-0AEA-81920D2842AA}"/>
          </ac:spMkLst>
        </pc:spChg>
        <pc:spChg chg="del">
          <ac:chgData name="Gudka, Dawna" userId="823cceae-331b-41d6-9a63-34ad6d1db55c" providerId="ADAL" clId="{A745B977-9BB1-43EC-A555-A1AB295FBD01}" dt="2024-02-29T04:10:04.679" v="1792" actId="478"/>
          <ac:spMkLst>
            <pc:docMk/>
            <pc:sldMk cId="3955129141" sldId="5249"/>
            <ac:spMk id="11" creationId="{255DFC77-1C84-B3DE-93F5-2B396DE098F2}"/>
          </ac:spMkLst>
        </pc:spChg>
        <pc:spChg chg="mod">
          <ac:chgData name="Gudka, Dawna" userId="823cceae-331b-41d6-9a63-34ad6d1db55c" providerId="ADAL" clId="{A745B977-9BB1-43EC-A555-A1AB295FBD01}" dt="2024-02-29T04:16:43.247" v="1910" actId="20577"/>
          <ac:spMkLst>
            <pc:docMk/>
            <pc:sldMk cId="3955129141" sldId="5249"/>
            <ac:spMk id="12" creationId="{8C8FA908-DCF4-B5A9-A2CF-19EE86EFD5A4}"/>
          </ac:spMkLst>
        </pc:spChg>
        <pc:spChg chg="mod">
          <ac:chgData name="Gudka, Dawna" userId="823cceae-331b-41d6-9a63-34ad6d1db55c" providerId="ADAL" clId="{A745B977-9BB1-43EC-A555-A1AB295FBD01}" dt="2024-02-29T04:17:26.834" v="1960" actId="20577"/>
          <ac:spMkLst>
            <pc:docMk/>
            <pc:sldMk cId="3955129141" sldId="5249"/>
            <ac:spMk id="13" creationId="{DB76AC57-53F6-106C-4756-D626A86566E5}"/>
          </ac:spMkLst>
        </pc:spChg>
        <pc:picChg chg="add mod ord">
          <ac:chgData name="Gudka, Dawna" userId="823cceae-331b-41d6-9a63-34ad6d1db55c" providerId="ADAL" clId="{A745B977-9BB1-43EC-A555-A1AB295FBD01}" dt="2024-02-29T04:38:19.564" v="3311" actId="13244"/>
          <ac:picMkLst>
            <pc:docMk/>
            <pc:sldMk cId="3955129141" sldId="5249"/>
            <ac:picMk id="6" creationId="{FDA906C1-48F0-EB0A-26FB-B0C4BA4A7C92}"/>
          </ac:picMkLst>
        </pc:picChg>
        <pc:picChg chg="add mod ord">
          <ac:chgData name="Gudka, Dawna" userId="823cceae-331b-41d6-9a63-34ad6d1db55c" providerId="ADAL" clId="{A745B977-9BB1-43EC-A555-A1AB295FBD01}" dt="2024-02-29T04:38:28.505" v="3312" actId="13244"/>
          <ac:picMkLst>
            <pc:docMk/>
            <pc:sldMk cId="3955129141" sldId="5249"/>
            <ac:picMk id="8" creationId="{66299F20-3671-219C-B54A-071908D31C98}"/>
          </ac:picMkLst>
        </pc:picChg>
      </pc:sldChg>
      <pc:sldChg chg="modSp mod">
        <pc:chgData name="Gudka, Dawna" userId="823cceae-331b-41d6-9a63-34ad6d1db55c" providerId="ADAL" clId="{A745B977-9BB1-43EC-A555-A1AB295FBD01}" dt="2024-02-29T04:31:25.269" v="2605" actId="113"/>
        <pc:sldMkLst>
          <pc:docMk/>
          <pc:sldMk cId="1309636382" sldId="5250"/>
        </pc:sldMkLst>
        <pc:spChg chg="mod">
          <ac:chgData name="Gudka, Dawna" userId="823cceae-331b-41d6-9a63-34ad6d1db55c" providerId="ADAL" clId="{A745B977-9BB1-43EC-A555-A1AB295FBD01}" dt="2024-02-29T04:31:25.269" v="2605" actId="113"/>
          <ac:spMkLst>
            <pc:docMk/>
            <pc:sldMk cId="1309636382" sldId="5250"/>
            <ac:spMk id="5" creationId="{4DD43554-FCF5-A0C6-8C89-3D4D91C15E1A}"/>
          </ac:spMkLst>
        </pc:spChg>
      </pc:sldChg>
      <pc:sldChg chg="addSp delSp modSp add mod">
        <pc:chgData name="Gudka, Dawna" userId="823cceae-331b-41d6-9a63-34ad6d1db55c" providerId="ADAL" clId="{A745B977-9BB1-43EC-A555-A1AB295FBD01}" dt="2024-02-29T04:39:27.077" v="3349" actId="962"/>
        <pc:sldMkLst>
          <pc:docMk/>
          <pc:sldMk cId="1541691621" sldId="5258"/>
        </pc:sldMkLst>
        <pc:graphicFrameChg chg="mod">
          <ac:chgData name="Gudka, Dawna" userId="823cceae-331b-41d6-9a63-34ad6d1db55c" providerId="ADAL" clId="{A745B977-9BB1-43EC-A555-A1AB295FBD01}" dt="2024-02-29T04:35:47.231" v="3000" actId="962"/>
          <ac:graphicFrameMkLst>
            <pc:docMk/>
            <pc:sldMk cId="1541691621" sldId="5258"/>
            <ac:graphicFrameMk id="7" creationId="{67EE2AA8-71F5-5993-B0F9-49395FCF8536}"/>
          </ac:graphicFrameMkLst>
        </pc:graphicFrameChg>
        <pc:picChg chg="add del mod">
          <ac:chgData name="Gudka, Dawna" userId="823cceae-331b-41d6-9a63-34ad6d1db55c" providerId="ADAL" clId="{A745B977-9BB1-43EC-A555-A1AB295FBD01}" dt="2024-02-29T04:32:39.422" v="2616" actId="478"/>
          <ac:picMkLst>
            <pc:docMk/>
            <pc:sldMk cId="1541691621" sldId="5258"/>
            <ac:picMk id="5" creationId="{697E4BB0-74C8-73EF-314B-50F02B2D2BD3}"/>
          </ac:picMkLst>
        </pc:picChg>
        <pc:picChg chg="add mod ord modCrop">
          <ac:chgData name="Gudka, Dawna" userId="823cceae-331b-41d6-9a63-34ad6d1db55c" providerId="ADAL" clId="{A745B977-9BB1-43EC-A555-A1AB295FBD01}" dt="2024-02-29T04:39:27.077" v="3349" actId="962"/>
          <ac:picMkLst>
            <pc:docMk/>
            <pc:sldMk cId="1541691621" sldId="5258"/>
            <ac:picMk id="8" creationId="{AC90A4D8-6F27-0EA9-FB55-B36104376BD1}"/>
          </ac:picMkLst>
        </pc:picChg>
      </pc:sldChg>
      <pc:sldChg chg="add del">
        <pc:chgData name="Gudka, Dawna" userId="823cceae-331b-41d6-9a63-34ad6d1db55c" providerId="ADAL" clId="{A745B977-9BB1-43EC-A555-A1AB295FBD01}" dt="2024-02-29T03:54:31.901" v="1525" actId="2696"/>
        <pc:sldMkLst>
          <pc:docMk/>
          <pc:sldMk cId="803328637" sldId="5269"/>
        </pc:sldMkLst>
      </pc:sldChg>
      <pc:sldChg chg="modSp add">
        <pc:chgData name="Gudka, Dawna" userId="823cceae-331b-41d6-9a63-34ad6d1db55c" providerId="ADAL" clId="{A745B977-9BB1-43EC-A555-A1AB295FBD01}" dt="2024-02-29T04:34:49.750" v="2780" actId="962"/>
        <pc:sldMkLst>
          <pc:docMk/>
          <pc:sldMk cId="1235368675" sldId="5269"/>
        </pc:sldMkLst>
        <pc:graphicFrameChg chg="mod">
          <ac:chgData name="Gudka, Dawna" userId="823cceae-331b-41d6-9a63-34ad6d1db55c" providerId="ADAL" clId="{A745B977-9BB1-43EC-A555-A1AB295FBD01}" dt="2024-02-29T04:34:49.750" v="2780" actId="962"/>
          <ac:graphicFrameMkLst>
            <pc:docMk/>
            <pc:sldMk cId="1235368675" sldId="5269"/>
            <ac:graphicFrameMk id="7" creationId="{E96D932B-8FED-D952-953D-9A53F16374BB}"/>
          </ac:graphicFrameMkLst>
        </pc:graphicFrameChg>
      </pc:sldChg>
      <pc:sldChg chg="addSp delSp modSp add del mod">
        <pc:chgData name="Gudka, Dawna" userId="823cceae-331b-41d6-9a63-34ad6d1db55c" providerId="ADAL" clId="{A745B977-9BB1-43EC-A555-A1AB295FBD01}" dt="2024-02-29T04:16:49.943" v="1911" actId="2696"/>
        <pc:sldMkLst>
          <pc:docMk/>
          <pc:sldMk cId="769951696" sldId="5270"/>
        </pc:sldMkLst>
        <pc:spChg chg="mod">
          <ac:chgData name="Gudka, Dawna" userId="823cceae-331b-41d6-9a63-34ad6d1db55c" providerId="ADAL" clId="{A745B977-9BB1-43EC-A555-A1AB295FBD01}" dt="2024-02-29T04:15:20.561" v="1865" actId="27636"/>
          <ac:spMkLst>
            <pc:docMk/>
            <pc:sldMk cId="769951696" sldId="5270"/>
            <ac:spMk id="2" creationId="{2FA1CC33-1D41-6BFB-5143-B17D392C777D}"/>
          </ac:spMkLst>
        </pc:spChg>
        <pc:spChg chg="del">
          <ac:chgData name="Gudka, Dawna" userId="823cceae-331b-41d6-9a63-34ad6d1db55c" providerId="ADAL" clId="{A745B977-9BB1-43EC-A555-A1AB295FBD01}" dt="2024-02-29T04:15:28.799" v="1867" actId="478"/>
          <ac:spMkLst>
            <pc:docMk/>
            <pc:sldMk cId="769951696" sldId="5270"/>
            <ac:spMk id="3" creationId="{2EAD3025-B5FF-3752-0A2D-6EBBA872110C}"/>
          </ac:spMkLst>
        </pc:spChg>
        <pc:spChg chg="add del mod">
          <ac:chgData name="Gudka, Dawna" userId="823cceae-331b-41d6-9a63-34ad6d1db55c" providerId="ADAL" clId="{A745B977-9BB1-43EC-A555-A1AB295FBD01}" dt="2024-02-29T04:15:26.548" v="1866" actId="478"/>
          <ac:spMkLst>
            <pc:docMk/>
            <pc:sldMk cId="769951696" sldId="5270"/>
            <ac:spMk id="7" creationId="{5013E7F6-5093-C4F3-E4CE-A0B9599A25FC}"/>
          </ac:spMkLst>
        </pc:spChg>
        <pc:spChg chg="del">
          <ac:chgData name="Gudka, Dawna" userId="823cceae-331b-41d6-9a63-34ad6d1db55c" providerId="ADAL" clId="{A745B977-9BB1-43EC-A555-A1AB295FBD01}" dt="2024-02-29T04:15:31.262" v="1868" actId="478"/>
          <ac:spMkLst>
            <pc:docMk/>
            <pc:sldMk cId="769951696" sldId="5270"/>
            <ac:spMk id="9" creationId="{B36CDA7A-8B14-B2F8-B383-7D14E9986AC7}"/>
          </ac:spMkLst>
        </pc:spChg>
        <pc:spChg chg="del">
          <ac:chgData name="Gudka, Dawna" userId="823cceae-331b-41d6-9a63-34ad6d1db55c" providerId="ADAL" clId="{A745B977-9BB1-43EC-A555-A1AB295FBD01}" dt="2024-02-29T04:12:22.154" v="1846" actId="478"/>
          <ac:spMkLst>
            <pc:docMk/>
            <pc:sldMk cId="769951696" sldId="5270"/>
            <ac:spMk id="10" creationId="{BFADDE1A-DFE3-B0DD-2949-683402BC8F2F}"/>
          </ac:spMkLst>
        </pc:spChg>
        <pc:spChg chg="add del mod">
          <ac:chgData name="Gudka, Dawna" userId="823cceae-331b-41d6-9a63-34ad6d1db55c" providerId="ADAL" clId="{A745B977-9BB1-43EC-A555-A1AB295FBD01}" dt="2024-02-29T04:16:12.382" v="1869" actId="1032"/>
          <ac:spMkLst>
            <pc:docMk/>
            <pc:sldMk cId="769951696" sldId="5270"/>
            <ac:spMk id="14" creationId="{62A9F9C0-B525-D04B-24D9-02DFEFC031E2}"/>
          </ac:spMkLst>
        </pc:spChg>
        <pc:spChg chg="add del mod">
          <ac:chgData name="Gudka, Dawna" userId="823cceae-331b-41d6-9a63-34ad6d1db55c" providerId="ADAL" clId="{A745B977-9BB1-43EC-A555-A1AB295FBD01}" dt="2024-02-29T04:16:15.798" v="1870" actId="478"/>
          <ac:spMkLst>
            <pc:docMk/>
            <pc:sldMk cId="769951696" sldId="5270"/>
            <ac:spMk id="16" creationId="{9562AC0C-98A7-10E2-87A9-860811D9D9C3}"/>
          </ac:spMkLst>
        </pc:spChg>
        <pc:graphicFrameChg chg="add mod modGraphic">
          <ac:chgData name="Gudka, Dawna" userId="823cceae-331b-41d6-9a63-34ad6d1db55c" providerId="ADAL" clId="{A745B977-9BB1-43EC-A555-A1AB295FBD01}" dt="2024-02-29T04:16:25.241" v="1872" actId="14100"/>
          <ac:graphicFrameMkLst>
            <pc:docMk/>
            <pc:sldMk cId="769951696" sldId="5270"/>
            <ac:graphicFrameMk id="17" creationId="{03D081D0-1FDF-A69C-17E7-A93F3C5603EC}"/>
          </ac:graphicFrameMkLst>
        </pc:graphicFrameChg>
        <pc:picChg chg="add del mod">
          <ac:chgData name="Gudka, Dawna" userId="823cceae-331b-41d6-9a63-34ad6d1db55c" providerId="ADAL" clId="{A745B977-9BB1-43EC-A555-A1AB295FBD01}" dt="2024-02-29T04:12:16.004" v="1844" actId="478"/>
          <ac:picMkLst>
            <pc:docMk/>
            <pc:sldMk cId="769951696" sldId="5270"/>
            <ac:picMk id="6" creationId="{3153D350-29DD-C889-2412-3742F96BF454}"/>
          </ac:picMkLst>
        </pc:picChg>
        <pc:picChg chg="del">
          <ac:chgData name="Gudka, Dawna" userId="823cceae-331b-41d6-9a63-34ad6d1db55c" providerId="ADAL" clId="{A745B977-9BB1-43EC-A555-A1AB295FBD01}" dt="2024-02-29T04:12:18.100" v="1845" actId="478"/>
          <ac:picMkLst>
            <pc:docMk/>
            <pc:sldMk cId="769951696" sldId="5270"/>
            <ac:picMk id="8" creationId="{91844F9B-F215-39EE-8734-8F25DF281CF1}"/>
          </ac:picMkLst>
        </pc:picChg>
      </pc:sldChg>
      <pc:sldChg chg="addSp delSp modSp add mod">
        <pc:chgData name="Gudka, Dawna" userId="823cceae-331b-41d6-9a63-34ad6d1db55c" providerId="ADAL" clId="{A745B977-9BB1-43EC-A555-A1AB295FBD01}" dt="2024-02-29T14:17:22.343" v="3353" actId="27636"/>
        <pc:sldMkLst>
          <pc:docMk/>
          <pc:sldMk cId="837026567" sldId="5270"/>
        </pc:sldMkLst>
        <pc:spChg chg="mod">
          <ac:chgData name="Gudka, Dawna" userId="823cceae-331b-41d6-9a63-34ad6d1db55c" providerId="ADAL" clId="{A745B977-9BB1-43EC-A555-A1AB295FBD01}" dt="2024-02-29T14:17:22.343" v="3353" actId="27636"/>
          <ac:spMkLst>
            <pc:docMk/>
            <pc:sldMk cId="837026567" sldId="5270"/>
            <ac:spMk id="2" creationId="{66713938-E161-45CB-AF58-CF8596E22319}"/>
          </ac:spMkLst>
        </pc:spChg>
        <pc:spChg chg="del">
          <ac:chgData name="Gudka, Dawna" userId="823cceae-331b-41d6-9a63-34ad6d1db55c" providerId="ADAL" clId="{A745B977-9BB1-43EC-A555-A1AB295FBD01}" dt="2024-02-29T04:18:13.103" v="1963" actId="478"/>
          <ac:spMkLst>
            <pc:docMk/>
            <pc:sldMk cId="837026567" sldId="5270"/>
            <ac:spMk id="3" creationId="{F43CE9F3-10BE-FF11-863C-447F01F091BB}"/>
          </ac:spMkLst>
        </pc:spChg>
        <pc:spChg chg="add del mod">
          <ac:chgData name="Gudka, Dawna" userId="823cceae-331b-41d6-9a63-34ad6d1db55c" providerId="ADAL" clId="{A745B977-9BB1-43EC-A555-A1AB295FBD01}" dt="2024-02-29T04:19:09.488" v="1993" actId="1032"/>
          <ac:spMkLst>
            <pc:docMk/>
            <pc:sldMk cId="837026567" sldId="5270"/>
            <ac:spMk id="7" creationId="{AEC6407E-94AE-CB6A-E990-10826E129044}"/>
          </ac:spMkLst>
        </pc:spChg>
        <pc:spChg chg="del mod">
          <ac:chgData name="Gudka, Dawna" userId="823cceae-331b-41d6-9a63-34ad6d1db55c" providerId="ADAL" clId="{A745B977-9BB1-43EC-A555-A1AB295FBD01}" dt="2024-02-29T04:18:21.870" v="1966" actId="478"/>
          <ac:spMkLst>
            <pc:docMk/>
            <pc:sldMk cId="837026567" sldId="5270"/>
            <ac:spMk id="9" creationId="{C82DFD0A-D712-C05D-448C-69957689698F}"/>
          </ac:spMkLst>
        </pc:spChg>
        <pc:spChg chg="del mod">
          <ac:chgData name="Gudka, Dawna" userId="823cceae-331b-41d6-9a63-34ad6d1db55c" providerId="ADAL" clId="{A745B977-9BB1-43EC-A555-A1AB295FBD01}" dt="2024-02-29T04:19:44.487" v="2063" actId="478"/>
          <ac:spMkLst>
            <pc:docMk/>
            <pc:sldMk cId="837026567" sldId="5270"/>
            <ac:spMk id="10" creationId="{10948A44-5CD9-D55A-C5CB-1A1254737D57}"/>
          </ac:spMkLst>
        </pc:spChg>
        <pc:spChg chg="add del mod">
          <ac:chgData name="Gudka, Dawna" userId="823cceae-331b-41d6-9a63-34ad6d1db55c" providerId="ADAL" clId="{A745B977-9BB1-43EC-A555-A1AB295FBD01}" dt="2024-02-29T04:18:38.438" v="1991" actId="478"/>
          <ac:spMkLst>
            <pc:docMk/>
            <pc:sldMk cId="837026567" sldId="5270"/>
            <ac:spMk id="14" creationId="{9C5197D6-91E8-08C6-2619-23A3C9096CE8}"/>
          </ac:spMkLst>
        </pc:spChg>
        <pc:spChg chg="add del mod">
          <ac:chgData name="Gudka, Dawna" userId="823cceae-331b-41d6-9a63-34ad6d1db55c" providerId="ADAL" clId="{A745B977-9BB1-43EC-A555-A1AB295FBD01}" dt="2024-02-29T04:20:47.722" v="2069" actId="1032"/>
          <ac:spMkLst>
            <pc:docMk/>
            <pc:sldMk cId="837026567" sldId="5270"/>
            <ac:spMk id="17" creationId="{DBC02EA7-A7A1-681C-00D2-FBC8031A8358}"/>
          </ac:spMkLst>
        </pc:spChg>
        <pc:graphicFrameChg chg="add del mod modGraphic">
          <ac:chgData name="Gudka, Dawna" userId="823cceae-331b-41d6-9a63-34ad6d1db55c" providerId="ADAL" clId="{A745B977-9BB1-43EC-A555-A1AB295FBD01}" dt="2024-02-29T04:20:24.421" v="2066" actId="478"/>
          <ac:graphicFrameMkLst>
            <pc:docMk/>
            <pc:sldMk cId="837026567" sldId="5270"/>
            <ac:graphicFrameMk id="15" creationId="{E8525991-E8C2-B800-EC4F-0F39C6DF2BA3}"/>
          </ac:graphicFrameMkLst>
        </pc:graphicFrameChg>
        <pc:graphicFrameChg chg="add mod modGraphic">
          <ac:chgData name="Gudka, Dawna" userId="823cceae-331b-41d6-9a63-34ad6d1db55c" providerId="ADAL" clId="{A745B977-9BB1-43EC-A555-A1AB295FBD01}" dt="2024-02-29T04:39:52.601" v="3352"/>
          <ac:graphicFrameMkLst>
            <pc:docMk/>
            <pc:sldMk cId="837026567" sldId="5270"/>
            <ac:graphicFrameMk id="18" creationId="{B25A8FC7-04A0-3ACD-C137-CDD77CC392CD}"/>
          </ac:graphicFrameMkLst>
        </pc:graphicFrameChg>
        <pc:picChg chg="del">
          <ac:chgData name="Gudka, Dawna" userId="823cceae-331b-41d6-9a63-34ad6d1db55c" providerId="ADAL" clId="{A745B977-9BB1-43EC-A555-A1AB295FBD01}" dt="2024-02-29T04:18:09.691" v="1962" actId="478"/>
          <ac:picMkLst>
            <pc:docMk/>
            <pc:sldMk cId="837026567" sldId="5270"/>
            <ac:picMk id="6" creationId="{35914229-4333-4C9D-ECFD-C5C0C0AEFD72}"/>
          </ac:picMkLst>
        </pc:picChg>
        <pc:picChg chg="del">
          <ac:chgData name="Gudka, Dawna" userId="823cceae-331b-41d6-9a63-34ad6d1db55c" providerId="ADAL" clId="{A745B977-9BB1-43EC-A555-A1AB295FBD01}" dt="2024-02-29T04:18:15.819" v="1964" actId="478"/>
          <ac:picMkLst>
            <pc:docMk/>
            <pc:sldMk cId="837026567" sldId="5270"/>
            <ac:picMk id="8" creationId="{F4A4037A-AEDE-6C74-1431-2992B482C5EB}"/>
          </ac:picMkLst>
        </pc:picChg>
      </pc:sldChg>
    </pc:docChg>
  </pc:docChgLst>
  <pc:docChgLst>
    <pc:chgData name="Tribbett, Jessica" userId="S::tribbett_jessica@cde.state.co.us::b8af59d7-a86d-4166-a022-d856dc24c475" providerId="AD" clId="Web-{4F15B3A9-10CB-9807-B413-25D5735D8DDF}"/>
    <pc:docChg chg="addSld modSld">
      <pc:chgData name="Tribbett, Jessica" userId="S::tribbett_jessica@cde.state.co.us::b8af59d7-a86d-4166-a022-d856dc24c475" providerId="AD" clId="Web-{4F15B3A9-10CB-9807-B413-25D5735D8DDF}" dt="2024-02-27T21:53:24.775" v="5" actId="20577"/>
      <pc:docMkLst>
        <pc:docMk/>
      </pc:docMkLst>
      <pc:sldChg chg="add">
        <pc:chgData name="Tribbett, Jessica" userId="S::tribbett_jessica@cde.state.co.us::b8af59d7-a86d-4166-a022-d856dc24c475" providerId="AD" clId="Web-{4F15B3A9-10CB-9807-B413-25D5735D8DDF}" dt="2024-02-27T21:53:01.181" v="0"/>
        <pc:sldMkLst>
          <pc:docMk/>
          <pc:sldMk cId="2676792760" sldId="4693"/>
        </pc:sldMkLst>
      </pc:sldChg>
      <pc:sldChg chg="modSp add">
        <pc:chgData name="Tribbett, Jessica" userId="S::tribbett_jessica@cde.state.co.us::b8af59d7-a86d-4166-a022-d856dc24c475" providerId="AD" clId="Web-{4F15B3A9-10CB-9807-B413-25D5735D8DDF}" dt="2024-02-27T21:53:24.775" v="5" actId="20577"/>
        <pc:sldMkLst>
          <pc:docMk/>
          <pc:sldMk cId="462835190" sldId="4696"/>
        </pc:sldMkLst>
        <pc:spChg chg="mod">
          <ac:chgData name="Tribbett, Jessica" userId="S::tribbett_jessica@cde.state.co.us::b8af59d7-a86d-4166-a022-d856dc24c475" providerId="AD" clId="Web-{4F15B3A9-10CB-9807-B413-25D5735D8DDF}" dt="2024-02-27T21:53:24.775" v="5" actId="20577"/>
          <ac:spMkLst>
            <pc:docMk/>
            <pc:sldMk cId="462835190" sldId="4696"/>
            <ac:spMk id="7" creationId="{CF408478-E5B8-BD77-1C24-08FE8A7C6C4E}"/>
          </ac:spMkLst>
        </pc:spChg>
      </pc:sldChg>
      <pc:sldChg chg="add">
        <pc:chgData name="Tribbett, Jessica" userId="S::tribbett_jessica@cde.state.co.us::b8af59d7-a86d-4166-a022-d856dc24c475" providerId="AD" clId="Web-{4F15B3A9-10CB-9807-B413-25D5735D8DDF}" dt="2024-02-27T21:53:01.478" v="3"/>
        <pc:sldMkLst>
          <pc:docMk/>
          <pc:sldMk cId="1667029438" sldId="5232"/>
        </pc:sldMkLst>
      </pc:sldChg>
      <pc:sldChg chg="add">
        <pc:chgData name="Tribbett, Jessica" userId="S::tribbett_jessica@cde.state.co.us::b8af59d7-a86d-4166-a022-d856dc24c475" providerId="AD" clId="Web-{4F15B3A9-10CB-9807-B413-25D5735D8DDF}" dt="2024-02-27T21:53:01.322" v="1"/>
        <pc:sldMkLst>
          <pc:docMk/>
          <pc:sldMk cId="1385979322" sldId="5240"/>
        </pc:sldMkLst>
      </pc:sldChg>
      <pc:sldMasterChg chg="addSldLayout">
        <pc:chgData name="Tribbett, Jessica" userId="S::tribbett_jessica@cde.state.co.us::b8af59d7-a86d-4166-a022-d856dc24c475" providerId="AD" clId="Web-{4F15B3A9-10CB-9807-B413-25D5735D8DDF}" dt="2024-02-27T21:53:01.322" v="1"/>
        <pc:sldMasterMkLst>
          <pc:docMk/>
          <pc:sldMasterMk cId="2150711039" sldId="2147483676"/>
        </pc:sldMasterMkLst>
        <pc:sldLayoutChg chg="add replId">
          <pc:chgData name="Tribbett, Jessica" userId="S::tribbett_jessica@cde.state.co.us::b8af59d7-a86d-4166-a022-d856dc24c475" providerId="AD" clId="Web-{4F15B3A9-10CB-9807-B413-25D5735D8DDF}" dt="2024-02-27T21:53:01.322" v="1"/>
          <pc:sldLayoutMkLst>
            <pc:docMk/>
            <pc:sldMasterMk cId="2150711039" sldId="2147483676"/>
            <pc:sldLayoutMk cId="2395200702" sldId="2147483721"/>
          </pc:sldLayoutMkLst>
        </pc:sldLayoutChg>
      </pc:sldMasterChg>
    </pc:docChg>
  </pc:docChgLst>
  <pc:docChgLst>
    <pc:chgData name="Tribbett, Jessica" userId="S::tribbett_jessica@cde.state.co.us::b8af59d7-a86d-4166-a022-d856dc24c475" providerId="AD" clId="Web-{69B29F37-6089-91B0-E90F-576402018296}"/>
    <pc:docChg chg="addSld modSld">
      <pc:chgData name="Tribbett, Jessica" userId="S::tribbett_jessica@cde.state.co.us::b8af59d7-a86d-4166-a022-d856dc24c475" providerId="AD" clId="Web-{69B29F37-6089-91B0-E90F-576402018296}" dt="2024-02-28T20:55:03.418" v="133"/>
      <pc:docMkLst>
        <pc:docMk/>
      </pc:docMkLst>
      <pc:sldChg chg="modSp">
        <pc:chgData name="Tribbett, Jessica" userId="S::tribbett_jessica@cde.state.co.us::b8af59d7-a86d-4166-a022-d856dc24c475" providerId="AD" clId="Web-{69B29F37-6089-91B0-E90F-576402018296}" dt="2024-02-28T20:49:33.037" v="1" actId="20577"/>
        <pc:sldMkLst>
          <pc:docMk/>
          <pc:sldMk cId="462835190" sldId="4696"/>
        </pc:sldMkLst>
        <pc:spChg chg="mod">
          <ac:chgData name="Tribbett, Jessica" userId="S::tribbett_jessica@cde.state.co.us::b8af59d7-a86d-4166-a022-d856dc24c475" providerId="AD" clId="Web-{69B29F37-6089-91B0-E90F-576402018296}" dt="2024-02-28T20:49:33.037" v="1" actId="20577"/>
          <ac:spMkLst>
            <pc:docMk/>
            <pc:sldMk cId="462835190" sldId="4696"/>
            <ac:spMk id="7" creationId="{CF408478-E5B8-BD77-1C24-08FE8A7C6C4E}"/>
          </ac:spMkLst>
        </pc:spChg>
      </pc:sldChg>
      <pc:sldChg chg="addSp delSp modSp add replId">
        <pc:chgData name="Tribbett, Jessica" userId="S::tribbett_jessica@cde.state.co.us::b8af59d7-a86d-4166-a022-d856dc24c475" providerId="AD" clId="Web-{69B29F37-6089-91B0-E90F-576402018296}" dt="2024-02-28T20:55:03.418" v="133"/>
        <pc:sldMkLst>
          <pc:docMk/>
          <pc:sldMk cId="241811674" sldId="5257"/>
        </pc:sldMkLst>
        <pc:spChg chg="add del mod">
          <ac:chgData name="Tribbett, Jessica" userId="S::tribbett_jessica@cde.state.co.us::b8af59d7-a86d-4166-a022-d856dc24c475" providerId="AD" clId="Web-{69B29F37-6089-91B0-E90F-576402018296}" dt="2024-02-28T20:49:44.569" v="4"/>
          <ac:spMkLst>
            <pc:docMk/>
            <pc:sldMk cId="241811674" sldId="5257"/>
            <ac:spMk id="5" creationId="{3183AD50-2DAF-CDE8-A3A4-D5675E055741}"/>
          </ac:spMkLst>
        </pc:spChg>
        <pc:spChg chg="add mod">
          <ac:chgData name="Tribbett, Jessica" userId="S::tribbett_jessica@cde.state.co.us::b8af59d7-a86d-4166-a022-d856dc24c475" providerId="AD" clId="Web-{69B29F37-6089-91B0-E90F-576402018296}" dt="2024-02-28T20:51:55.665" v="33" actId="14100"/>
          <ac:spMkLst>
            <pc:docMk/>
            <pc:sldMk cId="241811674" sldId="5257"/>
            <ac:spMk id="9" creationId="{6163DE17-831B-82E4-8808-065EF6B52271}"/>
          </ac:spMkLst>
        </pc:spChg>
        <pc:spChg chg="add mod">
          <ac:chgData name="Tribbett, Jessica" userId="S::tribbett_jessica@cde.state.co.us::b8af59d7-a86d-4166-a022-d856dc24c475" providerId="AD" clId="Web-{69B29F37-6089-91B0-E90F-576402018296}" dt="2024-02-28T20:52:47.572" v="88" actId="20577"/>
          <ac:spMkLst>
            <pc:docMk/>
            <pc:sldMk cId="241811674" sldId="5257"/>
            <ac:spMk id="10" creationId="{BCE3446E-564B-C085-FFCB-44F682245CD9}"/>
          </ac:spMkLst>
        </pc:spChg>
        <pc:spChg chg="add mod">
          <ac:chgData name="Tribbett, Jessica" userId="S::tribbett_jessica@cde.state.co.us::b8af59d7-a86d-4166-a022-d856dc24c475" providerId="AD" clId="Web-{69B29F37-6089-91B0-E90F-576402018296}" dt="2024-02-28T20:53:55.120" v="95" actId="1076"/>
          <ac:spMkLst>
            <pc:docMk/>
            <pc:sldMk cId="241811674" sldId="5257"/>
            <ac:spMk id="12" creationId="{AEA12F35-BA12-8445-E899-B8E8ECEE740E}"/>
          </ac:spMkLst>
        </pc:spChg>
        <pc:spChg chg="add mod">
          <ac:chgData name="Tribbett, Jessica" userId="S::tribbett_jessica@cde.state.co.us::b8af59d7-a86d-4166-a022-d856dc24c475" providerId="AD" clId="Web-{69B29F37-6089-91B0-E90F-576402018296}" dt="2024-02-28T20:55:03.418" v="133"/>
          <ac:spMkLst>
            <pc:docMk/>
            <pc:sldMk cId="241811674" sldId="5257"/>
            <ac:spMk id="13" creationId="{F7FD0D19-88B3-6330-037C-2BC606482830}"/>
          </ac:spMkLst>
        </pc:spChg>
        <pc:graphicFrameChg chg="del">
          <ac:chgData name="Tribbett, Jessica" userId="S::tribbett_jessica@cde.state.co.us::b8af59d7-a86d-4166-a022-d856dc24c475" providerId="AD" clId="Web-{69B29F37-6089-91B0-E90F-576402018296}" dt="2024-02-28T20:49:38.865" v="3"/>
          <ac:graphicFrameMkLst>
            <pc:docMk/>
            <pc:sldMk cId="241811674" sldId="5257"/>
            <ac:graphicFrameMk id="7" creationId="{5922B40F-3676-A800-6D24-D501A18630B5}"/>
          </ac:graphicFrameMkLst>
        </pc:graphicFrameChg>
        <pc:picChg chg="add mod ord">
          <ac:chgData name="Tribbett, Jessica" userId="S::tribbett_jessica@cde.state.co.us::b8af59d7-a86d-4166-a022-d856dc24c475" providerId="AD" clId="Web-{69B29F37-6089-91B0-E90F-576402018296}" dt="2024-02-28T20:51:15.961" v="25" actId="1076"/>
          <ac:picMkLst>
            <pc:docMk/>
            <pc:sldMk cId="241811674" sldId="5257"/>
            <ac:picMk id="6" creationId="{CFD973DE-06C4-C707-404A-56FC4025772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3410932329111"/>
          <c:y val="6.8034336050717917E-2"/>
          <c:w val="0.3553178135341778"/>
          <c:h val="0.81412156806179026"/>
        </c:manualLayout>
      </c:layout>
      <c:pieChart>
        <c:varyColors val="1"/>
        <c:ser>
          <c:idx val="0"/>
          <c:order val="0"/>
          <c:tx>
            <c:strRef>
              <c:f>Sheet1!$B$1</c:f>
              <c:strCache>
                <c:ptCount val="1"/>
                <c:pt idx="0">
                  <c:v>Overall District Status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595-45B4-9112-341F2BA84995}"/>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DDBE-4D4C-816B-8270D324008C}"/>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DBE-4D4C-816B-8270D324008C}"/>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D595-45B4-9112-341F2BA84995}"/>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0-DDBE-4D4C-816B-8270D324008C}"/>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DBE-4D4C-816B-8270D32400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Certified</c:v>
                </c:pt>
                <c:pt idx="1">
                  <c:v>Ready to Certify</c:v>
                </c:pt>
                <c:pt idx="2">
                  <c:v>In Progress</c:v>
                </c:pt>
              </c:strCache>
            </c:strRef>
          </c:cat>
          <c:val>
            <c:numRef>
              <c:f>Sheet1!$B$2:$B$4</c:f>
              <c:numCache>
                <c:formatCode>0%</c:formatCode>
                <c:ptCount val="3"/>
                <c:pt idx="0">
                  <c:v>0.40322580645161288</c:v>
                </c:pt>
                <c:pt idx="1">
                  <c:v>0.12903225806451613</c:v>
                </c:pt>
                <c:pt idx="2">
                  <c:v>0.47</c:v>
                </c:pt>
              </c:numCache>
            </c:numRef>
          </c:val>
          <c:extLst>
            <c:ext xmlns:c16="http://schemas.microsoft.com/office/drawing/2014/chart" uri="{C3380CC4-5D6E-409C-BE32-E72D297353CC}">
              <c16:uniqueId val="{00000000-D595-45B4-9112-341F2BA8499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9.1167150468248245E-3"/>
          <c:y val="5.411651798372847E-2"/>
          <c:w val="0.33970018655314604"/>
          <c:h val="0.851700656531506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1" i="0" u="none" strike="noStrike" kern="1200" spc="0" baseline="0">
                <a:solidFill>
                  <a:schemeClr val="tx1">
                    <a:lumMod val="65000"/>
                    <a:lumOff val="35000"/>
                  </a:schemeClr>
                </a:solidFill>
                <a:latin typeface="Arial Narrow" panose="020B0606020202030204" pitchFamily="34" charset="0"/>
                <a:ea typeface="+mn-ea"/>
                <a:cs typeface="+mn-cs"/>
              </a:defRPr>
            </a:pPr>
            <a:r>
              <a:rPr lang="en-US" dirty="0"/>
              <a:t>Human Resources Snapshot Collection Status</a:t>
            </a:r>
          </a:p>
        </c:rich>
      </c:tx>
      <c:layout>
        <c:manualLayout>
          <c:xMode val="edge"/>
          <c:yMode val="edge"/>
          <c:x val="0.23595816244678225"/>
          <c:y val="2.2249690976514216E-2"/>
        </c:manualLayout>
      </c:layout>
      <c:overlay val="0"/>
      <c:spPr>
        <a:noFill/>
        <a:ln>
          <a:noFill/>
        </a:ln>
        <a:effectLst/>
      </c:spPr>
      <c:txPr>
        <a:bodyPr rot="0" spcFirstLastPara="1" vertOverflow="ellipsis" vert="horz" wrap="square" anchor="ctr" anchorCtr="1"/>
        <a:lstStyle/>
        <a:p>
          <a:pPr>
            <a:defRPr sz="30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pieChart>
        <c:varyColors val="1"/>
        <c:ser>
          <c:idx val="0"/>
          <c:order val="0"/>
          <c:tx>
            <c:strRef>
              <c:f>Sheet1!$B$1</c:f>
              <c:strCache>
                <c:ptCount val="1"/>
                <c:pt idx="0">
                  <c:v>Human Resources Status</c:v>
                </c:pt>
              </c:strCache>
            </c:strRef>
          </c:tx>
          <c:dPt>
            <c:idx val="0"/>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2-3EB4-4D0D-B163-7733EB336508}"/>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3-3EB4-4D0D-B163-7733EB336508}"/>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4-3EB4-4D0D-B163-7733EB336508}"/>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1-3EB4-4D0D-B163-7733EB336508}"/>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B4-4D0D-B163-7733EB336508}"/>
                </c:ext>
              </c:extLst>
            </c:dLbl>
            <c:dLbl>
              <c:idx val="1"/>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B4-4D0D-B163-7733EB336508}"/>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B4-4D0D-B163-7733EB336508}"/>
                </c:ext>
              </c:extLst>
            </c:dLbl>
            <c:dLbl>
              <c:idx val="3"/>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B4-4D0D-B163-7733EB336508}"/>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Finalized</c:v>
                </c:pt>
                <c:pt idx="1">
                  <c:v>No Errors</c:v>
                </c:pt>
                <c:pt idx="2">
                  <c:v>Errors</c:v>
                </c:pt>
                <c:pt idx="3">
                  <c:v>Missing a Snapshot</c:v>
                </c:pt>
              </c:strCache>
            </c:strRef>
          </c:cat>
          <c:val>
            <c:numRef>
              <c:f>Sheet1!$B$2:$B$5</c:f>
              <c:numCache>
                <c:formatCode>General</c:formatCode>
                <c:ptCount val="4"/>
                <c:pt idx="0">
                  <c:v>179</c:v>
                </c:pt>
                <c:pt idx="1">
                  <c:v>5</c:v>
                </c:pt>
                <c:pt idx="2">
                  <c:v>8</c:v>
                </c:pt>
                <c:pt idx="3">
                  <c:v>4</c:v>
                </c:pt>
              </c:numCache>
            </c:numRef>
          </c:val>
          <c:extLst>
            <c:ext xmlns:c16="http://schemas.microsoft.com/office/drawing/2014/chart" uri="{C3380CC4-5D6E-409C-BE32-E72D297353CC}">
              <c16:uniqueId val="{00000000-3EB4-4D0D-B163-7733EB336508}"/>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9.1167150468248245E-3"/>
          <c:y val="5.411651798372847E-2"/>
          <c:w val="0.31007940291134817"/>
          <c:h val="0.9458834178484179"/>
        </c:manualLayout>
      </c:layout>
      <c:overlay val="0"/>
      <c:spPr>
        <a:noFill/>
        <a:ln>
          <a:noFill/>
        </a:ln>
        <a:effectLst/>
      </c:spPr>
      <c:txPr>
        <a:bodyPr rot="0" spcFirstLastPara="1" vertOverflow="ellipsis" vert="horz" wrap="square" anchor="ctr" anchorCtr="1"/>
        <a:lstStyle/>
        <a:p>
          <a:pPr>
            <a:defRPr sz="3000" b="1"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1E1DF-A5DA-4351-9B9E-D1CB513726D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0D534AD-F799-4A7B-9906-8E1E4C8A24B4}">
      <dgm:prSet phldrT="[Text]"/>
      <dgm:spPr/>
      <dgm:t>
        <a:bodyPr/>
        <a:lstStyle/>
        <a:p>
          <a:r>
            <a:rPr lang="en-US" dirty="0"/>
            <a:t>Student Demographics Interchange file</a:t>
          </a:r>
        </a:p>
      </dgm:t>
    </dgm:pt>
    <dgm:pt modelId="{3968EEB7-C245-4D37-97B0-D64A127C1802}" type="parTrans" cxnId="{F59E390F-AE3A-4F41-BD7A-C2407B2D0796}">
      <dgm:prSet/>
      <dgm:spPr/>
      <dgm:t>
        <a:bodyPr/>
        <a:lstStyle/>
        <a:p>
          <a:endParaRPr lang="en-US"/>
        </a:p>
      </dgm:t>
    </dgm:pt>
    <dgm:pt modelId="{8EE8D9FE-BA04-4DED-859D-D77B31594C01}" type="sibTrans" cxnId="{F59E390F-AE3A-4F41-BD7A-C2407B2D0796}">
      <dgm:prSet/>
      <dgm:spPr/>
      <dgm:t>
        <a:bodyPr/>
        <a:lstStyle/>
        <a:p>
          <a:endParaRPr lang="en-US"/>
        </a:p>
      </dgm:t>
    </dgm:pt>
    <dgm:pt modelId="{3A058DF7-9E95-4DFA-9DBF-21A538007C25}">
      <dgm:prSet phldrT="[Text]"/>
      <dgm:spPr/>
      <dgm:t>
        <a:bodyPr/>
        <a:lstStyle/>
        <a:p>
          <a:r>
            <a:rPr lang="en-US" dirty="0"/>
            <a:t>Student School Association Interchange file</a:t>
          </a:r>
        </a:p>
      </dgm:t>
    </dgm:pt>
    <dgm:pt modelId="{3330867D-8260-408B-A588-E6993751CB87}" type="parTrans" cxnId="{806B30B0-5169-4694-8D96-D067F2DE2DF5}">
      <dgm:prSet/>
      <dgm:spPr/>
      <dgm:t>
        <a:bodyPr/>
        <a:lstStyle/>
        <a:p>
          <a:endParaRPr lang="en-US"/>
        </a:p>
      </dgm:t>
    </dgm:pt>
    <dgm:pt modelId="{7AC3BA4A-997F-4DA0-9D99-AA5ECE0C53C5}" type="sibTrans" cxnId="{806B30B0-5169-4694-8D96-D067F2DE2DF5}">
      <dgm:prSet/>
      <dgm:spPr/>
      <dgm:t>
        <a:bodyPr/>
        <a:lstStyle/>
        <a:p>
          <a:endParaRPr lang="en-US"/>
        </a:p>
      </dgm:t>
    </dgm:pt>
    <dgm:pt modelId="{C7BCAC9C-F709-409A-A15B-984301CDF2E4}">
      <dgm:prSet phldrT="[Text]"/>
      <dgm:spPr/>
      <dgm:t>
        <a:bodyPr/>
        <a:lstStyle/>
        <a:p>
          <a:r>
            <a:rPr lang="en-US" dirty="0"/>
            <a:t>Discipline Interchange file</a:t>
          </a:r>
        </a:p>
      </dgm:t>
    </dgm:pt>
    <dgm:pt modelId="{AE022E5E-FC51-4F9D-8D78-D6B109A1AFE9}" type="parTrans" cxnId="{C5692D0F-2BF3-49AC-8774-FD99672F623A}">
      <dgm:prSet/>
      <dgm:spPr/>
      <dgm:t>
        <a:bodyPr/>
        <a:lstStyle/>
        <a:p>
          <a:endParaRPr lang="en-US"/>
        </a:p>
      </dgm:t>
    </dgm:pt>
    <dgm:pt modelId="{06146CB1-5379-47FB-8D0B-C2C978802660}" type="sibTrans" cxnId="{C5692D0F-2BF3-49AC-8774-FD99672F623A}">
      <dgm:prSet/>
      <dgm:spPr/>
      <dgm:t>
        <a:bodyPr/>
        <a:lstStyle/>
        <a:p>
          <a:endParaRPr lang="en-US"/>
        </a:p>
      </dgm:t>
    </dgm:pt>
    <dgm:pt modelId="{6423BCB5-223D-4E79-B0C3-E3A3BE2AC57C}">
      <dgm:prSet phldrT="[Text]"/>
      <dgm:spPr/>
      <dgm:t>
        <a:bodyPr/>
        <a:lstStyle/>
        <a:p>
          <a:r>
            <a:rPr lang="en-US" dirty="0"/>
            <a:t>Student Discipline Snapshot Records</a:t>
          </a:r>
        </a:p>
      </dgm:t>
    </dgm:pt>
    <dgm:pt modelId="{AF03A99E-C0D1-4556-BDDB-A422AF47EFA4}" type="parTrans" cxnId="{E01F406F-B8BA-4596-8164-7C047660747B}">
      <dgm:prSet/>
      <dgm:spPr/>
      <dgm:t>
        <a:bodyPr/>
        <a:lstStyle/>
        <a:p>
          <a:endParaRPr lang="en-US"/>
        </a:p>
      </dgm:t>
    </dgm:pt>
    <dgm:pt modelId="{C4A6330E-D124-49AC-BCC9-6BFC7652724D}" type="sibTrans" cxnId="{E01F406F-B8BA-4596-8164-7C047660747B}">
      <dgm:prSet/>
      <dgm:spPr/>
      <dgm:t>
        <a:bodyPr/>
        <a:lstStyle/>
        <a:p>
          <a:endParaRPr lang="en-US"/>
        </a:p>
      </dgm:t>
    </dgm:pt>
    <dgm:pt modelId="{F2C34881-394C-48DA-92D8-96F0DA68BBFC}" type="pres">
      <dgm:prSet presAssocID="{D701E1DF-A5DA-4351-9B9E-D1CB513726DE}" presName="Name0" presStyleCnt="0">
        <dgm:presLayoutVars>
          <dgm:chMax val="4"/>
          <dgm:resizeHandles val="exact"/>
        </dgm:presLayoutVars>
      </dgm:prSet>
      <dgm:spPr/>
    </dgm:pt>
    <dgm:pt modelId="{2DBA585C-7044-4EA8-9208-84E3953BFA34}" type="pres">
      <dgm:prSet presAssocID="{D701E1DF-A5DA-4351-9B9E-D1CB513726DE}" presName="ellipse" presStyleLbl="trBgShp" presStyleIdx="0" presStyleCnt="1"/>
      <dgm:spPr/>
    </dgm:pt>
    <dgm:pt modelId="{344CDBB0-B1A0-4272-9564-A4D82044F7A2}" type="pres">
      <dgm:prSet presAssocID="{D701E1DF-A5DA-4351-9B9E-D1CB513726DE}" presName="arrow1" presStyleLbl="fgShp" presStyleIdx="0" presStyleCnt="1"/>
      <dgm:spPr/>
    </dgm:pt>
    <dgm:pt modelId="{8F9A30CD-80D5-4BAB-9607-48BFC24FCFDA}" type="pres">
      <dgm:prSet presAssocID="{D701E1DF-A5DA-4351-9B9E-D1CB513726DE}" presName="rectangle" presStyleLbl="revTx" presStyleIdx="0" presStyleCnt="1">
        <dgm:presLayoutVars>
          <dgm:bulletEnabled val="1"/>
        </dgm:presLayoutVars>
      </dgm:prSet>
      <dgm:spPr/>
    </dgm:pt>
    <dgm:pt modelId="{FEA691A7-987E-4AF4-95FD-EBD419E1CEC6}" type="pres">
      <dgm:prSet presAssocID="{3A058DF7-9E95-4DFA-9DBF-21A538007C25}" presName="item1" presStyleLbl="node1" presStyleIdx="0" presStyleCnt="3">
        <dgm:presLayoutVars>
          <dgm:bulletEnabled val="1"/>
        </dgm:presLayoutVars>
      </dgm:prSet>
      <dgm:spPr/>
    </dgm:pt>
    <dgm:pt modelId="{9837F1B0-3A85-45E7-9081-55435EEC67D9}" type="pres">
      <dgm:prSet presAssocID="{C7BCAC9C-F709-409A-A15B-984301CDF2E4}" presName="item2" presStyleLbl="node1" presStyleIdx="1" presStyleCnt="3">
        <dgm:presLayoutVars>
          <dgm:bulletEnabled val="1"/>
        </dgm:presLayoutVars>
      </dgm:prSet>
      <dgm:spPr/>
    </dgm:pt>
    <dgm:pt modelId="{93CE429C-4846-43DD-8F88-2815DF1A47E1}" type="pres">
      <dgm:prSet presAssocID="{6423BCB5-223D-4E79-B0C3-E3A3BE2AC57C}" presName="item3" presStyleLbl="node1" presStyleIdx="2" presStyleCnt="3">
        <dgm:presLayoutVars>
          <dgm:bulletEnabled val="1"/>
        </dgm:presLayoutVars>
      </dgm:prSet>
      <dgm:spPr/>
    </dgm:pt>
    <dgm:pt modelId="{1D82C10C-1CCE-4A81-AD4F-779D7B6ADA52}" type="pres">
      <dgm:prSet presAssocID="{D701E1DF-A5DA-4351-9B9E-D1CB513726DE}" presName="funnel" presStyleLbl="trAlignAcc1" presStyleIdx="0" presStyleCnt="1" custScaleX="190154"/>
      <dgm:spPr/>
    </dgm:pt>
  </dgm:ptLst>
  <dgm:cxnLst>
    <dgm:cxn modelId="{C5692D0F-2BF3-49AC-8774-FD99672F623A}" srcId="{D701E1DF-A5DA-4351-9B9E-D1CB513726DE}" destId="{C7BCAC9C-F709-409A-A15B-984301CDF2E4}" srcOrd="2" destOrd="0" parTransId="{AE022E5E-FC51-4F9D-8D78-D6B109A1AFE9}" sibTransId="{06146CB1-5379-47FB-8D0B-C2C978802660}"/>
    <dgm:cxn modelId="{F59E390F-AE3A-4F41-BD7A-C2407B2D0796}" srcId="{D701E1DF-A5DA-4351-9B9E-D1CB513726DE}" destId="{80D534AD-F799-4A7B-9906-8E1E4C8A24B4}" srcOrd="0" destOrd="0" parTransId="{3968EEB7-C245-4D37-97B0-D64A127C1802}" sibTransId="{8EE8D9FE-BA04-4DED-859D-D77B31594C01}"/>
    <dgm:cxn modelId="{53851210-5214-4E0B-9F33-B43F9FE7E408}" type="presOf" srcId="{80D534AD-F799-4A7B-9906-8E1E4C8A24B4}" destId="{93CE429C-4846-43DD-8F88-2815DF1A47E1}" srcOrd="0" destOrd="0" presId="urn:microsoft.com/office/officeart/2005/8/layout/funnel1"/>
    <dgm:cxn modelId="{1CDA9410-B9EC-4839-BADE-A6E87A36D32E}" type="presOf" srcId="{3A058DF7-9E95-4DFA-9DBF-21A538007C25}" destId="{9837F1B0-3A85-45E7-9081-55435EEC67D9}" srcOrd="0" destOrd="0" presId="urn:microsoft.com/office/officeart/2005/8/layout/funnel1"/>
    <dgm:cxn modelId="{5FDC165D-B92D-49C8-AA1A-C02008FBD61D}" type="presOf" srcId="{C7BCAC9C-F709-409A-A15B-984301CDF2E4}" destId="{FEA691A7-987E-4AF4-95FD-EBD419E1CEC6}" srcOrd="0" destOrd="0" presId="urn:microsoft.com/office/officeart/2005/8/layout/funnel1"/>
    <dgm:cxn modelId="{E01F406F-B8BA-4596-8164-7C047660747B}" srcId="{D701E1DF-A5DA-4351-9B9E-D1CB513726DE}" destId="{6423BCB5-223D-4E79-B0C3-E3A3BE2AC57C}" srcOrd="3" destOrd="0" parTransId="{AF03A99E-C0D1-4556-BDDB-A422AF47EFA4}" sibTransId="{C4A6330E-D124-49AC-BCC9-6BFC7652724D}"/>
    <dgm:cxn modelId="{806B30B0-5169-4694-8D96-D067F2DE2DF5}" srcId="{D701E1DF-A5DA-4351-9B9E-D1CB513726DE}" destId="{3A058DF7-9E95-4DFA-9DBF-21A538007C25}" srcOrd="1" destOrd="0" parTransId="{3330867D-8260-408B-A588-E6993751CB87}" sibTransId="{7AC3BA4A-997F-4DA0-9D99-AA5ECE0C53C5}"/>
    <dgm:cxn modelId="{0C076FE3-3451-493A-A5B3-670F1E7D6490}" type="presOf" srcId="{6423BCB5-223D-4E79-B0C3-E3A3BE2AC57C}" destId="{8F9A30CD-80D5-4BAB-9607-48BFC24FCFDA}" srcOrd="0" destOrd="0" presId="urn:microsoft.com/office/officeart/2005/8/layout/funnel1"/>
    <dgm:cxn modelId="{5E80F8F2-2E62-468F-B45F-CBB971509C80}" type="presOf" srcId="{D701E1DF-A5DA-4351-9B9E-D1CB513726DE}" destId="{F2C34881-394C-48DA-92D8-96F0DA68BBFC}" srcOrd="0" destOrd="0" presId="urn:microsoft.com/office/officeart/2005/8/layout/funnel1"/>
    <dgm:cxn modelId="{67665CF3-80EB-49EC-BAED-6521577FD7B2}" type="presParOf" srcId="{F2C34881-394C-48DA-92D8-96F0DA68BBFC}" destId="{2DBA585C-7044-4EA8-9208-84E3953BFA34}" srcOrd="0" destOrd="0" presId="urn:microsoft.com/office/officeart/2005/8/layout/funnel1"/>
    <dgm:cxn modelId="{C52794CD-5011-4F16-9A0C-A963E39112CD}" type="presParOf" srcId="{F2C34881-394C-48DA-92D8-96F0DA68BBFC}" destId="{344CDBB0-B1A0-4272-9564-A4D82044F7A2}" srcOrd="1" destOrd="0" presId="urn:microsoft.com/office/officeart/2005/8/layout/funnel1"/>
    <dgm:cxn modelId="{BD115AAE-F224-4A86-BB7F-07E5B4F55974}" type="presParOf" srcId="{F2C34881-394C-48DA-92D8-96F0DA68BBFC}" destId="{8F9A30CD-80D5-4BAB-9607-48BFC24FCFDA}" srcOrd="2" destOrd="0" presId="urn:microsoft.com/office/officeart/2005/8/layout/funnel1"/>
    <dgm:cxn modelId="{90A1A0D9-908D-4E5A-938F-9AE734C4AD3E}" type="presParOf" srcId="{F2C34881-394C-48DA-92D8-96F0DA68BBFC}" destId="{FEA691A7-987E-4AF4-95FD-EBD419E1CEC6}" srcOrd="3" destOrd="0" presId="urn:microsoft.com/office/officeart/2005/8/layout/funnel1"/>
    <dgm:cxn modelId="{CD932E44-91F0-47CF-9DCC-6646F48353AD}" type="presParOf" srcId="{F2C34881-394C-48DA-92D8-96F0DA68BBFC}" destId="{9837F1B0-3A85-45E7-9081-55435EEC67D9}" srcOrd="4" destOrd="0" presId="urn:microsoft.com/office/officeart/2005/8/layout/funnel1"/>
    <dgm:cxn modelId="{80AB24C5-98DC-4A11-9BFE-7B777144813C}" type="presParOf" srcId="{F2C34881-394C-48DA-92D8-96F0DA68BBFC}" destId="{93CE429C-4846-43DD-8F88-2815DF1A47E1}" srcOrd="5" destOrd="0" presId="urn:microsoft.com/office/officeart/2005/8/layout/funnel1"/>
    <dgm:cxn modelId="{5BC36D9D-656A-4E9E-AA5E-10568AB10260}" type="presParOf" srcId="{F2C34881-394C-48DA-92D8-96F0DA68BBFC}" destId="{1D82C10C-1CCE-4A81-AD4F-779D7B6ADA52}"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5_2" csCatId="accent5" phldr="1"/>
      <dgm:spPr/>
      <dgm:t>
        <a:bodyPr/>
        <a:lstStyle/>
        <a:p>
          <a:endParaRPr lang="en-US"/>
        </a:p>
      </dgm:t>
    </dgm:pt>
    <dgm:pt modelId="{BE459BBA-E698-4FA5-87E2-098E1C06C863}">
      <dgm:prSet/>
      <dgm:spPr/>
      <dgm:t>
        <a:bodyPr/>
        <a:lstStyle/>
        <a:p>
          <a:r>
            <a:rPr lang="en-US"/>
            <a:t>Reminder:</a:t>
          </a:r>
        </a:p>
        <a:p>
          <a:r>
            <a:rPr lang="en-US"/>
            <a:t>When emailing or calling CDE, please include your 4-digit LEA or your 5-digit AU code.</a:t>
          </a:r>
        </a:p>
      </dgm:t>
    </dgm:pt>
    <dgm:pt modelId="{3391E224-7EBB-473D-AFBB-BB2980217435}" type="sibTrans" cxnId="{A4806C9E-9092-4B2B-80C0-4C9FADC937D1}">
      <dgm:prSet/>
      <dgm:spPr/>
      <dgm:t>
        <a:bodyPr/>
        <a:lstStyle/>
        <a:p>
          <a:endParaRPr lang="en-US"/>
        </a:p>
      </dgm:t>
    </dgm:pt>
    <dgm:pt modelId="{0F34BDF1-1B81-452C-96CB-66D2421CA27A}" type="parTrans" cxnId="{A4806C9E-9092-4B2B-80C0-4C9FADC937D1}">
      <dgm:prSet/>
      <dgm:spPr/>
      <dgm:t>
        <a:bodyPr/>
        <a:lstStyle/>
        <a:p>
          <a:endParaRPr lang="en-US"/>
        </a:p>
      </dgm:t>
    </dgm:pt>
    <dgm:pt modelId="{15DF3956-9CAC-401D-9E5D-4A205C7B39A7}">
      <dgm:prSet custT="1"/>
      <dgm:spPr/>
      <dgm:t>
        <a:bodyPr/>
        <a:lstStyle/>
        <a:p>
          <a:r>
            <a:rPr lang="en-US" sz="2400" b="1" i="1"/>
            <a:t>Next Town Hall will be March 7</a:t>
          </a:r>
          <a:r>
            <a:rPr lang="en-US" sz="2400" b="1" i="1" baseline="30000"/>
            <a:t>th</a:t>
          </a:r>
          <a:r>
            <a:rPr lang="en-US" sz="2400" b="1" i="1"/>
            <a:t> </a:t>
          </a:r>
          <a:endParaRPr lang="en-US" sz="2400" b="1"/>
        </a:p>
      </dgm:t>
    </dgm:pt>
    <dgm:pt modelId="{CB6A2567-1BFE-4069-A6AB-1E35A00B22E0}" type="sibTrans" cxnId="{C65DD457-510B-4077-B282-C50B9FC1638D}">
      <dgm:prSet/>
      <dgm:spPr/>
      <dgm:t>
        <a:bodyPr/>
        <a:lstStyle/>
        <a:p>
          <a:endParaRPr lang="en-US"/>
        </a:p>
      </dgm:t>
    </dgm:pt>
    <dgm:pt modelId="{CBFBBCD4-1075-422A-9D1F-13927E04803F}" type="parTrans" cxnId="{C65DD457-510B-4077-B282-C50B9FC1638D}">
      <dgm:prSet/>
      <dgm:spPr/>
      <dgm:t>
        <a:bodyPr/>
        <a:lstStyle/>
        <a:p>
          <a:endParaRPr lang="en-US"/>
        </a:p>
      </dgm:t>
    </dgm:pt>
    <dgm:pt modelId="{818F2018-5064-455A-80D1-9B1551AD5A08}" type="pres">
      <dgm:prSet presAssocID="{F012D412-9CAF-428A-A29D-8BA009103520}" presName="Name0" presStyleCnt="0">
        <dgm:presLayoutVars>
          <dgm:dir/>
          <dgm:animLvl val="lvl"/>
          <dgm:resizeHandles val="exact"/>
        </dgm:presLayoutVars>
      </dgm:prSet>
      <dgm:spPr/>
    </dgm:pt>
    <dgm:pt modelId="{6783ACF3-0852-44E3-A77F-09DB7274F0A6}" type="pres">
      <dgm:prSet presAssocID="{15DF3956-9CAC-401D-9E5D-4A205C7B39A7}" presName="boxAndChildren" presStyleCnt="0"/>
      <dgm:spPr/>
    </dgm:pt>
    <dgm:pt modelId="{F1C3197F-F2CA-485B-89A1-1589E140DB5E}" type="pres">
      <dgm:prSet presAssocID="{15DF3956-9CAC-401D-9E5D-4A205C7B39A7}" presName="parentTextBox" presStyleLbl="alignNode1" presStyleIdx="0" presStyleCnt="1" custScaleX="138114"/>
      <dgm:spPr/>
    </dgm:pt>
    <dgm:pt modelId="{85906CC4-47A0-49FF-8E02-811BBBBFA103}" type="pres">
      <dgm:prSet presAssocID="{15DF3956-9CAC-401D-9E5D-4A205C7B39A7}" presName="descendantBox" presStyleLbl="bgAccFollowNode1" presStyleIdx="0" presStyleCnt="1" custScaleX="87054"/>
      <dgm:spPr/>
    </dgm:pt>
  </dgm:ptLst>
  <dgm:cxnLst>
    <dgm:cxn modelId="{B0066625-EFAF-4BC9-B0ED-6AB9EA22311E}" type="presOf" srcId="{15DF3956-9CAC-401D-9E5D-4A205C7B39A7}" destId="{F1C3197F-F2CA-485B-89A1-1589E140DB5E}" srcOrd="0" destOrd="0" presId="urn:microsoft.com/office/officeart/2016/7/layout/VerticalDownArrowProcess"/>
    <dgm:cxn modelId="{6D45B542-B3EF-4D06-85D3-FB55781D1A52}" type="presOf" srcId="{BE459BBA-E698-4FA5-87E2-098E1C06C863}" destId="{85906CC4-47A0-49FF-8E02-811BBBBFA103}"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38C54FEA-7FCC-4B17-912F-5EF4D6B42130}" type="presOf" srcId="{F012D412-9CAF-428A-A29D-8BA009103520}" destId="{818F2018-5064-455A-80D1-9B1551AD5A08}" srcOrd="0" destOrd="0" presId="urn:microsoft.com/office/officeart/2016/7/layout/VerticalDownArrowProcess"/>
    <dgm:cxn modelId="{0F088845-E65F-43BB-8BDC-FF7DDD8AACFD}" type="presParOf" srcId="{818F2018-5064-455A-80D1-9B1551AD5A08}" destId="{6783ACF3-0852-44E3-A77F-09DB7274F0A6}" srcOrd="0" destOrd="0" presId="urn:microsoft.com/office/officeart/2016/7/layout/VerticalDownArrowProcess"/>
    <dgm:cxn modelId="{220EAC16-EC34-42CD-8244-865B8E712E27}" type="presParOf" srcId="{6783ACF3-0852-44E3-A77F-09DB7274F0A6}" destId="{F1C3197F-F2CA-485B-89A1-1589E140DB5E}" srcOrd="0" destOrd="0" presId="urn:microsoft.com/office/officeart/2016/7/layout/VerticalDownArrowProcess"/>
    <dgm:cxn modelId="{78F384AC-549F-4B04-B7CA-E7C745953AAB}" type="presParOf" srcId="{6783ACF3-0852-44E3-A77F-09DB7274F0A6}" destId="{85906CC4-47A0-49FF-8E02-811BBBBFA103}" srcOrd="1"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A585C-7044-4EA8-9208-84E3953BFA34}">
      <dsp:nvSpPr>
        <dsp:cNvPr id="0" name=""/>
        <dsp:cNvSpPr/>
      </dsp:nvSpPr>
      <dsp:spPr>
        <a:xfrm>
          <a:off x="3355143" y="195230"/>
          <a:ext cx="3874579" cy="134559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CDBB0-B1A0-4272-9564-A4D82044F7A2}">
      <dsp:nvSpPr>
        <dsp:cNvPr id="0" name=""/>
        <dsp:cNvSpPr/>
      </dsp:nvSpPr>
      <dsp:spPr>
        <a:xfrm>
          <a:off x="4922996" y="3490125"/>
          <a:ext cx="750887" cy="48056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9A30CD-80D5-4BAB-9607-48BFC24FCFDA}">
      <dsp:nvSpPr>
        <dsp:cNvPr id="0" name=""/>
        <dsp:cNvSpPr/>
      </dsp:nvSpPr>
      <dsp:spPr>
        <a:xfrm>
          <a:off x="3496309" y="3874579"/>
          <a:ext cx="3604260" cy="90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Student Discipline Snapshot Records</a:t>
          </a:r>
        </a:p>
      </dsp:txBody>
      <dsp:txXfrm>
        <a:off x="3496309" y="3874579"/>
        <a:ext cx="3604260" cy="901065"/>
      </dsp:txXfrm>
    </dsp:sp>
    <dsp:sp modelId="{FEA691A7-987E-4AF4-95FD-EBD419E1CEC6}">
      <dsp:nvSpPr>
        <dsp:cNvPr id="0" name=""/>
        <dsp:cNvSpPr/>
      </dsp:nvSpPr>
      <dsp:spPr>
        <a:xfrm>
          <a:off x="4763808" y="1644743"/>
          <a:ext cx="1351597" cy="13515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Discipline Interchange file</a:t>
          </a:r>
        </a:p>
      </dsp:txBody>
      <dsp:txXfrm>
        <a:off x="4961745" y="1842680"/>
        <a:ext cx="955723" cy="955723"/>
      </dsp:txXfrm>
    </dsp:sp>
    <dsp:sp modelId="{9837F1B0-3A85-45E7-9081-55435EEC67D9}">
      <dsp:nvSpPr>
        <dsp:cNvPr id="0" name=""/>
        <dsp:cNvSpPr/>
      </dsp:nvSpPr>
      <dsp:spPr>
        <a:xfrm>
          <a:off x="3796664" y="630745"/>
          <a:ext cx="1351597" cy="13515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Student School Association Interchange file</a:t>
          </a:r>
        </a:p>
      </dsp:txBody>
      <dsp:txXfrm>
        <a:off x="3994601" y="828682"/>
        <a:ext cx="955723" cy="955723"/>
      </dsp:txXfrm>
    </dsp:sp>
    <dsp:sp modelId="{93CE429C-4846-43DD-8F88-2815DF1A47E1}">
      <dsp:nvSpPr>
        <dsp:cNvPr id="0" name=""/>
        <dsp:cNvSpPr/>
      </dsp:nvSpPr>
      <dsp:spPr>
        <a:xfrm>
          <a:off x="5178297" y="303959"/>
          <a:ext cx="1351597" cy="13515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Student Demographics Interchange file</a:t>
          </a:r>
        </a:p>
      </dsp:txBody>
      <dsp:txXfrm>
        <a:off x="5376234" y="501896"/>
        <a:ext cx="955723" cy="955723"/>
      </dsp:txXfrm>
    </dsp:sp>
    <dsp:sp modelId="{1D82C10C-1CCE-4A81-AD4F-779D7B6ADA52}">
      <dsp:nvSpPr>
        <dsp:cNvPr id="0" name=""/>
        <dsp:cNvSpPr/>
      </dsp:nvSpPr>
      <dsp:spPr>
        <a:xfrm>
          <a:off x="1300480" y="30035"/>
          <a:ext cx="7995918" cy="336397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3197F-F2CA-485B-89A1-1589E140DB5E}">
      <dsp:nvSpPr>
        <dsp:cNvPr id="0" name=""/>
        <dsp:cNvSpPr/>
      </dsp:nvSpPr>
      <dsp:spPr>
        <a:xfrm>
          <a:off x="2374" y="0"/>
          <a:ext cx="1811827" cy="349687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3298" tIns="170688" rIns="93298" bIns="170688" numCol="1" spcCol="1270" anchor="ctr" anchorCtr="0">
          <a:noAutofit/>
        </a:bodyPr>
        <a:lstStyle/>
        <a:p>
          <a:pPr marL="0" lvl="0" indent="0" algn="ctr" defTabSz="1066800">
            <a:lnSpc>
              <a:spcPct val="90000"/>
            </a:lnSpc>
            <a:spcBef>
              <a:spcPct val="0"/>
            </a:spcBef>
            <a:spcAft>
              <a:spcPct val="35000"/>
            </a:spcAft>
            <a:buNone/>
          </a:pPr>
          <a:r>
            <a:rPr lang="en-US" sz="2400" b="1" i="1" kern="1200"/>
            <a:t>Next Town Hall will be March 7</a:t>
          </a:r>
          <a:r>
            <a:rPr lang="en-US" sz="2400" b="1" i="1" kern="1200" baseline="30000"/>
            <a:t>th</a:t>
          </a:r>
          <a:r>
            <a:rPr lang="en-US" sz="2400" b="1" i="1" kern="1200"/>
            <a:t> </a:t>
          </a:r>
          <a:endParaRPr lang="en-US" sz="2400" b="1" kern="1200"/>
        </a:p>
      </dsp:txBody>
      <dsp:txXfrm>
        <a:off x="2374" y="0"/>
        <a:ext cx="1811827" cy="3496878"/>
      </dsp:txXfrm>
    </dsp:sp>
    <dsp:sp modelId="{85906CC4-47A0-49FF-8E02-811BBBBFA103}">
      <dsp:nvSpPr>
        <dsp:cNvPr id="0" name=""/>
        <dsp:cNvSpPr/>
      </dsp:nvSpPr>
      <dsp:spPr>
        <a:xfrm>
          <a:off x="1818951" y="0"/>
          <a:ext cx="3426014" cy="3496878"/>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831" tIns="304800" rIns="79831" bIns="304800" numCol="1" spcCol="1270" anchor="ctr" anchorCtr="0">
          <a:noAutofit/>
        </a:bodyPr>
        <a:lstStyle/>
        <a:p>
          <a:pPr marL="0" lvl="0" indent="0" algn="l" defTabSz="1066800">
            <a:lnSpc>
              <a:spcPct val="90000"/>
            </a:lnSpc>
            <a:spcBef>
              <a:spcPct val="0"/>
            </a:spcBef>
            <a:spcAft>
              <a:spcPct val="35000"/>
            </a:spcAft>
            <a:buNone/>
          </a:pPr>
          <a:r>
            <a:rPr lang="en-US" sz="2400" kern="1200"/>
            <a:t>Reminder:</a:t>
          </a:r>
        </a:p>
        <a:p>
          <a:pPr marL="0" lvl="0" indent="0" algn="l" defTabSz="1066800">
            <a:lnSpc>
              <a:spcPct val="90000"/>
            </a:lnSpc>
            <a:spcBef>
              <a:spcPct val="0"/>
            </a:spcBef>
            <a:spcAft>
              <a:spcPct val="35000"/>
            </a:spcAft>
            <a:buNone/>
          </a:pPr>
          <a:r>
            <a:rPr lang="en-US" sz="2400" kern="1200"/>
            <a:t>When emailing or calling CDE, please include your 4-digit LEA or your 5-digit AU code.</a:t>
          </a:r>
        </a:p>
      </dsp:txBody>
      <dsp:txXfrm>
        <a:off x="1818951" y="0"/>
        <a:ext cx="3426014" cy="3496878"/>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0.08766</cdr:x>
      <cdr:y>0.06527</cdr:y>
    </cdr:from>
    <cdr:to>
      <cdr:x>0.85579</cdr:x>
      <cdr:y>0.86032</cdr:y>
    </cdr:to>
    <cdr:pic>
      <cdr:nvPicPr>
        <cdr:cNvPr id="2" name="Picture 1" descr="Submit to CDE">
          <a:extLst xmlns:a="http://schemas.openxmlformats.org/drawingml/2006/main">
            <a:ext uri="{FF2B5EF4-FFF2-40B4-BE49-F238E27FC236}">
              <a16:creationId xmlns:a16="http://schemas.microsoft.com/office/drawing/2014/main" id="{1B5BE814-5FDB-6E6C-7192-E0F5E6586C3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049896" y="335280"/>
          <a:ext cx="9199447" cy="4084320"/>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673800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58606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69944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2612637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122475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2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81311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2/29/2024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96" r:id="rId5"/>
    <p:sldLayoutId id="2147483701" r:id="rId6"/>
    <p:sldLayoutId id="2147483682" r:id="rId7"/>
    <p:sldLayoutId id="2147483698" r:id="rId8"/>
    <p:sldLayoutId id="2147483699" r:id="rId9"/>
    <p:sldLayoutId id="2147483702" r:id="rId10"/>
    <p:sldLayoutId id="2147483668" r:id="rId11"/>
    <p:sldLayoutId id="2147483690" r:id="rId12"/>
    <p:sldLayoutId id="2147483691" r:id="rId13"/>
    <p:sldLayoutId id="2147483692" r:id="rId14"/>
    <p:sldLayoutId id="2147483693" r:id="rId15"/>
    <p:sldLayoutId id="2147483694" r:id="rId16"/>
    <p:sldLayoutId id="2147483695" r:id="rId17"/>
    <p:sldLayoutId id="214748370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bdsupport@cde.state.co.us" TargetMode="External"/><Relationship Id="rId2" Type="http://schemas.openxmlformats.org/officeDocument/2006/relationships/hyperlink" Target="http://www.cde.state.co.us/datapipeline/per_access-el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bdsupport@cde.state.co.us" TargetMode="External"/><Relationship Id="rId2" Type="http://schemas.openxmlformats.org/officeDocument/2006/relationships/hyperlink" Target="https://teams.microsoft.com/l/meetup-join/19%3ameeting_ZmZlOWE1NGQtYWQ1ZS00ZjgzLWJhODMtMjJlZWU4YmYxMGI0%40thread.v2/0?context=%7b%22Tid%22%3a%22a751cfc8-1f9a-4edb-8370-9f1c6d4bea5a%22%2c%22Oid%22%3a%22566307b0-1e17-4826-87e1-0feb85a922f2%22%7d" TargetMode="External"/><Relationship Id="rId1" Type="http://schemas.openxmlformats.org/officeDocument/2006/relationships/slideLayout" Target="../slideLayouts/slideLayout6.xml"/><Relationship Id="rId4" Type="http://schemas.openxmlformats.org/officeDocument/2006/relationships/hyperlink" Target="https://www.cde.state.co.us/datapipeline/per_access-el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3.xml"/><Relationship Id="rId5" Type="http://schemas.openxmlformats.org/officeDocument/2006/relationships/hyperlink" Target="https://www.cde.state.co.us/idm/lamquickreferenceguide" TargetMode="External"/><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mailto:%20ReportCard@cde.state.co.us"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mailto:%20ReportCard@cde.state.co.us" TargetMode="External"/><Relationship Id="rId2" Type="http://schemas.openxmlformats.org/officeDocument/2006/relationships/hyperlink" Target="https://leg.colorado.gov/bills/hb21-1221"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mailto:ReportCard@cde.state.co.us"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mailto:%20ReportCard@cde.state.co.us"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datapipeline/per_report-march" TargetMode="External"/><Relationship Id="rId2" Type="http://schemas.openxmlformats.org/officeDocument/2006/relationships/hyperlink" Target="mailto:ReportCard@cde.state.co.us"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Human%20Resources%20Data%20%3cHumanResourcesData@cde.state.co.us%3e"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Human%20Resources%20Data%20%3cHumanResourcesData@cde.state.co.us%3e" TargetMode="Externa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mailto:Human%20Resources%20Data%20%3cHumanResourcesData@cde.state.co.us%3e" TargetMode="Externa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mailto:Human%20Resources%20Data%20%3cHumanResourcesData@cde.state.co.us%3e"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teams.microsoft.com/l/meetup-join/19%3ameeting_ZDEyM2I5ODktNTczOC00YWYwLWI1ZDEtMDc0NWIxMWVjYTI4%40thread.v2/0?context=%7b%22Tid%22%3a%22a751cfc8-1f9a-4edb-8370-9f1c6d4bea5a%22%2c%22Oid%22%3a%22823cceae-331b-41d6-9a63-34ad6d1db55c%22%7d" TargetMode="External"/><Relationship Id="rId2" Type="http://schemas.openxmlformats.org/officeDocument/2006/relationships/hyperlink" Target="https://teams.microsoft.com/l/meetup-join/19%3ameeting_NGJjYzc0NzctNDZhOC00MTRjLTk3N2UtOTViNTRiMTgyM2Nl%40thread.v2/0?context=%7b%22Tid%22%3a%22a751cfc8-1f9a-4edb-8370-9f1c6d4bea5a%22%2c%22Oid%22%3a%22823cceae-331b-41d6-9a63-34ad6d1db55c%22%7d" TargetMode="External"/><Relationship Id="rId1" Type="http://schemas.openxmlformats.org/officeDocument/2006/relationships/slideLayout" Target="../slideLayouts/slideLayout10.xml"/><Relationship Id="rId5"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studentdisciplinesnapsho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de.state.co.us/datapipeline" TargetMode="External"/><Relationship Id="rId1" Type="http://schemas.openxmlformats.org/officeDocument/2006/relationships/slideLayout" Target="../slideLayouts/slideLayout4.xml"/><Relationship Id="rId6" Type="http://schemas.openxmlformats.org/officeDocument/2006/relationships/hyperlink" Target="mailto:Student%20Discipline%20Snapshot%20%3cStudentDiscipline@cde.state.co.us%3e" TargetMode="External"/><Relationship Id="rId5" Type="http://schemas.openxmlformats.org/officeDocument/2006/relationships/hyperlink" Target="https://www.cde.state.co.us/datapipeline/studentdisciplinesnapshot" TargetMode="Externa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Student%20Discipline%20Snapshot%20%3cStudentDiscipline@cde.state.co.us%3e" TargetMode="External"/><Relationship Id="rId7" Type="http://schemas.openxmlformats.org/officeDocument/2006/relationships/diagramColors" Target="../diagrams/colors1.xml"/><Relationship Id="rId2" Type="http://schemas.openxmlformats.org/officeDocument/2006/relationships/hyperlink" Target="https://www.cde.state.co.us/datapipeline/studentdisciplinesnapshot" TargetMode="Externa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8" Type="http://schemas.openxmlformats.org/officeDocument/2006/relationships/hyperlink" Target="https://www.cde.state.co.us/datapipeline/studentdisciplinesnapshot" TargetMode="External"/><Relationship Id="rId3" Type="http://schemas.openxmlformats.org/officeDocument/2006/relationships/hyperlink" Target="https://www.cde.state.co.us/datapipeline/inter_student" TargetMode="External"/><Relationship Id="rId7" Type="http://schemas.openxmlformats.org/officeDocument/2006/relationships/hyperlink" Target="https://www.cde.state.co.us/datapipeline/2023-2024disciplineactionfilelayoutanddefinition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cde.state.co.us/datapipeline/disciplineinterchange" TargetMode="External"/><Relationship Id="rId5" Type="http://schemas.openxmlformats.org/officeDocument/2006/relationships/hyperlink" Target="https://www.cde.state.co.us/datapipeline/2023-2024studentschoolassociationfilelayout" TargetMode="External"/><Relationship Id="rId10" Type="http://schemas.openxmlformats.org/officeDocument/2006/relationships/hyperlink" Target="mailto:Student%20Discipline%20Snapshot%20%3cStudentDiscipline@cde.state.co.us%3e" TargetMode="External"/><Relationship Id="rId4" Type="http://schemas.openxmlformats.org/officeDocument/2006/relationships/hyperlink" Target="https://www.cde.state.co.us/datapipeline/2023-2024studentdemographicfilelayout" TargetMode="External"/><Relationship Id="rId9" Type="http://schemas.openxmlformats.org/officeDocument/2006/relationships/hyperlink" Target="https://www.cde.state.co.us/datapipeline/2023-2024studentdisciplinesnapshotfilelayou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teams.microsoft.com/registration/yM9Rp5of206DcJ8cbUvqWg,B2-vJQrwkkKRlc_jpVkmXg,kMKIyfgvfEKLsemM_LdsAw,BtNSLpSgBkiVPvXFiQnIPA,6VpALxd5T0-5n3vD7KNCgQ,jqLn6L1TY0y6uUCEBhtsVg?mode=read&amp;tenantId=a751cfc8-1f9a-4edb-8370-9f1c6d4bea5a" TargetMode="External"/><Relationship Id="rId7" Type="http://schemas.openxmlformats.org/officeDocument/2006/relationships/hyperlink" Target="mailto:StudentEndOfYear@cde.state.co.u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www.cde.state.co.us/datapipeline/snap_eoy" TargetMode="External"/><Relationship Id="rId5" Type="http://schemas.openxmlformats.org/officeDocument/2006/relationships/hyperlink" Target="https://teams.microsoft.com/registration/yM9Rp5of206DcJ8cbUvqWg,B2-vJQrwkkKRlc_jpVkmXg,kMKIyfgvfEKLsemM_LdsAw,PEuLXB_frE2zCyq2BuvY_w,00jWvfLrHUm1wa4TgzpnMw,YhuBQ1yMXkio1miwcW6lEg?mode=read&amp;tenantId=a751cfc8-1f9a-4edb-8370-9f1c6d4bea5a" TargetMode="External"/><Relationship Id="rId4" Type="http://schemas.openxmlformats.org/officeDocument/2006/relationships/hyperlink" Target="https://teams.microsoft.com/registration/yM9Rp5of206DcJ8cbUvqWg,B2-vJQrwkkKRlc_jpVkmXg,kMKIyfgvfEKLsemM_LdsAw,FcG1du32XEesMfVUVxxGTQ,qh9mFrlxu0mV6CmiN7u59A,EfrxcUC7gUe_AN9cDaGeVw?mode=read&amp;tenantId=a751cfc8-1f9a-4edb-8370-9f1c6d4bea5a"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6.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mailto:DirectoryData@cde.state.co.us" TargetMode="External"/><Relationship Id="rId2" Type="http://schemas.openxmlformats.org/officeDocument/2006/relationships/hyperlink" Target="https://www.cde.state.co.us/reducedacademiccalendar-approvalrequestfor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DirectoryData@cde.state.co.u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mailto:DirectoryData@cde.state.co.us"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mailto:DirectoryData@cde.state.co.us"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1.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47.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22.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7.xml"/><Relationship Id="rId16" Type="http://schemas.openxmlformats.org/officeDocument/2006/relationships/hyperlink" Target="mailto:StudentOctober@cde.state.co.us" TargetMode="External"/><Relationship Id="rId1" Type="http://schemas.openxmlformats.org/officeDocument/2006/relationships/slideLayout" Target="../slideLayouts/slideLayout3.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23.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per_report-march" TargetMode="External"/><Relationship Id="rId2" Type="http://schemas.openxmlformats.org/officeDocument/2006/relationships/hyperlink" Target="https://www.cde.state.co.us/datapipeline/snap_hr"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per_access-ell" TargetMode="External"/><Relationship Id="rId4" Type="http://schemas.openxmlformats.org/officeDocument/2006/relationships/hyperlink" Target="https://www.cde.state.co.us/datapipeline/tsd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a:t>February 29, 2024</a:t>
            </a:r>
            <a:br>
              <a:rPr lang="en-US" sz="4800"/>
            </a:br>
            <a:r>
              <a:rPr lang="en-US" sz="4800"/>
              <a:t>Data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3D4C3-91C8-48F0-C50B-48A95678EE32}"/>
              </a:ext>
            </a:extLst>
          </p:cNvPr>
          <p:cNvSpPr>
            <a:spLocks noGrp="1"/>
          </p:cNvSpPr>
          <p:nvPr>
            <p:ph type="title"/>
          </p:nvPr>
        </p:nvSpPr>
        <p:spPr/>
        <p:txBody>
          <a:bodyPr/>
          <a:lstStyle/>
          <a:p>
            <a:r>
              <a:rPr lang="en-US"/>
              <a:t>Current Status</a:t>
            </a:r>
          </a:p>
        </p:txBody>
      </p:sp>
      <p:sp>
        <p:nvSpPr>
          <p:cNvPr id="6" name="Content Placeholder 5">
            <a:extLst>
              <a:ext uri="{FF2B5EF4-FFF2-40B4-BE49-F238E27FC236}">
                <a16:creationId xmlns:a16="http://schemas.microsoft.com/office/drawing/2014/main" id="{D2CCBAEC-4A80-177C-D324-3741DD2901BF}"/>
              </a:ext>
            </a:extLst>
          </p:cNvPr>
          <p:cNvSpPr>
            <a:spLocks noGrp="1"/>
          </p:cNvSpPr>
          <p:nvPr>
            <p:ph idx="1"/>
          </p:nvPr>
        </p:nvSpPr>
        <p:spPr/>
        <p:txBody>
          <a:bodyPr/>
          <a:lstStyle/>
          <a:p>
            <a:r>
              <a:rPr lang="en-US"/>
              <a:t>CRDC deadline extended until March 18</a:t>
            </a:r>
            <a:r>
              <a:rPr lang="en-US" baseline="30000"/>
              <a:t>th</a:t>
            </a:r>
            <a:endParaRPr lang="en-US"/>
          </a:p>
          <a:p>
            <a:r>
              <a:rPr lang="en-US"/>
              <a:t>Issues with their data system have been resolved</a:t>
            </a:r>
          </a:p>
          <a:p>
            <a:endParaRPr lang="en-US"/>
          </a:p>
          <a:p>
            <a:r>
              <a:rPr lang="en-US"/>
              <a:t>For questions or assistance with the collection process, please contact the CRDC Partner Support:</a:t>
            </a:r>
          </a:p>
          <a:p>
            <a:pPr marL="0" indent="0">
              <a:buNone/>
            </a:pPr>
            <a:endParaRPr lang="en-US"/>
          </a:p>
          <a:p>
            <a:pPr marL="0" indent="0" algn="ctr">
              <a:buNone/>
            </a:pPr>
            <a:r>
              <a:rPr lang="en-US" sz="2400"/>
              <a:t>CRDC Partner Support Center</a:t>
            </a:r>
          </a:p>
          <a:p>
            <a:pPr marL="0" indent="0" algn="ctr">
              <a:buNone/>
            </a:pPr>
            <a:r>
              <a:rPr lang="en-US" sz="2400"/>
              <a:t>Email: </a:t>
            </a:r>
            <a:r>
              <a:rPr lang="en-US" sz="2400" dirty="0">
                <a:hlinkClick r:id="rId2"/>
              </a:rPr>
              <a:t>CRDC@aemcorp.com</a:t>
            </a:r>
            <a:r>
              <a:rPr lang="en-US" sz="2400"/>
              <a:t> </a:t>
            </a:r>
            <a:r>
              <a:rPr lang="en-US" sz="2400" dirty="0"/>
              <a:t> </a:t>
            </a:r>
            <a:endParaRPr lang="en-US" sz="2400"/>
          </a:p>
          <a:p>
            <a:pPr marL="0" indent="0" algn="ctr">
              <a:buNone/>
            </a:pPr>
            <a:r>
              <a:rPr lang="en-US" sz="2400"/>
              <a:t>Phone: (855) 255-6901</a:t>
            </a:r>
          </a:p>
        </p:txBody>
      </p:sp>
      <p:sp>
        <p:nvSpPr>
          <p:cNvPr id="4" name="Slide Number Placeholder 3">
            <a:extLst>
              <a:ext uri="{FF2B5EF4-FFF2-40B4-BE49-F238E27FC236}">
                <a16:creationId xmlns:a16="http://schemas.microsoft.com/office/drawing/2014/main" id="{38F47177-1D4D-882D-BEEA-350CFE77E845}"/>
              </a:ext>
            </a:extLst>
          </p:cNvPr>
          <p:cNvSpPr>
            <a:spLocks noGrp="1"/>
          </p:cNvSpPr>
          <p:nvPr>
            <p:ph type="sldNum" sz="quarter" idx="12"/>
          </p:nvPr>
        </p:nvSpPr>
        <p:spPr/>
        <p:txBody>
          <a:bodyPr/>
          <a:lstStyle/>
          <a:p>
            <a:fld id="{C479D5F6-EDCB-402A-AC08-4943A1820E8F}" type="slidenum">
              <a:rPr lang="en-US" smtClean="0"/>
              <a:pPr/>
              <a:t>10</a:t>
            </a:fld>
            <a:endParaRPr lang="en-US"/>
          </a:p>
        </p:txBody>
      </p:sp>
      <p:sp>
        <p:nvSpPr>
          <p:cNvPr id="7" name="Content Placeholder 6">
            <a:extLst>
              <a:ext uri="{FF2B5EF4-FFF2-40B4-BE49-F238E27FC236}">
                <a16:creationId xmlns:a16="http://schemas.microsoft.com/office/drawing/2014/main" id="{4E47F162-4604-187B-4474-765EA032C1A7}"/>
              </a:ext>
            </a:extLst>
          </p:cNvPr>
          <p:cNvSpPr>
            <a:spLocks noGrp="1"/>
          </p:cNvSpPr>
          <p:nvPr>
            <p:ph sz="quarter" idx="13"/>
          </p:nvPr>
        </p:nvSpPr>
        <p:spPr/>
        <p:txBody>
          <a:bodyPr/>
          <a:lstStyle/>
          <a:p>
            <a:r>
              <a:rPr lang="en-US"/>
              <a:t>Civil Rights Data Collection</a:t>
            </a:r>
          </a:p>
        </p:txBody>
      </p:sp>
      <p:sp>
        <p:nvSpPr>
          <p:cNvPr id="8" name="Content Placeholder 7">
            <a:extLst>
              <a:ext uri="{FF2B5EF4-FFF2-40B4-BE49-F238E27FC236}">
                <a16:creationId xmlns:a16="http://schemas.microsoft.com/office/drawing/2014/main" id="{1BE11CA0-E4FD-6AC0-1231-55165C7B2D86}"/>
              </a:ext>
            </a:extLst>
          </p:cNvPr>
          <p:cNvSpPr>
            <a:spLocks noGrp="1"/>
          </p:cNvSpPr>
          <p:nvPr>
            <p:ph sz="quarter" idx="14"/>
          </p:nvPr>
        </p:nvSpPr>
        <p:spPr/>
        <p:txBody>
          <a:bodyPr/>
          <a:lstStyle/>
          <a:p>
            <a:r>
              <a:rPr lang="en-US" sz="1600"/>
              <a:t>CRDC@aemcorp.com </a:t>
            </a:r>
          </a:p>
          <a:p>
            <a:endParaRPr lang="en-US"/>
          </a:p>
        </p:txBody>
      </p:sp>
    </p:spTree>
    <p:extLst>
      <p:ext uri="{BB962C8B-B14F-4D97-AF65-F5344CB8AC3E}">
        <p14:creationId xmlns:p14="http://schemas.microsoft.com/office/powerpoint/2010/main" val="346997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23A836-F9BC-F5BB-5901-BE1D2BB6EC74}"/>
              </a:ext>
            </a:extLst>
          </p:cNvPr>
          <p:cNvSpPr>
            <a:spLocks noGrp="1"/>
          </p:cNvSpPr>
          <p:nvPr>
            <p:ph type="title"/>
          </p:nvPr>
        </p:nvSpPr>
        <p:spPr/>
        <p:txBody>
          <a:bodyPr/>
          <a:lstStyle/>
          <a:p>
            <a:r>
              <a:rPr lang="en-US"/>
              <a:t>Overall District Status</a:t>
            </a:r>
            <a:br>
              <a:rPr lang="en-US"/>
            </a:br>
            <a:endParaRPr lang="en-US"/>
          </a:p>
        </p:txBody>
      </p:sp>
      <p:graphicFrame>
        <p:nvGraphicFramePr>
          <p:cNvPr id="9" name="Content Placeholder 8" descr="Status of the CRDC file for districts in a pie chart">
            <a:extLst>
              <a:ext uri="{FF2B5EF4-FFF2-40B4-BE49-F238E27FC236}">
                <a16:creationId xmlns:a16="http://schemas.microsoft.com/office/drawing/2014/main" id="{99D6259D-D163-2FFB-1A2C-BFBB21087C45}"/>
              </a:ext>
            </a:extLst>
          </p:cNvPr>
          <p:cNvGraphicFramePr>
            <a:graphicFrameLocks noGrp="1"/>
          </p:cNvGraphicFramePr>
          <p:nvPr>
            <p:ph idx="1"/>
            <p:extLst>
              <p:ext uri="{D42A27DB-BD31-4B8C-83A1-F6EECF244321}">
                <p14:modId xmlns:p14="http://schemas.microsoft.com/office/powerpoint/2010/main" val="2080290376"/>
              </p:ext>
            </p:extLst>
          </p:nvPr>
        </p:nvGraphicFramePr>
        <p:xfrm>
          <a:off x="838200" y="1314450"/>
          <a:ext cx="10515600"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2F89CC9-6E70-DDC4-A3FB-9C95BEE68BAE}"/>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7" name="Content Placeholder 6">
            <a:extLst>
              <a:ext uri="{FF2B5EF4-FFF2-40B4-BE49-F238E27FC236}">
                <a16:creationId xmlns:a16="http://schemas.microsoft.com/office/drawing/2014/main" id="{4A91568E-F09E-BBD7-9E4B-C2B453781604}"/>
              </a:ext>
            </a:extLst>
          </p:cNvPr>
          <p:cNvSpPr>
            <a:spLocks noGrp="1"/>
          </p:cNvSpPr>
          <p:nvPr>
            <p:ph sz="quarter" idx="13"/>
          </p:nvPr>
        </p:nvSpPr>
        <p:spPr/>
        <p:txBody>
          <a:bodyPr/>
          <a:lstStyle/>
          <a:p>
            <a:r>
              <a:rPr lang="en-US"/>
              <a:t>Civil Rights Data Collection</a:t>
            </a:r>
          </a:p>
        </p:txBody>
      </p:sp>
      <p:sp>
        <p:nvSpPr>
          <p:cNvPr id="8" name="Content Placeholder 7">
            <a:extLst>
              <a:ext uri="{FF2B5EF4-FFF2-40B4-BE49-F238E27FC236}">
                <a16:creationId xmlns:a16="http://schemas.microsoft.com/office/drawing/2014/main" id="{8AD3722B-884A-7D15-8C94-14E9B60EB876}"/>
              </a:ext>
            </a:extLst>
          </p:cNvPr>
          <p:cNvSpPr>
            <a:spLocks noGrp="1"/>
          </p:cNvSpPr>
          <p:nvPr>
            <p:ph sz="quarter" idx="14"/>
          </p:nvPr>
        </p:nvSpPr>
        <p:spPr/>
        <p:txBody>
          <a:bodyPr/>
          <a:lstStyle/>
          <a:p>
            <a:r>
              <a:rPr lang="en-US" sz="1600"/>
              <a:t>CRDC@aemcorp.com </a:t>
            </a:r>
          </a:p>
          <a:p>
            <a:endParaRPr lang="en-US"/>
          </a:p>
        </p:txBody>
      </p:sp>
    </p:spTree>
    <p:extLst>
      <p:ext uri="{BB962C8B-B14F-4D97-AF65-F5344CB8AC3E}">
        <p14:creationId xmlns:p14="http://schemas.microsoft.com/office/powerpoint/2010/main" val="114002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0A2014-5CDE-26DC-C667-1BA088D76208}"/>
              </a:ext>
            </a:extLst>
          </p:cNvPr>
          <p:cNvSpPr>
            <a:spLocks noGrp="1"/>
          </p:cNvSpPr>
          <p:nvPr>
            <p:ph type="title"/>
          </p:nvPr>
        </p:nvSpPr>
        <p:spPr/>
        <p:txBody>
          <a:bodyPr/>
          <a:lstStyle/>
          <a:p>
            <a:r>
              <a:rPr lang="en-US"/>
              <a:t>Questions &amp; Resources:</a:t>
            </a:r>
            <a:br>
              <a:rPr lang="en-US"/>
            </a:br>
            <a:r>
              <a:rPr lang="en-US"/>
              <a:t>CRDC</a:t>
            </a:r>
          </a:p>
        </p:txBody>
      </p:sp>
      <p:sp>
        <p:nvSpPr>
          <p:cNvPr id="8" name="Content Placeholder 7">
            <a:extLst>
              <a:ext uri="{FF2B5EF4-FFF2-40B4-BE49-F238E27FC236}">
                <a16:creationId xmlns:a16="http://schemas.microsoft.com/office/drawing/2014/main" id="{29D45D2F-1445-04C3-364B-DB29CB40F3AE}"/>
              </a:ext>
            </a:extLst>
          </p:cNvPr>
          <p:cNvSpPr>
            <a:spLocks noGrp="1"/>
          </p:cNvSpPr>
          <p:nvPr>
            <p:ph sz="quarter" idx="13"/>
          </p:nvPr>
        </p:nvSpPr>
        <p:spPr/>
        <p:txBody>
          <a:bodyPr/>
          <a:lstStyle/>
          <a:p>
            <a:pPr marL="0" indent="0" algn="ctr">
              <a:buNone/>
            </a:pPr>
            <a:r>
              <a:rPr lang="en-US" sz="2400"/>
              <a:t>CRDC Partner Support Center</a:t>
            </a:r>
          </a:p>
          <a:p>
            <a:pPr marL="0" indent="0" algn="ctr">
              <a:buNone/>
            </a:pPr>
            <a:r>
              <a:rPr lang="en-US" sz="2400"/>
              <a:t>Email: </a:t>
            </a:r>
            <a:r>
              <a:rPr lang="en-US" sz="2400" dirty="0">
                <a:hlinkClick r:id="rId2"/>
              </a:rPr>
              <a:t>CRDC@aemcorp.com</a:t>
            </a:r>
            <a:r>
              <a:rPr lang="en-US" sz="2400"/>
              <a:t> </a:t>
            </a:r>
            <a:r>
              <a:rPr lang="en-US" sz="2400" dirty="0"/>
              <a:t> </a:t>
            </a:r>
            <a:endParaRPr lang="en-US" sz="2400"/>
          </a:p>
          <a:p>
            <a:pPr marL="0" indent="0" algn="ctr">
              <a:buNone/>
            </a:pPr>
            <a:r>
              <a:rPr lang="en-US" sz="2400"/>
              <a:t>Phone: (855) 255-6901</a:t>
            </a:r>
            <a:endParaRPr lang="en-US"/>
          </a:p>
        </p:txBody>
      </p:sp>
      <p:sp>
        <p:nvSpPr>
          <p:cNvPr id="4" name="Slide Number Placeholder 3">
            <a:extLst>
              <a:ext uri="{FF2B5EF4-FFF2-40B4-BE49-F238E27FC236}">
                <a16:creationId xmlns:a16="http://schemas.microsoft.com/office/drawing/2014/main" id="{A799FECA-0BCF-F298-E3F3-38138D2F59A7}"/>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46419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C1AB-D63C-923A-60F3-FDD96CACB5BF}"/>
              </a:ext>
            </a:extLst>
          </p:cNvPr>
          <p:cNvSpPr>
            <a:spLocks noGrp="1"/>
          </p:cNvSpPr>
          <p:nvPr>
            <p:ph type="ctrTitle"/>
          </p:nvPr>
        </p:nvSpPr>
        <p:spPr/>
        <p:txBody>
          <a:bodyPr>
            <a:normAutofit/>
          </a:bodyPr>
          <a:lstStyle/>
          <a:p>
            <a:r>
              <a:rPr lang="en-US" dirty="0"/>
              <a:t>ACCESS for ELLs SBD</a:t>
            </a:r>
          </a:p>
        </p:txBody>
      </p:sp>
      <p:sp>
        <p:nvSpPr>
          <p:cNvPr id="4" name="Content Placeholder 3">
            <a:extLst>
              <a:ext uri="{FF2B5EF4-FFF2-40B4-BE49-F238E27FC236}">
                <a16:creationId xmlns:a16="http://schemas.microsoft.com/office/drawing/2014/main" id="{03378D0D-20D2-CBB5-7C80-9A7F7166E0D6}"/>
              </a:ext>
            </a:extLst>
          </p:cNvPr>
          <p:cNvSpPr>
            <a:spLocks noGrp="1"/>
          </p:cNvSpPr>
          <p:nvPr>
            <p:ph sz="quarter" idx="13"/>
          </p:nvPr>
        </p:nvSpPr>
        <p:spPr/>
        <p:txBody>
          <a:bodyPr/>
          <a:lstStyle/>
          <a:p>
            <a:r>
              <a:rPr lang="en-US" dirty="0"/>
              <a:t>Tara Rhodes</a:t>
            </a:r>
          </a:p>
        </p:txBody>
      </p:sp>
      <p:sp>
        <p:nvSpPr>
          <p:cNvPr id="3" name="Slide Number Placeholder 2">
            <a:extLst>
              <a:ext uri="{FF2B5EF4-FFF2-40B4-BE49-F238E27FC236}">
                <a16:creationId xmlns:a16="http://schemas.microsoft.com/office/drawing/2014/main" id="{B41ACE59-5F7C-2D4B-155B-1F6B53866099}"/>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415509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Student Biographical Data (SBD) Timeline</a:t>
            </a:r>
          </a:p>
        </p:txBody>
      </p:sp>
      <p:sp>
        <p:nvSpPr>
          <p:cNvPr id="3" name="Content Placeholder 2"/>
          <p:cNvSpPr>
            <a:spLocks noGrp="1"/>
          </p:cNvSpPr>
          <p:nvPr>
            <p:ph idx="1"/>
          </p:nvPr>
        </p:nvSpPr>
        <p:spPr/>
        <p:txBody>
          <a:bodyPr/>
          <a:lstStyle/>
          <a:p>
            <a:r>
              <a:rPr lang="en-US" dirty="0"/>
              <a:t>SBD Collections</a:t>
            </a:r>
          </a:p>
          <a:p>
            <a:pPr lvl="1"/>
            <a:r>
              <a:rPr lang="en-US" dirty="0"/>
              <a:t>There are four collections, one for each assessment vendor</a:t>
            </a:r>
          </a:p>
          <a:p>
            <a:pPr lvl="1"/>
            <a:r>
              <a:rPr lang="en-US" dirty="0"/>
              <a:t>Details are in the Periodic Collections on the Data Pipeline page</a:t>
            </a:r>
          </a:p>
          <a:p>
            <a:pPr lvl="2"/>
            <a:r>
              <a:rPr lang="en-US" dirty="0"/>
              <a:t>Documents will be updated closer to the collection openings</a:t>
            </a:r>
          </a:p>
          <a:p>
            <a:pPr lvl="1"/>
            <a:r>
              <a:rPr lang="en-US" dirty="0"/>
              <a:t>Timelines are subject to change; please make sure you have users in each collection group to receive emails about the specific collection</a:t>
            </a:r>
          </a:p>
          <a:p>
            <a:pPr lvl="2"/>
            <a:endParaRPr lang="en-US" dirty="0"/>
          </a:p>
          <a:p>
            <a:pPr marL="914400" lvl="2" indent="0">
              <a:buNone/>
            </a:pPr>
            <a:endParaRPr lang="en-US" dirty="0"/>
          </a:p>
          <a:p>
            <a:pPr lvl="1"/>
            <a:endParaRPr lang="en-US" dirty="0"/>
          </a:p>
        </p:txBody>
      </p:sp>
      <p:graphicFrame>
        <p:nvGraphicFramePr>
          <p:cNvPr id="5" name="Table 4">
            <a:extLst>
              <a:ext uri="{FF2B5EF4-FFF2-40B4-BE49-F238E27FC236}">
                <a16:creationId xmlns:a16="http://schemas.microsoft.com/office/drawing/2014/main" id="{70105151-E6BB-4967-84A9-5263DBD00EA8}"/>
              </a:ext>
            </a:extLst>
          </p:cNvPr>
          <p:cNvGraphicFramePr>
            <a:graphicFrameLocks noGrp="1"/>
          </p:cNvGraphicFramePr>
          <p:nvPr/>
        </p:nvGraphicFramePr>
        <p:xfrm>
          <a:off x="2682999" y="3503159"/>
          <a:ext cx="6916296" cy="2520499"/>
        </p:xfrm>
        <a:graphic>
          <a:graphicData uri="http://schemas.openxmlformats.org/drawingml/2006/table">
            <a:tbl>
              <a:tblPr firstRow="1" firstCol="1" bandRow="1">
                <a:tableStyleId>{5940675A-B579-460E-94D1-54222C63F5DA}</a:tableStyleId>
              </a:tblPr>
              <a:tblGrid>
                <a:gridCol w="350520">
                  <a:extLst>
                    <a:ext uri="{9D8B030D-6E8A-4147-A177-3AD203B41FA5}">
                      <a16:colId xmlns:a16="http://schemas.microsoft.com/office/drawing/2014/main" val="1498078959"/>
                    </a:ext>
                  </a:extLst>
                </a:gridCol>
                <a:gridCol w="4395264">
                  <a:extLst>
                    <a:ext uri="{9D8B030D-6E8A-4147-A177-3AD203B41FA5}">
                      <a16:colId xmlns:a16="http://schemas.microsoft.com/office/drawing/2014/main" val="1236395318"/>
                    </a:ext>
                  </a:extLst>
                </a:gridCol>
                <a:gridCol w="744794">
                  <a:extLst>
                    <a:ext uri="{9D8B030D-6E8A-4147-A177-3AD203B41FA5}">
                      <a16:colId xmlns:a16="http://schemas.microsoft.com/office/drawing/2014/main" val="1911144668"/>
                    </a:ext>
                  </a:extLst>
                </a:gridCol>
                <a:gridCol w="1425718">
                  <a:extLst>
                    <a:ext uri="{9D8B030D-6E8A-4147-A177-3AD203B41FA5}">
                      <a16:colId xmlns:a16="http://schemas.microsoft.com/office/drawing/2014/main" val="2167920340"/>
                    </a:ext>
                  </a:extLst>
                </a:gridCol>
              </a:tblGrid>
              <a:tr h="489647">
                <a:tc>
                  <a:txBody>
                    <a:bodyPr/>
                    <a:lstStyle/>
                    <a:p>
                      <a:pPr marL="0" marR="0" algn="ctr">
                        <a:spcBef>
                          <a:spcPts val="0"/>
                        </a:spcBef>
                        <a:spcAft>
                          <a:spcPts val="0"/>
                        </a:spcAft>
                      </a:pP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latin typeface="Calibri" panose="020F0502020204030204" pitchFamily="34" charset="0"/>
                          <a:ea typeface="MS PGothic" panose="020B0600070205080204" pitchFamily="34" charset="-128"/>
                          <a:cs typeface="Times New Roman" panose="02020603050405020304" pitchFamily="18" charset="0"/>
                        </a:rPr>
                        <a:t>Assessment</a:t>
                      </a:r>
                    </a:p>
                  </a:txBody>
                  <a:tcPr marL="68580" marR="68580" marT="0" marB="0" anchor="ctr"/>
                </a:tc>
                <a:tc>
                  <a:txBody>
                    <a:bodyPr/>
                    <a:lstStyle/>
                    <a:p>
                      <a:pPr marL="0" marR="0" algn="ctr">
                        <a:spcBef>
                          <a:spcPts val="0"/>
                        </a:spcBef>
                        <a:spcAft>
                          <a:spcPts val="0"/>
                        </a:spcAft>
                      </a:pPr>
                      <a:r>
                        <a:rPr lang="en-US" sz="1100" dirty="0">
                          <a:effectLst/>
                        </a:rPr>
                        <a:t>Data Pipeline Group</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SBD Review Window</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1286022"/>
                  </a:ext>
                </a:extLst>
              </a:tr>
              <a:tr h="504395">
                <a:tc>
                  <a:txBody>
                    <a:bodyPr/>
                    <a:lstStyle/>
                    <a:p>
                      <a:pPr marL="0" marR="0" algn="r">
                        <a:spcBef>
                          <a:spcPts val="0"/>
                        </a:spcBef>
                        <a:spcAft>
                          <a:spcPts val="0"/>
                        </a:spcAft>
                      </a:pPr>
                      <a:r>
                        <a:rPr lang="en-US" sz="1100">
                          <a:effectLst/>
                        </a:rPr>
                        <a:t>1</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ACCESS for ELLs®</a:t>
                      </a:r>
                    </a:p>
                    <a:p>
                      <a:pPr marL="0" marR="0">
                        <a:spcBef>
                          <a:spcPts val="0"/>
                        </a:spcBef>
                        <a:spcAft>
                          <a:spcPts val="0"/>
                        </a:spcAft>
                      </a:pPr>
                      <a:r>
                        <a:rPr lang="en-US" sz="1100">
                          <a:effectLst/>
                        </a:rPr>
                        <a:t>ACCESS for ELLs Alternate</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ACC</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March 11 – 20, 2024</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9129890"/>
                  </a:ext>
                </a:extLst>
              </a:tr>
              <a:tr h="252197">
                <a:tc>
                  <a:txBody>
                    <a:bodyPr/>
                    <a:lstStyle/>
                    <a:p>
                      <a:pPr marL="0" marR="0" algn="r">
                        <a:spcBef>
                          <a:spcPts val="0"/>
                        </a:spcBef>
                        <a:spcAft>
                          <a:spcPts val="0"/>
                        </a:spcAft>
                      </a:pPr>
                      <a:r>
                        <a:rPr lang="en-US" sz="1100">
                          <a:effectLst/>
                        </a:rPr>
                        <a:t>2</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Colorado PSAT/SAT </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SAT</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May 15 – 22, 2024</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2119410"/>
                  </a:ext>
                </a:extLst>
              </a:tr>
              <a:tr h="756592">
                <a:tc>
                  <a:txBody>
                    <a:bodyPr/>
                    <a:lstStyle/>
                    <a:p>
                      <a:pPr marL="0" marR="0" algn="r">
                        <a:spcBef>
                          <a:spcPts val="0"/>
                        </a:spcBef>
                        <a:spcAft>
                          <a:spcPts val="0"/>
                        </a:spcAft>
                      </a:pPr>
                      <a:r>
                        <a:rPr lang="en-US" sz="1100">
                          <a:effectLst/>
                        </a:rPr>
                        <a:t>3</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Colorado Measures of Academic Success (CMAS): Mathematics, ELA, CSLA, Science and Social Studies</a:t>
                      </a:r>
                    </a:p>
                    <a:p>
                      <a:pPr marL="0" marR="0">
                        <a:spcBef>
                          <a:spcPts val="0"/>
                        </a:spcBef>
                        <a:spcAft>
                          <a:spcPts val="0"/>
                        </a:spcAft>
                      </a:pPr>
                      <a:r>
                        <a:rPr lang="en-US" sz="1100">
                          <a:effectLst/>
                        </a:rPr>
                        <a:t>Colorado Alternate (CoAlt): Science and Social Studies</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CMS</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May 16 – 29, 2024</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1279932"/>
                  </a:ext>
                </a:extLst>
              </a:tr>
              <a:tr h="504395">
                <a:tc>
                  <a:txBody>
                    <a:bodyPr/>
                    <a:lstStyle/>
                    <a:p>
                      <a:pPr marL="0" marR="0" algn="r">
                        <a:spcBef>
                          <a:spcPts val="0"/>
                        </a:spcBef>
                        <a:spcAft>
                          <a:spcPts val="0"/>
                        </a:spcAft>
                      </a:pPr>
                      <a:r>
                        <a:rPr lang="en-US" sz="1100">
                          <a:effectLst/>
                        </a:rPr>
                        <a:t>4</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dirty="0">
                          <a:effectLst/>
                        </a:rPr>
                        <a:t>Colorado Alternate (</a:t>
                      </a:r>
                      <a:r>
                        <a:rPr lang="en-US" sz="1100" dirty="0" err="1">
                          <a:effectLst/>
                        </a:rPr>
                        <a:t>CoAlt</a:t>
                      </a:r>
                      <a:r>
                        <a:rPr lang="en-US" sz="1100" dirty="0">
                          <a:effectLst/>
                        </a:rPr>
                        <a:t>): English Language Arts and Mathematics (Dynamic Learning Maps)</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DLM</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May 29 – June 5, 2024</a:t>
                      </a:r>
                      <a:endParaRPr lang="en-US" sz="1100" dirty="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6369605"/>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
        <p:nvSpPr>
          <p:cNvPr id="6" name="Content Placeholder 5">
            <a:extLst>
              <a:ext uri="{FF2B5EF4-FFF2-40B4-BE49-F238E27FC236}">
                <a16:creationId xmlns:a16="http://schemas.microsoft.com/office/drawing/2014/main" id="{4827099F-8C7C-A4EA-6491-0196576283F7}"/>
              </a:ext>
            </a:extLst>
          </p:cNvPr>
          <p:cNvSpPr>
            <a:spLocks noGrp="1"/>
          </p:cNvSpPr>
          <p:nvPr>
            <p:ph sz="quarter" idx="13"/>
          </p:nvPr>
        </p:nvSpPr>
        <p:spPr/>
        <p:txBody>
          <a:bodyPr/>
          <a:lstStyle/>
          <a:p>
            <a:r>
              <a:rPr lang="en-US" dirty="0"/>
              <a:t>ACCESS SBD</a:t>
            </a:r>
          </a:p>
        </p:txBody>
      </p:sp>
      <p:sp>
        <p:nvSpPr>
          <p:cNvPr id="7" name="Content Placeholder 6">
            <a:extLst>
              <a:ext uri="{FF2B5EF4-FFF2-40B4-BE49-F238E27FC236}">
                <a16:creationId xmlns:a16="http://schemas.microsoft.com/office/drawing/2014/main" id="{FBCE2784-5FF6-BF27-6D71-7E1B8A94B6DF}"/>
              </a:ext>
            </a:extLst>
          </p:cNvPr>
          <p:cNvSpPr>
            <a:spLocks noGrp="1"/>
          </p:cNvSpPr>
          <p:nvPr>
            <p:ph sz="quarter" idx="14"/>
          </p:nvPr>
        </p:nvSpPr>
        <p:spPr/>
        <p:txBody>
          <a:bodyPr/>
          <a:lstStyle/>
          <a:p>
            <a:r>
              <a:rPr lang="en-US" dirty="0">
                <a:hlinkClick r:id="rId2">
                  <a:extLst>
                    <a:ext uri="{A12FA001-AC4F-418D-AE19-62706E023703}">
                      <ahyp:hlinkClr xmlns:ahyp="http://schemas.microsoft.com/office/drawing/2018/hyperlinkcolor" val="tx"/>
                    </a:ext>
                  </a:extLst>
                </a:hlinkClick>
              </a:rPr>
              <a:t>sbdsupport@cde.state.co.us</a:t>
            </a:r>
            <a:endParaRPr lang="en-US" dirty="0"/>
          </a:p>
        </p:txBody>
      </p:sp>
    </p:spTree>
    <p:extLst>
      <p:ext uri="{BB962C8B-B14F-4D97-AF65-F5344CB8AC3E}">
        <p14:creationId xmlns:p14="http://schemas.microsoft.com/office/powerpoint/2010/main" val="63827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p:txBody>
          <a:bodyPr/>
          <a:lstStyle/>
          <a:p>
            <a:r>
              <a:rPr lang="en-US" dirty="0"/>
              <a:t>WIDA ACCESS for ELLs SBD</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p:txBody>
          <a:bodyPr/>
          <a:lstStyle/>
          <a:p>
            <a:pPr marL="342900" indent="-342900"/>
            <a:r>
              <a:rPr lang="en-US" dirty="0"/>
              <a:t>WIDA ACCESS for ELLs is the English Language Proficiency assessment.</a:t>
            </a:r>
          </a:p>
          <a:p>
            <a:pPr marL="342900" indent="-342900"/>
            <a:r>
              <a:rPr lang="en-US" dirty="0"/>
              <a:t>Students classified as Non-English Proficient (NEP) or Limited English Proficient (LEP) are required to take WIDA ACCESS.  No other students take this assessment.</a:t>
            </a:r>
          </a:p>
          <a:p>
            <a:pPr marL="342900" indent="-342900"/>
            <a:r>
              <a:rPr lang="en-US" dirty="0"/>
              <a:t>The assessment is offered in all grades, K-12.</a:t>
            </a:r>
          </a:p>
          <a:p>
            <a:pPr marL="342900" indent="-342900"/>
            <a:r>
              <a:rPr lang="en-US" dirty="0"/>
              <a:t>There is an alternate version (Alt-ACCESS) used for students with significant cognitive disabilities.</a:t>
            </a:r>
          </a:p>
          <a:p>
            <a:pPr marL="342900" indent="-342900"/>
            <a:r>
              <a:rPr lang="en-US" dirty="0"/>
              <a:t>The testing window starts in January, so the data clean up is earlier than other state assessments.</a:t>
            </a:r>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
        <p:nvSpPr>
          <p:cNvPr id="7" name="Content Placeholder 5">
            <a:extLst>
              <a:ext uri="{FF2B5EF4-FFF2-40B4-BE49-F238E27FC236}">
                <a16:creationId xmlns:a16="http://schemas.microsoft.com/office/drawing/2014/main" id="{0C19AA09-A54A-30A1-0B34-4417257B0893}"/>
              </a:ext>
            </a:extLst>
          </p:cNvPr>
          <p:cNvSpPr>
            <a:spLocks noGrp="1"/>
          </p:cNvSpPr>
          <p:nvPr>
            <p:ph sz="quarter" idx="13"/>
          </p:nvPr>
        </p:nvSpPr>
        <p:spPr>
          <a:xfrm>
            <a:off x="1366838" y="6356350"/>
            <a:ext cx="4483100" cy="361950"/>
          </a:xfrm>
        </p:spPr>
        <p:txBody>
          <a:bodyPr/>
          <a:lstStyle/>
          <a:p>
            <a:r>
              <a:rPr lang="en-US" dirty="0"/>
              <a:t>ACCESS SBD</a:t>
            </a:r>
          </a:p>
        </p:txBody>
      </p:sp>
      <p:sp>
        <p:nvSpPr>
          <p:cNvPr id="8" name="Content Placeholder 6">
            <a:extLst>
              <a:ext uri="{FF2B5EF4-FFF2-40B4-BE49-F238E27FC236}">
                <a16:creationId xmlns:a16="http://schemas.microsoft.com/office/drawing/2014/main" id="{450FE8C2-6C6E-0C9E-8F01-1BBAC10FB145}"/>
              </a:ext>
            </a:extLst>
          </p:cNvPr>
          <p:cNvSpPr>
            <a:spLocks noGrp="1"/>
          </p:cNvSpPr>
          <p:nvPr>
            <p:ph sz="quarter" idx="14"/>
          </p:nvPr>
        </p:nvSpPr>
        <p:spPr>
          <a:xfrm>
            <a:off x="6053138" y="6356350"/>
            <a:ext cx="4392612" cy="361950"/>
          </a:xfrm>
        </p:spPr>
        <p:txBody>
          <a:bodyPr/>
          <a:lstStyle/>
          <a:p>
            <a:r>
              <a:rPr lang="en-US" dirty="0">
                <a:hlinkClick r:id="rId2">
                  <a:extLst>
                    <a:ext uri="{A12FA001-AC4F-418D-AE19-62706E023703}">
                      <ahyp:hlinkClr xmlns:ahyp="http://schemas.microsoft.com/office/drawing/2018/hyperlinkcolor" val="tx"/>
                    </a:ext>
                  </a:extLst>
                </a:hlinkClick>
              </a:rPr>
              <a:t>sbdsupport@cde.state.co.us</a:t>
            </a:r>
            <a:endParaRPr lang="en-US" dirty="0"/>
          </a:p>
        </p:txBody>
      </p:sp>
    </p:spTree>
    <p:extLst>
      <p:ext uri="{BB962C8B-B14F-4D97-AF65-F5344CB8AC3E}">
        <p14:creationId xmlns:p14="http://schemas.microsoft.com/office/powerpoint/2010/main" val="1638711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26EC-2F9E-4C79-AAD1-F05F59B63374}"/>
              </a:ext>
            </a:extLst>
          </p:cNvPr>
          <p:cNvSpPr>
            <a:spLocks noGrp="1"/>
          </p:cNvSpPr>
          <p:nvPr>
            <p:ph type="title"/>
          </p:nvPr>
        </p:nvSpPr>
        <p:spPr/>
        <p:txBody>
          <a:bodyPr/>
          <a:lstStyle/>
          <a:p>
            <a:r>
              <a:rPr lang="en-US" dirty="0"/>
              <a:t>Changes for 2023-24 ACCESS SBD Collection</a:t>
            </a:r>
          </a:p>
        </p:txBody>
      </p:sp>
      <p:sp>
        <p:nvSpPr>
          <p:cNvPr id="3" name="Content Placeholder 2">
            <a:extLst>
              <a:ext uri="{FF2B5EF4-FFF2-40B4-BE49-F238E27FC236}">
                <a16:creationId xmlns:a16="http://schemas.microsoft.com/office/drawing/2014/main" id="{BFCD49D6-CC66-AAC0-24B9-1E2C6E1E16CD}"/>
              </a:ext>
            </a:extLst>
          </p:cNvPr>
          <p:cNvSpPr>
            <a:spLocks noGrp="1"/>
          </p:cNvSpPr>
          <p:nvPr>
            <p:ph idx="1"/>
          </p:nvPr>
        </p:nvSpPr>
        <p:spPr/>
        <p:txBody>
          <a:bodyPr>
            <a:normAutofit/>
          </a:bodyPr>
          <a:lstStyle/>
          <a:p>
            <a:r>
              <a:rPr lang="en-US" dirty="0"/>
              <a:t>Three main changes were made for the 2023-24 collection:</a:t>
            </a:r>
          </a:p>
          <a:p>
            <a:pPr lvl="1"/>
            <a:r>
              <a:rPr lang="en-US" dirty="0"/>
              <a:t>The first change is the addition of a nonbinary category for the gender field. </a:t>
            </a:r>
          </a:p>
          <a:p>
            <a:pPr lvl="1"/>
            <a:r>
              <a:rPr lang="en-US" dirty="0"/>
              <a:t>The second change is the addition of a Not Tested Reason field to the file layout.</a:t>
            </a:r>
          </a:p>
          <a:p>
            <a:pPr lvl="2"/>
            <a:r>
              <a:rPr lang="en-US" dirty="0"/>
              <a:t>This field provides the reason as to why students did not test. This field is updateable during SBD and blanks are allowed. Please see the file layout for valid values. </a:t>
            </a:r>
          </a:p>
          <a:p>
            <a:pPr lvl="2"/>
            <a:r>
              <a:rPr lang="en-US" dirty="0"/>
              <a:t>The addition of this field also affected the Do Not Score (DNS) fields. The DNS fields are now not updateable, as any INV cases should have been reported to Assessment during administration.</a:t>
            </a:r>
          </a:p>
          <a:p>
            <a:pPr lvl="1"/>
            <a:r>
              <a:rPr lang="en-US" dirty="0"/>
              <a:t>The third change is the addition of a new failsafe form. </a:t>
            </a:r>
          </a:p>
          <a:p>
            <a:pPr lvl="2"/>
            <a:r>
              <a:rPr lang="en-US" dirty="0"/>
              <a:t>This failsafe form can be used to submit students to CDE who have newly arrived in the U.S. Please see the file layout and the failsafe form for more instructions. </a:t>
            </a:r>
          </a:p>
          <a:p>
            <a:endParaRPr lang="en-US" dirty="0"/>
          </a:p>
          <a:p>
            <a:r>
              <a:rPr lang="en-US" dirty="0"/>
              <a:t>Changes are highlighted in yellow on the file layout. </a:t>
            </a:r>
          </a:p>
        </p:txBody>
      </p:sp>
      <p:sp>
        <p:nvSpPr>
          <p:cNvPr id="4" name="Slide Number Placeholder 3">
            <a:extLst>
              <a:ext uri="{FF2B5EF4-FFF2-40B4-BE49-F238E27FC236}">
                <a16:creationId xmlns:a16="http://schemas.microsoft.com/office/drawing/2014/main" id="{AC0B8242-B547-8878-6D6E-7C05AF603889}"/>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
        <p:nvSpPr>
          <p:cNvPr id="7" name="Content Placeholder 5">
            <a:extLst>
              <a:ext uri="{FF2B5EF4-FFF2-40B4-BE49-F238E27FC236}">
                <a16:creationId xmlns:a16="http://schemas.microsoft.com/office/drawing/2014/main" id="{4FDDCACC-245F-3D11-56EE-630B9C18639C}"/>
              </a:ext>
            </a:extLst>
          </p:cNvPr>
          <p:cNvSpPr>
            <a:spLocks noGrp="1"/>
          </p:cNvSpPr>
          <p:nvPr>
            <p:ph sz="quarter" idx="13"/>
          </p:nvPr>
        </p:nvSpPr>
        <p:spPr>
          <a:xfrm>
            <a:off x="1366838" y="6356350"/>
            <a:ext cx="4483100" cy="361950"/>
          </a:xfrm>
        </p:spPr>
        <p:txBody>
          <a:bodyPr/>
          <a:lstStyle/>
          <a:p>
            <a:r>
              <a:rPr lang="en-US" dirty="0"/>
              <a:t>ACCESS SBD</a:t>
            </a:r>
          </a:p>
        </p:txBody>
      </p:sp>
      <p:sp>
        <p:nvSpPr>
          <p:cNvPr id="8" name="Content Placeholder 6">
            <a:extLst>
              <a:ext uri="{FF2B5EF4-FFF2-40B4-BE49-F238E27FC236}">
                <a16:creationId xmlns:a16="http://schemas.microsoft.com/office/drawing/2014/main" id="{6EA42511-6361-15BE-12DC-E31E1B138424}"/>
              </a:ext>
            </a:extLst>
          </p:cNvPr>
          <p:cNvSpPr>
            <a:spLocks noGrp="1"/>
          </p:cNvSpPr>
          <p:nvPr>
            <p:ph sz="quarter" idx="14"/>
          </p:nvPr>
        </p:nvSpPr>
        <p:spPr>
          <a:xfrm>
            <a:off x="6053138" y="6356350"/>
            <a:ext cx="4392612" cy="361950"/>
          </a:xfrm>
        </p:spPr>
        <p:txBody>
          <a:bodyPr/>
          <a:lstStyle/>
          <a:p>
            <a:r>
              <a:rPr lang="en-US" dirty="0">
                <a:hlinkClick r:id="rId2">
                  <a:extLst>
                    <a:ext uri="{A12FA001-AC4F-418D-AE19-62706E023703}">
                      <ahyp:hlinkClr xmlns:ahyp="http://schemas.microsoft.com/office/drawing/2018/hyperlinkcolor" val="tx"/>
                    </a:ext>
                  </a:extLst>
                </a:hlinkClick>
              </a:rPr>
              <a:t>sbdsupport@cde.state.co.us</a:t>
            </a:r>
            <a:endParaRPr lang="en-US" dirty="0"/>
          </a:p>
        </p:txBody>
      </p:sp>
    </p:spTree>
    <p:extLst>
      <p:ext uri="{BB962C8B-B14F-4D97-AF65-F5344CB8AC3E}">
        <p14:creationId xmlns:p14="http://schemas.microsoft.com/office/powerpoint/2010/main" val="57469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502B-5AF9-AC92-8309-9A53C2C0ACBC}"/>
              </a:ext>
            </a:extLst>
          </p:cNvPr>
          <p:cNvSpPr>
            <a:spLocks noGrp="1"/>
          </p:cNvSpPr>
          <p:nvPr>
            <p:ph type="title"/>
          </p:nvPr>
        </p:nvSpPr>
        <p:spPr/>
        <p:txBody>
          <a:bodyPr/>
          <a:lstStyle/>
          <a:p>
            <a:r>
              <a:rPr lang="en-US" dirty="0"/>
              <a:t>ACCESS for ELLs SBD Collection Documentation</a:t>
            </a:r>
          </a:p>
        </p:txBody>
      </p:sp>
      <p:sp>
        <p:nvSpPr>
          <p:cNvPr id="3" name="Content Placeholder 2">
            <a:extLst>
              <a:ext uri="{FF2B5EF4-FFF2-40B4-BE49-F238E27FC236}">
                <a16:creationId xmlns:a16="http://schemas.microsoft.com/office/drawing/2014/main" id="{A03BBD54-23DA-8910-DAAD-BE5CE44177BF}"/>
              </a:ext>
            </a:extLst>
          </p:cNvPr>
          <p:cNvSpPr>
            <a:spLocks noGrp="1"/>
          </p:cNvSpPr>
          <p:nvPr>
            <p:ph idx="1"/>
          </p:nvPr>
        </p:nvSpPr>
        <p:spPr/>
        <p:txBody>
          <a:bodyPr>
            <a:normAutofit fontScale="77500" lnSpcReduction="20000"/>
          </a:bodyPr>
          <a:lstStyle/>
          <a:p>
            <a:pPr marL="342900" indent="-342900"/>
            <a:r>
              <a:rPr lang="en-US" dirty="0">
                <a:hlinkClick r:id="rId2"/>
              </a:rPr>
              <a:t>All documentation is on the Data Pipeline Collection page here.</a:t>
            </a:r>
            <a:endParaRPr lang="en-US" dirty="0"/>
          </a:p>
          <a:p>
            <a:pPr marL="571500" indent="-342900"/>
            <a:r>
              <a:rPr lang="en-US" dirty="0"/>
              <a:t>File Layout and Definitions Section: </a:t>
            </a:r>
          </a:p>
          <a:p>
            <a:pPr marL="1028700" lvl="1" indent="-342900"/>
            <a:r>
              <a:rPr lang="en-US" dirty="0"/>
              <a:t>The 2023-24 file layout is updated and posted for this collection year. There were three main changes to the file layout from the 22-23 collection year.</a:t>
            </a:r>
          </a:p>
          <a:p>
            <a:pPr marL="571500" indent="-342900"/>
            <a:r>
              <a:rPr lang="en-US" dirty="0"/>
              <a:t>Business Rules Section: </a:t>
            </a:r>
          </a:p>
          <a:p>
            <a:pPr marL="1028700" lvl="1" indent="-342900"/>
            <a:r>
              <a:rPr lang="en-US" dirty="0"/>
              <a:t>There was the addition or modification of six business rules for the 2023-24 collection year. </a:t>
            </a:r>
          </a:p>
          <a:p>
            <a:pPr marL="571500" indent="-342900"/>
            <a:r>
              <a:rPr lang="en-US" dirty="0"/>
              <a:t>Link to the SBD Manual:</a:t>
            </a:r>
          </a:p>
          <a:p>
            <a:pPr marL="1028700" lvl="1" indent="-342900"/>
            <a:r>
              <a:rPr lang="en-US" dirty="0"/>
              <a:t>This links to the manual that is applicable for all SBDs and lays out the SBD process step-by-step.</a:t>
            </a:r>
          </a:p>
          <a:p>
            <a:pPr marL="571500" indent="-342900"/>
            <a:r>
              <a:rPr lang="en-US" dirty="0"/>
              <a:t>Templates:</a:t>
            </a:r>
          </a:p>
          <a:p>
            <a:pPr marL="1028700" lvl="1" indent="-342900"/>
            <a:r>
              <a:rPr lang="en-US" b="1" dirty="0"/>
              <a:t>The District Transfers Failsafe Form:</a:t>
            </a:r>
            <a:r>
              <a:rPr lang="en-US" dirty="0"/>
              <a:t> This is the document used to move students between districts. There was no change from the 22-23 collection year.</a:t>
            </a:r>
          </a:p>
          <a:p>
            <a:pPr marL="1028700" lvl="1" indent="-342900"/>
            <a:r>
              <a:rPr lang="en-US" dirty="0"/>
              <a:t>This should only be used for students who are in your district’s SBD file but moved out of your district before or during the testing window and DID NOT TEST in your district. </a:t>
            </a:r>
          </a:p>
          <a:p>
            <a:pPr marL="1028700" lvl="1" indent="-342900"/>
            <a:r>
              <a:rPr lang="en-US" dirty="0"/>
              <a:t>Do not use the Failsafe form to report any students who tested in your district and moved afterward.  If they moved after testing, the student data should remain in the district where the student tested.</a:t>
            </a:r>
          </a:p>
          <a:p>
            <a:pPr marL="1028700" lvl="1" indent="-342900"/>
            <a:r>
              <a:rPr lang="en-US" b="1" dirty="0"/>
              <a:t>The Add a Newly Arrived to the U.S. Student Failsafe Form:</a:t>
            </a:r>
            <a:r>
              <a:rPr lang="en-US" dirty="0"/>
              <a:t> Please use this form to submit students to CDE who: 1. were not included in the Colorado October 1 Count collection, 2. recently arrived to the United States and, 3. enrolled in your district as their first enrollment in the US. </a:t>
            </a:r>
          </a:p>
        </p:txBody>
      </p:sp>
      <p:sp>
        <p:nvSpPr>
          <p:cNvPr id="4" name="Slide Number Placeholder 3">
            <a:extLst>
              <a:ext uri="{FF2B5EF4-FFF2-40B4-BE49-F238E27FC236}">
                <a16:creationId xmlns:a16="http://schemas.microsoft.com/office/drawing/2014/main" id="{3212A47C-45C3-F614-A084-4ED7AEA88E3A}"/>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
        <p:nvSpPr>
          <p:cNvPr id="7" name="Content Placeholder 5">
            <a:extLst>
              <a:ext uri="{FF2B5EF4-FFF2-40B4-BE49-F238E27FC236}">
                <a16:creationId xmlns:a16="http://schemas.microsoft.com/office/drawing/2014/main" id="{1F6AD181-C636-7EA2-C98A-E8546084FB5A}"/>
              </a:ext>
            </a:extLst>
          </p:cNvPr>
          <p:cNvSpPr>
            <a:spLocks noGrp="1"/>
          </p:cNvSpPr>
          <p:nvPr>
            <p:ph sz="quarter" idx="13"/>
          </p:nvPr>
        </p:nvSpPr>
        <p:spPr>
          <a:xfrm>
            <a:off x="1366838" y="6356350"/>
            <a:ext cx="4483100" cy="361950"/>
          </a:xfrm>
        </p:spPr>
        <p:txBody>
          <a:bodyPr/>
          <a:lstStyle/>
          <a:p>
            <a:r>
              <a:rPr lang="en-US" dirty="0"/>
              <a:t>ACCESS SBD</a:t>
            </a:r>
          </a:p>
        </p:txBody>
      </p:sp>
      <p:sp>
        <p:nvSpPr>
          <p:cNvPr id="8" name="Content Placeholder 6">
            <a:extLst>
              <a:ext uri="{FF2B5EF4-FFF2-40B4-BE49-F238E27FC236}">
                <a16:creationId xmlns:a16="http://schemas.microsoft.com/office/drawing/2014/main" id="{2C046371-C4C9-B0D1-B5A1-B1D87E55DE9A}"/>
              </a:ext>
            </a:extLst>
          </p:cNvPr>
          <p:cNvSpPr>
            <a:spLocks noGrp="1"/>
          </p:cNvSpPr>
          <p:nvPr>
            <p:ph sz="quarter" idx="14"/>
          </p:nvPr>
        </p:nvSpPr>
        <p:spPr>
          <a:xfrm>
            <a:off x="6053138" y="6356350"/>
            <a:ext cx="4392612" cy="361950"/>
          </a:xfrm>
        </p:spPr>
        <p:txBody>
          <a:bodyPr/>
          <a:lstStyle/>
          <a:p>
            <a:r>
              <a:rPr lang="en-US" dirty="0">
                <a:hlinkClick r:id="rId3">
                  <a:extLst>
                    <a:ext uri="{A12FA001-AC4F-418D-AE19-62706E023703}">
                      <ahyp:hlinkClr xmlns:ahyp="http://schemas.microsoft.com/office/drawing/2018/hyperlinkcolor" val="tx"/>
                    </a:ext>
                  </a:extLst>
                </a:hlinkClick>
              </a:rPr>
              <a:t>sbdsupport@cde.state.co.us</a:t>
            </a:r>
            <a:endParaRPr lang="en-US" dirty="0"/>
          </a:p>
        </p:txBody>
      </p:sp>
    </p:spTree>
    <p:extLst>
      <p:ext uri="{BB962C8B-B14F-4D97-AF65-F5344CB8AC3E}">
        <p14:creationId xmlns:p14="http://schemas.microsoft.com/office/powerpoint/2010/main" val="53974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3FA5-6F75-4EBC-89C5-727654C74708}"/>
              </a:ext>
            </a:extLst>
          </p:cNvPr>
          <p:cNvSpPr>
            <a:spLocks noGrp="1"/>
          </p:cNvSpPr>
          <p:nvPr>
            <p:ph type="title"/>
          </p:nvPr>
        </p:nvSpPr>
        <p:spPr/>
        <p:txBody>
          <a:bodyPr/>
          <a:lstStyle/>
          <a:p>
            <a:r>
              <a:rPr lang="en-US" dirty="0"/>
              <a:t>ACCESS for ELLs SBD Tips</a:t>
            </a:r>
          </a:p>
        </p:txBody>
      </p:sp>
      <p:sp>
        <p:nvSpPr>
          <p:cNvPr id="3" name="Content Placeholder 2">
            <a:extLst>
              <a:ext uri="{FF2B5EF4-FFF2-40B4-BE49-F238E27FC236}">
                <a16:creationId xmlns:a16="http://schemas.microsoft.com/office/drawing/2014/main" id="{DD916136-DFBB-4F7E-903F-F6D92A68E538}"/>
              </a:ext>
            </a:extLst>
          </p:cNvPr>
          <p:cNvSpPr>
            <a:spLocks noGrp="1"/>
          </p:cNvSpPr>
          <p:nvPr>
            <p:ph idx="1"/>
          </p:nvPr>
        </p:nvSpPr>
        <p:spPr/>
        <p:txBody>
          <a:bodyPr>
            <a:normAutofit lnSpcReduction="10000"/>
          </a:bodyPr>
          <a:lstStyle/>
          <a:p>
            <a:pPr marL="0" indent="0">
              <a:buNone/>
            </a:pPr>
            <a:r>
              <a:rPr lang="en-US" dirty="0"/>
              <a:t>Tips for Completing the SBD Process:</a:t>
            </a:r>
          </a:p>
          <a:p>
            <a:pPr marL="457200" indent="-457200">
              <a:buFont typeface="+mj-lt"/>
              <a:buAutoNum type="arabicPeriod"/>
            </a:pPr>
            <a:r>
              <a:rPr lang="en-US" dirty="0"/>
              <a:t>If you are new to the SBD collections, please review the SBD manual before beginning any of the collections.</a:t>
            </a:r>
          </a:p>
          <a:p>
            <a:pPr marL="457200" indent="-457200">
              <a:buFont typeface="+mj-lt"/>
              <a:buAutoNum type="arabicPeriod"/>
            </a:pPr>
            <a:r>
              <a:rPr lang="en-US" dirty="0"/>
              <a:t>Please also read the SBD File Layout and Definitions document before you begin the SBD Review Process.</a:t>
            </a:r>
          </a:p>
          <a:p>
            <a:pPr marL="914400" lvl="1" indent="-457200">
              <a:buFont typeface="+mj-lt"/>
              <a:buAutoNum type="arabicPeriod"/>
            </a:pPr>
            <a:r>
              <a:rPr lang="en-US" dirty="0"/>
              <a:t>Changes from the previous year are highlighted</a:t>
            </a:r>
          </a:p>
          <a:p>
            <a:pPr marL="457200" indent="-457200">
              <a:buFont typeface="+mj-lt"/>
              <a:buAutoNum type="arabicPeriod"/>
            </a:pPr>
            <a:r>
              <a:rPr lang="en-US" dirty="0"/>
              <a:t>Not all of the fields in the SBD file layouts are updateable. Please review the file layout to learn which ones are.</a:t>
            </a:r>
          </a:p>
          <a:p>
            <a:pPr marL="914400" lvl="1" indent="-457200">
              <a:buFont typeface="+mj-lt"/>
              <a:buAutoNum type="arabicPeriod"/>
            </a:pPr>
            <a:r>
              <a:rPr lang="en-US" dirty="0"/>
              <a:t>The file layout also provides the position, format, and length of fields for the SBD collection as well as valid values.</a:t>
            </a:r>
          </a:p>
          <a:p>
            <a:pPr marL="457200" indent="-457200">
              <a:buFont typeface="+mj-lt"/>
              <a:buAutoNum type="arabicPeriod"/>
            </a:pPr>
            <a:r>
              <a:rPr lang="en-US" dirty="0"/>
              <a:t>The business rules document lists all the business rules, but also provides some information on how to fix errors and warnings.</a:t>
            </a:r>
          </a:p>
        </p:txBody>
      </p:sp>
      <p:sp>
        <p:nvSpPr>
          <p:cNvPr id="4" name="Slide Number Placeholder 3">
            <a:extLst>
              <a:ext uri="{FF2B5EF4-FFF2-40B4-BE49-F238E27FC236}">
                <a16:creationId xmlns:a16="http://schemas.microsoft.com/office/drawing/2014/main" id="{F51BC67E-F9BA-4569-A720-A26B9E060565}"/>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7" name="Content Placeholder 5">
            <a:extLst>
              <a:ext uri="{FF2B5EF4-FFF2-40B4-BE49-F238E27FC236}">
                <a16:creationId xmlns:a16="http://schemas.microsoft.com/office/drawing/2014/main" id="{14ED8BF5-6F1E-CADE-AA8B-532E76E08831}"/>
              </a:ext>
            </a:extLst>
          </p:cNvPr>
          <p:cNvSpPr>
            <a:spLocks noGrp="1"/>
          </p:cNvSpPr>
          <p:nvPr>
            <p:ph sz="quarter" idx="13"/>
          </p:nvPr>
        </p:nvSpPr>
        <p:spPr>
          <a:xfrm>
            <a:off x="1366838" y="6356350"/>
            <a:ext cx="4483100" cy="361950"/>
          </a:xfrm>
        </p:spPr>
        <p:txBody>
          <a:bodyPr/>
          <a:lstStyle/>
          <a:p>
            <a:r>
              <a:rPr lang="en-US" dirty="0"/>
              <a:t>ACCESS SBD</a:t>
            </a:r>
          </a:p>
        </p:txBody>
      </p:sp>
      <p:sp>
        <p:nvSpPr>
          <p:cNvPr id="8" name="Content Placeholder 6">
            <a:extLst>
              <a:ext uri="{FF2B5EF4-FFF2-40B4-BE49-F238E27FC236}">
                <a16:creationId xmlns:a16="http://schemas.microsoft.com/office/drawing/2014/main" id="{76548BA3-FAE2-FF7D-6E84-4AC78E3E89D2}"/>
              </a:ext>
            </a:extLst>
          </p:cNvPr>
          <p:cNvSpPr>
            <a:spLocks noGrp="1"/>
          </p:cNvSpPr>
          <p:nvPr>
            <p:ph sz="quarter" idx="14"/>
          </p:nvPr>
        </p:nvSpPr>
        <p:spPr>
          <a:xfrm>
            <a:off x="6053138" y="6356350"/>
            <a:ext cx="4392612" cy="361950"/>
          </a:xfrm>
        </p:spPr>
        <p:txBody>
          <a:bodyPr/>
          <a:lstStyle/>
          <a:p>
            <a:r>
              <a:rPr lang="en-US" dirty="0">
                <a:hlinkClick r:id="rId2">
                  <a:extLst>
                    <a:ext uri="{A12FA001-AC4F-418D-AE19-62706E023703}">
                      <ahyp:hlinkClr xmlns:ahyp="http://schemas.microsoft.com/office/drawing/2018/hyperlinkcolor" val="tx"/>
                    </a:ext>
                  </a:extLst>
                </a:hlinkClick>
              </a:rPr>
              <a:t>sbdsupport@cde.state.co.us</a:t>
            </a:r>
            <a:endParaRPr lang="en-US" dirty="0"/>
          </a:p>
        </p:txBody>
      </p:sp>
    </p:spTree>
    <p:extLst>
      <p:ext uri="{BB962C8B-B14F-4D97-AF65-F5344CB8AC3E}">
        <p14:creationId xmlns:p14="http://schemas.microsoft.com/office/powerpoint/2010/main" val="359206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090404-24A0-71C9-022D-B9CB5C996079}"/>
              </a:ext>
            </a:extLst>
          </p:cNvPr>
          <p:cNvSpPr>
            <a:spLocks noGrp="1"/>
          </p:cNvSpPr>
          <p:nvPr>
            <p:ph type="title"/>
          </p:nvPr>
        </p:nvSpPr>
        <p:spPr/>
        <p:txBody>
          <a:bodyPr/>
          <a:lstStyle/>
          <a:p>
            <a:r>
              <a:rPr lang="en-US" dirty="0"/>
              <a:t>ACCESS SBD: Upcoming Training and Contact</a:t>
            </a:r>
          </a:p>
        </p:txBody>
      </p:sp>
      <p:sp>
        <p:nvSpPr>
          <p:cNvPr id="6" name="Content Placeholder 5">
            <a:extLst>
              <a:ext uri="{FF2B5EF4-FFF2-40B4-BE49-F238E27FC236}">
                <a16:creationId xmlns:a16="http://schemas.microsoft.com/office/drawing/2014/main" id="{CBEDD4E6-CA33-93CD-6C5E-C6352B37FA19}"/>
              </a:ext>
            </a:extLst>
          </p:cNvPr>
          <p:cNvSpPr>
            <a:spLocks noGrp="1"/>
          </p:cNvSpPr>
          <p:nvPr>
            <p:ph sz="quarter" idx="13"/>
          </p:nvPr>
        </p:nvSpPr>
        <p:spPr>
          <a:xfrm>
            <a:off x="997699" y="1536175"/>
            <a:ext cx="10196602" cy="4512200"/>
          </a:xfrm>
        </p:spPr>
        <p:txBody>
          <a:bodyPr>
            <a:normAutofit/>
          </a:bodyPr>
          <a:lstStyle/>
          <a:p>
            <a:pPr marL="0" indent="0" algn="ctr">
              <a:buNone/>
            </a:pPr>
            <a:r>
              <a:rPr lang="en-US" b="1" u="sng" dirty="0"/>
              <a:t>Upcoming Training for ACCESS SBD Only:</a:t>
            </a:r>
          </a:p>
          <a:p>
            <a:pPr marL="0" indent="0" algn="ctr">
              <a:buNone/>
            </a:pPr>
            <a:r>
              <a:rPr lang="en-US" sz="2000" dirty="0"/>
              <a:t>March 5, 11:30 a.m. to 12:30 p.m.</a:t>
            </a:r>
          </a:p>
          <a:p>
            <a:pPr marL="0" indent="0" algn="ctr">
              <a:buNone/>
            </a:pPr>
            <a:r>
              <a:rPr lang="en-US" sz="2000" dirty="0">
                <a:hlinkClick r:id="rId2"/>
              </a:rPr>
              <a:t>Microsoft Teams link</a:t>
            </a:r>
            <a:endParaRPr lang="en-US" sz="2000" dirty="0"/>
          </a:p>
          <a:p>
            <a:pPr marL="0" indent="0" algn="ctr">
              <a:buNone/>
            </a:pPr>
            <a:r>
              <a:rPr lang="en-US" sz="2000" dirty="0"/>
              <a:t>The live session will be recorded and posted to the website for later viewing.</a:t>
            </a:r>
            <a:br>
              <a:rPr lang="en-US" sz="2000" dirty="0"/>
            </a:br>
            <a:endParaRPr lang="en-US" sz="2000" dirty="0"/>
          </a:p>
          <a:p>
            <a:pPr marL="0" indent="0" algn="ctr">
              <a:buNone/>
            </a:pPr>
            <a:r>
              <a:rPr lang="en-US" b="1" dirty="0"/>
              <a:t>Please contact SBD Support with any questions: </a:t>
            </a:r>
          </a:p>
          <a:p>
            <a:pPr marL="0" indent="0" algn="ctr">
              <a:buNone/>
            </a:pPr>
            <a:r>
              <a:rPr lang="en-US" sz="2000" dirty="0"/>
              <a:t>Email: </a:t>
            </a:r>
            <a:r>
              <a:rPr lang="en-US" sz="2000" dirty="0">
                <a:hlinkClick r:id="rId3"/>
              </a:rPr>
              <a:t>sbdsupport@cde.state.co.us</a:t>
            </a:r>
            <a:endParaRPr lang="en-US" sz="2000" dirty="0"/>
          </a:p>
          <a:p>
            <a:pPr marL="0" indent="0" algn="ctr">
              <a:buNone/>
            </a:pPr>
            <a:r>
              <a:rPr lang="en-US" sz="2000" dirty="0"/>
              <a:t>Phone: </a:t>
            </a:r>
            <a:r>
              <a:rPr lang="en-US" sz="2000" b="0" i="0" dirty="0">
                <a:solidFill>
                  <a:srgbClr val="333333"/>
                </a:solidFill>
                <a:effectLst/>
              </a:rPr>
              <a:t>720.696.0185</a:t>
            </a:r>
          </a:p>
          <a:p>
            <a:pPr marL="0" indent="0" algn="ctr">
              <a:buNone/>
            </a:pPr>
            <a:r>
              <a:rPr lang="en-US" sz="2000" dirty="0">
                <a:solidFill>
                  <a:srgbClr val="333333"/>
                </a:solidFill>
                <a:hlinkClick r:id="rId4"/>
              </a:rPr>
              <a:t>ACCESS SBD Website</a:t>
            </a:r>
            <a:endParaRPr lang="en-US" sz="2000" dirty="0"/>
          </a:p>
        </p:txBody>
      </p:sp>
      <p:sp>
        <p:nvSpPr>
          <p:cNvPr id="4" name="Slide Number Placeholder 3">
            <a:extLst>
              <a:ext uri="{FF2B5EF4-FFF2-40B4-BE49-F238E27FC236}">
                <a16:creationId xmlns:a16="http://schemas.microsoft.com/office/drawing/2014/main" id="{E457F25B-E320-9C1C-5D39-7D190B561E06}"/>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239184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a:t>
            </a:r>
            <a:r>
              <a:rPr lang="en-US" err="1"/>
              <a:t>IdM</a:t>
            </a:r>
            <a:r>
              <a:rPr lang="en-US"/>
              <a:t>)</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a:t>
            </a:r>
            <a:r>
              <a:rPr lang="en-US" err="1"/>
              <a:t>IdM</a:t>
            </a:r>
            <a:r>
              <a:rPr lang="en-US"/>
              <a:t>. Contact your LAM to get an account or be assigned to a specific collection.</a:t>
            </a:r>
            <a:endParaRPr lang="en-US">
              <a:ea typeface="Calibri"/>
              <a:cs typeface="Calibri"/>
            </a:endParaRPr>
          </a:p>
          <a:p>
            <a:r>
              <a:rPr lang="en-US"/>
              <a:t>Where can I find the </a:t>
            </a:r>
            <a:r>
              <a:rPr lang="en-US" err="1"/>
              <a:t>IdM</a:t>
            </a:r>
            <a:r>
              <a:rPr lang="en-US"/>
              <a:t>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5"/>
              </a:rPr>
              <a:t>Follow the steps outlined in the </a:t>
            </a:r>
            <a:r>
              <a:rPr lang="en-US" err="1">
                <a:hlinkClick r:id="rId5"/>
              </a:rPr>
              <a:t>IdM</a:t>
            </a:r>
            <a:r>
              <a:rPr lang="en-US">
                <a:hlinkClick r:id="rId5"/>
              </a:rPr>
              <a:t> Quick Guide for Access Management (DOCX)</a:t>
            </a:r>
            <a:endParaRPr lang="en-US"/>
          </a:p>
          <a:p>
            <a:r>
              <a:rPr lang="en-US">
                <a:solidFill>
                  <a:srgbClr val="C00000"/>
                </a:solidFill>
              </a:rPr>
              <a:t>Important: </a:t>
            </a:r>
            <a:r>
              <a:rPr lang="en-US"/>
              <a:t>Users are not automatically removed from </a:t>
            </a:r>
            <a:r>
              <a:rPr lang="en-US" err="1"/>
              <a:t>IdM</a:t>
            </a:r>
            <a:r>
              <a:rPr lang="en-US"/>
              <a:t> when their email address is no longer active in your district. The LAM must deactivate their </a:t>
            </a:r>
            <a:r>
              <a:rPr lang="en-US" err="1"/>
              <a:t>IdM</a:t>
            </a:r>
            <a:r>
              <a:rPr lang="en-US"/>
              <a:t> account to ensure only designated staff can access CDE’s data reporting system.</a:t>
            </a:r>
          </a:p>
        </p:txBody>
      </p:sp>
    </p:spTree>
    <p:extLst>
      <p:ext uri="{BB962C8B-B14F-4D97-AF65-F5344CB8AC3E}">
        <p14:creationId xmlns:p14="http://schemas.microsoft.com/office/powerpoint/2010/main" val="287417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37B36-90FE-E96E-18F8-827A791D91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285FD-BC6A-1A66-6C31-7CAF237F6D17}"/>
              </a:ext>
            </a:extLst>
          </p:cNvPr>
          <p:cNvSpPr>
            <a:spLocks noGrp="1"/>
          </p:cNvSpPr>
          <p:nvPr>
            <p:ph type="ctrTitle"/>
          </p:nvPr>
        </p:nvSpPr>
        <p:spPr/>
        <p:txBody>
          <a:bodyPr/>
          <a:lstStyle/>
          <a:p>
            <a:r>
              <a:rPr lang="en-US"/>
              <a:t>Report Card March</a:t>
            </a:r>
          </a:p>
        </p:txBody>
      </p:sp>
      <p:sp>
        <p:nvSpPr>
          <p:cNvPr id="3" name="Content Placeholder 2">
            <a:extLst>
              <a:ext uri="{FF2B5EF4-FFF2-40B4-BE49-F238E27FC236}">
                <a16:creationId xmlns:a16="http://schemas.microsoft.com/office/drawing/2014/main" id="{67157EBE-3A8C-0256-FFB4-9BA3420C3708}"/>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E5712205-3714-8DD2-66AA-798C8A5C8568}"/>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128284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01DAD-F4B9-403E-EF1E-8D04481785D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3C9100B-629C-A430-AE80-1A88BF8BB0BD}"/>
              </a:ext>
            </a:extLst>
          </p:cNvPr>
          <p:cNvSpPr>
            <a:spLocks noGrp="1"/>
          </p:cNvSpPr>
          <p:nvPr>
            <p:ph type="title"/>
          </p:nvPr>
        </p:nvSpPr>
        <p:spPr/>
        <p:txBody>
          <a:bodyPr/>
          <a:lstStyle/>
          <a:p>
            <a:r>
              <a:rPr lang="en-US"/>
              <a:t>Report Card March:</a:t>
            </a:r>
            <a:br>
              <a:rPr lang="en-US"/>
            </a:br>
            <a:r>
              <a:rPr lang="en-US"/>
              <a:t>Collection Timeline</a:t>
            </a:r>
          </a:p>
        </p:txBody>
      </p:sp>
      <p:graphicFrame>
        <p:nvGraphicFramePr>
          <p:cNvPr id="11" name="Table Placeholder 10">
            <a:extLst>
              <a:ext uri="{FF2B5EF4-FFF2-40B4-BE49-F238E27FC236}">
                <a16:creationId xmlns:a16="http://schemas.microsoft.com/office/drawing/2014/main" id="{B24C68CC-E74E-68A8-9F62-2124A5D689FB}"/>
              </a:ext>
            </a:extLst>
          </p:cNvPr>
          <p:cNvGraphicFramePr>
            <a:graphicFrameLocks noGrp="1"/>
          </p:cNvGraphicFramePr>
          <p:nvPr>
            <p:ph type="tbl" sz="quarter" idx="15"/>
            <p:extLst>
              <p:ext uri="{D42A27DB-BD31-4B8C-83A1-F6EECF244321}">
                <p14:modId xmlns:p14="http://schemas.microsoft.com/office/powerpoint/2010/main" val="365836510"/>
              </p:ext>
            </p:extLst>
          </p:nvPr>
        </p:nvGraphicFramePr>
        <p:xfrm>
          <a:off x="228600" y="200025"/>
          <a:ext cx="11818935" cy="165100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t>Date</a:t>
                      </a:r>
                    </a:p>
                  </a:txBody>
                  <a:tcPr/>
                </a:tc>
                <a:tc>
                  <a:txBody>
                    <a:bodyPr/>
                    <a:lstStyle/>
                    <a:p>
                      <a:r>
                        <a:rPr lang="en-US"/>
                        <a:t>Event</a:t>
                      </a:r>
                    </a:p>
                  </a:txBody>
                  <a:tcPr/>
                </a:tc>
                <a:tc>
                  <a:txBody>
                    <a:bodyPr/>
                    <a:lstStyle/>
                    <a:p>
                      <a:r>
                        <a:rPr lang="en-US"/>
                        <a:t>Event Description</a:t>
                      </a:r>
                    </a:p>
                  </a:txBody>
                  <a:tcPr/>
                </a:tc>
                <a:extLst>
                  <a:ext uri="{0D108BD9-81ED-4DB2-BD59-A6C34878D82A}">
                    <a16:rowId xmlns:a16="http://schemas.microsoft.com/office/drawing/2014/main" val="1168917589"/>
                  </a:ext>
                </a:extLst>
              </a:tr>
              <a:tr h="370840">
                <a:tc>
                  <a:txBody>
                    <a:bodyPr/>
                    <a:lstStyle/>
                    <a:p>
                      <a:r>
                        <a:rPr lang="en-US"/>
                        <a:t>March 6, 2024</a:t>
                      </a:r>
                      <a:endParaRPr lang="en-US" dirty="0"/>
                    </a:p>
                  </a:txBody>
                  <a:tcPr/>
                </a:tc>
                <a:tc>
                  <a:txBody>
                    <a:bodyPr/>
                    <a:lstStyle/>
                    <a:p>
                      <a:r>
                        <a:rPr lang="en-US"/>
                        <a:t>Report Card March Opens</a:t>
                      </a:r>
                      <a:endParaRPr lang="en-US" dirty="0"/>
                    </a:p>
                  </a:txBody>
                  <a:tcPr/>
                </a:tc>
                <a:tc>
                  <a:txBody>
                    <a:bodyPr/>
                    <a:lstStyle/>
                    <a:p>
                      <a:r>
                        <a:rPr lang="en-US"/>
                        <a:t>Report Card March available to upload </a:t>
                      </a:r>
                      <a:endParaRPr lang="en-US" dirty="0"/>
                    </a:p>
                  </a:txBody>
                  <a:tcPr/>
                </a:tc>
                <a:extLst>
                  <a:ext uri="{0D108BD9-81ED-4DB2-BD59-A6C34878D82A}">
                    <a16:rowId xmlns:a16="http://schemas.microsoft.com/office/drawing/2014/main" val="2548873027"/>
                  </a:ext>
                </a:extLst>
              </a:tr>
              <a:tr h="370840">
                <a:tc>
                  <a:txBody>
                    <a:bodyPr/>
                    <a:lstStyle/>
                    <a:p>
                      <a:r>
                        <a:rPr lang="en-US"/>
                        <a:t>April 12, 2024</a:t>
                      </a:r>
                      <a:endParaRPr lang="en-US" dirty="0"/>
                    </a:p>
                  </a:txBody>
                  <a:tcPr/>
                </a:tc>
                <a:tc>
                  <a:txBody>
                    <a:bodyPr/>
                    <a:lstStyle/>
                    <a:p>
                      <a:r>
                        <a:rPr lang="en-US"/>
                        <a:t>Report Card March Closes</a:t>
                      </a:r>
                      <a:endParaRPr lang="en-US" dirty="0"/>
                    </a:p>
                  </a:txBody>
                  <a:tcPr/>
                </a:tc>
                <a:tc>
                  <a:txBody>
                    <a:bodyPr/>
                    <a:lstStyle/>
                    <a:p>
                      <a:r>
                        <a:rPr lang="en-US"/>
                        <a:t>Date that Report Card March must be submitted to CDE and sign off form returned to </a:t>
                      </a:r>
                      <a:r>
                        <a:rPr lang="en-US">
                          <a:hlinkClick r:id="rId2"/>
                        </a:rPr>
                        <a:t>ReportCard@cde.state.co.us</a:t>
                      </a:r>
                      <a:endParaRPr lang="en-US" dirty="0"/>
                    </a:p>
                  </a:txBody>
                  <a:tcPr/>
                </a:tc>
                <a:extLst>
                  <a:ext uri="{0D108BD9-81ED-4DB2-BD59-A6C34878D82A}">
                    <a16:rowId xmlns:a16="http://schemas.microsoft.com/office/drawing/2014/main" val="779341813"/>
                  </a:ext>
                </a:extLst>
              </a:tr>
            </a:tbl>
          </a:graphicData>
        </a:graphic>
      </p:graphicFrame>
      <p:sp>
        <p:nvSpPr>
          <p:cNvPr id="8" name="Content Placeholder 7">
            <a:extLst>
              <a:ext uri="{FF2B5EF4-FFF2-40B4-BE49-F238E27FC236}">
                <a16:creationId xmlns:a16="http://schemas.microsoft.com/office/drawing/2014/main" id="{E4D2130D-AD5E-5EF1-2DF1-CCF91DC3AC43}"/>
              </a:ext>
            </a:extLst>
          </p:cNvPr>
          <p:cNvSpPr>
            <a:spLocks noGrp="1"/>
          </p:cNvSpPr>
          <p:nvPr>
            <p:ph sz="quarter" idx="13"/>
          </p:nvPr>
        </p:nvSpPr>
        <p:spPr/>
        <p:txBody>
          <a:bodyPr>
            <a:normAutofit fontScale="92500" lnSpcReduction="10000"/>
          </a:bodyPr>
          <a:lstStyle/>
          <a:p>
            <a:r>
              <a:rPr lang="en-US" dirty="0"/>
              <a:t>Report Card March</a:t>
            </a:r>
            <a:endParaRPr lang="en-US"/>
          </a:p>
        </p:txBody>
      </p:sp>
      <p:sp>
        <p:nvSpPr>
          <p:cNvPr id="9" name="Content Placeholder 8">
            <a:extLst>
              <a:ext uri="{FF2B5EF4-FFF2-40B4-BE49-F238E27FC236}">
                <a16:creationId xmlns:a16="http://schemas.microsoft.com/office/drawing/2014/main" id="{94B1E7DE-BDA7-6A66-0991-AFFA296895EF}"/>
              </a:ext>
            </a:extLst>
          </p:cNvPr>
          <p:cNvSpPr>
            <a:spLocks noGrp="1"/>
          </p:cNvSpPr>
          <p:nvPr>
            <p:ph sz="quarter" idx="14"/>
          </p:nvPr>
        </p:nvSpPr>
        <p:spPr/>
        <p:txBody>
          <a:bodyPr>
            <a:normAutofit fontScale="92500" lnSpcReduction="10000"/>
          </a:bodyPr>
          <a:lstStyle/>
          <a:p>
            <a:r>
              <a:rPr lang="en-US" dirty="0">
                <a:hlinkClick r:id="rId2"/>
              </a:rPr>
              <a:t>ReportCard@cde.state.co.us</a:t>
            </a:r>
            <a:endParaRPr lang="en-US"/>
          </a:p>
        </p:txBody>
      </p:sp>
      <p:sp>
        <p:nvSpPr>
          <p:cNvPr id="4" name="Slide Number Placeholder 3">
            <a:extLst>
              <a:ext uri="{FF2B5EF4-FFF2-40B4-BE49-F238E27FC236}">
                <a16:creationId xmlns:a16="http://schemas.microsoft.com/office/drawing/2014/main" id="{12C08C06-AD83-F755-072E-DD0CC812C347}"/>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45536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4EAFA-AEEB-ED6E-1A8D-1BF5A9BAE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39810-AB88-62A6-3B6C-235F74C59E60}"/>
              </a:ext>
            </a:extLst>
          </p:cNvPr>
          <p:cNvSpPr>
            <a:spLocks noGrp="1"/>
          </p:cNvSpPr>
          <p:nvPr>
            <p:ph type="title"/>
          </p:nvPr>
        </p:nvSpPr>
        <p:spPr/>
        <p:txBody>
          <a:bodyPr/>
          <a:lstStyle/>
          <a:p>
            <a:r>
              <a:rPr lang="en-US" dirty="0"/>
              <a:t>Changes to 2023-2023 Report Card March</a:t>
            </a:r>
            <a:endParaRPr lang="en-US"/>
          </a:p>
        </p:txBody>
      </p:sp>
      <p:sp>
        <p:nvSpPr>
          <p:cNvPr id="10" name="Text Placeholder 9">
            <a:extLst>
              <a:ext uri="{FF2B5EF4-FFF2-40B4-BE49-F238E27FC236}">
                <a16:creationId xmlns:a16="http://schemas.microsoft.com/office/drawing/2014/main" id="{9C696021-22B9-C534-89A0-DCEC41603915}"/>
              </a:ext>
            </a:extLst>
          </p:cNvPr>
          <p:cNvSpPr>
            <a:spLocks noGrp="1"/>
          </p:cNvSpPr>
          <p:nvPr>
            <p:ph type="body" sz="quarter" idx="13"/>
          </p:nvPr>
        </p:nvSpPr>
        <p:spPr>
          <a:xfrm>
            <a:off x="769832" y="1581408"/>
            <a:ext cx="5181600" cy="561839"/>
          </a:xfrm>
        </p:spPr>
        <p:txBody>
          <a:bodyPr/>
          <a:lstStyle/>
          <a:p>
            <a:r>
              <a:rPr lang="en-US" dirty="0"/>
              <a:t>HB 21-1221 Jack &amp; </a:t>
            </a:r>
            <a:r>
              <a:rPr lang="en-US" dirty="0" err="1"/>
              <a:t>Caits</a:t>
            </a:r>
            <a:r>
              <a:rPr lang="en-US" dirty="0"/>
              <a:t> Law</a:t>
            </a:r>
            <a:endParaRPr lang="en-US"/>
          </a:p>
        </p:txBody>
      </p:sp>
      <p:sp>
        <p:nvSpPr>
          <p:cNvPr id="3" name="Content Placeholder 2">
            <a:extLst>
              <a:ext uri="{FF2B5EF4-FFF2-40B4-BE49-F238E27FC236}">
                <a16:creationId xmlns:a16="http://schemas.microsoft.com/office/drawing/2014/main" id="{D7097DFE-B861-4162-110C-9A79196AD7B8}"/>
              </a:ext>
            </a:extLst>
          </p:cNvPr>
          <p:cNvSpPr>
            <a:spLocks noGrp="1"/>
          </p:cNvSpPr>
          <p:nvPr>
            <p:ph sz="half" idx="1"/>
          </p:nvPr>
        </p:nvSpPr>
        <p:spPr>
          <a:xfrm>
            <a:off x="769832" y="2286000"/>
            <a:ext cx="5181600" cy="998743"/>
          </a:xfrm>
        </p:spPr>
        <p:txBody>
          <a:bodyPr>
            <a:normAutofit fontScale="92500" lnSpcReduction="20000"/>
          </a:bodyPr>
          <a:lstStyle/>
          <a:p>
            <a:r>
              <a:rPr lang="en-US" dirty="0"/>
              <a:t>Updates to this house bill caused a few fields in RCM to be updated.</a:t>
            </a:r>
          </a:p>
          <a:p>
            <a:r>
              <a:rPr lang="en-US" dirty="0">
                <a:hlinkClick r:id="rId2"/>
              </a:rPr>
              <a:t>Link to HB 21-1221</a:t>
            </a:r>
            <a:endParaRPr lang="en-US" dirty="0"/>
          </a:p>
          <a:p>
            <a:endParaRPr lang="en-US"/>
          </a:p>
        </p:txBody>
      </p:sp>
      <p:sp>
        <p:nvSpPr>
          <p:cNvPr id="5" name="Text Placeholder 9">
            <a:extLst>
              <a:ext uri="{FF2B5EF4-FFF2-40B4-BE49-F238E27FC236}">
                <a16:creationId xmlns:a16="http://schemas.microsoft.com/office/drawing/2014/main" id="{98BAE7E2-2310-C6E9-A756-8AE303250DB6}"/>
              </a:ext>
            </a:extLst>
          </p:cNvPr>
          <p:cNvSpPr txBox="1">
            <a:spLocks/>
          </p:cNvSpPr>
          <p:nvPr/>
        </p:nvSpPr>
        <p:spPr>
          <a:xfrm>
            <a:off x="794049" y="3673710"/>
            <a:ext cx="5181600" cy="561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3 Fields Removed</a:t>
            </a:r>
          </a:p>
        </p:txBody>
      </p:sp>
      <p:sp>
        <p:nvSpPr>
          <p:cNvPr id="6" name="Content Placeholder 2">
            <a:extLst>
              <a:ext uri="{FF2B5EF4-FFF2-40B4-BE49-F238E27FC236}">
                <a16:creationId xmlns:a16="http://schemas.microsoft.com/office/drawing/2014/main" id="{F8C3A493-D7FD-7FAB-3E88-CE562BAC855C}"/>
              </a:ext>
            </a:extLst>
          </p:cNvPr>
          <p:cNvSpPr txBox="1">
            <a:spLocks/>
          </p:cNvSpPr>
          <p:nvPr/>
        </p:nvSpPr>
        <p:spPr>
          <a:xfrm>
            <a:off x="794049" y="4378302"/>
            <a:ext cx="5181600" cy="88449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Bullying policy:  Biennial Survey Flag</a:t>
            </a:r>
          </a:p>
          <a:p>
            <a:r>
              <a:rPr lang="en-US" dirty="0"/>
              <a:t>Bullying Policy:  Bullying Prevention Team Flag</a:t>
            </a:r>
          </a:p>
          <a:p>
            <a:r>
              <a:rPr lang="en-US" dirty="0"/>
              <a:t>Bullying Policy:  Consequences Flag</a:t>
            </a:r>
          </a:p>
          <a:p>
            <a:endParaRPr lang="en-US" dirty="0"/>
          </a:p>
        </p:txBody>
      </p:sp>
      <p:sp>
        <p:nvSpPr>
          <p:cNvPr id="11" name="Text Placeholder 10">
            <a:extLst>
              <a:ext uri="{FF2B5EF4-FFF2-40B4-BE49-F238E27FC236}">
                <a16:creationId xmlns:a16="http://schemas.microsoft.com/office/drawing/2014/main" id="{56F7F3A4-7AAB-8E32-4AF3-152CA055E01C}"/>
              </a:ext>
            </a:extLst>
          </p:cNvPr>
          <p:cNvSpPr>
            <a:spLocks noGrp="1"/>
          </p:cNvSpPr>
          <p:nvPr>
            <p:ph type="body" sz="quarter" idx="14"/>
          </p:nvPr>
        </p:nvSpPr>
        <p:spPr/>
        <p:txBody>
          <a:bodyPr/>
          <a:lstStyle/>
          <a:p>
            <a:r>
              <a:rPr lang="en-US" dirty="0"/>
              <a:t>6 Fields Added</a:t>
            </a:r>
            <a:endParaRPr lang="en-US"/>
          </a:p>
        </p:txBody>
      </p:sp>
      <p:sp>
        <p:nvSpPr>
          <p:cNvPr id="9" name="Content Placeholder 8">
            <a:extLst>
              <a:ext uri="{FF2B5EF4-FFF2-40B4-BE49-F238E27FC236}">
                <a16:creationId xmlns:a16="http://schemas.microsoft.com/office/drawing/2014/main" id="{3527792D-2CB9-DB8D-3F39-11DF96AE4135}"/>
              </a:ext>
            </a:extLst>
          </p:cNvPr>
          <p:cNvSpPr>
            <a:spLocks noGrp="1"/>
          </p:cNvSpPr>
          <p:nvPr>
            <p:ph sz="half" idx="2"/>
          </p:nvPr>
        </p:nvSpPr>
        <p:spPr/>
        <p:txBody>
          <a:bodyPr>
            <a:normAutofit fontScale="92500"/>
          </a:bodyPr>
          <a:lstStyle/>
          <a:p>
            <a:r>
              <a:rPr lang="en-US" dirty="0"/>
              <a:t>Bullying Policy:  Prohibit Bullying Flag</a:t>
            </a:r>
          </a:p>
          <a:p>
            <a:r>
              <a:rPr lang="en-US" dirty="0"/>
              <a:t>Bullying Policy:  Define Bullying Flag</a:t>
            </a:r>
          </a:p>
          <a:p>
            <a:r>
              <a:rPr lang="en-US" dirty="0"/>
              <a:t>Bullying Policy:  Prevention and Intervention Flag</a:t>
            </a:r>
          </a:p>
          <a:p>
            <a:r>
              <a:rPr lang="en-US" dirty="0"/>
              <a:t>Bullying Policy:  Reporting Flag</a:t>
            </a:r>
          </a:p>
          <a:p>
            <a:r>
              <a:rPr lang="en-US" dirty="0"/>
              <a:t>Bullying Policy:  Investigating and Responding Flag</a:t>
            </a:r>
          </a:p>
          <a:p>
            <a:r>
              <a:rPr lang="en-US" dirty="0"/>
              <a:t>Bullying Policy:  Supports and Referrals Flag</a:t>
            </a:r>
            <a:endParaRPr lang="en-US"/>
          </a:p>
        </p:txBody>
      </p:sp>
      <p:sp>
        <p:nvSpPr>
          <p:cNvPr id="4" name="Slide Number Placeholder 3">
            <a:extLst>
              <a:ext uri="{FF2B5EF4-FFF2-40B4-BE49-F238E27FC236}">
                <a16:creationId xmlns:a16="http://schemas.microsoft.com/office/drawing/2014/main" id="{39D5B234-BA59-8064-1DFD-8DDD1A1EB996}"/>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12" name="Content Placeholder 11">
            <a:extLst>
              <a:ext uri="{FF2B5EF4-FFF2-40B4-BE49-F238E27FC236}">
                <a16:creationId xmlns:a16="http://schemas.microsoft.com/office/drawing/2014/main" id="{5A44A137-828B-B286-88A3-D80BA78F4651}"/>
              </a:ext>
            </a:extLst>
          </p:cNvPr>
          <p:cNvSpPr>
            <a:spLocks noGrp="1"/>
          </p:cNvSpPr>
          <p:nvPr>
            <p:ph sz="quarter" idx="15"/>
          </p:nvPr>
        </p:nvSpPr>
        <p:spPr/>
        <p:txBody>
          <a:bodyPr/>
          <a:lstStyle/>
          <a:p>
            <a:r>
              <a:rPr lang="en-US" dirty="0"/>
              <a:t>Report Card March</a:t>
            </a:r>
            <a:endParaRPr lang="en-US"/>
          </a:p>
        </p:txBody>
      </p:sp>
      <p:sp>
        <p:nvSpPr>
          <p:cNvPr id="13" name="Content Placeholder 12">
            <a:extLst>
              <a:ext uri="{FF2B5EF4-FFF2-40B4-BE49-F238E27FC236}">
                <a16:creationId xmlns:a16="http://schemas.microsoft.com/office/drawing/2014/main" id="{398FAE72-621A-CA58-308A-9728B7D0BCAD}"/>
              </a:ext>
            </a:extLst>
          </p:cNvPr>
          <p:cNvSpPr>
            <a:spLocks noGrp="1"/>
          </p:cNvSpPr>
          <p:nvPr>
            <p:ph sz="quarter" idx="16"/>
          </p:nvPr>
        </p:nvSpPr>
        <p:spPr/>
        <p:txBody>
          <a:bodyPr/>
          <a:lstStyle/>
          <a:p>
            <a:r>
              <a:rPr lang="en-US" dirty="0">
                <a:hlinkClick r:id="rId3"/>
              </a:rPr>
              <a:t>ReportCard@cde.state.co.us</a:t>
            </a:r>
            <a:endParaRPr lang="en-US" dirty="0"/>
          </a:p>
          <a:p>
            <a:endParaRPr lang="en-US"/>
          </a:p>
        </p:txBody>
      </p:sp>
    </p:spTree>
    <p:extLst>
      <p:ext uri="{BB962C8B-B14F-4D97-AF65-F5344CB8AC3E}">
        <p14:creationId xmlns:p14="http://schemas.microsoft.com/office/powerpoint/2010/main" val="169265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00715-68E8-5021-F2FF-3C3BFCD0B0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7D1ED-11DD-4188-1661-B5E646E95070}"/>
              </a:ext>
            </a:extLst>
          </p:cNvPr>
          <p:cNvSpPr>
            <a:spLocks noGrp="1"/>
          </p:cNvSpPr>
          <p:nvPr>
            <p:ph type="title"/>
          </p:nvPr>
        </p:nvSpPr>
        <p:spPr/>
        <p:txBody>
          <a:bodyPr/>
          <a:lstStyle/>
          <a:p>
            <a:r>
              <a:rPr lang="en-US" dirty="0"/>
              <a:t>Changes to 2023-2023 Report Card March – New Fields</a:t>
            </a:r>
          </a:p>
        </p:txBody>
      </p:sp>
      <p:sp>
        <p:nvSpPr>
          <p:cNvPr id="8" name="Text Placeholder 7">
            <a:extLst>
              <a:ext uri="{FF2B5EF4-FFF2-40B4-BE49-F238E27FC236}">
                <a16:creationId xmlns:a16="http://schemas.microsoft.com/office/drawing/2014/main" id="{C81B53F7-FAEF-77CA-5D11-5E611EE04C87}"/>
              </a:ext>
            </a:extLst>
          </p:cNvPr>
          <p:cNvSpPr>
            <a:spLocks noGrp="1"/>
          </p:cNvSpPr>
          <p:nvPr>
            <p:ph type="body" sz="quarter" idx="13"/>
          </p:nvPr>
        </p:nvSpPr>
        <p:spPr>
          <a:xfrm>
            <a:off x="590369" y="1367761"/>
            <a:ext cx="6515281" cy="544780"/>
          </a:xfrm>
        </p:spPr>
        <p:txBody>
          <a:bodyPr/>
          <a:lstStyle/>
          <a:p>
            <a:r>
              <a:rPr lang="en-US" dirty="0"/>
              <a:t>New fields are all yes or no responses</a:t>
            </a:r>
          </a:p>
        </p:txBody>
      </p:sp>
      <p:sp>
        <p:nvSpPr>
          <p:cNvPr id="15" name="Content Placeholder 14">
            <a:extLst>
              <a:ext uri="{FF2B5EF4-FFF2-40B4-BE49-F238E27FC236}">
                <a16:creationId xmlns:a16="http://schemas.microsoft.com/office/drawing/2014/main" id="{5413BA8F-E4CE-BCAA-2B13-8F63D7BFB4F4}"/>
              </a:ext>
            </a:extLst>
          </p:cNvPr>
          <p:cNvSpPr>
            <a:spLocks noGrp="1"/>
          </p:cNvSpPr>
          <p:nvPr>
            <p:ph sz="half" idx="1"/>
          </p:nvPr>
        </p:nvSpPr>
        <p:spPr>
          <a:xfrm>
            <a:off x="633093" y="1764709"/>
            <a:ext cx="3272331" cy="596938"/>
          </a:xfrm>
        </p:spPr>
        <p:txBody>
          <a:bodyPr>
            <a:normAutofit fontScale="70000" lnSpcReduction="20000"/>
          </a:bodyPr>
          <a:lstStyle/>
          <a:p>
            <a:r>
              <a:rPr lang="en-US" dirty="0"/>
              <a:t>0 for no</a:t>
            </a:r>
          </a:p>
          <a:p>
            <a:r>
              <a:rPr lang="en-US" dirty="0"/>
              <a:t>1 for yes</a:t>
            </a:r>
          </a:p>
        </p:txBody>
      </p:sp>
      <p:sp>
        <p:nvSpPr>
          <p:cNvPr id="11" name="Text Placeholder 10">
            <a:extLst>
              <a:ext uri="{FF2B5EF4-FFF2-40B4-BE49-F238E27FC236}">
                <a16:creationId xmlns:a16="http://schemas.microsoft.com/office/drawing/2014/main" id="{39EAB68B-826D-07C8-CAF5-373BE6BF0F89}"/>
              </a:ext>
            </a:extLst>
          </p:cNvPr>
          <p:cNvSpPr>
            <a:spLocks noGrp="1"/>
          </p:cNvSpPr>
          <p:nvPr>
            <p:ph type="body" sz="quarter" idx="14"/>
          </p:nvPr>
        </p:nvSpPr>
        <p:spPr>
          <a:xfrm>
            <a:off x="624548" y="2502192"/>
            <a:ext cx="9499363" cy="362338"/>
          </a:xfrm>
        </p:spPr>
        <p:txBody>
          <a:bodyPr/>
          <a:lstStyle/>
          <a:p>
            <a:r>
              <a:rPr lang="en-US" dirty="0"/>
              <a:t>6 Fields Added</a:t>
            </a:r>
          </a:p>
        </p:txBody>
      </p:sp>
      <p:sp>
        <p:nvSpPr>
          <p:cNvPr id="9" name="Content Placeholder 8">
            <a:extLst>
              <a:ext uri="{FF2B5EF4-FFF2-40B4-BE49-F238E27FC236}">
                <a16:creationId xmlns:a16="http://schemas.microsoft.com/office/drawing/2014/main" id="{DA6FFA5D-C56D-B787-B31C-71A4A5802AA7}"/>
              </a:ext>
            </a:extLst>
          </p:cNvPr>
          <p:cNvSpPr>
            <a:spLocks noGrp="1"/>
          </p:cNvSpPr>
          <p:nvPr>
            <p:ph sz="half" idx="2"/>
          </p:nvPr>
        </p:nvSpPr>
        <p:spPr>
          <a:xfrm>
            <a:off x="611591" y="2939718"/>
            <a:ext cx="11395250" cy="3221800"/>
          </a:xfrm>
        </p:spPr>
        <p:txBody>
          <a:bodyPr>
            <a:normAutofit fontScale="55000" lnSpcReduction="20000"/>
          </a:bodyPr>
          <a:lstStyle/>
          <a:p>
            <a:r>
              <a:rPr lang="en-US" dirty="0"/>
              <a:t>Bullying Policy:  Prohibit Bullying Flag - yes or no flag which indicates whether or not your school publicly (e.g., in school handbook, on school website) prohibits bullying, retaliation against those reporting bullying, and making knowingly false accusations of bullying behavior.</a:t>
            </a:r>
          </a:p>
          <a:p>
            <a:r>
              <a:rPr lang="en-US" dirty="0"/>
              <a:t>Bullying Policy:  Define Bullying Flag - A yes or no flag which indicates whether or not your school publicly defines bullying and how it is different from other forms of aggression.</a:t>
            </a:r>
          </a:p>
          <a:p>
            <a:r>
              <a:rPr lang="en-US" dirty="0"/>
              <a:t>Bullying Policy:  Prevention and Intervention Flag - yes or no flag which indicates whether or not your school publicly describes its bullying prevention and intervention efforts (e.g., training staff, a team that leads bullying prevention efforts, surveying students on the severity and frequency of bullying).</a:t>
            </a:r>
          </a:p>
          <a:p>
            <a:r>
              <a:rPr lang="en-US" dirty="0"/>
              <a:t>Bullying Policy:  Reporting Flag - A yes or no flag which indicates whether or not your school publicly describes the ways bullying can be reported to school staff.</a:t>
            </a:r>
          </a:p>
          <a:p>
            <a:r>
              <a:rPr lang="en-US" dirty="0"/>
              <a:t>Bullying Policy:  Investigating and Responding Flag - A yes or no flag which indicates whether or not your school publicly describes the investigative procedures that the school follows when a report of bullying is made and how the school responds to bullying behavior.</a:t>
            </a:r>
          </a:p>
          <a:p>
            <a:r>
              <a:rPr lang="en-US" dirty="0"/>
              <a:t>Bullying Policy:  Supports and Referrals Flag - A yes or no flag which indicates whether or not your school publicly describes the supports and referrals provided to students involved in bullying. This includes efforts to:</a:t>
            </a:r>
          </a:p>
          <a:p>
            <a:pPr lvl="1"/>
            <a:r>
              <a:rPr lang="en-US" dirty="0"/>
              <a:t>change the behavior of students engaged in bullying,</a:t>
            </a:r>
          </a:p>
          <a:p>
            <a:pPr lvl="1"/>
            <a:r>
              <a:rPr lang="en-US" dirty="0"/>
              <a:t>support targets of bullying in ways that avoid increasing their likelihood of discipline, and</a:t>
            </a:r>
          </a:p>
          <a:p>
            <a:pPr lvl="1"/>
            <a:r>
              <a:rPr lang="en-US" dirty="0"/>
              <a:t>support witnesses of bullying.</a:t>
            </a:r>
          </a:p>
        </p:txBody>
      </p:sp>
      <p:sp>
        <p:nvSpPr>
          <p:cNvPr id="4" name="Slide Number Placeholder 3">
            <a:extLst>
              <a:ext uri="{FF2B5EF4-FFF2-40B4-BE49-F238E27FC236}">
                <a16:creationId xmlns:a16="http://schemas.microsoft.com/office/drawing/2014/main" id="{35749119-55A1-925F-DAC0-E0A95BAC82CB}"/>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12" name="Content Placeholder 11">
            <a:extLst>
              <a:ext uri="{FF2B5EF4-FFF2-40B4-BE49-F238E27FC236}">
                <a16:creationId xmlns:a16="http://schemas.microsoft.com/office/drawing/2014/main" id="{E5BA08FB-F70C-3749-DB23-8AC6945983B1}"/>
              </a:ext>
            </a:extLst>
          </p:cNvPr>
          <p:cNvSpPr>
            <a:spLocks noGrp="1"/>
          </p:cNvSpPr>
          <p:nvPr>
            <p:ph sz="quarter" idx="15"/>
          </p:nvPr>
        </p:nvSpPr>
        <p:spPr/>
        <p:txBody>
          <a:bodyPr/>
          <a:lstStyle/>
          <a:p>
            <a:r>
              <a:rPr lang="en-US" dirty="0"/>
              <a:t>Report Card March</a:t>
            </a:r>
          </a:p>
        </p:txBody>
      </p:sp>
      <p:sp>
        <p:nvSpPr>
          <p:cNvPr id="13" name="Content Placeholder 12">
            <a:extLst>
              <a:ext uri="{FF2B5EF4-FFF2-40B4-BE49-F238E27FC236}">
                <a16:creationId xmlns:a16="http://schemas.microsoft.com/office/drawing/2014/main" id="{FA02A45E-CAD6-24C7-8C42-3000F15C329A}"/>
              </a:ext>
            </a:extLst>
          </p:cNvPr>
          <p:cNvSpPr>
            <a:spLocks noGrp="1"/>
          </p:cNvSpPr>
          <p:nvPr>
            <p:ph sz="quarter" idx="16"/>
          </p:nvPr>
        </p:nvSpPr>
        <p:spPr/>
        <p:txBody>
          <a:bodyPr/>
          <a:lstStyle/>
          <a:p>
            <a:r>
              <a:rPr lang="en-US" dirty="0">
                <a:hlinkClick r:id="rId2"/>
              </a:rPr>
              <a:t>ReportCard@cde.state.co.us</a:t>
            </a:r>
            <a:endParaRPr lang="en-US" dirty="0"/>
          </a:p>
          <a:p>
            <a:endParaRPr lang="en-US" dirty="0"/>
          </a:p>
        </p:txBody>
      </p:sp>
    </p:spTree>
    <p:extLst>
      <p:ext uri="{BB962C8B-B14F-4D97-AF65-F5344CB8AC3E}">
        <p14:creationId xmlns:p14="http://schemas.microsoft.com/office/powerpoint/2010/main" val="839735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29613-AC47-5438-EF6E-92191FDEF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65A37-A07C-44B3-7A68-1DB5A7EB4284}"/>
              </a:ext>
            </a:extLst>
          </p:cNvPr>
          <p:cNvSpPr>
            <a:spLocks noGrp="1"/>
          </p:cNvSpPr>
          <p:nvPr>
            <p:ph type="title"/>
          </p:nvPr>
        </p:nvSpPr>
        <p:spPr/>
        <p:txBody>
          <a:bodyPr/>
          <a:lstStyle/>
          <a:p>
            <a:r>
              <a:rPr lang="en-US" dirty="0"/>
              <a:t>2023-2023 Report Card March</a:t>
            </a:r>
          </a:p>
        </p:txBody>
      </p:sp>
      <p:sp>
        <p:nvSpPr>
          <p:cNvPr id="10" name="Text Placeholder 9">
            <a:extLst>
              <a:ext uri="{FF2B5EF4-FFF2-40B4-BE49-F238E27FC236}">
                <a16:creationId xmlns:a16="http://schemas.microsoft.com/office/drawing/2014/main" id="{0EAC01D0-A444-B8D6-B17B-838A813C475A}"/>
              </a:ext>
            </a:extLst>
          </p:cNvPr>
          <p:cNvSpPr>
            <a:spLocks noGrp="1"/>
          </p:cNvSpPr>
          <p:nvPr>
            <p:ph type="body" sz="quarter" idx="13"/>
          </p:nvPr>
        </p:nvSpPr>
        <p:spPr>
          <a:xfrm>
            <a:off x="607460" y="1581408"/>
            <a:ext cx="5181600" cy="561839"/>
          </a:xfrm>
        </p:spPr>
        <p:txBody>
          <a:bodyPr/>
          <a:lstStyle/>
          <a:p>
            <a:r>
              <a:rPr lang="en-US" dirty="0"/>
              <a:t>IDM Roles</a:t>
            </a:r>
          </a:p>
        </p:txBody>
      </p:sp>
      <p:sp>
        <p:nvSpPr>
          <p:cNvPr id="3" name="Content Placeholder 2">
            <a:extLst>
              <a:ext uri="{FF2B5EF4-FFF2-40B4-BE49-F238E27FC236}">
                <a16:creationId xmlns:a16="http://schemas.microsoft.com/office/drawing/2014/main" id="{012FE39F-9D85-0EE5-ECC3-C0EA9982F65C}"/>
              </a:ext>
            </a:extLst>
          </p:cNvPr>
          <p:cNvSpPr>
            <a:spLocks noGrp="1"/>
          </p:cNvSpPr>
          <p:nvPr>
            <p:ph sz="half" idx="1"/>
          </p:nvPr>
        </p:nvSpPr>
        <p:spPr>
          <a:xfrm>
            <a:off x="624552" y="2106536"/>
            <a:ext cx="5181600" cy="1322464"/>
          </a:xfrm>
        </p:spPr>
        <p:txBody>
          <a:bodyPr>
            <a:normAutofit fontScale="55000" lnSpcReduction="20000"/>
          </a:bodyPr>
          <a:lstStyle/>
          <a:p>
            <a:r>
              <a:rPr lang="en-US" dirty="0"/>
              <a:t>RCM~LEAVIEWER</a:t>
            </a:r>
          </a:p>
          <a:p>
            <a:r>
              <a:rPr lang="en-US" dirty="0"/>
              <a:t>RCM~LEAUSER</a:t>
            </a:r>
          </a:p>
          <a:p>
            <a:r>
              <a:rPr lang="en-US" dirty="0"/>
              <a:t>RCM~LEAAPPROVER</a:t>
            </a:r>
          </a:p>
          <a:p>
            <a:r>
              <a:rPr lang="en-US" dirty="0"/>
              <a:t>Only one role can be assigned.  If you are the sole person responsible for the entirety of RCM it is recommended you be assigned the LEA~APPROVER role.</a:t>
            </a:r>
          </a:p>
          <a:p>
            <a:endParaRPr lang="en-US" dirty="0"/>
          </a:p>
        </p:txBody>
      </p:sp>
      <p:sp>
        <p:nvSpPr>
          <p:cNvPr id="5" name="Text Placeholder 9">
            <a:extLst>
              <a:ext uri="{FF2B5EF4-FFF2-40B4-BE49-F238E27FC236}">
                <a16:creationId xmlns:a16="http://schemas.microsoft.com/office/drawing/2014/main" id="{C11CE47A-1792-9E9C-0BC3-BBCAD49684D3}"/>
              </a:ext>
            </a:extLst>
          </p:cNvPr>
          <p:cNvSpPr txBox="1">
            <a:spLocks/>
          </p:cNvSpPr>
          <p:nvPr/>
        </p:nvSpPr>
        <p:spPr>
          <a:xfrm>
            <a:off x="631677" y="3665164"/>
            <a:ext cx="5181600" cy="66755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COVID Response Remote Learning  Days Reminder</a:t>
            </a:r>
          </a:p>
        </p:txBody>
      </p:sp>
      <p:sp>
        <p:nvSpPr>
          <p:cNvPr id="6" name="Content Placeholder 2">
            <a:extLst>
              <a:ext uri="{FF2B5EF4-FFF2-40B4-BE49-F238E27FC236}">
                <a16:creationId xmlns:a16="http://schemas.microsoft.com/office/drawing/2014/main" id="{FB3A166A-A6E5-820A-1EDE-868C88D7CFD8}"/>
              </a:ext>
            </a:extLst>
          </p:cNvPr>
          <p:cNvSpPr txBox="1">
            <a:spLocks/>
          </p:cNvSpPr>
          <p:nvPr/>
        </p:nvSpPr>
        <p:spPr>
          <a:xfrm>
            <a:off x="631676" y="4463761"/>
            <a:ext cx="5464323" cy="173194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numeric field which indicates the number of whole and partial days the entire school  was forced to switch from in-person to remote learning as a result of responding to COVID  health and safety concerns. Exclude days when the school was forced to switch from in-person to remote learning as a result of emergency school closures (i.e. due to severe  weather or an emergency facilities issue such as a water leak). Also exclude days when only a portion of the school community was forced to switch to remote learning, for  instance due to the quarantine of a cohort of students.</a:t>
            </a:r>
          </a:p>
          <a:p>
            <a:endParaRPr lang="en-US" dirty="0"/>
          </a:p>
        </p:txBody>
      </p:sp>
      <p:sp>
        <p:nvSpPr>
          <p:cNvPr id="11" name="Text Placeholder 10">
            <a:extLst>
              <a:ext uri="{FF2B5EF4-FFF2-40B4-BE49-F238E27FC236}">
                <a16:creationId xmlns:a16="http://schemas.microsoft.com/office/drawing/2014/main" id="{65DCBF92-5C3E-820E-9BF8-D5084110362E}"/>
              </a:ext>
            </a:extLst>
          </p:cNvPr>
          <p:cNvSpPr>
            <a:spLocks noGrp="1"/>
          </p:cNvSpPr>
          <p:nvPr>
            <p:ph type="body" sz="quarter" idx="14"/>
          </p:nvPr>
        </p:nvSpPr>
        <p:spPr/>
        <p:txBody>
          <a:bodyPr/>
          <a:lstStyle/>
          <a:p>
            <a:r>
              <a:rPr lang="en-US" dirty="0"/>
              <a:t>Ways to Submit</a:t>
            </a:r>
          </a:p>
        </p:txBody>
      </p:sp>
      <p:sp>
        <p:nvSpPr>
          <p:cNvPr id="9" name="Content Placeholder 8">
            <a:extLst>
              <a:ext uri="{FF2B5EF4-FFF2-40B4-BE49-F238E27FC236}">
                <a16:creationId xmlns:a16="http://schemas.microsoft.com/office/drawing/2014/main" id="{E40DA56B-4BE3-FEC8-DB78-EE4D932DE927}"/>
              </a:ext>
            </a:extLst>
          </p:cNvPr>
          <p:cNvSpPr>
            <a:spLocks noGrp="1"/>
          </p:cNvSpPr>
          <p:nvPr>
            <p:ph sz="half" idx="2"/>
          </p:nvPr>
        </p:nvSpPr>
        <p:spPr/>
        <p:txBody>
          <a:bodyPr>
            <a:normAutofit/>
          </a:bodyPr>
          <a:lstStyle/>
          <a:p>
            <a:r>
              <a:rPr lang="en-US" dirty="0"/>
              <a:t>Edit Record</a:t>
            </a:r>
          </a:p>
          <a:p>
            <a:r>
              <a:rPr lang="en-US" dirty="0"/>
              <a:t>File Upload</a:t>
            </a:r>
          </a:p>
          <a:p>
            <a:r>
              <a:rPr lang="en-US" dirty="0"/>
              <a:t>Only choose one method, if you use file upload you cannot edit your data later via edit record and vice versa.  Doing so can lead to errors. </a:t>
            </a:r>
          </a:p>
        </p:txBody>
      </p:sp>
      <p:sp>
        <p:nvSpPr>
          <p:cNvPr id="4" name="Slide Number Placeholder 3">
            <a:extLst>
              <a:ext uri="{FF2B5EF4-FFF2-40B4-BE49-F238E27FC236}">
                <a16:creationId xmlns:a16="http://schemas.microsoft.com/office/drawing/2014/main" id="{E669678A-A275-70AC-5F74-5A596C068C82}"/>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12" name="Content Placeholder 11">
            <a:extLst>
              <a:ext uri="{FF2B5EF4-FFF2-40B4-BE49-F238E27FC236}">
                <a16:creationId xmlns:a16="http://schemas.microsoft.com/office/drawing/2014/main" id="{EF7C733B-2712-93B5-29EE-D8D4FF3B5354}"/>
              </a:ext>
            </a:extLst>
          </p:cNvPr>
          <p:cNvSpPr>
            <a:spLocks noGrp="1"/>
          </p:cNvSpPr>
          <p:nvPr>
            <p:ph sz="quarter" idx="15"/>
          </p:nvPr>
        </p:nvSpPr>
        <p:spPr/>
        <p:txBody>
          <a:bodyPr/>
          <a:lstStyle/>
          <a:p>
            <a:r>
              <a:rPr lang="en-US" dirty="0"/>
              <a:t>Report Card March</a:t>
            </a:r>
          </a:p>
        </p:txBody>
      </p:sp>
      <p:sp>
        <p:nvSpPr>
          <p:cNvPr id="13" name="Content Placeholder 12">
            <a:extLst>
              <a:ext uri="{FF2B5EF4-FFF2-40B4-BE49-F238E27FC236}">
                <a16:creationId xmlns:a16="http://schemas.microsoft.com/office/drawing/2014/main" id="{0B3CEA9B-3E04-697A-4C85-1906A9DD8DFE}"/>
              </a:ext>
            </a:extLst>
          </p:cNvPr>
          <p:cNvSpPr>
            <a:spLocks noGrp="1"/>
          </p:cNvSpPr>
          <p:nvPr>
            <p:ph sz="quarter" idx="16"/>
          </p:nvPr>
        </p:nvSpPr>
        <p:spPr/>
        <p:txBody>
          <a:bodyPr/>
          <a:lstStyle/>
          <a:p>
            <a:r>
              <a:rPr lang="en-US" dirty="0">
                <a:hlinkClick r:id="rId2"/>
              </a:rPr>
              <a:t>ReportCard@cde.state.co.us</a:t>
            </a:r>
            <a:endParaRPr lang="en-US" dirty="0"/>
          </a:p>
          <a:p>
            <a:endParaRPr lang="en-US" dirty="0"/>
          </a:p>
        </p:txBody>
      </p:sp>
    </p:spTree>
    <p:extLst>
      <p:ext uri="{BB962C8B-B14F-4D97-AF65-F5344CB8AC3E}">
        <p14:creationId xmlns:p14="http://schemas.microsoft.com/office/powerpoint/2010/main" val="2117569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5F1F9-41E2-0201-B9CA-77885BB1D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AFAB85-8E5F-9E16-1252-D1574F235FFB}"/>
              </a:ext>
            </a:extLst>
          </p:cNvPr>
          <p:cNvSpPr>
            <a:spLocks noGrp="1"/>
          </p:cNvSpPr>
          <p:nvPr>
            <p:ph type="title"/>
          </p:nvPr>
        </p:nvSpPr>
        <p:spPr/>
        <p:txBody>
          <a:bodyPr/>
          <a:lstStyle/>
          <a:p>
            <a:r>
              <a:rPr lang="en-US"/>
              <a:t>Questions &amp; Resources:</a:t>
            </a:r>
            <a:br>
              <a:rPr lang="en-US"/>
            </a:br>
            <a:r>
              <a:rPr lang="en-US"/>
              <a:t>Report Card March</a:t>
            </a:r>
          </a:p>
        </p:txBody>
      </p:sp>
      <p:sp>
        <p:nvSpPr>
          <p:cNvPr id="5" name="Content Placeholder 4">
            <a:extLst>
              <a:ext uri="{FF2B5EF4-FFF2-40B4-BE49-F238E27FC236}">
                <a16:creationId xmlns:a16="http://schemas.microsoft.com/office/drawing/2014/main" id="{31893B4B-BAB1-8BA7-8785-28908D65D395}"/>
              </a:ext>
            </a:extLst>
          </p:cNvPr>
          <p:cNvSpPr>
            <a:spLocks noGrp="1"/>
          </p:cNvSpPr>
          <p:nvPr>
            <p:ph sz="quarter" idx="13"/>
          </p:nvPr>
        </p:nvSpPr>
        <p:spPr/>
        <p:txBody>
          <a:bodyPr/>
          <a:lstStyle/>
          <a:p>
            <a:r>
              <a:rPr lang="en-US" dirty="0"/>
              <a:t>Peter Hoffman</a:t>
            </a:r>
          </a:p>
          <a:p>
            <a:r>
              <a:rPr lang="en-US" dirty="0"/>
              <a:t>720-965-8611</a:t>
            </a:r>
          </a:p>
          <a:p>
            <a:r>
              <a:rPr lang="en-US" dirty="0">
                <a:hlinkClick r:id="rId2"/>
              </a:rPr>
              <a:t>ReportCard@cde.state.co.us</a:t>
            </a:r>
            <a:endParaRPr lang="en-US" dirty="0"/>
          </a:p>
          <a:p>
            <a:r>
              <a:rPr lang="en-US" dirty="0">
                <a:hlinkClick r:id="rId3"/>
              </a:rPr>
              <a:t>Report Card March Website</a:t>
            </a:r>
            <a:endParaRPr lang="en-US"/>
          </a:p>
        </p:txBody>
      </p:sp>
      <p:sp>
        <p:nvSpPr>
          <p:cNvPr id="4" name="Slide Number Placeholder 3">
            <a:extLst>
              <a:ext uri="{FF2B5EF4-FFF2-40B4-BE49-F238E27FC236}">
                <a16:creationId xmlns:a16="http://schemas.microsoft.com/office/drawing/2014/main" id="{8FA7382C-42B6-9F63-2796-54946A594E8F}"/>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1662154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Human Resources</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587239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BFC9-9688-01E1-4EE6-6838288578D9}"/>
              </a:ext>
            </a:extLst>
          </p:cNvPr>
          <p:cNvSpPr>
            <a:spLocks noGrp="1"/>
          </p:cNvSpPr>
          <p:nvPr>
            <p:ph type="title"/>
          </p:nvPr>
        </p:nvSpPr>
        <p:spPr/>
        <p:txBody>
          <a:bodyPr/>
          <a:lstStyle/>
          <a:p>
            <a:r>
              <a:rPr lang="en-US" dirty="0"/>
              <a:t>Human Resources </a:t>
            </a:r>
            <a:br>
              <a:rPr lang="en-US" dirty="0"/>
            </a:br>
            <a:r>
              <a:rPr lang="en-US" dirty="0"/>
              <a:t>HR230 Error Educators Shortage Survey</a:t>
            </a:r>
          </a:p>
        </p:txBody>
      </p:sp>
      <p:sp>
        <p:nvSpPr>
          <p:cNvPr id="5" name="Content Placeholder 4">
            <a:extLst>
              <a:ext uri="{FF2B5EF4-FFF2-40B4-BE49-F238E27FC236}">
                <a16:creationId xmlns:a16="http://schemas.microsoft.com/office/drawing/2014/main" id="{8F3FB8CF-AC3A-9DDF-BAC6-80AEDCCCA18E}"/>
              </a:ext>
            </a:extLst>
          </p:cNvPr>
          <p:cNvSpPr>
            <a:spLocks noGrp="1"/>
          </p:cNvSpPr>
          <p:nvPr>
            <p:ph sz="half" idx="1"/>
          </p:nvPr>
        </p:nvSpPr>
        <p:spPr>
          <a:xfrm>
            <a:off x="838200" y="1524000"/>
            <a:ext cx="5181600" cy="3027680"/>
          </a:xfrm>
        </p:spPr>
        <p:txBody>
          <a:bodyPr/>
          <a:lstStyle/>
          <a:p>
            <a:r>
              <a:rPr lang="en-US" dirty="0"/>
              <a:t>HR230 Global Error: Educators Shortage survey</a:t>
            </a:r>
          </a:p>
        </p:txBody>
      </p:sp>
      <p:pic>
        <p:nvPicPr>
          <p:cNvPr id="6" name="Picture 5" descr="Creating a HR snapshot">
            <a:extLst>
              <a:ext uri="{FF2B5EF4-FFF2-40B4-BE49-F238E27FC236}">
                <a16:creationId xmlns:a16="http://schemas.microsoft.com/office/drawing/2014/main" id="{7EA40A23-D586-DB38-D430-F207A27248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3520" y="2312705"/>
            <a:ext cx="7447280" cy="2834639"/>
          </a:xfrm>
          <a:prstGeom prst="rect">
            <a:avLst/>
          </a:prstGeom>
          <a:noFill/>
          <a:ln>
            <a:noFill/>
          </a:ln>
        </p:spPr>
      </p:pic>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12" name="Content Placeholder 11">
            <a:extLst>
              <a:ext uri="{FF2B5EF4-FFF2-40B4-BE49-F238E27FC236}">
                <a16:creationId xmlns:a16="http://schemas.microsoft.com/office/drawing/2014/main" id="{030BD77E-E0F2-8095-CE7C-11535337AFBC}"/>
              </a:ext>
            </a:extLst>
          </p:cNvPr>
          <p:cNvSpPr>
            <a:spLocks noGrp="1"/>
          </p:cNvSpPr>
          <p:nvPr>
            <p:ph sz="quarter" idx="15"/>
          </p:nvPr>
        </p:nvSpPr>
        <p:spPr/>
        <p:txBody>
          <a:bodyPr/>
          <a:lstStyle/>
          <a:p>
            <a:r>
              <a:rPr lang="en-US" dirty="0"/>
              <a:t>Human Resources Snapshot Collection	</a:t>
            </a:r>
          </a:p>
        </p:txBody>
      </p:sp>
      <p:sp>
        <p:nvSpPr>
          <p:cNvPr id="13" name="Content Placeholder 12">
            <a:extLst>
              <a:ext uri="{FF2B5EF4-FFF2-40B4-BE49-F238E27FC236}">
                <a16:creationId xmlns:a16="http://schemas.microsoft.com/office/drawing/2014/main" id="{E86FD73D-7F03-EF6F-A1CF-E7FEDAB2146E}"/>
              </a:ext>
            </a:extLst>
          </p:cNvPr>
          <p:cNvSpPr>
            <a:spLocks noGrp="1"/>
          </p:cNvSpPr>
          <p:nvPr>
            <p:ph sz="quarter" idx="16"/>
          </p:nvPr>
        </p:nvSpPr>
        <p:spPr/>
        <p:txBody>
          <a:bodyPr/>
          <a:lstStyle/>
          <a:p>
            <a:r>
              <a:rPr lang="en-US" dirty="0">
                <a:hlinkClick r:id="rId3"/>
              </a:rPr>
              <a:t>Human Resources Data email</a:t>
            </a:r>
            <a:endParaRPr lang="en-US" dirty="0"/>
          </a:p>
        </p:txBody>
      </p:sp>
    </p:spTree>
    <p:extLst>
      <p:ext uri="{BB962C8B-B14F-4D97-AF65-F5344CB8AC3E}">
        <p14:creationId xmlns:p14="http://schemas.microsoft.com/office/powerpoint/2010/main" val="499285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78F4A-0FC2-3DEE-0877-1E724DB1D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EA7B6-0271-5C83-2931-D25F07142EE7}"/>
              </a:ext>
            </a:extLst>
          </p:cNvPr>
          <p:cNvSpPr>
            <a:spLocks noGrp="1"/>
          </p:cNvSpPr>
          <p:nvPr>
            <p:ph type="title"/>
          </p:nvPr>
        </p:nvSpPr>
        <p:spPr/>
        <p:txBody>
          <a:bodyPr/>
          <a:lstStyle/>
          <a:p>
            <a:r>
              <a:rPr lang="en-US" dirty="0"/>
              <a:t>Human Resources –Submit Process</a:t>
            </a:r>
          </a:p>
        </p:txBody>
      </p:sp>
      <p:graphicFrame>
        <p:nvGraphicFramePr>
          <p:cNvPr id="7" name="Content Placeholder 6" descr="Screenshot of how to submit Human Resources Snapshot data in Data Pipeline">
            <a:extLst>
              <a:ext uri="{FF2B5EF4-FFF2-40B4-BE49-F238E27FC236}">
                <a16:creationId xmlns:a16="http://schemas.microsoft.com/office/drawing/2014/main" id="{E96D932B-8FED-D952-953D-9A53F16374BB}"/>
              </a:ext>
            </a:extLst>
          </p:cNvPr>
          <p:cNvGraphicFramePr>
            <a:graphicFrameLocks noGrp="1"/>
          </p:cNvGraphicFramePr>
          <p:nvPr>
            <p:ph sz="half" idx="1"/>
            <p:extLst>
              <p:ext uri="{D42A27DB-BD31-4B8C-83A1-F6EECF244321}">
                <p14:modId xmlns:p14="http://schemas.microsoft.com/office/powerpoint/2010/main" val="3916952307"/>
              </p:ext>
            </p:extLst>
          </p:nvPr>
        </p:nvGraphicFramePr>
        <p:xfrm>
          <a:off x="113886" y="1219200"/>
          <a:ext cx="11976513" cy="51371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A208073-FE40-2810-FBA5-1205AD861273}"/>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12" name="Content Placeholder 11">
            <a:extLst>
              <a:ext uri="{FF2B5EF4-FFF2-40B4-BE49-F238E27FC236}">
                <a16:creationId xmlns:a16="http://schemas.microsoft.com/office/drawing/2014/main" id="{59A01FBC-DFDA-A4BF-DE03-A9278C972E5D}"/>
              </a:ext>
            </a:extLst>
          </p:cNvPr>
          <p:cNvSpPr>
            <a:spLocks noGrp="1"/>
          </p:cNvSpPr>
          <p:nvPr>
            <p:ph sz="quarter" idx="15"/>
          </p:nvPr>
        </p:nvSpPr>
        <p:spPr/>
        <p:txBody>
          <a:bodyPr/>
          <a:lstStyle/>
          <a:p>
            <a:r>
              <a:rPr lang="en-US" dirty="0"/>
              <a:t>Human Resources Snapshot Collection	</a:t>
            </a:r>
          </a:p>
        </p:txBody>
      </p:sp>
      <p:sp>
        <p:nvSpPr>
          <p:cNvPr id="13" name="Content Placeholder 12">
            <a:extLst>
              <a:ext uri="{FF2B5EF4-FFF2-40B4-BE49-F238E27FC236}">
                <a16:creationId xmlns:a16="http://schemas.microsoft.com/office/drawing/2014/main" id="{CF97C5B6-BA34-E5FD-2B17-CB88C00BD93D}"/>
              </a:ext>
            </a:extLst>
          </p:cNvPr>
          <p:cNvSpPr>
            <a:spLocks noGrp="1"/>
          </p:cNvSpPr>
          <p:nvPr>
            <p:ph sz="quarter" idx="16"/>
          </p:nvPr>
        </p:nvSpPr>
        <p:spPr/>
        <p:txBody>
          <a:bodyPr/>
          <a:lstStyle/>
          <a:p>
            <a:r>
              <a:rPr lang="en-US" dirty="0">
                <a:hlinkClick r:id="rId3"/>
              </a:rPr>
              <a:t>Human Resources Data email</a:t>
            </a:r>
            <a:endParaRPr lang="en-US" dirty="0"/>
          </a:p>
        </p:txBody>
      </p:sp>
    </p:spTree>
    <p:extLst>
      <p:ext uri="{BB962C8B-B14F-4D97-AF65-F5344CB8AC3E}">
        <p14:creationId xmlns:p14="http://schemas.microsoft.com/office/powerpoint/2010/main" val="1235368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80641-2E47-E206-1FB5-B7ABE1CCF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53F8E3-7AFE-A30C-61E9-53F3C2D5A0ED}"/>
              </a:ext>
            </a:extLst>
          </p:cNvPr>
          <p:cNvSpPr>
            <a:spLocks noGrp="1"/>
          </p:cNvSpPr>
          <p:nvPr>
            <p:ph type="title"/>
          </p:nvPr>
        </p:nvSpPr>
        <p:spPr/>
        <p:txBody>
          <a:bodyPr/>
          <a:lstStyle/>
          <a:p>
            <a:r>
              <a:rPr lang="en-US" dirty="0"/>
              <a:t>Human Resources Snapshot Collection Status</a:t>
            </a:r>
          </a:p>
        </p:txBody>
      </p:sp>
      <p:graphicFrame>
        <p:nvGraphicFramePr>
          <p:cNvPr id="7" name="Content Placeholder 6" descr="Pie graph of HR status&#10;Finalized 179&#10;No Errors 5&#10;Errors 8&#10;Missing Snapshot 4">
            <a:extLst>
              <a:ext uri="{FF2B5EF4-FFF2-40B4-BE49-F238E27FC236}">
                <a16:creationId xmlns:a16="http://schemas.microsoft.com/office/drawing/2014/main" id="{67EE2AA8-71F5-5993-B0F9-49395FCF8536}"/>
              </a:ext>
            </a:extLst>
          </p:cNvPr>
          <p:cNvGraphicFramePr>
            <a:graphicFrameLocks noGrp="1"/>
          </p:cNvGraphicFramePr>
          <p:nvPr>
            <p:ph sz="half" idx="1"/>
            <p:extLst>
              <p:ext uri="{D42A27DB-BD31-4B8C-83A1-F6EECF244321}">
                <p14:modId xmlns:p14="http://schemas.microsoft.com/office/powerpoint/2010/main" val="2342007129"/>
              </p:ext>
            </p:extLst>
          </p:nvPr>
        </p:nvGraphicFramePr>
        <p:xfrm>
          <a:off x="107743" y="1219200"/>
          <a:ext cx="11047937" cy="513715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AC90A4D8-6F27-0EA9-FB55-B36104376BD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1272"/>
          <a:stretch/>
        </p:blipFill>
        <p:spPr>
          <a:xfrm rot="20818564">
            <a:off x="7701280" y="2329307"/>
            <a:ext cx="3962400" cy="2588133"/>
          </a:xfrm>
          <a:prstGeom prst="rect">
            <a:avLst/>
          </a:prstGeom>
        </p:spPr>
      </p:pic>
      <p:sp>
        <p:nvSpPr>
          <p:cNvPr id="4" name="Slide Number Placeholder 3">
            <a:extLst>
              <a:ext uri="{FF2B5EF4-FFF2-40B4-BE49-F238E27FC236}">
                <a16:creationId xmlns:a16="http://schemas.microsoft.com/office/drawing/2014/main" id="{68AB83A1-6163-665F-E892-A6DE2F5C1951}"/>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12" name="Content Placeholder 11">
            <a:extLst>
              <a:ext uri="{FF2B5EF4-FFF2-40B4-BE49-F238E27FC236}">
                <a16:creationId xmlns:a16="http://schemas.microsoft.com/office/drawing/2014/main" id="{E4DC0D3C-BDAC-F4B7-E66E-60003F111489}"/>
              </a:ext>
            </a:extLst>
          </p:cNvPr>
          <p:cNvSpPr>
            <a:spLocks noGrp="1"/>
          </p:cNvSpPr>
          <p:nvPr>
            <p:ph sz="quarter" idx="15"/>
          </p:nvPr>
        </p:nvSpPr>
        <p:spPr/>
        <p:txBody>
          <a:bodyPr/>
          <a:lstStyle/>
          <a:p>
            <a:r>
              <a:rPr lang="en-US" dirty="0"/>
              <a:t>Human Resources Snapshot Collection	</a:t>
            </a:r>
          </a:p>
        </p:txBody>
      </p:sp>
      <p:sp>
        <p:nvSpPr>
          <p:cNvPr id="13" name="Content Placeholder 12">
            <a:extLst>
              <a:ext uri="{FF2B5EF4-FFF2-40B4-BE49-F238E27FC236}">
                <a16:creationId xmlns:a16="http://schemas.microsoft.com/office/drawing/2014/main" id="{D9EBD464-9440-5682-EF55-CE1136333760}"/>
              </a:ext>
            </a:extLst>
          </p:cNvPr>
          <p:cNvSpPr>
            <a:spLocks noGrp="1"/>
          </p:cNvSpPr>
          <p:nvPr>
            <p:ph sz="quarter" idx="16"/>
          </p:nvPr>
        </p:nvSpPr>
        <p:spPr/>
        <p:txBody>
          <a:bodyPr/>
          <a:lstStyle/>
          <a:p>
            <a:r>
              <a:rPr lang="en-US" dirty="0">
                <a:hlinkClick r:id="rId5"/>
              </a:rPr>
              <a:t>Human Resources Data email</a:t>
            </a:r>
            <a:endParaRPr lang="en-US" dirty="0"/>
          </a:p>
        </p:txBody>
      </p:sp>
    </p:spTree>
    <p:extLst>
      <p:ext uri="{BB962C8B-B14F-4D97-AF65-F5344CB8AC3E}">
        <p14:creationId xmlns:p14="http://schemas.microsoft.com/office/powerpoint/2010/main" val="154169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593" y="2342730"/>
            <a:ext cx="6251110" cy="2686470"/>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E0B066CA-72E4-BBA0-FC1F-172F6B63A09B}"/>
              </a:ext>
            </a:extLst>
          </p:cNvPr>
          <p:cNvSpPr/>
          <p:nvPr/>
        </p:nvSpPr>
        <p:spPr>
          <a:xfrm>
            <a:off x="5297593" y="5197151"/>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Human Resources</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r>
              <a:rPr lang="en-US" dirty="0">
                <a:hlinkClick r:id="rId2"/>
              </a:rPr>
              <a:t>Human Resources Email</a:t>
            </a:r>
            <a:endParaRPr lang="en-US" dirty="0"/>
          </a:p>
          <a:p>
            <a:r>
              <a:rPr lang="en-US" dirty="0"/>
              <a:t>Dawna Gudka-collection lead</a:t>
            </a:r>
          </a:p>
          <a:p>
            <a:r>
              <a:rPr lang="en-US" dirty="0"/>
              <a:t>(303) 598-7901</a:t>
            </a: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48560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51B49-72FF-D5CE-8CD6-3584535EC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97B4E6-8FBB-9CFD-15B1-2FB32867BF66}"/>
              </a:ext>
            </a:extLst>
          </p:cNvPr>
          <p:cNvSpPr>
            <a:spLocks noGrp="1"/>
          </p:cNvSpPr>
          <p:nvPr>
            <p:ph type="ctrTitle"/>
          </p:nvPr>
        </p:nvSpPr>
        <p:spPr/>
        <p:txBody>
          <a:bodyPr/>
          <a:lstStyle/>
          <a:p>
            <a:r>
              <a:rPr lang="en-US"/>
              <a:t>Student Discipline</a:t>
            </a:r>
          </a:p>
        </p:txBody>
      </p:sp>
      <p:sp>
        <p:nvSpPr>
          <p:cNvPr id="3" name="Content Placeholder 2">
            <a:extLst>
              <a:ext uri="{FF2B5EF4-FFF2-40B4-BE49-F238E27FC236}">
                <a16:creationId xmlns:a16="http://schemas.microsoft.com/office/drawing/2014/main" id="{577368B3-C1EE-0607-565C-7798BA567AE3}"/>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47440222-EB2F-20AF-1D9F-94DCFCA647AB}"/>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161297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FBA7-3743-09F1-9BBE-760E9CFAD07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2C0C4B3-670F-DB0F-22C8-D944D321DD5A}"/>
              </a:ext>
            </a:extLst>
          </p:cNvPr>
          <p:cNvSpPr>
            <a:spLocks noGrp="1"/>
          </p:cNvSpPr>
          <p:nvPr>
            <p:ph type="title"/>
          </p:nvPr>
        </p:nvSpPr>
        <p:spPr/>
        <p:txBody>
          <a:bodyPr/>
          <a:lstStyle/>
          <a:p>
            <a:r>
              <a:rPr lang="en-US"/>
              <a:t>Student Discipline: </a:t>
            </a:r>
            <a:br>
              <a:rPr lang="en-US"/>
            </a:br>
            <a:r>
              <a:rPr lang="en-US"/>
              <a:t>Collection Timeline</a:t>
            </a:r>
          </a:p>
        </p:txBody>
      </p:sp>
      <p:graphicFrame>
        <p:nvGraphicFramePr>
          <p:cNvPr id="11" name="Table Placeholder 10">
            <a:extLst>
              <a:ext uri="{FF2B5EF4-FFF2-40B4-BE49-F238E27FC236}">
                <a16:creationId xmlns:a16="http://schemas.microsoft.com/office/drawing/2014/main" id="{A04CD6D1-6A3D-9538-C5C4-5C2BE1C4B80C}"/>
              </a:ext>
            </a:extLst>
          </p:cNvPr>
          <p:cNvGraphicFramePr>
            <a:graphicFrameLocks noGrp="1"/>
          </p:cNvGraphicFramePr>
          <p:nvPr>
            <p:ph type="tbl" sz="quarter" idx="15"/>
            <p:extLst>
              <p:ext uri="{D42A27DB-BD31-4B8C-83A1-F6EECF244321}">
                <p14:modId xmlns:p14="http://schemas.microsoft.com/office/powerpoint/2010/main" val="3618447765"/>
              </p:ext>
            </p:extLst>
          </p:nvPr>
        </p:nvGraphicFramePr>
        <p:xfrm>
          <a:off x="132080" y="200025"/>
          <a:ext cx="12059920" cy="5257800"/>
        </p:xfrm>
        <a:graphic>
          <a:graphicData uri="http://schemas.openxmlformats.org/drawingml/2006/table">
            <a:tbl>
              <a:tblPr firstRow="1" bandRow="1">
                <a:tableStyleId>{7E9639D4-E3E2-4D34-9284-5A2195B3D0D7}</a:tableStyleId>
              </a:tblPr>
              <a:tblGrid>
                <a:gridCol w="1975578">
                  <a:extLst>
                    <a:ext uri="{9D8B030D-6E8A-4147-A177-3AD203B41FA5}">
                      <a16:colId xmlns:a16="http://schemas.microsoft.com/office/drawing/2014/main" val="3018245949"/>
                    </a:ext>
                  </a:extLst>
                </a:gridCol>
                <a:gridCol w="2418300">
                  <a:extLst>
                    <a:ext uri="{9D8B030D-6E8A-4147-A177-3AD203B41FA5}">
                      <a16:colId xmlns:a16="http://schemas.microsoft.com/office/drawing/2014/main" val="2137241566"/>
                    </a:ext>
                  </a:extLst>
                </a:gridCol>
                <a:gridCol w="7666042">
                  <a:extLst>
                    <a:ext uri="{9D8B030D-6E8A-4147-A177-3AD203B41FA5}">
                      <a16:colId xmlns:a16="http://schemas.microsoft.com/office/drawing/2014/main" val="1583735620"/>
                    </a:ext>
                  </a:extLst>
                </a:gridCol>
              </a:tblGrid>
              <a:tr h="370840">
                <a:tc>
                  <a:txBody>
                    <a:bodyPr/>
                    <a:lstStyle/>
                    <a:p>
                      <a:r>
                        <a:rPr lang="en-US"/>
                        <a:t>Date</a:t>
                      </a:r>
                    </a:p>
                  </a:txBody>
                  <a:tcPr/>
                </a:tc>
                <a:tc>
                  <a:txBody>
                    <a:bodyPr/>
                    <a:lstStyle/>
                    <a:p>
                      <a:r>
                        <a:rPr lang="en-US"/>
                        <a:t>Event</a:t>
                      </a:r>
                    </a:p>
                  </a:txBody>
                  <a:tcPr/>
                </a:tc>
                <a:tc>
                  <a:txBody>
                    <a:bodyPr/>
                    <a:lstStyle/>
                    <a:p>
                      <a:r>
                        <a:rPr lang="en-US"/>
                        <a:t>Event Description</a:t>
                      </a:r>
                    </a:p>
                  </a:txBody>
                  <a:tcPr/>
                </a:tc>
                <a:extLst>
                  <a:ext uri="{0D108BD9-81ED-4DB2-BD59-A6C34878D82A}">
                    <a16:rowId xmlns:a16="http://schemas.microsoft.com/office/drawing/2014/main" val="1168917589"/>
                  </a:ext>
                </a:extLst>
              </a:tr>
              <a:tr h="370840">
                <a:tc>
                  <a:txBody>
                    <a:bodyPr/>
                    <a:lstStyle/>
                    <a:p>
                      <a:r>
                        <a:rPr lang="en-US" dirty="0"/>
                        <a:t>March 20</a:t>
                      </a:r>
                      <a:r>
                        <a:rPr lang="en-US" baseline="30000" dirty="0"/>
                        <a:t>th</a:t>
                      </a:r>
                      <a:endParaRPr lang="en-US" dirty="0"/>
                    </a:p>
                  </a:txBody>
                  <a:tcPr/>
                </a:tc>
                <a:tc>
                  <a:txBody>
                    <a:bodyPr/>
                    <a:lstStyle/>
                    <a:p>
                      <a:r>
                        <a:rPr lang="en-US" dirty="0"/>
                        <a:t>Webinar Training </a:t>
                      </a:r>
                    </a:p>
                  </a:txBody>
                  <a:tcPr/>
                </a:tc>
                <a:tc>
                  <a:txBody>
                    <a:bodyPr/>
                    <a:lstStyle/>
                    <a:p>
                      <a:r>
                        <a:rPr lang="en-US" sz="1800" dirty="0"/>
                        <a:t>9-10AM  </a:t>
                      </a:r>
                      <a:r>
                        <a:rPr lang="en-US" sz="1800" u="sng" kern="1200" dirty="0">
                          <a:solidFill>
                            <a:schemeClr val="tx1"/>
                          </a:solidFill>
                          <a:effectLst/>
                          <a:latin typeface="+mn-lt"/>
                          <a:ea typeface="+mn-ea"/>
                          <a:cs typeface="+mn-cs"/>
                          <a:hlinkClick r:id="rId2"/>
                        </a:rPr>
                        <a:t>Click here to join the meeting</a:t>
                      </a:r>
                      <a:r>
                        <a:rPr lang="en-US" sz="1800" kern="1200" dirty="0">
                          <a:solidFill>
                            <a:schemeClr val="tx1"/>
                          </a:solidFill>
                          <a:effectLst/>
                          <a:latin typeface="+mn-lt"/>
                          <a:ea typeface="+mn-ea"/>
                          <a:cs typeface="+mn-cs"/>
                        </a:rPr>
                        <a:t> </a:t>
                      </a:r>
                      <a:endParaRPr lang="en-US" sz="1800" dirty="0"/>
                    </a:p>
                  </a:txBody>
                  <a:tcPr/>
                </a:tc>
                <a:extLst>
                  <a:ext uri="{0D108BD9-81ED-4DB2-BD59-A6C34878D82A}">
                    <a16:rowId xmlns:a16="http://schemas.microsoft.com/office/drawing/2014/main" val="2548873027"/>
                  </a:ext>
                </a:extLst>
              </a:tr>
              <a:tr h="370840">
                <a:tc>
                  <a:txBody>
                    <a:bodyPr/>
                    <a:lstStyle/>
                    <a:p>
                      <a:r>
                        <a:rPr lang="en-US" dirty="0"/>
                        <a:t>April 15</a:t>
                      </a:r>
                      <a:r>
                        <a:rPr lang="en-US" baseline="30000" dirty="0"/>
                        <a:t>th</a:t>
                      </a:r>
                      <a:endParaRPr lang="en-US" dirty="0"/>
                    </a:p>
                  </a:txBody>
                  <a:tcPr/>
                </a:tc>
                <a:tc>
                  <a:txBody>
                    <a:bodyPr/>
                    <a:lstStyle/>
                    <a:p>
                      <a:r>
                        <a:rPr lang="en-US" dirty="0"/>
                        <a:t>Interchange </a:t>
                      </a:r>
                    </a:p>
                  </a:txBody>
                  <a:tcPr/>
                </a:tc>
                <a:tc>
                  <a:txBody>
                    <a:bodyPr/>
                    <a:lstStyle/>
                    <a:p>
                      <a:r>
                        <a:rPr lang="en-US" dirty="0"/>
                        <a:t>Student Demographics, and Student School Association files need to be updated</a:t>
                      </a:r>
                    </a:p>
                  </a:txBody>
                  <a:tcPr/>
                </a:tc>
                <a:extLst>
                  <a:ext uri="{0D108BD9-81ED-4DB2-BD59-A6C34878D82A}">
                    <a16:rowId xmlns:a16="http://schemas.microsoft.com/office/drawing/2014/main" val="779341813"/>
                  </a:ext>
                </a:extLst>
              </a:tr>
              <a:tr h="370840">
                <a:tc>
                  <a:txBody>
                    <a:bodyPr/>
                    <a:lstStyle/>
                    <a:p>
                      <a:r>
                        <a:rPr lang="en-US" dirty="0"/>
                        <a:t>April 15</a:t>
                      </a:r>
                      <a:r>
                        <a:rPr lang="en-US" baseline="30000" dirty="0"/>
                        <a:t>th</a:t>
                      </a:r>
                      <a:endParaRPr lang="en-US" dirty="0"/>
                    </a:p>
                  </a:txBody>
                  <a:tcPr/>
                </a:tc>
                <a:tc>
                  <a:txBody>
                    <a:bodyPr/>
                    <a:lstStyle/>
                    <a:p>
                      <a:r>
                        <a:rPr lang="en-US" dirty="0"/>
                        <a:t>Discipline Interchange Opens</a:t>
                      </a:r>
                    </a:p>
                  </a:txBody>
                  <a:tcPr/>
                </a:tc>
                <a:tc>
                  <a:txBody>
                    <a:bodyPr/>
                    <a:lstStyle/>
                    <a:p>
                      <a:r>
                        <a:rPr lang="en-US" dirty="0"/>
                        <a:t>LEA’s can begin uploading the discipline by action interchange file</a:t>
                      </a:r>
                    </a:p>
                  </a:txBody>
                  <a:tcPr/>
                </a:tc>
                <a:extLst>
                  <a:ext uri="{0D108BD9-81ED-4DB2-BD59-A6C34878D82A}">
                    <a16:rowId xmlns:a16="http://schemas.microsoft.com/office/drawing/2014/main" val="3242782652"/>
                  </a:ext>
                </a:extLst>
              </a:tr>
              <a:tr h="370840">
                <a:tc>
                  <a:txBody>
                    <a:bodyPr/>
                    <a:lstStyle/>
                    <a:p>
                      <a:r>
                        <a:rPr lang="en-US" dirty="0"/>
                        <a:t>May 6</a:t>
                      </a:r>
                      <a:r>
                        <a:rPr lang="en-US" baseline="30000" dirty="0"/>
                        <a:t>th</a:t>
                      </a:r>
                      <a:endParaRPr lang="en-US" dirty="0"/>
                    </a:p>
                  </a:txBody>
                  <a:tcPr/>
                </a:tc>
                <a:tc>
                  <a:txBody>
                    <a:bodyPr/>
                    <a:lstStyle/>
                    <a:p>
                      <a:r>
                        <a:rPr lang="en-US" dirty="0"/>
                        <a:t>Discipline Snapshot Opens</a:t>
                      </a:r>
                    </a:p>
                  </a:txBody>
                  <a:tcPr/>
                </a:tc>
                <a:tc>
                  <a:txBody>
                    <a:bodyPr/>
                    <a:lstStyle/>
                    <a:p>
                      <a:r>
                        <a:rPr lang="en-US" dirty="0"/>
                        <a:t>LEA’s can create a Student Discipline Snapshot</a:t>
                      </a:r>
                    </a:p>
                  </a:txBody>
                  <a:tcPr/>
                </a:tc>
                <a:extLst>
                  <a:ext uri="{0D108BD9-81ED-4DB2-BD59-A6C34878D82A}">
                    <a16:rowId xmlns:a16="http://schemas.microsoft.com/office/drawing/2014/main" val="593317777"/>
                  </a:ext>
                </a:extLst>
              </a:tr>
              <a:tr h="370840">
                <a:tc>
                  <a:txBody>
                    <a:bodyPr/>
                    <a:lstStyle/>
                    <a:p>
                      <a:r>
                        <a:rPr lang="en-US" dirty="0"/>
                        <a:t>May 8</a:t>
                      </a:r>
                      <a:r>
                        <a:rPr lang="en-US" baseline="30000" dirty="0"/>
                        <a:t>th</a:t>
                      </a:r>
                      <a:endParaRPr lang="en-US" dirty="0"/>
                    </a:p>
                  </a:txBody>
                  <a:tcPr/>
                </a:tc>
                <a:tc>
                  <a:txBody>
                    <a:bodyPr/>
                    <a:lstStyle/>
                    <a:p>
                      <a:r>
                        <a:rPr lang="en-US" dirty="0"/>
                        <a:t>Target deadline</a:t>
                      </a:r>
                    </a:p>
                  </a:txBody>
                  <a:tcPr/>
                </a:tc>
                <a:tc>
                  <a:txBody>
                    <a:bodyPr/>
                    <a:lstStyle/>
                    <a:p>
                      <a:r>
                        <a:rPr lang="en-US" dirty="0"/>
                        <a:t>LEA’s must upload at least one discipline interchange file</a:t>
                      </a:r>
                    </a:p>
                  </a:txBody>
                  <a:tcPr/>
                </a:tc>
                <a:extLst>
                  <a:ext uri="{0D108BD9-81ED-4DB2-BD59-A6C34878D82A}">
                    <a16:rowId xmlns:a16="http://schemas.microsoft.com/office/drawing/2014/main" val="2721818544"/>
                  </a:ext>
                </a:extLst>
              </a:tr>
              <a:tr h="370840">
                <a:tc>
                  <a:txBody>
                    <a:bodyPr/>
                    <a:lstStyle/>
                    <a:p>
                      <a:r>
                        <a:rPr lang="en-US" dirty="0"/>
                        <a:t>May 24</a:t>
                      </a:r>
                      <a:r>
                        <a:rPr lang="en-US" baseline="30000" dirty="0"/>
                        <a:t>th</a:t>
                      </a:r>
                      <a:endParaRPr lang="en-US" dirty="0"/>
                    </a:p>
                  </a:txBody>
                  <a:tcPr/>
                </a:tc>
                <a:tc>
                  <a:txBody>
                    <a:bodyPr/>
                    <a:lstStyle/>
                    <a:p>
                      <a:r>
                        <a:rPr lang="en-US" dirty="0"/>
                        <a:t>Interchange files updated</a:t>
                      </a:r>
                    </a:p>
                  </a:txBody>
                  <a:tcPr/>
                </a:tc>
                <a:tc>
                  <a:txBody>
                    <a:bodyPr/>
                    <a:lstStyle/>
                    <a:p>
                      <a:r>
                        <a:rPr lang="en-US" dirty="0"/>
                        <a:t>LEA’s must update and upload the student demographics and student school association files into Data Pipeline</a:t>
                      </a:r>
                    </a:p>
                  </a:txBody>
                  <a:tcPr/>
                </a:tc>
                <a:extLst>
                  <a:ext uri="{0D108BD9-81ED-4DB2-BD59-A6C34878D82A}">
                    <a16:rowId xmlns:a16="http://schemas.microsoft.com/office/drawing/2014/main" val="3499907282"/>
                  </a:ext>
                </a:extLst>
              </a:tr>
              <a:tr h="370840">
                <a:tc>
                  <a:txBody>
                    <a:bodyPr/>
                    <a:lstStyle/>
                    <a:p>
                      <a:r>
                        <a:rPr lang="en-US" dirty="0"/>
                        <a:t>June 5</a:t>
                      </a:r>
                      <a:r>
                        <a:rPr lang="en-US" baseline="30000" dirty="0"/>
                        <a:t>th</a:t>
                      </a:r>
                      <a:endParaRPr lang="en-US" dirty="0"/>
                    </a:p>
                  </a:txBody>
                  <a:tcPr/>
                </a:tc>
                <a:tc>
                  <a:txBody>
                    <a:bodyPr/>
                    <a:lstStyle/>
                    <a:p>
                      <a:r>
                        <a:rPr lang="en-US" dirty="0"/>
                        <a:t>Office Hours</a:t>
                      </a:r>
                    </a:p>
                  </a:txBody>
                  <a:tcPr/>
                </a:tc>
                <a:tc>
                  <a:txBody>
                    <a:bodyPr/>
                    <a:lstStyle/>
                    <a:p>
                      <a:r>
                        <a:rPr lang="en-US" dirty="0"/>
                        <a:t>9-10AM  </a:t>
                      </a:r>
                      <a:r>
                        <a:rPr lang="en-US" sz="1800" u="sng" kern="1200" dirty="0">
                          <a:solidFill>
                            <a:schemeClr val="tx1"/>
                          </a:solidFill>
                          <a:effectLst/>
                          <a:latin typeface="+mn-lt"/>
                          <a:ea typeface="+mn-ea"/>
                          <a:cs typeface="+mn-cs"/>
                          <a:hlinkClick r:id="rId3"/>
                        </a:rPr>
                        <a:t>Click here to join the meeting</a:t>
                      </a:r>
                      <a:r>
                        <a:rPr lang="en-US" sz="1800" kern="1200" dirty="0">
                          <a:solidFill>
                            <a:schemeClr val="tx1"/>
                          </a:solidFill>
                          <a:effectLst/>
                          <a:latin typeface="+mn-lt"/>
                          <a:ea typeface="+mn-ea"/>
                          <a:cs typeface="+mn-cs"/>
                        </a:rPr>
                        <a:t> </a:t>
                      </a:r>
                      <a:endParaRPr lang="en-US" dirty="0"/>
                    </a:p>
                  </a:txBody>
                  <a:tcPr/>
                </a:tc>
                <a:extLst>
                  <a:ext uri="{0D108BD9-81ED-4DB2-BD59-A6C34878D82A}">
                    <a16:rowId xmlns:a16="http://schemas.microsoft.com/office/drawing/2014/main" val="94383338"/>
                  </a:ext>
                </a:extLst>
              </a:tr>
              <a:tr h="370840">
                <a:tc>
                  <a:txBody>
                    <a:bodyPr/>
                    <a:lstStyle/>
                    <a:p>
                      <a:r>
                        <a:rPr lang="en-US" dirty="0"/>
                        <a:t>June 14</a:t>
                      </a:r>
                      <a:r>
                        <a:rPr lang="en-US" baseline="30000" dirty="0"/>
                        <a:t>th</a:t>
                      </a:r>
                      <a:endParaRPr lang="en-US" dirty="0"/>
                    </a:p>
                  </a:txBody>
                  <a:tcPr/>
                </a:tc>
                <a:tc>
                  <a:txBody>
                    <a:bodyPr/>
                    <a:lstStyle/>
                    <a:p>
                      <a:r>
                        <a:rPr lang="en-US" dirty="0"/>
                        <a:t>Target deadline</a:t>
                      </a:r>
                    </a:p>
                  </a:txBody>
                  <a:tcPr/>
                </a:tc>
                <a:tc>
                  <a:txBody>
                    <a:bodyPr/>
                    <a:lstStyle/>
                    <a:p>
                      <a:r>
                        <a:rPr lang="en-US" dirty="0"/>
                        <a:t>Interchange files error free</a:t>
                      </a:r>
                    </a:p>
                  </a:txBody>
                  <a:tcPr/>
                </a:tc>
                <a:extLst>
                  <a:ext uri="{0D108BD9-81ED-4DB2-BD59-A6C34878D82A}">
                    <a16:rowId xmlns:a16="http://schemas.microsoft.com/office/drawing/2014/main" val="4001629066"/>
                  </a:ext>
                </a:extLst>
              </a:tr>
              <a:tr h="370840">
                <a:tc>
                  <a:txBody>
                    <a:bodyPr/>
                    <a:lstStyle/>
                    <a:p>
                      <a:r>
                        <a:rPr lang="en-US" dirty="0"/>
                        <a:t>June 21</a:t>
                      </a:r>
                      <a:r>
                        <a:rPr lang="en-US" baseline="30000" dirty="0"/>
                        <a:t>st</a:t>
                      </a:r>
                      <a:endParaRPr lang="en-US" dirty="0"/>
                    </a:p>
                  </a:txBody>
                  <a:tcPr/>
                </a:tc>
                <a:tc>
                  <a:txBody>
                    <a:bodyPr/>
                    <a:lstStyle/>
                    <a:p>
                      <a:r>
                        <a:rPr lang="en-US" dirty="0"/>
                        <a:t>Target deadline</a:t>
                      </a:r>
                    </a:p>
                  </a:txBody>
                  <a:tcPr/>
                </a:tc>
                <a:tc>
                  <a:txBody>
                    <a:bodyPr/>
                    <a:lstStyle/>
                    <a:p>
                      <a:r>
                        <a:rPr lang="en-US" dirty="0"/>
                        <a:t>Create at least one student discipline snapshot</a:t>
                      </a:r>
                    </a:p>
                  </a:txBody>
                  <a:tcPr/>
                </a:tc>
                <a:extLst>
                  <a:ext uri="{0D108BD9-81ED-4DB2-BD59-A6C34878D82A}">
                    <a16:rowId xmlns:a16="http://schemas.microsoft.com/office/drawing/2014/main" val="4029366017"/>
                  </a:ext>
                </a:extLst>
              </a:tr>
              <a:tr h="370840">
                <a:tc>
                  <a:txBody>
                    <a:bodyPr/>
                    <a:lstStyle/>
                    <a:p>
                      <a:r>
                        <a:rPr lang="en-US" dirty="0"/>
                        <a:t>July 8</a:t>
                      </a:r>
                      <a:r>
                        <a:rPr lang="en-US" baseline="30000" dirty="0"/>
                        <a:t>th</a:t>
                      </a:r>
                      <a:endParaRPr lang="en-US" dirty="0"/>
                    </a:p>
                  </a:txBody>
                  <a:tcPr/>
                </a:tc>
                <a:tc>
                  <a:txBody>
                    <a:bodyPr/>
                    <a:lstStyle/>
                    <a:p>
                      <a:r>
                        <a:rPr lang="en-US" dirty="0"/>
                        <a:t>Target deadline</a:t>
                      </a:r>
                    </a:p>
                  </a:txBody>
                  <a:tcPr/>
                </a:tc>
                <a:tc>
                  <a:txBody>
                    <a:bodyPr/>
                    <a:lstStyle/>
                    <a:p>
                      <a:r>
                        <a:rPr lang="en-US" dirty="0"/>
                        <a:t>Discipline snapshot is error free</a:t>
                      </a:r>
                    </a:p>
                  </a:txBody>
                  <a:tcPr/>
                </a:tc>
                <a:extLst>
                  <a:ext uri="{0D108BD9-81ED-4DB2-BD59-A6C34878D82A}">
                    <a16:rowId xmlns:a16="http://schemas.microsoft.com/office/drawing/2014/main" val="1136175364"/>
                  </a:ext>
                </a:extLst>
              </a:tr>
              <a:tr h="370840">
                <a:tc>
                  <a:txBody>
                    <a:bodyPr/>
                    <a:lstStyle/>
                    <a:p>
                      <a:r>
                        <a:rPr lang="en-US" dirty="0"/>
                        <a:t>July 31</a:t>
                      </a:r>
                      <a:r>
                        <a:rPr lang="en-US" baseline="30000" dirty="0"/>
                        <a:t>st</a:t>
                      </a:r>
                      <a:endParaRPr lang="en-US" dirty="0"/>
                    </a:p>
                  </a:txBody>
                  <a:tcPr/>
                </a:tc>
                <a:tc>
                  <a:txBody>
                    <a:bodyPr/>
                    <a:lstStyle/>
                    <a:p>
                      <a:r>
                        <a:rPr lang="en-US" dirty="0"/>
                        <a:t>DEADLINE</a:t>
                      </a:r>
                    </a:p>
                  </a:txBody>
                  <a:tcPr/>
                </a:tc>
                <a:tc>
                  <a:txBody>
                    <a:bodyPr/>
                    <a:lstStyle/>
                    <a:p>
                      <a:r>
                        <a:rPr lang="en-US" dirty="0"/>
                        <a:t>All LEA’s must have Student Discipline Snapshot approved and submitted to CDE</a:t>
                      </a:r>
                    </a:p>
                  </a:txBody>
                  <a:tcPr/>
                </a:tc>
                <a:extLst>
                  <a:ext uri="{0D108BD9-81ED-4DB2-BD59-A6C34878D82A}">
                    <a16:rowId xmlns:a16="http://schemas.microsoft.com/office/drawing/2014/main" val="804178410"/>
                  </a:ext>
                </a:extLst>
              </a:tr>
            </a:tbl>
          </a:graphicData>
        </a:graphic>
      </p:graphicFrame>
      <p:sp>
        <p:nvSpPr>
          <p:cNvPr id="8" name="Content Placeholder 7">
            <a:extLst>
              <a:ext uri="{FF2B5EF4-FFF2-40B4-BE49-F238E27FC236}">
                <a16:creationId xmlns:a16="http://schemas.microsoft.com/office/drawing/2014/main" id="{9382C41F-E527-17A4-1AFE-1D2AD8AC8473}"/>
              </a:ext>
            </a:extLst>
          </p:cNvPr>
          <p:cNvSpPr>
            <a:spLocks noGrp="1"/>
          </p:cNvSpPr>
          <p:nvPr>
            <p:ph sz="quarter" idx="13"/>
          </p:nvPr>
        </p:nvSpPr>
        <p:spPr/>
        <p:txBody>
          <a:bodyPr>
            <a:normAutofit fontScale="92500" lnSpcReduction="10000"/>
          </a:bodyPr>
          <a:lstStyle/>
          <a:p>
            <a:r>
              <a:rPr lang="en-US" dirty="0">
                <a:hlinkClick r:id="rId4"/>
              </a:rPr>
              <a:t>Student Discipline Snapshot </a:t>
            </a:r>
            <a:endParaRPr lang="en-US" dirty="0"/>
          </a:p>
        </p:txBody>
      </p:sp>
      <p:sp>
        <p:nvSpPr>
          <p:cNvPr id="9" name="Content Placeholder 8">
            <a:extLst>
              <a:ext uri="{FF2B5EF4-FFF2-40B4-BE49-F238E27FC236}">
                <a16:creationId xmlns:a16="http://schemas.microsoft.com/office/drawing/2014/main" id="{E65CC5DC-32DE-F53C-1575-342170D8BEA3}"/>
              </a:ext>
            </a:extLst>
          </p:cNvPr>
          <p:cNvSpPr>
            <a:spLocks noGrp="1"/>
          </p:cNvSpPr>
          <p:nvPr>
            <p:ph sz="quarter" idx="14"/>
          </p:nvPr>
        </p:nvSpPr>
        <p:spPr/>
        <p:txBody>
          <a:bodyPr>
            <a:normAutofit fontScale="92500" lnSpcReduction="10000"/>
          </a:bodyPr>
          <a:lstStyle/>
          <a:p>
            <a:r>
              <a:rPr lang="en-US" dirty="0">
                <a:hlinkClick r:id="rId5"/>
              </a:rPr>
              <a:t>Student Discipline Snapshot email</a:t>
            </a:r>
            <a:endParaRPr lang="en-US" dirty="0"/>
          </a:p>
        </p:txBody>
      </p:sp>
      <p:sp>
        <p:nvSpPr>
          <p:cNvPr id="4" name="Slide Number Placeholder 3">
            <a:extLst>
              <a:ext uri="{FF2B5EF4-FFF2-40B4-BE49-F238E27FC236}">
                <a16:creationId xmlns:a16="http://schemas.microsoft.com/office/drawing/2014/main" id="{1AC518DB-AD87-0779-A5E7-664F421DB0E4}"/>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46203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D42DB-F06C-9ED5-075A-774387326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474BD-4285-5DD4-75B2-BB1E034B98BA}"/>
              </a:ext>
            </a:extLst>
          </p:cNvPr>
          <p:cNvSpPr>
            <a:spLocks noGrp="1"/>
          </p:cNvSpPr>
          <p:nvPr>
            <p:ph type="title"/>
          </p:nvPr>
        </p:nvSpPr>
        <p:spPr/>
        <p:txBody>
          <a:bodyPr/>
          <a:lstStyle/>
          <a:p>
            <a:r>
              <a:rPr lang="en-US" dirty="0"/>
              <a:t>Student Discipline Snapshot Collection</a:t>
            </a:r>
            <a:br>
              <a:rPr lang="en-US" dirty="0"/>
            </a:br>
            <a:r>
              <a:rPr lang="en-US" dirty="0"/>
              <a:t>Website Resources</a:t>
            </a:r>
          </a:p>
        </p:txBody>
      </p:sp>
      <p:sp>
        <p:nvSpPr>
          <p:cNvPr id="10" name="Text Placeholder 9">
            <a:extLst>
              <a:ext uri="{FF2B5EF4-FFF2-40B4-BE49-F238E27FC236}">
                <a16:creationId xmlns:a16="http://schemas.microsoft.com/office/drawing/2014/main" id="{8851D6A7-FAFB-F3B7-0AEA-81920D2842AA}"/>
              </a:ext>
            </a:extLst>
          </p:cNvPr>
          <p:cNvSpPr>
            <a:spLocks noGrp="1"/>
          </p:cNvSpPr>
          <p:nvPr>
            <p:ph type="body" sz="quarter" idx="13"/>
          </p:nvPr>
        </p:nvSpPr>
        <p:spPr>
          <a:xfrm>
            <a:off x="838200" y="1581408"/>
            <a:ext cx="9809480" cy="561839"/>
          </a:xfrm>
        </p:spPr>
        <p:txBody>
          <a:bodyPr/>
          <a:lstStyle/>
          <a:p>
            <a:pPr algn="ctr"/>
            <a:r>
              <a:rPr lang="en-US" dirty="0">
                <a:hlinkClick r:id="rId2"/>
              </a:rPr>
              <a:t>Data Pipeline Home Page</a:t>
            </a:r>
            <a:endParaRPr lang="en-US" dirty="0"/>
          </a:p>
        </p:txBody>
      </p:sp>
      <p:sp>
        <p:nvSpPr>
          <p:cNvPr id="3" name="Content Placeholder 2">
            <a:extLst>
              <a:ext uri="{FF2B5EF4-FFF2-40B4-BE49-F238E27FC236}">
                <a16:creationId xmlns:a16="http://schemas.microsoft.com/office/drawing/2014/main" id="{5DDED760-BA4A-08A3-7C96-5FD84C4F7C99}"/>
              </a:ext>
            </a:extLst>
          </p:cNvPr>
          <p:cNvSpPr>
            <a:spLocks noGrp="1"/>
          </p:cNvSpPr>
          <p:nvPr>
            <p:ph sz="half" idx="1"/>
          </p:nvPr>
        </p:nvSpPr>
        <p:spPr/>
        <p:txBody>
          <a:bodyPr/>
          <a:lstStyle/>
          <a:p>
            <a:r>
              <a:rPr lang="en-US" dirty="0"/>
              <a:t>Discipline-Interchange website</a:t>
            </a:r>
          </a:p>
        </p:txBody>
      </p:sp>
      <p:pic>
        <p:nvPicPr>
          <p:cNvPr id="6" name="Picture 5" descr="Finding the Discipline Interchange website">
            <a:extLst>
              <a:ext uri="{FF2B5EF4-FFF2-40B4-BE49-F238E27FC236}">
                <a16:creationId xmlns:a16="http://schemas.microsoft.com/office/drawing/2014/main" id="{FDA906C1-48F0-EB0A-26FB-B0C4BA4A7C92}"/>
              </a:ext>
            </a:extLst>
          </p:cNvPr>
          <p:cNvPicPr>
            <a:picLocks noChangeAspect="1"/>
          </p:cNvPicPr>
          <p:nvPr/>
        </p:nvPicPr>
        <p:blipFill>
          <a:blip r:embed="rId3"/>
          <a:stretch>
            <a:fillRect/>
          </a:stretch>
        </p:blipFill>
        <p:spPr>
          <a:xfrm>
            <a:off x="1650324" y="2743788"/>
            <a:ext cx="2606715" cy="3011021"/>
          </a:xfrm>
          <a:prstGeom prst="rect">
            <a:avLst/>
          </a:prstGeom>
        </p:spPr>
      </p:pic>
      <p:sp>
        <p:nvSpPr>
          <p:cNvPr id="9" name="Content Placeholder 8">
            <a:extLst>
              <a:ext uri="{FF2B5EF4-FFF2-40B4-BE49-F238E27FC236}">
                <a16:creationId xmlns:a16="http://schemas.microsoft.com/office/drawing/2014/main" id="{F38B6C85-8700-84EF-DE5E-724FC42C285A}"/>
              </a:ext>
            </a:extLst>
          </p:cNvPr>
          <p:cNvSpPr>
            <a:spLocks noGrp="1"/>
          </p:cNvSpPr>
          <p:nvPr>
            <p:ph sz="half" idx="2"/>
          </p:nvPr>
        </p:nvSpPr>
        <p:spPr>
          <a:xfrm>
            <a:off x="5850054" y="2286000"/>
            <a:ext cx="5503746" cy="3619818"/>
          </a:xfrm>
        </p:spPr>
        <p:txBody>
          <a:bodyPr/>
          <a:lstStyle/>
          <a:p>
            <a:r>
              <a:rPr lang="en-US" dirty="0"/>
              <a:t>Student Discipline-Snapshot website</a:t>
            </a:r>
          </a:p>
        </p:txBody>
      </p:sp>
      <p:pic>
        <p:nvPicPr>
          <p:cNvPr id="8" name="Picture 7" descr="Screenshot of where to find the Student Discipline Snapshot website">
            <a:extLst>
              <a:ext uri="{FF2B5EF4-FFF2-40B4-BE49-F238E27FC236}">
                <a16:creationId xmlns:a16="http://schemas.microsoft.com/office/drawing/2014/main" id="{66299F20-3671-219C-B54A-071908D31C98}"/>
              </a:ext>
            </a:extLst>
          </p:cNvPr>
          <p:cNvPicPr>
            <a:picLocks noChangeAspect="1"/>
          </p:cNvPicPr>
          <p:nvPr/>
        </p:nvPicPr>
        <p:blipFill>
          <a:blip r:embed="rId4"/>
          <a:stretch>
            <a:fillRect/>
          </a:stretch>
        </p:blipFill>
        <p:spPr>
          <a:xfrm>
            <a:off x="6979920" y="2743787"/>
            <a:ext cx="2743200" cy="3304783"/>
          </a:xfrm>
          <a:prstGeom prst="rect">
            <a:avLst/>
          </a:prstGeom>
        </p:spPr>
      </p:pic>
      <p:sp>
        <p:nvSpPr>
          <p:cNvPr id="4" name="Slide Number Placeholder 3">
            <a:extLst>
              <a:ext uri="{FF2B5EF4-FFF2-40B4-BE49-F238E27FC236}">
                <a16:creationId xmlns:a16="http://schemas.microsoft.com/office/drawing/2014/main" id="{DC081087-EAE7-C6FF-08FC-3BA598C65BE2}"/>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12" name="Content Placeholder 11">
            <a:extLst>
              <a:ext uri="{FF2B5EF4-FFF2-40B4-BE49-F238E27FC236}">
                <a16:creationId xmlns:a16="http://schemas.microsoft.com/office/drawing/2014/main" id="{8C8FA908-DCF4-B5A9-A2CF-19EE86EFD5A4}"/>
              </a:ext>
            </a:extLst>
          </p:cNvPr>
          <p:cNvSpPr>
            <a:spLocks noGrp="1"/>
          </p:cNvSpPr>
          <p:nvPr>
            <p:ph sz="quarter" idx="15"/>
          </p:nvPr>
        </p:nvSpPr>
        <p:spPr/>
        <p:txBody>
          <a:bodyPr/>
          <a:lstStyle/>
          <a:p>
            <a:r>
              <a:rPr lang="en-US" dirty="0">
                <a:hlinkClick r:id="rId5"/>
              </a:rPr>
              <a:t>Student Discipline Snapshot Collection</a:t>
            </a:r>
            <a:endParaRPr lang="en-US" dirty="0"/>
          </a:p>
        </p:txBody>
      </p:sp>
      <p:sp>
        <p:nvSpPr>
          <p:cNvPr id="13" name="Content Placeholder 12">
            <a:extLst>
              <a:ext uri="{FF2B5EF4-FFF2-40B4-BE49-F238E27FC236}">
                <a16:creationId xmlns:a16="http://schemas.microsoft.com/office/drawing/2014/main" id="{DB76AC57-53F6-106C-4756-D626A86566E5}"/>
              </a:ext>
            </a:extLst>
          </p:cNvPr>
          <p:cNvSpPr>
            <a:spLocks noGrp="1"/>
          </p:cNvSpPr>
          <p:nvPr>
            <p:ph sz="quarter" idx="16"/>
          </p:nvPr>
        </p:nvSpPr>
        <p:spPr/>
        <p:txBody>
          <a:bodyPr/>
          <a:lstStyle/>
          <a:p>
            <a:r>
              <a:rPr lang="en-US" dirty="0">
                <a:hlinkClick r:id="rId6"/>
              </a:rPr>
              <a:t>Student Discipline Snapshot Email</a:t>
            </a:r>
            <a:endParaRPr lang="en-US" dirty="0"/>
          </a:p>
        </p:txBody>
      </p:sp>
    </p:spTree>
    <p:extLst>
      <p:ext uri="{BB962C8B-B14F-4D97-AF65-F5344CB8AC3E}">
        <p14:creationId xmlns:p14="http://schemas.microsoft.com/office/powerpoint/2010/main" val="3955129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E0E4-E7B9-B9EF-712F-183124FC3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13938-E161-45CB-AF58-CF8596E22319}"/>
              </a:ext>
            </a:extLst>
          </p:cNvPr>
          <p:cNvSpPr>
            <a:spLocks noGrp="1"/>
          </p:cNvSpPr>
          <p:nvPr>
            <p:ph type="title"/>
          </p:nvPr>
        </p:nvSpPr>
        <p:spPr/>
        <p:txBody>
          <a:bodyPr>
            <a:normAutofit/>
          </a:bodyPr>
          <a:lstStyle/>
          <a:p>
            <a:r>
              <a:rPr lang="en-US" dirty="0"/>
              <a:t>Student Discipline Snapshot Collection</a:t>
            </a:r>
            <a:br>
              <a:rPr lang="en-US" dirty="0"/>
            </a:br>
            <a:r>
              <a:rPr lang="en-US" dirty="0"/>
              <a:t>What makes up the Student Discipline Snapshot</a:t>
            </a:r>
          </a:p>
        </p:txBody>
      </p:sp>
      <p:sp>
        <p:nvSpPr>
          <p:cNvPr id="4" name="Slide Number Placeholder 3">
            <a:extLst>
              <a:ext uri="{FF2B5EF4-FFF2-40B4-BE49-F238E27FC236}">
                <a16:creationId xmlns:a16="http://schemas.microsoft.com/office/drawing/2014/main" id="{494E1D71-6C83-31E8-3077-2828516BEA55}"/>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12" name="Content Placeholder 11">
            <a:extLst>
              <a:ext uri="{FF2B5EF4-FFF2-40B4-BE49-F238E27FC236}">
                <a16:creationId xmlns:a16="http://schemas.microsoft.com/office/drawing/2014/main" id="{A7486438-03DB-C4C1-E112-5F42F8950FF3}"/>
              </a:ext>
            </a:extLst>
          </p:cNvPr>
          <p:cNvSpPr>
            <a:spLocks noGrp="1"/>
          </p:cNvSpPr>
          <p:nvPr>
            <p:ph sz="quarter" idx="15"/>
          </p:nvPr>
        </p:nvSpPr>
        <p:spPr/>
        <p:txBody>
          <a:bodyPr/>
          <a:lstStyle/>
          <a:p>
            <a:r>
              <a:rPr lang="en-US" dirty="0">
                <a:hlinkClick r:id="rId2"/>
              </a:rPr>
              <a:t>Student Discipline Snapshot Collection</a:t>
            </a:r>
            <a:endParaRPr lang="en-US" dirty="0"/>
          </a:p>
        </p:txBody>
      </p:sp>
      <p:sp>
        <p:nvSpPr>
          <p:cNvPr id="13" name="Content Placeholder 12">
            <a:extLst>
              <a:ext uri="{FF2B5EF4-FFF2-40B4-BE49-F238E27FC236}">
                <a16:creationId xmlns:a16="http://schemas.microsoft.com/office/drawing/2014/main" id="{9CE7AB9B-71E7-7B1D-F64B-B7F797445D0C}"/>
              </a:ext>
            </a:extLst>
          </p:cNvPr>
          <p:cNvSpPr>
            <a:spLocks noGrp="1"/>
          </p:cNvSpPr>
          <p:nvPr>
            <p:ph sz="quarter" idx="16"/>
          </p:nvPr>
        </p:nvSpPr>
        <p:spPr/>
        <p:txBody>
          <a:bodyPr/>
          <a:lstStyle/>
          <a:p>
            <a:r>
              <a:rPr lang="en-US" dirty="0">
                <a:hlinkClick r:id="rId3"/>
              </a:rPr>
              <a:t>Student Discipline Snapshot Email</a:t>
            </a:r>
            <a:endParaRPr lang="en-US" dirty="0"/>
          </a:p>
        </p:txBody>
      </p:sp>
      <p:graphicFrame>
        <p:nvGraphicFramePr>
          <p:cNvPr id="18" name="Content Placeholder 17" descr="Process of the Student Discipline Snapshot">
            <a:extLst>
              <a:ext uri="{FF2B5EF4-FFF2-40B4-BE49-F238E27FC236}">
                <a16:creationId xmlns:a16="http://schemas.microsoft.com/office/drawing/2014/main" id="{B25A8FC7-04A0-3ACD-C137-CDD77CC392CD}"/>
              </a:ext>
            </a:extLst>
          </p:cNvPr>
          <p:cNvGraphicFramePr>
            <a:graphicFrameLocks noGrp="1"/>
          </p:cNvGraphicFramePr>
          <p:nvPr>
            <p:ph sz="half" idx="1"/>
            <p:extLst>
              <p:ext uri="{D42A27DB-BD31-4B8C-83A1-F6EECF244321}">
                <p14:modId xmlns:p14="http://schemas.microsoft.com/office/powerpoint/2010/main" val="211026132"/>
              </p:ext>
            </p:extLst>
          </p:nvPr>
        </p:nvGraphicFramePr>
        <p:xfrm>
          <a:off x="660400" y="1452880"/>
          <a:ext cx="10596880" cy="4805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7026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77F33-4A10-4381-E430-DC84D8588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65597-BC8D-D9AA-0713-BBB7ED4C8737}"/>
              </a:ext>
            </a:extLst>
          </p:cNvPr>
          <p:cNvSpPr>
            <a:spLocks noGrp="1"/>
          </p:cNvSpPr>
          <p:nvPr>
            <p:ph type="title"/>
          </p:nvPr>
        </p:nvSpPr>
        <p:spPr/>
        <p:txBody>
          <a:bodyPr/>
          <a:lstStyle/>
          <a:p>
            <a:r>
              <a:rPr lang="en-US"/>
              <a:t>Questions &amp; Resources:</a:t>
            </a:r>
            <a:br>
              <a:rPr lang="en-US"/>
            </a:br>
            <a:r>
              <a:rPr lang="en-US"/>
              <a:t>Student Discipline</a:t>
            </a:r>
          </a:p>
        </p:txBody>
      </p:sp>
      <p:sp>
        <p:nvSpPr>
          <p:cNvPr id="5" name="Content Placeholder 4">
            <a:extLst>
              <a:ext uri="{FF2B5EF4-FFF2-40B4-BE49-F238E27FC236}">
                <a16:creationId xmlns:a16="http://schemas.microsoft.com/office/drawing/2014/main" id="{4DD43554-FCF5-A0C6-8C89-3D4D91C15E1A}"/>
              </a:ext>
            </a:extLst>
          </p:cNvPr>
          <p:cNvSpPr>
            <a:spLocks noGrp="1"/>
          </p:cNvSpPr>
          <p:nvPr>
            <p:ph sz="quarter" idx="13"/>
          </p:nvPr>
        </p:nvSpPr>
        <p:spPr>
          <a:xfrm>
            <a:off x="1533525" y="1590674"/>
            <a:ext cx="9153525" cy="4572001"/>
          </a:xfrm>
        </p:spPr>
        <p:txBody>
          <a:bodyPr>
            <a:normAutofit fontScale="92500" lnSpcReduction="20000"/>
          </a:bodyPr>
          <a:lstStyle/>
          <a:p>
            <a:r>
              <a:rPr lang="en-US" b="1" dirty="0">
                <a:hlinkClick r:id="rId3"/>
              </a:rPr>
              <a:t>Student Interchange website</a:t>
            </a:r>
            <a:endParaRPr lang="en-US" b="1" dirty="0"/>
          </a:p>
          <a:p>
            <a:r>
              <a:rPr lang="en-US" dirty="0">
                <a:hlinkClick r:id="rId4"/>
              </a:rPr>
              <a:t>Student Demographics file layout</a:t>
            </a:r>
            <a:endParaRPr lang="en-US" dirty="0"/>
          </a:p>
          <a:p>
            <a:r>
              <a:rPr lang="en-US" dirty="0">
                <a:hlinkClick r:id="rId5"/>
              </a:rPr>
              <a:t>Student School Association file layout</a:t>
            </a:r>
            <a:endParaRPr lang="en-US" dirty="0"/>
          </a:p>
          <a:p>
            <a:endParaRPr lang="en-US" dirty="0"/>
          </a:p>
          <a:p>
            <a:r>
              <a:rPr lang="en-US" b="1" dirty="0">
                <a:hlinkClick r:id="rId6"/>
              </a:rPr>
              <a:t>Discipline Interchange website</a:t>
            </a:r>
            <a:endParaRPr lang="en-US" b="1" dirty="0"/>
          </a:p>
          <a:p>
            <a:r>
              <a:rPr lang="en-US" dirty="0">
                <a:hlinkClick r:id="rId7"/>
              </a:rPr>
              <a:t>Discipline file layout</a:t>
            </a:r>
            <a:endParaRPr lang="en-US" dirty="0"/>
          </a:p>
          <a:p>
            <a:r>
              <a:rPr lang="en-US" b="1" dirty="0">
                <a:hlinkClick r:id="rId8"/>
              </a:rPr>
              <a:t>Student Discipline Snapshot website</a:t>
            </a:r>
            <a:endParaRPr lang="en-US" b="1" dirty="0"/>
          </a:p>
          <a:p>
            <a:r>
              <a:rPr lang="en-US" dirty="0">
                <a:hlinkClick r:id="rId9"/>
              </a:rPr>
              <a:t>Student Discipline Snapshot file layout</a:t>
            </a:r>
            <a:endParaRPr lang="en-US" dirty="0"/>
          </a:p>
          <a:p>
            <a:r>
              <a:rPr lang="en-US" dirty="0"/>
              <a:t>Dawna Gudka-collection lead</a:t>
            </a:r>
          </a:p>
          <a:p>
            <a:r>
              <a:rPr lang="en-US" dirty="0"/>
              <a:t>(303) 598-7901</a:t>
            </a:r>
          </a:p>
          <a:p>
            <a:r>
              <a:rPr lang="en-US" dirty="0">
                <a:hlinkClick r:id="rId10"/>
              </a:rPr>
              <a:t>Email Student Discipline Snapshot </a:t>
            </a:r>
            <a:endParaRPr lang="en-US" dirty="0"/>
          </a:p>
        </p:txBody>
      </p:sp>
      <p:sp>
        <p:nvSpPr>
          <p:cNvPr id="4" name="Slide Number Placeholder 3">
            <a:extLst>
              <a:ext uri="{FF2B5EF4-FFF2-40B4-BE49-F238E27FC236}">
                <a16:creationId xmlns:a16="http://schemas.microsoft.com/office/drawing/2014/main" id="{ED741309-E9F1-78D2-ABC3-29BECF56FD47}"/>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1309636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FDBC-1D7F-36B2-F1B5-C36ADE3E3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298B55-95B5-4780-C499-1364900AF0A4}"/>
              </a:ext>
            </a:extLst>
          </p:cNvPr>
          <p:cNvSpPr>
            <a:spLocks noGrp="1"/>
          </p:cNvSpPr>
          <p:nvPr>
            <p:ph type="ctrTitle"/>
          </p:nvPr>
        </p:nvSpPr>
        <p:spPr/>
        <p:txBody>
          <a:bodyPr/>
          <a:lstStyle/>
          <a:p>
            <a:r>
              <a:rPr lang="en-US"/>
              <a:t>Student End of Year</a:t>
            </a:r>
          </a:p>
        </p:txBody>
      </p:sp>
      <p:sp>
        <p:nvSpPr>
          <p:cNvPr id="3" name="Content Placeholder 2">
            <a:extLst>
              <a:ext uri="{FF2B5EF4-FFF2-40B4-BE49-F238E27FC236}">
                <a16:creationId xmlns:a16="http://schemas.microsoft.com/office/drawing/2014/main" id="{5D63EBED-1E3E-21D3-7E09-54FC5C3BE73B}"/>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5486DD6A-9198-EA2C-AB10-E5C5193795F9}"/>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3108133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9DCC-B388-C0F2-102C-973332A2824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865BDDC-5CF0-DF17-7EC8-075E2D3F0756}"/>
              </a:ext>
            </a:extLst>
          </p:cNvPr>
          <p:cNvSpPr>
            <a:spLocks noGrp="1"/>
          </p:cNvSpPr>
          <p:nvPr>
            <p:ph type="title"/>
          </p:nvPr>
        </p:nvSpPr>
        <p:spPr>
          <a:xfrm>
            <a:off x="3898916" y="5893622"/>
            <a:ext cx="6616681" cy="898524"/>
          </a:xfrm>
        </p:spPr>
        <p:txBody>
          <a:bodyPr/>
          <a:lstStyle/>
          <a:p>
            <a:r>
              <a:rPr lang="en-US"/>
              <a:t>SEY Collection Timeline:</a:t>
            </a:r>
            <a:br>
              <a:rPr lang="en-US"/>
            </a:br>
            <a:r>
              <a:rPr lang="en-US"/>
              <a:t>Soft Open Phase</a:t>
            </a:r>
          </a:p>
        </p:txBody>
      </p:sp>
      <p:graphicFrame>
        <p:nvGraphicFramePr>
          <p:cNvPr id="11" name="Table Placeholder 10">
            <a:extLst>
              <a:ext uri="{FF2B5EF4-FFF2-40B4-BE49-F238E27FC236}">
                <a16:creationId xmlns:a16="http://schemas.microsoft.com/office/drawing/2014/main" id="{780DE0DD-9BB7-AE13-A949-63CE50CD4C77}"/>
              </a:ext>
            </a:extLst>
          </p:cNvPr>
          <p:cNvGraphicFramePr>
            <a:graphicFrameLocks noGrp="1"/>
          </p:cNvGraphicFramePr>
          <p:nvPr>
            <p:ph type="tbl" sz="quarter" idx="15"/>
            <p:extLst>
              <p:ext uri="{D42A27DB-BD31-4B8C-83A1-F6EECF244321}">
                <p14:modId xmlns:p14="http://schemas.microsoft.com/office/powerpoint/2010/main" val="2614094943"/>
              </p:ext>
            </p:extLst>
          </p:nvPr>
        </p:nvGraphicFramePr>
        <p:xfrm>
          <a:off x="228600" y="200025"/>
          <a:ext cx="11818935" cy="4585351"/>
        </p:xfrm>
        <a:graphic>
          <a:graphicData uri="http://schemas.openxmlformats.org/drawingml/2006/table">
            <a:tbl>
              <a:tblPr firstRow="1" bandRow="1">
                <a:tableStyleId>{7E9639D4-E3E2-4D34-9284-5A2195B3D0D7}</a:tableStyleId>
              </a:tblPr>
              <a:tblGrid>
                <a:gridCol w="1665514">
                  <a:extLst>
                    <a:ext uri="{9D8B030D-6E8A-4147-A177-3AD203B41FA5}">
                      <a16:colId xmlns:a16="http://schemas.microsoft.com/office/drawing/2014/main" val="3018245949"/>
                    </a:ext>
                  </a:extLst>
                </a:gridCol>
                <a:gridCol w="1922106">
                  <a:extLst>
                    <a:ext uri="{9D8B030D-6E8A-4147-A177-3AD203B41FA5}">
                      <a16:colId xmlns:a16="http://schemas.microsoft.com/office/drawing/2014/main" val="2137241566"/>
                    </a:ext>
                  </a:extLst>
                </a:gridCol>
                <a:gridCol w="8231315">
                  <a:extLst>
                    <a:ext uri="{9D8B030D-6E8A-4147-A177-3AD203B41FA5}">
                      <a16:colId xmlns:a16="http://schemas.microsoft.com/office/drawing/2014/main" val="1583735620"/>
                    </a:ext>
                  </a:extLst>
                </a:gridCol>
              </a:tblGrid>
              <a:tr h="306474">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1097280">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03/06/2024</a:t>
                      </a:r>
                    </a:p>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1:00-2:00pm</a:t>
                      </a: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Collaborative Webinar – Postsecondary Programs</a:t>
                      </a:r>
                    </a:p>
                    <a:p>
                      <a:pPr marL="0" marR="0">
                        <a:lnSpc>
                          <a:spcPct val="107000"/>
                        </a:lnSpc>
                        <a:spcBef>
                          <a:spcPts val="0"/>
                        </a:spcBef>
                        <a:spcAft>
                          <a:spcPts val="0"/>
                        </a:spcAft>
                        <a:tabLst>
                          <a:tab pos="2028825" algn="l"/>
                        </a:tabLst>
                      </a:pPr>
                      <a:r>
                        <a:rPr lang="en-US" sz="1400" i="1">
                          <a:effectLst/>
                          <a:latin typeface="Trebuchet MS" panose="020B0603020202020204" pitchFamily="34" charset="0"/>
                          <a:ea typeface="Calibri" panose="020F0502020204030204" pitchFamily="34" charset="0"/>
                          <a:cs typeface="Times New Roman" panose="02020603050405020304" pitchFamily="18" charset="0"/>
                        </a:rPr>
                        <a:t>This webinar is designed for data respondents and district program staff who support postsecondary programs.</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2028825" algn="l"/>
                        </a:tabLst>
                      </a:pPr>
                      <a:r>
                        <a:rPr lang="en-US" sz="1800" u="sng">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3"/>
                        </a:rPr>
                        <a:t>Click here to register for this training 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548873027"/>
                  </a:ext>
                </a:extLst>
              </a:tr>
              <a:tr h="262917">
                <a:tc>
                  <a:txBody>
                    <a:bodyPr/>
                    <a:lstStyle/>
                    <a:p>
                      <a:pPr marL="0" marR="0">
                        <a:lnSpc>
                          <a:spcPct val="107000"/>
                        </a:lnSpc>
                        <a:spcBef>
                          <a:spcPts val="0"/>
                        </a:spcBef>
                        <a:spcAft>
                          <a:spcPts val="0"/>
                        </a:spcAft>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04/01/2024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779341813"/>
                  </a:ext>
                </a:extLst>
              </a:tr>
              <a:tr h="100584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04/03/2024</a:t>
                      </a:r>
                    </a:p>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1:00-2:30pm</a:t>
                      </a:r>
                    </a:p>
                  </a:txBody>
                  <a:tcPr marL="68580" marR="68580" marT="0" marB="0"/>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Collection Overview Training 1 of 2:</a:t>
                      </a:r>
                      <a:r>
                        <a:rPr lang="en-US" sz="1600">
                          <a:effectLst/>
                          <a:latin typeface="Trebuchet MS" panose="020B0603020202020204" pitchFamily="34" charset="0"/>
                          <a:ea typeface="Calibri" panose="020F0502020204030204" pitchFamily="34" charset="0"/>
                          <a:cs typeface="Times New Roman" panose="02020603050405020304" pitchFamily="18" charset="0"/>
                        </a:rPr>
                        <a:t> </a:t>
                      </a:r>
                      <a:r>
                        <a:rPr lang="en-US" sz="1200" i="1">
                          <a:effectLst/>
                          <a:latin typeface="Trebuchet MS" panose="020B0603020202020204" pitchFamily="34" charset="0"/>
                          <a:ea typeface="Calibri" panose="020F0502020204030204" pitchFamily="34" charset="0"/>
                          <a:cs typeface="Calibri" panose="020F0502020204030204" pitchFamily="34" charset="0"/>
                        </a:rPr>
                        <a:t>This training covers all elements of the Student End of Year collection. It is being offered in two identical sessions to provide the opportunity for all SEY data respondents to attend a live session.</a:t>
                      </a:r>
                      <a:r>
                        <a:rPr lang="en-US" sz="1600">
                          <a:effectLst/>
                          <a:latin typeface="Trebuchet MS" panose="020B060302020202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tabLst>
                          <a:tab pos="2028825" algn="l"/>
                        </a:tabLst>
                      </a:pPr>
                      <a:r>
                        <a:rPr lang="en-US" sz="1600" u="sng">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4"/>
                        </a:rPr>
                        <a:t>Click here to register for this 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782652"/>
                  </a:ext>
                </a:extLst>
              </a:tr>
              <a:tr h="71045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04/11/2024</a:t>
                      </a:r>
                    </a:p>
                  </a:txBody>
                  <a:tcPr marL="68580" marR="68580" marT="0" marB="0"/>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Upload initial Graduation Guidelines (GG) interchange file. Districts are expected to have an upload date 01/01/2024 or later to meet this interim deadline.</a:t>
                      </a:r>
                    </a:p>
                  </a:txBody>
                  <a:tcPr marL="68580" marR="68580" marT="0" marB="0"/>
                </a:tc>
                <a:extLst>
                  <a:ext uri="{0D108BD9-81ED-4DB2-BD59-A6C34878D82A}">
                    <a16:rowId xmlns:a16="http://schemas.microsoft.com/office/drawing/2014/main" val="593317777"/>
                  </a:ext>
                </a:extLst>
              </a:tr>
              <a:tr h="91440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04/22/2024</a:t>
                      </a:r>
                    </a:p>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1:00-2:00pm</a:t>
                      </a:r>
                    </a:p>
                  </a:txBody>
                  <a:tcPr marL="68580" marR="68580" marT="0" marB="0"/>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Collaborative Webinar – Special Education 18-21 Transition Services</a:t>
                      </a:r>
                    </a:p>
                    <a:p>
                      <a:pPr marL="0" marR="0">
                        <a:lnSpc>
                          <a:spcPct val="107000"/>
                        </a:lnSpc>
                        <a:spcBef>
                          <a:spcPts val="0"/>
                        </a:spcBef>
                        <a:spcAft>
                          <a:spcPts val="0"/>
                        </a:spcAft>
                        <a:tabLst>
                          <a:tab pos="2028825" algn="l"/>
                        </a:tabLst>
                      </a:pPr>
                      <a:r>
                        <a:rPr lang="en-US" sz="1200" i="1">
                          <a:effectLst/>
                          <a:latin typeface="Trebuchet MS" panose="020B0603020202020204" pitchFamily="34" charset="0"/>
                          <a:ea typeface="Calibri" panose="020F0502020204030204" pitchFamily="34" charset="0"/>
                          <a:cs typeface="Times New Roman" panose="02020603050405020304" pitchFamily="18" charset="0"/>
                        </a:rPr>
                        <a:t>This webinar is designed for data respondents and district special education staff who support 18-21 transition services.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2028825" algn="l"/>
                        </a:tabLst>
                      </a:pPr>
                      <a:r>
                        <a:rPr lang="en-US" sz="1600" u="sng">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5"/>
                        </a:rPr>
                        <a:t>Click here to register for this 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818544"/>
                  </a:ext>
                </a:extLst>
              </a:tr>
              <a:tr h="287990">
                <a:tc>
                  <a:txBody>
                    <a:bodyPr/>
                    <a:lstStyle/>
                    <a:p>
                      <a:pPr marL="0" marR="0">
                        <a:lnSpc>
                          <a:spcPct val="107000"/>
                        </a:lnSpc>
                        <a:spcBef>
                          <a:spcPts val="0"/>
                        </a:spcBef>
                        <a:spcAft>
                          <a:spcPts val="0"/>
                        </a:spcAft>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04/26/2024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Closed</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Soft open phase ends and snapshots are closed until the next phase.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489625824"/>
                  </a:ext>
                </a:extLst>
              </a:tr>
            </a:tbl>
          </a:graphicData>
        </a:graphic>
      </p:graphicFrame>
      <p:sp>
        <p:nvSpPr>
          <p:cNvPr id="2" name="Rectangle: Rounded Corners 1">
            <a:hlinkClick r:id="rId6"/>
            <a:extLst>
              <a:ext uri="{FF2B5EF4-FFF2-40B4-BE49-F238E27FC236}">
                <a16:creationId xmlns:a16="http://schemas.microsoft.com/office/drawing/2014/main" id="{C85F46F8-8062-5F77-EB55-743C7BDBC4AC}"/>
              </a:ext>
            </a:extLst>
          </p:cNvPr>
          <p:cNvSpPr/>
          <p:nvPr/>
        </p:nvSpPr>
        <p:spPr>
          <a:xfrm>
            <a:off x="227916" y="5043153"/>
            <a:ext cx="11818935" cy="569167"/>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a:hlinkClick r:id="rId6"/>
              </a:rPr>
              <a:t>Visit the SEY Website to download the complete SEY Collection Timeline with Training Dates</a:t>
            </a:r>
            <a:endParaRPr lang="en-US"/>
          </a:p>
        </p:txBody>
      </p:sp>
      <p:sp>
        <p:nvSpPr>
          <p:cNvPr id="6" name="Content Placeholder 5">
            <a:extLst>
              <a:ext uri="{FF2B5EF4-FFF2-40B4-BE49-F238E27FC236}">
                <a16:creationId xmlns:a16="http://schemas.microsoft.com/office/drawing/2014/main" id="{A06E9CB9-FCC8-553D-E805-3D5E9BE15C70}"/>
              </a:ext>
            </a:extLst>
          </p:cNvPr>
          <p:cNvSpPr>
            <a:spLocks noGrp="1"/>
          </p:cNvSpPr>
          <p:nvPr>
            <p:ph sz="quarter" idx="13"/>
          </p:nvPr>
        </p:nvSpPr>
        <p:spPr/>
        <p:txBody>
          <a:bodyPr>
            <a:normAutofit fontScale="92500" lnSpcReduction="10000"/>
          </a:bodyPr>
          <a:lstStyle/>
          <a:p>
            <a:r>
              <a:rPr lang="en-US"/>
              <a:t>Student End of Year – Reagan Ward</a:t>
            </a:r>
          </a:p>
        </p:txBody>
      </p:sp>
      <p:sp>
        <p:nvSpPr>
          <p:cNvPr id="10" name="Content Placeholder 9">
            <a:extLst>
              <a:ext uri="{FF2B5EF4-FFF2-40B4-BE49-F238E27FC236}">
                <a16:creationId xmlns:a16="http://schemas.microsoft.com/office/drawing/2014/main" id="{704C7280-901E-C496-9B5A-73E6D8DDC80D}"/>
              </a:ext>
            </a:extLst>
          </p:cNvPr>
          <p:cNvSpPr>
            <a:spLocks noGrp="1"/>
          </p:cNvSpPr>
          <p:nvPr>
            <p:ph sz="quarter" idx="14"/>
          </p:nvPr>
        </p:nvSpPr>
        <p:spPr/>
        <p:txBody>
          <a:bodyPr>
            <a:normAutofit fontScale="92500" lnSpcReduction="10000"/>
          </a:bodyPr>
          <a:lstStyle/>
          <a:p>
            <a:r>
              <a:rPr lang="en-US">
                <a:hlinkClick r:id="rId7">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A16A9DB6-45D2-D007-69DC-0D8DFD897AD5}"/>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2346652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86F14-C339-969E-FF78-C965A13C85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91FCC-9401-C71B-7E19-31F86D703DD5}"/>
              </a:ext>
            </a:extLst>
          </p:cNvPr>
          <p:cNvSpPr>
            <a:spLocks noGrp="1"/>
          </p:cNvSpPr>
          <p:nvPr>
            <p:ph type="title"/>
          </p:nvPr>
        </p:nvSpPr>
        <p:spPr/>
        <p:txBody>
          <a:bodyPr/>
          <a:lstStyle/>
          <a:p>
            <a:r>
              <a:rPr lang="en-US"/>
              <a:t>SEY FAQ Highlights</a:t>
            </a:r>
          </a:p>
        </p:txBody>
      </p:sp>
      <p:sp>
        <p:nvSpPr>
          <p:cNvPr id="5" name="Content Placeholder 4">
            <a:extLst>
              <a:ext uri="{FF2B5EF4-FFF2-40B4-BE49-F238E27FC236}">
                <a16:creationId xmlns:a16="http://schemas.microsoft.com/office/drawing/2014/main" id="{D87D3600-14A4-8F01-988D-F40988F6D083}"/>
              </a:ext>
            </a:extLst>
          </p:cNvPr>
          <p:cNvSpPr>
            <a:spLocks noGrp="1"/>
          </p:cNvSpPr>
          <p:nvPr>
            <p:ph sz="half" idx="1"/>
          </p:nvPr>
        </p:nvSpPr>
        <p:spPr/>
        <p:txBody>
          <a:bodyPr>
            <a:normAutofit fontScale="92500" lnSpcReduction="10000"/>
          </a:bodyPr>
          <a:lstStyle/>
          <a:p>
            <a:r>
              <a:rPr lang="en-US" b="1"/>
              <a:t>Is the HSED List available?</a:t>
            </a:r>
          </a:p>
          <a:p>
            <a:pPr lvl="1"/>
            <a:r>
              <a:rPr lang="en-US"/>
              <a:t>Yes! This list is updated monthly and currently reflects students who completed their HSED through the end of January 2024.</a:t>
            </a:r>
          </a:p>
          <a:p>
            <a:pPr lvl="1"/>
            <a:r>
              <a:rPr lang="en-US"/>
              <a:t>Available to SEY Respondents in the ‘Student End of Year’ category of reports in CEDAR</a:t>
            </a:r>
          </a:p>
          <a:p>
            <a:r>
              <a:rPr lang="en-US" b="1"/>
              <a:t>Can I report a student as an HSED recipient if they are not on this list?</a:t>
            </a:r>
          </a:p>
          <a:p>
            <a:pPr lvl="1"/>
            <a:r>
              <a:rPr lang="en-US"/>
              <a:t>If you have documentation to show a student has completed their HSED, then yes, report the student with school exit type 93 or 94 to indicate they’ve received their HSED.</a:t>
            </a:r>
          </a:p>
        </p:txBody>
      </p:sp>
      <p:sp>
        <p:nvSpPr>
          <p:cNvPr id="6" name="Content Placeholder 5">
            <a:extLst>
              <a:ext uri="{FF2B5EF4-FFF2-40B4-BE49-F238E27FC236}">
                <a16:creationId xmlns:a16="http://schemas.microsoft.com/office/drawing/2014/main" id="{3AFFCC43-ED8C-0BC4-D7BC-6490CDB9E78D}"/>
              </a:ext>
            </a:extLst>
          </p:cNvPr>
          <p:cNvSpPr>
            <a:spLocks noGrp="1"/>
          </p:cNvSpPr>
          <p:nvPr>
            <p:ph sz="half" idx="2"/>
          </p:nvPr>
        </p:nvSpPr>
        <p:spPr/>
        <p:txBody>
          <a:bodyPr>
            <a:normAutofit fontScale="85000" lnSpcReduction="10000"/>
          </a:bodyPr>
          <a:lstStyle/>
          <a:p>
            <a:r>
              <a:rPr lang="en-US" b="1"/>
              <a:t>Are PK students included in this collection?</a:t>
            </a:r>
          </a:p>
          <a:p>
            <a:pPr lvl="1"/>
            <a:r>
              <a:rPr lang="en-US"/>
              <a:t>Yes, as in prior years, PK students who are receiving educational services from a school in the district are included. These students have Pupil Attendance Information 01-08 and were likely included in Student October.</a:t>
            </a:r>
          </a:p>
          <a:p>
            <a:r>
              <a:rPr lang="en-US" b="1"/>
              <a:t>Should I report a student who enrolled but never attended? </a:t>
            </a:r>
            <a:r>
              <a:rPr lang="en-US" i="1"/>
              <a:t>It depends</a:t>
            </a:r>
          </a:p>
          <a:p>
            <a:pPr lvl="1"/>
            <a:r>
              <a:rPr lang="en-US"/>
              <a:t>Student has never attended in your district – NO unless…</a:t>
            </a:r>
          </a:p>
          <a:p>
            <a:pPr lvl="2"/>
            <a:r>
              <a:rPr lang="en-US"/>
              <a:t>District provided confirmation of enrollment and attendance to another CO public school. </a:t>
            </a:r>
          </a:p>
          <a:p>
            <a:pPr lvl="1"/>
            <a:r>
              <a:rPr lang="en-US"/>
              <a:t>Student with school exit 00 in the prior year who did not attend in the current year – YES</a:t>
            </a:r>
          </a:p>
          <a:p>
            <a:pPr lvl="2"/>
            <a:endParaRPr lang="en-US"/>
          </a:p>
        </p:txBody>
      </p:sp>
      <p:sp>
        <p:nvSpPr>
          <p:cNvPr id="4" name="Slide Number Placeholder 3">
            <a:extLst>
              <a:ext uri="{FF2B5EF4-FFF2-40B4-BE49-F238E27FC236}">
                <a16:creationId xmlns:a16="http://schemas.microsoft.com/office/drawing/2014/main" id="{03BAE5AF-070F-F830-CF31-73257884FE22}"/>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3" name="Content Placeholder 5">
            <a:extLst>
              <a:ext uri="{FF2B5EF4-FFF2-40B4-BE49-F238E27FC236}">
                <a16:creationId xmlns:a16="http://schemas.microsoft.com/office/drawing/2014/main" id="{A269FF97-A45D-69CB-1598-81929407F0F2}"/>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9" name="Content Placeholder 9">
            <a:extLst>
              <a:ext uri="{FF2B5EF4-FFF2-40B4-BE49-F238E27FC236}">
                <a16:creationId xmlns:a16="http://schemas.microsoft.com/office/drawing/2014/main" id="{A4CCDD5D-BD75-5225-7599-CA99F49B5FA8}"/>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407342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A400F-4336-14A9-D348-87C752741CCD}"/>
              </a:ext>
            </a:extLst>
          </p:cNvPr>
          <p:cNvSpPr>
            <a:spLocks noGrp="1"/>
          </p:cNvSpPr>
          <p:nvPr>
            <p:ph type="title"/>
          </p:nvPr>
        </p:nvSpPr>
        <p:spPr/>
        <p:txBody>
          <a:bodyPr/>
          <a:lstStyle/>
          <a:p>
            <a:r>
              <a:rPr lang="en-US"/>
              <a:t>CEDAR Reports: Student Profile</a:t>
            </a:r>
          </a:p>
        </p:txBody>
      </p:sp>
      <p:sp>
        <p:nvSpPr>
          <p:cNvPr id="3" name="Content Placeholder 2">
            <a:extLst>
              <a:ext uri="{FF2B5EF4-FFF2-40B4-BE49-F238E27FC236}">
                <a16:creationId xmlns:a16="http://schemas.microsoft.com/office/drawing/2014/main" id="{75F8438F-4FA1-526B-3CFB-D6C9258981BB}"/>
              </a:ext>
            </a:extLst>
          </p:cNvPr>
          <p:cNvSpPr>
            <a:spLocks noGrp="1"/>
          </p:cNvSpPr>
          <p:nvPr>
            <p:ph sz="half" idx="1"/>
          </p:nvPr>
        </p:nvSpPr>
        <p:spPr/>
        <p:txBody>
          <a:bodyPr/>
          <a:lstStyle/>
          <a:p>
            <a:r>
              <a:rPr lang="en-US"/>
              <a:t>Users with LEA Viewer and LEA User permissions to the Student Interchange in </a:t>
            </a:r>
            <a:r>
              <a:rPr lang="en-US" err="1"/>
              <a:t>IdM</a:t>
            </a:r>
            <a:endParaRPr lang="en-US"/>
          </a:p>
          <a:p>
            <a:r>
              <a:rPr lang="en-US"/>
              <a:t>Based on Student Interchange files (DEM, SSA, GG)</a:t>
            </a:r>
          </a:p>
          <a:p>
            <a:r>
              <a:rPr lang="en-US"/>
              <a:t>Great tools to prepare for SEY collection and other Spring student collections</a:t>
            </a:r>
          </a:p>
          <a:p>
            <a:r>
              <a:rPr lang="en-US"/>
              <a:t>Some reports only pull data from untagged files</a:t>
            </a:r>
          </a:p>
          <a:p>
            <a:endParaRPr lang="en-US"/>
          </a:p>
        </p:txBody>
      </p:sp>
      <p:sp>
        <p:nvSpPr>
          <p:cNvPr id="4" name="Content Placeholder 3">
            <a:extLst>
              <a:ext uri="{FF2B5EF4-FFF2-40B4-BE49-F238E27FC236}">
                <a16:creationId xmlns:a16="http://schemas.microsoft.com/office/drawing/2014/main" id="{148DE482-C4D9-3295-2EF7-C77AA9F9178F}"/>
              </a:ext>
            </a:extLst>
          </p:cNvPr>
          <p:cNvSpPr>
            <a:spLocks noGrp="1"/>
          </p:cNvSpPr>
          <p:nvPr>
            <p:ph sz="half" idx="2"/>
          </p:nvPr>
        </p:nvSpPr>
        <p:spPr/>
        <p:txBody>
          <a:bodyPr>
            <a:normAutofit lnSpcReduction="10000"/>
          </a:bodyPr>
          <a:lstStyle/>
          <a:p>
            <a:r>
              <a:rPr lang="en-US" b="1"/>
              <a:t>Students with an assigned AYG</a:t>
            </a:r>
          </a:p>
          <a:p>
            <a:pPr lvl="1"/>
            <a:r>
              <a:rPr lang="en-US"/>
              <a:t>Current year untagged DEM/SSA compared to prior year SEY</a:t>
            </a:r>
          </a:p>
          <a:p>
            <a:pPr lvl="1"/>
            <a:r>
              <a:rPr lang="en-US"/>
              <a:t>Once SEY 2024 opens, newly assigned AYGs are reflected based on SEY 2024 snapshot creation</a:t>
            </a:r>
          </a:p>
          <a:p>
            <a:r>
              <a:rPr lang="en-US" b="1"/>
              <a:t>Graduation Guidelines: List of Students – Summary</a:t>
            </a:r>
          </a:p>
          <a:p>
            <a:pPr lvl="1"/>
            <a:r>
              <a:rPr lang="en-US"/>
              <a:t>Current year untagged DEM/SSA compared to all years of available GG</a:t>
            </a:r>
          </a:p>
          <a:p>
            <a:r>
              <a:rPr lang="en-US" b="1"/>
              <a:t>Graduation Guidelines: Student Completion List</a:t>
            </a:r>
          </a:p>
          <a:p>
            <a:pPr lvl="1"/>
            <a:r>
              <a:rPr lang="en-US"/>
              <a:t>Current year untagged DEM/SSA compared to all years of available GG</a:t>
            </a:r>
          </a:p>
          <a:p>
            <a:pPr lvl="1"/>
            <a:endParaRPr lang="en-US"/>
          </a:p>
        </p:txBody>
      </p:sp>
      <p:sp>
        <p:nvSpPr>
          <p:cNvPr id="5" name="Slide Number Placeholder 4">
            <a:extLst>
              <a:ext uri="{FF2B5EF4-FFF2-40B4-BE49-F238E27FC236}">
                <a16:creationId xmlns:a16="http://schemas.microsoft.com/office/drawing/2014/main" id="{561FDD0C-5A18-6254-6BA1-6D438023D102}"/>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8" name="Content Placeholder 5">
            <a:extLst>
              <a:ext uri="{FF2B5EF4-FFF2-40B4-BE49-F238E27FC236}">
                <a16:creationId xmlns:a16="http://schemas.microsoft.com/office/drawing/2014/main" id="{9CB5D82D-D3E4-BE52-410F-7FB2F07C20F1}"/>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9" name="Content Placeholder 9">
            <a:extLst>
              <a:ext uri="{FF2B5EF4-FFF2-40B4-BE49-F238E27FC236}">
                <a16:creationId xmlns:a16="http://schemas.microsoft.com/office/drawing/2014/main" id="{6BC2259A-C426-056A-D96F-CB8E2B8F8037}"/>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73048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BC770-3E21-7DB2-9E80-1496F626E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0964F-C098-BFDF-E5C3-F1F177847A48}"/>
              </a:ext>
            </a:extLst>
          </p:cNvPr>
          <p:cNvSpPr>
            <a:spLocks noGrp="1"/>
          </p:cNvSpPr>
          <p:nvPr>
            <p:ph type="title"/>
          </p:nvPr>
        </p:nvSpPr>
        <p:spPr/>
        <p:txBody>
          <a:bodyPr/>
          <a:lstStyle/>
          <a:p>
            <a:r>
              <a:rPr lang="en-US"/>
              <a:t>Questions &amp; Resources:</a:t>
            </a:r>
            <a:br>
              <a:rPr lang="en-US"/>
            </a:br>
            <a:r>
              <a:rPr lang="en-US"/>
              <a:t>Student End of Year</a:t>
            </a:r>
          </a:p>
        </p:txBody>
      </p:sp>
      <p:sp>
        <p:nvSpPr>
          <p:cNvPr id="5" name="Content Placeholder 4">
            <a:extLst>
              <a:ext uri="{FF2B5EF4-FFF2-40B4-BE49-F238E27FC236}">
                <a16:creationId xmlns:a16="http://schemas.microsoft.com/office/drawing/2014/main" id="{70F87368-FBE2-F858-E995-5C25E4F0D5B5}"/>
              </a:ext>
            </a:extLst>
          </p:cNvPr>
          <p:cNvSpPr>
            <a:spLocks noGrp="1"/>
          </p:cNvSpPr>
          <p:nvPr>
            <p:ph sz="quarter" idx="13"/>
          </p:nvPr>
        </p:nvSpPr>
        <p:spPr/>
        <p:txBody>
          <a:bodyPr/>
          <a:lstStyle/>
          <a:p>
            <a:r>
              <a:rPr lang="en-US"/>
              <a:t>Reagan Ward</a:t>
            </a:r>
          </a:p>
          <a:p>
            <a:r>
              <a:rPr lang="en-US">
                <a:hlinkClick r:id="rId2"/>
              </a:rPr>
              <a:t>StudentEndOfYear@cde.state.co.us</a:t>
            </a:r>
            <a:endParaRPr lang="en-US"/>
          </a:p>
          <a:p>
            <a:r>
              <a:rPr lang="en-US"/>
              <a:t>720-484-9057</a:t>
            </a:r>
          </a:p>
          <a:p>
            <a:endParaRPr lang="en-US"/>
          </a:p>
          <a:p>
            <a:pPr>
              <a:lnSpc>
                <a:spcPct val="100000"/>
              </a:lnSpc>
            </a:pPr>
            <a:r>
              <a:rPr lang="en-US" sz="1800">
                <a:hlinkClick r:id="rId3"/>
              </a:rPr>
              <a:t>Student End of Year Website</a:t>
            </a:r>
            <a:endParaRPr lang="en-US" sz="1800"/>
          </a:p>
          <a:p>
            <a:pPr>
              <a:lnSpc>
                <a:spcPct val="100000"/>
              </a:lnSpc>
            </a:pPr>
            <a:r>
              <a:rPr lang="en-US" sz="1800">
                <a:hlinkClick r:id="rId4"/>
              </a:rPr>
              <a:t>Student Interchange Website</a:t>
            </a:r>
            <a:endParaRPr lang="en-US" sz="1800"/>
          </a:p>
          <a:p>
            <a:pPr>
              <a:lnSpc>
                <a:spcPct val="100000"/>
              </a:lnSpc>
            </a:pPr>
            <a:r>
              <a:rPr lang="en-US" sz="1800">
                <a:hlinkClick r:id="rId5"/>
              </a:rPr>
              <a:t>Graduation Guidelines Website</a:t>
            </a:r>
            <a:endParaRPr lang="en-US" sz="1800"/>
          </a:p>
        </p:txBody>
      </p:sp>
      <p:sp>
        <p:nvSpPr>
          <p:cNvPr id="4" name="Slide Number Placeholder 3">
            <a:extLst>
              <a:ext uri="{FF2B5EF4-FFF2-40B4-BE49-F238E27FC236}">
                <a16:creationId xmlns:a16="http://schemas.microsoft.com/office/drawing/2014/main" id="{96BE1A58-2E99-E95D-2A65-0A95F49DA7D5}"/>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3196701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67468C-F512-207C-9EF7-DBD19F8162CE}"/>
              </a:ext>
            </a:extLst>
          </p:cNvPr>
          <p:cNvSpPr>
            <a:spLocks noGrp="1"/>
          </p:cNvSpPr>
          <p:nvPr>
            <p:ph type="ctrTitle"/>
          </p:nvPr>
        </p:nvSpPr>
        <p:spPr/>
        <p:txBody>
          <a:bodyPr/>
          <a:lstStyle/>
          <a:p>
            <a:r>
              <a:rPr lang="en-US"/>
              <a:t>Reduced Academic Calendar</a:t>
            </a:r>
          </a:p>
        </p:txBody>
      </p:sp>
      <p:sp>
        <p:nvSpPr>
          <p:cNvPr id="6" name="Content Placeholder 5">
            <a:extLst>
              <a:ext uri="{FF2B5EF4-FFF2-40B4-BE49-F238E27FC236}">
                <a16:creationId xmlns:a16="http://schemas.microsoft.com/office/drawing/2014/main" id="{8C158C26-E8B2-1D5E-84E8-5744644A0605}"/>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6C42D9F2-7708-5E11-5E5E-5A476FE7B640}"/>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1667029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Museo Slab 500"/>
              </a:rPr>
              <a:t>Reduced Academic Calendar: </a:t>
            </a:r>
            <a:br>
              <a:rPr lang="en-US">
                <a:latin typeface="Museo Slab 500"/>
              </a:rPr>
            </a:br>
            <a:r>
              <a:rPr lang="en-US">
                <a:latin typeface="Museo Slab 500"/>
              </a:rPr>
              <a:t>Requests</a:t>
            </a:r>
            <a:endParaRPr lang="en-US"/>
          </a:p>
        </p:txBody>
      </p:sp>
      <p:sp>
        <p:nvSpPr>
          <p:cNvPr id="7" name="Content Placeholder 6">
            <a:extLst>
              <a:ext uri="{FF2B5EF4-FFF2-40B4-BE49-F238E27FC236}">
                <a16:creationId xmlns:a16="http://schemas.microsoft.com/office/drawing/2014/main" id="{CF408478-E5B8-BD77-1C24-08FE8A7C6C4E}"/>
              </a:ext>
            </a:extLst>
          </p:cNvPr>
          <p:cNvSpPr>
            <a:spLocks noGrp="1"/>
          </p:cNvSpPr>
          <p:nvPr>
            <p:ph idx="1"/>
          </p:nvPr>
        </p:nvSpPr>
        <p:spPr/>
        <p:txBody>
          <a:bodyPr vert="horz" lIns="0" tIns="0" rIns="0" bIns="45720" rtlCol="0" anchor="t">
            <a:normAutofit/>
          </a:bodyPr>
          <a:lstStyle/>
          <a:p>
            <a:pPr marL="0" indent="0" algn="ctr">
              <a:buNone/>
            </a:pPr>
            <a:r>
              <a:rPr lang="en-US" sz="2800" b="1">
                <a:latin typeface="Trebuchet MS"/>
                <a:cs typeface="Calibri"/>
              </a:rPr>
              <a:t>Reduced Academic Calendar Requests*</a:t>
            </a:r>
            <a:endParaRPr lang="en-US" sz="2800">
              <a:latin typeface="Trebuchet MS"/>
            </a:endParaRPr>
          </a:p>
          <a:p>
            <a:pPr marL="0" indent="0" algn="ctr">
              <a:buNone/>
            </a:pPr>
            <a:r>
              <a:rPr lang="en-US" b="1">
                <a:solidFill>
                  <a:srgbClr val="FF0000"/>
                </a:solidFill>
                <a:latin typeface="Trebuchet MS"/>
                <a:ea typeface="+mn-lt"/>
                <a:cs typeface="+mn-lt"/>
              </a:rPr>
              <a:t>Fewer than 160 contact days</a:t>
            </a:r>
          </a:p>
          <a:p>
            <a:pPr marL="0" indent="0" algn="ctr">
              <a:buNone/>
            </a:pPr>
            <a:r>
              <a:rPr lang="en-US" b="1">
                <a:latin typeface="Trebuchet MS"/>
                <a:ea typeface="+mn-lt"/>
                <a:cs typeface="+mn-lt"/>
              </a:rPr>
              <a:t>3/</a:t>
            </a:r>
            <a:r>
              <a:rPr lang="en-US" b="1">
                <a:highlight>
                  <a:srgbClr val="FFFF00"/>
                </a:highlight>
                <a:latin typeface="Trebuchet MS"/>
                <a:ea typeface="+mn-lt"/>
                <a:cs typeface="+mn-lt"/>
              </a:rPr>
              <a:t>6</a:t>
            </a:r>
            <a:r>
              <a:rPr lang="en-US" b="1">
                <a:latin typeface="Trebuchet MS"/>
                <a:ea typeface="+mn-lt"/>
                <a:cs typeface="+mn-lt"/>
              </a:rPr>
              <a:t>/2024 – 5/10/2024</a:t>
            </a:r>
            <a:endParaRPr lang="en-US">
              <a:latin typeface="Trebuchet MS"/>
              <a:ea typeface="+mn-lt"/>
              <a:cs typeface="+mn-lt"/>
            </a:endParaRPr>
          </a:p>
          <a:p>
            <a:pPr marL="0" indent="0" algn="ctr">
              <a:buNone/>
            </a:pPr>
            <a:r>
              <a:rPr lang="en-US" sz="1800">
                <a:latin typeface="Trebuchet MS"/>
                <a:cs typeface="Calibri"/>
              </a:rPr>
              <a:t>*Formally the 4 Day School Week</a:t>
            </a:r>
            <a:br>
              <a:rPr lang="en-US" sz="1800">
                <a:cs typeface="Calibri"/>
              </a:rPr>
            </a:br>
            <a:endParaRPr lang="en-US" sz="1800">
              <a:cs typeface="Calibri"/>
            </a:endParaRPr>
          </a:p>
          <a:p>
            <a:pPr marL="0" indent="0">
              <a:buNone/>
            </a:pPr>
            <a:r>
              <a:rPr lang="en-US" sz="2400">
                <a:latin typeface="Trebuchet MS"/>
                <a:cs typeface="Calibri"/>
              </a:rPr>
              <a:t>The general process is the same:</a:t>
            </a:r>
          </a:p>
          <a:p>
            <a:r>
              <a:rPr lang="en-US" sz="1800">
                <a:latin typeface="Trebuchet MS"/>
                <a:ea typeface="+mn-lt"/>
                <a:cs typeface="+mn-lt"/>
              </a:rPr>
              <a:t>Complete Reduced Academic Calendar Request form in Data Pipeline.</a:t>
            </a:r>
          </a:p>
          <a:p>
            <a:r>
              <a:rPr lang="en-US" sz="1800">
                <a:latin typeface="Trebuchet MS"/>
                <a:ea typeface="+mn-lt"/>
                <a:cs typeface="+mn-lt"/>
              </a:rPr>
              <a:t>If your </a:t>
            </a:r>
            <a:r>
              <a:rPr lang="en-US" sz="1800" i="1">
                <a:latin typeface="Trebuchet MS"/>
                <a:ea typeface="+mn-lt"/>
                <a:cs typeface="+mn-lt"/>
              </a:rPr>
              <a:t>district </a:t>
            </a:r>
            <a:r>
              <a:rPr lang="en-US" sz="1800">
                <a:latin typeface="Trebuchet MS"/>
                <a:ea typeface="+mn-lt"/>
                <a:cs typeface="+mn-lt"/>
              </a:rPr>
              <a:t>is on a district wide improvement plan, you will need to extra documentation to field services via </a:t>
            </a:r>
            <a:r>
              <a:rPr lang="en-US" sz="1800">
                <a:latin typeface="Trebuchet MS"/>
                <a:ea typeface="+mn-lt"/>
                <a:cs typeface="+mn-lt"/>
                <a:hlinkClick r:id="rId2"/>
              </a:rPr>
              <a:t>this webform</a:t>
            </a:r>
            <a:r>
              <a:rPr lang="en-US" sz="1800">
                <a:latin typeface="Trebuchet MS"/>
                <a:ea typeface="+mn-lt"/>
                <a:cs typeface="+mn-lt"/>
              </a:rPr>
              <a:t>.</a:t>
            </a:r>
          </a:p>
          <a:p>
            <a:r>
              <a:rPr lang="en-US" sz="1800">
                <a:latin typeface="Trebuchet MS"/>
                <a:cs typeface="Calibri" panose="020F0502020204030204"/>
              </a:rPr>
              <a:t>Field services and the commissioner will approve by 6/30/2024 and districts will be notified</a:t>
            </a:r>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19</a:t>
            </a:r>
          </a:p>
        </p:txBody>
      </p:sp>
      <p:sp>
        <p:nvSpPr>
          <p:cNvPr id="3" name="Content Placeholder 2">
            <a:extLst>
              <a:ext uri="{FF2B5EF4-FFF2-40B4-BE49-F238E27FC236}">
                <a16:creationId xmlns:a16="http://schemas.microsoft.com/office/drawing/2014/main" id="{C806A24D-48CC-ED4F-4932-532DDFAD1D00}"/>
              </a:ext>
            </a:extLst>
          </p:cNvPr>
          <p:cNvSpPr>
            <a:spLocks noGrp="1"/>
          </p:cNvSpPr>
          <p:nvPr>
            <p:ph sz="quarter" idx="13"/>
          </p:nvPr>
        </p:nvSpPr>
        <p:spPr/>
        <p:txBody>
          <a:bodyPr/>
          <a:lstStyle/>
          <a:p>
            <a:r>
              <a:rPr lang="en-US"/>
              <a:t>Reduced Academic Calendar – Jessica Tribbett</a:t>
            </a:r>
          </a:p>
        </p:txBody>
      </p:sp>
      <p:sp>
        <p:nvSpPr>
          <p:cNvPr id="5" name="Content Placeholder 4">
            <a:extLst>
              <a:ext uri="{FF2B5EF4-FFF2-40B4-BE49-F238E27FC236}">
                <a16:creationId xmlns:a16="http://schemas.microsoft.com/office/drawing/2014/main" id="{9836C48C-12CC-836B-6CE4-0692994079FC}"/>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DirectoryData@cde.state.co.us</a:t>
            </a:r>
            <a:r>
              <a:rPr lang="en-US"/>
              <a:t> </a:t>
            </a:r>
          </a:p>
        </p:txBody>
      </p:sp>
    </p:spTree>
    <p:extLst>
      <p:ext uri="{BB962C8B-B14F-4D97-AF65-F5344CB8AC3E}">
        <p14:creationId xmlns:p14="http://schemas.microsoft.com/office/powerpoint/2010/main" val="462835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DF610-6682-C58B-E19C-F60A8B060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A23AE-9BB9-6ACF-2B5A-042D0C9F2805}"/>
              </a:ext>
            </a:extLst>
          </p:cNvPr>
          <p:cNvSpPr>
            <a:spLocks noGrp="1"/>
          </p:cNvSpPr>
          <p:nvPr>
            <p:ph type="title"/>
          </p:nvPr>
        </p:nvSpPr>
        <p:spPr/>
        <p:txBody>
          <a:bodyPr>
            <a:normAutofit fontScale="90000"/>
          </a:bodyPr>
          <a:lstStyle/>
          <a:p>
            <a:r>
              <a:rPr lang="en-US">
                <a:latin typeface="Museo Slab 500"/>
              </a:rPr>
              <a:t>Reduced Academic Calendar: </a:t>
            </a:r>
            <a:br>
              <a:rPr lang="en-US">
                <a:latin typeface="Museo Slab 500"/>
              </a:rPr>
            </a:br>
            <a:r>
              <a:rPr lang="en-US" sz="2800" b="1">
                <a:cs typeface="Calibri"/>
              </a:rPr>
              <a:t>Request form field updates</a:t>
            </a:r>
            <a:br>
              <a:rPr lang="en-US" sz="2800" b="1">
                <a:cs typeface="Calibri"/>
              </a:rPr>
            </a:br>
            <a:endParaRPr lang="en-US"/>
          </a:p>
        </p:txBody>
      </p:sp>
      <p:sp>
        <p:nvSpPr>
          <p:cNvPr id="4" name="Slide Number Placeholder 3">
            <a:extLst>
              <a:ext uri="{FF2B5EF4-FFF2-40B4-BE49-F238E27FC236}">
                <a16:creationId xmlns:a16="http://schemas.microsoft.com/office/drawing/2014/main" id="{069299AE-7683-D917-5BE0-844D3B466949}"/>
              </a:ext>
            </a:extLst>
          </p:cNvPr>
          <p:cNvSpPr>
            <a:spLocks noGrp="1"/>
          </p:cNvSpPr>
          <p:nvPr>
            <p:ph type="sldNum" sz="quarter" idx="12"/>
          </p:nvPr>
        </p:nvSpPr>
        <p:spPr/>
        <p:txBody>
          <a:bodyPr/>
          <a:lstStyle/>
          <a:p>
            <a:r>
              <a:rPr lang="en-US"/>
              <a:t>19</a:t>
            </a:r>
          </a:p>
        </p:txBody>
      </p:sp>
      <p:graphicFrame>
        <p:nvGraphicFramePr>
          <p:cNvPr id="7" name="Content Placeholder 6">
            <a:extLst>
              <a:ext uri="{FF2B5EF4-FFF2-40B4-BE49-F238E27FC236}">
                <a16:creationId xmlns:a16="http://schemas.microsoft.com/office/drawing/2014/main" id="{5922B40F-3676-A800-6D24-D501A18630B5}"/>
              </a:ext>
            </a:extLst>
          </p:cNvPr>
          <p:cNvGraphicFramePr>
            <a:graphicFrameLocks noGrp="1"/>
          </p:cNvGraphicFramePr>
          <p:nvPr>
            <p:ph idx="1"/>
            <p:extLst>
              <p:ext uri="{D42A27DB-BD31-4B8C-83A1-F6EECF244321}">
                <p14:modId xmlns:p14="http://schemas.microsoft.com/office/powerpoint/2010/main" val="3456681094"/>
              </p:ext>
            </p:extLst>
          </p:nvPr>
        </p:nvGraphicFramePr>
        <p:xfrm>
          <a:off x="838200" y="1554163"/>
          <a:ext cx="10750419" cy="2923540"/>
        </p:xfrm>
        <a:graphic>
          <a:graphicData uri="http://schemas.openxmlformats.org/drawingml/2006/table">
            <a:tbl>
              <a:tblPr firstRow="1" bandRow="1">
                <a:tableStyleId>{5C22544A-7EE6-4342-B048-85BDC9FD1C3A}</a:tableStyleId>
              </a:tblPr>
              <a:tblGrid>
                <a:gridCol w="3583473">
                  <a:extLst>
                    <a:ext uri="{9D8B030D-6E8A-4147-A177-3AD203B41FA5}">
                      <a16:colId xmlns:a16="http://schemas.microsoft.com/office/drawing/2014/main" val="1433983628"/>
                    </a:ext>
                  </a:extLst>
                </a:gridCol>
                <a:gridCol w="3583473">
                  <a:extLst>
                    <a:ext uri="{9D8B030D-6E8A-4147-A177-3AD203B41FA5}">
                      <a16:colId xmlns:a16="http://schemas.microsoft.com/office/drawing/2014/main" val="3835663061"/>
                    </a:ext>
                  </a:extLst>
                </a:gridCol>
                <a:gridCol w="3583473">
                  <a:extLst>
                    <a:ext uri="{9D8B030D-6E8A-4147-A177-3AD203B41FA5}">
                      <a16:colId xmlns:a16="http://schemas.microsoft.com/office/drawing/2014/main" val="4257194916"/>
                    </a:ext>
                  </a:extLst>
                </a:gridCol>
              </a:tblGrid>
              <a:tr h="370840">
                <a:tc>
                  <a:txBody>
                    <a:bodyPr/>
                    <a:lstStyle/>
                    <a:p>
                      <a:r>
                        <a:rPr lang="en-US"/>
                        <a:t>Field Name</a:t>
                      </a:r>
                    </a:p>
                  </a:txBody>
                  <a:tcPr/>
                </a:tc>
                <a:tc>
                  <a:txBody>
                    <a:bodyPr/>
                    <a:lstStyle/>
                    <a:p>
                      <a:r>
                        <a:rPr lang="en-US"/>
                        <a:t>Previous Location</a:t>
                      </a:r>
                    </a:p>
                  </a:txBody>
                  <a:tcPr/>
                </a:tc>
                <a:tc>
                  <a:txBody>
                    <a:bodyPr/>
                    <a:lstStyle/>
                    <a:p>
                      <a:r>
                        <a:rPr lang="en-US" b="1"/>
                        <a:t>New Location</a:t>
                      </a:r>
                    </a:p>
                  </a:txBody>
                  <a:tcPr/>
                </a:tc>
                <a:extLst>
                  <a:ext uri="{0D108BD9-81ED-4DB2-BD59-A6C34878D82A}">
                    <a16:rowId xmlns:a16="http://schemas.microsoft.com/office/drawing/2014/main" val="1396703606"/>
                  </a:ext>
                </a:extLst>
              </a:tr>
              <a:tr h="370840">
                <a:tc>
                  <a:txBody>
                    <a:bodyPr/>
                    <a:lstStyle/>
                    <a:p>
                      <a:r>
                        <a:rPr lang="en-US"/>
                        <a:t>Reduced Academic Calendar (Y/N)</a:t>
                      </a:r>
                    </a:p>
                  </a:txBody>
                  <a:tcPr/>
                </a:tc>
                <a:tc>
                  <a:txBody>
                    <a:bodyPr/>
                    <a:lstStyle/>
                    <a:p>
                      <a:r>
                        <a:rPr lang="en-US"/>
                        <a:t>Previously named 4 Day Week Y/N - school level data</a:t>
                      </a:r>
                    </a:p>
                  </a:txBody>
                  <a:tcPr/>
                </a:tc>
                <a:tc>
                  <a:txBody>
                    <a:bodyPr/>
                    <a:lstStyle/>
                    <a:p>
                      <a:r>
                        <a:rPr lang="en-US" b="1"/>
                        <a:t>Name change – school level data</a:t>
                      </a:r>
                    </a:p>
                  </a:txBody>
                  <a:tcPr/>
                </a:tc>
                <a:extLst>
                  <a:ext uri="{0D108BD9-81ED-4DB2-BD59-A6C34878D82A}">
                    <a16:rowId xmlns:a16="http://schemas.microsoft.com/office/drawing/2014/main" val="1968723104"/>
                  </a:ext>
                </a:extLst>
              </a:tr>
              <a:tr h="370840">
                <a:tc>
                  <a:txBody>
                    <a:bodyPr/>
                    <a:lstStyle/>
                    <a:p>
                      <a:r>
                        <a:rPr lang="en-US"/>
                        <a:t>4 Day School Week</a:t>
                      </a:r>
                    </a:p>
                  </a:txBody>
                  <a:tcPr/>
                </a:tc>
                <a:tc>
                  <a:txBody>
                    <a:bodyPr/>
                    <a:lstStyle/>
                    <a:p>
                      <a:r>
                        <a:rPr lang="en-US"/>
                        <a:t>School level data</a:t>
                      </a:r>
                    </a:p>
                  </a:txBody>
                  <a:tcPr/>
                </a:tc>
                <a:tc>
                  <a:txBody>
                    <a:bodyPr/>
                    <a:lstStyle/>
                    <a:p>
                      <a:r>
                        <a:rPr lang="en-US" b="1"/>
                        <a:t>School level data</a:t>
                      </a:r>
                    </a:p>
                  </a:txBody>
                  <a:tcPr/>
                </a:tc>
                <a:extLst>
                  <a:ext uri="{0D108BD9-81ED-4DB2-BD59-A6C34878D82A}">
                    <a16:rowId xmlns:a16="http://schemas.microsoft.com/office/drawing/2014/main" val="1343523196"/>
                  </a:ext>
                </a:extLst>
              </a:tr>
              <a:tr h="370840">
                <a:tc>
                  <a:txBody>
                    <a:bodyPr/>
                    <a:lstStyle/>
                    <a:p>
                      <a:r>
                        <a:rPr lang="en-US"/>
                        <a:t>Day Not in Session</a:t>
                      </a:r>
                    </a:p>
                  </a:txBody>
                  <a:tcPr/>
                </a:tc>
                <a:tc>
                  <a:txBody>
                    <a:bodyPr/>
                    <a:lstStyle/>
                    <a:p>
                      <a:r>
                        <a:rPr lang="en-US"/>
                        <a:t>District level data</a:t>
                      </a:r>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3093808398"/>
                  </a:ext>
                </a:extLst>
              </a:tr>
              <a:tr h="370840">
                <a:tc>
                  <a:txBody>
                    <a:bodyPr/>
                    <a:lstStyle/>
                    <a:p>
                      <a:r>
                        <a:rPr lang="en-US"/>
                        <a:t># of Days is Session</a:t>
                      </a:r>
                    </a:p>
                  </a:txBody>
                  <a:tcPr/>
                </a:tc>
                <a:tc>
                  <a:txBody>
                    <a:bodyPr/>
                    <a:lstStyle/>
                    <a:p>
                      <a:pPr lvl="0">
                        <a:buNone/>
                      </a:pPr>
                      <a:r>
                        <a:rPr lang="en-US" sz="1800" b="0" i="0" u="none" strike="noStrike" noProof="0">
                          <a:solidFill>
                            <a:srgbClr val="000000"/>
                          </a:solidFill>
                          <a:latin typeface="Calibri"/>
                        </a:rPr>
                        <a:t>District level data</a:t>
                      </a:r>
                      <a:endParaRPr lang="en-US"/>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645150817"/>
                  </a:ext>
                </a:extLst>
              </a:tr>
              <a:tr h="400050">
                <a:tc>
                  <a:txBody>
                    <a:bodyPr/>
                    <a:lstStyle/>
                    <a:p>
                      <a:r>
                        <a:rPr lang="en-US"/>
                        <a:t># of Elem. Hours Scheduled</a:t>
                      </a:r>
                    </a:p>
                  </a:txBody>
                  <a:tcPr/>
                </a:tc>
                <a:tc>
                  <a:txBody>
                    <a:bodyPr/>
                    <a:lstStyle/>
                    <a:p>
                      <a:r>
                        <a:rPr lang="en-US"/>
                        <a:t>District level data</a:t>
                      </a:r>
                    </a:p>
                  </a:txBody>
                  <a:tcPr/>
                </a:tc>
                <a:tc>
                  <a:txBody>
                    <a:bodyPr/>
                    <a:lstStyle/>
                    <a:p>
                      <a:r>
                        <a:rPr lang="en-US" b="1"/>
                        <a:t>School level data</a:t>
                      </a:r>
                    </a:p>
                  </a:txBody>
                  <a:tcPr/>
                </a:tc>
                <a:extLst>
                  <a:ext uri="{0D108BD9-81ED-4DB2-BD59-A6C34878D82A}">
                    <a16:rowId xmlns:a16="http://schemas.microsoft.com/office/drawing/2014/main" val="2307612171"/>
                  </a:ext>
                </a:extLst>
              </a:tr>
              <a:tr h="400050">
                <a:tc>
                  <a:txBody>
                    <a:bodyPr/>
                    <a:lstStyle/>
                    <a:p>
                      <a:pPr lvl="0">
                        <a:buNone/>
                      </a:pPr>
                      <a:r>
                        <a:rPr lang="en-US"/>
                        <a:t>#of Secondary Hours Scheduled</a:t>
                      </a:r>
                    </a:p>
                  </a:txBody>
                  <a:tcPr/>
                </a:tc>
                <a:tc>
                  <a:txBody>
                    <a:bodyPr/>
                    <a:lstStyle/>
                    <a:p>
                      <a:pPr lvl="0">
                        <a:buNone/>
                      </a:pPr>
                      <a:r>
                        <a:rPr lang="en-US"/>
                        <a:t>District level data</a:t>
                      </a:r>
                    </a:p>
                  </a:txBody>
                  <a:tcPr/>
                </a:tc>
                <a:tc>
                  <a:txBody>
                    <a:bodyPr/>
                    <a:lstStyle/>
                    <a:p>
                      <a:pPr lvl="0">
                        <a:buNone/>
                      </a:pPr>
                      <a:r>
                        <a:rPr lang="en-US" b="1"/>
                        <a:t>School level data</a:t>
                      </a:r>
                    </a:p>
                  </a:txBody>
                  <a:tcPr/>
                </a:tc>
                <a:extLst>
                  <a:ext uri="{0D108BD9-81ED-4DB2-BD59-A6C34878D82A}">
                    <a16:rowId xmlns:a16="http://schemas.microsoft.com/office/drawing/2014/main" val="2487113643"/>
                  </a:ext>
                </a:extLst>
              </a:tr>
            </a:tbl>
          </a:graphicData>
        </a:graphic>
      </p:graphicFrame>
      <p:sp>
        <p:nvSpPr>
          <p:cNvPr id="8" name="Content Placeholder 2">
            <a:extLst>
              <a:ext uri="{FF2B5EF4-FFF2-40B4-BE49-F238E27FC236}">
                <a16:creationId xmlns:a16="http://schemas.microsoft.com/office/drawing/2014/main" id="{A406ADA0-F45C-6513-AD8F-BA9E24DC7AC3}"/>
              </a:ext>
            </a:extLst>
          </p:cNvPr>
          <p:cNvSpPr>
            <a:spLocks noGrp="1"/>
          </p:cNvSpPr>
          <p:nvPr>
            <p:ph sz="quarter" idx="13"/>
          </p:nvPr>
        </p:nvSpPr>
        <p:spPr>
          <a:xfrm>
            <a:off x="1366838" y="6356350"/>
            <a:ext cx="4483100" cy="361950"/>
          </a:xfrm>
        </p:spPr>
        <p:txBody>
          <a:bodyPr/>
          <a:lstStyle/>
          <a:p>
            <a:r>
              <a:rPr lang="en-US"/>
              <a:t>Reduced Academic Calendar – Jessica Tribbett</a:t>
            </a:r>
          </a:p>
        </p:txBody>
      </p:sp>
      <p:sp>
        <p:nvSpPr>
          <p:cNvPr id="11" name="Content Placeholder 4">
            <a:extLst>
              <a:ext uri="{FF2B5EF4-FFF2-40B4-BE49-F238E27FC236}">
                <a16:creationId xmlns:a16="http://schemas.microsoft.com/office/drawing/2014/main" id="{E4A1EF25-1045-9E55-1CCF-37B8E56517A5}"/>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DirectoryData@cde.state.co.us</a:t>
            </a:r>
            <a:r>
              <a:rPr lang="en-US"/>
              <a:t> </a:t>
            </a:r>
          </a:p>
        </p:txBody>
      </p:sp>
    </p:spTree>
    <p:extLst>
      <p:ext uri="{BB962C8B-B14F-4D97-AF65-F5344CB8AC3E}">
        <p14:creationId xmlns:p14="http://schemas.microsoft.com/office/powerpoint/2010/main" val="1385979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5028-4793-0F09-97A1-AC55731C5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EC80F0-7451-6E3E-3CBA-EC18FFD60D9C}"/>
              </a:ext>
            </a:extLst>
          </p:cNvPr>
          <p:cNvSpPr>
            <a:spLocks noGrp="1"/>
          </p:cNvSpPr>
          <p:nvPr>
            <p:ph type="title"/>
          </p:nvPr>
        </p:nvSpPr>
        <p:spPr/>
        <p:txBody>
          <a:bodyPr>
            <a:normAutofit/>
          </a:bodyPr>
          <a:lstStyle/>
          <a:p>
            <a:r>
              <a:rPr lang="en-US" dirty="0">
                <a:latin typeface="Museo Slab 500"/>
              </a:rPr>
              <a:t>Reduced Academic Calendar: </a:t>
            </a:r>
            <a:br>
              <a:rPr lang="en-US" dirty="0">
                <a:latin typeface="Museo Slab 500"/>
              </a:rPr>
            </a:br>
            <a:r>
              <a:rPr lang="en-US" sz="2800" b="1" dirty="0">
                <a:cs typeface="Calibri"/>
              </a:rPr>
              <a:t>Request form</a:t>
            </a:r>
            <a:endParaRPr lang="en-US" dirty="0"/>
          </a:p>
        </p:txBody>
      </p:sp>
      <p:pic>
        <p:nvPicPr>
          <p:cNvPr id="6" name="Content Placeholder 5" descr="A screenshot of Reduced Academic Calendar Directory user interface/">
            <a:extLst>
              <a:ext uri="{FF2B5EF4-FFF2-40B4-BE49-F238E27FC236}">
                <a16:creationId xmlns:a16="http://schemas.microsoft.com/office/drawing/2014/main" id="{E8BD178E-B624-6F91-D2E4-5428BA1C79F2}"/>
              </a:ext>
            </a:extLst>
          </p:cNvPr>
          <p:cNvPicPr>
            <a:picLocks noGrp="1" noChangeAspect="1"/>
          </p:cNvPicPr>
          <p:nvPr>
            <p:ph idx="1"/>
          </p:nvPr>
        </p:nvPicPr>
        <p:blipFill>
          <a:blip r:embed="rId3"/>
          <a:stretch>
            <a:fillRect/>
          </a:stretch>
        </p:blipFill>
        <p:spPr>
          <a:xfrm>
            <a:off x="377394" y="228600"/>
            <a:ext cx="11172922" cy="5469729"/>
          </a:xfrm>
        </p:spPr>
      </p:pic>
      <p:sp>
        <p:nvSpPr>
          <p:cNvPr id="9" name="Arrow: Right 8">
            <a:extLst>
              <a:ext uri="{FF2B5EF4-FFF2-40B4-BE49-F238E27FC236}">
                <a16:creationId xmlns:a16="http://schemas.microsoft.com/office/drawing/2014/main" id="{22F6B9F6-E084-36FD-335D-A14259B01A2D}"/>
              </a:ext>
            </a:extLst>
          </p:cNvPr>
          <p:cNvSpPr/>
          <p:nvPr/>
        </p:nvSpPr>
        <p:spPr>
          <a:xfrm>
            <a:off x="1234686" y="1244246"/>
            <a:ext cx="1923143" cy="3628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ea typeface="Calibri"/>
                <a:cs typeface="Calibri"/>
              </a:rPr>
              <a:t>If blank email me</a:t>
            </a:r>
          </a:p>
        </p:txBody>
      </p:sp>
      <p:sp>
        <p:nvSpPr>
          <p:cNvPr id="10" name="Arrow: Right 9">
            <a:extLst>
              <a:ext uri="{FF2B5EF4-FFF2-40B4-BE49-F238E27FC236}">
                <a16:creationId xmlns:a16="http://schemas.microsoft.com/office/drawing/2014/main" id="{55955F09-97A4-E76B-9AA3-AAF832127B9E}"/>
              </a:ext>
            </a:extLst>
          </p:cNvPr>
          <p:cNvSpPr/>
          <p:nvPr/>
        </p:nvSpPr>
        <p:spPr>
          <a:xfrm>
            <a:off x="1234686" y="1535083"/>
            <a:ext cx="2267857" cy="362856"/>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ea typeface="Calibri"/>
                <a:cs typeface="Calibri"/>
              </a:rPr>
              <a:t>District Accreditation Rating</a:t>
            </a:r>
          </a:p>
        </p:txBody>
      </p:sp>
      <p:sp>
        <p:nvSpPr>
          <p:cNvPr id="12" name="Rectangle 11">
            <a:extLst>
              <a:ext uri="{FF2B5EF4-FFF2-40B4-BE49-F238E27FC236}">
                <a16:creationId xmlns:a16="http://schemas.microsoft.com/office/drawing/2014/main" id="{AAF05110-A978-1142-4450-8DD5B6C8A62C}"/>
              </a:ext>
              <a:ext uri="{C183D7F6-B498-43B3-948B-1728B52AA6E4}">
                <adec:decorative xmlns:adec="http://schemas.microsoft.com/office/drawing/2017/decorative" val="1"/>
              </a:ext>
            </a:extLst>
          </p:cNvPr>
          <p:cNvSpPr/>
          <p:nvPr/>
        </p:nvSpPr>
        <p:spPr>
          <a:xfrm>
            <a:off x="5073008" y="3429000"/>
            <a:ext cx="3416473" cy="30560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940C5D2-0C57-49B4-4A49-56652A1AC2BA}"/>
              </a:ext>
            </a:extLst>
          </p:cNvPr>
          <p:cNvSpPr/>
          <p:nvPr/>
        </p:nvSpPr>
        <p:spPr>
          <a:xfrm flipH="1">
            <a:off x="8566271" y="3429000"/>
            <a:ext cx="2168070" cy="362856"/>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ea typeface="Calibri"/>
                <a:cs typeface="Calibri"/>
              </a:rPr>
              <a:t>Previously district level data</a:t>
            </a:r>
            <a:endParaRPr lang="en-US" dirty="0">
              <a:solidFill>
                <a:schemeClr val="tx1"/>
              </a:solidFill>
            </a:endParaRPr>
          </a:p>
        </p:txBody>
      </p:sp>
      <p:sp>
        <p:nvSpPr>
          <p:cNvPr id="8" name="Content Placeholder 2">
            <a:extLst>
              <a:ext uri="{FF2B5EF4-FFF2-40B4-BE49-F238E27FC236}">
                <a16:creationId xmlns:a16="http://schemas.microsoft.com/office/drawing/2014/main" id="{FD2F950E-CB6E-A1F3-F341-671753B0DC44}"/>
              </a:ext>
            </a:extLst>
          </p:cNvPr>
          <p:cNvSpPr>
            <a:spLocks noGrp="1"/>
          </p:cNvSpPr>
          <p:nvPr>
            <p:ph sz="quarter" idx="13"/>
          </p:nvPr>
        </p:nvSpPr>
        <p:spPr/>
        <p:txBody>
          <a:bodyPr>
            <a:normAutofit fontScale="77500" lnSpcReduction="20000"/>
          </a:bodyPr>
          <a:lstStyle/>
          <a:p>
            <a:r>
              <a:rPr lang="en-US"/>
              <a:t>Reduced Academic Calendar – Jessica Tribbett</a:t>
            </a:r>
          </a:p>
        </p:txBody>
      </p:sp>
      <p:sp>
        <p:nvSpPr>
          <p:cNvPr id="11" name="Content Placeholder 4">
            <a:extLst>
              <a:ext uri="{FF2B5EF4-FFF2-40B4-BE49-F238E27FC236}">
                <a16:creationId xmlns:a16="http://schemas.microsoft.com/office/drawing/2014/main" id="{223DB396-7EC1-60E8-B84E-4CC5628DA897}"/>
              </a:ext>
            </a:extLst>
          </p:cNvPr>
          <p:cNvSpPr>
            <a:spLocks noGrp="1"/>
          </p:cNvSpPr>
          <p:nvPr>
            <p:ph sz="quarter" idx="14"/>
          </p:nvPr>
        </p:nvSpPr>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DirectoryData@cde.state.co.us</a:t>
            </a:r>
            <a:r>
              <a:rPr lang="en-US"/>
              <a:t> </a:t>
            </a:r>
          </a:p>
        </p:txBody>
      </p:sp>
      <p:sp>
        <p:nvSpPr>
          <p:cNvPr id="4" name="Slide Number Placeholder 3">
            <a:extLst>
              <a:ext uri="{FF2B5EF4-FFF2-40B4-BE49-F238E27FC236}">
                <a16:creationId xmlns:a16="http://schemas.microsoft.com/office/drawing/2014/main" id="{1EA69254-15DD-6195-B820-DC982545614A}"/>
              </a:ext>
            </a:extLst>
          </p:cNvPr>
          <p:cNvSpPr>
            <a:spLocks noGrp="1"/>
          </p:cNvSpPr>
          <p:nvPr>
            <p:ph type="sldNum" sz="quarter" idx="12"/>
          </p:nvPr>
        </p:nvSpPr>
        <p:spPr/>
        <p:txBody>
          <a:bodyPr/>
          <a:lstStyle/>
          <a:p>
            <a:r>
              <a:rPr lang="en-US"/>
              <a:t>19</a:t>
            </a:r>
          </a:p>
        </p:txBody>
      </p:sp>
    </p:spTree>
    <p:extLst>
      <p:ext uri="{BB962C8B-B14F-4D97-AF65-F5344CB8AC3E}">
        <p14:creationId xmlns:p14="http://schemas.microsoft.com/office/powerpoint/2010/main" val="3017123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6BBF9C2-4FE5-4614-B574-905D93B3E9AE}"/>
              </a:ext>
            </a:extLst>
          </p:cNvPr>
          <p:cNvSpPr>
            <a:spLocks noGrp="1"/>
          </p:cNvSpPr>
          <p:nvPr>
            <p:ph type="title"/>
          </p:nvPr>
        </p:nvSpPr>
        <p:spPr>
          <a:xfrm>
            <a:off x="155447" y="237745"/>
            <a:ext cx="6413303" cy="1197864"/>
          </a:xfrm>
        </p:spPr>
        <p:txBody>
          <a:bodyPr>
            <a:noAutofit/>
          </a:bodyPr>
          <a:lstStyle/>
          <a:p>
            <a:r>
              <a:rPr lang="en-US">
                <a:latin typeface="Museo Slab 500"/>
              </a:rPr>
              <a:t>Questions &amp; Resources:</a:t>
            </a:r>
            <a:br>
              <a:rPr lang="en-US">
                <a:latin typeface="Museo Slab 500"/>
              </a:rPr>
            </a:br>
            <a:r>
              <a:rPr lang="en-US">
                <a:latin typeface="Museo Slab 500"/>
              </a:rPr>
              <a:t>Reduced Academic Calendar</a:t>
            </a:r>
            <a:endParaRPr lang="en-US" sz="1500"/>
          </a:p>
        </p:txBody>
      </p:sp>
      <p:sp>
        <p:nvSpPr>
          <p:cNvPr id="2" name="Content Placeholder 1">
            <a:extLst>
              <a:ext uri="{FF2B5EF4-FFF2-40B4-BE49-F238E27FC236}">
                <a16:creationId xmlns:a16="http://schemas.microsoft.com/office/drawing/2014/main" id="{B8083573-5446-AF63-902F-304B17FDD20E}"/>
              </a:ext>
            </a:extLst>
          </p:cNvPr>
          <p:cNvSpPr>
            <a:spLocks noGrp="1"/>
          </p:cNvSpPr>
          <p:nvPr>
            <p:ph sz="quarter" idx="13"/>
          </p:nvPr>
        </p:nvSpPr>
        <p:spPr/>
        <p:txBody>
          <a:bodyPr/>
          <a:lstStyle/>
          <a:p>
            <a:r>
              <a:rPr lang="en-US" b="1">
                <a:latin typeface="Museo Slab 500"/>
              </a:rPr>
              <a:t>Questions &amp; Resources</a:t>
            </a:r>
            <a:br>
              <a:rPr lang="en-US" sz="1600"/>
            </a:br>
            <a:br>
              <a:rPr lang="en-US" sz="1600"/>
            </a:br>
            <a:br>
              <a:rPr lang="en-US" sz="1600"/>
            </a:br>
            <a:r>
              <a:rPr lang="en-US">
                <a:latin typeface="Museo Slab 500"/>
                <a:hlinkClick r:id="rId2"/>
              </a:rPr>
              <a:t>DirectoryData@cde.state.co.us</a:t>
            </a:r>
            <a:r>
              <a:rPr lang="en-US">
                <a:latin typeface="Museo Slab 500"/>
              </a:rPr>
              <a:t> </a:t>
            </a:r>
            <a:endParaRPr lang="en-US"/>
          </a:p>
        </p:txBody>
      </p:sp>
      <p:sp>
        <p:nvSpPr>
          <p:cNvPr id="4" name="Slide Number Placeholder 3">
            <a:extLst>
              <a:ext uri="{FF2B5EF4-FFF2-40B4-BE49-F238E27FC236}">
                <a16:creationId xmlns:a16="http://schemas.microsoft.com/office/drawing/2014/main" id="{DB097C3A-9386-4D6F-A1F1-C13BA1654EE1}"/>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2676792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A3D731F3-04E0-243A-0029-C406B87A8089}"/>
              </a:ext>
              <a:ext uri="{C183D7F6-B498-43B3-948B-1728B52AA6E4}">
                <adec:decorative xmlns:adec="http://schemas.microsoft.com/office/drawing/2017/decorative" val="1"/>
              </a:ext>
            </a:extLst>
          </p:cNvPr>
          <p:cNvPicPr>
            <a:picLocks noGrp="1" noChangeAspect="1" noChangeArrowheads="1"/>
          </p:cNvPicPr>
          <p:nvPr>
            <p:ph sz="half" idx="2"/>
          </p:nvPr>
        </p:nvPicPr>
        <p:blipFill rotWithShape="1">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l="22247" r="25094" b="-2"/>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23" name="Rectangle 2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6115317" y="405685"/>
            <a:ext cx="5464968" cy="1559301"/>
          </a:xfrm>
        </p:spPr>
        <p:txBody>
          <a:bodyPr vert="horz" lIns="91440" tIns="45720" rIns="91440" bIns="45720" rtlCol="0" anchor="ctr">
            <a:normAutofit/>
          </a:bodyPr>
          <a:lstStyle/>
          <a:p>
            <a:r>
              <a:rPr lang="en-US" sz="4000" b="1">
                <a:solidFill>
                  <a:schemeClr val="tx1"/>
                </a:solidFill>
              </a:rPr>
              <a:t>Thank you for joining today!</a:t>
            </a:r>
          </a:p>
        </p:txBody>
      </p:sp>
      <p:sp>
        <p:nvSpPr>
          <p:cNvPr id="20" name="Slide Number Placeholder 19">
            <a:extLst>
              <a:ext uri="{FF2B5EF4-FFF2-40B4-BE49-F238E27FC236}">
                <a16:creationId xmlns:a16="http://schemas.microsoft.com/office/drawing/2014/main" id="{F9889734-B294-C6B2-E912-9DA032CC2E50}"/>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solidFill>
                <a:latin typeface="Calibri" panose="020F0502020204030204"/>
              </a:rPr>
              <a:pPr algn="r">
                <a:spcAft>
                  <a:spcPts val="600"/>
                </a:spcAft>
                <a:defRPr/>
              </a:pPr>
              <a:t>46</a:t>
            </a:fld>
            <a:endParaRPr lang="en-US" sz="1200">
              <a:solidFill>
                <a:schemeClr val="tx1"/>
              </a:solidFill>
              <a:latin typeface="Calibri" panose="020F0502020204030204"/>
            </a:endParaRPr>
          </a:p>
        </p:txBody>
      </p:sp>
      <p:graphicFrame>
        <p:nvGraphicFramePr>
          <p:cNvPr id="13"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843096261"/>
              </p:ext>
            </p:extLst>
          </p:nvPr>
        </p:nvGraphicFramePr>
        <p:xfrm>
          <a:off x="6115317" y="2743200"/>
          <a:ext cx="5247340" cy="34968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17000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954087" y="205176"/>
            <a:ext cx="7554645" cy="898524"/>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480"/>
            <a:ext cx="4629539" cy="4351338"/>
          </a:xfrm>
        </p:spPr>
        <p:txBody>
          <a:bodyPr>
            <a:normAutofit lnSpcReduction="10000"/>
          </a:bodyPr>
          <a:lstStyle/>
          <a:p>
            <a:r>
              <a:rPr lang="en-US" sz="2000"/>
              <a:t>Additional support has been added to help manage emails for the CDE Team</a:t>
            </a:r>
          </a:p>
          <a:p>
            <a:r>
              <a:rPr lang="en-US" sz="2000"/>
              <a:t>Some emails may be signed as "Technical Help Support"</a:t>
            </a:r>
          </a:p>
          <a:p>
            <a:r>
              <a:rPr lang="en-US" sz="2000"/>
              <a:t>The data collection leads you know, and trust are:</a:t>
            </a:r>
          </a:p>
          <a:p>
            <a:pPr lvl="1">
              <a:buFont typeface="Wingdings" panose="05000000000000000000" pitchFamily="2" charset="2"/>
              <a:buChar char="ü"/>
            </a:pPr>
            <a:r>
              <a:rPr lang="en-US" sz="1800"/>
              <a:t>Still responding and signing their names as needed</a:t>
            </a:r>
          </a:p>
          <a:p>
            <a:pPr lvl="1">
              <a:buFont typeface="Wingdings" panose="05000000000000000000" pitchFamily="2" charset="2"/>
              <a:buChar char="ü"/>
            </a:pPr>
            <a:r>
              <a:rPr lang="en-US" sz="1800"/>
              <a:t>Training &amp; assisting the Technical Help Support staff</a:t>
            </a:r>
          </a:p>
          <a:p>
            <a:r>
              <a:rPr lang="en-US" sz="2100">
                <a:solidFill>
                  <a:srgbClr val="C00000"/>
                </a:solidFill>
              </a:rPr>
              <a:t>Note: </a:t>
            </a:r>
            <a:r>
              <a:rPr kumimoji="0" lang="en-US" sz="2100" b="0" i="0" u="none" strike="noStrike" kern="1200" cap="none" spc="0" normalizeH="0" baseline="0" noProof="0">
                <a:ln>
                  <a:noFill/>
                </a:ln>
                <a:solidFill>
                  <a:srgbClr val="C00000"/>
                </a:solidFill>
                <a:effectLst/>
                <a:uLnTx/>
                <a:uFillTx/>
                <a:latin typeface="Calibri" panose="020F0502020204030204"/>
                <a:ea typeface="+mn-ea"/>
                <a:cs typeface="+mn-cs"/>
              </a:rPr>
              <a:t>These email addresses are also posted on the Data Pipeline website and Contact list for reference</a:t>
            </a:r>
          </a:p>
          <a:p>
            <a:pPr>
              <a:buFont typeface="Wingdings" panose="05000000000000000000" pitchFamily="2" charset="2"/>
              <a:buChar char="ü"/>
            </a:pPr>
            <a:endParaRPr lang="en-US" sz="2200"/>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3455554725"/>
              </p:ext>
            </p:extLst>
          </p:nvPr>
        </p:nvGraphicFramePr>
        <p:xfrm>
          <a:off x="5467740" y="1554163"/>
          <a:ext cx="6148872" cy="4206240"/>
        </p:xfrm>
        <a:graphic>
          <a:graphicData uri="http://schemas.openxmlformats.org/drawingml/2006/table">
            <a:tbl>
              <a:tblPr firstRow="1" firstCol="1" bandRow="1">
                <a:tableStyleId>{69012ECD-51FC-41F1-AA8D-1B2483CD663E}</a:tableStyleId>
              </a:tblPr>
              <a:tblGrid>
                <a:gridCol w="2547256">
                  <a:extLst>
                    <a:ext uri="{9D8B030D-6E8A-4147-A177-3AD203B41FA5}">
                      <a16:colId xmlns:a16="http://schemas.microsoft.com/office/drawing/2014/main" val="3674245083"/>
                    </a:ext>
                  </a:extLst>
                </a:gridCol>
                <a:gridCol w="3601616">
                  <a:extLst>
                    <a:ext uri="{9D8B030D-6E8A-4147-A177-3AD203B41FA5}">
                      <a16:colId xmlns:a16="http://schemas.microsoft.com/office/drawing/2014/main" val="418629548"/>
                    </a:ext>
                  </a:extLst>
                </a:gridCol>
              </a:tblGrid>
              <a:tr h="168787">
                <a:tc>
                  <a:txBody>
                    <a:bodyPr/>
                    <a:lstStyle/>
                    <a:p>
                      <a:r>
                        <a:rPr lang="en-US" sz="1600">
                          <a:effectLst/>
                        </a:rPr>
                        <a:t>Data Collection</a:t>
                      </a:r>
                    </a:p>
                  </a:txBody>
                  <a:tcPr marL="68580" marR="68580" marT="9525" marB="9525" anchor="ctr"/>
                </a:tc>
                <a:tc>
                  <a:txBody>
                    <a:bodyPr/>
                    <a:lstStyle/>
                    <a:p>
                      <a:r>
                        <a:rPr lang="en-US" sz="1600">
                          <a:effectLst/>
                        </a:rPr>
                        <a:t>Email Addresses</a:t>
                      </a:r>
                    </a:p>
                  </a:txBody>
                  <a:tcPr marL="68580" marR="68580" marT="9525" marB="9525" anchor="ctr"/>
                </a:tc>
                <a:extLst>
                  <a:ext uri="{0D108BD9-81ED-4DB2-BD59-A6C34878D82A}">
                    <a16:rowId xmlns:a16="http://schemas.microsoft.com/office/drawing/2014/main" val="1063560226"/>
                  </a:ext>
                </a:extLst>
              </a:tr>
              <a:tr h="168787">
                <a:tc>
                  <a:txBody>
                    <a:bodyPr/>
                    <a:lstStyle/>
                    <a:p>
                      <a:r>
                        <a:rPr lang="en-US" sz="1600">
                          <a:effectLst/>
                        </a:rPr>
                        <a:t>Attendance</a:t>
                      </a:r>
                    </a:p>
                  </a:txBody>
                  <a:tcPr marL="68580" marR="68580" marT="9525" marB="9525" anchor="ctr"/>
                </a:tc>
                <a:tc>
                  <a:txBody>
                    <a:bodyPr/>
                    <a:lstStyle/>
                    <a:p>
                      <a:r>
                        <a:rPr lang="en-US" sz="1600" u="sng">
                          <a:solidFill>
                            <a:srgbClr val="0070C0"/>
                          </a:solidFill>
                          <a:effectLst/>
                          <a:hlinkClick r:id="rId3">
                            <a:extLst>
                              <a:ext uri="{A12FA001-AC4F-418D-AE19-62706E023703}">
                                <ahyp:hlinkClr xmlns:ahyp="http://schemas.microsoft.com/office/drawing/2018/hyperlinkcolor" val="tx"/>
                              </a:ext>
                            </a:extLst>
                          </a:hlinkClick>
                        </a:rPr>
                        <a:t>Attendance@cde.state.co.us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3592129980"/>
                  </a:ext>
                </a:extLst>
              </a:tr>
              <a:tr h="168787">
                <a:tc>
                  <a:txBody>
                    <a:bodyPr/>
                    <a:lstStyle/>
                    <a:p>
                      <a:r>
                        <a:rPr lang="en-US" sz="1600">
                          <a:effectLst/>
                        </a:rPr>
                        <a:t>Directory</a:t>
                      </a:r>
                    </a:p>
                  </a:txBody>
                  <a:tcPr marL="68580" marR="68580" marT="9525" marB="9525" anchor="ctr"/>
                </a:tc>
                <a:tc>
                  <a:txBody>
                    <a:bodyPr/>
                    <a:lstStyle/>
                    <a:p>
                      <a:r>
                        <a:rPr lang="en-US" sz="1600" u="sng">
                          <a:solidFill>
                            <a:srgbClr val="0070C0"/>
                          </a:solidFill>
                          <a:effectLst/>
                          <a:hlinkClick r:id="rId4">
                            <a:extLst>
                              <a:ext uri="{A12FA001-AC4F-418D-AE19-62706E023703}">
                                <ahyp:hlinkClr xmlns:ahyp="http://schemas.microsoft.com/office/drawing/2018/hyperlinkcolor" val="tx"/>
                              </a:ext>
                            </a:extLst>
                          </a:hlinkClick>
                        </a:rPr>
                        <a:t>DirectoryData@cde.state.co.us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1444462020"/>
                  </a:ext>
                </a:extLst>
              </a:tr>
              <a:tr h="168787">
                <a:tc>
                  <a:txBody>
                    <a:bodyPr/>
                    <a:lstStyle/>
                    <a:p>
                      <a:r>
                        <a:rPr lang="en-US" sz="1600">
                          <a:effectLst/>
                        </a:rPr>
                        <a:t>EDIS</a:t>
                      </a:r>
                    </a:p>
                  </a:txBody>
                  <a:tcPr marL="68580" marR="68580" marT="9525" marB="9525" anchor="ctr"/>
                </a:tc>
                <a:tc>
                  <a:txBody>
                    <a:bodyPr/>
                    <a:lstStyle/>
                    <a:p>
                      <a:r>
                        <a:rPr lang="en-US" sz="1600" u="sng">
                          <a:solidFill>
                            <a:srgbClr val="0070C0"/>
                          </a:solidFill>
                          <a:effectLst/>
                          <a:hlinkClick r:id="rId5">
                            <a:extLst>
                              <a:ext uri="{A12FA001-AC4F-418D-AE19-62706E023703}">
                                <ahyp:hlinkClr xmlns:ahyp="http://schemas.microsoft.com/office/drawing/2018/hyperlinkcolor" val="tx"/>
                              </a:ext>
                            </a:extLst>
                          </a:hlinkClick>
                        </a:rPr>
                        <a:t>EDIS@cde.state.co.us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3386654118"/>
                  </a:ext>
                </a:extLst>
              </a:tr>
              <a:tr h="168787">
                <a:tc>
                  <a:txBody>
                    <a:bodyPr/>
                    <a:lstStyle/>
                    <a:p>
                      <a:r>
                        <a:rPr lang="en-US" sz="1600">
                          <a:effectLst/>
                        </a:rPr>
                        <a:t>Human Resources</a:t>
                      </a:r>
                    </a:p>
                  </a:txBody>
                  <a:tcPr marL="68580" marR="68580" marT="9525" marB="9525" anchor="ctr"/>
                </a:tc>
                <a:tc>
                  <a:txBody>
                    <a:bodyPr/>
                    <a:lstStyle/>
                    <a:p>
                      <a:r>
                        <a:rPr lang="en-US" sz="1600" u="sng">
                          <a:solidFill>
                            <a:srgbClr val="0070C0"/>
                          </a:solidFill>
                          <a:effectLst/>
                          <a:hlinkClick r:id="rId6">
                            <a:extLst>
                              <a:ext uri="{A12FA001-AC4F-418D-AE19-62706E023703}">
                                <ahyp:hlinkClr xmlns:ahyp="http://schemas.microsoft.com/office/drawing/2018/hyperlinkcolor" val="tx"/>
                              </a:ext>
                            </a:extLst>
                          </a:hlinkClick>
                        </a:rPr>
                        <a:t>HumanResourcesData@cde.state.co.us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718457640"/>
                  </a:ext>
                </a:extLst>
              </a:tr>
              <a:tr h="168787">
                <a:tc>
                  <a:txBody>
                    <a:bodyPr/>
                    <a:lstStyle/>
                    <a:p>
                      <a:r>
                        <a:rPr lang="en-US" sz="1600">
                          <a:effectLst/>
                        </a:rPr>
                        <a:t>READ Collections</a:t>
                      </a:r>
                    </a:p>
                  </a:txBody>
                  <a:tcPr marL="68580" marR="68580" marT="9525" marB="9525" anchor="ctr"/>
                </a:tc>
                <a:tc>
                  <a:txBody>
                    <a:bodyPr/>
                    <a:lstStyle/>
                    <a:p>
                      <a:pPr marL="0" algn="l" defTabSz="914400" rtl="0" eaLnBrk="1" latinLnBrk="0" hangingPunct="1"/>
                      <a:r>
                        <a:rPr lang="en-US" sz="1600" u="sng" kern="1200">
                          <a:solidFill>
                            <a:srgbClr val="0070C0"/>
                          </a:solidFill>
                          <a:effectLst/>
                          <a:hlinkClick r:id="rId7">
                            <a:extLst>
                              <a:ext uri="{A12FA001-AC4F-418D-AE19-62706E023703}">
                                <ahyp:hlinkClr xmlns:ahyp="http://schemas.microsoft.com/office/drawing/2018/hyperlinkcolor" val="tx"/>
                              </a:ext>
                            </a:extLst>
                          </a:hlinkClick>
                        </a:rPr>
                        <a:t>ReadActData@cde.state.co.us</a:t>
                      </a:r>
                      <a:r>
                        <a:rPr lang="en-US" sz="1600" u="sng" kern="1200">
                          <a:solidFill>
                            <a:srgbClr val="0070C0"/>
                          </a:solidFill>
                          <a:effectLst/>
                        </a:rPr>
                        <a:t> </a:t>
                      </a:r>
                      <a:endParaRPr lang="en-US" sz="1600" u="sng" kern="1200">
                        <a:solidFill>
                          <a:srgbClr val="0070C0"/>
                        </a:solidFill>
                        <a:effectLst/>
                        <a:latin typeface="+mn-lt"/>
                        <a:ea typeface="+mn-ea"/>
                        <a:cs typeface="+mn-cs"/>
                      </a:endParaRPr>
                    </a:p>
                  </a:txBody>
                  <a:tcPr marL="68580" marR="68580" marT="9525" marB="9525" anchor="ctr"/>
                </a:tc>
                <a:extLst>
                  <a:ext uri="{0D108BD9-81ED-4DB2-BD59-A6C34878D82A}">
                    <a16:rowId xmlns:a16="http://schemas.microsoft.com/office/drawing/2014/main" val="4207475299"/>
                  </a:ext>
                </a:extLst>
              </a:tr>
              <a:tr h="168787">
                <a:tc>
                  <a:txBody>
                    <a:bodyPr/>
                    <a:lstStyle/>
                    <a:p>
                      <a:r>
                        <a:rPr lang="en-US" sz="1600">
                          <a:effectLst/>
                        </a:rPr>
                        <a:t>Report Card March</a:t>
                      </a:r>
                    </a:p>
                  </a:txBody>
                  <a:tcPr marL="68580" marR="68580" marT="9525" marB="9525" anchor="ctr"/>
                </a:tc>
                <a:tc>
                  <a:txBody>
                    <a:bodyPr/>
                    <a:lstStyle/>
                    <a:p>
                      <a:r>
                        <a:rPr lang="en-US" sz="1600" u="sng">
                          <a:solidFill>
                            <a:srgbClr val="0070C0"/>
                          </a:solidFill>
                          <a:effectLst/>
                          <a:hlinkClick r:id="rId8">
                            <a:extLst>
                              <a:ext uri="{A12FA001-AC4F-418D-AE19-62706E023703}">
                                <ahyp:hlinkClr xmlns:ahyp="http://schemas.microsoft.com/office/drawing/2018/hyperlinkcolor" val="tx"/>
                              </a:ext>
                            </a:extLst>
                          </a:hlinkClick>
                        </a:rPr>
                        <a:t>ReportCard@cde.state.co.us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3273281362"/>
                  </a:ext>
                </a:extLst>
              </a:tr>
              <a:tr h="168787">
                <a:tc>
                  <a:txBody>
                    <a:bodyPr/>
                    <a:lstStyle/>
                    <a:p>
                      <a:r>
                        <a:rPr lang="en-US" sz="1600">
                          <a:effectLst/>
                        </a:rPr>
                        <a:t>RITS</a:t>
                      </a:r>
                    </a:p>
                  </a:txBody>
                  <a:tcPr marL="68580" marR="68580" marT="9525" marB="9525" anchor="ctr"/>
                </a:tc>
                <a:tc>
                  <a:txBody>
                    <a:bodyPr/>
                    <a:lstStyle/>
                    <a:p>
                      <a:r>
                        <a:rPr lang="en-US" sz="1600" u="sng">
                          <a:solidFill>
                            <a:srgbClr val="0070C0"/>
                          </a:solidFill>
                          <a:effectLst/>
                          <a:hlinkClick r:id="rId9">
                            <a:extLst>
                              <a:ext uri="{A12FA001-AC4F-418D-AE19-62706E023703}">
                                <ahyp:hlinkClr xmlns:ahyp="http://schemas.microsoft.com/office/drawing/2018/hyperlinkcolor" val="tx"/>
                              </a:ext>
                            </a:extLst>
                          </a:hlinkClick>
                        </a:rPr>
                        <a:t>RITS@cde.state.co.us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1924087338"/>
                  </a:ext>
                </a:extLst>
              </a:tr>
              <a:tr h="168787">
                <a:tc>
                  <a:txBody>
                    <a:bodyPr/>
                    <a:lstStyle/>
                    <a:p>
                      <a:r>
                        <a:rPr lang="en-US" sz="1600">
                          <a:effectLst/>
                        </a:rPr>
                        <a:t>Special Ed December Count</a:t>
                      </a:r>
                    </a:p>
                  </a:txBody>
                  <a:tcPr marL="68580" marR="68580" marT="9525" marB="9525" anchor="ctr"/>
                </a:tc>
                <a:tc>
                  <a:txBody>
                    <a:bodyPr/>
                    <a:lstStyle/>
                    <a:p>
                      <a:r>
                        <a:rPr lang="en-US" sz="1600" u="sng">
                          <a:solidFill>
                            <a:srgbClr val="0070C0"/>
                          </a:solidFill>
                          <a:effectLst/>
                          <a:hlinkClick r:id="rId10">
                            <a:extLst>
                              <a:ext uri="{A12FA001-AC4F-418D-AE19-62706E023703}">
                                <ahyp:hlinkClr xmlns:ahyp="http://schemas.microsoft.com/office/drawing/2018/hyperlinkcolor" val="tx"/>
                              </a:ext>
                            </a:extLst>
                          </a:hlinkClick>
                        </a:rPr>
                        <a:t>SpedDecCount@cde.state.co.us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2197334546"/>
                  </a:ext>
                </a:extLst>
              </a:tr>
              <a:tr h="168787">
                <a:tc>
                  <a:txBody>
                    <a:bodyPr/>
                    <a:lstStyle/>
                    <a:p>
                      <a:r>
                        <a:rPr lang="en-US" sz="1600">
                          <a:effectLst/>
                        </a:rPr>
                        <a:t>Special Ed Discipline</a:t>
                      </a:r>
                    </a:p>
                  </a:txBody>
                  <a:tcPr marL="68580" marR="68580" marT="9525" marB="9525" anchor="ctr"/>
                </a:tc>
                <a:tc>
                  <a:txBody>
                    <a:bodyPr/>
                    <a:lstStyle/>
                    <a:p>
                      <a:r>
                        <a:rPr lang="en-US" sz="1600" u="sng">
                          <a:solidFill>
                            <a:srgbClr val="0070C0"/>
                          </a:solidFill>
                          <a:effectLst/>
                          <a:hlinkClick r:id="rId11">
                            <a:extLst>
                              <a:ext uri="{A12FA001-AC4F-418D-AE19-62706E023703}">
                                <ahyp:hlinkClr xmlns:ahyp="http://schemas.microsoft.com/office/drawing/2018/hyperlinkcolor" val="tx"/>
                              </a:ext>
                            </a:extLst>
                          </a:hlinkClick>
                        </a:rPr>
                        <a:t>SpedDiscipline@cde.state.co.us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3441085720"/>
                  </a:ext>
                </a:extLst>
              </a:tr>
              <a:tr h="168787">
                <a:tc>
                  <a:txBody>
                    <a:bodyPr/>
                    <a:lstStyle/>
                    <a:p>
                      <a:r>
                        <a:rPr lang="en-US" sz="1600">
                          <a:effectLst/>
                        </a:rPr>
                        <a:t>Special Ed End of Year</a:t>
                      </a:r>
                    </a:p>
                  </a:txBody>
                  <a:tcPr marL="68580" marR="68580" marT="9525" marB="9525" anchor="ctr"/>
                </a:tc>
                <a:tc>
                  <a:txBody>
                    <a:bodyPr/>
                    <a:lstStyle/>
                    <a:p>
                      <a:r>
                        <a:rPr lang="en-US" sz="1600" u="sng">
                          <a:solidFill>
                            <a:srgbClr val="0070C0"/>
                          </a:solidFill>
                          <a:effectLst/>
                          <a:hlinkClick r:id="rId12">
                            <a:extLst>
                              <a:ext uri="{A12FA001-AC4F-418D-AE19-62706E023703}">
                                <ahyp:hlinkClr xmlns:ahyp="http://schemas.microsoft.com/office/drawing/2018/hyperlinkcolor" val="tx"/>
                              </a:ext>
                            </a:extLst>
                          </a:hlinkClick>
                        </a:rPr>
                        <a:t>SpedEndOfYear@cde.state.co.us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84494121"/>
                  </a:ext>
                </a:extLst>
              </a:tr>
              <a:tr h="168787">
                <a:tc>
                  <a:txBody>
                    <a:bodyPr/>
                    <a:lstStyle/>
                    <a:p>
                      <a:r>
                        <a:rPr lang="en-US" sz="1600">
                          <a:effectLst/>
                        </a:rPr>
                        <a:t>Staff Evaluation</a:t>
                      </a:r>
                    </a:p>
                  </a:txBody>
                  <a:tcPr marL="68580" marR="68580" marT="9525" marB="9525" anchor="ctr"/>
                </a:tc>
                <a:tc>
                  <a:txBody>
                    <a:bodyPr/>
                    <a:lstStyle/>
                    <a:p>
                      <a:r>
                        <a:rPr lang="en-US" sz="1600" u="sng">
                          <a:solidFill>
                            <a:srgbClr val="0070C0"/>
                          </a:solidFill>
                          <a:effectLst/>
                          <a:hlinkClick r:id="rId13">
                            <a:extLst>
                              <a:ext uri="{A12FA001-AC4F-418D-AE19-62706E023703}">
                                <ahyp:hlinkClr xmlns:ahyp="http://schemas.microsoft.com/office/drawing/2018/hyperlinkcolor" val="tx"/>
                              </a:ext>
                            </a:extLst>
                          </a:hlinkClick>
                        </a:rPr>
                        <a:t>StaffEvaluation@cde.state.co.us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989509517"/>
                  </a:ext>
                </a:extLst>
              </a:tr>
              <a:tr h="168787">
                <a:tc>
                  <a:txBody>
                    <a:bodyPr/>
                    <a:lstStyle/>
                    <a:p>
                      <a:r>
                        <a:rPr lang="en-US" sz="1600">
                          <a:effectLst/>
                        </a:rPr>
                        <a:t>Student Discipline Snapshot</a:t>
                      </a:r>
                    </a:p>
                  </a:txBody>
                  <a:tcPr marL="68580" marR="68580" marT="9525" marB="9525" anchor="ctr"/>
                </a:tc>
                <a:tc>
                  <a:txBody>
                    <a:bodyPr/>
                    <a:lstStyle/>
                    <a:p>
                      <a:r>
                        <a:rPr lang="en-US" sz="1600" u="sng">
                          <a:solidFill>
                            <a:srgbClr val="0070C0"/>
                          </a:solidFill>
                          <a:effectLst/>
                          <a:hlinkClick r:id="rId14">
                            <a:extLst>
                              <a:ext uri="{A12FA001-AC4F-418D-AE19-62706E023703}">
                                <ahyp:hlinkClr xmlns:ahyp="http://schemas.microsoft.com/office/drawing/2018/hyperlinkcolor" val="tx"/>
                              </a:ext>
                            </a:extLst>
                          </a:hlinkClick>
                        </a:rPr>
                        <a:t>StudentDiscipline@cde.state.co.us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4201538851"/>
                  </a:ext>
                </a:extLst>
              </a:tr>
              <a:tr h="168787">
                <a:tc>
                  <a:txBody>
                    <a:bodyPr/>
                    <a:lstStyle/>
                    <a:p>
                      <a:r>
                        <a:rPr lang="en-US" sz="1600">
                          <a:effectLst/>
                        </a:rPr>
                        <a:t>Student End of Year</a:t>
                      </a:r>
                    </a:p>
                  </a:txBody>
                  <a:tcPr marL="68580" marR="68580" marT="9525" marB="9525" anchor="ctr"/>
                </a:tc>
                <a:tc>
                  <a:txBody>
                    <a:bodyPr/>
                    <a:lstStyle/>
                    <a:p>
                      <a:r>
                        <a:rPr lang="en-US" sz="1600">
                          <a:solidFill>
                            <a:srgbClr val="0070C0"/>
                          </a:solidFill>
                          <a:effectLst/>
                          <a:hlinkClick r:id="rId15"/>
                        </a:rPr>
                        <a:t>StudentEndOfYear@cde.state.co.us</a:t>
                      </a:r>
                      <a:r>
                        <a:rPr lang="en-US" sz="1600">
                          <a:solidFill>
                            <a:srgbClr val="0070C0"/>
                          </a:solidFill>
                          <a:effectLst/>
                        </a:rPr>
                        <a:t> </a:t>
                      </a:r>
                    </a:p>
                  </a:txBody>
                  <a:tcPr marL="68580" marR="68580" marT="9525" marB="9525" anchor="ctr"/>
                </a:tc>
                <a:extLst>
                  <a:ext uri="{0D108BD9-81ED-4DB2-BD59-A6C34878D82A}">
                    <a16:rowId xmlns:a16="http://schemas.microsoft.com/office/drawing/2014/main" val="4247491583"/>
                  </a:ext>
                </a:extLst>
              </a:tr>
              <a:tr h="168787">
                <a:tc>
                  <a:txBody>
                    <a:bodyPr/>
                    <a:lstStyle/>
                    <a:p>
                      <a:r>
                        <a:rPr lang="en-US" sz="1600">
                          <a:effectLst/>
                        </a:rPr>
                        <a:t>Student October Count</a:t>
                      </a:r>
                    </a:p>
                  </a:txBody>
                  <a:tcPr marL="68580" marR="68580" marT="9525" marB="9525" anchor="ctr"/>
                </a:tc>
                <a:tc>
                  <a:txBody>
                    <a:bodyPr/>
                    <a:lstStyle/>
                    <a:p>
                      <a:r>
                        <a:rPr lang="en-US" sz="1600" u="sng">
                          <a:solidFill>
                            <a:srgbClr val="0070C0"/>
                          </a:solidFill>
                          <a:effectLst/>
                          <a:hlinkClick r:id="rId16">
                            <a:extLst>
                              <a:ext uri="{A12FA001-AC4F-418D-AE19-62706E023703}">
                                <ahyp:hlinkClr xmlns:ahyp="http://schemas.microsoft.com/office/drawing/2018/hyperlinkcolor" val="tx"/>
                              </a:ext>
                            </a:extLst>
                          </a:hlinkClick>
                        </a:rPr>
                        <a:t>StudentOctober@cde.state.co.us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2814692743"/>
                  </a:ext>
                </a:extLst>
              </a:tr>
              <a:tr h="168787">
                <a:tc>
                  <a:txBody>
                    <a:bodyPr/>
                    <a:lstStyle/>
                    <a:p>
                      <a:r>
                        <a:rPr lang="en-US" sz="1600">
                          <a:effectLst/>
                        </a:rPr>
                        <a:t>Teacher Student Data Link</a:t>
                      </a:r>
                    </a:p>
                  </a:txBody>
                  <a:tcPr marL="68580" marR="68580" marT="9525" marB="9525" anchor="ctr"/>
                </a:tc>
                <a:tc>
                  <a:txBody>
                    <a:bodyPr/>
                    <a:lstStyle/>
                    <a:p>
                      <a:r>
                        <a:rPr lang="en-US" sz="1600" u="sng">
                          <a:solidFill>
                            <a:srgbClr val="0070C0"/>
                          </a:solidFill>
                          <a:effectLst/>
                          <a:hlinkClick r:id="rId17">
                            <a:extLst>
                              <a:ext uri="{A12FA001-AC4F-418D-AE19-62706E023703}">
                                <ahyp:hlinkClr xmlns:ahyp="http://schemas.microsoft.com/office/drawing/2018/hyperlinkcolor" val="tx"/>
                              </a:ext>
                            </a:extLst>
                          </a:hlinkClick>
                        </a:rPr>
                        <a:t>TeacherStudentDataLink@cde.state.co.us</a:t>
                      </a:r>
                      <a:endParaRPr lang="en-US" sz="1600">
                        <a:solidFill>
                          <a:srgbClr val="0070C0"/>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4" name="Slide Number Placeholder 3">
            <a:extLst>
              <a:ext uri="{FF2B5EF4-FFF2-40B4-BE49-F238E27FC236}">
                <a16:creationId xmlns:a16="http://schemas.microsoft.com/office/drawing/2014/main" id="{7C56A954-19C7-14D6-F4C9-DDCFBDFDFD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Tree>
    <p:extLst>
      <p:ext uri="{BB962C8B-B14F-4D97-AF65-F5344CB8AC3E}">
        <p14:creationId xmlns:p14="http://schemas.microsoft.com/office/powerpoint/2010/main" val="313565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77919274"/>
              </p:ext>
            </p:extLst>
          </p:nvPr>
        </p:nvGraphicFramePr>
        <p:xfrm>
          <a:off x="838200" y="1554163"/>
          <a:ext cx="10515600" cy="3337560"/>
        </p:xfrm>
        <a:graphic>
          <a:graphicData uri="http://schemas.openxmlformats.org/drawingml/2006/table">
            <a:tbl>
              <a:tblPr firstRow="1" bandRow="1">
                <a:tableStyleId>{B301B821-A1FF-4177-AEE7-76D212191A09}</a:tableStyleId>
              </a:tblPr>
              <a:tblGrid>
                <a:gridCol w="7093688">
                  <a:extLst>
                    <a:ext uri="{9D8B030D-6E8A-4147-A177-3AD203B41FA5}">
                      <a16:colId xmlns:a16="http://schemas.microsoft.com/office/drawing/2014/main" val="2752842426"/>
                    </a:ext>
                  </a:extLst>
                </a:gridCol>
                <a:gridCol w="3421912">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Civil Rights Data Collection (CRDC)</a:t>
                      </a:r>
                    </a:p>
                  </a:txBody>
                  <a:tcPr/>
                </a:tc>
                <a:tc>
                  <a:txBody>
                    <a:bodyPr/>
                    <a:lstStyle/>
                    <a:p>
                      <a:r>
                        <a:rPr lang="en-US"/>
                        <a:t>Annette Severson</a:t>
                      </a:r>
                    </a:p>
                  </a:txBody>
                  <a:tcPr/>
                </a:tc>
                <a:extLst>
                  <a:ext uri="{0D108BD9-81ED-4DB2-BD59-A6C34878D82A}">
                    <a16:rowId xmlns:a16="http://schemas.microsoft.com/office/drawing/2014/main" val="2893289910"/>
                  </a:ext>
                </a:extLst>
              </a:tr>
              <a:tr h="370840">
                <a:tc>
                  <a:txBody>
                    <a:bodyPr/>
                    <a:lstStyle/>
                    <a:p>
                      <a:r>
                        <a:rPr lang="en-US"/>
                        <a:t>ACCESS SBD</a:t>
                      </a:r>
                    </a:p>
                  </a:txBody>
                  <a:tcPr/>
                </a:tc>
                <a:tc>
                  <a:txBody>
                    <a:bodyPr/>
                    <a:lstStyle/>
                    <a:p>
                      <a:r>
                        <a:rPr lang="en-US"/>
                        <a:t>Tara Rhodes</a:t>
                      </a:r>
                      <a:endParaRPr lang="en-US" dirty="0"/>
                    </a:p>
                  </a:txBody>
                  <a:tcPr/>
                </a:tc>
                <a:extLst>
                  <a:ext uri="{0D108BD9-81ED-4DB2-BD59-A6C34878D82A}">
                    <a16:rowId xmlns:a16="http://schemas.microsoft.com/office/drawing/2014/main" val="428251519"/>
                  </a:ext>
                </a:extLst>
              </a:tr>
              <a:tr h="370840">
                <a:tc>
                  <a:txBody>
                    <a:bodyPr/>
                    <a:lstStyle/>
                    <a:p>
                      <a:r>
                        <a:rPr lang="en-US"/>
                        <a:t>Report Card March</a:t>
                      </a:r>
                    </a:p>
                  </a:txBody>
                  <a:tcPr/>
                </a:tc>
                <a:tc>
                  <a:txBody>
                    <a:bodyPr/>
                    <a:lstStyle/>
                    <a:p>
                      <a:r>
                        <a:rPr lang="en-US"/>
                        <a:t>Peter Hoffman</a:t>
                      </a:r>
                    </a:p>
                  </a:txBody>
                  <a:tcPr/>
                </a:tc>
                <a:extLst>
                  <a:ext uri="{0D108BD9-81ED-4DB2-BD59-A6C34878D82A}">
                    <a16:rowId xmlns:a16="http://schemas.microsoft.com/office/drawing/2014/main" val="3881703633"/>
                  </a:ext>
                </a:extLst>
              </a:tr>
              <a:tr h="370840">
                <a:tc>
                  <a:txBody>
                    <a:bodyPr/>
                    <a:lstStyle/>
                    <a:p>
                      <a:r>
                        <a:rPr lang="en-US"/>
                        <a:t>Human Resources</a:t>
                      </a:r>
                    </a:p>
                  </a:txBody>
                  <a:tcPr/>
                </a:tc>
                <a:tc>
                  <a:txBody>
                    <a:bodyPr/>
                    <a:lstStyle/>
                    <a:p>
                      <a:r>
                        <a:rPr lang="en-US"/>
                        <a:t>Dawna Gudka</a:t>
                      </a:r>
                    </a:p>
                  </a:txBody>
                  <a:tcPr/>
                </a:tc>
                <a:extLst>
                  <a:ext uri="{0D108BD9-81ED-4DB2-BD59-A6C34878D82A}">
                    <a16:rowId xmlns:a16="http://schemas.microsoft.com/office/drawing/2014/main" val="2428357022"/>
                  </a:ext>
                </a:extLst>
              </a:tr>
              <a:tr h="370840">
                <a:tc>
                  <a:txBody>
                    <a:bodyPr/>
                    <a:lstStyle/>
                    <a:p>
                      <a:r>
                        <a:rPr lang="en-US"/>
                        <a:t>Student Discipline</a:t>
                      </a:r>
                    </a:p>
                  </a:txBody>
                  <a:tcPr/>
                </a:tc>
                <a:tc>
                  <a:txBody>
                    <a:bodyPr/>
                    <a:lstStyle/>
                    <a:p>
                      <a:r>
                        <a:rPr lang="en-US"/>
                        <a:t>Dawna Gudka</a:t>
                      </a:r>
                    </a:p>
                  </a:txBody>
                  <a:tcPr/>
                </a:tc>
                <a:extLst>
                  <a:ext uri="{0D108BD9-81ED-4DB2-BD59-A6C34878D82A}">
                    <a16:rowId xmlns:a16="http://schemas.microsoft.com/office/drawing/2014/main" val="1614797969"/>
                  </a:ext>
                </a:extLst>
              </a:tr>
              <a:tr h="370840">
                <a:tc>
                  <a:txBody>
                    <a:bodyPr/>
                    <a:lstStyle/>
                    <a:p>
                      <a:r>
                        <a:rPr lang="en-US"/>
                        <a:t>Student End of Year</a:t>
                      </a:r>
                    </a:p>
                  </a:txBody>
                  <a:tcPr/>
                </a:tc>
                <a:tc>
                  <a:txBody>
                    <a:bodyPr/>
                    <a:lstStyle/>
                    <a:p>
                      <a:r>
                        <a:rPr lang="en-US"/>
                        <a:t>Reagan Ward</a:t>
                      </a:r>
                    </a:p>
                  </a:txBody>
                  <a:tcPr/>
                </a:tc>
                <a:extLst>
                  <a:ext uri="{0D108BD9-81ED-4DB2-BD59-A6C34878D82A}">
                    <a16:rowId xmlns:a16="http://schemas.microsoft.com/office/drawing/2014/main" val="1575369061"/>
                  </a:ext>
                </a:extLst>
              </a:tr>
              <a:tr h="370840">
                <a:tc>
                  <a:txBody>
                    <a:bodyPr/>
                    <a:lstStyle/>
                    <a:p>
                      <a:r>
                        <a:rPr lang="en-US"/>
                        <a:t>Reduced Academic Calendar</a:t>
                      </a:r>
                    </a:p>
                  </a:txBody>
                  <a:tcPr/>
                </a:tc>
                <a:tc>
                  <a:txBody>
                    <a:bodyPr/>
                    <a:lstStyle/>
                    <a:p>
                      <a:r>
                        <a:rPr lang="en-US"/>
                        <a:t>Jessica Tribbett</a:t>
                      </a:r>
                    </a:p>
                  </a:txBody>
                  <a:tcPr/>
                </a:tc>
                <a:extLst>
                  <a:ext uri="{0D108BD9-81ED-4DB2-BD59-A6C34878D82A}">
                    <a16:rowId xmlns:a16="http://schemas.microsoft.com/office/drawing/2014/main" val="1933180465"/>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875201276"/>
              </p:ext>
            </p:extLst>
          </p:nvPr>
        </p:nvGraphicFramePr>
        <p:xfrm>
          <a:off x="838200" y="1554163"/>
          <a:ext cx="10515600" cy="4155440"/>
        </p:xfrm>
        <a:graphic>
          <a:graphicData uri="http://schemas.openxmlformats.org/drawingml/2006/table">
            <a:tbl>
              <a:tblPr firstRow="1" bandRow="1">
                <a:tableStyleId>{B301B821-A1FF-4177-AEE7-76D212191A09}</a:tableStyleId>
              </a:tblPr>
              <a:tblGrid>
                <a:gridCol w="2989521">
                  <a:extLst>
                    <a:ext uri="{9D8B030D-6E8A-4147-A177-3AD203B41FA5}">
                      <a16:colId xmlns:a16="http://schemas.microsoft.com/office/drawing/2014/main" val="4171366518"/>
                    </a:ext>
                  </a:extLst>
                </a:gridCol>
                <a:gridCol w="1584251">
                  <a:extLst>
                    <a:ext uri="{9D8B030D-6E8A-4147-A177-3AD203B41FA5}">
                      <a16:colId xmlns:a16="http://schemas.microsoft.com/office/drawing/2014/main" val="1379799228"/>
                    </a:ext>
                  </a:extLst>
                </a:gridCol>
                <a:gridCol w="1297172">
                  <a:extLst>
                    <a:ext uri="{9D8B030D-6E8A-4147-A177-3AD203B41FA5}">
                      <a16:colId xmlns:a16="http://schemas.microsoft.com/office/drawing/2014/main" val="677725610"/>
                    </a:ext>
                  </a:extLst>
                </a:gridCol>
                <a:gridCol w="4644656">
                  <a:extLst>
                    <a:ext uri="{9D8B030D-6E8A-4147-A177-3AD203B41FA5}">
                      <a16:colId xmlns:a16="http://schemas.microsoft.com/office/drawing/2014/main" val="4097725187"/>
                    </a:ext>
                  </a:extLst>
                </a:gridCol>
              </a:tblGrid>
              <a:tr h="37084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370840">
                <a:tc>
                  <a:txBody>
                    <a:bodyPr/>
                    <a:lstStyle/>
                    <a:p>
                      <a:r>
                        <a:rPr lang="en-US" sz="1800" b="1">
                          <a:solidFill>
                            <a:srgbClr val="0070C0"/>
                          </a:solidFill>
                          <a:hlinkClick r:id="rId2">
                            <a:extLst>
                              <a:ext uri="{A12FA001-AC4F-418D-AE19-62706E023703}">
                                <ahyp:hlinkClr xmlns:ahyp="http://schemas.microsoft.com/office/drawing/2018/hyperlinkcolor" val="tx"/>
                              </a:ext>
                            </a:extLst>
                          </a:hlinkClick>
                        </a:rPr>
                        <a:t>RITS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232523992"/>
                  </a:ext>
                </a:extLst>
              </a:tr>
              <a:tr h="370840">
                <a:tc>
                  <a:txBody>
                    <a:bodyPr/>
                    <a:lstStyle/>
                    <a:p>
                      <a:r>
                        <a:rPr lang="en-US" sz="1800" b="1">
                          <a:solidFill>
                            <a:srgbClr val="0070C0"/>
                          </a:solidFill>
                          <a:hlinkClick r:id="rId3">
                            <a:extLst>
                              <a:ext uri="{A12FA001-AC4F-418D-AE19-62706E023703}">
                                <ahyp:hlinkClr xmlns:ahyp="http://schemas.microsoft.com/office/drawing/2018/hyperlinkcolor" val="tx"/>
                              </a:ext>
                            </a:extLst>
                          </a:hlinkClick>
                        </a:rPr>
                        <a:t>EDIS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293840581"/>
                  </a:ext>
                </a:extLst>
              </a:tr>
              <a:tr h="370840">
                <a:tc>
                  <a:txBody>
                    <a:bodyPr/>
                    <a:lstStyle/>
                    <a:p>
                      <a:pPr marL="0" algn="l" defTabSz="914400" rtl="0" eaLnBrk="1" latinLnBrk="0" hangingPunct="1"/>
                      <a:r>
                        <a:rPr lang="en-US" sz="18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800" b="1" kern="1200">
                        <a:solidFill>
                          <a:srgbClr val="0070C0"/>
                        </a:solidFill>
                        <a:latin typeface="+mn-lt"/>
                        <a:ea typeface="+mn-ea"/>
                        <a:cs typeface="+mn-cs"/>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US"/>
                        <a:t>Reduced Academic Calendar Applications</a:t>
                      </a:r>
                    </a:p>
                    <a:p>
                      <a:pPr marL="742950" lvl="1" indent="-285750">
                        <a:buFont typeface="Arial" panose="020B0604020202020204" pitchFamily="34" charset="0"/>
                        <a:buChar char="•"/>
                      </a:pPr>
                      <a:r>
                        <a:rPr lang="en-US"/>
                        <a:t>3/6/2024 to 5/10/2024</a:t>
                      </a:r>
                    </a:p>
                    <a:p>
                      <a:pPr marL="285750" indent="-285750">
                        <a:buFont typeface="Arial" panose="020B0604020202020204" pitchFamily="34" charset="0"/>
                        <a:buChar char="•"/>
                      </a:pPr>
                      <a:r>
                        <a:rPr lang="en-US"/>
                        <a:t>School Code Change Requests</a:t>
                      </a:r>
                    </a:p>
                    <a:p>
                      <a:pPr marL="742950" lvl="1" indent="-285750">
                        <a:buFont typeface="Arial" panose="020B0604020202020204" pitchFamily="34" charset="0"/>
                        <a:buChar char="•"/>
                      </a:pPr>
                      <a:r>
                        <a:rPr lang="en-US"/>
                        <a:t>2/5/2024 to 6/28/2024</a:t>
                      </a:r>
                      <a:endParaRPr lang="en-US" dirty="0"/>
                    </a:p>
                  </a:txBody>
                  <a:tcPr/>
                </a:tc>
                <a:extLst>
                  <a:ext uri="{0D108BD9-81ED-4DB2-BD59-A6C34878D82A}">
                    <a16:rowId xmlns:a16="http://schemas.microsoft.com/office/drawing/2014/main" val="3547505821"/>
                  </a:ext>
                </a:extLst>
              </a:tr>
              <a:tr h="370840">
                <a:tc>
                  <a:txBody>
                    <a:bodyPr/>
                    <a:lstStyle/>
                    <a:p>
                      <a:r>
                        <a:rPr lang="en-US" sz="1800" b="1">
                          <a:solidFill>
                            <a:srgbClr val="0070C0"/>
                          </a:solidFill>
                          <a:hlinkClick r:id="rId5">
                            <a:extLst>
                              <a:ext uri="{A12FA001-AC4F-418D-AE19-62706E023703}">
                                <ahyp:hlinkClr xmlns:ahyp="http://schemas.microsoft.com/office/drawing/2018/hyperlinkcolor" val="tx"/>
                              </a:ext>
                            </a:extLst>
                          </a:hlinkClick>
                        </a:rPr>
                        <a:t>Student</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Interim Deadline: 4/11/24 upload initial GG file</a:t>
                      </a:r>
                    </a:p>
                  </a:txBody>
                  <a:tcPr/>
                </a:tc>
                <a:extLst>
                  <a:ext uri="{0D108BD9-81ED-4DB2-BD59-A6C34878D82A}">
                    <a16:rowId xmlns:a16="http://schemas.microsoft.com/office/drawing/2014/main" val="3826964883"/>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Title I</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2462829127"/>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088562171"/>
                  </a:ext>
                </a:extLst>
              </a:tr>
              <a:tr h="370840">
                <a:tc>
                  <a:txBody>
                    <a:bodyPr/>
                    <a:lstStyle/>
                    <a:p>
                      <a:r>
                        <a:rPr lang="en-US" sz="1800" b="1">
                          <a:solidFill>
                            <a:srgbClr val="0070C0"/>
                          </a:solidFill>
                          <a:hlinkClick r:id="rId7">
                            <a:extLst>
                              <a:ext uri="{A12FA001-AC4F-418D-AE19-62706E023703}">
                                <ahyp:hlinkClr xmlns:ahyp="http://schemas.microsoft.com/office/drawing/2018/hyperlinkcolor" val="tx"/>
                              </a:ext>
                            </a:extLst>
                          </a:hlinkClick>
                        </a:rPr>
                        <a:t>Staff</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417551475"/>
                  </a:ext>
                </a:extLst>
              </a:tr>
              <a:tr h="370840">
                <a:tc>
                  <a:txBody>
                    <a:bodyPr/>
                    <a:lstStyle/>
                    <a:p>
                      <a:r>
                        <a:rPr lang="en-US" sz="1800" b="1">
                          <a:solidFill>
                            <a:srgbClr val="0070C0"/>
                          </a:solidFill>
                          <a:hlinkClick r:id="rId8">
                            <a:extLst>
                              <a:ext uri="{A12FA001-AC4F-418D-AE19-62706E023703}">
                                <ahyp:hlinkClr xmlns:ahyp="http://schemas.microsoft.com/office/drawing/2018/hyperlinkcolor" val="tx"/>
                              </a:ext>
                            </a:extLst>
                          </a:hlinkClick>
                        </a:rPr>
                        <a:t>TSDL</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624153760"/>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874622"/>
            <a:ext cx="8059479" cy="65616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a:hlinkClick r:id="rId9"/>
              </a:rPr>
              <a:t>Data Pipeline Resources: Data Pipeline Collection Dates (XLS)</a:t>
            </a:r>
            <a:endParaRPr lang="en-US" sz="2400"/>
          </a:p>
        </p:txBody>
      </p:sp>
    </p:spTree>
    <p:extLst>
      <p:ext uri="{BB962C8B-B14F-4D97-AF65-F5344CB8AC3E}">
        <p14:creationId xmlns:p14="http://schemas.microsoft.com/office/powerpoint/2010/main" val="184778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 and Upcoming Dates cont.</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133190724"/>
              </p:ext>
            </p:extLst>
          </p:nvPr>
        </p:nvGraphicFramePr>
        <p:xfrm>
          <a:off x="838200" y="1554163"/>
          <a:ext cx="10515596" cy="2540000"/>
        </p:xfrm>
        <a:graphic>
          <a:graphicData uri="http://schemas.openxmlformats.org/drawingml/2006/table">
            <a:tbl>
              <a:tblPr firstRow="1" bandRow="1">
                <a:tableStyleId>{B301B821-A1FF-4177-AEE7-76D212191A09}</a:tableStyleId>
              </a:tblPr>
              <a:tblGrid>
                <a:gridCol w="2161032">
                  <a:extLst>
                    <a:ext uri="{9D8B030D-6E8A-4147-A177-3AD203B41FA5}">
                      <a16:colId xmlns:a16="http://schemas.microsoft.com/office/drawing/2014/main" val="972675767"/>
                    </a:ext>
                  </a:extLst>
                </a:gridCol>
                <a:gridCol w="1207008">
                  <a:extLst>
                    <a:ext uri="{9D8B030D-6E8A-4147-A177-3AD203B41FA5}">
                      <a16:colId xmlns:a16="http://schemas.microsoft.com/office/drawing/2014/main" val="1355897659"/>
                    </a:ext>
                  </a:extLst>
                </a:gridCol>
                <a:gridCol w="877824">
                  <a:extLst>
                    <a:ext uri="{9D8B030D-6E8A-4147-A177-3AD203B41FA5}">
                      <a16:colId xmlns:a16="http://schemas.microsoft.com/office/drawing/2014/main" val="554794496"/>
                    </a:ext>
                  </a:extLst>
                </a:gridCol>
                <a:gridCol w="1609344">
                  <a:extLst>
                    <a:ext uri="{9D8B030D-6E8A-4147-A177-3AD203B41FA5}">
                      <a16:colId xmlns:a16="http://schemas.microsoft.com/office/drawing/2014/main" val="2208239753"/>
                    </a:ext>
                  </a:extLst>
                </a:gridCol>
                <a:gridCol w="2330194">
                  <a:extLst>
                    <a:ext uri="{9D8B030D-6E8A-4147-A177-3AD203B41FA5}">
                      <a16:colId xmlns:a16="http://schemas.microsoft.com/office/drawing/2014/main" val="1970621890"/>
                    </a:ext>
                  </a:extLst>
                </a:gridCol>
                <a:gridCol w="2330194">
                  <a:extLst>
                    <a:ext uri="{9D8B030D-6E8A-4147-A177-3AD203B41FA5}">
                      <a16:colId xmlns:a16="http://schemas.microsoft.com/office/drawing/2014/main" val="1932458984"/>
                    </a:ext>
                  </a:extLst>
                </a:gridCol>
              </a:tblGrid>
              <a:tr h="370840">
                <a:tc>
                  <a:txBody>
                    <a:bodyPr/>
                    <a:lstStyle/>
                    <a:p>
                      <a:r>
                        <a:rPr lang="en-US"/>
                        <a:t>Name</a:t>
                      </a:r>
                    </a:p>
                  </a:txBody>
                  <a:tcPr anchor="ctr"/>
                </a:tc>
                <a:tc>
                  <a:txBody>
                    <a:bodyPr/>
                    <a:lstStyle/>
                    <a:p>
                      <a:r>
                        <a:rPr lang="en-US"/>
                        <a:t>Category</a:t>
                      </a:r>
                    </a:p>
                  </a:txBody>
                  <a:tcPr anchor="ctr"/>
                </a:tc>
                <a:tc>
                  <a:txBody>
                    <a:bodyPr/>
                    <a:lstStyle/>
                    <a:p>
                      <a:r>
                        <a:rPr lang="en-US"/>
                        <a:t>Status</a:t>
                      </a:r>
                    </a:p>
                  </a:txBody>
                  <a:tcPr anchor="ctr"/>
                </a:tc>
                <a:tc>
                  <a:txBody>
                    <a:bodyPr/>
                    <a:lstStyle/>
                    <a:p>
                      <a:r>
                        <a:rPr lang="en-US"/>
                        <a:t>Final Deadline Date</a:t>
                      </a:r>
                    </a:p>
                  </a:txBody>
                  <a:tcPr anchor="ctr"/>
                </a:tc>
                <a:tc>
                  <a:txBody>
                    <a:bodyPr/>
                    <a:lstStyle/>
                    <a:p>
                      <a:r>
                        <a:rPr lang="en-US"/>
                        <a:t>Deadline Milestone</a:t>
                      </a:r>
                    </a:p>
                  </a:txBody>
                  <a:tcPr anchor="ctr"/>
                </a:tc>
                <a:tc>
                  <a:txBody>
                    <a:bodyPr/>
                    <a:lstStyle/>
                    <a:p>
                      <a:r>
                        <a:rPr lang="en-US"/>
                        <a:t>Looking Ahead</a:t>
                      </a:r>
                    </a:p>
                  </a:txBody>
                  <a:tcPr anchor="ctr"/>
                </a:tc>
                <a:extLst>
                  <a:ext uri="{0D108BD9-81ED-4DB2-BD59-A6C34878D82A}">
                    <a16:rowId xmlns:a16="http://schemas.microsoft.com/office/drawing/2014/main" val="17334938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rgbClr val="0070C0"/>
                          </a:solidFill>
                          <a:latin typeface="+mn-lt"/>
                          <a:ea typeface="+mn-ea"/>
                          <a:cs typeface="+mn-cs"/>
                          <a:hlinkClick r:id="rId2"/>
                        </a:rPr>
                        <a:t>Human Resources</a:t>
                      </a:r>
                      <a:endParaRPr lang="en-US" sz="1800" b="1" kern="1200">
                        <a:solidFill>
                          <a:srgbClr val="0070C0"/>
                        </a:solidFill>
                        <a:latin typeface="+mn-lt"/>
                        <a:ea typeface="+mn-ea"/>
                        <a:cs typeface="+mn-cs"/>
                      </a:endParaRPr>
                    </a:p>
                  </a:txBody>
                  <a:tcPr/>
                </a:tc>
                <a:tc>
                  <a:txBody>
                    <a:bodyPr/>
                    <a:lstStyle/>
                    <a:p>
                      <a:r>
                        <a:rPr lang="en-US"/>
                        <a:t>Snapshot</a:t>
                      </a:r>
                    </a:p>
                  </a:txBody>
                  <a:tcPr/>
                </a:tc>
                <a:tc>
                  <a:txBody>
                    <a:bodyPr/>
                    <a:lstStyle/>
                    <a:p>
                      <a:r>
                        <a:rPr lang="en-US"/>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800" b="1" i="0" u="none" strike="noStrike" noProof="0" dirty="0">
                          <a:solidFill>
                            <a:srgbClr val="000000"/>
                          </a:solidFill>
                          <a:latin typeface="+mn-lt"/>
                        </a:rPr>
                        <a:t>Feb. 23,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800" b="0" dirty="0">
                        <a:latin typeface="+mn-lt"/>
                      </a:endParaRPr>
                    </a:p>
                  </a:txBody>
                  <a:tcPr/>
                </a:tc>
                <a:extLst>
                  <a:ext uri="{0D108BD9-81ED-4DB2-BD59-A6C34878D82A}">
                    <a16:rowId xmlns:a16="http://schemas.microsoft.com/office/drawing/2014/main" val="22325524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70C0"/>
                          </a:solidFill>
                          <a:latin typeface="+mn-lt"/>
                          <a:ea typeface="+mn-ea"/>
                          <a:cs typeface="+mn-cs"/>
                          <a:hlinkClick r:id="rId3"/>
                        </a:rPr>
                        <a:t>Report Card March</a:t>
                      </a:r>
                      <a:endParaRPr lang="en-US" sz="1800" b="1" kern="1200" dirty="0">
                        <a:solidFill>
                          <a:srgbClr val="0070C0"/>
                        </a:solidFill>
                        <a:latin typeface="+mn-lt"/>
                        <a:ea typeface="+mn-ea"/>
                        <a:cs typeface="+mn-cs"/>
                      </a:endParaRPr>
                    </a:p>
                  </a:txBody>
                  <a:tcPr/>
                </a:tc>
                <a:tc>
                  <a:txBody>
                    <a:bodyPr/>
                    <a:lstStyle/>
                    <a:p>
                      <a:r>
                        <a:rPr lang="en-US" dirty="0"/>
                        <a:t>Periodic</a:t>
                      </a:r>
                    </a:p>
                  </a:txBody>
                  <a:tcPr/>
                </a:tc>
                <a:tc>
                  <a:txBody>
                    <a:bodyPr/>
                    <a:lstStyle/>
                    <a:p>
                      <a:r>
                        <a:rPr lang="en-US" sz="1600" dirty="0"/>
                        <a:t>Coming Soon</a:t>
                      </a:r>
                    </a:p>
                  </a:txBody>
                  <a:tcPr>
                    <a:noFill/>
                  </a:tcPr>
                </a:tc>
                <a:tc>
                  <a:txBody>
                    <a:bodyPr/>
                    <a:lstStyle/>
                    <a:p>
                      <a:pPr lvl="0" algn="l">
                        <a:lnSpc>
                          <a:spcPct val="100000"/>
                        </a:lnSpc>
                        <a:spcBef>
                          <a:spcPts val="0"/>
                        </a:spcBef>
                        <a:spcAft>
                          <a:spcPts val="0"/>
                        </a:spcAft>
                        <a:buNone/>
                      </a:pPr>
                      <a:r>
                        <a:rPr lang="en-US" sz="1800" b="1" i="0" u="none" strike="noStrike" noProof="0">
                          <a:solidFill>
                            <a:srgbClr val="000000"/>
                          </a:solidFill>
                          <a:latin typeface="+mn-lt"/>
                        </a:rPr>
                        <a:t>Apr.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latin typeface="+mn-lt"/>
                        </a:rPr>
                        <a:t>Opens 3/6/2024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800" b="0" dirty="0">
                        <a:latin typeface="+mn-lt"/>
                      </a:endParaRPr>
                    </a:p>
                  </a:txBody>
                  <a:tcPr/>
                </a:tc>
                <a:extLst>
                  <a:ext uri="{0D108BD9-81ED-4DB2-BD59-A6C34878D82A}">
                    <a16:rowId xmlns:a16="http://schemas.microsoft.com/office/drawing/2014/main" val="3113523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70C0"/>
                          </a:solidFill>
                          <a:latin typeface="+mn-lt"/>
                          <a:ea typeface="+mn-ea"/>
                          <a:cs typeface="+mn-cs"/>
                          <a:hlinkClick r:id="rId4"/>
                        </a:rPr>
                        <a:t>TSDL</a:t>
                      </a:r>
                      <a:endParaRPr lang="en-US" sz="1800" b="1" kern="1200" dirty="0">
                        <a:solidFill>
                          <a:srgbClr val="0070C0"/>
                        </a:solidFill>
                        <a:latin typeface="+mn-lt"/>
                        <a:ea typeface="+mn-ea"/>
                        <a:cs typeface="+mn-cs"/>
                      </a:endParaRPr>
                    </a:p>
                  </a:txBody>
                  <a:tcPr/>
                </a:tc>
                <a:tc>
                  <a:txBody>
                    <a:bodyPr/>
                    <a:lstStyle/>
                    <a:p>
                      <a:r>
                        <a:rPr lang="en-US" dirty="0"/>
                        <a:t>Snapshot</a:t>
                      </a:r>
                    </a:p>
                  </a:txBody>
                  <a:tcPr/>
                </a:tc>
                <a:tc>
                  <a:txBody>
                    <a:bodyPr/>
                    <a:lstStyle/>
                    <a:p>
                      <a:r>
                        <a:rPr lang="en-US"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8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800" b="0">
                        <a:latin typeface="+mn-lt"/>
                      </a:endParaRPr>
                    </a:p>
                  </a:txBody>
                  <a:tcPr/>
                </a:tc>
                <a:extLst>
                  <a:ext uri="{0D108BD9-81ED-4DB2-BD59-A6C34878D82A}">
                    <a16:rowId xmlns:a16="http://schemas.microsoft.com/office/drawing/2014/main" val="981396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0070C0"/>
                          </a:solidFill>
                          <a:latin typeface="+mn-lt"/>
                          <a:ea typeface="+mn-ea"/>
                          <a:cs typeface="+mn-cs"/>
                          <a:hlinkClick r:id="rId5"/>
                        </a:rPr>
                        <a:t>ACCESS for ELLs</a:t>
                      </a:r>
                      <a:endParaRPr lang="en-US" sz="1800" b="1" kern="1200" dirty="0">
                        <a:solidFill>
                          <a:srgbClr val="0070C0"/>
                        </a:solidFill>
                        <a:latin typeface="+mn-lt"/>
                        <a:ea typeface="+mn-ea"/>
                        <a:cs typeface="+mn-cs"/>
                      </a:endParaRPr>
                    </a:p>
                  </a:txBody>
                  <a:tcPr/>
                </a:tc>
                <a:tc>
                  <a:txBody>
                    <a:bodyPr/>
                    <a:lstStyle/>
                    <a:p>
                      <a:r>
                        <a:rPr lang="en-US" dirty="0"/>
                        <a:t>Periodic</a:t>
                      </a:r>
                    </a:p>
                  </a:txBody>
                  <a:tcPr/>
                </a:tc>
                <a:tc>
                  <a:txBody>
                    <a:bodyPr/>
                    <a:lstStyle/>
                    <a:p>
                      <a:r>
                        <a:rPr lang="en-US" sz="1600" dirty="0"/>
                        <a:t>Coming Soon</a:t>
                      </a:r>
                    </a:p>
                  </a:txBody>
                  <a:tcPr>
                    <a:noFill/>
                  </a:tcPr>
                </a:tc>
                <a:tc>
                  <a:txBody>
                    <a:bodyPr/>
                    <a:lstStyle/>
                    <a:p>
                      <a:pPr lvl="0" algn="l">
                        <a:lnSpc>
                          <a:spcPct val="100000"/>
                        </a:lnSpc>
                        <a:spcBef>
                          <a:spcPts val="0"/>
                        </a:spcBef>
                        <a:spcAft>
                          <a:spcPts val="0"/>
                        </a:spcAft>
                        <a:buNone/>
                      </a:pPr>
                      <a:r>
                        <a:rPr lang="en-US" sz="1800" b="1" i="0" u="none" strike="noStrike" noProof="0" dirty="0">
                          <a:solidFill>
                            <a:srgbClr val="000000"/>
                          </a:solidFill>
                          <a:latin typeface="+mn-lt"/>
                        </a:rPr>
                        <a:t>Mar. 20,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b="0" dirty="0">
                          <a:latin typeface="+mn-lt"/>
                        </a:rPr>
                        <a:t>Opens 3/11/2024</a:t>
                      </a:r>
                    </a:p>
                  </a:txBody>
                  <a:tcPr/>
                </a:tc>
                <a:extLst>
                  <a:ext uri="{0D108BD9-81ED-4DB2-BD59-A6C34878D82A}">
                    <a16:rowId xmlns:a16="http://schemas.microsoft.com/office/drawing/2014/main" val="998120317"/>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078DC3FC-4246-1212-B0E9-77954B508DDE}"/>
              </a:ext>
            </a:extLst>
          </p:cNvPr>
          <p:cNvSpPr/>
          <p:nvPr/>
        </p:nvSpPr>
        <p:spPr>
          <a:xfrm>
            <a:off x="2066258" y="5529616"/>
            <a:ext cx="8059479" cy="5013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6"/>
              </a:rPr>
              <a:t>Data Pipeline Resources: Data Pipeline Collection Dates (XLS)</a:t>
            </a:r>
            <a:endParaRPr lang="en-US" sz="2000"/>
          </a:p>
        </p:txBody>
      </p:sp>
    </p:spTree>
    <p:extLst>
      <p:ext uri="{BB962C8B-B14F-4D97-AF65-F5344CB8AC3E}">
        <p14:creationId xmlns:p14="http://schemas.microsoft.com/office/powerpoint/2010/main" val="76647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3620E4-8142-224B-3B16-23101C1639C3}"/>
              </a:ext>
            </a:extLst>
          </p:cNvPr>
          <p:cNvSpPr>
            <a:spLocks noGrp="1"/>
          </p:cNvSpPr>
          <p:nvPr>
            <p:ph type="ctrTitle"/>
          </p:nvPr>
        </p:nvSpPr>
        <p:spPr/>
        <p:txBody>
          <a:bodyPr/>
          <a:lstStyle/>
          <a:p>
            <a:r>
              <a:rPr lang="en-US"/>
              <a:t>Civil Rights Data Collection (CRDC)</a:t>
            </a:r>
          </a:p>
        </p:txBody>
      </p:sp>
      <p:sp>
        <p:nvSpPr>
          <p:cNvPr id="8" name="Content Placeholder 7">
            <a:extLst>
              <a:ext uri="{FF2B5EF4-FFF2-40B4-BE49-F238E27FC236}">
                <a16:creationId xmlns:a16="http://schemas.microsoft.com/office/drawing/2014/main" id="{B4DB6F32-18EE-846F-AB00-90E13FF9A52C}"/>
              </a:ext>
            </a:extLst>
          </p:cNvPr>
          <p:cNvSpPr>
            <a:spLocks noGrp="1"/>
          </p:cNvSpPr>
          <p:nvPr>
            <p:ph sz="quarter" idx="13"/>
          </p:nvPr>
        </p:nvSpPr>
        <p:spPr/>
        <p:txBody>
          <a:bodyPr/>
          <a:lstStyle/>
          <a:p>
            <a:r>
              <a:rPr lang="en-US"/>
              <a:t>Annette Severson</a:t>
            </a:r>
          </a:p>
        </p:txBody>
      </p:sp>
      <p:sp>
        <p:nvSpPr>
          <p:cNvPr id="4" name="Slide Number Placeholder 3">
            <a:extLst>
              <a:ext uri="{FF2B5EF4-FFF2-40B4-BE49-F238E27FC236}">
                <a16:creationId xmlns:a16="http://schemas.microsoft.com/office/drawing/2014/main" id="{204625F6-6369-9AEF-6CBA-49789C618889}"/>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206788828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Props1.xml><?xml version="1.0" encoding="utf-8"?>
<ds:datastoreItem xmlns:ds="http://schemas.openxmlformats.org/officeDocument/2006/customXml" ds:itemID="{4586E6BD-9077-4CA2-A1E3-60604FEC22C4}">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http://schemas.microsoft.com/office/infopath/2007/PartnerControls"/>
    <ds:schemaRef ds:uri="http://purl.org/dc/elements/1.1/"/>
    <ds:schemaRef ds:uri="http://schemas.microsoft.com/office/2006/documentManagement/types"/>
    <ds:schemaRef ds:uri="http://schemas.microsoft.com/office/2006/metadata/properties"/>
    <ds:schemaRef ds:uri="4c96849b-d583-4314-bdb6-16a0c6e34719"/>
    <ds:schemaRef ds:uri="http://purl.org/dc/dcmitype/"/>
    <ds:schemaRef ds:uri="http://purl.org/dc/terms/"/>
    <ds:schemaRef ds:uri="http://schemas.openxmlformats.org/package/2006/metadata/core-properties"/>
    <ds:schemaRef ds:uri="658e932f-8c42-4f93-8fc3-67d3de176e6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48</TotalTime>
  <Words>3977</Words>
  <Application>Microsoft Office PowerPoint</Application>
  <PresentationFormat>Widescreen</PresentationFormat>
  <Paragraphs>578</Paragraphs>
  <Slides>47</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Museo Slab 500</vt:lpstr>
      <vt:lpstr>Trebuchet MS</vt:lpstr>
      <vt:lpstr>Wingdings</vt:lpstr>
      <vt:lpstr>Office Theme</vt:lpstr>
      <vt:lpstr>February 29,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vt:lpstr>
      <vt:lpstr>Open Collection and Upcoming Dates cont.</vt:lpstr>
      <vt:lpstr>Civil Rights Data Collection (CRDC)</vt:lpstr>
      <vt:lpstr>Current Status</vt:lpstr>
      <vt:lpstr>Overall District Status </vt:lpstr>
      <vt:lpstr>Questions &amp; Resources: CRDC</vt:lpstr>
      <vt:lpstr>ACCESS for ELLs SBD</vt:lpstr>
      <vt:lpstr>Student Biographical Data (SBD) Timeline</vt:lpstr>
      <vt:lpstr>WIDA ACCESS for ELLs SBD</vt:lpstr>
      <vt:lpstr>Changes for 2023-24 ACCESS SBD Collection</vt:lpstr>
      <vt:lpstr>ACCESS for ELLs SBD Collection Documentation</vt:lpstr>
      <vt:lpstr>ACCESS for ELLs SBD Tips</vt:lpstr>
      <vt:lpstr>ACCESS SBD: Upcoming Training and Contact</vt:lpstr>
      <vt:lpstr>Report Card March</vt:lpstr>
      <vt:lpstr>Report Card March: Collection Timeline</vt:lpstr>
      <vt:lpstr>Changes to 2023-2023 Report Card March</vt:lpstr>
      <vt:lpstr>Changes to 2023-2023 Report Card March – New Fields</vt:lpstr>
      <vt:lpstr>2023-2023 Report Card March</vt:lpstr>
      <vt:lpstr>Questions &amp; Resources: Report Card March</vt:lpstr>
      <vt:lpstr>Human Resources</vt:lpstr>
      <vt:lpstr>Human Resources  HR230 Error Educators Shortage Survey</vt:lpstr>
      <vt:lpstr>Human Resources –Submit Process</vt:lpstr>
      <vt:lpstr>Human Resources Snapshot Collection Status</vt:lpstr>
      <vt:lpstr>Questions &amp; Resources: Human Resources</vt:lpstr>
      <vt:lpstr>Student Discipline</vt:lpstr>
      <vt:lpstr>Student Discipline:  Collection Timeline</vt:lpstr>
      <vt:lpstr>Student Discipline Snapshot Collection Website Resources</vt:lpstr>
      <vt:lpstr>Student Discipline Snapshot Collection What makes up the Student Discipline Snapshot</vt:lpstr>
      <vt:lpstr>Questions &amp; Resources: Student Discipline</vt:lpstr>
      <vt:lpstr>Student End of Year</vt:lpstr>
      <vt:lpstr>SEY Collection Timeline: Soft Open Phase</vt:lpstr>
      <vt:lpstr>SEY FAQ Highlights</vt:lpstr>
      <vt:lpstr>CEDAR Reports: Student Profile</vt:lpstr>
      <vt:lpstr>Questions &amp; Resources: Student End of Year</vt:lpstr>
      <vt:lpstr>Reduced Academic Calendar</vt:lpstr>
      <vt:lpstr>Reduced Academic Calendar:  Requests</vt:lpstr>
      <vt:lpstr>Reduced Academic Calendar:  Request form field updates </vt:lpstr>
      <vt:lpstr>Reduced Academic Calendar:  Request form</vt:lpstr>
      <vt:lpstr>Questions &amp; Resources: Reduced Academic Calendar</vt:lpstr>
      <vt:lpstr>Thank you for joining today!</vt:lpstr>
      <vt:lpstr>Collection Email Addresses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Gudka, Dawna</cp:lastModifiedBy>
  <cp:revision>1</cp:revision>
  <dcterms:created xsi:type="dcterms:W3CDTF">2019-06-25T17:30:52Z</dcterms:created>
  <dcterms:modified xsi:type="dcterms:W3CDTF">2024-02-29T14:17:27Z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