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6" r:id="rId4"/>
  </p:sldMasterIdLst>
  <p:notesMasterIdLst>
    <p:notesMasterId r:id="rId55"/>
  </p:notesMasterIdLst>
  <p:sldIdLst>
    <p:sldId id="308" r:id="rId5"/>
    <p:sldId id="264" r:id="rId6"/>
    <p:sldId id="265" r:id="rId7"/>
    <p:sldId id="267" r:id="rId8"/>
    <p:sldId id="266" r:id="rId9"/>
    <p:sldId id="268" r:id="rId10"/>
    <p:sldId id="270" r:id="rId11"/>
    <p:sldId id="271" r:id="rId12"/>
    <p:sldId id="272" r:id="rId13"/>
    <p:sldId id="276" r:id="rId14"/>
    <p:sldId id="281" r:id="rId15"/>
    <p:sldId id="284" r:id="rId16"/>
    <p:sldId id="6091" r:id="rId17"/>
    <p:sldId id="285" r:id="rId18"/>
    <p:sldId id="283" r:id="rId19"/>
    <p:sldId id="277" r:id="rId20"/>
    <p:sldId id="5187" r:id="rId21"/>
    <p:sldId id="5188" r:id="rId22"/>
    <p:sldId id="5189" r:id="rId23"/>
    <p:sldId id="5190" r:id="rId24"/>
    <p:sldId id="6090" r:id="rId25"/>
    <p:sldId id="6092" r:id="rId26"/>
    <p:sldId id="5185" r:id="rId27"/>
    <p:sldId id="6093" r:id="rId28"/>
    <p:sldId id="5192" r:id="rId29"/>
    <p:sldId id="6089" r:id="rId30"/>
    <p:sldId id="5186" r:id="rId31"/>
    <p:sldId id="5184" r:id="rId32"/>
    <p:sldId id="6096" r:id="rId33"/>
    <p:sldId id="262" r:id="rId34"/>
    <p:sldId id="5178" r:id="rId35"/>
    <p:sldId id="5173" r:id="rId36"/>
    <p:sldId id="5167" r:id="rId37"/>
    <p:sldId id="263" r:id="rId38"/>
    <p:sldId id="5179" r:id="rId39"/>
    <p:sldId id="5154" r:id="rId40"/>
    <p:sldId id="5153" r:id="rId41"/>
    <p:sldId id="5152" r:id="rId42"/>
    <p:sldId id="5180" r:id="rId43"/>
    <p:sldId id="5164" r:id="rId44"/>
    <p:sldId id="6094" r:id="rId45"/>
    <p:sldId id="5181" r:id="rId46"/>
    <p:sldId id="5169" r:id="rId47"/>
    <p:sldId id="5172" r:id="rId48"/>
    <p:sldId id="5182" r:id="rId49"/>
    <p:sldId id="5183" r:id="rId50"/>
    <p:sldId id="5170" r:id="rId51"/>
    <p:sldId id="6097" r:id="rId52"/>
    <p:sldId id="6095" r:id="rId53"/>
    <p:sldId id="27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a:srgbClr val="2C3384"/>
    <a:srgbClr val="498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D4699-DB98-4ABE-9368-B6F79A65E684}" v="169" dt="2025-08-26T17:15:17.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823cceae-331b-41d6-9a63-34ad6d1db55c" providerId="ADAL" clId="{5A38B1F1-842C-460E-993B-F9F6A8A2BB6A}"/>
    <pc:docChg chg="delSld modSld">
      <pc:chgData name="Gudka, Dawna" userId="823cceae-331b-41d6-9a63-34ad6d1db55c" providerId="ADAL" clId="{5A38B1F1-842C-460E-993B-F9F6A8A2BB6A}" dt="2024-11-07T16:43:41.541" v="864" actId="1076"/>
      <pc:docMkLst>
        <pc:docMk/>
      </pc:docMkLst>
      <pc:sldChg chg="modSp mod">
        <pc:chgData name="Gudka, Dawna" userId="823cceae-331b-41d6-9a63-34ad6d1db55c" providerId="ADAL" clId="{5A38B1F1-842C-460E-993B-F9F6A8A2BB6A}" dt="2024-11-07T16:43:41.541" v="864" actId="1076"/>
        <pc:sldMkLst>
          <pc:docMk/>
          <pc:sldMk cId="939137873" sldId="267"/>
        </pc:sldMkLst>
      </pc:sldChg>
      <pc:sldChg chg="del">
        <pc:chgData name="Gudka, Dawna" userId="823cceae-331b-41d6-9a63-34ad6d1db55c" providerId="ADAL" clId="{5A38B1F1-842C-460E-993B-F9F6A8A2BB6A}" dt="2024-10-30T00:11:26.173" v="0" actId="2696"/>
        <pc:sldMkLst>
          <pc:docMk/>
          <pc:sldMk cId="527539020" sldId="303"/>
        </pc:sldMkLst>
      </pc:sldChg>
      <pc:sldChg chg="del">
        <pc:chgData name="Gudka, Dawna" userId="823cceae-331b-41d6-9a63-34ad6d1db55c" providerId="ADAL" clId="{5A38B1F1-842C-460E-993B-F9F6A8A2BB6A}" dt="2024-10-30T00:11:26.173" v="0" actId="2696"/>
        <pc:sldMkLst>
          <pc:docMk/>
          <pc:sldMk cId="555650609" sldId="304"/>
        </pc:sldMkLst>
      </pc:sldChg>
      <pc:sldChg chg="del">
        <pc:chgData name="Gudka, Dawna" userId="823cceae-331b-41d6-9a63-34ad6d1db55c" providerId="ADAL" clId="{5A38B1F1-842C-460E-993B-F9F6A8A2BB6A}" dt="2024-10-30T00:11:26.173" v="0" actId="2696"/>
        <pc:sldMkLst>
          <pc:docMk/>
          <pc:sldMk cId="2710516958" sldId="305"/>
        </pc:sldMkLst>
      </pc:sldChg>
      <pc:sldChg chg="del">
        <pc:chgData name="Gudka, Dawna" userId="823cceae-331b-41d6-9a63-34ad6d1db55c" providerId="ADAL" clId="{5A38B1F1-842C-460E-993B-F9F6A8A2BB6A}" dt="2024-10-30T00:11:26.173" v="0" actId="2696"/>
        <pc:sldMkLst>
          <pc:docMk/>
          <pc:sldMk cId="2451545259" sldId="306"/>
        </pc:sldMkLst>
      </pc:sldChg>
      <pc:sldChg chg="del">
        <pc:chgData name="Gudka, Dawna" userId="823cceae-331b-41d6-9a63-34ad6d1db55c" providerId="ADAL" clId="{5A38B1F1-842C-460E-993B-F9F6A8A2BB6A}" dt="2024-10-30T00:11:26.173" v="0" actId="2696"/>
        <pc:sldMkLst>
          <pc:docMk/>
          <pc:sldMk cId="3501621209" sldId="307"/>
        </pc:sldMkLst>
      </pc:sldChg>
      <pc:sldChg chg="modSp mod">
        <pc:chgData name="Gudka, Dawna" userId="823cceae-331b-41d6-9a63-34ad6d1db55c" providerId="ADAL" clId="{5A38B1F1-842C-460E-993B-F9F6A8A2BB6A}" dt="2024-11-07T03:44:13.346" v="863" actId="1076"/>
        <pc:sldMkLst>
          <pc:docMk/>
          <pc:sldMk cId="551500119" sldId="5185"/>
        </pc:sldMkLst>
      </pc:sldChg>
      <pc:sldChg chg="modSp mod">
        <pc:chgData name="Gudka, Dawna" userId="823cceae-331b-41d6-9a63-34ad6d1db55c" providerId="ADAL" clId="{5A38B1F1-842C-460E-993B-F9F6A8A2BB6A}" dt="2024-10-30T02:34:59.078" v="861" actId="14100"/>
        <pc:sldMkLst>
          <pc:docMk/>
          <pc:sldMk cId="1042394564" sldId="5186"/>
        </pc:sldMkLst>
      </pc:sldChg>
      <pc:sldChg chg="modSp mod">
        <pc:chgData name="Gudka, Dawna" userId="823cceae-331b-41d6-9a63-34ad6d1db55c" providerId="ADAL" clId="{5A38B1F1-842C-460E-993B-F9F6A8A2BB6A}" dt="2024-10-30T02:29:40.949" v="343" actId="13244"/>
        <pc:sldMkLst>
          <pc:docMk/>
          <pc:sldMk cId="1369059612" sldId="5187"/>
        </pc:sldMkLst>
      </pc:sldChg>
      <pc:sldChg chg="modSp mod">
        <pc:chgData name="Gudka, Dawna" userId="823cceae-331b-41d6-9a63-34ad6d1db55c" providerId="ADAL" clId="{5A38B1F1-842C-460E-993B-F9F6A8A2BB6A}" dt="2024-10-30T02:29:53.208" v="345" actId="13244"/>
        <pc:sldMkLst>
          <pc:docMk/>
          <pc:sldMk cId="917414761" sldId="5188"/>
        </pc:sldMkLst>
      </pc:sldChg>
      <pc:sldChg chg="modSp mod">
        <pc:chgData name="Gudka, Dawna" userId="823cceae-331b-41d6-9a63-34ad6d1db55c" providerId="ADAL" clId="{5A38B1F1-842C-460E-993B-F9F6A8A2BB6A}" dt="2024-10-30T02:30:11.427" v="348" actId="13244"/>
        <pc:sldMkLst>
          <pc:docMk/>
          <pc:sldMk cId="3822130132" sldId="5189"/>
        </pc:sldMkLst>
      </pc:sldChg>
      <pc:sldChg chg="modSp mod">
        <pc:chgData name="Gudka, Dawna" userId="823cceae-331b-41d6-9a63-34ad6d1db55c" providerId="ADAL" clId="{5A38B1F1-842C-460E-993B-F9F6A8A2BB6A}" dt="2024-10-30T02:33:03.113" v="643" actId="962"/>
        <pc:sldMkLst>
          <pc:docMk/>
          <pc:sldMk cId="3933515579" sldId="5190"/>
        </pc:sldMkLst>
      </pc:sldChg>
      <pc:sldChg chg="modSp mod">
        <pc:chgData name="Gudka, Dawna" userId="823cceae-331b-41d6-9a63-34ad6d1db55c" providerId="ADAL" clId="{5A38B1F1-842C-460E-993B-F9F6A8A2BB6A}" dt="2024-10-30T02:35:06.597" v="862" actId="1076"/>
        <pc:sldMkLst>
          <pc:docMk/>
          <pc:sldMk cId="2697567310" sldId="5191"/>
        </pc:sldMkLst>
      </pc:sldChg>
    </pc:docChg>
  </pc:docChgLst>
  <pc:docChgLst>
    <pc:chgData name="Gudka, Dawna" userId="823cceae-331b-41d6-9a63-34ad6d1db55c" providerId="ADAL" clId="{7CDB0D56-C629-4350-98A7-CAAAA49BE184}"/>
    <pc:docChg chg="undo custSel modSld">
      <pc:chgData name="Gudka, Dawna" userId="823cceae-331b-41d6-9a63-34ad6d1db55c" providerId="ADAL" clId="{7CDB0D56-C629-4350-98A7-CAAAA49BE184}" dt="2025-02-04T18:09:57.705" v="2" actId="1076"/>
      <pc:docMkLst>
        <pc:docMk/>
      </pc:docMkLst>
      <pc:sldChg chg="addSp delSp modSp mod">
        <pc:chgData name="Gudka, Dawna" userId="823cceae-331b-41d6-9a63-34ad6d1db55c" providerId="ADAL" clId="{7CDB0D56-C629-4350-98A7-CAAAA49BE184}" dt="2025-02-04T18:09:57.705" v="2" actId="1076"/>
        <pc:sldMkLst>
          <pc:docMk/>
          <pc:sldMk cId="939137873" sldId="267"/>
        </pc:sldMkLst>
      </pc:sldChg>
    </pc:docChg>
  </pc:docChgLst>
  <pc:docChgLst>
    <pc:chgData name="Gudka, Dawna" userId="823cceae-331b-41d6-9a63-34ad6d1db55c" providerId="ADAL" clId="{77D82C2F-F0F8-4CBE-8B33-4C20B1702B9F}"/>
    <pc:docChg chg="addSld delSld modSld">
      <pc:chgData name="Gudka, Dawna" userId="823cceae-331b-41d6-9a63-34ad6d1db55c" providerId="ADAL" clId="{77D82C2F-F0F8-4CBE-8B33-4C20B1702B9F}" dt="2025-02-26T22:05:52.763" v="2" actId="2696"/>
      <pc:docMkLst>
        <pc:docMk/>
      </pc:docMkLst>
      <pc:sldChg chg="modSp add del mod">
        <pc:chgData name="Gudka, Dawna" userId="823cceae-331b-41d6-9a63-34ad6d1db55c" providerId="ADAL" clId="{77D82C2F-F0F8-4CBE-8B33-4C20B1702B9F}" dt="2025-02-26T22:05:52.763" v="2" actId="2696"/>
        <pc:sldMkLst>
          <pc:docMk/>
          <pc:sldMk cId="3221700006" sldId="5192"/>
        </pc:sldMkLst>
      </pc:sldChg>
    </pc:docChg>
  </pc:docChgLst>
  <pc:docChgLst>
    <pc:chgData name="Gudka, Dawna" userId="823cceae-331b-41d6-9a63-34ad6d1db55c" providerId="ADAL" clId="{279A089A-345F-443D-86C4-BD0569B9EE15}"/>
    <pc:docChg chg="modSld">
      <pc:chgData name="Gudka, Dawna" userId="823cceae-331b-41d6-9a63-34ad6d1db55c" providerId="ADAL" clId="{279A089A-345F-443D-86C4-BD0569B9EE15}" dt="2025-08-13T20:12:16.735" v="0" actId="1076"/>
      <pc:docMkLst>
        <pc:docMk/>
      </pc:docMkLst>
      <pc:sldChg chg="modSp mod">
        <pc:chgData name="Gudka, Dawna" userId="823cceae-331b-41d6-9a63-34ad6d1db55c" providerId="ADAL" clId="{279A089A-345F-443D-86C4-BD0569B9EE15}" dt="2025-08-13T20:12:16.735" v="0" actId="1076"/>
        <pc:sldMkLst>
          <pc:docMk/>
          <pc:sldMk cId="939137873" sldId="267"/>
        </pc:sldMkLst>
        <pc:picChg chg="mod">
          <ac:chgData name="Gudka, Dawna" userId="823cceae-331b-41d6-9a63-34ad6d1db55c" providerId="ADAL" clId="{279A089A-345F-443D-86C4-BD0569B9EE15}" dt="2025-08-13T20:12:16.735" v="0" actId="1076"/>
          <ac:picMkLst>
            <pc:docMk/>
            <pc:sldMk cId="939137873" sldId="267"/>
            <ac:picMk id="5" creationId="{84892313-E6B4-2449-2DEC-8CA23178B109}"/>
          </ac:picMkLst>
        </pc:picChg>
      </pc:sldChg>
    </pc:docChg>
  </pc:docChgLst>
  <pc:docChgLst>
    <pc:chgData name="Gudka, Dawna" userId="823cceae-331b-41d6-9a63-34ad6d1db55c" providerId="ADAL" clId="{B75D4699-DB98-4ABE-9368-B6F79A65E684}"/>
    <pc:docChg chg="undo custSel addSld delSld modSld sldOrd">
      <pc:chgData name="Gudka, Dawna" userId="823cceae-331b-41d6-9a63-34ad6d1db55c" providerId="ADAL" clId="{B75D4699-DB98-4ABE-9368-B6F79A65E684}" dt="2025-08-26T17:16:06.069" v="6427" actId="20577"/>
      <pc:docMkLst>
        <pc:docMk/>
      </pc:docMkLst>
      <pc:sldChg chg="modSp del">
        <pc:chgData name="Gudka, Dawna" userId="823cceae-331b-41d6-9a63-34ad6d1db55c" providerId="ADAL" clId="{B75D4699-DB98-4ABE-9368-B6F79A65E684}" dt="2025-08-26T17:15:39.763" v="6356" actId="2696"/>
        <pc:sldMkLst>
          <pc:docMk/>
          <pc:sldMk cId="190815258" sldId="259"/>
        </pc:sldMkLst>
        <pc:spChg chg="mod">
          <ac:chgData name="Gudka, Dawna" userId="823cceae-331b-41d6-9a63-34ad6d1db55c" providerId="ADAL" clId="{B75D4699-DB98-4ABE-9368-B6F79A65E684}" dt="2025-08-25T23:09:01.405" v="1601"/>
          <ac:spMkLst>
            <pc:docMk/>
            <pc:sldMk cId="190815258" sldId="259"/>
            <ac:spMk id="6" creationId="{EA4A7614-299E-AB4A-CD2D-32DF13EEB058}"/>
          </ac:spMkLst>
        </pc:spChg>
        <pc:spChg chg="mod">
          <ac:chgData name="Gudka, Dawna" userId="823cceae-331b-41d6-9a63-34ad6d1db55c" providerId="ADAL" clId="{B75D4699-DB98-4ABE-9368-B6F79A65E684}" dt="2025-08-25T23:09:01.405" v="1601"/>
          <ac:spMkLst>
            <pc:docMk/>
            <pc:sldMk cId="190815258" sldId="259"/>
            <ac:spMk id="7" creationId="{3B491E1C-3AFC-F81C-ED72-4E15BDB5486A}"/>
          </ac:spMkLst>
        </pc:spChg>
      </pc:sldChg>
      <pc:sldChg chg="modSp">
        <pc:chgData name="Gudka, Dawna" userId="823cceae-331b-41d6-9a63-34ad6d1db55c" providerId="ADAL" clId="{B75D4699-DB98-4ABE-9368-B6F79A65E684}" dt="2025-08-25T23:09:01.405" v="1601"/>
        <pc:sldMkLst>
          <pc:docMk/>
          <pc:sldMk cId="1731656532" sldId="262"/>
        </pc:sldMkLst>
        <pc:spChg chg="mod">
          <ac:chgData name="Gudka, Dawna" userId="823cceae-331b-41d6-9a63-34ad6d1db55c" providerId="ADAL" clId="{B75D4699-DB98-4ABE-9368-B6F79A65E684}" dt="2025-08-25T23:09:01.405" v="1601"/>
          <ac:spMkLst>
            <pc:docMk/>
            <pc:sldMk cId="1731656532" sldId="262"/>
            <ac:spMk id="4" creationId="{F1B9F004-4A02-0C33-BA94-67E8B8DF5816}"/>
          </ac:spMkLst>
        </pc:spChg>
        <pc:spChg chg="mod">
          <ac:chgData name="Gudka, Dawna" userId="823cceae-331b-41d6-9a63-34ad6d1db55c" providerId="ADAL" clId="{B75D4699-DB98-4ABE-9368-B6F79A65E684}" dt="2025-08-25T23:09:01.405" v="1601"/>
          <ac:spMkLst>
            <pc:docMk/>
            <pc:sldMk cId="1731656532" sldId="262"/>
            <ac:spMk id="5" creationId="{114C5177-5F07-B9F4-3062-A0618031070A}"/>
          </ac:spMkLst>
        </pc:spChg>
      </pc:sldChg>
      <pc:sldChg chg="addSp delSp modSp mod">
        <pc:chgData name="Gudka, Dawna" userId="823cceae-331b-41d6-9a63-34ad6d1db55c" providerId="ADAL" clId="{B75D4699-DB98-4ABE-9368-B6F79A65E684}" dt="2025-08-26T14:25:52.926" v="4701" actId="13244"/>
        <pc:sldMkLst>
          <pc:docMk/>
          <pc:sldMk cId="1847781319" sldId="263"/>
        </pc:sldMkLst>
        <pc:spChg chg="add mod ord">
          <ac:chgData name="Gudka, Dawna" userId="823cceae-331b-41d6-9a63-34ad6d1db55c" providerId="ADAL" clId="{B75D4699-DB98-4ABE-9368-B6F79A65E684}" dt="2025-08-26T14:25:52.926" v="4701" actId="13244"/>
          <ac:spMkLst>
            <pc:docMk/>
            <pc:sldMk cId="1847781319" sldId="263"/>
            <ac:spMk id="3" creationId="{01F2381E-4344-6418-D413-794931C82F15}"/>
          </ac:spMkLst>
        </pc:spChg>
        <pc:spChg chg="mod ord">
          <ac:chgData name="Gudka, Dawna" userId="823cceae-331b-41d6-9a63-34ad6d1db55c" providerId="ADAL" clId="{B75D4699-DB98-4ABE-9368-B6F79A65E684}" dt="2025-08-26T14:25:49.888" v="4700" actId="13244"/>
          <ac:spMkLst>
            <pc:docMk/>
            <pc:sldMk cId="1847781319" sldId="263"/>
            <ac:spMk id="4" creationId="{CEB58266-C5D9-05F1-CD05-28AE89A285BB}"/>
          </ac:spMkLst>
        </pc:spChg>
        <pc:spChg chg="add del mod">
          <ac:chgData name="Gudka, Dawna" userId="823cceae-331b-41d6-9a63-34ad6d1db55c" providerId="ADAL" clId="{B75D4699-DB98-4ABE-9368-B6F79A65E684}" dt="2025-08-26T01:41:45.472" v="2794" actId="22"/>
          <ac:spMkLst>
            <pc:docMk/>
            <pc:sldMk cId="1847781319" sldId="263"/>
            <ac:spMk id="5" creationId="{31B2E727-2679-2A66-D082-94C72A15DADF}"/>
          </ac:spMkLst>
        </pc:spChg>
        <pc:picChg chg="del">
          <ac:chgData name="Gudka, Dawna" userId="823cceae-331b-41d6-9a63-34ad6d1db55c" providerId="ADAL" clId="{B75D4699-DB98-4ABE-9368-B6F79A65E684}" dt="2025-08-26T01:40:20.214" v="2793" actId="478"/>
          <ac:picMkLst>
            <pc:docMk/>
            <pc:sldMk cId="1847781319" sldId="263"/>
            <ac:picMk id="6" creationId="{4D2C0EB4-7868-2507-766C-A6B604DBBCC8}"/>
          </ac:picMkLst>
        </pc:picChg>
        <pc:picChg chg="add mod ord">
          <ac:chgData name="Gudka, Dawna" userId="823cceae-331b-41d6-9a63-34ad6d1db55c" providerId="ADAL" clId="{B75D4699-DB98-4ABE-9368-B6F79A65E684}" dt="2025-08-26T13:27:29.753" v="2900" actId="962"/>
          <ac:picMkLst>
            <pc:docMk/>
            <pc:sldMk cId="1847781319" sldId="263"/>
            <ac:picMk id="8" creationId="{BD96D29F-A61C-6659-DCE6-2AB0B81D2068}"/>
          </ac:picMkLst>
        </pc:picChg>
      </pc:sldChg>
      <pc:sldChg chg="modSp mod">
        <pc:chgData name="Gudka, Dawna" userId="823cceae-331b-41d6-9a63-34ad6d1db55c" providerId="ADAL" clId="{B75D4699-DB98-4ABE-9368-B6F79A65E684}" dt="2025-08-26T15:36:11.654" v="5742" actId="6549"/>
        <pc:sldMkLst>
          <pc:docMk/>
          <pc:sldMk cId="3401448192" sldId="264"/>
        </pc:sldMkLst>
        <pc:spChg chg="mod">
          <ac:chgData name="Gudka, Dawna" userId="823cceae-331b-41d6-9a63-34ad6d1db55c" providerId="ADAL" clId="{B75D4699-DB98-4ABE-9368-B6F79A65E684}" dt="2025-08-25T23:09:01.405" v="1601"/>
          <ac:spMkLst>
            <pc:docMk/>
            <pc:sldMk cId="3401448192" sldId="264"/>
            <ac:spMk id="2" creationId="{00000000-0000-0000-0000-000000000000}"/>
          </ac:spMkLst>
        </pc:spChg>
        <pc:spChg chg="mod">
          <ac:chgData name="Gudka, Dawna" userId="823cceae-331b-41d6-9a63-34ad6d1db55c" providerId="ADAL" clId="{B75D4699-DB98-4ABE-9368-B6F79A65E684}" dt="2025-08-26T15:36:11.654" v="5742" actId="6549"/>
          <ac:spMkLst>
            <pc:docMk/>
            <pc:sldMk cId="3401448192" sldId="264"/>
            <ac:spMk id="3" creationId="{00000000-0000-0000-0000-000000000000}"/>
          </ac:spMkLst>
        </pc:spChg>
        <pc:spChg chg="mod">
          <ac:chgData name="Gudka, Dawna" userId="823cceae-331b-41d6-9a63-34ad6d1db55c" providerId="ADAL" clId="{B75D4699-DB98-4ABE-9368-B6F79A65E684}" dt="2025-08-25T23:09:01.405" v="1601"/>
          <ac:spMkLst>
            <pc:docMk/>
            <pc:sldMk cId="3401448192" sldId="264"/>
            <ac:spMk id="4" creationId="{00000000-0000-0000-0000-000000000000}"/>
          </ac:spMkLst>
        </pc:spChg>
      </pc:sldChg>
      <pc:sldChg chg="modSp">
        <pc:chgData name="Gudka, Dawna" userId="823cceae-331b-41d6-9a63-34ad6d1db55c" providerId="ADAL" clId="{B75D4699-DB98-4ABE-9368-B6F79A65E684}" dt="2025-08-25T23:09:01.405" v="1601"/>
        <pc:sldMkLst>
          <pc:docMk/>
          <pc:sldMk cId="299803553" sldId="265"/>
        </pc:sldMkLst>
        <pc:spChg chg="mod">
          <ac:chgData name="Gudka, Dawna" userId="823cceae-331b-41d6-9a63-34ad6d1db55c" providerId="ADAL" clId="{B75D4699-DB98-4ABE-9368-B6F79A65E684}" dt="2025-08-25T23:09:01.405" v="1601"/>
          <ac:spMkLst>
            <pc:docMk/>
            <pc:sldMk cId="299803553" sldId="265"/>
            <ac:spMk id="2" creationId="{00000000-0000-0000-0000-000000000000}"/>
          </ac:spMkLst>
        </pc:spChg>
        <pc:spChg chg="mod">
          <ac:chgData name="Gudka, Dawna" userId="823cceae-331b-41d6-9a63-34ad6d1db55c" providerId="ADAL" clId="{B75D4699-DB98-4ABE-9368-B6F79A65E684}" dt="2025-08-25T23:09:01.405" v="1601"/>
          <ac:spMkLst>
            <pc:docMk/>
            <pc:sldMk cId="299803553" sldId="265"/>
            <ac:spMk id="4" creationId="{00000000-0000-0000-0000-000000000000}"/>
          </ac:spMkLst>
        </pc:spChg>
      </pc:sldChg>
      <pc:sldChg chg="modSp mod modClrScheme chgLayout">
        <pc:chgData name="Gudka, Dawna" userId="823cceae-331b-41d6-9a63-34ad6d1db55c" providerId="ADAL" clId="{B75D4699-DB98-4ABE-9368-B6F79A65E684}" dt="2025-08-26T15:35:58.273" v="5739" actId="6549"/>
        <pc:sldMkLst>
          <pc:docMk/>
          <pc:sldMk cId="2124329511" sldId="266"/>
        </pc:sldMkLst>
        <pc:spChg chg="mod">
          <ac:chgData name="Gudka, Dawna" userId="823cceae-331b-41d6-9a63-34ad6d1db55c" providerId="ADAL" clId="{B75D4699-DB98-4ABE-9368-B6F79A65E684}" dt="2025-08-26T15:35:58.273" v="5739" actId="6549"/>
          <ac:spMkLst>
            <pc:docMk/>
            <pc:sldMk cId="2124329511" sldId="266"/>
            <ac:spMk id="2" creationId="{00000000-0000-0000-0000-000000000000}"/>
          </ac:spMkLst>
        </pc:spChg>
        <pc:spChg chg="mod ord">
          <ac:chgData name="Gudka, Dawna" userId="823cceae-331b-41d6-9a63-34ad6d1db55c" providerId="ADAL" clId="{B75D4699-DB98-4ABE-9368-B6F79A65E684}" dt="2025-08-26T01:37:28.562" v="2778" actId="26606"/>
          <ac:spMkLst>
            <pc:docMk/>
            <pc:sldMk cId="2124329511" sldId="266"/>
            <ac:spMk id="4" creationId="{00000000-0000-0000-0000-000000000000}"/>
          </ac:spMkLst>
        </pc:spChg>
        <pc:spChg chg="mod">
          <ac:chgData name="Gudka, Dawna" userId="823cceae-331b-41d6-9a63-34ad6d1db55c" providerId="ADAL" clId="{B75D4699-DB98-4ABE-9368-B6F79A65E684}" dt="2025-08-26T01:37:28.562" v="2778" actId="26606"/>
          <ac:spMkLst>
            <pc:docMk/>
            <pc:sldMk cId="2124329511" sldId="266"/>
            <ac:spMk id="5" creationId="{1FA80C40-F34B-94EE-426A-4AB09EC4FB5C}"/>
          </ac:spMkLst>
        </pc:spChg>
      </pc:sldChg>
      <pc:sldChg chg="addSp delSp modSp mod modClrScheme chgLayout">
        <pc:chgData name="Gudka, Dawna" userId="823cceae-331b-41d6-9a63-34ad6d1db55c" providerId="ADAL" clId="{B75D4699-DB98-4ABE-9368-B6F79A65E684}" dt="2025-08-26T13:28:46.578" v="2917" actId="13244"/>
        <pc:sldMkLst>
          <pc:docMk/>
          <pc:sldMk cId="939137873" sldId="267"/>
        </pc:sldMkLst>
        <pc:spChg chg="mod ord">
          <ac:chgData name="Gudka, Dawna" userId="823cceae-331b-41d6-9a63-34ad6d1db55c" providerId="ADAL" clId="{B75D4699-DB98-4ABE-9368-B6F79A65E684}" dt="2025-08-26T13:28:46.578" v="2917" actId="13244"/>
          <ac:spMkLst>
            <pc:docMk/>
            <pc:sldMk cId="939137873" sldId="267"/>
            <ac:spMk id="2" creationId="{00000000-0000-0000-0000-000000000000}"/>
          </ac:spMkLst>
        </pc:spChg>
        <pc:spChg chg="mod">
          <ac:chgData name="Gudka, Dawna" userId="823cceae-331b-41d6-9a63-34ad6d1db55c" providerId="ADAL" clId="{B75D4699-DB98-4ABE-9368-B6F79A65E684}" dt="2025-08-26T01:37:43.672" v="2779" actId="26606"/>
          <ac:spMkLst>
            <pc:docMk/>
            <pc:sldMk cId="939137873" sldId="267"/>
            <ac:spMk id="4" creationId="{00000000-0000-0000-0000-000000000000}"/>
          </ac:spMkLst>
        </pc:spChg>
        <pc:spChg chg="add del mod">
          <ac:chgData name="Gudka, Dawna" userId="823cceae-331b-41d6-9a63-34ad6d1db55c" providerId="ADAL" clId="{B75D4699-DB98-4ABE-9368-B6F79A65E684}" dt="2025-08-26T01:37:46.965" v="2780" actId="478"/>
          <ac:spMkLst>
            <pc:docMk/>
            <pc:sldMk cId="939137873" sldId="267"/>
            <ac:spMk id="10" creationId="{F5BFA49E-FF16-9060-2EE2-6E419C014656}"/>
          </ac:spMkLst>
        </pc:spChg>
        <pc:picChg chg="mod">
          <ac:chgData name="Gudka, Dawna" userId="823cceae-331b-41d6-9a63-34ad6d1db55c" providerId="ADAL" clId="{B75D4699-DB98-4ABE-9368-B6F79A65E684}" dt="2025-08-26T01:37:54.645" v="2784" actId="14100"/>
          <ac:picMkLst>
            <pc:docMk/>
            <pc:sldMk cId="939137873" sldId="267"/>
            <ac:picMk id="5" creationId="{84892313-E6B4-2449-2DEC-8CA23178B109}"/>
          </ac:picMkLst>
        </pc:picChg>
      </pc:sldChg>
      <pc:sldChg chg="modSp mod">
        <pc:chgData name="Gudka, Dawna" userId="823cceae-331b-41d6-9a63-34ad6d1db55c" providerId="ADAL" clId="{B75D4699-DB98-4ABE-9368-B6F79A65E684}" dt="2025-08-26T13:29:10.782" v="2924" actId="962"/>
        <pc:sldMkLst>
          <pc:docMk/>
          <pc:sldMk cId="906607081" sldId="268"/>
        </pc:sldMkLst>
        <pc:spChg chg="mod">
          <ac:chgData name="Gudka, Dawna" userId="823cceae-331b-41d6-9a63-34ad6d1db55c" providerId="ADAL" clId="{B75D4699-DB98-4ABE-9368-B6F79A65E684}" dt="2025-08-25T23:09:01.405" v="1601"/>
          <ac:spMkLst>
            <pc:docMk/>
            <pc:sldMk cId="906607081" sldId="268"/>
            <ac:spMk id="2" creationId="{00000000-0000-0000-0000-000000000000}"/>
          </ac:spMkLst>
        </pc:spChg>
        <pc:spChg chg="mod">
          <ac:chgData name="Gudka, Dawna" userId="823cceae-331b-41d6-9a63-34ad6d1db55c" providerId="ADAL" clId="{B75D4699-DB98-4ABE-9368-B6F79A65E684}" dt="2025-08-25T23:09:01.405" v="1601"/>
          <ac:spMkLst>
            <pc:docMk/>
            <pc:sldMk cId="906607081" sldId="268"/>
            <ac:spMk id="3" creationId="{00000000-0000-0000-0000-000000000000}"/>
          </ac:spMkLst>
        </pc:spChg>
        <pc:spChg chg="mod ord">
          <ac:chgData name="Gudka, Dawna" userId="823cceae-331b-41d6-9a63-34ad6d1db55c" providerId="ADAL" clId="{B75D4699-DB98-4ABE-9368-B6F79A65E684}" dt="2025-08-26T13:28:52.761" v="2918" actId="13244"/>
          <ac:spMkLst>
            <pc:docMk/>
            <pc:sldMk cId="906607081" sldId="268"/>
            <ac:spMk id="4" creationId="{00000000-0000-0000-0000-000000000000}"/>
          </ac:spMkLst>
        </pc:spChg>
        <pc:spChg chg="mod">
          <ac:chgData name="Gudka, Dawna" userId="823cceae-331b-41d6-9a63-34ad6d1db55c" providerId="ADAL" clId="{B75D4699-DB98-4ABE-9368-B6F79A65E684}" dt="2025-08-26T13:29:09.702" v="2923" actId="962"/>
          <ac:spMkLst>
            <pc:docMk/>
            <pc:sldMk cId="906607081" sldId="268"/>
            <ac:spMk id="7" creationId="{D2BE581D-AF6E-CC33-CB60-7AC1B5F5CAAA}"/>
          </ac:spMkLst>
        </pc:spChg>
        <pc:spChg chg="mod">
          <ac:chgData name="Gudka, Dawna" userId="823cceae-331b-41d6-9a63-34ad6d1db55c" providerId="ADAL" clId="{B75D4699-DB98-4ABE-9368-B6F79A65E684}" dt="2025-08-26T13:29:10.782" v="2924" actId="962"/>
          <ac:spMkLst>
            <pc:docMk/>
            <pc:sldMk cId="906607081" sldId="268"/>
            <ac:spMk id="8" creationId="{06165E4C-F390-008D-E78D-D823F9310903}"/>
          </ac:spMkLst>
        </pc:spChg>
      </pc:sldChg>
      <pc:sldChg chg="modSp del">
        <pc:chgData name="Gudka, Dawna" userId="823cceae-331b-41d6-9a63-34ad6d1db55c" providerId="ADAL" clId="{B75D4699-DB98-4ABE-9368-B6F79A65E684}" dt="2025-08-25T23:12:33.006" v="1626" actId="2696"/>
        <pc:sldMkLst>
          <pc:docMk/>
          <pc:sldMk cId="1895379267" sldId="269"/>
        </pc:sldMkLst>
        <pc:spChg chg="mod">
          <ac:chgData name="Gudka, Dawna" userId="823cceae-331b-41d6-9a63-34ad6d1db55c" providerId="ADAL" clId="{B75D4699-DB98-4ABE-9368-B6F79A65E684}" dt="2025-08-25T23:09:01.405" v="1601"/>
          <ac:spMkLst>
            <pc:docMk/>
            <pc:sldMk cId="1895379267" sldId="269"/>
            <ac:spMk id="2" creationId="{00000000-0000-0000-0000-000000000000}"/>
          </ac:spMkLst>
        </pc:spChg>
        <pc:spChg chg="mod">
          <ac:chgData name="Gudka, Dawna" userId="823cceae-331b-41d6-9a63-34ad6d1db55c" providerId="ADAL" clId="{B75D4699-DB98-4ABE-9368-B6F79A65E684}" dt="2025-08-25T23:09:01.405" v="1601"/>
          <ac:spMkLst>
            <pc:docMk/>
            <pc:sldMk cId="1895379267" sldId="269"/>
            <ac:spMk id="4" creationId="{00000000-0000-0000-0000-000000000000}"/>
          </ac:spMkLst>
        </pc:spChg>
      </pc:sldChg>
      <pc:sldChg chg="addSp delSp modSp mod">
        <pc:chgData name="Gudka, Dawna" userId="823cceae-331b-41d6-9a63-34ad6d1db55c" providerId="ADAL" clId="{B75D4699-DB98-4ABE-9368-B6F79A65E684}" dt="2025-08-26T13:29:28.627" v="2927" actId="13244"/>
        <pc:sldMkLst>
          <pc:docMk/>
          <pc:sldMk cId="812090992" sldId="270"/>
        </pc:sldMkLst>
        <pc:spChg chg="mod">
          <ac:chgData name="Gudka, Dawna" userId="823cceae-331b-41d6-9a63-34ad6d1db55c" providerId="ADAL" clId="{B75D4699-DB98-4ABE-9368-B6F79A65E684}" dt="2025-08-25T14:33:07.530" v="115" actId="20577"/>
          <ac:spMkLst>
            <pc:docMk/>
            <pc:sldMk cId="812090992" sldId="270"/>
            <ac:spMk id="2" creationId="{00000000-0000-0000-0000-000000000000}"/>
          </ac:spMkLst>
        </pc:spChg>
        <pc:spChg chg="mod ord">
          <ac:chgData name="Gudka, Dawna" userId="823cceae-331b-41d6-9a63-34ad6d1db55c" providerId="ADAL" clId="{B75D4699-DB98-4ABE-9368-B6F79A65E684}" dt="2025-08-26T13:29:21.002" v="2925" actId="13244"/>
          <ac:spMkLst>
            <pc:docMk/>
            <pc:sldMk cId="812090992" sldId="270"/>
            <ac:spMk id="4" creationId="{00000000-0000-0000-0000-000000000000}"/>
          </ac:spMkLst>
        </pc:spChg>
        <pc:spChg chg="add del mod">
          <ac:chgData name="Gudka, Dawna" userId="823cceae-331b-41d6-9a63-34ad6d1db55c" providerId="ADAL" clId="{B75D4699-DB98-4ABE-9368-B6F79A65E684}" dt="2025-08-25T14:30:30.912" v="41" actId="478"/>
          <ac:spMkLst>
            <pc:docMk/>
            <pc:sldMk cId="812090992" sldId="270"/>
            <ac:spMk id="8" creationId="{4F6E650C-95E9-31C2-FE35-B0B120F14804}"/>
          </ac:spMkLst>
        </pc:spChg>
        <pc:spChg chg="mod">
          <ac:chgData name="Gudka, Dawna" userId="823cceae-331b-41d6-9a63-34ad6d1db55c" providerId="ADAL" clId="{B75D4699-DB98-4ABE-9368-B6F79A65E684}" dt="2025-08-25T14:32:33.900" v="63" actId="27636"/>
          <ac:spMkLst>
            <pc:docMk/>
            <pc:sldMk cId="812090992" sldId="270"/>
            <ac:spMk id="9" creationId="{8F6C2F80-9A59-0EFE-D43D-17FB456CC75B}"/>
          </ac:spMkLst>
        </pc:spChg>
        <pc:picChg chg="del">
          <ac:chgData name="Gudka, Dawna" userId="823cceae-331b-41d6-9a63-34ad6d1db55c" providerId="ADAL" clId="{B75D4699-DB98-4ABE-9368-B6F79A65E684}" dt="2025-08-25T14:25:51.286" v="38" actId="478"/>
          <ac:picMkLst>
            <pc:docMk/>
            <pc:sldMk cId="812090992" sldId="270"/>
            <ac:picMk id="5" creationId="{CC5C0714-5897-5B22-61DF-8F3089D87171}"/>
          </ac:picMkLst>
        </pc:picChg>
        <pc:picChg chg="del">
          <ac:chgData name="Gudka, Dawna" userId="823cceae-331b-41d6-9a63-34ad6d1db55c" providerId="ADAL" clId="{B75D4699-DB98-4ABE-9368-B6F79A65E684}" dt="2025-08-25T14:25:55.743" v="39" actId="478"/>
          <ac:picMkLst>
            <pc:docMk/>
            <pc:sldMk cId="812090992" sldId="270"/>
            <ac:picMk id="6" creationId="{0BD262E8-909D-2E12-F613-818A6AF9DBED}"/>
          </ac:picMkLst>
        </pc:picChg>
        <pc:picChg chg="add mod ord">
          <ac:chgData name="Gudka, Dawna" userId="823cceae-331b-41d6-9a63-34ad6d1db55c" providerId="ADAL" clId="{B75D4699-DB98-4ABE-9368-B6F79A65E684}" dt="2025-08-26T13:29:26.304" v="2926" actId="13244"/>
          <ac:picMkLst>
            <pc:docMk/>
            <pc:sldMk cId="812090992" sldId="270"/>
            <ac:picMk id="11" creationId="{C28B370F-9F38-9675-0950-8E92BBF88974}"/>
          </ac:picMkLst>
        </pc:picChg>
        <pc:picChg chg="add del mod modCrop">
          <ac:chgData name="Gudka, Dawna" userId="823cceae-331b-41d6-9a63-34ad6d1db55c" providerId="ADAL" clId="{B75D4699-DB98-4ABE-9368-B6F79A65E684}" dt="2025-08-25T14:32:07.229" v="53" actId="478"/>
          <ac:picMkLst>
            <pc:docMk/>
            <pc:sldMk cId="812090992" sldId="270"/>
            <ac:picMk id="13" creationId="{D29D1CE5-7B78-7C3B-BC7B-FA6B030BFD80}"/>
          </ac:picMkLst>
        </pc:picChg>
        <pc:picChg chg="add mod ord">
          <ac:chgData name="Gudka, Dawna" userId="823cceae-331b-41d6-9a63-34ad6d1db55c" providerId="ADAL" clId="{B75D4699-DB98-4ABE-9368-B6F79A65E684}" dt="2025-08-26T13:29:28.627" v="2927" actId="13244"/>
          <ac:picMkLst>
            <pc:docMk/>
            <pc:sldMk cId="812090992" sldId="270"/>
            <ac:picMk id="15" creationId="{08EAF536-8355-8A40-0E1D-B470B5A750DA}"/>
          </ac:picMkLst>
        </pc:picChg>
      </pc:sldChg>
      <pc:sldChg chg="modSp mod">
        <pc:chgData name="Gudka, Dawna" userId="823cceae-331b-41d6-9a63-34ad6d1db55c" providerId="ADAL" clId="{B75D4699-DB98-4ABE-9368-B6F79A65E684}" dt="2025-08-26T13:29:38.183" v="2929" actId="13244"/>
        <pc:sldMkLst>
          <pc:docMk/>
          <pc:sldMk cId="3613651240" sldId="271"/>
        </pc:sldMkLst>
        <pc:spChg chg="mod ord">
          <ac:chgData name="Gudka, Dawna" userId="823cceae-331b-41d6-9a63-34ad6d1db55c" providerId="ADAL" clId="{B75D4699-DB98-4ABE-9368-B6F79A65E684}" dt="2025-08-26T13:29:36.778" v="2928" actId="13244"/>
          <ac:spMkLst>
            <pc:docMk/>
            <pc:sldMk cId="3613651240" sldId="271"/>
            <ac:spMk id="4" creationId="{00000000-0000-0000-0000-000000000000}"/>
          </ac:spMkLst>
        </pc:spChg>
        <pc:spChg chg="mod ord">
          <ac:chgData name="Gudka, Dawna" userId="823cceae-331b-41d6-9a63-34ad6d1db55c" providerId="ADAL" clId="{B75D4699-DB98-4ABE-9368-B6F79A65E684}" dt="2025-08-26T13:29:38.183" v="2929" actId="13244"/>
          <ac:spMkLst>
            <pc:docMk/>
            <pc:sldMk cId="3613651240" sldId="271"/>
            <ac:spMk id="5" creationId="{00000000-0000-0000-0000-000000000000}"/>
          </ac:spMkLst>
        </pc:spChg>
        <pc:spChg chg="mod">
          <ac:chgData name="Gudka, Dawna" userId="823cceae-331b-41d6-9a63-34ad6d1db55c" providerId="ADAL" clId="{B75D4699-DB98-4ABE-9368-B6F79A65E684}" dt="2025-08-26T01:25:12.201" v="2258" actId="27636"/>
          <ac:spMkLst>
            <pc:docMk/>
            <pc:sldMk cId="3613651240" sldId="271"/>
            <ac:spMk id="6" creationId="{F513DE22-5090-5FF8-73DB-9BAD6A4A74B1}"/>
          </ac:spMkLst>
        </pc:spChg>
      </pc:sldChg>
      <pc:sldChg chg="addSp delSp modSp mod modClrScheme chgLayout">
        <pc:chgData name="Gudka, Dawna" userId="823cceae-331b-41d6-9a63-34ad6d1db55c" providerId="ADAL" clId="{B75D4699-DB98-4ABE-9368-B6F79A65E684}" dt="2025-08-26T13:25:31.311" v="2877" actId="962"/>
        <pc:sldMkLst>
          <pc:docMk/>
          <pc:sldMk cId="1153159124" sldId="272"/>
        </pc:sldMkLst>
        <pc:spChg chg="mod">
          <ac:chgData name="Gudka, Dawna" userId="823cceae-331b-41d6-9a63-34ad6d1db55c" providerId="ADAL" clId="{B75D4699-DB98-4ABE-9368-B6F79A65E684}" dt="2025-08-25T23:09:01.405" v="1601"/>
          <ac:spMkLst>
            <pc:docMk/>
            <pc:sldMk cId="1153159124" sldId="272"/>
            <ac:spMk id="2" creationId="{00000000-0000-0000-0000-000000000000}"/>
          </ac:spMkLst>
        </pc:spChg>
        <pc:spChg chg="mod ord">
          <ac:chgData name="Gudka, Dawna" userId="823cceae-331b-41d6-9a63-34ad6d1db55c" providerId="ADAL" clId="{B75D4699-DB98-4ABE-9368-B6F79A65E684}" dt="2025-08-25T23:09:01.405" v="1601"/>
          <ac:spMkLst>
            <pc:docMk/>
            <pc:sldMk cId="1153159124" sldId="272"/>
            <ac:spMk id="3" creationId="{00000000-0000-0000-0000-000000000000}"/>
          </ac:spMkLst>
        </pc:spChg>
        <pc:picChg chg="del">
          <ac:chgData name="Gudka, Dawna" userId="823cceae-331b-41d6-9a63-34ad6d1db55c" providerId="ADAL" clId="{B75D4699-DB98-4ABE-9368-B6F79A65E684}" dt="2025-08-25T14:33:22.134" v="116" actId="478"/>
          <ac:picMkLst>
            <pc:docMk/>
            <pc:sldMk cId="1153159124" sldId="272"/>
            <ac:picMk id="4" creationId="{176903AF-27E7-C47F-F68F-6B161C4E5D88}"/>
          </ac:picMkLst>
        </pc:picChg>
        <pc:picChg chg="add mod">
          <ac:chgData name="Gudka, Dawna" userId="823cceae-331b-41d6-9a63-34ad6d1db55c" providerId="ADAL" clId="{B75D4699-DB98-4ABE-9368-B6F79A65E684}" dt="2025-08-26T13:25:31.311" v="2877" actId="962"/>
          <ac:picMkLst>
            <pc:docMk/>
            <pc:sldMk cId="1153159124" sldId="272"/>
            <ac:picMk id="6" creationId="{2B6A3744-EB9F-50CA-E68E-0C36C77B2FDE}"/>
          </ac:picMkLst>
        </pc:picChg>
      </pc:sldChg>
      <pc:sldChg chg="addSp delSp modSp mod modClrScheme chgLayout">
        <pc:chgData name="Gudka, Dawna" userId="823cceae-331b-41d6-9a63-34ad6d1db55c" providerId="ADAL" clId="{B75D4699-DB98-4ABE-9368-B6F79A65E684}" dt="2025-08-25T23:11:01.603" v="1622" actId="20577"/>
        <pc:sldMkLst>
          <pc:docMk/>
          <pc:sldMk cId="675032686" sldId="275"/>
        </pc:sldMkLst>
        <pc:spChg chg="mod">
          <ac:chgData name="Gudka, Dawna" userId="823cceae-331b-41d6-9a63-34ad6d1db55c" providerId="ADAL" clId="{B75D4699-DB98-4ABE-9368-B6F79A65E684}" dt="2025-08-25T23:11:01.603" v="1622" actId="20577"/>
          <ac:spMkLst>
            <pc:docMk/>
            <pc:sldMk cId="675032686" sldId="275"/>
            <ac:spMk id="2" creationId="{00000000-0000-0000-0000-000000000000}"/>
          </ac:spMkLst>
        </pc:spChg>
        <pc:spChg chg="mod">
          <ac:chgData name="Gudka, Dawna" userId="823cceae-331b-41d6-9a63-34ad6d1db55c" providerId="ADAL" clId="{B75D4699-DB98-4ABE-9368-B6F79A65E684}" dt="2025-08-25T23:09:06.855" v="1602" actId="26606"/>
          <ac:spMkLst>
            <pc:docMk/>
            <pc:sldMk cId="675032686" sldId="275"/>
            <ac:spMk id="3" creationId="{00000000-0000-0000-0000-000000000000}"/>
          </ac:spMkLst>
        </pc:spChg>
        <pc:spChg chg="mod ord">
          <ac:chgData name="Gudka, Dawna" userId="823cceae-331b-41d6-9a63-34ad6d1db55c" providerId="ADAL" clId="{B75D4699-DB98-4ABE-9368-B6F79A65E684}" dt="2025-08-25T23:10:00.106" v="1614" actId="1076"/>
          <ac:spMkLst>
            <pc:docMk/>
            <pc:sldMk cId="675032686" sldId="275"/>
            <ac:spMk id="6" creationId="{7ADC184E-2C11-3BF6-C113-234626150638}"/>
          </ac:spMkLst>
        </pc:spChg>
        <pc:spChg chg="add del mod">
          <ac:chgData name="Gudka, Dawna" userId="823cceae-331b-41d6-9a63-34ad6d1db55c" providerId="ADAL" clId="{B75D4699-DB98-4ABE-9368-B6F79A65E684}" dt="2025-08-25T23:09:20.409" v="1603" actId="478"/>
          <ac:spMkLst>
            <pc:docMk/>
            <pc:sldMk cId="675032686" sldId="275"/>
            <ac:spMk id="11" creationId="{F59DE667-7A73-C3BC-5B5D-1AA7295BA2F0}"/>
          </ac:spMkLst>
        </pc:spChg>
        <pc:picChg chg="mod modCrop">
          <ac:chgData name="Gudka, Dawna" userId="823cceae-331b-41d6-9a63-34ad6d1db55c" providerId="ADAL" clId="{B75D4699-DB98-4ABE-9368-B6F79A65E684}" dt="2025-08-25T23:09:50.364" v="1612" actId="1076"/>
          <ac:picMkLst>
            <pc:docMk/>
            <pc:sldMk cId="675032686" sldId="275"/>
            <ac:picMk id="5" creationId="{D873121C-2479-24C8-F086-2574E0CFD337}"/>
          </ac:picMkLst>
        </pc:picChg>
      </pc:sldChg>
      <pc:sldChg chg="addSp delSp modSp mod">
        <pc:chgData name="Gudka, Dawna" userId="823cceae-331b-41d6-9a63-34ad6d1db55c" providerId="ADAL" clId="{B75D4699-DB98-4ABE-9368-B6F79A65E684}" dt="2025-08-26T13:29:47.754" v="2930" actId="13244"/>
        <pc:sldMkLst>
          <pc:docMk/>
          <pc:sldMk cId="3329899588" sldId="276"/>
        </pc:sldMkLst>
        <pc:spChg chg="add del mod">
          <ac:chgData name="Gudka, Dawna" userId="823cceae-331b-41d6-9a63-34ad6d1db55c" providerId="ADAL" clId="{B75D4699-DB98-4ABE-9368-B6F79A65E684}" dt="2025-08-25T14:43:40.215" v="124" actId="22"/>
          <ac:spMkLst>
            <pc:docMk/>
            <pc:sldMk cId="3329899588" sldId="276"/>
            <ac:spMk id="3" creationId="{76F736B8-1621-F583-DBFE-50C742A34A8A}"/>
          </ac:spMkLst>
        </pc:spChg>
        <pc:spChg chg="mod">
          <ac:chgData name="Gudka, Dawna" userId="823cceae-331b-41d6-9a63-34ad6d1db55c" providerId="ADAL" clId="{B75D4699-DB98-4ABE-9368-B6F79A65E684}" dt="2025-08-25T23:09:01.405" v="1601"/>
          <ac:spMkLst>
            <pc:docMk/>
            <pc:sldMk cId="3329899588" sldId="276"/>
            <ac:spMk id="4" creationId="{00000000-0000-0000-0000-000000000000}"/>
          </ac:spMkLst>
        </pc:spChg>
        <pc:spChg chg="ord">
          <ac:chgData name="Gudka, Dawna" userId="823cceae-331b-41d6-9a63-34ad6d1db55c" providerId="ADAL" clId="{B75D4699-DB98-4ABE-9368-B6F79A65E684}" dt="2025-08-26T13:29:47.754" v="2930" actId="13244"/>
          <ac:spMkLst>
            <pc:docMk/>
            <pc:sldMk cId="3329899588" sldId="276"/>
            <ac:spMk id="5" creationId="{00000000-0000-0000-0000-000000000000}"/>
          </ac:spMkLst>
        </pc:spChg>
        <pc:spChg chg="add del mod">
          <ac:chgData name="Gudka, Dawna" userId="823cceae-331b-41d6-9a63-34ad6d1db55c" providerId="ADAL" clId="{B75D4699-DB98-4ABE-9368-B6F79A65E684}" dt="2025-08-25T14:45:29.912" v="128" actId="478"/>
          <ac:spMkLst>
            <pc:docMk/>
            <pc:sldMk cId="3329899588" sldId="276"/>
            <ac:spMk id="11" creationId="{D03A9FF5-B785-2079-58CF-5685F4A162E0}"/>
          </ac:spMkLst>
        </pc:spChg>
        <pc:graphicFrameChg chg="add del mod">
          <ac:chgData name="Gudka, Dawna" userId="823cceae-331b-41d6-9a63-34ad6d1db55c" providerId="ADAL" clId="{B75D4699-DB98-4ABE-9368-B6F79A65E684}" dt="2025-08-25T14:45:29.912" v="128" actId="478"/>
          <ac:graphicFrameMkLst>
            <pc:docMk/>
            <pc:sldMk cId="3329899588" sldId="276"/>
            <ac:graphicFrameMk id="10" creationId="{CE958DD4-FB33-0C42-0F10-6532CC304B1F}"/>
          </ac:graphicFrameMkLst>
        </pc:graphicFrameChg>
        <pc:picChg chg="del">
          <ac:chgData name="Gudka, Dawna" userId="823cceae-331b-41d6-9a63-34ad6d1db55c" providerId="ADAL" clId="{B75D4699-DB98-4ABE-9368-B6F79A65E684}" dt="2025-08-25T14:42:52.330" v="122" actId="478"/>
          <ac:picMkLst>
            <pc:docMk/>
            <pc:sldMk cId="3329899588" sldId="276"/>
            <ac:picMk id="7" creationId="{70C511F2-6A09-E0B5-4FEA-254541E0BD3D}"/>
          </ac:picMkLst>
        </pc:picChg>
        <pc:picChg chg="del">
          <ac:chgData name="Gudka, Dawna" userId="823cceae-331b-41d6-9a63-34ad6d1db55c" providerId="ADAL" clId="{B75D4699-DB98-4ABE-9368-B6F79A65E684}" dt="2025-08-25T14:42:54.989" v="123" actId="478"/>
          <ac:picMkLst>
            <pc:docMk/>
            <pc:sldMk cId="3329899588" sldId="276"/>
            <ac:picMk id="8" creationId="{25710458-83BD-C467-FCC9-FDACC92BCA66}"/>
          </ac:picMkLst>
        </pc:picChg>
        <pc:picChg chg="add mod ord">
          <ac:chgData name="Gudka, Dawna" userId="823cceae-331b-41d6-9a63-34ad6d1db55c" providerId="ADAL" clId="{B75D4699-DB98-4ABE-9368-B6F79A65E684}" dt="2025-08-26T13:25:59.435" v="2879" actId="962"/>
          <ac:picMkLst>
            <pc:docMk/>
            <pc:sldMk cId="3329899588" sldId="276"/>
            <ac:picMk id="9" creationId="{9C9630ED-F6B6-0E2A-A613-BBAEE07BD221}"/>
          </ac:picMkLst>
        </pc:picChg>
        <pc:picChg chg="add mod">
          <ac:chgData name="Gudka, Dawna" userId="823cceae-331b-41d6-9a63-34ad6d1db55c" providerId="ADAL" clId="{B75D4699-DB98-4ABE-9368-B6F79A65E684}" dt="2025-08-26T13:26:14.301" v="2881" actId="962"/>
          <ac:picMkLst>
            <pc:docMk/>
            <pc:sldMk cId="3329899588" sldId="276"/>
            <ac:picMk id="13" creationId="{2873322C-832E-76E1-94A9-A4F81B1A90A4}"/>
          </ac:picMkLst>
        </pc:picChg>
      </pc:sldChg>
      <pc:sldChg chg="modSp mod">
        <pc:chgData name="Gudka, Dawna" userId="823cceae-331b-41d6-9a63-34ad6d1db55c" providerId="ADAL" clId="{B75D4699-DB98-4ABE-9368-B6F79A65E684}" dt="2025-08-26T13:30:29.631" v="2941" actId="13244"/>
        <pc:sldMkLst>
          <pc:docMk/>
          <pc:sldMk cId="3016111431" sldId="277"/>
        </pc:sldMkLst>
        <pc:spChg chg="mod ord">
          <ac:chgData name="Gudka, Dawna" userId="823cceae-331b-41d6-9a63-34ad6d1db55c" providerId="ADAL" clId="{B75D4699-DB98-4ABE-9368-B6F79A65E684}" dt="2025-08-26T13:30:28.269" v="2940" actId="13244"/>
          <ac:spMkLst>
            <pc:docMk/>
            <pc:sldMk cId="3016111431" sldId="277"/>
            <ac:spMk id="4" creationId="{00000000-0000-0000-0000-000000000000}"/>
          </ac:spMkLst>
        </pc:spChg>
        <pc:spChg chg="mod ord">
          <ac:chgData name="Gudka, Dawna" userId="823cceae-331b-41d6-9a63-34ad6d1db55c" providerId="ADAL" clId="{B75D4699-DB98-4ABE-9368-B6F79A65E684}" dt="2025-08-26T13:30:29.631" v="2941" actId="13244"/>
          <ac:spMkLst>
            <pc:docMk/>
            <pc:sldMk cId="3016111431" sldId="277"/>
            <ac:spMk id="5" creationId="{00000000-0000-0000-0000-000000000000}"/>
          </ac:spMkLst>
        </pc:spChg>
      </pc:sldChg>
      <pc:sldChg chg="addSp modSp add del mod">
        <pc:chgData name="Gudka, Dawna" userId="823cceae-331b-41d6-9a63-34ad6d1db55c" providerId="ADAL" clId="{B75D4699-DB98-4ABE-9368-B6F79A65E684}" dt="2025-08-26T13:26:23.764" v="2883" actId="962"/>
        <pc:sldMkLst>
          <pc:docMk/>
          <pc:sldMk cId="2789856042" sldId="281"/>
        </pc:sldMkLst>
        <pc:spChg chg="mod">
          <ac:chgData name="Gudka, Dawna" userId="823cceae-331b-41d6-9a63-34ad6d1db55c" providerId="ADAL" clId="{B75D4699-DB98-4ABE-9368-B6F79A65E684}" dt="2025-08-25T23:09:01.405" v="1601"/>
          <ac:spMkLst>
            <pc:docMk/>
            <pc:sldMk cId="2789856042" sldId="281"/>
            <ac:spMk id="2" creationId="{CBCC394F-17F1-29DD-B54F-661B9D9C7355}"/>
          </ac:spMkLst>
        </pc:spChg>
        <pc:spChg chg="mod">
          <ac:chgData name="Gudka, Dawna" userId="823cceae-331b-41d6-9a63-34ad6d1db55c" providerId="ADAL" clId="{B75D4699-DB98-4ABE-9368-B6F79A65E684}" dt="2025-08-25T23:09:01.405" v="1601"/>
          <ac:spMkLst>
            <pc:docMk/>
            <pc:sldMk cId="2789856042" sldId="281"/>
            <ac:spMk id="3" creationId="{43F38482-81C1-E62E-7738-445826BE97AB}"/>
          </ac:spMkLst>
        </pc:spChg>
        <pc:spChg chg="mod">
          <ac:chgData name="Gudka, Dawna" userId="823cceae-331b-41d6-9a63-34ad6d1db55c" providerId="ADAL" clId="{B75D4699-DB98-4ABE-9368-B6F79A65E684}" dt="2025-08-25T23:09:01.405" v="1601"/>
          <ac:spMkLst>
            <pc:docMk/>
            <pc:sldMk cId="2789856042" sldId="281"/>
            <ac:spMk id="4" creationId="{CA0DA81C-2849-976A-1E9B-D3386D60A6D4}"/>
          </ac:spMkLst>
        </pc:spChg>
        <pc:picChg chg="add mod">
          <ac:chgData name="Gudka, Dawna" userId="823cceae-331b-41d6-9a63-34ad6d1db55c" providerId="ADAL" clId="{B75D4699-DB98-4ABE-9368-B6F79A65E684}" dt="2025-08-26T13:26:23.764" v="2883" actId="962"/>
          <ac:picMkLst>
            <pc:docMk/>
            <pc:sldMk cId="2789856042" sldId="281"/>
            <ac:picMk id="6" creationId="{E8899F13-E2C5-A6F3-897F-A232BD578B91}"/>
          </ac:picMkLst>
        </pc:picChg>
      </pc:sldChg>
      <pc:sldChg chg="modSp mod">
        <pc:chgData name="Gudka, Dawna" userId="823cceae-331b-41d6-9a63-34ad6d1db55c" providerId="ADAL" clId="{B75D4699-DB98-4ABE-9368-B6F79A65E684}" dt="2025-08-26T13:30:53.608" v="2947" actId="962"/>
        <pc:sldMkLst>
          <pc:docMk/>
          <pc:sldMk cId="451880918" sldId="283"/>
        </pc:sldMkLst>
        <pc:spChg chg="mod">
          <ac:chgData name="Gudka, Dawna" userId="823cceae-331b-41d6-9a63-34ad6d1db55c" providerId="ADAL" clId="{B75D4699-DB98-4ABE-9368-B6F79A65E684}" dt="2025-08-25T23:09:01.405" v="1601"/>
          <ac:spMkLst>
            <pc:docMk/>
            <pc:sldMk cId="451880918" sldId="283"/>
            <ac:spMk id="2" creationId="{C10A40A6-224B-B600-40DC-DEBCC52A1F27}"/>
          </ac:spMkLst>
        </pc:spChg>
        <pc:spChg chg="mod ord">
          <ac:chgData name="Gudka, Dawna" userId="823cceae-331b-41d6-9a63-34ad6d1db55c" providerId="ADAL" clId="{B75D4699-DB98-4ABE-9368-B6F79A65E684}" dt="2025-08-26T13:30:07.415" v="2932" actId="13244"/>
          <ac:spMkLst>
            <pc:docMk/>
            <pc:sldMk cId="451880918" sldId="283"/>
            <ac:spMk id="4" creationId="{11C3D3C4-2989-43FB-E43F-06601E84B824}"/>
          </ac:spMkLst>
        </pc:spChg>
        <pc:spChg chg="ord">
          <ac:chgData name="Gudka, Dawna" userId="823cceae-331b-41d6-9a63-34ad6d1db55c" providerId="ADAL" clId="{B75D4699-DB98-4ABE-9368-B6F79A65E684}" dt="2025-08-26T13:30:14.299" v="2935" actId="13244"/>
          <ac:spMkLst>
            <pc:docMk/>
            <pc:sldMk cId="451880918" sldId="283"/>
            <ac:spMk id="7" creationId="{B59A97CD-B7A8-D9CF-DAEF-135A8D278D12}"/>
          </ac:spMkLst>
        </pc:spChg>
        <pc:picChg chg="mod">
          <ac:chgData name="Gudka, Dawna" userId="823cceae-331b-41d6-9a63-34ad6d1db55c" providerId="ADAL" clId="{B75D4699-DB98-4ABE-9368-B6F79A65E684}" dt="2025-08-26T13:30:49.611" v="2945" actId="962"/>
          <ac:picMkLst>
            <pc:docMk/>
            <pc:sldMk cId="451880918" sldId="283"/>
            <ac:picMk id="5" creationId="{08280735-A7FB-AD79-1865-77B5E553DE62}"/>
          </ac:picMkLst>
        </pc:picChg>
        <pc:picChg chg="mod">
          <ac:chgData name="Gudka, Dawna" userId="823cceae-331b-41d6-9a63-34ad6d1db55c" providerId="ADAL" clId="{B75D4699-DB98-4ABE-9368-B6F79A65E684}" dt="2025-08-26T13:30:53.608" v="2947" actId="962"/>
          <ac:picMkLst>
            <pc:docMk/>
            <pc:sldMk cId="451880918" sldId="283"/>
            <ac:picMk id="9" creationId="{036E63C2-DF32-7F7E-B9AE-8D0DE7DB45E0}"/>
          </ac:picMkLst>
        </pc:picChg>
        <pc:picChg chg="mod">
          <ac:chgData name="Gudka, Dawna" userId="823cceae-331b-41d6-9a63-34ad6d1db55c" providerId="ADAL" clId="{B75D4699-DB98-4ABE-9368-B6F79A65E684}" dt="2025-08-26T13:30:44.583" v="2943" actId="962"/>
          <ac:picMkLst>
            <pc:docMk/>
            <pc:sldMk cId="451880918" sldId="283"/>
            <ac:picMk id="11" creationId="{9885C1A0-425B-B1A8-A9CC-5FA66113774C}"/>
          </ac:picMkLst>
        </pc:picChg>
      </pc:sldChg>
      <pc:sldChg chg="addSp delSp modSp mod">
        <pc:chgData name="Gudka, Dawna" userId="823cceae-331b-41d6-9a63-34ad6d1db55c" providerId="ADAL" clId="{B75D4699-DB98-4ABE-9368-B6F79A65E684}" dt="2025-08-26T13:26:31.462" v="2885" actId="962"/>
        <pc:sldMkLst>
          <pc:docMk/>
          <pc:sldMk cId="3852010049" sldId="284"/>
        </pc:sldMkLst>
        <pc:spChg chg="mod">
          <ac:chgData name="Gudka, Dawna" userId="823cceae-331b-41d6-9a63-34ad6d1db55c" providerId="ADAL" clId="{B75D4699-DB98-4ABE-9368-B6F79A65E684}" dt="2025-08-25T23:09:01.405" v="1601"/>
          <ac:spMkLst>
            <pc:docMk/>
            <pc:sldMk cId="3852010049" sldId="284"/>
            <ac:spMk id="2" creationId="{D8017D60-3ABF-6FD0-02B4-69320F441B54}"/>
          </ac:spMkLst>
        </pc:spChg>
        <pc:spChg chg="mod">
          <ac:chgData name="Gudka, Dawna" userId="823cceae-331b-41d6-9a63-34ad6d1db55c" providerId="ADAL" clId="{B75D4699-DB98-4ABE-9368-B6F79A65E684}" dt="2025-08-25T23:09:01.405" v="1601"/>
          <ac:spMkLst>
            <pc:docMk/>
            <pc:sldMk cId="3852010049" sldId="284"/>
            <ac:spMk id="4" creationId="{EF9C7E02-3843-4B60-49B4-9298C51706AA}"/>
          </ac:spMkLst>
        </pc:spChg>
        <pc:spChg chg="add mod">
          <ac:chgData name="Gudka, Dawna" userId="823cceae-331b-41d6-9a63-34ad6d1db55c" providerId="ADAL" clId="{B75D4699-DB98-4ABE-9368-B6F79A65E684}" dt="2025-08-25T23:43:03.934" v="1670" actId="14100"/>
          <ac:spMkLst>
            <pc:docMk/>
            <pc:sldMk cId="3852010049" sldId="284"/>
            <ac:spMk id="5" creationId="{AC500250-2FE4-9A2D-24DD-0959851B9912}"/>
          </ac:spMkLst>
        </pc:spChg>
        <pc:picChg chg="del">
          <ac:chgData name="Gudka, Dawna" userId="823cceae-331b-41d6-9a63-34ad6d1db55c" providerId="ADAL" clId="{B75D4699-DB98-4ABE-9368-B6F79A65E684}" dt="2025-08-25T23:12:50.504" v="1627" actId="478"/>
          <ac:picMkLst>
            <pc:docMk/>
            <pc:sldMk cId="3852010049" sldId="284"/>
            <ac:picMk id="6" creationId="{5E09BD67-9783-3E01-9777-BFB757AD7585}"/>
          </ac:picMkLst>
        </pc:picChg>
        <pc:picChg chg="add mod">
          <ac:chgData name="Gudka, Dawna" userId="823cceae-331b-41d6-9a63-34ad6d1db55c" providerId="ADAL" clId="{B75D4699-DB98-4ABE-9368-B6F79A65E684}" dt="2025-08-26T13:26:31.462" v="2885" actId="962"/>
          <ac:picMkLst>
            <pc:docMk/>
            <pc:sldMk cId="3852010049" sldId="284"/>
            <ac:picMk id="8" creationId="{C6119A3E-9320-59F9-5A9C-2DE31FA272B1}"/>
          </ac:picMkLst>
        </pc:picChg>
      </pc:sldChg>
      <pc:sldChg chg="modSp">
        <pc:chgData name="Gudka, Dawna" userId="823cceae-331b-41d6-9a63-34ad6d1db55c" providerId="ADAL" clId="{B75D4699-DB98-4ABE-9368-B6F79A65E684}" dt="2025-08-25T23:09:01.405" v="1601"/>
        <pc:sldMkLst>
          <pc:docMk/>
          <pc:sldMk cId="3289985137" sldId="285"/>
        </pc:sldMkLst>
        <pc:spChg chg="mod">
          <ac:chgData name="Gudka, Dawna" userId="823cceae-331b-41d6-9a63-34ad6d1db55c" providerId="ADAL" clId="{B75D4699-DB98-4ABE-9368-B6F79A65E684}" dt="2025-08-25T23:09:01.405" v="1601"/>
          <ac:spMkLst>
            <pc:docMk/>
            <pc:sldMk cId="3289985137" sldId="285"/>
            <ac:spMk id="2" creationId="{96CA958F-BA03-5536-782D-09FB92DC475B}"/>
          </ac:spMkLst>
        </pc:spChg>
        <pc:spChg chg="mod">
          <ac:chgData name="Gudka, Dawna" userId="823cceae-331b-41d6-9a63-34ad6d1db55c" providerId="ADAL" clId="{B75D4699-DB98-4ABE-9368-B6F79A65E684}" dt="2025-08-25T23:09:01.405" v="1601"/>
          <ac:spMkLst>
            <pc:docMk/>
            <pc:sldMk cId="3289985137" sldId="285"/>
            <ac:spMk id="4" creationId="{8B1EE03D-C7CC-82D7-50BC-4241A3D19307}"/>
          </ac:spMkLst>
        </pc:spChg>
      </pc:sldChg>
      <pc:sldChg chg="addSp delSp modSp mod modMedia modClrScheme delAnim chgLayout">
        <pc:chgData name="Gudka, Dawna" userId="823cceae-331b-41d6-9a63-34ad6d1db55c" providerId="ADAL" clId="{B75D4699-DB98-4ABE-9368-B6F79A65E684}" dt="2025-08-26T01:49:28.256" v="2852" actId="26606"/>
        <pc:sldMkLst>
          <pc:docMk/>
          <pc:sldMk cId="126350086" sldId="308"/>
        </pc:sldMkLst>
        <pc:spChg chg="mod">
          <ac:chgData name="Gudka, Dawna" userId="823cceae-331b-41d6-9a63-34ad6d1db55c" providerId="ADAL" clId="{B75D4699-DB98-4ABE-9368-B6F79A65E684}" dt="2025-08-26T01:49:28.256" v="2852" actId="26606"/>
          <ac:spMkLst>
            <pc:docMk/>
            <pc:sldMk cId="126350086" sldId="308"/>
            <ac:spMk id="2" creationId="{00000000-0000-0000-0000-000000000000}"/>
          </ac:spMkLst>
        </pc:spChg>
        <pc:spChg chg="mod ord">
          <ac:chgData name="Gudka, Dawna" userId="823cceae-331b-41d6-9a63-34ad6d1db55c" providerId="ADAL" clId="{B75D4699-DB98-4ABE-9368-B6F79A65E684}" dt="2025-08-26T01:49:28.256" v="2852" actId="26606"/>
          <ac:spMkLst>
            <pc:docMk/>
            <pc:sldMk cId="126350086" sldId="308"/>
            <ac:spMk id="3" creationId="{00000000-0000-0000-0000-000000000000}"/>
          </ac:spMkLst>
        </pc:spChg>
        <pc:spChg chg="mod">
          <ac:chgData name="Gudka, Dawna" userId="823cceae-331b-41d6-9a63-34ad6d1db55c" providerId="ADAL" clId="{B75D4699-DB98-4ABE-9368-B6F79A65E684}" dt="2025-08-26T01:49:28.256" v="2852" actId="26606"/>
          <ac:spMkLst>
            <pc:docMk/>
            <pc:sldMk cId="126350086" sldId="308"/>
            <ac:spMk id="4" creationId="{00000000-0000-0000-0000-000000000000}"/>
          </ac:spMkLst>
        </pc:spChg>
        <pc:spChg chg="add del mod">
          <ac:chgData name="Gudka, Dawna" userId="823cceae-331b-41d6-9a63-34ad6d1db55c" providerId="ADAL" clId="{B75D4699-DB98-4ABE-9368-B6F79A65E684}" dt="2025-08-26T01:49:28.256" v="2852" actId="26606"/>
          <ac:spMkLst>
            <pc:docMk/>
            <pc:sldMk cId="126350086" sldId="308"/>
            <ac:spMk id="10" creationId="{8845956F-39B9-E446-2C93-2CEBACE32FE3}"/>
          </ac:spMkLst>
        </pc:spChg>
        <pc:picChg chg="add del mod">
          <ac:chgData name="Gudka, Dawna" userId="823cceae-331b-41d6-9a63-34ad6d1db55c" providerId="ADAL" clId="{B75D4699-DB98-4ABE-9368-B6F79A65E684}" dt="2025-08-26T01:49:28.256" v="2852" actId="26606"/>
          <ac:picMkLst>
            <pc:docMk/>
            <pc:sldMk cId="126350086" sldId="308"/>
            <ac:picMk id="6" creationId="{C2DBFEFA-9B54-C3E4-57A4-D6F0CDBE4601}"/>
          </ac:picMkLst>
        </pc:picChg>
      </pc:sldChg>
      <pc:sldChg chg="addSp delSp modSp mod">
        <pc:chgData name="Gudka, Dawna" userId="823cceae-331b-41d6-9a63-34ad6d1db55c" providerId="ADAL" clId="{B75D4699-DB98-4ABE-9368-B6F79A65E684}" dt="2025-08-26T13:27:38.574" v="2902" actId="962"/>
        <pc:sldMkLst>
          <pc:docMk/>
          <pc:sldMk cId="1230100" sldId="5152"/>
        </pc:sldMkLst>
        <pc:spChg chg="mod">
          <ac:chgData name="Gudka, Dawna" userId="823cceae-331b-41d6-9a63-34ad6d1db55c" providerId="ADAL" clId="{B75D4699-DB98-4ABE-9368-B6F79A65E684}" dt="2025-08-25T23:09:01.405" v="1601"/>
          <ac:spMkLst>
            <pc:docMk/>
            <pc:sldMk cId="1230100" sldId="5152"/>
            <ac:spMk id="4" creationId="{CEB58266-C5D9-05F1-CD05-28AE89A285BB}"/>
          </ac:spMkLst>
        </pc:spChg>
        <pc:spChg chg="add del mod">
          <ac:chgData name="Gudka, Dawna" userId="823cceae-331b-41d6-9a63-34ad6d1db55c" providerId="ADAL" clId="{B75D4699-DB98-4ABE-9368-B6F79A65E684}" dt="2025-08-26T01:44:14.677" v="2796" actId="22"/>
          <ac:spMkLst>
            <pc:docMk/>
            <pc:sldMk cId="1230100" sldId="5152"/>
            <ac:spMk id="5" creationId="{7AC01C17-C3D1-71FE-A40B-DC738861C009}"/>
          </ac:spMkLst>
        </pc:spChg>
        <pc:picChg chg="del mod">
          <ac:chgData name="Gudka, Dawna" userId="823cceae-331b-41d6-9a63-34ad6d1db55c" providerId="ADAL" clId="{B75D4699-DB98-4ABE-9368-B6F79A65E684}" dt="2025-08-26T01:42:05.324" v="2795" actId="478"/>
          <ac:picMkLst>
            <pc:docMk/>
            <pc:sldMk cId="1230100" sldId="5152"/>
            <ac:picMk id="6" creationId="{3A2B8E34-A8AE-7EA4-4CD3-63D68356F0D8}"/>
          </ac:picMkLst>
        </pc:picChg>
        <pc:picChg chg="add mod ord">
          <ac:chgData name="Gudka, Dawna" userId="823cceae-331b-41d6-9a63-34ad6d1db55c" providerId="ADAL" clId="{B75D4699-DB98-4ABE-9368-B6F79A65E684}" dt="2025-08-26T13:27:38.574" v="2902" actId="962"/>
          <ac:picMkLst>
            <pc:docMk/>
            <pc:sldMk cId="1230100" sldId="5152"/>
            <ac:picMk id="8" creationId="{035B1F0D-8EB8-9707-1736-B859EEFDC65E}"/>
          </ac:picMkLst>
        </pc:picChg>
      </pc:sldChg>
      <pc:sldChg chg="modSp mod">
        <pc:chgData name="Gudka, Dawna" userId="823cceae-331b-41d6-9a63-34ad6d1db55c" providerId="ADAL" clId="{B75D4699-DB98-4ABE-9368-B6F79A65E684}" dt="2025-08-26T14:21:30.261" v="4428" actId="1076"/>
        <pc:sldMkLst>
          <pc:docMk/>
          <pc:sldMk cId="2964824879" sldId="5153"/>
        </pc:sldMkLst>
        <pc:spChg chg="mod">
          <ac:chgData name="Gudka, Dawna" userId="823cceae-331b-41d6-9a63-34ad6d1db55c" providerId="ADAL" clId="{B75D4699-DB98-4ABE-9368-B6F79A65E684}" dt="2025-08-25T23:09:01.405" v="1601"/>
          <ac:spMkLst>
            <pc:docMk/>
            <pc:sldMk cId="2964824879" sldId="5153"/>
            <ac:spMk id="4" creationId="{CEB58266-C5D9-05F1-CD05-28AE89A285BB}"/>
          </ac:spMkLst>
        </pc:spChg>
        <pc:spChg chg="mod">
          <ac:chgData name="Gudka, Dawna" userId="823cceae-331b-41d6-9a63-34ad6d1db55c" providerId="ADAL" clId="{B75D4699-DB98-4ABE-9368-B6F79A65E684}" dt="2025-08-25T23:09:01.405" v="1601"/>
          <ac:spMkLst>
            <pc:docMk/>
            <pc:sldMk cId="2964824879" sldId="5153"/>
            <ac:spMk id="5" creationId="{17B11E98-2772-091F-9B00-93818EE16C98}"/>
          </ac:spMkLst>
        </pc:spChg>
        <pc:picChg chg="mod">
          <ac:chgData name="Gudka, Dawna" userId="823cceae-331b-41d6-9a63-34ad6d1db55c" providerId="ADAL" clId="{B75D4699-DB98-4ABE-9368-B6F79A65E684}" dt="2025-08-26T14:21:30.261" v="4428" actId="1076"/>
          <ac:picMkLst>
            <pc:docMk/>
            <pc:sldMk cId="2964824879" sldId="5153"/>
            <ac:picMk id="6" creationId="{3050375C-F169-C75F-8048-52B1C49430F5}"/>
          </ac:picMkLst>
        </pc:picChg>
      </pc:sldChg>
      <pc:sldChg chg="modSp mod">
        <pc:chgData name="Gudka, Dawna" userId="823cceae-331b-41d6-9a63-34ad6d1db55c" providerId="ADAL" clId="{B75D4699-DB98-4ABE-9368-B6F79A65E684}" dt="2025-08-26T13:39:11.135" v="3088" actId="13244"/>
        <pc:sldMkLst>
          <pc:docMk/>
          <pc:sldMk cId="1266084048" sldId="5154"/>
        </pc:sldMkLst>
        <pc:spChg chg="mod ord">
          <ac:chgData name="Gudka, Dawna" userId="823cceae-331b-41d6-9a63-34ad6d1db55c" providerId="ADAL" clId="{B75D4699-DB98-4ABE-9368-B6F79A65E684}" dt="2025-08-26T13:39:08.685" v="3087" actId="13244"/>
          <ac:spMkLst>
            <pc:docMk/>
            <pc:sldMk cId="1266084048" sldId="5154"/>
            <ac:spMk id="4" creationId="{CEB58266-C5D9-05F1-CD05-28AE89A285BB}"/>
          </ac:spMkLst>
        </pc:spChg>
        <pc:spChg chg="ord">
          <ac:chgData name="Gudka, Dawna" userId="823cceae-331b-41d6-9a63-34ad6d1db55c" providerId="ADAL" clId="{B75D4699-DB98-4ABE-9368-B6F79A65E684}" dt="2025-08-26T13:39:11.135" v="3088" actId="13244"/>
          <ac:spMkLst>
            <pc:docMk/>
            <pc:sldMk cId="1266084048" sldId="5154"/>
            <ac:spMk id="7" creationId="{E43966BE-9237-5588-4A87-C1076D8AAC83}"/>
          </ac:spMkLst>
        </pc:spChg>
      </pc:sldChg>
      <pc:sldChg chg="addSp modSp mod">
        <pc:chgData name="Gudka, Dawna" userId="823cceae-331b-41d6-9a63-34ad6d1db55c" providerId="ADAL" clId="{B75D4699-DB98-4ABE-9368-B6F79A65E684}" dt="2025-08-26T01:45:34.992" v="2821" actId="1076"/>
        <pc:sldMkLst>
          <pc:docMk/>
          <pc:sldMk cId="976743723" sldId="5164"/>
        </pc:sldMkLst>
        <pc:spChg chg="add mod">
          <ac:chgData name="Gudka, Dawna" userId="823cceae-331b-41d6-9a63-34ad6d1db55c" providerId="ADAL" clId="{B75D4699-DB98-4ABE-9368-B6F79A65E684}" dt="2025-08-26T01:45:34.992" v="2821" actId="1076"/>
          <ac:spMkLst>
            <pc:docMk/>
            <pc:sldMk cId="976743723" sldId="5164"/>
            <ac:spMk id="3" creationId="{A632339D-7942-F1D0-366A-20DEABB1C055}"/>
          </ac:spMkLst>
        </pc:spChg>
        <pc:spChg chg="mod">
          <ac:chgData name="Gudka, Dawna" userId="823cceae-331b-41d6-9a63-34ad6d1db55c" providerId="ADAL" clId="{B75D4699-DB98-4ABE-9368-B6F79A65E684}" dt="2025-08-25T23:09:01.405" v="1601"/>
          <ac:spMkLst>
            <pc:docMk/>
            <pc:sldMk cId="976743723" sldId="5164"/>
            <ac:spMk id="4" creationId="{CEB58266-C5D9-05F1-CD05-28AE89A285BB}"/>
          </ac:spMkLst>
        </pc:spChg>
      </pc:sldChg>
      <pc:sldChg chg="modSp mod">
        <pc:chgData name="Gudka, Dawna" userId="823cceae-331b-41d6-9a63-34ad6d1db55c" providerId="ADAL" clId="{B75D4699-DB98-4ABE-9368-B6F79A65E684}" dt="2025-08-26T13:38:05.696" v="3082" actId="1076"/>
        <pc:sldMkLst>
          <pc:docMk/>
          <pc:sldMk cId="1450785063" sldId="5167"/>
        </pc:sldMkLst>
        <pc:spChg chg="mod">
          <ac:chgData name="Gudka, Dawna" userId="823cceae-331b-41d6-9a63-34ad6d1db55c" providerId="ADAL" clId="{B75D4699-DB98-4ABE-9368-B6F79A65E684}" dt="2025-08-25T23:09:01.405" v="1601"/>
          <ac:spMkLst>
            <pc:docMk/>
            <pc:sldMk cId="1450785063" sldId="5167"/>
            <ac:spMk id="2" creationId="{29661E84-9242-0669-0347-C6B73134E5B1}"/>
          </ac:spMkLst>
        </pc:spChg>
        <pc:spChg chg="mod">
          <ac:chgData name="Gudka, Dawna" userId="823cceae-331b-41d6-9a63-34ad6d1db55c" providerId="ADAL" clId="{B75D4699-DB98-4ABE-9368-B6F79A65E684}" dt="2025-08-25T23:09:01.405" v="1601"/>
          <ac:spMkLst>
            <pc:docMk/>
            <pc:sldMk cId="1450785063" sldId="5167"/>
            <ac:spMk id="4" creationId="{C0B24A79-2F38-AAC2-6C14-222257EF787A}"/>
          </ac:spMkLst>
        </pc:spChg>
        <pc:picChg chg="mod">
          <ac:chgData name="Gudka, Dawna" userId="823cceae-331b-41d6-9a63-34ad6d1db55c" providerId="ADAL" clId="{B75D4699-DB98-4ABE-9368-B6F79A65E684}" dt="2025-08-26T13:37:42.798" v="3076" actId="1076"/>
          <ac:picMkLst>
            <pc:docMk/>
            <pc:sldMk cId="1450785063" sldId="5167"/>
            <ac:picMk id="8" creationId="{A678AFF8-9C4A-0B07-CF4A-F8B50F244319}"/>
          </ac:picMkLst>
        </pc:picChg>
        <pc:picChg chg="mod">
          <ac:chgData name="Gudka, Dawna" userId="823cceae-331b-41d6-9a63-34ad6d1db55c" providerId="ADAL" clId="{B75D4699-DB98-4ABE-9368-B6F79A65E684}" dt="2025-08-26T13:38:05.696" v="3082" actId="1076"/>
          <ac:picMkLst>
            <pc:docMk/>
            <pc:sldMk cId="1450785063" sldId="5167"/>
            <ac:picMk id="10" creationId="{07E83C15-AE0F-1295-7C51-170D1D158B8A}"/>
          </ac:picMkLst>
        </pc:picChg>
        <pc:picChg chg="mod">
          <ac:chgData name="Gudka, Dawna" userId="823cceae-331b-41d6-9a63-34ad6d1db55c" providerId="ADAL" clId="{B75D4699-DB98-4ABE-9368-B6F79A65E684}" dt="2025-08-26T13:38:00.054" v="3081" actId="1076"/>
          <ac:picMkLst>
            <pc:docMk/>
            <pc:sldMk cId="1450785063" sldId="5167"/>
            <ac:picMk id="12" creationId="{C487C8CC-471E-47A3-4042-67258B77661E}"/>
          </ac:picMkLst>
        </pc:picChg>
      </pc:sldChg>
      <pc:sldChg chg="addSp modSp mod">
        <pc:chgData name="Gudka, Dawna" userId="823cceae-331b-41d6-9a63-34ad6d1db55c" providerId="ADAL" clId="{B75D4699-DB98-4ABE-9368-B6F79A65E684}" dt="2025-08-26T13:43:43.571" v="3117" actId="13244"/>
        <pc:sldMkLst>
          <pc:docMk/>
          <pc:sldMk cId="457867504" sldId="5169"/>
        </pc:sldMkLst>
        <pc:spChg chg="add mod">
          <ac:chgData name="Gudka, Dawna" userId="823cceae-331b-41d6-9a63-34ad6d1db55c" providerId="ADAL" clId="{B75D4699-DB98-4ABE-9368-B6F79A65E684}" dt="2025-08-26T01:46:23.199" v="2830" actId="1076"/>
          <ac:spMkLst>
            <pc:docMk/>
            <pc:sldMk cId="457867504" sldId="5169"/>
            <ac:spMk id="3" creationId="{6EBE7957-7F9C-C628-6A8D-C180C4E52F76}"/>
          </ac:spMkLst>
        </pc:spChg>
        <pc:spChg chg="mod ord">
          <ac:chgData name="Gudka, Dawna" userId="823cceae-331b-41d6-9a63-34ad6d1db55c" providerId="ADAL" clId="{B75D4699-DB98-4ABE-9368-B6F79A65E684}" dt="2025-08-26T13:43:35.654" v="3116" actId="13244"/>
          <ac:spMkLst>
            <pc:docMk/>
            <pc:sldMk cId="457867504" sldId="5169"/>
            <ac:spMk id="4" creationId="{CEB58266-C5D9-05F1-CD05-28AE89A285BB}"/>
          </ac:spMkLst>
        </pc:spChg>
        <pc:spChg chg="ord">
          <ac:chgData name="Gudka, Dawna" userId="823cceae-331b-41d6-9a63-34ad6d1db55c" providerId="ADAL" clId="{B75D4699-DB98-4ABE-9368-B6F79A65E684}" dt="2025-08-26T13:43:43.571" v="3117" actId="13244"/>
          <ac:spMkLst>
            <pc:docMk/>
            <pc:sldMk cId="457867504" sldId="5169"/>
            <ac:spMk id="10" creationId="{63F82E0B-1257-A3A0-C574-390842AABCA6}"/>
          </ac:spMkLst>
        </pc:spChg>
      </pc:sldChg>
      <pc:sldChg chg="modSp mod">
        <pc:chgData name="Gudka, Dawna" userId="823cceae-331b-41d6-9a63-34ad6d1db55c" providerId="ADAL" clId="{B75D4699-DB98-4ABE-9368-B6F79A65E684}" dt="2025-08-26T13:44:06.791" v="3122" actId="13244"/>
        <pc:sldMkLst>
          <pc:docMk/>
          <pc:sldMk cId="136983078" sldId="5170"/>
        </pc:sldMkLst>
        <pc:spChg chg="mod ord">
          <ac:chgData name="Gudka, Dawna" userId="823cceae-331b-41d6-9a63-34ad6d1db55c" providerId="ADAL" clId="{B75D4699-DB98-4ABE-9368-B6F79A65E684}" dt="2025-08-26T13:44:06.791" v="3122" actId="13244"/>
          <ac:spMkLst>
            <pc:docMk/>
            <pc:sldMk cId="136983078" sldId="5170"/>
            <ac:spMk id="4" creationId="{CEB58266-C5D9-05F1-CD05-28AE89A285BB}"/>
          </ac:spMkLst>
        </pc:spChg>
        <pc:spChg chg="mod">
          <ac:chgData name="Gudka, Dawna" userId="823cceae-331b-41d6-9a63-34ad6d1db55c" providerId="ADAL" clId="{B75D4699-DB98-4ABE-9368-B6F79A65E684}" dt="2025-08-25T23:09:01.405" v="1601"/>
          <ac:spMkLst>
            <pc:docMk/>
            <pc:sldMk cId="136983078" sldId="5170"/>
            <ac:spMk id="6" creationId="{EC52EDCF-E018-EBA9-7931-F7FBD46EC9E4}"/>
          </ac:spMkLst>
        </pc:spChg>
        <pc:picChg chg="mod ord">
          <ac:chgData name="Gudka, Dawna" userId="823cceae-331b-41d6-9a63-34ad6d1db55c" providerId="ADAL" clId="{B75D4699-DB98-4ABE-9368-B6F79A65E684}" dt="2025-08-26T13:44:06.684" v="3121" actId="962"/>
          <ac:picMkLst>
            <pc:docMk/>
            <pc:sldMk cId="136983078" sldId="5170"/>
            <ac:picMk id="5" creationId="{533A9A03-B22E-EDAE-6B2E-1A1CFCB8EDD6}"/>
          </ac:picMkLst>
        </pc:picChg>
      </pc:sldChg>
      <pc:sldChg chg="modSp mod">
        <pc:chgData name="Gudka, Dawna" userId="823cceae-331b-41d6-9a63-34ad6d1db55c" providerId="ADAL" clId="{B75D4699-DB98-4ABE-9368-B6F79A65E684}" dt="2025-08-26T14:24:44.053" v="4692" actId="20577"/>
        <pc:sldMkLst>
          <pc:docMk/>
          <pc:sldMk cId="2357717677" sldId="5172"/>
        </pc:sldMkLst>
        <pc:spChg chg="mod">
          <ac:chgData name="Gudka, Dawna" userId="823cceae-331b-41d6-9a63-34ad6d1db55c" providerId="ADAL" clId="{B75D4699-DB98-4ABE-9368-B6F79A65E684}" dt="2025-08-25T23:09:01.405" v="1601"/>
          <ac:spMkLst>
            <pc:docMk/>
            <pc:sldMk cId="2357717677" sldId="5172"/>
            <ac:spMk id="4" creationId="{CEB58266-C5D9-05F1-CD05-28AE89A285BB}"/>
          </ac:spMkLst>
        </pc:spChg>
        <pc:spChg chg="mod">
          <ac:chgData name="Gudka, Dawna" userId="823cceae-331b-41d6-9a63-34ad6d1db55c" providerId="ADAL" clId="{B75D4699-DB98-4ABE-9368-B6F79A65E684}" dt="2025-08-26T14:24:44.053" v="4692" actId="20577"/>
          <ac:spMkLst>
            <pc:docMk/>
            <pc:sldMk cId="2357717677" sldId="5172"/>
            <ac:spMk id="5" creationId="{96AA2649-157E-CFC7-6967-CB6EF027F80F}"/>
          </ac:spMkLst>
        </pc:spChg>
      </pc:sldChg>
      <pc:sldChg chg="modSp ord">
        <pc:chgData name="Gudka, Dawna" userId="823cceae-331b-41d6-9a63-34ad6d1db55c" providerId="ADAL" clId="{B75D4699-DB98-4ABE-9368-B6F79A65E684}" dt="2025-08-26T14:19:36.445" v="4332"/>
        <pc:sldMkLst>
          <pc:docMk/>
          <pc:sldMk cId="2415203464" sldId="5173"/>
        </pc:sldMkLst>
        <pc:spChg chg="mod">
          <ac:chgData name="Gudka, Dawna" userId="823cceae-331b-41d6-9a63-34ad6d1db55c" providerId="ADAL" clId="{B75D4699-DB98-4ABE-9368-B6F79A65E684}" dt="2025-08-25T23:09:01.405" v="1601"/>
          <ac:spMkLst>
            <pc:docMk/>
            <pc:sldMk cId="2415203464" sldId="5173"/>
            <ac:spMk id="2" creationId="{29661E84-9242-0669-0347-C6B73134E5B1}"/>
          </ac:spMkLst>
        </pc:spChg>
        <pc:spChg chg="mod">
          <ac:chgData name="Gudka, Dawna" userId="823cceae-331b-41d6-9a63-34ad6d1db55c" providerId="ADAL" clId="{B75D4699-DB98-4ABE-9368-B6F79A65E684}" dt="2025-08-25T23:09:01.405" v="1601"/>
          <ac:spMkLst>
            <pc:docMk/>
            <pc:sldMk cId="2415203464" sldId="5173"/>
            <ac:spMk id="4" creationId="{C0B24A79-2F38-AAC2-6C14-222257EF787A}"/>
          </ac:spMkLst>
        </pc:spChg>
      </pc:sldChg>
      <pc:sldChg chg="addSp delSp modSp mod">
        <pc:chgData name="Gudka, Dawna" userId="823cceae-331b-41d6-9a63-34ad6d1db55c" providerId="ADAL" clId="{B75D4699-DB98-4ABE-9368-B6F79A65E684}" dt="2025-08-26T13:27:21.625" v="2898" actId="962"/>
        <pc:sldMkLst>
          <pc:docMk/>
          <pc:sldMk cId="1291670831" sldId="5178"/>
        </pc:sldMkLst>
        <pc:spChg chg="mod">
          <ac:chgData name="Gudka, Dawna" userId="823cceae-331b-41d6-9a63-34ad6d1db55c" providerId="ADAL" clId="{B75D4699-DB98-4ABE-9368-B6F79A65E684}" dt="2025-08-25T23:09:01.405" v="1601"/>
          <ac:spMkLst>
            <pc:docMk/>
            <pc:sldMk cId="1291670831" sldId="5178"/>
            <ac:spMk id="4" creationId="{CEB58266-C5D9-05F1-CD05-28AE89A285BB}"/>
          </ac:spMkLst>
        </pc:spChg>
        <pc:picChg chg="add mod">
          <ac:chgData name="Gudka, Dawna" userId="823cceae-331b-41d6-9a63-34ad6d1db55c" providerId="ADAL" clId="{B75D4699-DB98-4ABE-9368-B6F79A65E684}" dt="2025-08-26T13:27:21.625" v="2898" actId="962"/>
          <ac:picMkLst>
            <pc:docMk/>
            <pc:sldMk cId="1291670831" sldId="5178"/>
            <ac:picMk id="5" creationId="{71867A25-30DE-26E4-FCBA-358C7A3BB686}"/>
          </ac:picMkLst>
        </pc:picChg>
        <pc:picChg chg="add del">
          <ac:chgData name="Gudka, Dawna" userId="823cceae-331b-41d6-9a63-34ad6d1db55c" providerId="ADAL" clId="{B75D4699-DB98-4ABE-9368-B6F79A65E684}" dt="2025-08-26T01:39:53.154" v="2787" actId="478"/>
          <ac:picMkLst>
            <pc:docMk/>
            <pc:sldMk cId="1291670831" sldId="5178"/>
            <ac:picMk id="9" creationId="{EB973A7B-1308-7B52-3E98-5063DA6FBE05}"/>
          </ac:picMkLst>
        </pc:picChg>
      </pc:sldChg>
      <pc:sldChg chg="modSp mod">
        <pc:chgData name="Gudka, Dawna" userId="823cceae-331b-41d6-9a63-34ad6d1db55c" providerId="ADAL" clId="{B75D4699-DB98-4ABE-9368-B6F79A65E684}" dt="2025-08-26T13:38:34.350" v="3086" actId="13244"/>
        <pc:sldMkLst>
          <pc:docMk/>
          <pc:sldMk cId="2746662378" sldId="5179"/>
        </pc:sldMkLst>
        <pc:spChg chg="mod ord">
          <ac:chgData name="Gudka, Dawna" userId="823cceae-331b-41d6-9a63-34ad6d1db55c" providerId="ADAL" clId="{B75D4699-DB98-4ABE-9368-B6F79A65E684}" dt="2025-08-26T13:38:18.405" v="3083" actId="13244"/>
          <ac:spMkLst>
            <pc:docMk/>
            <pc:sldMk cId="2746662378" sldId="5179"/>
            <ac:spMk id="4" creationId="{CEB58266-C5D9-05F1-CD05-28AE89A285BB}"/>
          </ac:spMkLst>
        </pc:spChg>
        <pc:spChg chg="ord">
          <ac:chgData name="Gudka, Dawna" userId="823cceae-331b-41d6-9a63-34ad6d1db55c" providerId="ADAL" clId="{B75D4699-DB98-4ABE-9368-B6F79A65E684}" dt="2025-08-26T13:38:23.851" v="3084" actId="13244"/>
          <ac:spMkLst>
            <pc:docMk/>
            <pc:sldMk cId="2746662378" sldId="5179"/>
            <ac:spMk id="7" creationId="{AC8CB36E-CC88-EAD0-6ADF-681318844D72}"/>
          </ac:spMkLst>
        </pc:spChg>
        <pc:spChg chg="ord">
          <ac:chgData name="Gudka, Dawna" userId="823cceae-331b-41d6-9a63-34ad6d1db55c" providerId="ADAL" clId="{B75D4699-DB98-4ABE-9368-B6F79A65E684}" dt="2025-08-26T13:38:34.350" v="3086" actId="13244"/>
          <ac:spMkLst>
            <pc:docMk/>
            <pc:sldMk cId="2746662378" sldId="5179"/>
            <ac:spMk id="10" creationId="{970CABFE-5034-118B-D67D-09E410F38E75}"/>
          </ac:spMkLst>
        </pc:spChg>
        <pc:picChg chg="ord">
          <ac:chgData name="Gudka, Dawna" userId="823cceae-331b-41d6-9a63-34ad6d1db55c" providerId="ADAL" clId="{B75D4699-DB98-4ABE-9368-B6F79A65E684}" dt="2025-08-26T13:38:29.368" v="3085" actId="13244"/>
          <ac:picMkLst>
            <pc:docMk/>
            <pc:sldMk cId="2746662378" sldId="5179"/>
            <ac:picMk id="9" creationId="{4A491B2A-4AFC-DFFF-176B-33C439E37B98}"/>
          </ac:picMkLst>
        </pc:picChg>
      </pc:sldChg>
      <pc:sldChg chg="addSp delSp modSp mod">
        <pc:chgData name="Gudka, Dawna" userId="823cceae-331b-41d6-9a63-34ad6d1db55c" providerId="ADAL" clId="{B75D4699-DB98-4ABE-9368-B6F79A65E684}" dt="2025-08-26T13:39:28.552" v="3090" actId="13244"/>
        <pc:sldMkLst>
          <pc:docMk/>
          <pc:sldMk cId="583196125" sldId="5180"/>
        </pc:sldMkLst>
        <pc:spChg chg="add mod ord">
          <ac:chgData name="Gudka, Dawna" userId="823cceae-331b-41d6-9a63-34ad6d1db55c" providerId="ADAL" clId="{B75D4699-DB98-4ABE-9368-B6F79A65E684}" dt="2025-08-26T13:39:28.552" v="3090" actId="13244"/>
          <ac:spMkLst>
            <pc:docMk/>
            <pc:sldMk cId="583196125" sldId="5180"/>
            <ac:spMk id="3" creationId="{5BD3AE27-76AF-FDFD-C9AA-28D78FC1328B}"/>
          </ac:spMkLst>
        </pc:spChg>
        <pc:spChg chg="mod ord">
          <ac:chgData name="Gudka, Dawna" userId="823cceae-331b-41d6-9a63-34ad6d1db55c" providerId="ADAL" clId="{B75D4699-DB98-4ABE-9368-B6F79A65E684}" dt="2025-08-26T13:39:24.156" v="3089" actId="13244"/>
          <ac:spMkLst>
            <pc:docMk/>
            <pc:sldMk cId="583196125" sldId="5180"/>
            <ac:spMk id="4" creationId="{CEB58266-C5D9-05F1-CD05-28AE89A285BB}"/>
          </ac:spMkLst>
        </pc:spChg>
        <pc:picChg chg="add del">
          <ac:chgData name="Gudka, Dawna" userId="823cceae-331b-41d6-9a63-34ad6d1db55c" providerId="ADAL" clId="{B75D4699-DB98-4ABE-9368-B6F79A65E684}" dt="2025-08-26T01:45:12.879" v="2816" actId="478"/>
          <ac:picMkLst>
            <pc:docMk/>
            <pc:sldMk cId="583196125" sldId="5180"/>
            <ac:picMk id="7" creationId="{FBB47CA0-2FB0-6995-82CB-9A39B71EB72C}"/>
          </ac:picMkLst>
        </pc:picChg>
      </pc:sldChg>
      <pc:sldChg chg="addSp delSp modSp mod">
        <pc:chgData name="Gudka, Dawna" userId="823cceae-331b-41d6-9a63-34ad6d1db55c" providerId="ADAL" clId="{B75D4699-DB98-4ABE-9368-B6F79A65E684}" dt="2025-08-26T13:43:18.437" v="3115" actId="478"/>
        <pc:sldMkLst>
          <pc:docMk/>
          <pc:sldMk cId="1482501612" sldId="5181"/>
        </pc:sldMkLst>
        <pc:spChg chg="del mod">
          <ac:chgData name="Gudka, Dawna" userId="823cceae-331b-41d6-9a63-34ad6d1db55c" providerId="ADAL" clId="{B75D4699-DB98-4ABE-9368-B6F79A65E684}" dt="2025-08-26T13:43:18.437" v="3115" actId="478"/>
          <ac:spMkLst>
            <pc:docMk/>
            <pc:sldMk cId="1482501612" sldId="5181"/>
            <ac:spMk id="3" creationId="{11CF4FC1-398F-378C-F6F8-0B8D7786439A}"/>
          </ac:spMkLst>
        </pc:spChg>
        <pc:spChg chg="mod ord">
          <ac:chgData name="Gudka, Dawna" userId="823cceae-331b-41d6-9a63-34ad6d1db55c" providerId="ADAL" clId="{B75D4699-DB98-4ABE-9368-B6F79A65E684}" dt="2025-08-26T13:41:55.165" v="3106" actId="13244"/>
          <ac:spMkLst>
            <pc:docMk/>
            <pc:sldMk cId="1482501612" sldId="5181"/>
            <ac:spMk id="4" creationId="{CEB58266-C5D9-05F1-CD05-28AE89A285BB}"/>
          </ac:spMkLst>
        </pc:spChg>
        <pc:spChg chg="ord">
          <ac:chgData name="Gudka, Dawna" userId="823cceae-331b-41d6-9a63-34ad6d1db55c" providerId="ADAL" clId="{B75D4699-DB98-4ABE-9368-B6F79A65E684}" dt="2025-08-26T13:41:58.664" v="3107" actId="13244"/>
          <ac:spMkLst>
            <pc:docMk/>
            <pc:sldMk cId="1482501612" sldId="5181"/>
            <ac:spMk id="5" creationId="{1CD82317-3F30-66BF-3302-369BFA1E4700}"/>
          </ac:spMkLst>
        </pc:spChg>
        <pc:spChg chg="add mod">
          <ac:chgData name="Gudka, Dawna" userId="823cceae-331b-41d6-9a63-34ad6d1db55c" providerId="ADAL" clId="{B75D4699-DB98-4ABE-9368-B6F79A65E684}" dt="2025-08-26T13:43:03.232" v="3114" actId="962"/>
          <ac:spMkLst>
            <pc:docMk/>
            <pc:sldMk cId="1482501612" sldId="5181"/>
            <ac:spMk id="6" creationId="{A1389A52-A57F-90ED-E25C-C5C527F1AA12}"/>
          </ac:spMkLst>
        </pc:spChg>
        <pc:spChg chg="ord">
          <ac:chgData name="Gudka, Dawna" userId="823cceae-331b-41d6-9a63-34ad6d1db55c" providerId="ADAL" clId="{B75D4699-DB98-4ABE-9368-B6F79A65E684}" dt="2025-08-26T13:42:05.597" v="3108" actId="13244"/>
          <ac:spMkLst>
            <pc:docMk/>
            <pc:sldMk cId="1482501612" sldId="5181"/>
            <ac:spMk id="8" creationId="{90303D50-7A5A-D65F-2F3C-C43A471AECA5}"/>
          </ac:spMkLst>
        </pc:spChg>
      </pc:sldChg>
      <pc:sldChg chg="addSp delSp modSp mod">
        <pc:chgData name="Gudka, Dawna" userId="823cceae-331b-41d6-9a63-34ad6d1db55c" providerId="ADAL" clId="{B75D4699-DB98-4ABE-9368-B6F79A65E684}" dt="2025-08-26T14:25:04.596" v="4698" actId="20577"/>
        <pc:sldMkLst>
          <pc:docMk/>
          <pc:sldMk cId="2173941059" sldId="5182"/>
        </pc:sldMkLst>
        <pc:spChg chg="mod">
          <ac:chgData name="Gudka, Dawna" userId="823cceae-331b-41d6-9a63-34ad6d1db55c" providerId="ADAL" clId="{B75D4699-DB98-4ABE-9368-B6F79A65E684}" dt="2025-08-26T14:25:04.596" v="4698" actId="20577"/>
          <ac:spMkLst>
            <pc:docMk/>
            <pc:sldMk cId="2173941059" sldId="5182"/>
            <ac:spMk id="2" creationId="{DFE22043-3313-6564-158C-D467E1961F90}"/>
          </ac:spMkLst>
        </pc:spChg>
        <pc:spChg chg="mod">
          <ac:chgData name="Gudka, Dawna" userId="823cceae-331b-41d6-9a63-34ad6d1db55c" providerId="ADAL" clId="{B75D4699-DB98-4ABE-9368-B6F79A65E684}" dt="2025-08-25T23:09:01.405" v="1601"/>
          <ac:spMkLst>
            <pc:docMk/>
            <pc:sldMk cId="2173941059" sldId="5182"/>
            <ac:spMk id="4" creationId="{CEB58266-C5D9-05F1-CD05-28AE89A285BB}"/>
          </ac:spMkLst>
        </pc:spChg>
        <pc:spChg chg="del mod">
          <ac:chgData name="Gudka, Dawna" userId="823cceae-331b-41d6-9a63-34ad6d1db55c" providerId="ADAL" clId="{B75D4699-DB98-4ABE-9368-B6F79A65E684}" dt="2025-08-26T01:48:32.446" v="2845" actId="478"/>
          <ac:spMkLst>
            <pc:docMk/>
            <pc:sldMk cId="2173941059" sldId="5182"/>
            <ac:spMk id="6" creationId="{EC52EDCF-E018-EBA9-7931-F7FBD46EC9E4}"/>
          </ac:spMkLst>
        </pc:spChg>
        <pc:picChg chg="del">
          <ac:chgData name="Gudka, Dawna" userId="823cceae-331b-41d6-9a63-34ad6d1db55c" providerId="ADAL" clId="{B75D4699-DB98-4ABE-9368-B6F79A65E684}" dt="2025-08-26T01:46:53.876" v="2833" actId="478"/>
          <ac:picMkLst>
            <pc:docMk/>
            <pc:sldMk cId="2173941059" sldId="5182"/>
            <ac:picMk id="5" creationId="{6A044C0D-F2C2-E655-38C5-089636FA34FE}"/>
          </ac:picMkLst>
        </pc:picChg>
        <pc:picChg chg="add mod">
          <ac:chgData name="Gudka, Dawna" userId="823cceae-331b-41d6-9a63-34ad6d1db55c" providerId="ADAL" clId="{B75D4699-DB98-4ABE-9368-B6F79A65E684}" dt="2025-08-26T14:24:55.652" v="4695" actId="1076"/>
          <ac:picMkLst>
            <pc:docMk/>
            <pc:sldMk cId="2173941059" sldId="5182"/>
            <ac:picMk id="7" creationId="{D2E2B494-0C66-3101-8E28-8E375219DBD6}"/>
          </ac:picMkLst>
        </pc:picChg>
        <pc:picChg chg="del">
          <ac:chgData name="Gudka, Dawna" userId="823cceae-331b-41d6-9a63-34ad6d1db55c" providerId="ADAL" clId="{B75D4699-DB98-4ABE-9368-B6F79A65E684}" dt="2025-08-26T01:46:50.202" v="2831" actId="478"/>
          <ac:picMkLst>
            <pc:docMk/>
            <pc:sldMk cId="2173941059" sldId="5182"/>
            <ac:picMk id="8" creationId="{5CBDB37A-CFEE-1987-86D8-34B184D78A66}"/>
          </ac:picMkLst>
        </pc:picChg>
        <pc:picChg chg="del">
          <ac:chgData name="Gudka, Dawna" userId="823cceae-331b-41d6-9a63-34ad6d1db55c" providerId="ADAL" clId="{B75D4699-DB98-4ABE-9368-B6F79A65E684}" dt="2025-08-26T01:46:52.083" v="2832" actId="478"/>
          <ac:picMkLst>
            <pc:docMk/>
            <pc:sldMk cId="2173941059" sldId="5182"/>
            <ac:picMk id="10" creationId="{13E69E89-6497-CDB4-C905-C36248E0BDB1}"/>
          </ac:picMkLst>
        </pc:picChg>
      </pc:sldChg>
      <pc:sldChg chg="modSp mod">
        <pc:chgData name="Gudka, Dawna" userId="823cceae-331b-41d6-9a63-34ad6d1db55c" providerId="ADAL" clId="{B75D4699-DB98-4ABE-9368-B6F79A65E684}" dt="2025-08-26T13:43:56.086" v="3119" actId="13244"/>
        <pc:sldMkLst>
          <pc:docMk/>
          <pc:sldMk cId="933307629" sldId="5183"/>
        </pc:sldMkLst>
        <pc:spChg chg="mod">
          <ac:chgData name="Gudka, Dawna" userId="823cceae-331b-41d6-9a63-34ad6d1db55c" providerId="ADAL" clId="{B75D4699-DB98-4ABE-9368-B6F79A65E684}" dt="2025-08-25T23:09:01.405" v="1601"/>
          <ac:spMkLst>
            <pc:docMk/>
            <pc:sldMk cId="933307629" sldId="5183"/>
            <ac:spMk id="2" creationId="{D8EF4EE5-41A0-8B0A-B0D1-F3875B13852E}"/>
          </ac:spMkLst>
        </pc:spChg>
        <pc:spChg chg="mod ord">
          <ac:chgData name="Gudka, Dawna" userId="823cceae-331b-41d6-9a63-34ad6d1db55c" providerId="ADAL" clId="{B75D4699-DB98-4ABE-9368-B6F79A65E684}" dt="2025-08-26T13:43:54.258" v="3118" actId="13244"/>
          <ac:spMkLst>
            <pc:docMk/>
            <pc:sldMk cId="933307629" sldId="5183"/>
            <ac:spMk id="4" creationId="{322DF1C9-84F7-AFA7-08D1-1D936149C8CF}"/>
          </ac:spMkLst>
        </pc:spChg>
        <pc:spChg chg="ord">
          <ac:chgData name="Gudka, Dawna" userId="823cceae-331b-41d6-9a63-34ad6d1db55c" providerId="ADAL" clId="{B75D4699-DB98-4ABE-9368-B6F79A65E684}" dt="2025-08-26T13:43:56.086" v="3119" actId="13244"/>
          <ac:spMkLst>
            <pc:docMk/>
            <pc:sldMk cId="933307629" sldId="5183"/>
            <ac:spMk id="9" creationId="{D12CDF4F-12CC-97B7-F33E-C49194A9208C}"/>
          </ac:spMkLst>
        </pc:spChg>
      </pc:sldChg>
      <pc:sldChg chg="addSp modSp mod ord">
        <pc:chgData name="Gudka, Dawna" userId="823cceae-331b-41d6-9a63-34ad6d1db55c" providerId="ADAL" clId="{B75D4699-DB98-4ABE-9368-B6F79A65E684}" dt="2025-08-26T14:18:51.152" v="4330" actId="27636"/>
        <pc:sldMkLst>
          <pc:docMk/>
          <pc:sldMk cId="2284676067" sldId="5184"/>
        </pc:sldMkLst>
        <pc:spChg chg="add mod">
          <ac:chgData name="Gudka, Dawna" userId="823cceae-331b-41d6-9a63-34ad6d1db55c" providerId="ADAL" clId="{B75D4699-DB98-4ABE-9368-B6F79A65E684}" dt="2025-08-26T14:18:51.152" v="4330" actId="27636"/>
          <ac:spMkLst>
            <pc:docMk/>
            <pc:sldMk cId="2284676067" sldId="5184"/>
            <ac:spMk id="3" creationId="{97FA977C-8AFF-3449-CD61-79FDD9A6CA42}"/>
          </ac:spMkLst>
        </pc:spChg>
        <pc:spChg chg="mod ord">
          <ac:chgData name="Gudka, Dawna" userId="823cceae-331b-41d6-9a63-34ad6d1db55c" providerId="ADAL" clId="{B75D4699-DB98-4ABE-9368-B6F79A65E684}" dt="2025-08-26T13:37:16.639" v="3070" actId="13244"/>
          <ac:spMkLst>
            <pc:docMk/>
            <pc:sldMk cId="2284676067" sldId="5184"/>
            <ac:spMk id="4" creationId="{0C274127-F1ED-F3A5-2EDA-9F4FA471576C}"/>
          </ac:spMkLst>
        </pc:spChg>
        <pc:picChg chg="mod ord">
          <ac:chgData name="Gudka, Dawna" userId="823cceae-331b-41d6-9a63-34ad6d1db55c" providerId="ADAL" clId="{B75D4699-DB98-4ABE-9368-B6F79A65E684}" dt="2025-08-26T13:37:22.297" v="3072" actId="962"/>
          <ac:picMkLst>
            <pc:docMk/>
            <pc:sldMk cId="2284676067" sldId="5184"/>
            <ac:picMk id="10" creationId="{FF222FB6-5AF6-812B-DAAB-1736CED540EF}"/>
          </ac:picMkLst>
        </pc:picChg>
      </pc:sldChg>
      <pc:sldChg chg="addSp modSp mod modClrScheme chgLayout">
        <pc:chgData name="Gudka, Dawna" userId="823cceae-331b-41d6-9a63-34ad6d1db55c" providerId="ADAL" clId="{B75D4699-DB98-4ABE-9368-B6F79A65E684}" dt="2025-08-26T13:36:25.626" v="3062" actId="962"/>
        <pc:sldMkLst>
          <pc:docMk/>
          <pc:sldMk cId="551500119" sldId="5185"/>
        </pc:sldMkLst>
        <pc:spChg chg="mod ord">
          <ac:chgData name="Gudka, Dawna" userId="823cceae-331b-41d6-9a63-34ad6d1db55c" providerId="ADAL" clId="{B75D4699-DB98-4ABE-9368-B6F79A65E684}" dt="2025-08-26T13:35:01.729" v="3013" actId="20577"/>
          <ac:spMkLst>
            <pc:docMk/>
            <pc:sldMk cId="551500119" sldId="5185"/>
            <ac:spMk id="2" creationId="{23FC8420-9CC0-62FA-47DF-4B358DECCF2D}"/>
          </ac:spMkLst>
        </pc:spChg>
        <pc:spChg chg="mod ord">
          <ac:chgData name="Gudka, Dawna" userId="823cceae-331b-41d6-9a63-34ad6d1db55c" providerId="ADAL" clId="{B75D4699-DB98-4ABE-9368-B6F79A65E684}" dt="2025-08-26T13:35:21.636" v="3016" actId="255"/>
          <ac:spMkLst>
            <pc:docMk/>
            <pc:sldMk cId="551500119" sldId="5185"/>
            <ac:spMk id="3" creationId="{FF0FAB9C-C9A4-16D1-FEEC-79E1708BCFB5}"/>
          </ac:spMkLst>
        </pc:spChg>
        <pc:spChg chg="mod">
          <ac:chgData name="Gudka, Dawna" userId="823cceae-331b-41d6-9a63-34ad6d1db55c" providerId="ADAL" clId="{B75D4699-DB98-4ABE-9368-B6F79A65E684}" dt="2025-08-26T13:33:33.822" v="2965" actId="26606"/>
          <ac:spMkLst>
            <pc:docMk/>
            <pc:sldMk cId="551500119" sldId="5185"/>
            <ac:spMk id="4" creationId="{BC9C7483-536E-EAEA-4A02-1FE9C3876BD3}"/>
          </ac:spMkLst>
        </pc:spChg>
        <pc:spChg chg="mod ord">
          <ac:chgData name="Gudka, Dawna" userId="823cceae-331b-41d6-9a63-34ad6d1db55c" providerId="ADAL" clId="{B75D4699-DB98-4ABE-9368-B6F79A65E684}" dt="2025-08-26T13:35:55.850" v="3060" actId="14100"/>
          <ac:spMkLst>
            <pc:docMk/>
            <pc:sldMk cId="551500119" sldId="5185"/>
            <ac:spMk id="5" creationId="{0296E8B9-B704-5D35-F974-C7CA7EBAEDB4}"/>
          </ac:spMkLst>
        </pc:spChg>
        <pc:picChg chg="add mod">
          <ac:chgData name="Gudka, Dawna" userId="823cceae-331b-41d6-9a63-34ad6d1db55c" providerId="ADAL" clId="{B75D4699-DB98-4ABE-9368-B6F79A65E684}" dt="2025-08-26T13:36:24.138" v="3061" actId="962"/>
          <ac:picMkLst>
            <pc:docMk/>
            <pc:sldMk cId="551500119" sldId="5185"/>
            <ac:picMk id="7" creationId="{8BECE7C2-3018-F4B7-5B4E-580BAD8F7194}"/>
          </ac:picMkLst>
        </pc:picChg>
        <pc:picChg chg="add mod">
          <ac:chgData name="Gudka, Dawna" userId="823cceae-331b-41d6-9a63-34ad6d1db55c" providerId="ADAL" clId="{B75D4699-DB98-4ABE-9368-B6F79A65E684}" dt="2025-08-26T13:36:25.626" v="3062" actId="962"/>
          <ac:picMkLst>
            <pc:docMk/>
            <pc:sldMk cId="551500119" sldId="5185"/>
            <ac:picMk id="9" creationId="{934A71AE-D389-3BF0-0BDC-1666C1542BBC}"/>
          </ac:picMkLst>
        </pc:picChg>
      </pc:sldChg>
      <pc:sldChg chg="addSp delSp modSp mod">
        <pc:chgData name="Gudka, Dawna" userId="823cceae-331b-41d6-9a63-34ad6d1db55c" providerId="ADAL" clId="{B75D4699-DB98-4ABE-9368-B6F79A65E684}" dt="2025-08-26T13:37:12.051" v="3069" actId="13244"/>
        <pc:sldMkLst>
          <pc:docMk/>
          <pc:sldMk cId="1042394564" sldId="5186"/>
        </pc:sldMkLst>
        <pc:spChg chg="add del">
          <ac:chgData name="Gudka, Dawna" userId="823cceae-331b-41d6-9a63-34ad6d1db55c" providerId="ADAL" clId="{B75D4699-DB98-4ABE-9368-B6F79A65E684}" dt="2025-08-25T16:19:05.168" v="391" actId="478"/>
          <ac:spMkLst>
            <pc:docMk/>
            <pc:sldMk cId="1042394564" sldId="5186"/>
            <ac:spMk id="2" creationId="{7A207D08-63D7-8C1D-5B92-3B600CE41E57}"/>
          </ac:spMkLst>
        </pc:spChg>
        <pc:spChg chg="mod">
          <ac:chgData name="Gudka, Dawna" userId="823cceae-331b-41d6-9a63-34ad6d1db55c" providerId="ADAL" clId="{B75D4699-DB98-4ABE-9368-B6F79A65E684}" dt="2025-08-25T16:18:51.623" v="389" actId="14100"/>
          <ac:spMkLst>
            <pc:docMk/>
            <pc:sldMk cId="1042394564" sldId="5186"/>
            <ac:spMk id="3" creationId="{3002D033-3CE0-0D96-8B21-B2A769E27CA1}"/>
          </ac:spMkLst>
        </pc:spChg>
        <pc:spChg chg="mod ord">
          <ac:chgData name="Gudka, Dawna" userId="823cceae-331b-41d6-9a63-34ad6d1db55c" providerId="ADAL" clId="{B75D4699-DB98-4ABE-9368-B6F79A65E684}" dt="2025-08-26T13:37:12.051" v="3069" actId="13244"/>
          <ac:spMkLst>
            <pc:docMk/>
            <pc:sldMk cId="1042394564" sldId="5186"/>
            <ac:spMk id="11" creationId="{833EBAAD-5C71-7135-C4A8-BE7CBEBE83EF}"/>
          </ac:spMkLst>
        </pc:spChg>
      </pc:sldChg>
      <pc:sldChg chg="modSp mod">
        <pc:chgData name="Gudka, Dawna" userId="823cceae-331b-41d6-9a63-34ad6d1db55c" providerId="ADAL" clId="{B75D4699-DB98-4ABE-9368-B6F79A65E684}" dt="2025-08-26T13:58:41.664" v="3126" actId="20577"/>
        <pc:sldMkLst>
          <pc:docMk/>
          <pc:sldMk cId="1369059612" sldId="5187"/>
        </pc:sldMkLst>
        <pc:spChg chg="mod">
          <ac:chgData name="Gudka, Dawna" userId="823cceae-331b-41d6-9a63-34ad6d1db55c" providerId="ADAL" clId="{B75D4699-DB98-4ABE-9368-B6F79A65E684}" dt="2025-08-26T13:58:41.664" v="3126" actId="20577"/>
          <ac:spMkLst>
            <pc:docMk/>
            <pc:sldMk cId="1369059612" sldId="5187"/>
            <ac:spMk id="2" creationId="{3C326DE1-5AB1-3D9E-3780-0AFB8AC38501}"/>
          </ac:spMkLst>
        </pc:spChg>
        <pc:spChg chg="mod ord">
          <ac:chgData name="Gudka, Dawna" userId="823cceae-331b-41d6-9a63-34ad6d1db55c" providerId="ADAL" clId="{B75D4699-DB98-4ABE-9368-B6F79A65E684}" dt="2025-08-26T13:30:58.815" v="2948" actId="13244"/>
          <ac:spMkLst>
            <pc:docMk/>
            <pc:sldMk cId="1369059612" sldId="5187"/>
            <ac:spMk id="4" creationId="{39E16B0A-2272-F32E-9F79-B1D71AF1941A}"/>
          </ac:spMkLst>
        </pc:spChg>
        <pc:spChg chg="ord">
          <ac:chgData name="Gudka, Dawna" userId="823cceae-331b-41d6-9a63-34ad6d1db55c" providerId="ADAL" clId="{B75D4699-DB98-4ABE-9368-B6F79A65E684}" dt="2025-08-26T13:31:01.378" v="2949" actId="13244"/>
          <ac:spMkLst>
            <pc:docMk/>
            <pc:sldMk cId="1369059612" sldId="5187"/>
            <ac:spMk id="5" creationId="{8FB2D3AB-E2B4-203D-4E5C-4DBC6492623B}"/>
          </ac:spMkLst>
        </pc:spChg>
      </pc:sldChg>
      <pc:sldChg chg="modSp mod">
        <pc:chgData name="Gudka, Dawna" userId="823cceae-331b-41d6-9a63-34ad6d1db55c" providerId="ADAL" clId="{B75D4699-DB98-4ABE-9368-B6F79A65E684}" dt="2025-08-26T14:01:05.924" v="3182" actId="20577"/>
        <pc:sldMkLst>
          <pc:docMk/>
          <pc:sldMk cId="917414761" sldId="5188"/>
        </pc:sldMkLst>
        <pc:spChg chg="mod">
          <ac:chgData name="Gudka, Dawna" userId="823cceae-331b-41d6-9a63-34ad6d1db55c" providerId="ADAL" clId="{B75D4699-DB98-4ABE-9368-B6F79A65E684}" dt="2025-08-26T14:01:05.924" v="3182" actId="20577"/>
          <ac:spMkLst>
            <pc:docMk/>
            <pc:sldMk cId="917414761" sldId="5188"/>
            <ac:spMk id="2" creationId="{518CD6B4-83CB-350D-C30A-8DDD59589BA3}"/>
          </ac:spMkLst>
        </pc:spChg>
        <pc:spChg chg="mod ord">
          <ac:chgData name="Gudka, Dawna" userId="823cceae-331b-41d6-9a63-34ad6d1db55c" providerId="ADAL" clId="{B75D4699-DB98-4ABE-9368-B6F79A65E684}" dt="2025-08-26T13:31:17.751" v="2951" actId="13244"/>
          <ac:spMkLst>
            <pc:docMk/>
            <pc:sldMk cId="917414761" sldId="5188"/>
            <ac:spMk id="4" creationId="{94C8776D-391B-7045-0FBB-19C3FEACE66E}"/>
          </ac:spMkLst>
        </pc:spChg>
        <pc:spChg chg="ord">
          <ac:chgData name="Gudka, Dawna" userId="823cceae-331b-41d6-9a63-34ad6d1db55c" providerId="ADAL" clId="{B75D4699-DB98-4ABE-9368-B6F79A65E684}" dt="2025-08-26T13:31:13.480" v="2950" actId="13244"/>
          <ac:spMkLst>
            <pc:docMk/>
            <pc:sldMk cId="917414761" sldId="5188"/>
            <ac:spMk id="5" creationId="{24A82B56-083F-A2E4-7C01-41DEDE5F9EEF}"/>
          </ac:spMkLst>
        </pc:spChg>
      </pc:sldChg>
      <pc:sldChg chg="modSp mod">
        <pc:chgData name="Gudka, Dawna" userId="823cceae-331b-41d6-9a63-34ad6d1db55c" providerId="ADAL" clId="{B75D4699-DB98-4ABE-9368-B6F79A65E684}" dt="2025-08-26T13:31:30.127" v="2953" actId="13244"/>
        <pc:sldMkLst>
          <pc:docMk/>
          <pc:sldMk cId="3822130132" sldId="5189"/>
        </pc:sldMkLst>
        <pc:spChg chg="mod ord">
          <ac:chgData name="Gudka, Dawna" userId="823cceae-331b-41d6-9a63-34ad6d1db55c" providerId="ADAL" clId="{B75D4699-DB98-4ABE-9368-B6F79A65E684}" dt="2025-08-26T13:31:30.127" v="2953" actId="13244"/>
          <ac:spMkLst>
            <pc:docMk/>
            <pc:sldMk cId="3822130132" sldId="5189"/>
            <ac:spMk id="4" creationId="{FC585F23-ABD6-7CD7-0030-5C67BA5FEE5D}"/>
          </ac:spMkLst>
        </pc:spChg>
        <pc:spChg chg="ord">
          <ac:chgData name="Gudka, Dawna" userId="823cceae-331b-41d6-9a63-34ad6d1db55c" providerId="ADAL" clId="{B75D4699-DB98-4ABE-9368-B6F79A65E684}" dt="2025-08-26T13:31:25.984" v="2952" actId="13244"/>
          <ac:spMkLst>
            <pc:docMk/>
            <pc:sldMk cId="3822130132" sldId="5189"/>
            <ac:spMk id="5" creationId="{E702E215-DE9C-44B4-5290-9C9F794BDC70}"/>
          </ac:spMkLst>
        </pc:spChg>
      </pc:sldChg>
      <pc:sldChg chg="modSp mod">
        <pc:chgData name="Gudka, Dawna" userId="823cceae-331b-41d6-9a63-34ad6d1db55c" providerId="ADAL" clId="{B75D4699-DB98-4ABE-9368-B6F79A65E684}" dt="2025-08-26T13:31:39.560" v="2954" actId="13244"/>
        <pc:sldMkLst>
          <pc:docMk/>
          <pc:sldMk cId="3933515579" sldId="5190"/>
        </pc:sldMkLst>
        <pc:spChg chg="mod ord">
          <ac:chgData name="Gudka, Dawna" userId="823cceae-331b-41d6-9a63-34ad6d1db55c" providerId="ADAL" clId="{B75D4699-DB98-4ABE-9368-B6F79A65E684}" dt="2025-08-26T13:31:39.560" v="2954" actId="13244"/>
          <ac:spMkLst>
            <pc:docMk/>
            <pc:sldMk cId="3933515579" sldId="5190"/>
            <ac:spMk id="5" creationId="{75968C4C-91E9-D490-7F84-4725CCCC115B}"/>
          </ac:spMkLst>
        </pc:spChg>
      </pc:sldChg>
      <pc:sldChg chg="modSp del mod">
        <pc:chgData name="Gudka, Dawna" userId="823cceae-331b-41d6-9a63-34ad6d1db55c" providerId="ADAL" clId="{B75D4699-DB98-4ABE-9368-B6F79A65E684}" dt="2025-08-26T01:18:04.202" v="1773" actId="2696"/>
        <pc:sldMkLst>
          <pc:docMk/>
          <pc:sldMk cId="2697567310" sldId="5191"/>
        </pc:sldMkLst>
        <pc:spChg chg="mod">
          <ac:chgData name="Gudka, Dawna" userId="823cceae-331b-41d6-9a63-34ad6d1db55c" providerId="ADAL" clId="{B75D4699-DB98-4ABE-9368-B6F79A65E684}" dt="2025-08-26T01:17:35.076" v="1765" actId="27636"/>
          <ac:spMkLst>
            <pc:docMk/>
            <pc:sldMk cId="2697567310" sldId="5191"/>
            <ac:spMk id="2" creationId="{C1914FDC-A9D0-AC80-E106-DB2389571228}"/>
          </ac:spMkLst>
        </pc:spChg>
        <pc:spChg chg="mod">
          <ac:chgData name="Gudka, Dawna" userId="823cceae-331b-41d6-9a63-34ad6d1db55c" providerId="ADAL" clId="{B75D4699-DB98-4ABE-9368-B6F79A65E684}" dt="2025-08-25T23:09:01.405" v="1601"/>
          <ac:spMkLst>
            <pc:docMk/>
            <pc:sldMk cId="2697567310" sldId="5191"/>
            <ac:spMk id="8" creationId="{03AC5A0F-E7A2-B116-F4FF-0FE00F5B169E}"/>
          </ac:spMkLst>
        </pc:spChg>
      </pc:sldChg>
      <pc:sldChg chg="addSp delSp modSp add mod">
        <pc:chgData name="Gudka, Dawna" userId="823cceae-331b-41d6-9a63-34ad6d1db55c" providerId="ADAL" clId="{B75D4699-DB98-4ABE-9368-B6F79A65E684}" dt="2025-08-26T13:36:32.051" v="3063" actId="13244"/>
        <pc:sldMkLst>
          <pc:docMk/>
          <pc:sldMk cId="1769092458" sldId="5192"/>
        </pc:sldMkLst>
        <pc:spChg chg="mod">
          <ac:chgData name="Gudka, Dawna" userId="823cceae-331b-41d6-9a63-34ad6d1db55c" providerId="ADAL" clId="{B75D4699-DB98-4ABE-9368-B6F79A65E684}" dt="2025-08-25T16:40:11.190" v="481" actId="14100"/>
          <ac:spMkLst>
            <pc:docMk/>
            <pc:sldMk cId="1769092458" sldId="5192"/>
            <ac:spMk id="2" creationId="{ABFA9836-A982-C65C-DCC9-D55236229F18}"/>
          </ac:spMkLst>
        </pc:spChg>
        <pc:spChg chg="del">
          <ac:chgData name="Gudka, Dawna" userId="823cceae-331b-41d6-9a63-34ad6d1db55c" providerId="ADAL" clId="{B75D4699-DB98-4ABE-9368-B6F79A65E684}" dt="2025-08-25T16:39:08.484" v="438" actId="478"/>
          <ac:spMkLst>
            <pc:docMk/>
            <pc:sldMk cId="1769092458" sldId="5192"/>
            <ac:spMk id="3" creationId="{6F9BC166-B0CB-B961-86D0-B7272AB3BDE1}"/>
          </ac:spMkLst>
        </pc:spChg>
        <pc:spChg chg="mod">
          <ac:chgData name="Gudka, Dawna" userId="823cceae-331b-41d6-9a63-34ad6d1db55c" providerId="ADAL" clId="{B75D4699-DB98-4ABE-9368-B6F79A65E684}" dt="2025-08-25T23:09:01.405" v="1601"/>
          <ac:spMkLst>
            <pc:docMk/>
            <pc:sldMk cId="1769092458" sldId="5192"/>
            <ac:spMk id="4" creationId="{4BE26EEA-F8E9-67C1-F0FC-171B8DCC75F4}"/>
          </ac:spMkLst>
        </pc:spChg>
        <pc:spChg chg="mod ord">
          <ac:chgData name="Gudka, Dawna" userId="823cceae-331b-41d6-9a63-34ad6d1db55c" providerId="ADAL" clId="{B75D4699-DB98-4ABE-9368-B6F79A65E684}" dt="2025-08-26T13:36:32.051" v="3063" actId="13244"/>
          <ac:spMkLst>
            <pc:docMk/>
            <pc:sldMk cId="1769092458" sldId="5192"/>
            <ac:spMk id="5" creationId="{13E04793-BB89-A406-2C2A-1DEAD05364EC}"/>
          </ac:spMkLst>
        </pc:spChg>
        <pc:spChg chg="add del mod">
          <ac:chgData name="Gudka, Dawna" userId="823cceae-331b-41d6-9a63-34ad6d1db55c" providerId="ADAL" clId="{B75D4699-DB98-4ABE-9368-B6F79A65E684}" dt="2025-08-25T16:39:29.187" v="439" actId="478"/>
          <ac:spMkLst>
            <pc:docMk/>
            <pc:sldMk cId="1769092458" sldId="5192"/>
            <ac:spMk id="7" creationId="{CDFD13B3-3D29-78BC-7F53-992BB186F696}"/>
          </ac:spMkLst>
        </pc:spChg>
      </pc:sldChg>
      <pc:sldChg chg="delSp modSp new del mod">
        <pc:chgData name="Gudka, Dawna" userId="823cceae-331b-41d6-9a63-34ad6d1db55c" providerId="ADAL" clId="{B75D4699-DB98-4ABE-9368-B6F79A65E684}" dt="2025-08-25T16:46:12.905" v="715" actId="2696"/>
        <pc:sldMkLst>
          <pc:docMk/>
          <pc:sldMk cId="509813615" sldId="5193"/>
        </pc:sldMkLst>
        <pc:spChg chg="mod">
          <ac:chgData name="Gudka, Dawna" userId="823cceae-331b-41d6-9a63-34ad6d1db55c" providerId="ADAL" clId="{B75D4699-DB98-4ABE-9368-B6F79A65E684}" dt="2025-08-25T16:42:46.472" v="713" actId="5793"/>
          <ac:spMkLst>
            <pc:docMk/>
            <pc:sldMk cId="509813615" sldId="5193"/>
            <ac:spMk id="2" creationId="{B01CE03B-568C-6C80-EF44-BD221779AAA6}"/>
          </ac:spMkLst>
        </pc:spChg>
        <pc:spChg chg="del">
          <ac:chgData name="Gudka, Dawna" userId="823cceae-331b-41d6-9a63-34ad6d1db55c" providerId="ADAL" clId="{B75D4699-DB98-4ABE-9368-B6F79A65E684}" dt="2025-08-25T16:42:19.837" v="706" actId="478"/>
          <ac:spMkLst>
            <pc:docMk/>
            <pc:sldMk cId="509813615" sldId="5193"/>
            <ac:spMk id="3" creationId="{2050F8A2-C5D3-B033-3486-B2BB25E0A661}"/>
          </ac:spMkLst>
        </pc:spChg>
        <pc:spChg chg="mod">
          <ac:chgData name="Gudka, Dawna" userId="823cceae-331b-41d6-9a63-34ad6d1db55c" providerId="ADAL" clId="{B75D4699-DB98-4ABE-9368-B6F79A65E684}" dt="2025-08-25T16:41:11.558" v="643" actId="20577"/>
          <ac:spMkLst>
            <pc:docMk/>
            <pc:sldMk cId="509813615" sldId="5193"/>
            <ac:spMk id="5" creationId="{45978CD8-9EE8-C0E8-9B12-4C2716110A64}"/>
          </ac:spMkLst>
        </pc:spChg>
      </pc:sldChg>
      <pc:sldChg chg="addSp delSp modSp add mod ord modShow">
        <pc:chgData name="Gudka, Dawna" userId="823cceae-331b-41d6-9a63-34ad6d1db55c" providerId="ADAL" clId="{B75D4699-DB98-4ABE-9368-B6F79A65E684}" dt="2025-08-26T13:36:56.315" v="3068" actId="478"/>
        <pc:sldMkLst>
          <pc:docMk/>
          <pc:sldMk cId="859004855" sldId="6089"/>
        </pc:sldMkLst>
        <pc:spChg chg="add mod">
          <ac:chgData name="Gudka, Dawna" userId="823cceae-331b-41d6-9a63-34ad6d1db55c" providerId="ADAL" clId="{B75D4699-DB98-4ABE-9368-B6F79A65E684}" dt="2025-08-26T13:27:08.379" v="2892" actId="962"/>
          <ac:spMkLst>
            <pc:docMk/>
            <pc:sldMk cId="859004855" sldId="6089"/>
            <ac:spMk id="2" creationId="{F7A9286D-1486-CED7-E5A7-662E1E906D78}"/>
          </ac:spMkLst>
        </pc:spChg>
        <pc:spChg chg="mod ord">
          <ac:chgData name="Gudka, Dawna" userId="823cceae-331b-41d6-9a63-34ad6d1db55c" providerId="ADAL" clId="{B75D4699-DB98-4ABE-9368-B6F79A65E684}" dt="2025-08-26T13:36:37.362" v="3064" actId="13244"/>
          <ac:spMkLst>
            <pc:docMk/>
            <pc:sldMk cId="859004855" sldId="6089"/>
            <ac:spMk id="4" creationId="{DDE2F4E8-0C6E-E4E1-F05F-1B6D7D547C5D}"/>
          </ac:spMkLst>
        </pc:spChg>
        <pc:spChg chg="del mod">
          <ac:chgData name="Gudka, Dawna" userId="823cceae-331b-41d6-9a63-34ad6d1db55c" providerId="ADAL" clId="{B75D4699-DB98-4ABE-9368-B6F79A65E684}" dt="2025-08-26T13:36:49.395" v="3065" actId="478"/>
          <ac:spMkLst>
            <pc:docMk/>
            <pc:sldMk cId="859004855" sldId="6089"/>
            <ac:spMk id="7" creationId="{25E429BC-EFBA-3362-8A00-47A881E5DEF5}"/>
          </ac:spMkLst>
        </pc:spChg>
        <pc:spChg chg="del mod">
          <ac:chgData name="Gudka, Dawna" userId="823cceae-331b-41d6-9a63-34ad6d1db55c" providerId="ADAL" clId="{B75D4699-DB98-4ABE-9368-B6F79A65E684}" dt="2025-08-26T13:36:54.826" v="3067" actId="478"/>
          <ac:spMkLst>
            <pc:docMk/>
            <pc:sldMk cId="859004855" sldId="6089"/>
            <ac:spMk id="8" creationId="{498C5641-33DB-D423-46A2-53D7688772A2}"/>
          </ac:spMkLst>
        </pc:spChg>
        <pc:spChg chg="add mod">
          <ac:chgData name="Gudka, Dawna" userId="823cceae-331b-41d6-9a63-34ad6d1db55c" providerId="ADAL" clId="{B75D4699-DB98-4ABE-9368-B6F79A65E684}" dt="2025-08-26T13:27:09.049" v="2893" actId="962"/>
          <ac:spMkLst>
            <pc:docMk/>
            <pc:sldMk cId="859004855" sldId="6089"/>
            <ac:spMk id="10" creationId="{CB07539F-DB61-B577-CBCE-28E562D98BBC}"/>
          </ac:spMkLst>
        </pc:spChg>
        <pc:spChg chg="add mod">
          <ac:chgData name="Gudka, Dawna" userId="823cceae-331b-41d6-9a63-34ad6d1db55c" providerId="ADAL" clId="{B75D4699-DB98-4ABE-9368-B6F79A65E684}" dt="2025-08-26T13:27:09.710" v="2894" actId="962"/>
          <ac:spMkLst>
            <pc:docMk/>
            <pc:sldMk cId="859004855" sldId="6089"/>
            <ac:spMk id="11" creationId="{C657416C-7C5E-72E3-5F64-C45CC6A24094}"/>
          </ac:spMkLst>
        </pc:spChg>
        <pc:spChg chg="add mod">
          <ac:chgData name="Gudka, Dawna" userId="823cceae-331b-41d6-9a63-34ad6d1db55c" providerId="ADAL" clId="{B75D4699-DB98-4ABE-9368-B6F79A65E684}" dt="2025-08-26T13:27:10.475" v="2895" actId="962"/>
          <ac:spMkLst>
            <pc:docMk/>
            <pc:sldMk cId="859004855" sldId="6089"/>
            <ac:spMk id="12" creationId="{B9DEF565-9135-8A9C-2F0D-EC1856CC4837}"/>
          </ac:spMkLst>
        </pc:spChg>
        <pc:spChg chg="add mod">
          <ac:chgData name="Gudka, Dawna" userId="823cceae-331b-41d6-9a63-34ad6d1db55c" providerId="ADAL" clId="{B75D4699-DB98-4ABE-9368-B6F79A65E684}" dt="2025-08-26T13:27:11.095" v="2896" actId="962"/>
          <ac:spMkLst>
            <pc:docMk/>
            <pc:sldMk cId="859004855" sldId="6089"/>
            <ac:spMk id="13" creationId="{14A1DCF0-B1F1-EF93-109A-61B49334E3BF}"/>
          </ac:spMkLst>
        </pc:spChg>
        <pc:spChg chg="add del mod">
          <ac:chgData name="Gudka, Dawna" userId="823cceae-331b-41d6-9a63-34ad6d1db55c" providerId="ADAL" clId="{B75D4699-DB98-4ABE-9368-B6F79A65E684}" dt="2025-08-26T13:36:52.163" v="3066" actId="478"/>
          <ac:spMkLst>
            <pc:docMk/>
            <pc:sldMk cId="859004855" sldId="6089"/>
            <ac:spMk id="15" creationId="{1CE03BC0-842E-72C1-6483-A027BEC0C8A1}"/>
          </ac:spMkLst>
        </pc:spChg>
        <pc:spChg chg="add del mod">
          <ac:chgData name="Gudka, Dawna" userId="823cceae-331b-41d6-9a63-34ad6d1db55c" providerId="ADAL" clId="{B75D4699-DB98-4ABE-9368-B6F79A65E684}" dt="2025-08-26T13:36:56.315" v="3068" actId="478"/>
          <ac:spMkLst>
            <pc:docMk/>
            <pc:sldMk cId="859004855" sldId="6089"/>
            <ac:spMk id="17" creationId="{80857C10-FCC2-2A2A-A943-25414F31CC55}"/>
          </ac:spMkLst>
        </pc:spChg>
        <pc:graphicFrameChg chg="modGraphic">
          <ac:chgData name="Gudka, Dawna" userId="823cceae-331b-41d6-9a63-34ad6d1db55c" providerId="ADAL" clId="{B75D4699-DB98-4ABE-9368-B6F79A65E684}" dt="2025-08-26T13:28:32.397" v="2915" actId="207"/>
          <ac:graphicFrameMkLst>
            <pc:docMk/>
            <pc:sldMk cId="859004855" sldId="6089"/>
            <ac:graphicFrameMk id="3" creationId="{D94BA618-D971-ED58-D989-8800B7E74897}"/>
          </ac:graphicFrameMkLst>
        </pc:graphicFrameChg>
        <pc:graphicFrameChg chg="modGraphic">
          <ac:chgData name="Gudka, Dawna" userId="823cceae-331b-41d6-9a63-34ad6d1db55c" providerId="ADAL" clId="{B75D4699-DB98-4ABE-9368-B6F79A65E684}" dt="2025-08-26T13:28:35.331" v="2916" actId="207"/>
          <ac:graphicFrameMkLst>
            <pc:docMk/>
            <pc:sldMk cId="859004855" sldId="6089"/>
            <ac:graphicFrameMk id="9" creationId="{C17690A8-1B60-1DE0-661F-CC80AB0B40BC}"/>
          </ac:graphicFrameMkLst>
        </pc:graphicFrameChg>
      </pc:sldChg>
      <pc:sldChg chg="addSp modSp new mod ord">
        <pc:chgData name="Gudka, Dawna" userId="823cceae-331b-41d6-9a63-34ad6d1db55c" providerId="ADAL" clId="{B75D4699-DB98-4ABE-9368-B6F79A65E684}" dt="2025-08-26T14:06:20.599" v="3367" actId="14100"/>
        <pc:sldMkLst>
          <pc:docMk/>
          <pc:sldMk cId="2293225687" sldId="6090"/>
        </pc:sldMkLst>
        <pc:spChg chg="mod">
          <ac:chgData name="Gudka, Dawna" userId="823cceae-331b-41d6-9a63-34ad6d1db55c" providerId="ADAL" clId="{B75D4699-DB98-4ABE-9368-B6F79A65E684}" dt="2025-08-26T14:05:25.078" v="3357" actId="27636"/>
          <ac:spMkLst>
            <pc:docMk/>
            <pc:sldMk cId="2293225687" sldId="6090"/>
            <ac:spMk id="2" creationId="{272CEF08-A3D3-A74D-89CD-45DFEA97B012}"/>
          </ac:spMkLst>
        </pc:spChg>
        <pc:spChg chg="mod">
          <ac:chgData name="Gudka, Dawna" userId="823cceae-331b-41d6-9a63-34ad6d1db55c" providerId="ADAL" clId="{B75D4699-DB98-4ABE-9368-B6F79A65E684}" dt="2025-08-26T14:06:20.599" v="3367" actId="14100"/>
          <ac:spMkLst>
            <pc:docMk/>
            <pc:sldMk cId="2293225687" sldId="6090"/>
            <ac:spMk id="3" creationId="{2059A720-1266-BC78-C34A-6C198DEC0A85}"/>
          </ac:spMkLst>
        </pc:spChg>
        <pc:spChg chg="mod">
          <ac:chgData name="Gudka, Dawna" userId="823cceae-331b-41d6-9a63-34ad6d1db55c" providerId="ADAL" clId="{B75D4699-DB98-4ABE-9368-B6F79A65E684}" dt="2025-08-25T23:09:01.405" v="1601"/>
          <ac:spMkLst>
            <pc:docMk/>
            <pc:sldMk cId="2293225687" sldId="6090"/>
            <ac:spMk id="4" creationId="{6383BE47-C34C-BC57-D6B9-D53A21BAE567}"/>
          </ac:spMkLst>
        </pc:spChg>
        <pc:spChg chg="mod ord">
          <ac:chgData name="Gudka, Dawna" userId="823cceae-331b-41d6-9a63-34ad6d1db55c" providerId="ADAL" clId="{B75D4699-DB98-4ABE-9368-B6F79A65E684}" dt="2025-08-26T13:31:42.155" v="2955" actId="13244"/>
          <ac:spMkLst>
            <pc:docMk/>
            <pc:sldMk cId="2293225687" sldId="6090"/>
            <ac:spMk id="5" creationId="{461A1564-1240-FD3E-0224-8E7306180D0C}"/>
          </ac:spMkLst>
        </pc:spChg>
        <pc:picChg chg="add mod ord">
          <ac:chgData name="Gudka, Dawna" userId="823cceae-331b-41d6-9a63-34ad6d1db55c" providerId="ADAL" clId="{B75D4699-DB98-4ABE-9368-B6F79A65E684}" dt="2025-08-26T13:31:48.881" v="2956" actId="13244"/>
          <ac:picMkLst>
            <pc:docMk/>
            <pc:sldMk cId="2293225687" sldId="6090"/>
            <ac:picMk id="7" creationId="{F7132E85-3453-1305-45D7-0E3EEF836BB7}"/>
          </ac:picMkLst>
        </pc:picChg>
      </pc:sldChg>
      <pc:sldChg chg="addSp modSp add mod">
        <pc:chgData name="Gudka, Dawna" userId="823cceae-331b-41d6-9a63-34ad6d1db55c" providerId="ADAL" clId="{B75D4699-DB98-4ABE-9368-B6F79A65E684}" dt="2025-08-26T13:29:52.909" v="2931" actId="13244"/>
        <pc:sldMkLst>
          <pc:docMk/>
          <pc:sldMk cId="19306830" sldId="6091"/>
        </pc:sldMkLst>
        <pc:spChg chg="mod">
          <ac:chgData name="Gudka, Dawna" userId="823cceae-331b-41d6-9a63-34ad6d1db55c" providerId="ADAL" clId="{B75D4699-DB98-4ABE-9368-B6F79A65E684}" dt="2025-08-26T13:28:02.411" v="2912" actId="20577"/>
          <ac:spMkLst>
            <pc:docMk/>
            <pc:sldMk cId="19306830" sldId="6091"/>
            <ac:spMk id="2" creationId="{43092301-1111-07D8-9D7B-776361A55171}"/>
          </ac:spMkLst>
        </pc:spChg>
        <pc:spChg chg="ord">
          <ac:chgData name="Gudka, Dawna" userId="823cceae-331b-41d6-9a63-34ad6d1db55c" providerId="ADAL" clId="{B75D4699-DB98-4ABE-9368-B6F79A65E684}" dt="2025-08-26T13:29:52.909" v="2931" actId="13244"/>
          <ac:spMkLst>
            <pc:docMk/>
            <pc:sldMk cId="19306830" sldId="6091"/>
            <ac:spMk id="4" creationId="{8A539CC5-926B-5A5A-DEF5-DEC3C8275D0D}"/>
          </ac:spMkLst>
        </pc:spChg>
        <pc:spChg chg="mod">
          <ac:chgData name="Gudka, Dawna" userId="823cceae-331b-41d6-9a63-34ad6d1db55c" providerId="ADAL" clId="{B75D4699-DB98-4ABE-9368-B6F79A65E684}" dt="2025-08-25T23:47:20.147" v="1763" actId="27636"/>
          <ac:spMkLst>
            <pc:docMk/>
            <pc:sldMk cId="19306830" sldId="6091"/>
            <ac:spMk id="5" creationId="{1A0BCF48-57FF-90B3-8FDB-12C5A8402F28}"/>
          </ac:spMkLst>
        </pc:spChg>
        <pc:picChg chg="add mod">
          <ac:chgData name="Gudka, Dawna" userId="823cceae-331b-41d6-9a63-34ad6d1db55c" providerId="ADAL" clId="{B75D4699-DB98-4ABE-9368-B6F79A65E684}" dt="2025-08-26T13:26:52.334" v="2889" actId="962"/>
          <ac:picMkLst>
            <pc:docMk/>
            <pc:sldMk cId="19306830" sldId="6091"/>
            <ac:picMk id="6" creationId="{AA1DF3F3-91AA-F3F7-A1F2-42E352524B6E}"/>
          </ac:picMkLst>
        </pc:picChg>
        <pc:picChg chg="mod modCrop">
          <ac:chgData name="Gudka, Dawna" userId="823cceae-331b-41d6-9a63-34ad6d1db55c" providerId="ADAL" clId="{B75D4699-DB98-4ABE-9368-B6F79A65E684}" dt="2025-08-26T13:26:44.146" v="2887" actId="962"/>
          <ac:picMkLst>
            <pc:docMk/>
            <pc:sldMk cId="19306830" sldId="6091"/>
            <ac:picMk id="8" creationId="{2B448A47-BB99-B645-58FD-FB1C8CE19540}"/>
          </ac:picMkLst>
        </pc:picChg>
      </pc:sldChg>
      <pc:sldChg chg="modSp new del">
        <pc:chgData name="Gudka, Dawna" userId="823cceae-331b-41d6-9a63-34ad6d1db55c" providerId="ADAL" clId="{B75D4699-DB98-4ABE-9368-B6F79A65E684}" dt="2025-08-25T23:11:07.374" v="1623" actId="2696"/>
        <pc:sldMkLst>
          <pc:docMk/>
          <pc:sldMk cId="3776639361" sldId="6091"/>
        </pc:sldMkLst>
        <pc:spChg chg="mod">
          <ac:chgData name="Gudka, Dawna" userId="823cceae-331b-41d6-9a63-34ad6d1db55c" providerId="ADAL" clId="{B75D4699-DB98-4ABE-9368-B6F79A65E684}" dt="2025-08-25T23:09:01.405" v="1601"/>
          <ac:spMkLst>
            <pc:docMk/>
            <pc:sldMk cId="3776639361" sldId="6091"/>
            <ac:spMk id="2" creationId="{DE2A32B5-DEE2-9752-ECED-1AE57A65088D}"/>
          </ac:spMkLst>
        </pc:spChg>
        <pc:spChg chg="mod">
          <ac:chgData name="Gudka, Dawna" userId="823cceae-331b-41d6-9a63-34ad6d1db55c" providerId="ADAL" clId="{B75D4699-DB98-4ABE-9368-B6F79A65E684}" dt="2025-08-25T23:09:01.405" v="1601"/>
          <ac:spMkLst>
            <pc:docMk/>
            <pc:sldMk cId="3776639361" sldId="6091"/>
            <ac:spMk id="3" creationId="{EED31968-87CA-6CD8-3892-1610B5AA2300}"/>
          </ac:spMkLst>
        </pc:spChg>
        <pc:spChg chg="mod">
          <ac:chgData name="Gudka, Dawna" userId="823cceae-331b-41d6-9a63-34ad6d1db55c" providerId="ADAL" clId="{B75D4699-DB98-4ABE-9368-B6F79A65E684}" dt="2025-08-25T23:09:01.405" v="1601"/>
          <ac:spMkLst>
            <pc:docMk/>
            <pc:sldMk cId="3776639361" sldId="6091"/>
            <ac:spMk id="4" creationId="{3ED22D2F-C5D4-FB4A-B1F4-094001F26413}"/>
          </ac:spMkLst>
        </pc:spChg>
        <pc:spChg chg="mod">
          <ac:chgData name="Gudka, Dawna" userId="823cceae-331b-41d6-9a63-34ad6d1db55c" providerId="ADAL" clId="{B75D4699-DB98-4ABE-9368-B6F79A65E684}" dt="2025-08-25T23:09:01.405" v="1601"/>
          <ac:spMkLst>
            <pc:docMk/>
            <pc:sldMk cId="3776639361" sldId="6091"/>
            <ac:spMk id="5" creationId="{7C250DD2-2FA6-22DC-FF25-A99A6537D0B7}"/>
          </ac:spMkLst>
        </pc:spChg>
        <pc:spChg chg="mod">
          <ac:chgData name="Gudka, Dawna" userId="823cceae-331b-41d6-9a63-34ad6d1db55c" providerId="ADAL" clId="{B75D4699-DB98-4ABE-9368-B6F79A65E684}" dt="2025-08-25T23:09:01.405" v="1601"/>
          <ac:spMkLst>
            <pc:docMk/>
            <pc:sldMk cId="3776639361" sldId="6091"/>
            <ac:spMk id="6" creationId="{4A438244-2992-1028-B58A-9647B101808E}"/>
          </ac:spMkLst>
        </pc:spChg>
      </pc:sldChg>
      <pc:sldChg chg="modSp new del mod">
        <pc:chgData name="Gudka, Dawna" userId="823cceae-331b-41d6-9a63-34ad6d1db55c" providerId="ADAL" clId="{B75D4699-DB98-4ABE-9368-B6F79A65E684}" dt="2025-08-26T01:21:14.841" v="1902" actId="2696"/>
        <pc:sldMkLst>
          <pc:docMk/>
          <pc:sldMk cId="1703880838" sldId="6092"/>
        </pc:sldMkLst>
        <pc:spChg chg="mod">
          <ac:chgData name="Gudka, Dawna" userId="823cceae-331b-41d6-9a63-34ad6d1db55c" providerId="ADAL" clId="{B75D4699-DB98-4ABE-9368-B6F79A65E684}" dt="2025-08-26T01:20:59.671" v="1901" actId="20577"/>
          <ac:spMkLst>
            <pc:docMk/>
            <pc:sldMk cId="1703880838" sldId="6092"/>
            <ac:spMk id="2" creationId="{1AC34144-0F82-A061-AD47-05C2A2C00B5D}"/>
          </ac:spMkLst>
        </pc:spChg>
      </pc:sldChg>
      <pc:sldChg chg="delSp modSp new mod">
        <pc:chgData name="Gudka, Dawna" userId="823cceae-331b-41d6-9a63-34ad6d1db55c" providerId="ADAL" clId="{B75D4699-DB98-4ABE-9368-B6F79A65E684}" dt="2025-08-26T14:10:13.539" v="3987" actId="20577"/>
        <pc:sldMkLst>
          <pc:docMk/>
          <pc:sldMk cId="2456376986" sldId="6092"/>
        </pc:sldMkLst>
        <pc:spChg chg="mod">
          <ac:chgData name="Gudka, Dawna" userId="823cceae-331b-41d6-9a63-34ad6d1db55c" providerId="ADAL" clId="{B75D4699-DB98-4ABE-9368-B6F79A65E684}" dt="2025-08-26T14:10:13.539" v="3987" actId="20577"/>
          <ac:spMkLst>
            <pc:docMk/>
            <pc:sldMk cId="2456376986" sldId="6092"/>
            <ac:spMk id="2" creationId="{80AA7EDD-D45E-6021-9828-EC3F3012A06F}"/>
          </ac:spMkLst>
        </pc:spChg>
        <pc:spChg chg="del">
          <ac:chgData name="Gudka, Dawna" userId="823cceae-331b-41d6-9a63-34ad6d1db55c" providerId="ADAL" clId="{B75D4699-DB98-4ABE-9368-B6F79A65E684}" dt="2025-08-26T01:28:39.841" v="2646" actId="478"/>
          <ac:spMkLst>
            <pc:docMk/>
            <pc:sldMk cId="2456376986" sldId="6092"/>
            <ac:spMk id="3" creationId="{3451F88E-7319-9AFC-8BD0-7D4A5C416A20}"/>
          </ac:spMkLst>
        </pc:spChg>
        <pc:spChg chg="mod ord">
          <ac:chgData name="Gudka, Dawna" userId="823cceae-331b-41d6-9a63-34ad6d1db55c" providerId="ADAL" clId="{B75D4699-DB98-4ABE-9368-B6F79A65E684}" dt="2025-08-26T13:32:01.474" v="2957" actId="13244"/>
          <ac:spMkLst>
            <pc:docMk/>
            <pc:sldMk cId="2456376986" sldId="6092"/>
            <ac:spMk id="5" creationId="{5E134B2E-0285-5834-1D3D-02725F832561}"/>
          </ac:spMkLst>
        </pc:spChg>
      </pc:sldChg>
      <pc:sldChg chg="modSp new mod ord">
        <pc:chgData name="Gudka, Dawna" userId="823cceae-331b-41d6-9a63-34ad6d1db55c" providerId="ADAL" clId="{B75D4699-DB98-4ABE-9368-B6F79A65E684}" dt="2025-08-26T14:25:44.289" v="4699" actId="13244"/>
        <pc:sldMkLst>
          <pc:docMk/>
          <pc:sldMk cId="1837480747" sldId="6093"/>
        </pc:sldMkLst>
        <pc:spChg chg="mod">
          <ac:chgData name="Gudka, Dawna" userId="823cceae-331b-41d6-9a63-34ad6d1db55c" providerId="ADAL" clId="{B75D4699-DB98-4ABE-9368-B6F79A65E684}" dt="2025-08-26T14:11:21.617" v="4123" actId="20577"/>
          <ac:spMkLst>
            <pc:docMk/>
            <pc:sldMk cId="1837480747" sldId="6093"/>
            <ac:spMk id="2" creationId="{4936C00E-FBF1-0868-5626-3B5C64AFC7CA}"/>
          </ac:spMkLst>
        </pc:spChg>
        <pc:spChg chg="mod">
          <ac:chgData name="Gudka, Dawna" userId="823cceae-331b-41d6-9a63-34ad6d1db55c" providerId="ADAL" clId="{B75D4699-DB98-4ABE-9368-B6F79A65E684}" dt="2025-08-26T14:11:47.141" v="4263" actId="20577"/>
          <ac:spMkLst>
            <pc:docMk/>
            <pc:sldMk cId="1837480747" sldId="6093"/>
            <ac:spMk id="3" creationId="{A7065A05-1F8A-A8DC-0D75-8B709E079130}"/>
          </ac:spMkLst>
        </pc:spChg>
        <pc:spChg chg="mod ord">
          <ac:chgData name="Gudka, Dawna" userId="823cceae-331b-41d6-9a63-34ad6d1db55c" providerId="ADAL" clId="{B75D4699-DB98-4ABE-9368-B6F79A65E684}" dt="2025-08-26T14:25:44.289" v="4699" actId="13244"/>
          <ac:spMkLst>
            <pc:docMk/>
            <pc:sldMk cId="1837480747" sldId="6093"/>
            <ac:spMk id="5" creationId="{ACEC5217-9A21-E043-6D27-EC833CFAFDE0}"/>
          </ac:spMkLst>
        </pc:spChg>
      </pc:sldChg>
      <pc:sldChg chg="addSp delSp modSp add mod">
        <pc:chgData name="Gudka, Dawna" userId="823cceae-331b-41d6-9a63-34ad6d1db55c" providerId="ADAL" clId="{B75D4699-DB98-4ABE-9368-B6F79A65E684}" dt="2025-08-26T14:58:16.544" v="4703" actId="13244"/>
        <pc:sldMkLst>
          <pc:docMk/>
          <pc:sldMk cId="1326360338" sldId="6094"/>
        </pc:sldMkLst>
        <pc:spChg chg="mod">
          <ac:chgData name="Gudka, Dawna" userId="823cceae-331b-41d6-9a63-34ad6d1db55c" providerId="ADAL" clId="{B75D4699-DB98-4ABE-9368-B6F79A65E684}" dt="2025-08-26T14:22:36.588" v="4457" actId="27636"/>
          <ac:spMkLst>
            <pc:docMk/>
            <pc:sldMk cId="1326360338" sldId="6094"/>
            <ac:spMk id="2" creationId="{C4D5A0A7-F402-6E18-127A-5962EA33019D}"/>
          </ac:spMkLst>
        </pc:spChg>
        <pc:spChg chg="ord">
          <ac:chgData name="Gudka, Dawna" userId="823cceae-331b-41d6-9a63-34ad6d1db55c" providerId="ADAL" clId="{B75D4699-DB98-4ABE-9368-B6F79A65E684}" dt="2025-08-26T14:58:11.740" v="4702" actId="13244"/>
          <ac:spMkLst>
            <pc:docMk/>
            <pc:sldMk cId="1326360338" sldId="6094"/>
            <ac:spMk id="8" creationId="{24390C0C-3318-BCE7-036D-E444798D20E7}"/>
          </ac:spMkLst>
        </pc:spChg>
        <pc:picChg chg="add mod ord">
          <ac:chgData name="Gudka, Dawna" userId="823cceae-331b-41d6-9a63-34ad6d1db55c" providerId="ADAL" clId="{B75D4699-DB98-4ABE-9368-B6F79A65E684}" dt="2025-08-26T14:58:16.544" v="4703" actId="13244"/>
          <ac:picMkLst>
            <pc:docMk/>
            <pc:sldMk cId="1326360338" sldId="6094"/>
            <ac:picMk id="3" creationId="{7D709471-ED85-AABB-64D4-E005CCA30772}"/>
          </ac:picMkLst>
        </pc:picChg>
        <pc:picChg chg="del">
          <ac:chgData name="Gudka, Dawna" userId="823cceae-331b-41d6-9a63-34ad6d1db55c" providerId="ADAL" clId="{B75D4699-DB98-4ABE-9368-B6F79A65E684}" dt="2025-08-26T14:22:39.147" v="4458" actId="478"/>
          <ac:picMkLst>
            <pc:docMk/>
            <pc:sldMk cId="1326360338" sldId="6094"/>
            <ac:picMk id="6" creationId="{AAE9E333-5058-7666-7146-A85BD2D194E7}"/>
          </ac:picMkLst>
        </pc:picChg>
      </pc:sldChg>
      <pc:sldChg chg="delSp modSp new mod">
        <pc:chgData name="Gudka, Dawna" userId="823cceae-331b-41d6-9a63-34ad6d1db55c" providerId="ADAL" clId="{B75D4699-DB98-4ABE-9368-B6F79A65E684}" dt="2025-08-26T15:21:21.382" v="5416" actId="313"/>
        <pc:sldMkLst>
          <pc:docMk/>
          <pc:sldMk cId="900588676" sldId="6095"/>
        </pc:sldMkLst>
        <pc:spChg chg="mod">
          <ac:chgData name="Gudka, Dawna" userId="823cceae-331b-41d6-9a63-34ad6d1db55c" providerId="ADAL" clId="{B75D4699-DB98-4ABE-9368-B6F79A65E684}" dt="2025-08-26T15:01:35.806" v="5261" actId="20577"/>
          <ac:spMkLst>
            <pc:docMk/>
            <pc:sldMk cId="900588676" sldId="6095"/>
            <ac:spMk id="2" creationId="{E6F9A690-FE2F-0EEE-FE9B-6E2CA8AAC0E1}"/>
          </ac:spMkLst>
        </pc:spChg>
        <pc:spChg chg="mod">
          <ac:chgData name="Gudka, Dawna" userId="823cceae-331b-41d6-9a63-34ad6d1db55c" providerId="ADAL" clId="{B75D4699-DB98-4ABE-9368-B6F79A65E684}" dt="2025-08-26T15:21:21.382" v="5416" actId="313"/>
          <ac:spMkLst>
            <pc:docMk/>
            <pc:sldMk cId="900588676" sldId="6095"/>
            <ac:spMk id="3" creationId="{EB58217C-12DD-B27A-56E6-8F21F8581A21}"/>
          </ac:spMkLst>
        </pc:spChg>
        <pc:spChg chg="del">
          <ac:chgData name="Gudka, Dawna" userId="823cceae-331b-41d6-9a63-34ad6d1db55c" providerId="ADAL" clId="{B75D4699-DB98-4ABE-9368-B6F79A65E684}" dt="2025-08-26T15:03:16.718" v="5262" actId="478"/>
          <ac:spMkLst>
            <pc:docMk/>
            <pc:sldMk cId="900588676" sldId="6095"/>
            <ac:spMk id="5" creationId="{975AE5C9-0487-3D7D-DA61-34639791221E}"/>
          </ac:spMkLst>
        </pc:spChg>
        <pc:spChg chg="del">
          <ac:chgData name="Gudka, Dawna" userId="823cceae-331b-41d6-9a63-34ad6d1db55c" providerId="ADAL" clId="{B75D4699-DB98-4ABE-9368-B6F79A65E684}" dt="2025-08-26T15:03:20.343" v="5263" actId="478"/>
          <ac:spMkLst>
            <pc:docMk/>
            <pc:sldMk cId="900588676" sldId="6095"/>
            <ac:spMk id="6" creationId="{6813D3C1-958B-0545-93C9-CEC731D7EBCC}"/>
          </ac:spMkLst>
        </pc:spChg>
      </pc:sldChg>
      <pc:sldChg chg="addSp delSp modSp new mod">
        <pc:chgData name="Gudka, Dawna" userId="823cceae-331b-41d6-9a63-34ad6d1db55c" providerId="ADAL" clId="{B75D4699-DB98-4ABE-9368-B6F79A65E684}" dt="2025-08-26T15:27:21.598" v="5736" actId="962"/>
        <pc:sldMkLst>
          <pc:docMk/>
          <pc:sldMk cId="961896690" sldId="6096"/>
        </pc:sldMkLst>
        <pc:spChg chg="mod">
          <ac:chgData name="Gudka, Dawna" userId="823cceae-331b-41d6-9a63-34ad6d1db55c" providerId="ADAL" clId="{B75D4699-DB98-4ABE-9368-B6F79A65E684}" dt="2025-08-26T15:22:55.515" v="5478" actId="20577"/>
          <ac:spMkLst>
            <pc:docMk/>
            <pc:sldMk cId="961896690" sldId="6096"/>
            <ac:spMk id="2" creationId="{C1E84AE4-A274-2989-1575-2DED36B23728}"/>
          </ac:spMkLst>
        </pc:spChg>
        <pc:spChg chg="mod">
          <ac:chgData name="Gudka, Dawna" userId="823cceae-331b-41d6-9a63-34ad6d1db55c" providerId="ADAL" clId="{B75D4699-DB98-4ABE-9368-B6F79A65E684}" dt="2025-08-26T15:26:52.180" v="5734" actId="113"/>
          <ac:spMkLst>
            <pc:docMk/>
            <pc:sldMk cId="961896690" sldId="6096"/>
            <ac:spMk id="3" creationId="{957FAC83-1A67-7E0D-B57F-97965B2DE13B}"/>
          </ac:spMkLst>
        </pc:spChg>
        <pc:spChg chg="del">
          <ac:chgData name="Gudka, Dawna" userId="823cceae-331b-41d6-9a63-34ad6d1db55c" providerId="ADAL" clId="{B75D4699-DB98-4ABE-9368-B6F79A65E684}" dt="2025-08-26T15:26:20.284" v="5732" actId="478"/>
          <ac:spMkLst>
            <pc:docMk/>
            <pc:sldMk cId="961896690" sldId="6096"/>
            <ac:spMk id="5" creationId="{D6F32903-EE21-CED5-EC5C-E84632FFF484}"/>
          </ac:spMkLst>
        </pc:spChg>
        <pc:spChg chg="del">
          <ac:chgData name="Gudka, Dawna" userId="823cceae-331b-41d6-9a63-34ad6d1db55c" providerId="ADAL" clId="{B75D4699-DB98-4ABE-9368-B6F79A65E684}" dt="2025-08-26T15:26:23.597" v="5733" actId="478"/>
          <ac:spMkLst>
            <pc:docMk/>
            <pc:sldMk cId="961896690" sldId="6096"/>
            <ac:spMk id="6" creationId="{B24C42DE-DC4F-3B17-0A90-B26D1D410241}"/>
          </ac:spMkLst>
        </pc:spChg>
        <pc:picChg chg="add mod">
          <ac:chgData name="Gudka, Dawna" userId="823cceae-331b-41d6-9a63-34ad6d1db55c" providerId="ADAL" clId="{B75D4699-DB98-4ABE-9368-B6F79A65E684}" dt="2025-08-26T15:27:21.598" v="5736" actId="962"/>
          <ac:picMkLst>
            <pc:docMk/>
            <pc:sldMk cId="961896690" sldId="6096"/>
            <ac:picMk id="8" creationId="{C7009332-4422-5CFC-3114-A32EB949C6AD}"/>
          </ac:picMkLst>
        </pc:picChg>
      </pc:sldChg>
      <pc:sldChg chg="addSp delSp modSp new mod ord modClrScheme chgLayout">
        <pc:chgData name="Gudka, Dawna" userId="823cceae-331b-41d6-9a63-34ad6d1db55c" providerId="ADAL" clId="{B75D4699-DB98-4ABE-9368-B6F79A65E684}" dt="2025-08-26T17:16:06.069" v="6427" actId="20577"/>
        <pc:sldMkLst>
          <pc:docMk/>
          <pc:sldMk cId="2090141240" sldId="6097"/>
        </pc:sldMkLst>
        <pc:spChg chg="mod">
          <ac:chgData name="Gudka, Dawna" userId="823cceae-331b-41d6-9a63-34ad6d1db55c" providerId="ADAL" clId="{B75D4699-DB98-4ABE-9368-B6F79A65E684}" dt="2025-08-26T17:16:06.069" v="6427" actId="20577"/>
          <ac:spMkLst>
            <pc:docMk/>
            <pc:sldMk cId="2090141240" sldId="6097"/>
            <ac:spMk id="2" creationId="{9D671E9D-180E-329B-1252-5357355D9808}"/>
          </ac:spMkLst>
        </pc:spChg>
        <pc:spChg chg="mod ord">
          <ac:chgData name="Gudka, Dawna" userId="823cceae-331b-41d6-9a63-34ad6d1db55c" providerId="ADAL" clId="{B75D4699-DB98-4ABE-9368-B6F79A65E684}" dt="2025-08-26T17:15:29.174" v="6355" actId="26606"/>
          <ac:spMkLst>
            <pc:docMk/>
            <pc:sldMk cId="2090141240" sldId="6097"/>
            <ac:spMk id="3" creationId="{F2D743CB-B6E3-1843-9AF5-3A4F2041ABB4}"/>
          </ac:spMkLst>
        </pc:spChg>
        <pc:spChg chg="mod">
          <ac:chgData name="Gudka, Dawna" userId="823cceae-331b-41d6-9a63-34ad6d1db55c" providerId="ADAL" clId="{B75D4699-DB98-4ABE-9368-B6F79A65E684}" dt="2025-08-26T17:15:29.174" v="6355" actId="26606"/>
          <ac:spMkLst>
            <pc:docMk/>
            <pc:sldMk cId="2090141240" sldId="6097"/>
            <ac:spMk id="4" creationId="{7EDE9CB8-6593-E1B2-9D6E-D891C202A30C}"/>
          </ac:spMkLst>
        </pc:spChg>
        <pc:spChg chg="del">
          <ac:chgData name="Gudka, Dawna" userId="823cceae-331b-41d6-9a63-34ad6d1db55c" providerId="ADAL" clId="{B75D4699-DB98-4ABE-9368-B6F79A65E684}" dt="2025-08-26T17:13:25.590" v="6127" actId="478"/>
          <ac:spMkLst>
            <pc:docMk/>
            <pc:sldMk cId="2090141240" sldId="6097"/>
            <ac:spMk id="5" creationId="{8E2D73E5-0EB7-649D-190E-C851D8EBBEAD}"/>
          </ac:spMkLst>
        </pc:spChg>
        <pc:spChg chg="del">
          <ac:chgData name="Gudka, Dawna" userId="823cceae-331b-41d6-9a63-34ad6d1db55c" providerId="ADAL" clId="{B75D4699-DB98-4ABE-9368-B6F79A65E684}" dt="2025-08-26T17:13:27.622" v="6128" actId="478"/>
          <ac:spMkLst>
            <pc:docMk/>
            <pc:sldMk cId="2090141240" sldId="6097"/>
            <ac:spMk id="6" creationId="{3E3AD7E7-CF41-C8C3-0DC1-F96ABDDB0086}"/>
          </ac:spMkLst>
        </pc:spChg>
        <pc:spChg chg="add mod ord">
          <ac:chgData name="Gudka, Dawna" userId="823cceae-331b-41d6-9a63-34ad6d1db55c" providerId="ADAL" clId="{B75D4699-DB98-4ABE-9368-B6F79A65E684}" dt="2025-08-26T17:15:29.174" v="6355" actId="26606"/>
          <ac:spMkLst>
            <pc:docMk/>
            <pc:sldMk cId="2090141240" sldId="6097"/>
            <ac:spMk id="7" creationId="{59D2F513-78B6-7539-C9E1-7B086D2E2BF6}"/>
          </ac:spMkLst>
        </pc:spChg>
        <pc:picChg chg="add mod">
          <ac:chgData name="Gudka, Dawna" userId="823cceae-331b-41d6-9a63-34ad6d1db55c" providerId="ADAL" clId="{B75D4699-DB98-4ABE-9368-B6F79A65E684}" dt="2025-08-26T17:15:29.174" v="6355" actId="26606"/>
          <ac:picMkLst>
            <pc:docMk/>
            <pc:sldMk cId="2090141240" sldId="6097"/>
            <ac:picMk id="8" creationId="{F1CD48D2-D6E8-03A9-9127-3C5B49DB45D2}"/>
          </ac:picMkLst>
        </pc:picChg>
      </pc:sldChg>
    </pc:docChg>
  </pc:docChgLst>
  <pc:docChgLst>
    <pc:chgData name="Gudka, Dawna" userId="823cceae-331b-41d6-9a63-34ad6d1db55c" providerId="ADAL" clId="{93F450C9-1E2A-4E12-BD6D-B78A33140113}"/>
    <pc:docChg chg="modSld">
      <pc:chgData name="Gudka, Dawna" userId="823cceae-331b-41d6-9a63-34ad6d1db55c" providerId="ADAL" clId="{93F450C9-1E2A-4E12-BD6D-B78A33140113}" dt="2025-07-23T15:46:36.335" v="0" actId="1076"/>
      <pc:docMkLst>
        <pc:docMk/>
      </pc:docMkLst>
      <pc:sldChg chg="modSp mod">
        <pc:chgData name="Gudka, Dawna" userId="823cceae-331b-41d6-9a63-34ad6d1db55c" providerId="ADAL" clId="{93F450C9-1E2A-4E12-BD6D-B78A33140113}" dt="2025-07-23T15:46:36.335" v="0" actId="1076"/>
        <pc:sldMkLst>
          <pc:docMk/>
          <pc:sldMk cId="939137873" sldId="267"/>
        </pc:sldMkLst>
        <pc:picChg chg="mod">
          <ac:chgData name="Gudka, Dawna" userId="823cceae-331b-41d6-9a63-34ad6d1db55c" providerId="ADAL" clId="{93F450C9-1E2A-4E12-BD6D-B78A33140113}" dt="2025-07-23T15:46:36.335" v="0" actId="1076"/>
          <ac:picMkLst>
            <pc:docMk/>
            <pc:sldMk cId="939137873" sldId="267"/>
            <ac:picMk id="5" creationId="{84892313-E6B4-2449-2DEC-8CA23178B1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11192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906137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6510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790781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8772"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444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5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enter note</a:t>
            </a:r>
          </a:p>
        </p:txBody>
      </p:sp>
    </p:spTree>
    <p:extLst>
      <p:ext uri="{BB962C8B-B14F-4D97-AF65-F5344CB8AC3E}">
        <p14:creationId xmlns:p14="http://schemas.microsoft.com/office/powerpoint/2010/main" val="12063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8/26/2025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702" r:id="rId7"/>
    <p:sldLayoutId id="2147483682" r:id="rId8"/>
    <p:sldLayoutId id="2147483701" r:id="rId9"/>
    <p:sldLayoutId id="2147483698"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3" r:id="rId19"/>
    <p:sldLayoutId id="2147483704" r:id="rId20"/>
    <p:sldLayoutId id="2147483705"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2025-2026-staff-assignment-file-layout" TargetMode="External"/><Relationship Id="rId2" Type="http://schemas.openxmlformats.org/officeDocument/2006/relationships/hyperlink" Target="https://www.cde.state.co.us/datapipeline/2025-2026-staff-profile-interchange-file-layout" TargetMode="Externa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datapipeline/2025-2026-staff-assignment-file-layout" TargetMode="External"/><Relationship Id="rId2" Type="http://schemas.openxmlformats.org/officeDocument/2006/relationships/hyperlink" Target="https://www.cde.state.co.us/datapipeline/2025-2026-staff-profile-interchange-file-layout" TargetMode="Externa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humanresources_collectiontimeline"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0.xml"/><Relationship Id="rId5" Type="http://schemas.openxmlformats.org/officeDocument/2006/relationships/image" Target="../media/image49.png"/><Relationship Id="rId4" Type="http://schemas.openxmlformats.org/officeDocument/2006/relationships/hyperlink" Target="https://www.cde.state.co.us/datapipeline/humanresources_collection_filelayoutanddefiniti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cde.state.co.us/idm/rolemapping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0.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0.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0.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datapipeline/datapipelinetownhallpresentations" TargetMode="External"/><Relationship Id="rId2" Type="http://schemas.openxmlformats.org/officeDocument/2006/relationships/hyperlink" Target="https://www.cde.state.co.us/datapipeline/train_schedule" TargetMode="External"/><Relationship Id="rId1" Type="http://schemas.openxmlformats.org/officeDocument/2006/relationships/slideLayout" Target="../slideLayouts/slideLayout3.xml"/><Relationship Id="rId4" Type="http://schemas.openxmlformats.org/officeDocument/2006/relationships/hyperlink" Target="mailto:DATASERVICES-subscribe-request@cdelist.cde.state.co.u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mailto:HumanResourcesData@cde.state.co.us" TargetMode="External"/><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324170"/>
            <a:ext cx="10402529" cy="1351070"/>
          </a:xfrm>
        </p:spPr>
        <p:txBody>
          <a:bodyPr>
            <a:normAutofit/>
          </a:bodyPr>
          <a:lstStyle/>
          <a:p>
            <a:r>
              <a:rPr lang="en-US"/>
              <a:t>Data Respondent Training  </a:t>
            </a:r>
            <a:br>
              <a:rPr lang="en-US"/>
            </a:br>
            <a:r>
              <a:rPr lang="en-US"/>
              <a:t>Human Resources</a:t>
            </a:r>
          </a:p>
        </p:txBody>
      </p:sp>
      <p:sp>
        <p:nvSpPr>
          <p:cNvPr id="3" name="Subtitle 2"/>
          <p:cNvSpPr>
            <a:spLocks noGrp="1"/>
          </p:cNvSpPr>
          <p:nvPr>
            <p:ph type="subTitle" idx="1"/>
          </p:nvPr>
        </p:nvSpPr>
        <p:spPr/>
        <p:txBody>
          <a:bodyPr/>
          <a:lstStyle/>
          <a:p>
            <a:r>
              <a:rPr lang="en-US"/>
              <a:t>Human Resources Collection lead-Dawna Gudka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12635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564" y="205176"/>
            <a:ext cx="11602255" cy="898524"/>
          </a:xfrm>
        </p:spPr>
        <p:txBody>
          <a:bodyPr>
            <a:normAutofit/>
          </a:bodyPr>
          <a:lstStyle/>
          <a:p>
            <a:r>
              <a:rPr lang="en-US"/>
              <a:t>Purchased Staff</a:t>
            </a:r>
            <a:br>
              <a:rPr lang="en-US"/>
            </a:br>
            <a:r>
              <a:rPr lang="en-US"/>
              <a:t>What data elements are required to be in the interchange files?</a:t>
            </a:r>
          </a:p>
        </p:txBody>
      </p:sp>
      <p:pic>
        <p:nvPicPr>
          <p:cNvPr id="9" name="Content Placeholder 8" descr="Screenshot of what data fields are required in staff profile and staff assignment file for purchased service staff">
            <a:extLst>
              <a:ext uri="{FF2B5EF4-FFF2-40B4-BE49-F238E27FC236}">
                <a16:creationId xmlns:a16="http://schemas.microsoft.com/office/drawing/2014/main" id="{9C9630ED-F6B6-0E2A-A613-BBAEE07BD221}"/>
              </a:ext>
            </a:extLst>
          </p:cNvPr>
          <p:cNvPicPr>
            <a:picLocks noGrp="1" noChangeAspect="1"/>
          </p:cNvPicPr>
          <p:nvPr>
            <p:ph sz="half" idx="1"/>
          </p:nvPr>
        </p:nvPicPr>
        <p:blipFill>
          <a:blip r:embed="rId2"/>
          <a:stretch>
            <a:fillRect/>
          </a:stretch>
        </p:blipFill>
        <p:spPr>
          <a:xfrm>
            <a:off x="332874" y="1554163"/>
            <a:ext cx="4472392" cy="4351337"/>
          </a:xfrm>
        </p:spPr>
      </p:pic>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a:p>
        </p:txBody>
      </p:sp>
      <p:pic>
        <p:nvPicPr>
          <p:cNvPr id="13" name="Picture 12" descr="Staff Assignment required fields for purchased service staff">
            <a:extLst>
              <a:ext uri="{FF2B5EF4-FFF2-40B4-BE49-F238E27FC236}">
                <a16:creationId xmlns:a16="http://schemas.microsoft.com/office/drawing/2014/main" id="{2873322C-832E-76E1-94A9-A4F81B1A90A4}"/>
              </a:ext>
            </a:extLst>
          </p:cNvPr>
          <p:cNvPicPr>
            <a:picLocks noChangeAspect="1"/>
          </p:cNvPicPr>
          <p:nvPr/>
        </p:nvPicPr>
        <p:blipFill>
          <a:blip r:embed="rId3"/>
          <a:stretch>
            <a:fillRect/>
          </a:stretch>
        </p:blipFill>
        <p:spPr>
          <a:xfrm>
            <a:off x="5645020" y="1230012"/>
            <a:ext cx="4591389" cy="5627988"/>
          </a:xfrm>
          <a:prstGeom prst="rect">
            <a:avLst/>
          </a:prstGeom>
        </p:spPr>
      </p:pic>
    </p:spTree>
    <p:extLst>
      <p:ext uri="{BB962C8B-B14F-4D97-AF65-F5344CB8AC3E}">
        <p14:creationId xmlns:p14="http://schemas.microsoft.com/office/powerpoint/2010/main" val="332989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394F-17F1-29DD-B54F-661B9D9C7355}"/>
              </a:ext>
            </a:extLst>
          </p:cNvPr>
          <p:cNvSpPr>
            <a:spLocks noGrp="1"/>
          </p:cNvSpPr>
          <p:nvPr>
            <p:ph type="title"/>
          </p:nvPr>
        </p:nvSpPr>
        <p:spPr/>
        <p:txBody>
          <a:bodyPr/>
          <a:lstStyle/>
          <a:p>
            <a:r>
              <a:rPr lang="en-US"/>
              <a:t>Website Resources</a:t>
            </a:r>
          </a:p>
        </p:txBody>
      </p:sp>
      <p:sp>
        <p:nvSpPr>
          <p:cNvPr id="3" name="Content Placeholder 2">
            <a:extLst>
              <a:ext uri="{FF2B5EF4-FFF2-40B4-BE49-F238E27FC236}">
                <a16:creationId xmlns:a16="http://schemas.microsoft.com/office/drawing/2014/main" id="{43F38482-81C1-E62E-7738-445826BE97AB}"/>
              </a:ext>
            </a:extLst>
          </p:cNvPr>
          <p:cNvSpPr>
            <a:spLocks noGrp="1"/>
          </p:cNvSpPr>
          <p:nvPr>
            <p:ph idx="1"/>
          </p:nvPr>
        </p:nvSpPr>
        <p:spPr/>
        <p:txBody>
          <a:bodyPr/>
          <a:lstStyle/>
          <a:p>
            <a:r>
              <a:rPr lang="en-US"/>
              <a:t>Timeline</a:t>
            </a:r>
          </a:p>
          <a:p>
            <a:r>
              <a:rPr lang="en-US"/>
              <a:t>File Layout</a:t>
            </a:r>
          </a:p>
          <a:p>
            <a:r>
              <a:rPr lang="en-US"/>
              <a:t>Templates</a:t>
            </a:r>
          </a:p>
          <a:p>
            <a:r>
              <a:rPr lang="en-US"/>
              <a:t>Business Rules</a:t>
            </a:r>
          </a:p>
          <a:p>
            <a:r>
              <a:rPr lang="en-US"/>
              <a:t>Resources</a:t>
            </a:r>
          </a:p>
          <a:p>
            <a:endParaRPr lang="en-US"/>
          </a:p>
        </p:txBody>
      </p:sp>
      <p:sp>
        <p:nvSpPr>
          <p:cNvPr id="4" name="Slide Number Placeholder 3">
            <a:extLst>
              <a:ext uri="{FF2B5EF4-FFF2-40B4-BE49-F238E27FC236}">
                <a16:creationId xmlns:a16="http://schemas.microsoft.com/office/drawing/2014/main" id="{CA0DA81C-2849-976A-1E9B-D3386D60A6D4}"/>
              </a:ext>
            </a:extLst>
          </p:cNvPr>
          <p:cNvSpPr>
            <a:spLocks noGrp="1"/>
          </p:cNvSpPr>
          <p:nvPr>
            <p:ph type="sldNum" sz="quarter" idx="12"/>
          </p:nvPr>
        </p:nvSpPr>
        <p:spPr/>
        <p:txBody>
          <a:bodyPr/>
          <a:lstStyle/>
          <a:p>
            <a:fld id="{C479D5F6-EDCB-402A-AC08-4943A1820E8F}" type="slidenum">
              <a:rPr lang="en-US" smtClean="0"/>
              <a:pPr/>
              <a:t>11</a:t>
            </a:fld>
            <a:endParaRPr lang="en-US"/>
          </a:p>
        </p:txBody>
      </p:sp>
      <p:pic>
        <p:nvPicPr>
          <p:cNvPr id="6" name="Picture 5" descr="staff interchange website">
            <a:extLst>
              <a:ext uri="{FF2B5EF4-FFF2-40B4-BE49-F238E27FC236}">
                <a16:creationId xmlns:a16="http://schemas.microsoft.com/office/drawing/2014/main" id="{E8899F13-E2C5-A6F3-897F-A232BD578B91}"/>
              </a:ext>
            </a:extLst>
          </p:cNvPr>
          <p:cNvPicPr>
            <a:picLocks noChangeAspect="1"/>
          </p:cNvPicPr>
          <p:nvPr/>
        </p:nvPicPr>
        <p:blipFill>
          <a:blip r:embed="rId2"/>
          <a:stretch>
            <a:fillRect/>
          </a:stretch>
        </p:blipFill>
        <p:spPr>
          <a:xfrm>
            <a:off x="4408718" y="730158"/>
            <a:ext cx="6285714" cy="5600000"/>
          </a:xfrm>
          <a:prstGeom prst="rect">
            <a:avLst/>
          </a:prstGeom>
        </p:spPr>
      </p:pic>
    </p:spTree>
    <p:extLst>
      <p:ext uri="{BB962C8B-B14F-4D97-AF65-F5344CB8AC3E}">
        <p14:creationId xmlns:p14="http://schemas.microsoft.com/office/powerpoint/2010/main" val="278985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7D60-3ABF-6FD0-02B4-69320F441B54}"/>
              </a:ext>
            </a:extLst>
          </p:cNvPr>
          <p:cNvSpPr>
            <a:spLocks noGrp="1"/>
          </p:cNvSpPr>
          <p:nvPr>
            <p:ph type="title"/>
          </p:nvPr>
        </p:nvSpPr>
        <p:spPr/>
        <p:txBody>
          <a:bodyPr/>
          <a:lstStyle/>
          <a:p>
            <a:r>
              <a:rPr lang="en-US"/>
              <a:t>File Layouts</a:t>
            </a:r>
          </a:p>
        </p:txBody>
      </p:sp>
      <p:sp>
        <p:nvSpPr>
          <p:cNvPr id="4" name="Slide Number Placeholder 3">
            <a:extLst>
              <a:ext uri="{FF2B5EF4-FFF2-40B4-BE49-F238E27FC236}">
                <a16:creationId xmlns:a16="http://schemas.microsoft.com/office/drawing/2014/main" id="{EF9C7E02-3843-4B60-49B4-9298C51706AA}"/>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5" name="Content Placeholder 4">
            <a:extLst>
              <a:ext uri="{FF2B5EF4-FFF2-40B4-BE49-F238E27FC236}">
                <a16:creationId xmlns:a16="http://schemas.microsoft.com/office/drawing/2014/main" id="{AC500250-2FE4-9A2D-24DD-0959851B9912}"/>
              </a:ext>
            </a:extLst>
          </p:cNvPr>
          <p:cNvSpPr>
            <a:spLocks noGrp="1"/>
          </p:cNvSpPr>
          <p:nvPr>
            <p:ph idx="1"/>
          </p:nvPr>
        </p:nvSpPr>
        <p:spPr>
          <a:xfrm>
            <a:off x="207818" y="1554480"/>
            <a:ext cx="2743200" cy="1105593"/>
          </a:xfrm>
        </p:spPr>
        <p:txBody>
          <a:bodyPr/>
          <a:lstStyle/>
          <a:p>
            <a:r>
              <a:rPr lang="en-US">
                <a:hlinkClick r:id="rId2"/>
              </a:rPr>
              <a:t>Staff Profile</a:t>
            </a:r>
            <a:endParaRPr lang="en-US"/>
          </a:p>
          <a:p>
            <a:r>
              <a:rPr lang="en-US">
                <a:hlinkClick r:id="rId3"/>
              </a:rPr>
              <a:t>Staff Assignment</a:t>
            </a:r>
            <a:endParaRPr lang="en-US"/>
          </a:p>
        </p:txBody>
      </p:sp>
      <p:pic>
        <p:nvPicPr>
          <p:cNvPr id="8" name="Picture 7" descr="file layout format">
            <a:extLst>
              <a:ext uri="{FF2B5EF4-FFF2-40B4-BE49-F238E27FC236}">
                <a16:creationId xmlns:a16="http://schemas.microsoft.com/office/drawing/2014/main" id="{C6119A3E-9320-59F9-5A9C-2DE31FA272B1}"/>
              </a:ext>
            </a:extLst>
          </p:cNvPr>
          <p:cNvPicPr>
            <a:picLocks noChangeAspect="1"/>
          </p:cNvPicPr>
          <p:nvPr/>
        </p:nvPicPr>
        <p:blipFill>
          <a:blip r:embed="rId4"/>
          <a:stretch>
            <a:fillRect/>
          </a:stretch>
        </p:blipFill>
        <p:spPr>
          <a:xfrm>
            <a:off x="3076073" y="567095"/>
            <a:ext cx="7335618" cy="5723809"/>
          </a:xfrm>
          <a:prstGeom prst="rect">
            <a:avLst/>
          </a:prstGeom>
        </p:spPr>
      </p:pic>
    </p:spTree>
    <p:extLst>
      <p:ext uri="{BB962C8B-B14F-4D97-AF65-F5344CB8AC3E}">
        <p14:creationId xmlns:p14="http://schemas.microsoft.com/office/powerpoint/2010/main" val="385201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E243E-4FD5-4331-11A0-8A8127C97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92301-1111-07D8-9D7B-776361A55171}"/>
              </a:ext>
            </a:extLst>
          </p:cNvPr>
          <p:cNvSpPr>
            <a:spLocks noGrp="1"/>
          </p:cNvSpPr>
          <p:nvPr>
            <p:ph type="title"/>
          </p:nvPr>
        </p:nvSpPr>
        <p:spPr/>
        <p:txBody>
          <a:bodyPr/>
          <a:lstStyle/>
          <a:p>
            <a:r>
              <a:rPr lang="en-US"/>
              <a:t>File Layouts changes</a:t>
            </a:r>
          </a:p>
        </p:txBody>
      </p:sp>
      <p:sp>
        <p:nvSpPr>
          <p:cNvPr id="5" name="Content Placeholder 4">
            <a:extLst>
              <a:ext uri="{FF2B5EF4-FFF2-40B4-BE49-F238E27FC236}">
                <a16:creationId xmlns:a16="http://schemas.microsoft.com/office/drawing/2014/main" id="{1A0BCF48-57FF-90B3-8FDB-12C5A8402F28}"/>
              </a:ext>
            </a:extLst>
          </p:cNvPr>
          <p:cNvSpPr>
            <a:spLocks noGrp="1"/>
          </p:cNvSpPr>
          <p:nvPr>
            <p:ph idx="1"/>
          </p:nvPr>
        </p:nvSpPr>
        <p:spPr>
          <a:xfrm>
            <a:off x="207818" y="1383884"/>
            <a:ext cx="9029700" cy="1276189"/>
          </a:xfrm>
        </p:spPr>
        <p:txBody>
          <a:bodyPr>
            <a:normAutofit fontScale="92500" lnSpcReduction="10000"/>
          </a:bodyPr>
          <a:lstStyle/>
          <a:p>
            <a:r>
              <a:rPr lang="en-US">
                <a:hlinkClick r:id="rId2"/>
              </a:rPr>
              <a:t>Staff Profile</a:t>
            </a:r>
            <a:r>
              <a:rPr lang="en-US"/>
              <a:t>- no changes</a:t>
            </a:r>
          </a:p>
          <a:p>
            <a:r>
              <a:rPr lang="en-US">
                <a:hlinkClick r:id="rId3"/>
              </a:rPr>
              <a:t>Staff Assignment</a:t>
            </a:r>
            <a:r>
              <a:rPr lang="en-US"/>
              <a:t>- </a:t>
            </a:r>
          </a:p>
          <a:p>
            <a:pPr lvl="1"/>
            <a:r>
              <a:rPr lang="en-US"/>
              <a:t>removed the grant code</a:t>
            </a:r>
          </a:p>
          <a:p>
            <a:pPr lvl="1"/>
            <a:r>
              <a:rPr lang="en-US"/>
              <a:t>Added funding source</a:t>
            </a:r>
          </a:p>
        </p:txBody>
      </p:sp>
      <p:pic>
        <p:nvPicPr>
          <p:cNvPr id="8" name="Picture 7" descr="new funding source highlighted">
            <a:extLst>
              <a:ext uri="{FF2B5EF4-FFF2-40B4-BE49-F238E27FC236}">
                <a16:creationId xmlns:a16="http://schemas.microsoft.com/office/drawing/2014/main" id="{2B448A47-BB99-B645-58FD-FB1C8CE19540}"/>
              </a:ext>
            </a:extLst>
          </p:cNvPr>
          <p:cNvPicPr>
            <a:picLocks noChangeAspect="1"/>
          </p:cNvPicPr>
          <p:nvPr/>
        </p:nvPicPr>
        <p:blipFill>
          <a:blip r:embed="rId4"/>
          <a:srcRect t="84492" b="6249"/>
          <a:stretch>
            <a:fillRect/>
          </a:stretch>
        </p:blipFill>
        <p:spPr>
          <a:xfrm>
            <a:off x="1783954" y="2686870"/>
            <a:ext cx="7335618" cy="529936"/>
          </a:xfrm>
          <a:prstGeom prst="rect">
            <a:avLst/>
          </a:prstGeom>
        </p:spPr>
      </p:pic>
      <p:pic>
        <p:nvPicPr>
          <p:cNvPr id="6" name="Picture 5" descr="funding source valid codes">
            <a:extLst>
              <a:ext uri="{FF2B5EF4-FFF2-40B4-BE49-F238E27FC236}">
                <a16:creationId xmlns:a16="http://schemas.microsoft.com/office/drawing/2014/main" id="{AA1DF3F3-91AA-F3F7-A1F2-42E352524B6E}"/>
              </a:ext>
            </a:extLst>
          </p:cNvPr>
          <p:cNvPicPr>
            <a:picLocks noChangeAspect="1"/>
          </p:cNvPicPr>
          <p:nvPr/>
        </p:nvPicPr>
        <p:blipFill>
          <a:blip r:embed="rId5"/>
          <a:stretch>
            <a:fillRect/>
          </a:stretch>
        </p:blipFill>
        <p:spPr>
          <a:xfrm>
            <a:off x="897251" y="3523785"/>
            <a:ext cx="9628571" cy="2552381"/>
          </a:xfrm>
          <a:prstGeom prst="rect">
            <a:avLst/>
          </a:prstGeom>
        </p:spPr>
      </p:pic>
      <p:sp>
        <p:nvSpPr>
          <p:cNvPr id="4" name="Slide Number Placeholder 3">
            <a:extLst>
              <a:ext uri="{FF2B5EF4-FFF2-40B4-BE49-F238E27FC236}">
                <a16:creationId xmlns:a16="http://schemas.microsoft.com/office/drawing/2014/main" id="{8A539CC5-926B-5A5A-DEF5-DEC3C8275D0D}"/>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930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958F-BA03-5536-782D-09FB92DC475B}"/>
              </a:ext>
            </a:extLst>
          </p:cNvPr>
          <p:cNvSpPr>
            <a:spLocks noGrp="1"/>
          </p:cNvSpPr>
          <p:nvPr>
            <p:ph type="title"/>
          </p:nvPr>
        </p:nvSpPr>
        <p:spPr/>
        <p:txBody>
          <a:bodyPr/>
          <a:lstStyle/>
          <a:p>
            <a:r>
              <a:rPr lang="en-US"/>
              <a:t>Templates</a:t>
            </a:r>
          </a:p>
        </p:txBody>
      </p:sp>
      <p:pic>
        <p:nvPicPr>
          <p:cNvPr id="6" name="Content Placeholder 5">
            <a:extLst>
              <a:ext uri="{FF2B5EF4-FFF2-40B4-BE49-F238E27FC236}">
                <a16:creationId xmlns:a16="http://schemas.microsoft.com/office/drawing/2014/main" id="{42413CB5-BA67-B3F7-7C09-493DCF2DD24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62560" y="1790302"/>
            <a:ext cx="11612880" cy="2588657"/>
          </a:xfrm>
        </p:spPr>
      </p:pic>
      <p:sp>
        <p:nvSpPr>
          <p:cNvPr id="4" name="Slide Number Placeholder 3">
            <a:extLst>
              <a:ext uri="{FF2B5EF4-FFF2-40B4-BE49-F238E27FC236}">
                <a16:creationId xmlns:a16="http://schemas.microsoft.com/office/drawing/2014/main" id="{8B1EE03D-C7CC-82D7-50BC-4241A3D19307}"/>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328998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40A6-224B-B600-40DC-DEBCC52A1F27}"/>
              </a:ext>
            </a:extLst>
          </p:cNvPr>
          <p:cNvSpPr>
            <a:spLocks noGrp="1"/>
          </p:cNvSpPr>
          <p:nvPr>
            <p:ph type="title"/>
          </p:nvPr>
        </p:nvSpPr>
        <p:spPr/>
        <p:txBody>
          <a:bodyPr/>
          <a:lstStyle/>
          <a:p>
            <a:r>
              <a:rPr lang="en-US"/>
              <a:t>Staff Profile and Staff Assignment samples</a:t>
            </a:r>
          </a:p>
        </p:txBody>
      </p:sp>
      <p:sp>
        <p:nvSpPr>
          <p:cNvPr id="7" name="TextBox 6">
            <a:extLst>
              <a:ext uri="{FF2B5EF4-FFF2-40B4-BE49-F238E27FC236}">
                <a16:creationId xmlns:a16="http://schemas.microsoft.com/office/drawing/2014/main" id="{B59A97CD-B7A8-D9CF-DAEF-135A8D278D12}"/>
              </a:ext>
            </a:extLst>
          </p:cNvPr>
          <p:cNvSpPr txBox="1"/>
          <p:nvPr/>
        </p:nvSpPr>
        <p:spPr>
          <a:xfrm>
            <a:off x="198120" y="1225788"/>
            <a:ext cx="6421120" cy="369332"/>
          </a:xfrm>
          <a:prstGeom prst="rect">
            <a:avLst/>
          </a:prstGeom>
          <a:noFill/>
        </p:spPr>
        <p:txBody>
          <a:bodyPr wrap="square" rtlCol="0">
            <a:spAutoFit/>
          </a:bodyPr>
          <a:lstStyle/>
          <a:p>
            <a:r>
              <a:rPr lang="en-US"/>
              <a:t>Staff Profile interchange file</a:t>
            </a:r>
          </a:p>
        </p:txBody>
      </p:sp>
      <p:pic>
        <p:nvPicPr>
          <p:cNvPr id="11" name="Content Placeholder 10" descr="example">
            <a:extLst>
              <a:ext uri="{FF2B5EF4-FFF2-40B4-BE49-F238E27FC236}">
                <a16:creationId xmlns:a16="http://schemas.microsoft.com/office/drawing/2014/main" id="{9885C1A0-425B-B1A8-A9CC-5FA66113774C}"/>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185420" y="1580140"/>
            <a:ext cx="11821160" cy="1205468"/>
          </a:xfrm>
        </p:spPr>
      </p:pic>
      <p:sp>
        <p:nvSpPr>
          <p:cNvPr id="6" name="TextBox 5">
            <a:extLst>
              <a:ext uri="{FF2B5EF4-FFF2-40B4-BE49-F238E27FC236}">
                <a16:creationId xmlns:a16="http://schemas.microsoft.com/office/drawing/2014/main" id="{507CE3C4-A5C9-0E13-FF7E-0B38C7E16015}"/>
              </a:ext>
            </a:extLst>
          </p:cNvPr>
          <p:cNvSpPr txBox="1"/>
          <p:nvPr/>
        </p:nvSpPr>
        <p:spPr>
          <a:xfrm>
            <a:off x="0" y="2791063"/>
            <a:ext cx="6421120" cy="369332"/>
          </a:xfrm>
          <a:prstGeom prst="rect">
            <a:avLst/>
          </a:prstGeom>
          <a:noFill/>
        </p:spPr>
        <p:txBody>
          <a:bodyPr wrap="square" rtlCol="0">
            <a:spAutoFit/>
          </a:bodyPr>
          <a:lstStyle/>
          <a:p>
            <a:r>
              <a:rPr lang="en-US"/>
              <a:t>Staff Assignment interchange file</a:t>
            </a:r>
          </a:p>
        </p:txBody>
      </p:sp>
      <p:pic>
        <p:nvPicPr>
          <p:cNvPr id="5" name="Picture 4" descr="example">
            <a:extLst>
              <a:ext uri="{FF2B5EF4-FFF2-40B4-BE49-F238E27FC236}">
                <a16:creationId xmlns:a16="http://schemas.microsoft.com/office/drawing/2014/main" id="{08280735-A7FB-AD79-1865-77B5E553DE6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0" y="3160395"/>
            <a:ext cx="12192000" cy="1555750"/>
          </a:xfrm>
          <a:prstGeom prst="rect">
            <a:avLst/>
          </a:prstGeom>
        </p:spPr>
      </p:pic>
      <p:pic>
        <p:nvPicPr>
          <p:cNvPr id="9" name="Picture 8" descr="example">
            <a:extLst>
              <a:ext uri="{FF2B5EF4-FFF2-40B4-BE49-F238E27FC236}">
                <a16:creationId xmlns:a16="http://schemas.microsoft.com/office/drawing/2014/main" id="{036E63C2-DF32-7F7E-B9AE-8D0DE7DB45E0}"/>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 y="4792160"/>
            <a:ext cx="10596880" cy="1632034"/>
          </a:xfrm>
          <a:prstGeom prst="rect">
            <a:avLst/>
          </a:prstGeom>
        </p:spPr>
      </p:pic>
      <p:sp>
        <p:nvSpPr>
          <p:cNvPr id="4" name="Slide Number Placeholder 3">
            <a:extLst>
              <a:ext uri="{FF2B5EF4-FFF2-40B4-BE49-F238E27FC236}">
                <a16:creationId xmlns:a16="http://schemas.microsoft.com/office/drawing/2014/main" id="{11C3D3C4-2989-43FB-E43F-06601E84B824}"/>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45188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Staff Interchange files are used for other collections</a:t>
            </a:r>
          </a:p>
        </p:txBody>
      </p:sp>
      <p:sp>
        <p:nvSpPr>
          <p:cNvPr id="2" name="Content Placeholder 2">
            <a:extLst>
              <a:ext uri="{FF2B5EF4-FFF2-40B4-BE49-F238E27FC236}">
                <a16:creationId xmlns:a16="http://schemas.microsoft.com/office/drawing/2014/main" id="{27055247-124C-C8BF-AF12-32A6991F6AB9}"/>
              </a:ext>
            </a:extLst>
          </p:cNvPr>
          <p:cNvSpPr>
            <a:spLocks noGrp="1"/>
          </p:cNvSpPr>
          <p:nvPr>
            <p:ph sz="half" idx="1"/>
          </p:nvPr>
        </p:nvSpPr>
        <p:spPr>
          <a:xfrm>
            <a:off x="838200" y="1308100"/>
            <a:ext cx="9463088" cy="4603750"/>
          </a:xfrm>
        </p:spPr>
        <p:txBody>
          <a:bodyPr>
            <a:normAutofit lnSpcReduction="10000"/>
          </a:bodyPr>
          <a:lstStyle/>
          <a:p>
            <a:r>
              <a:rPr lang="en-US" b="1"/>
              <a:t>Staff Interchange files are used in the following snapshots:</a:t>
            </a:r>
          </a:p>
          <a:p>
            <a:pPr lvl="1"/>
            <a:r>
              <a:rPr lang="en-US"/>
              <a:t>Human Resources Snapshot </a:t>
            </a:r>
          </a:p>
          <a:p>
            <a:pPr lvl="1"/>
            <a:r>
              <a:rPr lang="en-US"/>
              <a:t>Special Education December Count</a:t>
            </a:r>
          </a:p>
          <a:p>
            <a:pPr lvl="1"/>
            <a:r>
              <a:rPr lang="en-US"/>
              <a:t>Teacher Student Data Link (TSDL)</a:t>
            </a:r>
          </a:p>
          <a:p>
            <a:pPr lvl="1"/>
            <a:r>
              <a:rPr lang="en-US"/>
              <a:t>Staff Evaluation Snapshot </a:t>
            </a:r>
          </a:p>
          <a:p>
            <a:pPr lvl="1"/>
            <a:endParaRPr lang="en-US"/>
          </a:p>
          <a:p>
            <a:pPr lvl="1"/>
            <a:endParaRPr lang="en-US"/>
          </a:p>
          <a:p>
            <a:r>
              <a:rPr lang="en-US"/>
              <a:t>Notes on the Snapshot Process:</a:t>
            </a:r>
          </a:p>
          <a:p>
            <a:pPr lvl="1"/>
            <a:r>
              <a:rPr lang="en-US"/>
              <a:t>Human Resources and Special Education December Count Snapshots pull the records from Staff Assignment and Staff Profile files matching the criteria set for each snapshot</a:t>
            </a:r>
          </a:p>
          <a:p>
            <a:pPr lvl="1"/>
            <a:r>
              <a:rPr lang="en-US" b="1"/>
              <a:t>Snapshots are </a:t>
            </a:r>
            <a:r>
              <a:rPr lang="en-US" sz="2800" b="1"/>
              <a:t>not</a:t>
            </a:r>
            <a:r>
              <a:rPr lang="en-US" b="1"/>
              <a:t> automatically updated when interchange files are uploaded- a new snapshot must be created within the system to pull in the updated records</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01611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B2D3AB-E2B4-203D-4E5C-4DBC6492623B}"/>
              </a:ext>
            </a:extLst>
          </p:cNvPr>
          <p:cNvSpPr>
            <a:spLocks noGrp="1"/>
          </p:cNvSpPr>
          <p:nvPr>
            <p:ph type="title"/>
          </p:nvPr>
        </p:nvSpPr>
        <p:spPr>
          <a:xfrm>
            <a:off x="443565" y="205176"/>
            <a:ext cx="11334778" cy="898524"/>
          </a:xfrm>
        </p:spPr>
        <p:txBody>
          <a:bodyPr>
            <a:normAutofit fontScale="90000"/>
          </a:bodyPr>
          <a:lstStyle/>
          <a:p>
            <a:r>
              <a:rPr lang="en-US"/>
              <a:t>Multiple Assignments-Staff Profile</a:t>
            </a:r>
            <a:br>
              <a:rPr lang="en-US"/>
            </a:br>
            <a:r>
              <a:rPr lang="en-US"/>
              <a:t>One record for every staff member</a:t>
            </a:r>
            <a:br>
              <a:rPr lang="en-US"/>
            </a:br>
            <a:br>
              <a:rPr lang="en-US"/>
            </a:br>
            <a:br>
              <a:rPr lang="en-US"/>
            </a:br>
            <a:endParaRPr lang="en-US"/>
          </a:p>
        </p:txBody>
      </p:sp>
      <p:sp>
        <p:nvSpPr>
          <p:cNvPr id="2" name="Content Placeholder 1">
            <a:extLst>
              <a:ext uri="{FF2B5EF4-FFF2-40B4-BE49-F238E27FC236}">
                <a16:creationId xmlns:a16="http://schemas.microsoft.com/office/drawing/2014/main" id="{3C326DE1-5AB1-3D9E-3780-0AFB8AC38501}"/>
              </a:ext>
            </a:extLst>
          </p:cNvPr>
          <p:cNvSpPr>
            <a:spLocks noGrp="1"/>
          </p:cNvSpPr>
          <p:nvPr>
            <p:ph sz="half" idx="1"/>
          </p:nvPr>
        </p:nvSpPr>
        <p:spPr>
          <a:xfrm>
            <a:off x="250371" y="1240971"/>
            <a:ext cx="11734800" cy="4713514"/>
          </a:xfrm>
        </p:spPr>
        <p:txBody>
          <a:bodyPr>
            <a:normAutofit/>
          </a:bodyPr>
          <a:lstStyle/>
          <a:p>
            <a:r>
              <a:rPr lang="en-US"/>
              <a:t>Example Teacher, teaching Language Arts to 7</a:t>
            </a:r>
            <a:r>
              <a:rPr lang="en-US" baseline="30000"/>
              <a:t>th</a:t>
            </a:r>
            <a:r>
              <a:rPr lang="en-US"/>
              <a:t> and 8</a:t>
            </a:r>
            <a:r>
              <a:rPr lang="en-US" baseline="30000"/>
              <a:t>th</a:t>
            </a:r>
            <a:r>
              <a:rPr lang="en-US"/>
              <a:t> Grade students at district’s middle school in the morning and teaching Math to 9</a:t>
            </a:r>
            <a:r>
              <a:rPr lang="en-US" baseline="30000"/>
              <a:t>th</a:t>
            </a:r>
            <a:r>
              <a:rPr lang="en-US"/>
              <a:t> and 10th Grade students at district’s high school in the afternoon</a:t>
            </a:r>
          </a:p>
          <a:p>
            <a:r>
              <a:rPr lang="en-US"/>
              <a:t>Teacher has B.A. in Language arts</a:t>
            </a:r>
          </a:p>
          <a:p>
            <a:endParaRPr lang="en-US" b="1"/>
          </a:p>
          <a:p>
            <a:r>
              <a:rPr lang="en-US" b="1"/>
              <a:t>Staff Profile file:  </a:t>
            </a:r>
            <a:r>
              <a:rPr lang="en-US"/>
              <a:t>One record</a:t>
            </a:r>
          </a:p>
          <a:p>
            <a:endParaRPr lang="en-US"/>
          </a:p>
        </p:txBody>
      </p:sp>
      <p:pic>
        <p:nvPicPr>
          <p:cNvPr id="7" name="Picture 6" descr="Staff Profile example">
            <a:extLst>
              <a:ext uri="{FF2B5EF4-FFF2-40B4-BE49-F238E27FC236}">
                <a16:creationId xmlns:a16="http://schemas.microsoft.com/office/drawing/2014/main" id="{FB600356-1251-B3A2-DEA7-DB7624DA8BBD}"/>
              </a:ext>
            </a:extLst>
          </p:cNvPr>
          <p:cNvPicPr>
            <a:picLocks noChangeAspect="1"/>
          </p:cNvPicPr>
          <p:nvPr/>
        </p:nvPicPr>
        <p:blipFill>
          <a:blip r:embed="rId3"/>
          <a:stretch>
            <a:fillRect/>
          </a:stretch>
        </p:blipFill>
        <p:spPr>
          <a:xfrm>
            <a:off x="21771" y="3898445"/>
            <a:ext cx="12192000" cy="552450"/>
          </a:xfrm>
          <a:prstGeom prst="rect">
            <a:avLst/>
          </a:prstGeom>
        </p:spPr>
      </p:pic>
      <p:pic>
        <p:nvPicPr>
          <p:cNvPr id="15" name="Picture 14" descr="Staff Profile record">
            <a:extLst>
              <a:ext uri="{FF2B5EF4-FFF2-40B4-BE49-F238E27FC236}">
                <a16:creationId xmlns:a16="http://schemas.microsoft.com/office/drawing/2014/main" id="{AE39EBA4-B3AE-D582-3366-E7D09F728152}"/>
              </a:ext>
            </a:extLst>
          </p:cNvPr>
          <p:cNvPicPr>
            <a:picLocks noChangeAspect="1"/>
          </p:cNvPicPr>
          <p:nvPr/>
        </p:nvPicPr>
        <p:blipFill>
          <a:blip r:embed="rId4"/>
          <a:stretch>
            <a:fillRect/>
          </a:stretch>
        </p:blipFill>
        <p:spPr>
          <a:xfrm>
            <a:off x="3076073" y="4988347"/>
            <a:ext cx="3232316" cy="628682"/>
          </a:xfrm>
          <a:prstGeom prst="rect">
            <a:avLst/>
          </a:prstGeom>
        </p:spPr>
      </p:pic>
      <p:sp>
        <p:nvSpPr>
          <p:cNvPr id="4" name="Slide Number Placeholder 3">
            <a:extLst>
              <a:ext uri="{FF2B5EF4-FFF2-40B4-BE49-F238E27FC236}">
                <a16:creationId xmlns:a16="http://schemas.microsoft.com/office/drawing/2014/main" id="{39E16B0A-2272-F32E-9F79-B1D71AF1941A}"/>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36905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99C6-0C36-CCCF-E85A-1CC20C46BD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A82B56-083F-A2E4-7C01-41DEDE5F9EEF}"/>
              </a:ext>
            </a:extLst>
          </p:cNvPr>
          <p:cNvSpPr>
            <a:spLocks noGrp="1"/>
          </p:cNvSpPr>
          <p:nvPr>
            <p:ph type="title"/>
          </p:nvPr>
        </p:nvSpPr>
        <p:spPr>
          <a:xfrm>
            <a:off x="443565" y="205176"/>
            <a:ext cx="11334778" cy="898524"/>
          </a:xfrm>
        </p:spPr>
        <p:txBody>
          <a:bodyPr>
            <a:normAutofit fontScale="90000"/>
          </a:bodyPr>
          <a:lstStyle/>
          <a:p>
            <a:r>
              <a:rPr lang="en-US"/>
              <a:t>Multiple Assignments-Staff Assignment file</a:t>
            </a:r>
            <a:br>
              <a:rPr lang="en-US"/>
            </a:br>
            <a:r>
              <a:rPr lang="en-US"/>
              <a:t>One record for every assignment in district</a:t>
            </a:r>
            <a:br>
              <a:rPr lang="en-US"/>
            </a:br>
            <a:br>
              <a:rPr lang="en-US"/>
            </a:br>
            <a:br>
              <a:rPr lang="en-US"/>
            </a:br>
            <a:endParaRPr lang="en-US"/>
          </a:p>
        </p:txBody>
      </p:sp>
      <p:sp>
        <p:nvSpPr>
          <p:cNvPr id="2" name="Content Placeholder 1">
            <a:extLst>
              <a:ext uri="{FF2B5EF4-FFF2-40B4-BE49-F238E27FC236}">
                <a16:creationId xmlns:a16="http://schemas.microsoft.com/office/drawing/2014/main" id="{518CD6B4-83CB-350D-C30A-8DDD59589BA3}"/>
              </a:ext>
            </a:extLst>
          </p:cNvPr>
          <p:cNvSpPr>
            <a:spLocks noGrp="1"/>
          </p:cNvSpPr>
          <p:nvPr>
            <p:ph sz="half" idx="1"/>
          </p:nvPr>
        </p:nvSpPr>
        <p:spPr>
          <a:xfrm>
            <a:off x="250371" y="1240971"/>
            <a:ext cx="11734800" cy="4713514"/>
          </a:xfrm>
        </p:spPr>
        <p:txBody>
          <a:bodyPr>
            <a:normAutofit lnSpcReduction="10000"/>
          </a:bodyPr>
          <a:lstStyle/>
          <a:p>
            <a:r>
              <a:rPr lang="en-US" sz="2000"/>
              <a:t>Example Teacher, teaching Language Arts to 7</a:t>
            </a:r>
            <a:r>
              <a:rPr lang="en-US" sz="2000" baseline="30000"/>
              <a:t>th</a:t>
            </a:r>
            <a:r>
              <a:rPr lang="en-US" sz="2000"/>
              <a:t> and 8</a:t>
            </a:r>
            <a:r>
              <a:rPr lang="en-US" sz="2000" baseline="30000"/>
              <a:t>th</a:t>
            </a:r>
            <a:r>
              <a:rPr lang="en-US" sz="2000"/>
              <a:t> Grade students at district’s the middle school (school code 1111) in the morning and teaching Math to 9</a:t>
            </a:r>
            <a:r>
              <a:rPr lang="en-US" sz="2000" baseline="30000"/>
              <a:t>th</a:t>
            </a:r>
            <a:r>
              <a:rPr lang="en-US" sz="2000"/>
              <a:t> and 10th Grade students at district’s high school (school code 2222) in the afternoon</a:t>
            </a:r>
          </a:p>
          <a:p>
            <a:r>
              <a:rPr lang="en-US" b="1"/>
              <a:t>Staff Assignment file:  </a:t>
            </a:r>
            <a:r>
              <a:rPr lang="en-US"/>
              <a:t>For every assignment, a staff member must a record in assignment file</a:t>
            </a:r>
          </a:p>
          <a:p>
            <a:r>
              <a:rPr lang="en-US"/>
              <a:t>Splitting the assignments by school and hours, pay and teaching subject areas</a:t>
            </a:r>
          </a:p>
          <a:p>
            <a:endParaRPr lang="en-US"/>
          </a:p>
          <a:p>
            <a:endParaRPr lang="en-US"/>
          </a:p>
          <a:p>
            <a:r>
              <a:rPr lang="en-US"/>
              <a:t>Reporting the grade at each school</a:t>
            </a:r>
          </a:p>
          <a:p>
            <a:endParaRPr lang="en-US"/>
          </a:p>
          <a:p>
            <a:endParaRPr lang="en-US"/>
          </a:p>
          <a:p>
            <a:r>
              <a:rPr lang="en-US"/>
              <a:t>Classes taught at each school and demonstrates in field status</a:t>
            </a:r>
          </a:p>
          <a:p>
            <a:endParaRPr lang="en-US"/>
          </a:p>
        </p:txBody>
      </p:sp>
      <p:pic>
        <p:nvPicPr>
          <p:cNvPr id="9" name="Picture 8" descr="Staff assignment record example">
            <a:extLst>
              <a:ext uri="{FF2B5EF4-FFF2-40B4-BE49-F238E27FC236}">
                <a16:creationId xmlns:a16="http://schemas.microsoft.com/office/drawing/2014/main" id="{8C20FC8A-B00C-3B75-49BC-A415C960455A}"/>
              </a:ext>
            </a:extLst>
          </p:cNvPr>
          <p:cNvPicPr>
            <a:picLocks noChangeAspect="1"/>
          </p:cNvPicPr>
          <p:nvPr/>
        </p:nvPicPr>
        <p:blipFill>
          <a:blip r:embed="rId2"/>
          <a:stretch>
            <a:fillRect/>
          </a:stretch>
        </p:blipFill>
        <p:spPr>
          <a:xfrm>
            <a:off x="0" y="3172278"/>
            <a:ext cx="12192000" cy="850900"/>
          </a:xfrm>
          <a:prstGeom prst="rect">
            <a:avLst/>
          </a:prstGeom>
        </p:spPr>
      </p:pic>
      <p:pic>
        <p:nvPicPr>
          <p:cNvPr id="11" name="Picture 10" descr="Staff assignment record">
            <a:extLst>
              <a:ext uri="{FF2B5EF4-FFF2-40B4-BE49-F238E27FC236}">
                <a16:creationId xmlns:a16="http://schemas.microsoft.com/office/drawing/2014/main" id="{251B5F8D-A955-6426-7EF0-06B5DFE153A3}"/>
              </a:ext>
            </a:extLst>
          </p:cNvPr>
          <p:cNvPicPr>
            <a:picLocks noChangeAspect="1"/>
          </p:cNvPicPr>
          <p:nvPr/>
        </p:nvPicPr>
        <p:blipFill>
          <a:blip r:embed="rId3"/>
          <a:stretch>
            <a:fillRect/>
          </a:stretch>
        </p:blipFill>
        <p:spPr>
          <a:xfrm>
            <a:off x="43542" y="4425043"/>
            <a:ext cx="11208326" cy="793791"/>
          </a:xfrm>
          <a:prstGeom prst="rect">
            <a:avLst/>
          </a:prstGeom>
        </p:spPr>
      </p:pic>
      <p:sp>
        <p:nvSpPr>
          <p:cNvPr id="4" name="Slide Number Placeholder 3">
            <a:extLst>
              <a:ext uri="{FF2B5EF4-FFF2-40B4-BE49-F238E27FC236}">
                <a16:creationId xmlns:a16="http://schemas.microsoft.com/office/drawing/2014/main" id="{94C8776D-391B-7045-0FBB-19C3FEACE66E}"/>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91741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B8BE-2404-4F23-1DD2-E51AB84BF5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02E215-DE9C-44B4-5290-9C9F794BDC70}"/>
              </a:ext>
            </a:extLst>
          </p:cNvPr>
          <p:cNvSpPr>
            <a:spLocks noGrp="1"/>
          </p:cNvSpPr>
          <p:nvPr>
            <p:ph type="title"/>
          </p:nvPr>
        </p:nvSpPr>
        <p:spPr>
          <a:xfrm>
            <a:off x="443565" y="205176"/>
            <a:ext cx="11334778" cy="898524"/>
          </a:xfrm>
        </p:spPr>
        <p:txBody>
          <a:bodyPr>
            <a:normAutofit fontScale="90000"/>
          </a:bodyPr>
          <a:lstStyle/>
          <a:p>
            <a:r>
              <a:rPr lang="en-US"/>
              <a:t>Multiple Assignments-Staff Assignment</a:t>
            </a:r>
            <a:br>
              <a:rPr lang="en-US"/>
            </a:br>
            <a:r>
              <a:rPr lang="en-US"/>
              <a:t>Classes taught at each school and Demonstrates in-field status</a:t>
            </a:r>
            <a:br>
              <a:rPr lang="en-US"/>
            </a:br>
            <a:br>
              <a:rPr lang="en-US"/>
            </a:br>
            <a:br>
              <a:rPr lang="en-US"/>
            </a:br>
            <a:endParaRPr lang="en-US"/>
          </a:p>
        </p:txBody>
      </p:sp>
      <p:sp>
        <p:nvSpPr>
          <p:cNvPr id="2" name="Content Placeholder 1">
            <a:extLst>
              <a:ext uri="{FF2B5EF4-FFF2-40B4-BE49-F238E27FC236}">
                <a16:creationId xmlns:a16="http://schemas.microsoft.com/office/drawing/2014/main" id="{648A74FE-D518-6E22-ECB1-D7C9C6EF3134}"/>
              </a:ext>
            </a:extLst>
          </p:cNvPr>
          <p:cNvSpPr>
            <a:spLocks noGrp="1"/>
          </p:cNvSpPr>
          <p:nvPr>
            <p:ph sz="half" idx="1"/>
          </p:nvPr>
        </p:nvSpPr>
        <p:spPr>
          <a:xfrm>
            <a:off x="250371" y="1240971"/>
            <a:ext cx="11734800" cy="4713514"/>
          </a:xfrm>
        </p:spPr>
        <p:txBody>
          <a:bodyPr>
            <a:normAutofit/>
          </a:bodyPr>
          <a:lstStyle/>
          <a:p>
            <a:r>
              <a:rPr lang="en-US"/>
              <a:t>Classes taught at each school and demonstrates in field status</a:t>
            </a:r>
          </a:p>
          <a:p>
            <a:endParaRPr lang="en-US"/>
          </a:p>
          <a:p>
            <a:r>
              <a:rPr lang="en-US"/>
              <a:t>Teacher has a CDE alternative license and holds</a:t>
            </a:r>
          </a:p>
          <a:p>
            <a:r>
              <a:rPr lang="en-US"/>
              <a:t>a B.A. in Language Arts, and has 36 hours in </a:t>
            </a:r>
          </a:p>
          <a:p>
            <a:r>
              <a:rPr lang="en-US"/>
              <a:t>Math courses:  middle School assignment meets</a:t>
            </a:r>
          </a:p>
          <a:p>
            <a:r>
              <a:rPr lang="en-US"/>
              <a:t>02 demonstrates in field status</a:t>
            </a:r>
          </a:p>
          <a:p>
            <a:r>
              <a:rPr lang="en-US"/>
              <a:t>High school assignment meets 03 in field status</a:t>
            </a:r>
          </a:p>
          <a:p>
            <a:endParaRPr lang="en-US"/>
          </a:p>
        </p:txBody>
      </p:sp>
      <p:pic>
        <p:nvPicPr>
          <p:cNvPr id="16" name="Picture 15" descr="Recording the in field status with example data">
            <a:extLst>
              <a:ext uri="{FF2B5EF4-FFF2-40B4-BE49-F238E27FC236}">
                <a16:creationId xmlns:a16="http://schemas.microsoft.com/office/drawing/2014/main" id="{E814EC4E-089F-3C29-CD07-71C9E551E1C3}"/>
              </a:ext>
            </a:extLst>
          </p:cNvPr>
          <p:cNvPicPr>
            <a:picLocks noChangeAspect="1"/>
          </p:cNvPicPr>
          <p:nvPr/>
        </p:nvPicPr>
        <p:blipFill>
          <a:blip r:embed="rId2"/>
          <a:stretch>
            <a:fillRect/>
          </a:stretch>
        </p:blipFill>
        <p:spPr>
          <a:xfrm>
            <a:off x="1235883" y="4553796"/>
            <a:ext cx="3841947" cy="806491"/>
          </a:xfrm>
          <a:prstGeom prst="rect">
            <a:avLst/>
          </a:prstGeom>
        </p:spPr>
      </p:pic>
      <p:pic>
        <p:nvPicPr>
          <p:cNvPr id="14" name="Picture 13" descr="Demonstrates in field status">
            <a:extLst>
              <a:ext uri="{FF2B5EF4-FFF2-40B4-BE49-F238E27FC236}">
                <a16:creationId xmlns:a16="http://schemas.microsoft.com/office/drawing/2014/main" id="{5C687989-EE05-D2B0-E7A4-D40E740E21C6}"/>
              </a:ext>
            </a:extLst>
          </p:cNvPr>
          <p:cNvPicPr>
            <a:picLocks noChangeAspect="1"/>
          </p:cNvPicPr>
          <p:nvPr/>
        </p:nvPicPr>
        <p:blipFill>
          <a:blip r:embed="rId3"/>
          <a:stretch>
            <a:fillRect/>
          </a:stretch>
        </p:blipFill>
        <p:spPr>
          <a:xfrm>
            <a:off x="6987464" y="1562007"/>
            <a:ext cx="4997707" cy="4392477"/>
          </a:xfrm>
          <a:prstGeom prst="rect">
            <a:avLst/>
          </a:prstGeom>
        </p:spPr>
      </p:pic>
      <p:sp>
        <p:nvSpPr>
          <p:cNvPr id="4" name="Slide Number Placeholder 3">
            <a:extLst>
              <a:ext uri="{FF2B5EF4-FFF2-40B4-BE49-F238E27FC236}">
                <a16:creationId xmlns:a16="http://schemas.microsoft.com/office/drawing/2014/main" id="{FC585F23-ABD6-7CD7-0030-5C67BA5FEE5D}"/>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382213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Today’s Agenda</a:t>
            </a:r>
            <a:br>
              <a:rPr lang="en-US"/>
            </a:br>
            <a:endParaRPr lang="en-US"/>
          </a:p>
        </p:txBody>
      </p:sp>
      <p:sp>
        <p:nvSpPr>
          <p:cNvPr id="3" name="Content Placeholder 2"/>
          <p:cNvSpPr>
            <a:spLocks noGrp="1"/>
          </p:cNvSpPr>
          <p:nvPr>
            <p:ph idx="1"/>
          </p:nvPr>
        </p:nvSpPr>
        <p:spPr>
          <a:xfrm>
            <a:off x="838200" y="1554479"/>
            <a:ext cx="10515600" cy="4700847"/>
          </a:xfrm>
        </p:spPr>
        <p:txBody>
          <a:bodyPr>
            <a:normAutofit fontScale="77500" lnSpcReduction="20000"/>
          </a:bodyPr>
          <a:lstStyle/>
          <a:p>
            <a:pPr>
              <a:buFont typeface="Wingdings" panose="05000000000000000000" pitchFamily="2" charset="2"/>
              <a:buChar char="§"/>
            </a:pPr>
            <a:r>
              <a:rPr lang="en-US"/>
              <a:t>Identity Management System (IdM)</a:t>
            </a:r>
          </a:p>
          <a:p>
            <a:pPr lvl="1">
              <a:buFont typeface="Wingdings" panose="05000000000000000000" pitchFamily="2" charset="2"/>
              <a:buChar char="§"/>
            </a:pPr>
            <a:r>
              <a:rPr lang="en-US"/>
              <a:t>Staff Roles needed to complete the Human Recourses Collection</a:t>
            </a:r>
          </a:p>
          <a:p>
            <a:pPr>
              <a:buFont typeface="Wingdings" panose="05000000000000000000" pitchFamily="2" charset="2"/>
              <a:buChar char="§"/>
            </a:pPr>
            <a:r>
              <a:rPr lang="en-US"/>
              <a:t>Town Hall</a:t>
            </a:r>
          </a:p>
          <a:p>
            <a:pPr>
              <a:buFont typeface="Wingdings" panose="05000000000000000000" pitchFamily="2" charset="2"/>
              <a:buChar char="§"/>
            </a:pPr>
            <a:r>
              <a:rPr lang="en-US"/>
              <a:t>What is the difference of an Interchange file and a snapshot?</a:t>
            </a:r>
          </a:p>
          <a:p>
            <a:pPr>
              <a:buFont typeface="Wingdings" panose="05000000000000000000" pitchFamily="2" charset="2"/>
              <a:buChar char="§"/>
            </a:pPr>
            <a:r>
              <a:rPr lang="en-US"/>
              <a:t>Who gets reported</a:t>
            </a:r>
          </a:p>
          <a:p>
            <a:pPr lvl="1">
              <a:buFont typeface="Wingdings" panose="05000000000000000000" pitchFamily="2" charset="2"/>
              <a:buChar char="§"/>
            </a:pPr>
            <a:r>
              <a:rPr lang="en-US"/>
              <a:t>Employed Staff </a:t>
            </a:r>
          </a:p>
          <a:p>
            <a:pPr lvl="1">
              <a:buFont typeface="Wingdings" panose="05000000000000000000" pitchFamily="2" charset="2"/>
              <a:buChar char="§"/>
            </a:pPr>
            <a:r>
              <a:rPr lang="en-US"/>
              <a:t>Purchase Service Staff</a:t>
            </a:r>
          </a:p>
          <a:p>
            <a:pPr>
              <a:buFont typeface="Wingdings" panose="05000000000000000000" pitchFamily="2" charset="2"/>
              <a:buChar char="§"/>
            </a:pPr>
            <a:r>
              <a:rPr lang="en-US"/>
              <a:t>Staff Interchange Website </a:t>
            </a:r>
          </a:p>
          <a:p>
            <a:pPr lvl="1">
              <a:buFont typeface="Wingdings" panose="05000000000000000000" pitchFamily="2" charset="2"/>
              <a:buChar char="§"/>
            </a:pPr>
            <a:r>
              <a:rPr lang="en-US"/>
              <a:t>File Layouts</a:t>
            </a:r>
          </a:p>
          <a:p>
            <a:pPr lvl="1">
              <a:buFont typeface="Wingdings" panose="05000000000000000000" pitchFamily="2" charset="2"/>
              <a:buChar char="§"/>
            </a:pPr>
            <a:r>
              <a:rPr lang="en-US"/>
              <a:t>Templates</a:t>
            </a:r>
          </a:p>
          <a:p>
            <a:pPr lvl="1">
              <a:buFont typeface="Wingdings" panose="05000000000000000000" pitchFamily="2" charset="2"/>
              <a:buChar char="§"/>
            </a:pPr>
            <a:r>
              <a:rPr lang="en-US"/>
              <a:t>Resources</a:t>
            </a:r>
          </a:p>
          <a:p>
            <a:pPr>
              <a:buFont typeface="Wingdings" panose="05000000000000000000" pitchFamily="2" charset="2"/>
              <a:buChar char="§"/>
            </a:pPr>
            <a:r>
              <a:rPr lang="en-US"/>
              <a:t>Collections that utilize the staff interchange files</a:t>
            </a:r>
          </a:p>
          <a:p>
            <a:pPr>
              <a:buFont typeface="Wingdings" panose="05000000000000000000" pitchFamily="2" charset="2"/>
              <a:buChar char="§"/>
            </a:pPr>
            <a:r>
              <a:rPr lang="en-US"/>
              <a:t>Teaching Coding examples</a:t>
            </a:r>
          </a:p>
          <a:p>
            <a:pPr>
              <a:buFont typeface="Wingdings" panose="05000000000000000000" pitchFamily="2" charset="2"/>
              <a:buChar char="§"/>
            </a:pPr>
            <a:r>
              <a:rPr lang="en-US"/>
              <a:t>Human Resources Website</a:t>
            </a:r>
          </a:p>
          <a:p>
            <a:pPr>
              <a:buFont typeface="Wingdings" panose="05000000000000000000" pitchFamily="2" charset="2"/>
              <a:buChar char="§"/>
            </a:pPr>
            <a:r>
              <a:rPr lang="en-US"/>
              <a:t>Data Pipeline Process</a:t>
            </a:r>
          </a:p>
          <a:p>
            <a:pPr>
              <a:buFont typeface="Wingdings" panose="05000000000000000000" pitchFamily="2" charset="2"/>
              <a:buChar char="§"/>
            </a:pPr>
            <a:r>
              <a:rPr lang="en-US"/>
              <a:t>Syncplicity</a:t>
            </a:r>
          </a:p>
          <a:p>
            <a:endParaRPr lang="en-US"/>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340144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968C4C-91E9-D490-7F84-4725CCCC115B}"/>
              </a:ext>
            </a:extLst>
          </p:cNvPr>
          <p:cNvSpPr>
            <a:spLocks noGrp="1"/>
          </p:cNvSpPr>
          <p:nvPr>
            <p:ph type="title"/>
          </p:nvPr>
        </p:nvSpPr>
        <p:spPr>
          <a:xfrm>
            <a:off x="704209" y="1"/>
            <a:ext cx="4509236" cy="1205344"/>
          </a:xfrm>
        </p:spPr>
        <p:txBody>
          <a:bodyPr vert="horz" lIns="91440" tIns="45720" rIns="91440" bIns="45720" rtlCol="0" anchor="ctr">
            <a:normAutofit/>
          </a:bodyPr>
          <a:lstStyle/>
          <a:p>
            <a:r>
              <a:rPr lang="en-US" sz="2500" kern="1200">
                <a:solidFill>
                  <a:schemeClr val="tx1"/>
                </a:solidFill>
                <a:latin typeface="+mj-lt"/>
                <a:ea typeface="+mj-ea"/>
                <a:cs typeface="+mj-cs"/>
              </a:rPr>
              <a:t>Superintendents that wear many hats-How do I report them?</a:t>
            </a:r>
          </a:p>
        </p:txBody>
      </p:sp>
      <p:sp>
        <p:nvSpPr>
          <p:cNvPr id="2" name="Content Placeholder 1">
            <a:extLst>
              <a:ext uri="{FF2B5EF4-FFF2-40B4-BE49-F238E27FC236}">
                <a16:creationId xmlns:a16="http://schemas.microsoft.com/office/drawing/2014/main" id="{D10DAD59-34DF-746F-6BCA-0BB8980B8DF6}"/>
              </a:ext>
            </a:extLst>
          </p:cNvPr>
          <p:cNvSpPr>
            <a:spLocks noGrp="1"/>
          </p:cNvSpPr>
          <p:nvPr>
            <p:ph sz="half" idx="1"/>
          </p:nvPr>
        </p:nvSpPr>
        <p:spPr>
          <a:xfrm>
            <a:off x="720992" y="1941362"/>
            <a:ext cx="4492454" cy="2419097"/>
          </a:xfrm>
        </p:spPr>
        <p:txBody>
          <a:bodyPr vert="horz" lIns="91440" tIns="45720" rIns="91440" bIns="45720" rtlCol="0" anchor="t">
            <a:normAutofit/>
          </a:bodyPr>
          <a:lstStyle/>
          <a:p>
            <a:pPr indent="-228600">
              <a:buFont typeface="Arial" panose="020B0604020202020204" pitchFamily="34" charset="0"/>
              <a:buChar char="•"/>
            </a:pPr>
            <a:r>
              <a:rPr lang="en-US" sz="1800">
                <a:latin typeface="+mn-lt"/>
              </a:rPr>
              <a:t>Superintendent is the one job that can not be split.  </a:t>
            </a:r>
            <a:r>
              <a:rPr lang="en-US" sz="1800" b="1">
                <a:latin typeface="+mn-lt"/>
              </a:rPr>
              <a:t>Superintendents can wear many hats but are only reported as the Superintendent in the staff assignment file</a:t>
            </a:r>
          </a:p>
        </p:txBody>
      </p:sp>
      <p:sp>
        <p:nvSpPr>
          <p:cNvPr id="4" name="Slide Number Placeholder 3">
            <a:extLst>
              <a:ext uri="{FF2B5EF4-FFF2-40B4-BE49-F238E27FC236}">
                <a16:creationId xmlns:a16="http://schemas.microsoft.com/office/drawing/2014/main" id="{C2680269-2C24-C6F0-3588-1088D405B34B}"/>
              </a:ext>
            </a:extLst>
          </p:cNvPr>
          <p:cNvSpPr>
            <a:spLocks noGrp="1"/>
          </p:cNvSpPr>
          <p:nvPr>
            <p:ph type="sldNum" sz="quarter" idx="12"/>
          </p:nvPr>
        </p:nvSpPr>
        <p:spPr>
          <a:xfrm>
            <a:off x="804484" y="6108192"/>
            <a:ext cx="548640" cy="548640"/>
          </a:xfrm>
          <a:prstGeom prst="ellipse">
            <a:avLst/>
          </a:prstGeom>
          <a:solidFill>
            <a:srgbClr val="646639"/>
          </a:solidFill>
        </p:spPr>
        <p:txBody>
          <a:bodyPr vert="horz" lIns="91440" tIns="45720" rIns="91440" bIns="45720" rtlCol="0" anchor="ctr">
            <a:normAutofit/>
          </a:bodyPr>
          <a:lstStyle/>
          <a:p>
            <a:pPr algn="ctr">
              <a:spcAft>
                <a:spcPts val="600"/>
              </a:spcAft>
            </a:pPr>
            <a:fld id="{C479D5F6-EDCB-402A-AC08-4943A1820E8F}" type="slidenum">
              <a:rPr lang="en-US" sz="1500">
                <a:solidFill>
                  <a:srgbClr val="FFFFFF"/>
                </a:solidFill>
                <a:latin typeface="+mn-lt"/>
              </a:rPr>
              <a:pPr algn="ctr">
                <a:spcAft>
                  <a:spcPts val="600"/>
                </a:spcAft>
              </a:pPr>
              <a:t>20</a:t>
            </a:fld>
            <a:endParaRPr lang="en-US" sz="1500">
              <a:solidFill>
                <a:srgbClr val="FFFFFF"/>
              </a:solidFill>
              <a:latin typeface="+mn-lt"/>
            </a:endParaRPr>
          </a:p>
        </p:txBody>
      </p:sp>
      <p:pic>
        <p:nvPicPr>
          <p:cNvPr id="9" name="Picture 8" descr="A person in a suit and tie">
            <a:extLst>
              <a:ext uri="{FF2B5EF4-FFF2-40B4-BE49-F238E27FC236}">
                <a16:creationId xmlns:a16="http://schemas.microsoft.com/office/drawing/2014/main" id="{0379BEA1-A473-4E61-DEC1-68CB1CF428B4}"/>
              </a:ext>
            </a:extLst>
          </p:cNvPr>
          <p:cNvPicPr>
            <a:picLocks noChangeAspect="1"/>
          </p:cNvPicPr>
          <p:nvPr/>
        </p:nvPicPr>
        <p:blipFill>
          <a:blip r:embed="rId2">
            <a:extLst>
              <a:ext uri="{28A0092B-C50C-407E-A947-70E740481C1C}">
                <a14:useLocalDpi xmlns:a14="http://schemas.microsoft.com/office/drawing/2010/main" val="0"/>
              </a:ext>
            </a:extLst>
          </a:blip>
          <a:srcRect r="-2" b="20633"/>
          <a:stretch/>
        </p:blipFill>
        <p:spPr>
          <a:xfrm>
            <a:off x="5714206" y="361701"/>
            <a:ext cx="2088673" cy="2088673"/>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7" name="Picture 6" descr="Superintendent">
            <a:extLst>
              <a:ext uri="{FF2B5EF4-FFF2-40B4-BE49-F238E27FC236}">
                <a16:creationId xmlns:a16="http://schemas.microsoft.com/office/drawing/2014/main" id="{BD9BF025-C6C4-F2FB-26DC-2EDBAD50C61E}"/>
              </a:ext>
            </a:extLst>
          </p:cNvPr>
          <p:cNvPicPr>
            <a:picLocks noChangeAspect="1"/>
          </p:cNvPicPr>
          <p:nvPr/>
        </p:nvPicPr>
        <p:blipFill>
          <a:blip r:embed="rId3">
            <a:extLst>
              <a:ext uri="{28A0092B-C50C-407E-A947-70E740481C1C}">
                <a14:useLocalDpi xmlns:a14="http://schemas.microsoft.com/office/drawing/2010/main" val="0"/>
              </a:ext>
            </a:extLst>
          </a:blip>
          <a:srcRect r="1" b="21344"/>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5" name="Picture 14" descr="Superintendent as a teacher">
            <a:extLst>
              <a:ext uri="{FF2B5EF4-FFF2-40B4-BE49-F238E27FC236}">
                <a16:creationId xmlns:a16="http://schemas.microsoft.com/office/drawing/2014/main" id="{C327025D-8407-94F4-137E-29035E96BDD1}"/>
              </a:ext>
            </a:extLst>
          </p:cNvPr>
          <p:cNvPicPr>
            <a:picLocks noChangeAspect="1"/>
          </p:cNvPicPr>
          <p:nvPr/>
        </p:nvPicPr>
        <p:blipFill>
          <a:blip r:embed="rId4">
            <a:extLst>
              <a:ext uri="{28A0092B-C50C-407E-A947-70E740481C1C}">
                <a14:useLocalDpi xmlns:a14="http://schemas.microsoft.com/office/drawing/2010/main" val="0"/>
              </a:ext>
            </a:extLst>
          </a:blip>
          <a:srcRect r="1" b="16146"/>
          <a:stretch/>
        </p:blipFill>
        <p:spPr>
          <a:xfrm>
            <a:off x="8278624" y="0"/>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11" name="Picture 10" descr="Superintendent as a bus driver">
            <a:extLst>
              <a:ext uri="{FF2B5EF4-FFF2-40B4-BE49-F238E27FC236}">
                <a16:creationId xmlns:a16="http://schemas.microsoft.com/office/drawing/2014/main" id="{02825B9A-AD8D-2EEC-D87F-E85BD9472B1B}"/>
              </a:ext>
            </a:extLst>
          </p:cNvPr>
          <p:cNvPicPr>
            <a:picLocks noChangeAspect="1"/>
          </p:cNvPicPr>
          <p:nvPr/>
        </p:nvPicPr>
        <p:blipFill>
          <a:blip r:embed="rId5">
            <a:extLst>
              <a:ext uri="{28A0092B-C50C-407E-A947-70E740481C1C}">
                <a14:useLocalDpi xmlns:a14="http://schemas.microsoft.com/office/drawing/2010/main" val="0"/>
              </a:ext>
            </a:extLst>
          </a:blip>
          <a:srcRect r="-3" b="5587"/>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17" name="Picture 16" descr="Superintendent as a custodian">
            <a:extLst>
              <a:ext uri="{FF2B5EF4-FFF2-40B4-BE49-F238E27FC236}">
                <a16:creationId xmlns:a16="http://schemas.microsoft.com/office/drawing/2014/main" id="{9FE81B9F-A228-A4ED-839A-0FDD5B5C78A2}"/>
              </a:ext>
            </a:extLst>
          </p:cNvPr>
          <p:cNvPicPr>
            <a:picLocks noChangeAspect="1"/>
          </p:cNvPicPr>
          <p:nvPr/>
        </p:nvPicPr>
        <p:blipFill>
          <a:blip r:embed="rId6">
            <a:extLst>
              <a:ext uri="{28A0092B-C50C-407E-A947-70E740481C1C}">
                <a14:useLocalDpi xmlns:a14="http://schemas.microsoft.com/office/drawing/2010/main" val="0"/>
              </a:ext>
            </a:extLst>
          </a:blip>
          <a:srcRect t="13324" r="-1" b="7166"/>
          <a:stretch/>
        </p:blipFill>
        <p:spPr>
          <a:xfrm>
            <a:off x="9009416" y="3870960"/>
            <a:ext cx="3178912" cy="2987040"/>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93351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1A1564-1240-FD3E-0224-8E7306180D0C}"/>
              </a:ext>
            </a:extLst>
          </p:cNvPr>
          <p:cNvSpPr>
            <a:spLocks noGrp="1"/>
          </p:cNvSpPr>
          <p:nvPr>
            <p:ph type="title"/>
          </p:nvPr>
        </p:nvSpPr>
        <p:spPr>
          <a:xfrm>
            <a:off x="443564" y="205176"/>
            <a:ext cx="11485199" cy="898524"/>
          </a:xfrm>
        </p:spPr>
        <p:txBody>
          <a:bodyPr/>
          <a:lstStyle/>
          <a:p>
            <a:r>
              <a:rPr lang="en-US"/>
              <a:t>Code assignments according to their assignment and not according to their credentials </a:t>
            </a:r>
          </a:p>
        </p:txBody>
      </p:sp>
      <p:sp>
        <p:nvSpPr>
          <p:cNvPr id="2" name="Content Placeholder 1">
            <a:extLst>
              <a:ext uri="{FF2B5EF4-FFF2-40B4-BE49-F238E27FC236}">
                <a16:creationId xmlns:a16="http://schemas.microsoft.com/office/drawing/2014/main" id="{272CEF08-A3D3-A74D-89CD-45DFEA97B012}"/>
              </a:ext>
            </a:extLst>
          </p:cNvPr>
          <p:cNvSpPr>
            <a:spLocks noGrp="1"/>
          </p:cNvSpPr>
          <p:nvPr>
            <p:ph sz="half" idx="1"/>
          </p:nvPr>
        </p:nvSpPr>
        <p:spPr>
          <a:xfrm>
            <a:off x="103909" y="1554480"/>
            <a:ext cx="3397827" cy="4709160"/>
          </a:xfrm>
        </p:spPr>
        <p:txBody>
          <a:bodyPr>
            <a:normAutofit fontScale="85000" lnSpcReduction="20000"/>
          </a:bodyPr>
          <a:lstStyle/>
          <a:p>
            <a:r>
              <a:rPr lang="en-US"/>
              <a:t>LEA hires a teacher to teach 5</a:t>
            </a:r>
            <a:r>
              <a:rPr lang="en-US" baseline="30000"/>
              <a:t>th</a:t>
            </a:r>
            <a:r>
              <a:rPr lang="en-US"/>
              <a:t> grade </a:t>
            </a:r>
          </a:p>
          <a:p>
            <a:r>
              <a:rPr lang="en-US"/>
              <a:t>Staff member has a substitute CDE license and has an Associates degree but no bachelor’s degree</a:t>
            </a:r>
          </a:p>
          <a:p>
            <a:pPr marL="457200" lvl="1" indent="0">
              <a:buNone/>
            </a:pPr>
            <a:r>
              <a:rPr lang="en-US">
                <a:highlight>
                  <a:srgbClr val="488BC9"/>
                </a:highlight>
              </a:rPr>
              <a:t>Staff Profile</a:t>
            </a:r>
          </a:p>
          <a:p>
            <a:pPr lvl="1"/>
            <a:r>
              <a:rPr lang="en-US"/>
              <a:t>Subject area of degree 2100</a:t>
            </a:r>
          </a:p>
          <a:p>
            <a:pPr marL="457200" lvl="1" indent="0">
              <a:buNone/>
            </a:pPr>
            <a:r>
              <a:rPr lang="en-US">
                <a:highlight>
                  <a:srgbClr val="488BC9"/>
                </a:highlight>
              </a:rPr>
              <a:t>Staff Assignment</a:t>
            </a:r>
          </a:p>
          <a:p>
            <a:pPr lvl="1"/>
            <a:r>
              <a:rPr lang="en-US"/>
              <a:t>Code teacher with 201 job code</a:t>
            </a:r>
          </a:p>
          <a:p>
            <a:pPr lvl="1"/>
            <a:r>
              <a:rPr lang="en-US"/>
              <a:t>Teaching subject area General Elementary Education 0010</a:t>
            </a:r>
          </a:p>
          <a:p>
            <a:pPr lvl="1"/>
            <a:r>
              <a:rPr lang="en-US"/>
              <a:t>Staff member is evaluated (reported in the staff evaluation collection)</a:t>
            </a:r>
          </a:p>
          <a:p>
            <a:endParaRPr lang="en-US"/>
          </a:p>
        </p:txBody>
      </p:sp>
      <p:pic>
        <p:nvPicPr>
          <p:cNvPr id="7" name="Picture 6" descr="subject area of degree">
            <a:extLst>
              <a:ext uri="{FF2B5EF4-FFF2-40B4-BE49-F238E27FC236}">
                <a16:creationId xmlns:a16="http://schemas.microsoft.com/office/drawing/2014/main" id="{F7132E85-3453-1305-45D7-0E3EEF836BB7}"/>
              </a:ext>
            </a:extLst>
          </p:cNvPr>
          <p:cNvPicPr>
            <a:picLocks noChangeAspect="1"/>
          </p:cNvPicPr>
          <p:nvPr/>
        </p:nvPicPr>
        <p:blipFill>
          <a:blip r:embed="rId2"/>
          <a:stretch>
            <a:fillRect/>
          </a:stretch>
        </p:blipFill>
        <p:spPr>
          <a:xfrm>
            <a:off x="3806537" y="768927"/>
            <a:ext cx="4485408" cy="5587423"/>
          </a:xfrm>
          <a:prstGeom prst="rect">
            <a:avLst/>
          </a:prstGeom>
        </p:spPr>
      </p:pic>
      <p:sp>
        <p:nvSpPr>
          <p:cNvPr id="3" name="Content Placeholder 2">
            <a:extLst>
              <a:ext uri="{FF2B5EF4-FFF2-40B4-BE49-F238E27FC236}">
                <a16:creationId xmlns:a16="http://schemas.microsoft.com/office/drawing/2014/main" id="{2059A720-1266-BC78-C34A-6C198DEC0A85}"/>
              </a:ext>
            </a:extLst>
          </p:cNvPr>
          <p:cNvSpPr>
            <a:spLocks noGrp="1"/>
          </p:cNvSpPr>
          <p:nvPr>
            <p:ph sz="half" idx="2"/>
          </p:nvPr>
        </p:nvSpPr>
        <p:spPr>
          <a:xfrm>
            <a:off x="8385464" y="1481328"/>
            <a:ext cx="3543298" cy="4709160"/>
          </a:xfrm>
        </p:spPr>
        <p:txBody>
          <a:bodyPr>
            <a:normAutofit fontScale="77500" lnSpcReduction="20000"/>
          </a:bodyPr>
          <a:lstStyle/>
          <a:p>
            <a:r>
              <a:rPr lang="en-US"/>
              <a:t>LEA hires a teacher to teach 5</a:t>
            </a:r>
            <a:r>
              <a:rPr lang="en-US" baseline="30000"/>
              <a:t>th</a:t>
            </a:r>
            <a:r>
              <a:rPr lang="en-US"/>
              <a:t> grade </a:t>
            </a:r>
          </a:p>
          <a:p>
            <a:r>
              <a:rPr lang="en-US"/>
              <a:t>Staff member has a Bachelors degree in Elementary Education, has a professional  CDE license with Elementary Education endorsement</a:t>
            </a:r>
          </a:p>
          <a:p>
            <a:pPr lvl="1"/>
            <a:endParaRPr lang="en-US"/>
          </a:p>
          <a:p>
            <a:pPr marL="457200" lvl="1" indent="0">
              <a:buNone/>
            </a:pPr>
            <a:r>
              <a:rPr lang="en-US">
                <a:highlight>
                  <a:srgbClr val="EF7521"/>
                </a:highlight>
              </a:rPr>
              <a:t>Staff Profile</a:t>
            </a:r>
          </a:p>
          <a:p>
            <a:pPr lvl="1"/>
            <a:r>
              <a:rPr lang="en-US"/>
              <a:t>Subject area of degree 0450</a:t>
            </a:r>
          </a:p>
          <a:p>
            <a:pPr marL="457200" lvl="1" indent="0">
              <a:buNone/>
            </a:pPr>
            <a:r>
              <a:rPr lang="en-US">
                <a:highlight>
                  <a:srgbClr val="EF7521"/>
                </a:highlight>
              </a:rPr>
              <a:t>Staff Assignment</a:t>
            </a:r>
          </a:p>
          <a:p>
            <a:pPr lvl="1"/>
            <a:r>
              <a:rPr lang="en-US"/>
              <a:t>Code teacher with 201 job code</a:t>
            </a:r>
          </a:p>
          <a:p>
            <a:pPr lvl="1"/>
            <a:r>
              <a:rPr lang="en-US"/>
              <a:t>Teaching subject area General Elementary Education 0010</a:t>
            </a:r>
          </a:p>
          <a:p>
            <a:pPr lvl="1"/>
            <a:r>
              <a:rPr lang="en-US"/>
              <a:t>Staff member is evaluated (reported in the staff evaluation collection)</a:t>
            </a:r>
          </a:p>
          <a:p>
            <a:pPr lvl="1"/>
            <a:endParaRPr lang="en-US"/>
          </a:p>
          <a:p>
            <a:pPr lvl="1"/>
            <a:endParaRPr lang="en-US"/>
          </a:p>
          <a:p>
            <a:endParaRPr lang="en-US"/>
          </a:p>
        </p:txBody>
      </p:sp>
      <p:sp>
        <p:nvSpPr>
          <p:cNvPr id="4" name="Slide Number Placeholder 3">
            <a:extLst>
              <a:ext uri="{FF2B5EF4-FFF2-40B4-BE49-F238E27FC236}">
                <a16:creationId xmlns:a16="http://schemas.microsoft.com/office/drawing/2014/main" id="{6383BE47-C34C-BC57-D6B9-D53A21BAE567}"/>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29322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134B2E-0285-5834-1D3D-02725F832561}"/>
              </a:ext>
            </a:extLst>
          </p:cNvPr>
          <p:cNvSpPr>
            <a:spLocks noGrp="1"/>
          </p:cNvSpPr>
          <p:nvPr>
            <p:ph type="title"/>
          </p:nvPr>
        </p:nvSpPr>
        <p:spPr/>
        <p:txBody>
          <a:bodyPr/>
          <a:lstStyle/>
          <a:p>
            <a:r>
              <a:rPr lang="en-US"/>
              <a:t>Teachers hired without a CDE license</a:t>
            </a:r>
          </a:p>
        </p:txBody>
      </p:sp>
      <p:sp>
        <p:nvSpPr>
          <p:cNvPr id="2" name="Content Placeholder 1">
            <a:extLst>
              <a:ext uri="{FF2B5EF4-FFF2-40B4-BE49-F238E27FC236}">
                <a16:creationId xmlns:a16="http://schemas.microsoft.com/office/drawing/2014/main" id="{80AA7EDD-D45E-6021-9828-EC3F3012A06F}"/>
              </a:ext>
            </a:extLst>
          </p:cNvPr>
          <p:cNvSpPr>
            <a:spLocks noGrp="1"/>
          </p:cNvSpPr>
          <p:nvPr>
            <p:ph sz="half" idx="1"/>
          </p:nvPr>
        </p:nvSpPr>
        <p:spPr>
          <a:xfrm>
            <a:off x="838199" y="1554480"/>
            <a:ext cx="10009909" cy="4351338"/>
          </a:xfrm>
        </p:spPr>
        <p:txBody>
          <a:bodyPr/>
          <a:lstStyle/>
          <a:p>
            <a:r>
              <a:rPr lang="en-US"/>
              <a:t>If you hire a staff member to teach, and they currently do not hold a CDE license, it is important that they obtain a license.  Direct them to obtain a license.  </a:t>
            </a:r>
          </a:p>
          <a:p>
            <a:endParaRPr lang="en-US"/>
          </a:p>
          <a:p>
            <a:r>
              <a:rPr lang="en-US"/>
              <a:t>Staff are reported on 12/1 each year, therefore you are reporting what their credentials are as of 12/1.  If the staff member applies for a CDE license the end of November and the license is not yet issued on 12/1 you must report the staff member with their credentials as of 12/1.  Data Pipeline checks with the COOL system to verify.  If Data Pipeline does not see a license in COOL on 12/1 you will trigger an error.  </a:t>
            </a:r>
          </a:p>
        </p:txBody>
      </p:sp>
      <p:sp>
        <p:nvSpPr>
          <p:cNvPr id="4" name="Slide Number Placeholder 3">
            <a:extLst>
              <a:ext uri="{FF2B5EF4-FFF2-40B4-BE49-F238E27FC236}">
                <a16:creationId xmlns:a16="http://schemas.microsoft.com/office/drawing/2014/main" id="{DF3179B4-56F0-0FC6-07BB-3EE6E2FB77E9}"/>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245637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96E8B9-B704-5D35-F974-C7CA7EBAEDB4}"/>
              </a:ext>
            </a:extLst>
          </p:cNvPr>
          <p:cNvSpPr>
            <a:spLocks noGrp="1"/>
          </p:cNvSpPr>
          <p:nvPr>
            <p:ph type="title"/>
          </p:nvPr>
        </p:nvSpPr>
        <p:spPr>
          <a:xfrm>
            <a:off x="0" y="5893622"/>
            <a:ext cx="10515597" cy="898524"/>
          </a:xfrm>
        </p:spPr>
        <p:txBody>
          <a:bodyPr anchor="b">
            <a:normAutofit/>
          </a:bodyPr>
          <a:lstStyle/>
          <a:p>
            <a:r>
              <a:rPr lang="en-US"/>
              <a:t>Examples of Coding Multilingual Learners and Gifted and Talented Teaching Staff</a:t>
            </a:r>
          </a:p>
        </p:txBody>
      </p:sp>
      <p:sp>
        <p:nvSpPr>
          <p:cNvPr id="4" name="Slide Number Placeholder 3">
            <a:extLst>
              <a:ext uri="{FF2B5EF4-FFF2-40B4-BE49-F238E27FC236}">
                <a16:creationId xmlns:a16="http://schemas.microsoft.com/office/drawing/2014/main" id="{BC9C7483-536E-EAEA-4A02-1FE9C3876BD3}"/>
              </a:ext>
            </a:extLst>
          </p:cNvPr>
          <p:cNvSpPr>
            <a:spLocks noGrp="1"/>
          </p:cNvSpPr>
          <p:nvPr>
            <p:ph type="sldNum" sz="quarter" idx="12"/>
          </p:nvPr>
        </p:nvSpPr>
        <p:spPr>
          <a:xfrm>
            <a:off x="227916" y="6489679"/>
            <a:ext cx="772748" cy="279444"/>
          </a:xfrm>
        </p:spPr>
        <p:txBody>
          <a:bodyPr anchor="ctr">
            <a:normAutofit/>
          </a:bodyPr>
          <a:lstStyle/>
          <a:p>
            <a:pPr>
              <a:lnSpc>
                <a:spcPct val="90000"/>
              </a:lnSpc>
              <a:spcAft>
                <a:spcPts val="600"/>
              </a:spcAft>
            </a:pPr>
            <a:fld id="{C479D5F6-EDCB-402A-AC08-4943A1820E8F}" type="slidenum">
              <a:rPr lang="en-US" sz="1200" smtClean="0"/>
              <a:pPr>
                <a:lnSpc>
                  <a:spcPct val="90000"/>
                </a:lnSpc>
                <a:spcAft>
                  <a:spcPts val="600"/>
                </a:spcAft>
              </a:pPr>
              <a:t>23</a:t>
            </a:fld>
            <a:endParaRPr lang="en-US" sz="1200"/>
          </a:p>
        </p:txBody>
      </p:sp>
      <p:sp>
        <p:nvSpPr>
          <p:cNvPr id="2" name="Content Placeholder 1">
            <a:extLst>
              <a:ext uri="{FF2B5EF4-FFF2-40B4-BE49-F238E27FC236}">
                <a16:creationId xmlns:a16="http://schemas.microsoft.com/office/drawing/2014/main" id="{23FC8420-9CC0-62FA-47DF-4B358DECCF2D}"/>
              </a:ext>
            </a:extLst>
          </p:cNvPr>
          <p:cNvSpPr>
            <a:spLocks noGrp="1"/>
          </p:cNvSpPr>
          <p:nvPr>
            <p:ph sz="quarter" idx="15"/>
          </p:nvPr>
        </p:nvSpPr>
        <p:spPr>
          <a:xfrm>
            <a:off x="227916" y="2743200"/>
            <a:ext cx="5715000" cy="3314700"/>
          </a:xfrm>
        </p:spPr>
        <p:txBody>
          <a:bodyPr>
            <a:normAutofit fontScale="77500" lnSpcReduction="20000"/>
          </a:bodyPr>
          <a:lstStyle/>
          <a:p>
            <a:pPr rtl="0">
              <a:spcBef>
                <a:spcPts val="1200"/>
              </a:spcBef>
              <a:spcAft>
                <a:spcPts val="1200"/>
              </a:spcAft>
            </a:pPr>
            <a:r>
              <a:rPr lang="en-US" b="1" i="0" u="none" strike="noStrike">
                <a:effectLst/>
              </a:rPr>
              <a:t>Teaching </a:t>
            </a:r>
            <a:r>
              <a:rPr lang="en-US" b="1"/>
              <a:t>Multilingual Learners</a:t>
            </a:r>
            <a:endParaRPr lang="en-US" b="0">
              <a:effectLst/>
            </a:endParaRPr>
          </a:p>
          <a:p>
            <a:pPr rtl="0">
              <a:spcBef>
                <a:spcPts val="1200"/>
              </a:spcBef>
              <a:spcAft>
                <a:spcPts val="1200"/>
              </a:spcAft>
            </a:pPr>
            <a:r>
              <a:rPr lang="en-US" b="0" i="0" u="none" strike="noStrike">
                <a:effectLst/>
              </a:rPr>
              <a:t>Job Code 201 (Teacher, Regular)</a:t>
            </a:r>
            <a:endParaRPr lang="en-US" b="0">
              <a:effectLst/>
            </a:endParaRPr>
          </a:p>
          <a:p>
            <a:pPr rtl="0">
              <a:spcBef>
                <a:spcPts val="1200"/>
              </a:spcBef>
              <a:spcAft>
                <a:spcPts val="1200"/>
              </a:spcAft>
            </a:pPr>
            <a:r>
              <a:rPr lang="en-US" b="0" i="0" u="none" strike="noStrike">
                <a:effectLst/>
              </a:rPr>
              <a:t>Teaching Subject Area 0510 Language Skills</a:t>
            </a:r>
            <a:endParaRPr lang="en-US" b="0">
              <a:effectLst/>
            </a:endParaRPr>
          </a:p>
          <a:p>
            <a:pPr rtl="0">
              <a:spcBef>
                <a:spcPts val="1200"/>
              </a:spcBef>
              <a:spcAft>
                <a:spcPts val="1200"/>
              </a:spcAft>
            </a:pPr>
            <a:r>
              <a:rPr lang="en-US" b="0" i="0" u="none" strike="noStrike">
                <a:effectLst/>
              </a:rPr>
              <a:t>Administrator/Instructional Area 0050 Language Instruction Education Program</a:t>
            </a:r>
            <a:endParaRPr lang="en-US" b="0">
              <a:effectLst/>
            </a:endParaRPr>
          </a:p>
          <a:p>
            <a:pPr marL="0" indent="0">
              <a:buNone/>
            </a:pPr>
            <a:br>
              <a:rPr lang="en-US"/>
            </a:br>
            <a:endParaRPr lang="en-US"/>
          </a:p>
        </p:txBody>
      </p:sp>
      <p:pic>
        <p:nvPicPr>
          <p:cNvPr id="7" name="Picture 6">
            <a:extLst>
              <a:ext uri="{FF2B5EF4-FFF2-40B4-BE49-F238E27FC236}">
                <a16:creationId xmlns:a16="http://schemas.microsoft.com/office/drawing/2014/main" id="{8BECE7C2-3018-F4B7-5B4E-580BAD8F719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r="1" b="14461"/>
          <a:stretch>
            <a:fillRect/>
          </a:stretch>
        </p:blipFill>
        <p:spPr>
          <a:xfrm>
            <a:off x="37758" y="65854"/>
            <a:ext cx="5353392" cy="2514600"/>
          </a:xfrm>
          <a:prstGeom prst="rect">
            <a:avLst/>
          </a:prstGeom>
          <a:noFill/>
        </p:spPr>
      </p:pic>
      <p:sp>
        <p:nvSpPr>
          <p:cNvPr id="3" name="Content Placeholder 2">
            <a:extLst>
              <a:ext uri="{FF2B5EF4-FFF2-40B4-BE49-F238E27FC236}">
                <a16:creationId xmlns:a16="http://schemas.microsoft.com/office/drawing/2014/main" id="{FF0FAB9C-C9A4-16D1-FEEC-79E1708BCFB5}"/>
              </a:ext>
            </a:extLst>
          </p:cNvPr>
          <p:cNvSpPr>
            <a:spLocks noGrp="1"/>
          </p:cNvSpPr>
          <p:nvPr>
            <p:ph sz="quarter" idx="17"/>
          </p:nvPr>
        </p:nvSpPr>
        <p:spPr>
          <a:xfrm>
            <a:off x="5942916" y="2967604"/>
            <a:ext cx="5868084" cy="2926017"/>
          </a:xfrm>
        </p:spPr>
        <p:txBody>
          <a:bodyPr>
            <a:normAutofit fontScale="77500" lnSpcReduction="20000"/>
          </a:bodyPr>
          <a:lstStyle/>
          <a:p>
            <a:pPr rtl="0">
              <a:spcBef>
                <a:spcPts val="1200"/>
              </a:spcBef>
              <a:spcAft>
                <a:spcPts val="1200"/>
              </a:spcAft>
            </a:pPr>
            <a:r>
              <a:rPr lang="en-US" b="1" i="0" u="none" strike="noStrike">
                <a:effectLst/>
              </a:rPr>
              <a:t>Teaching GT </a:t>
            </a:r>
            <a:endParaRPr lang="en-US" b="0">
              <a:effectLst/>
            </a:endParaRPr>
          </a:p>
          <a:p>
            <a:pPr rtl="0">
              <a:spcBef>
                <a:spcPts val="1200"/>
              </a:spcBef>
              <a:spcAft>
                <a:spcPts val="1200"/>
              </a:spcAft>
            </a:pPr>
            <a:r>
              <a:rPr lang="en-US" b="0" i="0" u="none" strike="noStrike">
                <a:effectLst/>
              </a:rPr>
              <a:t>Job Code 201 </a:t>
            </a:r>
            <a:endParaRPr lang="en-US" b="0">
              <a:effectLst/>
            </a:endParaRPr>
          </a:p>
          <a:p>
            <a:pPr rtl="0">
              <a:spcBef>
                <a:spcPts val="1200"/>
              </a:spcBef>
              <a:spcAft>
                <a:spcPts val="1200"/>
              </a:spcAft>
            </a:pPr>
            <a:r>
              <a:rPr lang="en-US" b="0" i="0" u="none" strike="noStrike">
                <a:effectLst/>
              </a:rPr>
              <a:t>Teaching Subject Area depends on what GT class they are teaching</a:t>
            </a:r>
            <a:endParaRPr lang="en-US" b="0">
              <a:effectLst/>
            </a:endParaRPr>
          </a:p>
          <a:p>
            <a:pPr rtl="0">
              <a:spcBef>
                <a:spcPts val="1200"/>
              </a:spcBef>
              <a:spcAft>
                <a:spcPts val="1200"/>
              </a:spcAft>
            </a:pPr>
            <a:r>
              <a:rPr lang="en-US" b="0" i="0" u="none" strike="noStrike">
                <a:effectLst/>
              </a:rPr>
              <a:t>Administrator/Instructional Area 0012 Gifted and talented </a:t>
            </a:r>
            <a:endParaRPr lang="en-US" b="0">
              <a:effectLst/>
            </a:endParaRPr>
          </a:p>
          <a:p>
            <a:pPr marL="0" indent="0">
              <a:buNone/>
            </a:pPr>
            <a:br>
              <a:rPr lang="en-US" sz="1300"/>
            </a:br>
            <a:endParaRPr lang="en-US" sz="1300"/>
          </a:p>
        </p:txBody>
      </p:sp>
      <p:pic>
        <p:nvPicPr>
          <p:cNvPr id="9" name="Picture 8">
            <a:extLst>
              <a:ext uri="{FF2B5EF4-FFF2-40B4-BE49-F238E27FC236}">
                <a16:creationId xmlns:a16="http://schemas.microsoft.com/office/drawing/2014/main" id="{934A71AE-D389-3BF0-0BDC-1666C1542B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725" y="504825"/>
            <a:ext cx="3752850" cy="2110355"/>
          </a:xfrm>
          <a:prstGeom prst="rect">
            <a:avLst/>
          </a:prstGeom>
        </p:spPr>
      </p:pic>
    </p:spTree>
    <p:extLst>
      <p:ext uri="{BB962C8B-B14F-4D97-AF65-F5344CB8AC3E}">
        <p14:creationId xmlns:p14="http://schemas.microsoft.com/office/powerpoint/2010/main" val="551500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C5217-9A21-E043-6D27-EC833CFAFDE0}"/>
              </a:ext>
            </a:extLst>
          </p:cNvPr>
          <p:cNvSpPr>
            <a:spLocks noGrp="1"/>
          </p:cNvSpPr>
          <p:nvPr>
            <p:ph type="title"/>
          </p:nvPr>
        </p:nvSpPr>
        <p:spPr/>
        <p:txBody>
          <a:bodyPr/>
          <a:lstStyle/>
          <a:p>
            <a:r>
              <a:rPr lang="en-US"/>
              <a:t>Town Hall Title 1 Presentation</a:t>
            </a:r>
          </a:p>
        </p:txBody>
      </p:sp>
      <p:sp>
        <p:nvSpPr>
          <p:cNvPr id="2" name="Content Placeholder 1">
            <a:extLst>
              <a:ext uri="{FF2B5EF4-FFF2-40B4-BE49-F238E27FC236}">
                <a16:creationId xmlns:a16="http://schemas.microsoft.com/office/drawing/2014/main" id="{4936C00E-FBF1-0868-5626-3B5C64AFC7CA}"/>
              </a:ext>
            </a:extLst>
          </p:cNvPr>
          <p:cNvSpPr>
            <a:spLocks noGrp="1"/>
          </p:cNvSpPr>
          <p:nvPr>
            <p:ph sz="half" idx="1"/>
          </p:nvPr>
        </p:nvSpPr>
        <p:spPr/>
        <p:txBody>
          <a:bodyPr/>
          <a:lstStyle/>
          <a:p>
            <a:r>
              <a:rPr lang="en-US"/>
              <a:t>September 4</a:t>
            </a:r>
            <a:r>
              <a:rPr lang="en-US" baseline="30000"/>
              <a:t>th</a:t>
            </a:r>
            <a:r>
              <a:rPr lang="en-US"/>
              <a:t> at Town Hall Title 1 will be co-presenting with me for future guidance</a:t>
            </a:r>
          </a:p>
        </p:txBody>
      </p:sp>
      <p:sp>
        <p:nvSpPr>
          <p:cNvPr id="3" name="Content Placeholder 2">
            <a:extLst>
              <a:ext uri="{FF2B5EF4-FFF2-40B4-BE49-F238E27FC236}">
                <a16:creationId xmlns:a16="http://schemas.microsoft.com/office/drawing/2014/main" id="{A7065A05-1F8A-A8DC-0D75-8B709E079130}"/>
              </a:ext>
            </a:extLst>
          </p:cNvPr>
          <p:cNvSpPr>
            <a:spLocks noGrp="1"/>
          </p:cNvSpPr>
          <p:nvPr>
            <p:ph sz="half" idx="2"/>
          </p:nvPr>
        </p:nvSpPr>
        <p:spPr/>
        <p:txBody>
          <a:bodyPr/>
          <a:lstStyle/>
          <a:p>
            <a:r>
              <a:rPr lang="en-US"/>
              <a:t>New Resource document will be posted on our website, under Additional Resources</a:t>
            </a:r>
          </a:p>
        </p:txBody>
      </p:sp>
      <p:sp>
        <p:nvSpPr>
          <p:cNvPr id="4" name="Slide Number Placeholder 3">
            <a:extLst>
              <a:ext uri="{FF2B5EF4-FFF2-40B4-BE49-F238E27FC236}">
                <a16:creationId xmlns:a16="http://schemas.microsoft.com/office/drawing/2014/main" id="{AA431EC9-CB8C-50CD-2FDE-955DA93013E9}"/>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83748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15A7C-0446-BBB8-12E8-819AD337E72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3E04793-BB89-A406-2C2A-1DEAD05364EC}"/>
              </a:ext>
            </a:extLst>
          </p:cNvPr>
          <p:cNvSpPr>
            <a:spLocks noGrp="1"/>
          </p:cNvSpPr>
          <p:nvPr>
            <p:ph type="title"/>
          </p:nvPr>
        </p:nvSpPr>
        <p:spPr>
          <a:xfrm>
            <a:off x="443565" y="205176"/>
            <a:ext cx="11334778" cy="898524"/>
          </a:xfrm>
        </p:spPr>
        <p:txBody>
          <a:bodyPr/>
          <a:lstStyle/>
          <a:p>
            <a:r>
              <a:rPr lang="en-US"/>
              <a:t>Coding Title 1 Staff</a:t>
            </a:r>
          </a:p>
        </p:txBody>
      </p:sp>
      <p:sp>
        <p:nvSpPr>
          <p:cNvPr id="2" name="Content Placeholder 1">
            <a:extLst>
              <a:ext uri="{FF2B5EF4-FFF2-40B4-BE49-F238E27FC236}">
                <a16:creationId xmlns:a16="http://schemas.microsoft.com/office/drawing/2014/main" id="{ABFA9836-A982-C65C-DCC9-D55236229F18}"/>
              </a:ext>
            </a:extLst>
          </p:cNvPr>
          <p:cNvSpPr>
            <a:spLocks noGrp="1"/>
          </p:cNvSpPr>
          <p:nvPr>
            <p:ph sz="half" idx="1"/>
          </p:nvPr>
        </p:nvSpPr>
        <p:spPr>
          <a:xfrm>
            <a:off x="879987" y="1554480"/>
            <a:ext cx="10425322" cy="4430684"/>
          </a:xfrm>
        </p:spPr>
        <p:txBody>
          <a:bodyPr>
            <a:normAutofit/>
          </a:bodyPr>
          <a:lstStyle/>
          <a:p>
            <a:pPr marL="0" indent="0">
              <a:buNone/>
            </a:pPr>
            <a:r>
              <a:rPr lang="en-US" b="1"/>
              <a:t>Title I </a:t>
            </a:r>
          </a:p>
          <a:p>
            <a:pPr marL="0" indent="0">
              <a:buNone/>
            </a:pPr>
            <a:r>
              <a:rPr lang="en-US"/>
              <a:t>	Coding should be aligned with the Function Code, Salary Position and Quantity/FTE that was submitted in the ESEA Consolidated Application. CDE recommends the Data Respondent collaborates with the LEA’s Federal Programs Consolidated Application Coordinator to code Title I staff assignments in Title I schools. </a:t>
            </a:r>
          </a:p>
          <a:p>
            <a:pPr marL="0" indent="0" rtl="0">
              <a:spcBef>
                <a:spcPts val="1200"/>
              </a:spcBef>
              <a:spcAft>
                <a:spcPts val="1200"/>
              </a:spcAft>
              <a:buNone/>
            </a:pPr>
            <a:endParaRPr lang="en-US" b="0">
              <a:effectLst/>
            </a:endParaRPr>
          </a:p>
          <a:p>
            <a:pPr marL="0" indent="0">
              <a:buNone/>
            </a:pPr>
            <a:br>
              <a:rPr lang="en-US"/>
            </a:br>
            <a:endParaRPr lang="en-US"/>
          </a:p>
        </p:txBody>
      </p:sp>
      <p:sp>
        <p:nvSpPr>
          <p:cNvPr id="4" name="Slide Number Placeholder 3">
            <a:extLst>
              <a:ext uri="{FF2B5EF4-FFF2-40B4-BE49-F238E27FC236}">
                <a16:creationId xmlns:a16="http://schemas.microsoft.com/office/drawing/2014/main" id="{4BE26EEA-F8E9-67C1-F0FC-171B8DCC75F4}"/>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1769092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F5EE-3BC3-51F2-5AA9-7ED8C7A71E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2F5A1D-4D64-5F35-8468-8D9B9F9F2E9D}"/>
              </a:ext>
            </a:extLst>
          </p:cNvPr>
          <p:cNvSpPr>
            <a:spLocks noGrp="1"/>
          </p:cNvSpPr>
          <p:nvPr>
            <p:ph type="title"/>
          </p:nvPr>
        </p:nvSpPr>
        <p:spPr>
          <a:xfrm>
            <a:off x="239486" y="205176"/>
            <a:ext cx="11854543" cy="898524"/>
          </a:xfrm>
        </p:spPr>
        <p:txBody>
          <a:bodyPr>
            <a:normAutofit/>
          </a:bodyPr>
          <a:lstStyle/>
          <a:p>
            <a:r>
              <a:rPr lang="en-US">
                <a:latin typeface="Calibri"/>
                <a:ea typeface="Calibri"/>
                <a:cs typeface="Calibri"/>
              </a:rPr>
              <a:t>Staff Assignment Coding Examples for Title I</a:t>
            </a:r>
          </a:p>
        </p:txBody>
      </p:sp>
      <p:sp>
        <p:nvSpPr>
          <p:cNvPr id="6" name="Content Placeholder 5">
            <a:extLst>
              <a:ext uri="{FF2B5EF4-FFF2-40B4-BE49-F238E27FC236}">
                <a16:creationId xmlns:a16="http://schemas.microsoft.com/office/drawing/2014/main" id="{DFF4207A-5C85-A01E-4AF4-B8EA2ADCE2D3}"/>
              </a:ext>
            </a:extLst>
          </p:cNvPr>
          <p:cNvSpPr>
            <a:spLocks noGrp="1"/>
          </p:cNvSpPr>
          <p:nvPr>
            <p:ph idx="1"/>
          </p:nvPr>
        </p:nvSpPr>
        <p:spPr>
          <a:xfrm>
            <a:off x="239486" y="1554480"/>
            <a:ext cx="11854542" cy="4351338"/>
          </a:xfrm>
        </p:spPr>
        <p:txBody>
          <a:bodyPr vert="horz" lIns="0" tIns="0" rIns="0" bIns="0" rtlCol="0" anchor="t">
            <a:normAutofit/>
          </a:bodyPr>
          <a:lstStyle/>
          <a:p>
            <a:pPr marL="457200" lvl="1" indent="0">
              <a:spcAft>
                <a:spcPts val="1000"/>
              </a:spcAft>
              <a:buNone/>
            </a:pPr>
            <a:r>
              <a:rPr lang="en-US" sz="2400">
                <a:latin typeface="Calibri"/>
                <a:ea typeface="Calibri"/>
                <a:cs typeface="Calibri"/>
              </a:rPr>
              <a:t>Human Resources coding should align with the Function Code, Salary Position, Quantity/FTE submitted in the ESEA Consolidated Application.  Please collaborate with the LEA’s Federal Programs Consolidated Application Coordinator to code Title I staff assignments in Title I schools.</a:t>
            </a:r>
            <a:endParaRPr lang="en-US"/>
          </a:p>
          <a:p>
            <a:pPr marL="457200" lvl="1" indent="0">
              <a:buNone/>
            </a:pPr>
            <a:r>
              <a:rPr lang="en-US" b="1">
                <a:latin typeface="Calibri"/>
                <a:ea typeface="Calibri"/>
                <a:cs typeface="Calibri"/>
              </a:rPr>
              <a:t>Examples for a Schoolwide or Targeted Assistance Title I School</a:t>
            </a:r>
          </a:p>
          <a:p>
            <a:pPr marL="457200" lvl="1" indent="0">
              <a:buNone/>
            </a:pPr>
            <a:r>
              <a:rPr lang="en-US">
                <a:latin typeface="Calibri"/>
                <a:ea typeface="Calibri"/>
                <a:cs typeface="Calibri"/>
              </a:rPr>
              <a:t>Title I funds are used for an entire salary for a Reading Interventionist.</a:t>
            </a:r>
          </a:p>
          <a:p>
            <a:pPr marL="457200" lvl="1" indent="0">
              <a:buNone/>
            </a:pPr>
            <a:endParaRPr lang="en-US"/>
          </a:p>
          <a:p>
            <a:pPr marL="457200" lvl="1" indent="0">
              <a:buNone/>
            </a:pPr>
            <a:endParaRPr lang="en-US"/>
          </a:p>
          <a:p>
            <a:pPr marL="457200" lvl="1" indent="0">
              <a:buNone/>
            </a:pPr>
            <a:endParaRPr lang="en-US"/>
          </a:p>
          <a:p>
            <a:pPr marL="457200" lvl="1" indent="0">
              <a:buNone/>
            </a:pPr>
            <a:r>
              <a:rPr lang="en-US">
                <a:latin typeface="Calibri"/>
                <a:ea typeface="Calibri"/>
                <a:cs typeface="Calibri"/>
              </a:rPr>
              <a:t>Title I funds are used towards 10% of a salary for a Reading Interventionist.</a:t>
            </a:r>
          </a:p>
          <a:p>
            <a:pPr marL="457200" lvl="1" indent="0">
              <a:buNone/>
            </a:pPr>
            <a:endParaRPr lang="en-US"/>
          </a:p>
          <a:p>
            <a:pPr marL="457200" lvl="1" indent="0">
              <a:buNone/>
            </a:pPr>
            <a:r>
              <a:rPr lang="en-US">
                <a:latin typeface="Trebuchet MS"/>
              </a:rPr>
              <a:t>t</a:t>
            </a:r>
          </a:p>
        </p:txBody>
      </p:sp>
      <p:graphicFrame>
        <p:nvGraphicFramePr>
          <p:cNvPr id="3" name="Table 2">
            <a:extLst>
              <a:ext uri="{FF2B5EF4-FFF2-40B4-BE49-F238E27FC236}">
                <a16:creationId xmlns:a16="http://schemas.microsoft.com/office/drawing/2014/main" id="{D94BA618-D971-ED58-D989-8800B7E74897}"/>
              </a:ext>
            </a:extLst>
          </p:cNvPr>
          <p:cNvGraphicFramePr>
            <a:graphicFrameLocks noGrp="1"/>
          </p:cNvGraphicFramePr>
          <p:nvPr>
            <p:extLst>
              <p:ext uri="{D42A27DB-BD31-4B8C-83A1-F6EECF244321}">
                <p14:modId xmlns:p14="http://schemas.microsoft.com/office/powerpoint/2010/main" val="4126113845"/>
              </p:ext>
            </p:extLst>
          </p:nvPr>
        </p:nvGraphicFramePr>
        <p:xfrm>
          <a:off x="332873" y="3818414"/>
          <a:ext cx="11619641" cy="730726"/>
        </p:xfrm>
        <a:graphic>
          <a:graphicData uri="http://schemas.openxmlformats.org/drawingml/2006/table">
            <a:tbl>
              <a:tblPr firstRow="1">
                <a:tableStyleId>{5C22544A-7EE6-4342-B048-85BDC9FD1C3A}</a:tableStyleId>
              </a:tblPr>
              <a:tblGrid>
                <a:gridCol w="780695">
                  <a:extLst>
                    <a:ext uri="{9D8B030D-6E8A-4147-A177-3AD203B41FA5}">
                      <a16:colId xmlns:a16="http://schemas.microsoft.com/office/drawing/2014/main" val="3609915938"/>
                    </a:ext>
                  </a:extLst>
                </a:gridCol>
                <a:gridCol w="889628">
                  <a:extLst>
                    <a:ext uri="{9D8B030D-6E8A-4147-A177-3AD203B41FA5}">
                      <a16:colId xmlns:a16="http://schemas.microsoft.com/office/drawing/2014/main" val="2461150055"/>
                    </a:ext>
                  </a:extLst>
                </a:gridCol>
                <a:gridCol w="780695">
                  <a:extLst>
                    <a:ext uri="{9D8B030D-6E8A-4147-A177-3AD203B41FA5}">
                      <a16:colId xmlns:a16="http://schemas.microsoft.com/office/drawing/2014/main" val="2079190765"/>
                    </a:ext>
                  </a:extLst>
                </a:gridCol>
                <a:gridCol w="980407">
                  <a:extLst>
                    <a:ext uri="{9D8B030D-6E8A-4147-A177-3AD203B41FA5}">
                      <a16:colId xmlns:a16="http://schemas.microsoft.com/office/drawing/2014/main" val="1553004619"/>
                    </a:ext>
                  </a:extLst>
                </a:gridCol>
                <a:gridCol w="1180120">
                  <a:extLst>
                    <a:ext uri="{9D8B030D-6E8A-4147-A177-3AD203B41FA5}">
                      <a16:colId xmlns:a16="http://schemas.microsoft.com/office/drawing/2014/main" val="1810526628"/>
                    </a:ext>
                  </a:extLst>
                </a:gridCol>
                <a:gridCol w="1125653">
                  <a:extLst>
                    <a:ext uri="{9D8B030D-6E8A-4147-A177-3AD203B41FA5}">
                      <a16:colId xmlns:a16="http://schemas.microsoft.com/office/drawing/2014/main" val="110173634"/>
                    </a:ext>
                  </a:extLst>
                </a:gridCol>
                <a:gridCol w="617293">
                  <a:extLst>
                    <a:ext uri="{9D8B030D-6E8A-4147-A177-3AD203B41FA5}">
                      <a16:colId xmlns:a16="http://schemas.microsoft.com/office/drawing/2014/main" val="1318547080"/>
                    </a:ext>
                  </a:extLst>
                </a:gridCol>
                <a:gridCol w="962252">
                  <a:extLst>
                    <a:ext uri="{9D8B030D-6E8A-4147-A177-3AD203B41FA5}">
                      <a16:colId xmlns:a16="http://schemas.microsoft.com/office/drawing/2014/main" val="1612809587"/>
                    </a:ext>
                  </a:extLst>
                </a:gridCol>
                <a:gridCol w="1779258">
                  <a:extLst>
                    <a:ext uri="{9D8B030D-6E8A-4147-A177-3AD203B41FA5}">
                      <a16:colId xmlns:a16="http://schemas.microsoft.com/office/drawing/2014/main" val="3391333498"/>
                    </a:ext>
                  </a:extLst>
                </a:gridCol>
                <a:gridCol w="1270898">
                  <a:extLst>
                    <a:ext uri="{9D8B030D-6E8A-4147-A177-3AD203B41FA5}">
                      <a16:colId xmlns:a16="http://schemas.microsoft.com/office/drawing/2014/main" val="4005660249"/>
                    </a:ext>
                  </a:extLst>
                </a:gridCol>
                <a:gridCol w="1252742">
                  <a:extLst>
                    <a:ext uri="{9D8B030D-6E8A-4147-A177-3AD203B41FA5}">
                      <a16:colId xmlns:a16="http://schemas.microsoft.com/office/drawing/2014/main" val="3773677575"/>
                    </a:ext>
                  </a:extLst>
                </a:gridCol>
              </a:tblGrid>
              <a:tr h="365363">
                <a:tc>
                  <a:txBody>
                    <a:bodyPr/>
                    <a:lstStyle/>
                    <a:p>
                      <a:pPr algn="l" fontAlgn="b">
                        <a:buNone/>
                      </a:pPr>
                      <a:r>
                        <a:rPr lang="en-US" sz="1100" u="none" strike="noStrike">
                          <a:solidFill>
                            <a:schemeClr val="tx1"/>
                          </a:solidFill>
                          <a:effectLst/>
                        </a:rPr>
                        <a:t>JobCode</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StartDate</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EndDate</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EmplStatus</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ContractDays</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HoursPerDay</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Hourly</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BaseSalary</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TeachingSubjectArea</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AdminInstArea</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FundingSource</a:t>
                      </a:r>
                      <a:endParaRPr lang="en-US" sz="1100" b="0" i="0" u="none" strike="noStrike">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7081142"/>
                  </a:ext>
                </a:extLst>
              </a:tr>
              <a:tr h="365363">
                <a:tc>
                  <a:txBody>
                    <a:bodyPr/>
                    <a:lstStyle/>
                    <a:p>
                      <a:pPr algn="r" fontAlgn="b">
                        <a:buNone/>
                      </a:pPr>
                      <a:r>
                        <a:rPr lang="en-US" sz="1100" u="none" strike="noStrike">
                          <a:solidFill>
                            <a:schemeClr val="tx1"/>
                          </a:solidFill>
                          <a:effectLst/>
                        </a:rPr>
                        <a:t>222</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08012025</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11</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180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0800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00000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050000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0570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0009</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03</a:t>
                      </a:r>
                      <a:endParaRPr lang="en-US" sz="1100" b="0" i="0" u="none" strike="noStrike">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66725326"/>
                  </a:ext>
                </a:extLst>
              </a:tr>
            </a:tbl>
          </a:graphicData>
        </a:graphic>
      </p:graphicFrame>
      <p:graphicFrame>
        <p:nvGraphicFramePr>
          <p:cNvPr id="9" name="Table 8">
            <a:extLst>
              <a:ext uri="{FF2B5EF4-FFF2-40B4-BE49-F238E27FC236}">
                <a16:creationId xmlns:a16="http://schemas.microsoft.com/office/drawing/2014/main" id="{C17690A8-1B60-1DE0-661F-CC80AB0B40BC}"/>
              </a:ext>
            </a:extLst>
          </p:cNvPr>
          <p:cNvGraphicFramePr>
            <a:graphicFrameLocks noGrp="1"/>
          </p:cNvGraphicFramePr>
          <p:nvPr>
            <p:extLst>
              <p:ext uri="{D42A27DB-BD31-4B8C-83A1-F6EECF244321}">
                <p14:modId xmlns:p14="http://schemas.microsoft.com/office/powerpoint/2010/main" val="458559202"/>
              </p:ext>
            </p:extLst>
          </p:nvPr>
        </p:nvGraphicFramePr>
        <p:xfrm>
          <a:off x="343436" y="5194478"/>
          <a:ext cx="11590184" cy="548640"/>
        </p:xfrm>
        <a:graphic>
          <a:graphicData uri="http://schemas.openxmlformats.org/drawingml/2006/table">
            <a:tbl>
              <a:tblPr firstRow="1">
                <a:tableStyleId>{5C22544A-7EE6-4342-B048-85BDC9FD1C3A}</a:tableStyleId>
              </a:tblPr>
              <a:tblGrid>
                <a:gridCol w="736494">
                  <a:extLst>
                    <a:ext uri="{9D8B030D-6E8A-4147-A177-3AD203B41FA5}">
                      <a16:colId xmlns:a16="http://schemas.microsoft.com/office/drawing/2014/main" val="650467654"/>
                    </a:ext>
                  </a:extLst>
                </a:gridCol>
                <a:gridCol w="890839">
                  <a:extLst>
                    <a:ext uri="{9D8B030D-6E8A-4147-A177-3AD203B41FA5}">
                      <a16:colId xmlns:a16="http://schemas.microsoft.com/office/drawing/2014/main" val="112240843"/>
                    </a:ext>
                  </a:extLst>
                </a:gridCol>
                <a:gridCol w="781756">
                  <a:extLst>
                    <a:ext uri="{9D8B030D-6E8A-4147-A177-3AD203B41FA5}">
                      <a16:colId xmlns:a16="http://schemas.microsoft.com/office/drawing/2014/main" val="1822167747"/>
                    </a:ext>
                  </a:extLst>
                </a:gridCol>
                <a:gridCol w="981740">
                  <a:extLst>
                    <a:ext uri="{9D8B030D-6E8A-4147-A177-3AD203B41FA5}">
                      <a16:colId xmlns:a16="http://schemas.microsoft.com/office/drawing/2014/main" val="1686243999"/>
                    </a:ext>
                  </a:extLst>
                </a:gridCol>
                <a:gridCol w="1181724">
                  <a:extLst>
                    <a:ext uri="{9D8B030D-6E8A-4147-A177-3AD203B41FA5}">
                      <a16:colId xmlns:a16="http://schemas.microsoft.com/office/drawing/2014/main" val="2430289051"/>
                    </a:ext>
                  </a:extLst>
                </a:gridCol>
                <a:gridCol w="1127185">
                  <a:extLst>
                    <a:ext uri="{9D8B030D-6E8A-4147-A177-3AD203B41FA5}">
                      <a16:colId xmlns:a16="http://schemas.microsoft.com/office/drawing/2014/main" val="1768829159"/>
                    </a:ext>
                  </a:extLst>
                </a:gridCol>
                <a:gridCol w="618133">
                  <a:extLst>
                    <a:ext uri="{9D8B030D-6E8A-4147-A177-3AD203B41FA5}">
                      <a16:colId xmlns:a16="http://schemas.microsoft.com/office/drawing/2014/main" val="333652799"/>
                    </a:ext>
                  </a:extLst>
                </a:gridCol>
                <a:gridCol w="963561">
                  <a:extLst>
                    <a:ext uri="{9D8B030D-6E8A-4147-A177-3AD203B41FA5}">
                      <a16:colId xmlns:a16="http://schemas.microsoft.com/office/drawing/2014/main" val="3449619216"/>
                    </a:ext>
                  </a:extLst>
                </a:gridCol>
                <a:gridCol w="1781678">
                  <a:extLst>
                    <a:ext uri="{9D8B030D-6E8A-4147-A177-3AD203B41FA5}">
                      <a16:colId xmlns:a16="http://schemas.microsoft.com/office/drawing/2014/main" val="604312507"/>
                    </a:ext>
                  </a:extLst>
                </a:gridCol>
                <a:gridCol w="1272628">
                  <a:extLst>
                    <a:ext uri="{9D8B030D-6E8A-4147-A177-3AD203B41FA5}">
                      <a16:colId xmlns:a16="http://schemas.microsoft.com/office/drawing/2014/main" val="796184264"/>
                    </a:ext>
                  </a:extLst>
                </a:gridCol>
                <a:gridCol w="1254446">
                  <a:extLst>
                    <a:ext uri="{9D8B030D-6E8A-4147-A177-3AD203B41FA5}">
                      <a16:colId xmlns:a16="http://schemas.microsoft.com/office/drawing/2014/main" val="3761834975"/>
                    </a:ext>
                  </a:extLst>
                </a:gridCol>
              </a:tblGrid>
              <a:tr h="182880">
                <a:tc>
                  <a:txBody>
                    <a:bodyPr/>
                    <a:lstStyle/>
                    <a:p>
                      <a:pPr algn="l" fontAlgn="b">
                        <a:buNone/>
                      </a:pPr>
                      <a:r>
                        <a:rPr lang="en-US" sz="1100" u="none" strike="noStrike">
                          <a:solidFill>
                            <a:schemeClr val="tx1"/>
                          </a:solidFill>
                          <a:effectLst/>
                        </a:rPr>
                        <a:t>JobCode</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StartDate</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EndDate</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EmplStatus</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ContractDays</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HoursPerDay</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Hourly</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BaseSalary</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TeachingSubjectArea</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AdminInstArea</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solidFill>
                            <a:schemeClr val="tx1"/>
                          </a:solidFill>
                          <a:effectLst/>
                        </a:rPr>
                        <a:t>FundingSource</a:t>
                      </a:r>
                      <a:endParaRPr lang="en-US" sz="1100" b="0" i="0" u="none" strike="noStrike">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51169306"/>
                  </a:ext>
                </a:extLst>
              </a:tr>
              <a:tr h="182880">
                <a:tc>
                  <a:txBody>
                    <a:bodyPr/>
                    <a:lstStyle/>
                    <a:p>
                      <a:pPr algn="r" fontAlgn="b">
                        <a:buNone/>
                      </a:pPr>
                      <a:r>
                        <a:rPr lang="en-US" sz="1100" u="none" strike="noStrike">
                          <a:solidFill>
                            <a:schemeClr val="tx1"/>
                          </a:solidFill>
                          <a:effectLst/>
                        </a:rPr>
                        <a:t>222</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08012025</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11</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180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0720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00000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045000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0570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0001</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02</a:t>
                      </a:r>
                      <a:endParaRPr lang="en-US" sz="1100" b="0" i="0" u="none" strike="noStrike">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1941566"/>
                  </a:ext>
                </a:extLst>
              </a:tr>
              <a:tr h="182880">
                <a:tc>
                  <a:txBody>
                    <a:bodyPr/>
                    <a:lstStyle/>
                    <a:p>
                      <a:pPr algn="r" fontAlgn="b">
                        <a:buNone/>
                      </a:pPr>
                      <a:r>
                        <a:rPr lang="en-US" sz="1100" u="none" strike="noStrike">
                          <a:solidFill>
                            <a:schemeClr val="tx1"/>
                          </a:solidFill>
                          <a:effectLst/>
                        </a:rPr>
                        <a:t>222</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08012025</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l" fontAlgn="b">
                        <a:buNone/>
                      </a:pP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11</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180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0080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00000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005000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0570</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0009</a:t>
                      </a:r>
                      <a:endParaRPr lang="en-US" sz="1100" b="0" i="0" u="none" strike="noStrike">
                        <a:solidFill>
                          <a:schemeClr val="tx1"/>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solidFill>
                            <a:schemeClr val="tx1"/>
                          </a:solidFill>
                          <a:effectLst/>
                        </a:rPr>
                        <a:t>03</a:t>
                      </a:r>
                      <a:endParaRPr lang="en-US" sz="1100" b="0" i="0" u="none" strike="noStrike">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2498437"/>
                  </a:ext>
                </a:extLst>
              </a:tr>
            </a:tbl>
          </a:graphicData>
        </a:graphic>
      </p:graphicFrame>
      <p:sp>
        <p:nvSpPr>
          <p:cNvPr id="2" name="Arrow: Right 1">
            <a:extLst>
              <a:ext uri="{FF2B5EF4-FFF2-40B4-BE49-F238E27FC236}">
                <a16:creationId xmlns:a16="http://schemas.microsoft.com/office/drawing/2014/main" id="{F7A9286D-1486-CED7-E5A7-662E1E906D78}"/>
              </a:ext>
              <a:ext uri="{C183D7F6-B498-43B3-948B-1728B52AA6E4}">
                <adec:decorative xmlns:adec="http://schemas.microsoft.com/office/drawing/2017/decorative" val="1"/>
              </a:ext>
            </a:extLst>
          </p:cNvPr>
          <p:cNvSpPr/>
          <p:nvPr/>
        </p:nvSpPr>
        <p:spPr>
          <a:xfrm>
            <a:off x="280736" y="5478615"/>
            <a:ext cx="467591" cy="3623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B07539F-DB61-B577-CBCE-28E562D98BBC}"/>
              </a:ext>
              <a:ext uri="{C183D7F6-B498-43B3-948B-1728B52AA6E4}">
                <adec:decorative xmlns:adec="http://schemas.microsoft.com/office/drawing/2017/decorative" val="1"/>
              </a:ext>
            </a:extLst>
          </p:cNvPr>
          <p:cNvSpPr/>
          <p:nvPr/>
        </p:nvSpPr>
        <p:spPr>
          <a:xfrm>
            <a:off x="5109045" y="5478615"/>
            <a:ext cx="467591" cy="3623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657416C-7C5E-72E3-5F64-C45CC6A24094}"/>
              </a:ext>
              <a:ext uri="{C183D7F6-B498-43B3-948B-1728B52AA6E4}">
                <adec:decorative xmlns:adec="http://schemas.microsoft.com/office/drawing/2017/decorative" val="1"/>
              </a:ext>
            </a:extLst>
          </p:cNvPr>
          <p:cNvSpPr/>
          <p:nvPr/>
        </p:nvSpPr>
        <p:spPr>
          <a:xfrm>
            <a:off x="10979908" y="5465705"/>
            <a:ext cx="467591" cy="3623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9DEF565-9135-8A9C-2F0D-EC1856CC4837}"/>
              </a:ext>
              <a:ext uri="{C183D7F6-B498-43B3-948B-1728B52AA6E4}">
                <adec:decorative xmlns:adec="http://schemas.microsoft.com/office/drawing/2017/decorative" val="1"/>
              </a:ext>
            </a:extLst>
          </p:cNvPr>
          <p:cNvSpPr/>
          <p:nvPr/>
        </p:nvSpPr>
        <p:spPr>
          <a:xfrm>
            <a:off x="6806045" y="5465705"/>
            <a:ext cx="350010" cy="3623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4A1DCF0-B1F1-EF93-109A-61B49334E3BF}"/>
              </a:ext>
              <a:ext uri="{C183D7F6-B498-43B3-948B-1728B52AA6E4}">
                <adec:decorative xmlns:adec="http://schemas.microsoft.com/office/drawing/2017/decorative" val="1"/>
              </a:ext>
            </a:extLst>
          </p:cNvPr>
          <p:cNvSpPr/>
          <p:nvPr/>
        </p:nvSpPr>
        <p:spPr>
          <a:xfrm>
            <a:off x="9784954" y="5478615"/>
            <a:ext cx="467591" cy="3623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DE2F4E8-0C6E-E4E1-F05F-1B6D7D547C5D}"/>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85900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33EBAAD-5C71-7135-C4A8-BE7CBEBE83EF}"/>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sz="4400">
                <a:solidFill>
                  <a:schemeClr val="tx1"/>
                </a:solidFill>
                <a:latin typeface="+mj-lt"/>
              </a:rPr>
              <a:t>Job Code 225</a:t>
            </a:r>
            <a:br>
              <a:rPr lang="en-US" sz="4400">
                <a:solidFill>
                  <a:schemeClr val="tx1"/>
                </a:solidFill>
                <a:latin typeface="+mj-lt"/>
              </a:rPr>
            </a:br>
            <a:endParaRPr lang="en-US" sz="4400">
              <a:solidFill>
                <a:schemeClr val="tx1"/>
              </a:solidFill>
              <a:latin typeface="+mj-lt"/>
            </a:endParaRPr>
          </a:p>
        </p:txBody>
      </p:sp>
      <p:sp>
        <p:nvSpPr>
          <p:cNvPr id="3" name="Content Placeholder 2">
            <a:extLst>
              <a:ext uri="{FF2B5EF4-FFF2-40B4-BE49-F238E27FC236}">
                <a16:creationId xmlns:a16="http://schemas.microsoft.com/office/drawing/2014/main" id="{3002D033-3CE0-0D96-8B21-B2A769E27CA1}"/>
              </a:ext>
            </a:extLst>
          </p:cNvPr>
          <p:cNvSpPr>
            <a:spLocks noGrp="1"/>
          </p:cNvSpPr>
          <p:nvPr>
            <p:ph sz="half" idx="1"/>
          </p:nvPr>
        </p:nvSpPr>
        <p:spPr>
          <a:xfrm>
            <a:off x="185648" y="2628899"/>
            <a:ext cx="6045914" cy="2815937"/>
          </a:xfrm>
        </p:spPr>
        <p:txBody>
          <a:bodyPr vert="horz" lIns="91440" tIns="45720" rIns="91440" bIns="45720" rtlCol="0">
            <a:normAutofit/>
          </a:bodyPr>
          <a:lstStyle/>
          <a:p>
            <a:pPr indent="-228600">
              <a:buFont typeface="Arial" panose="020B0604020202020204" pitchFamily="34" charset="0"/>
              <a:buChar char="•"/>
            </a:pPr>
            <a:r>
              <a:rPr lang="en-US" sz="2200">
                <a:latin typeface="+mn-lt"/>
              </a:rPr>
              <a:t>Job Code 225 CTE Instructor CTE Instructors instruct students in various technical and career subjects, such as auto repair, aeronautics, healthcare, culinary arts, etc. Some courses take place in the evenings or weekends. </a:t>
            </a:r>
          </a:p>
          <a:p>
            <a:pPr indent="-228600">
              <a:buFont typeface="Arial" panose="020B0604020202020204" pitchFamily="34" charset="0"/>
              <a:buChar char="•"/>
            </a:pPr>
            <a:r>
              <a:rPr lang="en-US" sz="2200">
                <a:latin typeface="+mn-lt"/>
              </a:rPr>
              <a:t>*</a:t>
            </a:r>
            <a:r>
              <a:rPr lang="en-US" sz="1600">
                <a:latin typeface="+mn-lt"/>
              </a:rPr>
              <a:t>See file layout for complete description</a:t>
            </a:r>
          </a:p>
          <a:p>
            <a:pPr indent="-228600">
              <a:buFont typeface="Arial" panose="020B0604020202020204" pitchFamily="34" charset="0"/>
              <a:buChar char="•"/>
            </a:pPr>
            <a:r>
              <a:rPr lang="en-US" sz="2200">
                <a:latin typeface="+mn-lt"/>
              </a:rPr>
              <a:t>New Business rules to help ensure proper coding</a:t>
            </a:r>
          </a:p>
        </p:txBody>
      </p:sp>
      <p:sp>
        <p:nvSpPr>
          <p:cNvPr id="4" name="Slide Number Placeholder 3">
            <a:extLst>
              <a:ext uri="{FF2B5EF4-FFF2-40B4-BE49-F238E27FC236}">
                <a16:creationId xmlns:a16="http://schemas.microsoft.com/office/drawing/2014/main" id="{E36231D1-6475-8234-F445-6400F8A482A0}"/>
              </a:ext>
            </a:extLst>
          </p:cNvPr>
          <p:cNvSpPr>
            <a:spLocks noGrp="1"/>
          </p:cNvSpPr>
          <p:nvPr>
            <p:ph type="sldNum" sz="quarter" idx="12"/>
          </p:nvPr>
        </p:nvSpPr>
        <p:spPr>
          <a:xfrm>
            <a:off x="402336" y="6356350"/>
            <a:ext cx="435864"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latin typeface="+mn-lt"/>
              </a:rPr>
              <a:pPr algn="r">
                <a:spcAft>
                  <a:spcPts val="600"/>
                </a:spcAft>
              </a:pPr>
              <a:t>27</a:t>
            </a:fld>
            <a:endParaRPr lang="en-US" sz="1200">
              <a:solidFill>
                <a:schemeClr val="tx1">
                  <a:tint val="75000"/>
                </a:schemeClr>
              </a:solidFill>
              <a:latin typeface="+mn-lt"/>
            </a:endParaRPr>
          </a:p>
        </p:txBody>
      </p:sp>
      <p:pic>
        <p:nvPicPr>
          <p:cNvPr id="12" name="Picture 11" descr="Teaching business courses">
            <a:extLst>
              <a:ext uri="{FF2B5EF4-FFF2-40B4-BE49-F238E27FC236}">
                <a16:creationId xmlns:a16="http://schemas.microsoft.com/office/drawing/2014/main" id="{0B439F50-4250-18B5-41B0-87A26DB58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0621" y="701386"/>
            <a:ext cx="1989413" cy="1323864"/>
          </a:xfrm>
          <a:prstGeom prst="rect">
            <a:avLst/>
          </a:prstGeom>
        </p:spPr>
      </p:pic>
      <p:pic>
        <p:nvPicPr>
          <p:cNvPr id="5" name="Picture 4" descr="Ag Teacher">
            <a:extLst>
              <a:ext uri="{FF2B5EF4-FFF2-40B4-BE49-F238E27FC236}">
                <a16:creationId xmlns:a16="http://schemas.microsoft.com/office/drawing/2014/main" id="{A35523ED-60A6-DE38-9B69-A2A6BC536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774" y="2392776"/>
            <a:ext cx="1559936" cy="155993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9" name="Picture 8" descr="Welder">
            <a:extLst>
              <a:ext uri="{FF2B5EF4-FFF2-40B4-BE49-F238E27FC236}">
                <a16:creationId xmlns:a16="http://schemas.microsoft.com/office/drawing/2014/main" id="{3970DCB4-6EE3-BD36-F8F4-FAC1FBAD0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648" y="2255866"/>
            <a:ext cx="1580922" cy="176115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Picture 6" descr="Teaching CPR for CNA courses">
            <a:extLst>
              <a:ext uri="{FF2B5EF4-FFF2-40B4-BE49-F238E27FC236}">
                <a16:creationId xmlns:a16="http://schemas.microsoft.com/office/drawing/2014/main" id="{C003EF88-FB2B-C328-6A65-70B86E3AF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6375" y="4227207"/>
            <a:ext cx="2533423" cy="176115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4" name="Picture 13" descr="Woodworking teacher">
            <a:extLst>
              <a:ext uri="{FF2B5EF4-FFF2-40B4-BE49-F238E27FC236}">
                <a16:creationId xmlns:a16="http://schemas.microsoft.com/office/drawing/2014/main" id="{FA73EC69-B3D5-0786-665F-D3628239E6DC}"/>
              </a:ext>
            </a:extLst>
          </p:cNvPr>
          <p:cNvPicPr>
            <a:picLocks noChangeAspect="1"/>
          </p:cNvPicPr>
          <p:nvPr/>
        </p:nvPicPr>
        <p:blipFill>
          <a:blip r:embed="rId6">
            <a:extLst>
              <a:ext uri="{28A0092B-C50C-407E-A947-70E740481C1C}">
                <a14:useLocalDpi xmlns:a14="http://schemas.microsoft.com/office/drawing/2010/main" val="0"/>
              </a:ext>
            </a:extLst>
          </a:blip>
          <a:srcRect b="13202"/>
          <a:stretch/>
        </p:blipFill>
        <p:spPr>
          <a:xfrm>
            <a:off x="9896802" y="4001986"/>
            <a:ext cx="2109551" cy="1528650"/>
          </a:xfrm>
          <a:prstGeom prst="rect">
            <a:avLst/>
          </a:prstGeom>
        </p:spPr>
      </p:pic>
    </p:spTree>
    <p:extLst>
      <p:ext uri="{BB962C8B-B14F-4D97-AF65-F5344CB8AC3E}">
        <p14:creationId xmlns:p14="http://schemas.microsoft.com/office/powerpoint/2010/main" val="1042394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F9D0-71B5-09E1-53BF-0E73A5432523}"/>
              </a:ext>
            </a:extLst>
          </p:cNvPr>
          <p:cNvSpPr>
            <a:spLocks noGrp="1"/>
          </p:cNvSpPr>
          <p:nvPr>
            <p:ph type="title"/>
          </p:nvPr>
        </p:nvSpPr>
        <p:spPr>
          <a:xfrm>
            <a:off x="443565" y="205176"/>
            <a:ext cx="8065168" cy="575660"/>
          </a:xfrm>
        </p:spPr>
        <p:txBody>
          <a:bodyPr/>
          <a:lstStyle/>
          <a:p>
            <a:r>
              <a:rPr lang="en-US"/>
              <a:t>Published Staff Data</a:t>
            </a:r>
          </a:p>
        </p:txBody>
      </p:sp>
      <p:sp>
        <p:nvSpPr>
          <p:cNvPr id="3" name="Content Placeholder 1">
            <a:extLst>
              <a:ext uri="{FF2B5EF4-FFF2-40B4-BE49-F238E27FC236}">
                <a16:creationId xmlns:a16="http://schemas.microsoft.com/office/drawing/2014/main" id="{97FA977C-8AFF-3449-CD61-79FDD9A6CA42}"/>
              </a:ext>
            </a:extLst>
          </p:cNvPr>
          <p:cNvSpPr>
            <a:spLocks noGrp="1"/>
          </p:cNvSpPr>
          <p:nvPr>
            <p:ph sz="half" idx="1"/>
          </p:nvPr>
        </p:nvSpPr>
        <p:spPr>
          <a:xfrm>
            <a:off x="114300" y="2194560"/>
            <a:ext cx="4343399" cy="4458264"/>
          </a:xfrm>
        </p:spPr>
        <p:txBody>
          <a:bodyPr vert="horz" lIns="91440" tIns="45720" rIns="91440" bIns="45720" rtlCol="0" anchor="ctr">
            <a:normAutofit lnSpcReduction="10000"/>
          </a:bodyPr>
          <a:lstStyle/>
          <a:p>
            <a:pPr marL="114300" indent="0">
              <a:buNone/>
            </a:pPr>
            <a:r>
              <a:rPr lang="en-US" sz="2000" b="1">
                <a:latin typeface="+mn-lt"/>
              </a:rPr>
              <a:t>The Importance of Accurate Data</a:t>
            </a:r>
          </a:p>
          <a:p>
            <a:pPr marL="457200" indent="-342900"/>
            <a:r>
              <a:rPr lang="en-US" sz="2000">
                <a:latin typeface="+mn-lt"/>
              </a:rPr>
              <a:t>CDE reports to US Department of Education (Ed facts)</a:t>
            </a:r>
          </a:p>
          <a:p>
            <a:pPr marL="342900" indent="-228600">
              <a:buFont typeface="Arial" panose="020B0604020202020204" pitchFamily="34" charset="0"/>
              <a:buChar char="•"/>
            </a:pPr>
            <a:r>
              <a:rPr lang="en-US" sz="2000">
                <a:latin typeface="+mn-lt"/>
              </a:rPr>
              <a:t>Complete picture of the staff providing services to your students</a:t>
            </a:r>
          </a:p>
          <a:p>
            <a:pPr marL="342900" indent="-228600">
              <a:buFont typeface="Arial" panose="020B0604020202020204" pitchFamily="34" charset="0"/>
              <a:buChar char="•"/>
            </a:pPr>
            <a:r>
              <a:rPr lang="en-US" sz="2000">
                <a:latin typeface="+mn-lt"/>
              </a:rPr>
              <a:t>Data is Published</a:t>
            </a:r>
          </a:p>
          <a:p>
            <a:pPr marL="342900" indent="-228600">
              <a:buFont typeface="Arial" panose="020B0604020202020204" pitchFamily="34" charset="0"/>
              <a:buChar char="•"/>
            </a:pPr>
            <a:r>
              <a:rPr lang="en-US" sz="2000">
                <a:latin typeface="+mn-lt"/>
              </a:rPr>
              <a:t>Average salaries</a:t>
            </a:r>
          </a:p>
          <a:p>
            <a:pPr marL="342900" indent="-228600">
              <a:buFont typeface="Arial" panose="020B0604020202020204" pitchFamily="34" charset="0"/>
              <a:buChar char="•"/>
            </a:pPr>
            <a:r>
              <a:rPr lang="en-US" sz="2000">
                <a:latin typeface="+mn-lt"/>
              </a:rPr>
              <a:t>Student teacher ratio</a:t>
            </a:r>
          </a:p>
          <a:p>
            <a:pPr marL="342900" indent="-228600">
              <a:buFont typeface="Arial" panose="020B0604020202020204" pitchFamily="34" charset="0"/>
              <a:buChar char="•"/>
            </a:pPr>
            <a:r>
              <a:rPr lang="en-US" sz="2000">
                <a:latin typeface="+mn-lt"/>
              </a:rPr>
              <a:t>Student special service providers ratio</a:t>
            </a:r>
          </a:p>
          <a:p>
            <a:pPr indent="-228600">
              <a:buFont typeface="Arial" panose="020B0604020202020204" pitchFamily="34" charset="0"/>
              <a:buChar char="•"/>
            </a:pPr>
            <a:r>
              <a:rPr lang="en-US" sz="2000">
                <a:latin typeface="+mn-lt"/>
              </a:rPr>
              <a:t>Demographics of staff</a:t>
            </a:r>
          </a:p>
          <a:p>
            <a:pPr indent="-228600">
              <a:buFont typeface="Arial" panose="020B0604020202020204" pitchFamily="34" charset="0"/>
              <a:buChar char="•"/>
            </a:pPr>
            <a:r>
              <a:rPr lang="en-US" sz="2000">
                <a:latin typeface="+mn-lt"/>
              </a:rPr>
              <a:t>Turnover rates</a:t>
            </a:r>
          </a:p>
          <a:p>
            <a:pPr indent="-228600">
              <a:buFont typeface="Arial" panose="020B0604020202020204" pitchFamily="34" charset="0"/>
              <a:buChar char="•"/>
            </a:pPr>
            <a:r>
              <a:rPr lang="en-US" sz="2000">
                <a:latin typeface="+mn-lt"/>
              </a:rPr>
              <a:t>And much more!</a:t>
            </a:r>
          </a:p>
          <a:p>
            <a:pPr indent="-228600">
              <a:buFont typeface="Arial" panose="020B0604020202020204" pitchFamily="34" charset="0"/>
              <a:buChar char="•"/>
            </a:pPr>
            <a:endParaRPr lang="en-US">
              <a:latin typeface="+mn-lt"/>
            </a:endParaRPr>
          </a:p>
          <a:p>
            <a:pPr indent="-228600">
              <a:buFont typeface="Arial" panose="020B0604020202020204" pitchFamily="34" charset="0"/>
              <a:buChar char="•"/>
            </a:pPr>
            <a:endParaRPr lang="en-US">
              <a:latin typeface="+mn-lt"/>
            </a:endParaRPr>
          </a:p>
          <a:p>
            <a:pPr indent="-228600">
              <a:buFont typeface="Arial" panose="020B0604020202020204" pitchFamily="34" charset="0"/>
              <a:buChar char="•"/>
            </a:pPr>
            <a:endParaRPr lang="en-US">
              <a:latin typeface="+mn-lt"/>
            </a:endParaRPr>
          </a:p>
        </p:txBody>
      </p:sp>
      <p:pic>
        <p:nvPicPr>
          <p:cNvPr id="10" name="Picture 9" descr="Viewing published staff data">
            <a:extLst>
              <a:ext uri="{FF2B5EF4-FFF2-40B4-BE49-F238E27FC236}">
                <a16:creationId xmlns:a16="http://schemas.microsoft.com/office/drawing/2014/main" id="{FF222FB6-5AF6-812B-DAAB-1736CED540EF}"/>
              </a:ext>
            </a:extLst>
          </p:cNvPr>
          <p:cNvPicPr>
            <a:picLocks noChangeAspect="1"/>
          </p:cNvPicPr>
          <p:nvPr/>
        </p:nvPicPr>
        <p:blipFill>
          <a:blip r:embed="rId2"/>
          <a:stretch>
            <a:fillRect/>
          </a:stretch>
        </p:blipFill>
        <p:spPr>
          <a:xfrm>
            <a:off x="4935681" y="780836"/>
            <a:ext cx="6812754" cy="5244044"/>
          </a:xfrm>
          <a:prstGeom prst="rect">
            <a:avLst/>
          </a:prstGeom>
        </p:spPr>
      </p:pic>
      <p:sp>
        <p:nvSpPr>
          <p:cNvPr id="4" name="Slide Number Placeholder 3">
            <a:extLst>
              <a:ext uri="{FF2B5EF4-FFF2-40B4-BE49-F238E27FC236}">
                <a16:creationId xmlns:a16="http://schemas.microsoft.com/office/drawing/2014/main" id="{0C274127-F1ED-F3A5-2EDA-9F4FA471576C}"/>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228467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4AE4-A274-2989-1575-2DED36B23728}"/>
              </a:ext>
            </a:extLst>
          </p:cNvPr>
          <p:cNvSpPr>
            <a:spLocks noGrp="1"/>
          </p:cNvSpPr>
          <p:nvPr>
            <p:ph type="title"/>
          </p:nvPr>
        </p:nvSpPr>
        <p:spPr/>
        <p:txBody>
          <a:bodyPr/>
          <a:lstStyle/>
          <a:p>
            <a:r>
              <a:rPr lang="en-US"/>
              <a:t>Human Resources website</a:t>
            </a:r>
          </a:p>
        </p:txBody>
      </p:sp>
      <p:sp>
        <p:nvSpPr>
          <p:cNvPr id="3" name="Content Placeholder 2">
            <a:extLst>
              <a:ext uri="{FF2B5EF4-FFF2-40B4-BE49-F238E27FC236}">
                <a16:creationId xmlns:a16="http://schemas.microsoft.com/office/drawing/2014/main" id="{957FAC83-1A67-7E0D-B57F-97965B2DE13B}"/>
              </a:ext>
            </a:extLst>
          </p:cNvPr>
          <p:cNvSpPr>
            <a:spLocks noGrp="1"/>
          </p:cNvSpPr>
          <p:nvPr>
            <p:ph idx="1"/>
          </p:nvPr>
        </p:nvSpPr>
        <p:spPr/>
        <p:txBody>
          <a:bodyPr/>
          <a:lstStyle/>
          <a:p>
            <a:pPr marL="0" indent="0">
              <a:buNone/>
            </a:pPr>
            <a:r>
              <a:rPr lang="en-US">
                <a:hlinkClick r:id="rId2"/>
              </a:rPr>
              <a:t>Human Resources website</a:t>
            </a:r>
            <a:endParaRPr lang="en-US"/>
          </a:p>
          <a:p>
            <a:pPr marL="0" indent="0">
              <a:buNone/>
            </a:pPr>
            <a:r>
              <a:rPr lang="en-US">
                <a:hlinkClick r:id="rId3"/>
              </a:rPr>
              <a:t>Timeline of the collection</a:t>
            </a:r>
            <a:endParaRPr lang="en-US"/>
          </a:p>
          <a:p>
            <a:pPr marL="0" indent="0">
              <a:buNone/>
            </a:pPr>
            <a:endParaRPr lang="en-US"/>
          </a:p>
          <a:p>
            <a:endParaRPr lang="en-US"/>
          </a:p>
          <a:p>
            <a:endParaRPr lang="en-US"/>
          </a:p>
          <a:p>
            <a:endParaRPr lang="en-US"/>
          </a:p>
          <a:p>
            <a:endParaRPr lang="en-US"/>
          </a:p>
          <a:p>
            <a:r>
              <a:rPr lang="en-US">
                <a:hlinkClick r:id="rId4"/>
              </a:rPr>
              <a:t>Human Resource file layout</a:t>
            </a:r>
            <a:r>
              <a:rPr lang="en-US"/>
              <a:t>, this is </a:t>
            </a:r>
            <a:r>
              <a:rPr lang="en-US" b="1"/>
              <a:t>not</a:t>
            </a:r>
            <a:r>
              <a:rPr lang="en-US"/>
              <a:t> a file you upload in Data Pipeline.  It simply displays the data that gets reported to CDE in the Human Resource snapshot data</a:t>
            </a:r>
          </a:p>
        </p:txBody>
      </p:sp>
      <p:sp>
        <p:nvSpPr>
          <p:cNvPr id="4" name="Slide Number Placeholder 3">
            <a:extLst>
              <a:ext uri="{FF2B5EF4-FFF2-40B4-BE49-F238E27FC236}">
                <a16:creationId xmlns:a16="http://schemas.microsoft.com/office/drawing/2014/main" id="{4378D347-4861-71E4-2024-3E58EB5C10F8}"/>
              </a:ext>
            </a:extLst>
          </p:cNvPr>
          <p:cNvSpPr>
            <a:spLocks noGrp="1"/>
          </p:cNvSpPr>
          <p:nvPr>
            <p:ph type="sldNum" sz="quarter" idx="12"/>
          </p:nvPr>
        </p:nvSpPr>
        <p:spPr/>
        <p:txBody>
          <a:bodyPr/>
          <a:lstStyle/>
          <a:p>
            <a:fld id="{C479D5F6-EDCB-402A-AC08-4943A1820E8F}" type="slidenum">
              <a:rPr lang="en-US" smtClean="0"/>
              <a:pPr/>
              <a:t>29</a:t>
            </a:fld>
            <a:endParaRPr lang="en-US"/>
          </a:p>
        </p:txBody>
      </p:sp>
      <p:pic>
        <p:nvPicPr>
          <p:cNvPr id="8" name="Picture 7" descr="timeline of collection screenshot">
            <a:extLst>
              <a:ext uri="{FF2B5EF4-FFF2-40B4-BE49-F238E27FC236}">
                <a16:creationId xmlns:a16="http://schemas.microsoft.com/office/drawing/2014/main" id="{C7009332-4422-5CFC-3114-A32EB949C6AD}"/>
              </a:ext>
            </a:extLst>
          </p:cNvPr>
          <p:cNvPicPr>
            <a:picLocks noChangeAspect="1"/>
          </p:cNvPicPr>
          <p:nvPr/>
        </p:nvPicPr>
        <p:blipFill>
          <a:blip r:embed="rId5"/>
          <a:stretch>
            <a:fillRect/>
          </a:stretch>
        </p:blipFill>
        <p:spPr>
          <a:xfrm>
            <a:off x="4476149" y="1890903"/>
            <a:ext cx="3785119" cy="2709348"/>
          </a:xfrm>
          <a:prstGeom prst="rect">
            <a:avLst/>
          </a:prstGeom>
        </p:spPr>
      </p:pic>
    </p:spTree>
    <p:extLst>
      <p:ext uri="{BB962C8B-B14F-4D97-AF65-F5344CB8AC3E}">
        <p14:creationId xmlns:p14="http://schemas.microsoft.com/office/powerpoint/2010/main" val="96189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Identity Management System</a:t>
            </a:r>
          </a:p>
        </p:txBody>
      </p:sp>
      <p:sp>
        <p:nvSpPr>
          <p:cNvPr id="6" name="Content Placeholder 5">
            <a:extLst>
              <a:ext uri="{FF2B5EF4-FFF2-40B4-BE49-F238E27FC236}">
                <a16:creationId xmlns:a16="http://schemas.microsoft.com/office/drawing/2014/main" id="{69EC94B6-E3E8-4FAE-D213-0005CDB21D64}"/>
              </a:ext>
            </a:extLst>
          </p:cNvPr>
          <p:cNvSpPr>
            <a:spLocks noGrp="1"/>
          </p:cNvSpPr>
          <p:nvPr>
            <p:ph idx="1"/>
          </p:nvPr>
        </p:nvSpPr>
        <p:spPr>
          <a:xfrm>
            <a:off x="410547" y="1554163"/>
            <a:ext cx="5685453" cy="4351337"/>
          </a:xfrm>
        </p:spPr>
        <p:txBody>
          <a:bodyPr>
            <a:normAutofit lnSpcReduction="100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a:p>
        </p:txBody>
      </p:sp>
      <p:pic>
        <p:nvPicPr>
          <p:cNvPr id="7" name="Picture 2" descr="Identity Management Landing Page&#10;https://www.cde.state.co.us/idm">
            <a:extLst>
              <a:ext uri="{FF2B5EF4-FFF2-40B4-BE49-F238E27FC236}">
                <a16:creationId xmlns:a16="http://schemas.microsoft.com/office/drawing/2014/main" id="{FF14992B-2762-992E-D4D6-7A1A27A2EE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6804" y="177283"/>
            <a:ext cx="4947172" cy="37303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dentity Management Landing Page&#10;https://www.cde.state.co.us/idm&#10;&#10;Scroll to the bottom to find the link to the Local Access Manager guide">
            <a:extLst>
              <a:ext uri="{FF2B5EF4-FFF2-40B4-BE49-F238E27FC236}">
                <a16:creationId xmlns:a16="http://schemas.microsoft.com/office/drawing/2014/main" id="{6F40C725-DAC7-AA40-F87C-BD39D401F9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804" y="3907608"/>
            <a:ext cx="4947172" cy="209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03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4C5177-5F07-B9F4-3062-A0618031070A}"/>
              </a:ext>
            </a:extLst>
          </p:cNvPr>
          <p:cNvSpPr>
            <a:spLocks noGrp="1"/>
          </p:cNvSpPr>
          <p:nvPr>
            <p:ph type="ctrTitle"/>
          </p:nvPr>
        </p:nvSpPr>
        <p:spPr/>
        <p:txBody>
          <a:bodyPr>
            <a:noAutofit/>
          </a:bodyPr>
          <a:lstStyle/>
          <a:p>
            <a:r>
              <a:rPr lang="en-US"/>
              <a:t>Data Pipeline Process</a:t>
            </a:r>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731656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308169" cy="898524"/>
          </a:xfrm>
        </p:spPr>
        <p:txBody>
          <a:bodyPr>
            <a:normAutofit/>
          </a:bodyPr>
          <a:lstStyle/>
          <a:p>
            <a:r>
              <a:rPr lang="en-US"/>
              <a:t>Data Pipeline Overview</a:t>
            </a:r>
            <a:br>
              <a:rPr lang="en-US"/>
            </a:br>
            <a:endParaRPr lang="en-US"/>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31</a:t>
            </a:fld>
            <a:endParaRPr lang="en-US"/>
          </a:p>
        </p:txBody>
      </p:sp>
      <p:pic>
        <p:nvPicPr>
          <p:cNvPr id="11" name="Picture 10" descr="Tour of Data Pipeline">
            <a:extLst>
              <a:ext uri="{FF2B5EF4-FFF2-40B4-BE49-F238E27FC236}">
                <a16:creationId xmlns:a16="http://schemas.microsoft.com/office/drawing/2014/main" id="{EAFB9BF2-DFBE-8F24-D6F1-AC052B36BF45}"/>
              </a:ext>
            </a:extLst>
          </p:cNvPr>
          <p:cNvPicPr>
            <a:picLocks noChangeAspect="1"/>
          </p:cNvPicPr>
          <p:nvPr/>
        </p:nvPicPr>
        <p:blipFill>
          <a:blip r:embed="rId2"/>
          <a:stretch>
            <a:fillRect/>
          </a:stretch>
        </p:blipFill>
        <p:spPr>
          <a:xfrm>
            <a:off x="1338532" y="1672520"/>
            <a:ext cx="2140060" cy="3714941"/>
          </a:xfrm>
          <a:prstGeom prst="rect">
            <a:avLst/>
          </a:prstGeom>
        </p:spPr>
      </p:pic>
      <p:pic>
        <p:nvPicPr>
          <p:cNvPr id="5" name="Picture 4" descr="screenshot of Data Pipeline">
            <a:extLst>
              <a:ext uri="{FF2B5EF4-FFF2-40B4-BE49-F238E27FC236}">
                <a16:creationId xmlns:a16="http://schemas.microsoft.com/office/drawing/2014/main" id="{71867A25-30DE-26E4-FCBA-358C7A3BB686}"/>
              </a:ext>
            </a:extLst>
          </p:cNvPr>
          <p:cNvPicPr>
            <a:picLocks noChangeAspect="1"/>
          </p:cNvPicPr>
          <p:nvPr/>
        </p:nvPicPr>
        <p:blipFill>
          <a:blip r:embed="rId3"/>
          <a:stretch>
            <a:fillRect/>
          </a:stretch>
        </p:blipFill>
        <p:spPr>
          <a:xfrm>
            <a:off x="5559136" y="238952"/>
            <a:ext cx="3154274" cy="6619048"/>
          </a:xfrm>
          <a:prstGeom prst="rect">
            <a:avLst/>
          </a:prstGeom>
        </p:spPr>
      </p:pic>
    </p:spTree>
    <p:extLst>
      <p:ext uri="{BB962C8B-B14F-4D97-AF65-F5344CB8AC3E}">
        <p14:creationId xmlns:p14="http://schemas.microsoft.com/office/powerpoint/2010/main" val="129167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1E84-9242-0669-0347-C6B73134E5B1}"/>
              </a:ext>
            </a:extLst>
          </p:cNvPr>
          <p:cNvSpPr>
            <a:spLocks noGrp="1"/>
          </p:cNvSpPr>
          <p:nvPr>
            <p:ph type="title"/>
          </p:nvPr>
        </p:nvSpPr>
        <p:spPr/>
        <p:txBody>
          <a:bodyPr>
            <a:normAutofit fontScale="90000"/>
          </a:bodyPr>
          <a:lstStyle/>
          <a:p>
            <a:r>
              <a:rPr lang="en-US"/>
              <a:t>Using Format Checker</a:t>
            </a:r>
            <a:br>
              <a:rPr lang="en-US"/>
            </a:br>
            <a:r>
              <a:rPr lang="en-US"/>
              <a:t>File Not Processed-Next Steps</a:t>
            </a:r>
            <a:br>
              <a:rPr lang="en-US"/>
            </a:br>
            <a:endParaRPr lang="en-US"/>
          </a:p>
        </p:txBody>
      </p:sp>
      <p:sp>
        <p:nvSpPr>
          <p:cNvPr id="4" name="Slide Number Placeholder 3">
            <a:extLst>
              <a:ext uri="{FF2B5EF4-FFF2-40B4-BE49-F238E27FC236}">
                <a16:creationId xmlns:a16="http://schemas.microsoft.com/office/drawing/2014/main" id="{C0B24A79-2F38-AAC2-6C14-222257EF787A}"/>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11" name="TextBox 10">
            <a:extLst>
              <a:ext uri="{FF2B5EF4-FFF2-40B4-BE49-F238E27FC236}">
                <a16:creationId xmlns:a16="http://schemas.microsoft.com/office/drawing/2014/main" id="{865620E3-D04E-D285-1FE8-B7370CA18475}"/>
              </a:ext>
            </a:extLst>
          </p:cNvPr>
          <p:cNvSpPr txBox="1"/>
          <p:nvPr/>
        </p:nvSpPr>
        <p:spPr>
          <a:xfrm>
            <a:off x="757881" y="1978538"/>
            <a:ext cx="10495006" cy="3970318"/>
          </a:xfrm>
          <a:prstGeom prst="rect">
            <a:avLst/>
          </a:prstGeom>
          <a:noFill/>
        </p:spPr>
        <p:txBody>
          <a:bodyPr wrap="square">
            <a:spAutoFit/>
          </a:bodyPr>
          <a:lstStyle/>
          <a:p>
            <a:r>
              <a:rPr lang="en-US"/>
              <a:t>Ensure file has all green ‘pass’ in format checker</a:t>
            </a:r>
          </a:p>
          <a:p>
            <a:r>
              <a:rPr lang="en-US">
                <a:highlight>
                  <a:srgbClr val="FFFF00"/>
                </a:highlight>
              </a:rPr>
              <a:t>Format checker only checks the first record</a:t>
            </a:r>
          </a:p>
          <a:p>
            <a:endParaRPr lang="en-US"/>
          </a:p>
          <a:p>
            <a:pPr lvl="1"/>
            <a:r>
              <a:rPr lang="en-US"/>
              <a:t>YES?  </a:t>
            </a:r>
          </a:p>
          <a:p>
            <a:pPr lvl="2"/>
            <a:r>
              <a:rPr lang="en-US"/>
              <a:t>Open file and review all records are formatted the same as the 2</a:t>
            </a:r>
            <a:r>
              <a:rPr lang="en-US" baseline="30000"/>
              <a:t>nd</a:t>
            </a:r>
            <a:r>
              <a:rPr lang="en-US"/>
              <a:t> row</a:t>
            </a:r>
          </a:p>
          <a:p>
            <a:pPr lvl="2"/>
            <a:r>
              <a:rPr lang="en-US"/>
              <a:t>Be sure all codes and dates have leading zeros included</a:t>
            </a:r>
          </a:p>
          <a:p>
            <a:pPr lvl="2"/>
            <a:endParaRPr lang="en-US"/>
          </a:p>
          <a:p>
            <a:pPr lvl="1"/>
            <a:r>
              <a:rPr lang="en-US"/>
              <a:t>NO?</a:t>
            </a:r>
          </a:p>
          <a:p>
            <a:pPr lvl="2"/>
            <a:r>
              <a:rPr lang="en-US"/>
              <a:t>Review file layout posted online and re-format the file</a:t>
            </a:r>
          </a:p>
          <a:p>
            <a:pPr lvl="2"/>
            <a:endParaRPr lang="en-US"/>
          </a:p>
          <a:p>
            <a:r>
              <a:rPr lang="en-US" b="1"/>
              <a:t>For further assistance, contact Dawna Gudka (Staff Interchange/Human Resources or Lindsey Heitman (Special Education December Count)</a:t>
            </a:r>
          </a:p>
          <a:p>
            <a:pPr lvl="1"/>
            <a:r>
              <a:rPr lang="en-US" b="1"/>
              <a:t>DO NOT INCLUDE THE FILE IN ANY EMAILS – if needed we can send a syncplicity folder to share the file(s) securely</a:t>
            </a:r>
          </a:p>
        </p:txBody>
      </p:sp>
    </p:spTree>
    <p:extLst>
      <p:ext uri="{BB962C8B-B14F-4D97-AF65-F5344CB8AC3E}">
        <p14:creationId xmlns:p14="http://schemas.microsoft.com/office/powerpoint/2010/main" val="2415203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1E84-9242-0669-0347-C6B73134E5B1}"/>
              </a:ext>
            </a:extLst>
          </p:cNvPr>
          <p:cNvSpPr>
            <a:spLocks noGrp="1"/>
          </p:cNvSpPr>
          <p:nvPr>
            <p:ph type="title"/>
          </p:nvPr>
        </p:nvSpPr>
        <p:spPr/>
        <p:txBody>
          <a:bodyPr/>
          <a:lstStyle/>
          <a:p>
            <a:r>
              <a:rPr lang="en-US"/>
              <a:t>Using format checker</a:t>
            </a:r>
          </a:p>
        </p:txBody>
      </p:sp>
      <p:pic>
        <p:nvPicPr>
          <p:cNvPr id="8" name="Content Placeholder 7" descr="Using format checker">
            <a:extLst>
              <a:ext uri="{FF2B5EF4-FFF2-40B4-BE49-F238E27FC236}">
                <a16:creationId xmlns:a16="http://schemas.microsoft.com/office/drawing/2014/main" id="{A678AFF8-9C4A-0B07-CF4A-F8B50F244319}"/>
              </a:ext>
            </a:extLst>
          </p:cNvPr>
          <p:cNvPicPr>
            <a:picLocks noGrp="1" noChangeAspect="1"/>
          </p:cNvPicPr>
          <p:nvPr>
            <p:ph idx="1"/>
          </p:nvPr>
        </p:nvPicPr>
        <p:blipFill>
          <a:blip r:embed="rId2"/>
          <a:stretch>
            <a:fillRect/>
          </a:stretch>
        </p:blipFill>
        <p:spPr>
          <a:xfrm>
            <a:off x="166448" y="761081"/>
            <a:ext cx="3503371" cy="2098487"/>
          </a:xfrm>
        </p:spPr>
      </p:pic>
      <p:sp>
        <p:nvSpPr>
          <p:cNvPr id="4" name="Slide Number Placeholder 3">
            <a:extLst>
              <a:ext uri="{FF2B5EF4-FFF2-40B4-BE49-F238E27FC236}">
                <a16:creationId xmlns:a16="http://schemas.microsoft.com/office/drawing/2014/main" id="{C0B24A79-2F38-AAC2-6C14-222257EF787A}"/>
              </a:ext>
            </a:extLst>
          </p:cNvPr>
          <p:cNvSpPr>
            <a:spLocks noGrp="1"/>
          </p:cNvSpPr>
          <p:nvPr>
            <p:ph type="sldNum" sz="quarter" idx="12"/>
          </p:nvPr>
        </p:nvSpPr>
        <p:spPr/>
        <p:txBody>
          <a:bodyPr/>
          <a:lstStyle/>
          <a:p>
            <a:fld id="{C479D5F6-EDCB-402A-AC08-4943A1820E8F}" type="slidenum">
              <a:rPr lang="en-US" smtClean="0"/>
              <a:pPr/>
              <a:t>33</a:t>
            </a:fld>
            <a:endParaRPr lang="en-US"/>
          </a:p>
        </p:txBody>
      </p:sp>
      <p:pic>
        <p:nvPicPr>
          <p:cNvPr id="10" name="Picture 9" descr="Using format checker">
            <a:extLst>
              <a:ext uri="{FF2B5EF4-FFF2-40B4-BE49-F238E27FC236}">
                <a16:creationId xmlns:a16="http://schemas.microsoft.com/office/drawing/2014/main" id="{07E83C15-AE0F-1295-7C51-170D1D158B8A}"/>
              </a:ext>
            </a:extLst>
          </p:cNvPr>
          <p:cNvPicPr>
            <a:picLocks noChangeAspect="1"/>
          </p:cNvPicPr>
          <p:nvPr/>
        </p:nvPicPr>
        <p:blipFill>
          <a:blip r:embed="rId3"/>
          <a:stretch>
            <a:fillRect/>
          </a:stretch>
        </p:blipFill>
        <p:spPr>
          <a:xfrm>
            <a:off x="2203859" y="3042600"/>
            <a:ext cx="7418522" cy="3191510"/>
          </a:xfrm>
          <a:prstGeom prst="rect">
            <a:avLst/>
          </a:prstGeom>
        </p:spPr>
      </p:pic>
      <p:pic>
        <p:nvPicPr>
          <p:cNvPr id="12" name="Picture 11" descr="Using format checker">
            <a:extLst>
              <a:ext uri="{FF2B5EF4-FFF2-40B4-BE49-F238E27FC236}">
                <a16:creationId xmlns:a16="http://schemas.microsoft.com/office/drawing/2014/main" id="{C487C8CC-471E-47A3-4042-67258B77661E}"/>
              </a:ext>
            </a:extLst>
          </p:cNvPr>
          <p:cNvPicPr>
            <a:picLocks noChangeAspect="1"/>
          </p:cNvPicPr>
          <p:nvPr/>
        </p:nvPicPr>
        <p:blipFill>
          <a:blip r:embed="rId4"/>
          <a:stretch>
            <a:fillRect/>
          </a:stretch>
        </p:blipFill>
        <p:spPr>
          <a:xfrm>
            <a:off x="9892938" y="843378"/>
            <a:ext cx="2058270" cy="4398444"/>
          </a:xfrm>
          <a:prstGeom prst="rect">
            <a:avLst/>
          </a:prstGeom>
        </p:spPr>
      </p:pic>
    </p:spTree>
    <p:extLst>
      <p:ext uri="{BB962C8B-B14F-4D97-AF65-F5344CB8AC3E}">
        <p14:creationId xmlns:p14="http://schemas.microsoft.com/office/powerpoint/2010/main" val="1450785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normAutofit fontScale="90000"/>
          </a:bodyPr>
          <a:lstStyle/>
          <a:p>
            <a:r>
              <a:rPr lang="en-US"/>
              <a:t>Data Pipeline Process-Upload Staff Profile </a:t>
            </a:r>
            <a:br>
              <a:rPr lang="en-US"/>
            </a:br>
            <a:br>
              <a:rPr lang="en-US"/>
            </a:br>
            <a:endParaRPr lang="en-US"/>
          </a:p>
        </p:txBody>
      </p:sp>
      <p:sp>
        <p:nvSpPr>
          <p:cNvPr id="3" name="TextBox 2">
            <a:extLst>
              <a:ext uri="{FF2B5EF4-FFF2-40B4-BE49-F238E27FC236}">
                <a16:creationId xmlns:a16="http://schemas.microsoft.com/office/drawing/2014/main" id="{01F2381E-4344-6418-D413-794931C82F15}"/>
              </a:ext>
            </a:extLst>
          </p:cNvPr>
          <p:cNvSpPr txBox="1"/>
          <p:nvPr/>
        </p:nvSpPr>
        <p:spPr>
          <a:xfrm>
            <a:off x="332873" y="1737360"/>
            <a:ext cx="2465191" cy="1200329"/>
          </a:xfrm>
          <a:prstGeom prst="rect">
            <a:avLst/>
          </a:prstGeom>
          <a:noFill/>
        </p:spPr>
        <p:txBody>
          <a:bodyPr wrap="square" rtlCol="0">
            <a:spAutoFit/>
          </a:bodyPr>
          <a:lstStyle/>
          <a:p>
            <a:r>
              <a:rPr lang="en-US"/>
              <a:t>This is your first staff interchange file that is uploaded into Data Pipeline</a:t>
            </a:r>
          </a:p>
        </p:txBody>
      </p:sp>
      <p:pic>
        <p:nvPicPr>
          <p:cNvPr id="8" name="Content Placeholder 7" descr="upload staff profile steps">
            <a:extLst>
              <a:ext uri="{FF2B5EF4-FFF2-40B4-BE49-F238E27FC236}">
                <a16:creationId xmlns:a16="http://schemas.microsoft.com/office/drawing/2014/main" id="{BD96D29F-A61C-6659-DCE6-2AB0B81D2068}"/>
              </a:ext>
            </a:extLst>
          </p:cNvPr>
          <p:cNvPicPr>
            <a:picLocks noGrp="1" noChangeAspect="1"/>
          </p:cNvPicPr>
          <p:nvPr>
            <p:ph idx="1"/>
          </p:nvPr>
        </p:nvPicPr>
        <p:blipFill>
          <a:blip r:embed="rId2"/>
          <a:stretch>
            <a:fillRect/>
          </a:stretch>
        </p:blipFill>
        <p:spPr>
          <a:xfrm>
            <a:off x="3282981" y="1554163"/>
            <a:ext cx="5626038" cy="4351337"/>
          </a:xfr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1847781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a:t>Data Pipeline Process-Checking the file process</a:t>
            </a:r>
            <a:br>
              <a:rPr lang="en-US"/>
            </a:br>
            <a:endParaRPr lang="en-US"/>
          </a:p>
        </p:txBody>
      </p:sp>
      <p:sp>
        <p:nvSpPr>
          <p:cNvPr id="7" name="TextBox 6">
            <a:extLst>
              <a:ext uri="{FF2B5EF4-FFF2-40B4-BE49-F238E27FC236}">
                <a16:creationId xmlns:a16="http://schemas.microsoft.com/office/drawing/2014/main" id="{AC8CB36E-CC88-EAD0-6ADF-681318844D72}"/>
              </a:ext>
            </a:extLst>
          </p:cNvPr>
          <p:cNvSpPr txBox="1"/>
          <p:nvPr/>
        </p:nvSpPr>
        <p:spPr>
          <a:xfrm>
            <a:off x="142240" y="1473200"/>
            <a:ext cx="3708400" cy="646331"/>
          </a:xfrm>
          <a:prstGeom prst="rect">
            <a:avLst/>
          </a:prstGeom>
          <a:noFill/>
        </p:spPr>
        <p:txBody>
          <a:bodyPr wrap="square" rtlCol="0">
            <a:spAutoFit/>
          </a:bodyPr>
          <a:lstStyle/>
          <a:p>
            <a:pPr algn="ctr"/>
            <a:r>
              <a:rPr lang="en-US" b="1"/>
              <a:t>Once your file has processed you will receive an email</a:t>
            </a:r>
          </a:p>
        </p:txBody>
      </p:sp>
      <p:pic>
        <p:nvPicPr>
          <p:cNvPr id="9" name="Picture 8" descr="Email status results">
            <a:extLst>
              <a:ext uri="{FF2B5EF4-FFF2-40B4-BE49-F238E27FC236}">
                <a16:creationId xmlns:a16="http://schemas.microsoft.com/office/drawing/2014/main" id="{4A491B2A-4AFC-DFFF-176B-33C439E37B98}"/>
              </a:ext>
            </a:extLst>
          </p:cNvPr>
          <p:cNvPicPr>
            <a:picLocks noChangeAspect="1"/>
          </p:cNvPicPr>
          <p:nvPr/>
        </p:nvPicPr>
        <p:blipFill>
          <a:blip r:embed="rId2"/>
          <a:stretch>
            <a:fillRect/>
          </a:stretch>
        </p:blipFill>
        <p:spPr>
          <a:xfrm>
            <a:off x="111254" y="2237099"/>
            <a:ext cx="3962400" cy="3302001"/>
          </a:xfrm>
          <a:prstGeom prst="rect">
            <a:avLst/>
          </a:prstGeom>
        </p:spPr>
      </p:pic>
      <p:sp>
        <p:nvSpPr>
          <p:cNvPr id="10" name="TextBox 9">
            <a:extLst>
              <a:ext uri="{FF2B5EF4-FFF2-40B4-BE49-F238E27FC236}">
                <a16:creationId xmlns:a16="http://schemas.microsoft.com/office/drawing/2014/main" id="{970CABFE-5034-118B-D67D-09E410F38E75}"/>
              </a:ext>
            </a:extLst>
          </p:cNvPr>
          <p:cNvSpPr txBox="1"/>
          <p:nvPr/>
        </p:nvSpPr>
        <p:spPr>
          <a:xfrm>
            <a:off x="4275516" y="1430934"/>
            <a:ext cx="4917440" cy="646331"/>
          </a:xfrm>
          <a:prstGeom prst="rect">
            <a:avLst/>
          </a:prstGeom>
          <a:noFill/>
        </p:spPr>
        <p:txBody>
          <a:bodyPr wrap="square" rtlCol="0">
            <a:spAutoFit/>
          </a:bodyPr>
          <a:lstStyle/>
          <a:p>
            <a:pPr algn="ctr"/>
            <a:r>
              <a:rPr lang="en-US" b="1"/>
              <a:t>Another way to check your files status</a:t>
            </a:r>
          </a:p>
          <a:p>
            <a:endParaRPr lang="en-US"/>
          </a:p>
        </p:txBody>
      </p:sp>
      <p:pic>
        <p:nvPicPr>
          <p:cNvPr id="6" name="Content Placeholder 5" descr="Look to see your file status">
            <a:extLst>
              <a:ext uri="{FF2B5EF4-FFF2-40B4-BE49-F238E27FC236}">
                <a16:creationId xmlns:a16="http://schemas.microsoft.com/office/drawing/2014/main" id="{88184DD2-3247-6EBC-E11A-CD52DBF21541}"/>
              </a:ext>
            </a:extLst>
          </p:cNvPr>
          <p:cNvPicPr>
            <a:picLocks noGrp="1" noChangeAspect="1"/>
          </p:cNvPicPr>
          <p:nvPr>
            <p:ph idx="1"/>
          </p:nvPr>
        </p:nvPicPr>
        <p:blipFill>
          <a:blip r:embed="rId3"/>
          <a:stretch>
            <a:fillRect/>
          </a:stretch>
        </p:blipFill>
        <p:spPr>
          <a:xfrm>
            <a:off x="8769095" y="1342187"/>
            <a:ext cx="2013053" cy="2032104"/>
          </a:xfrm>
        </p:spPr>
      </p:pic>
      <p:pic>
        <p:nvPicPr>
          <p:cNvPr id="12" name="Picture 11" descr="Look to see your file status">
            <a:extLst>
              <a:ext uri="{FF2B5EF4-FFF2-40B4-BE49-F238E27FC236}">
                <a16:creationId xmlns:a16="http://schemas.microsoft.com/office/drawing/2014/main" id="{9A2A2042-34DD-B1C7-1164-09A3EAFD0A48}"/>
              </a:ext>
            </a:extLst>
          </p:cNvPr>
          <p:cNvPicPr>
            <a:picLocks noChangeAspect="1"/>
          </p:cNvPicPr>
          <p:nvPr/>
        </p:nvPicPr>
        <p:blipFill>
          <a:blip r:embed="rId4"/>
          <a:stretch>
            <a:fillRect/>
          </a:stretch>
        </p:blipFill>
        <p:spPr>
          <a:xfrm>
            <a:off x="4551681" y="3528794"/>
            <a:ext cx="7640320" cy="2234135"/>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746662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a:t>Data Pipeline Process-checking for errors</a:t>
            </a:r>
            <a:br>
              <a:rPr lang="en-US"/>
            </a:br>
            <a:endParaRPr lang="en-US"/>
          </a:p>
        </p:txBody>
      </p:sp>
      <p:sp>
        <p:nvSpPr>
          <p:cNvPr id="7" name="TextBox 6">
            <a:extLst>
              <a:ext uri="{FF2B5EF4-FFF2-40B4-BE49-F238E27FC236}">
                <a16:creationId xmlns:a16="http://schemas.microsoft.com/office/drawing/2014/main" id="{E43966BE-9237-5588-4A87-C1076D8AAC83}"/>
              </a:ext>
            </a:extLst>
          </p:cNvPr>
          <p:cNvSpPr txBox="1"/>
          <p:nvPr/>
        </p:nvSpPr>
        <p:spPr>
          <a:xfrm>
            <a:off x="516467" y="1215792"/>
            <a:ext cx="6016503" cy="646331"/>
          </a:xfrm>
          <a:prstGeom prst="rect">
            <a:avLst/>
          </a:prstGeom>
          <a:noFill/>
        </p:spPr>
        <p:txBody>
          <a:bodyPr wrap="square" rtlCol="0">
            <a:spAutoFit/>
          </a:bodyPr>
          <a:lstStyle/>
          <a:p>
            <a:r>
              <a:rPr lang="en-US"/>
              <a:t>Checking for errors in Data Pipeline Error Report</a:t>
            </a:r>
          </a:p>
          <a:p>
            <a:r>
              <a:rPr lang="en-US"/>
              <a:t>Click on View Details to see the error in detail</a:t>
            </a:r>
          </a:p>
        </p:txBody>
      </p:sp>
      <p:pic>
        <p:nvPicPr>
          <p:cNvPr id="6" name="Content Placeholder 5" descr="Viewing your file error report">
            <a:extLst>
              <a:ext uri="{FF2B5EF4-FFF2-40B4-BE49-F238E27FC236}">
                <a16:creationId xmlns:a16="http://schemas.microsoft.com/office/drawing/2014/main" id="{EB283B28-24F9-8CBF-E257-F8AB818E6736}"/>
              </a:ext>
            </a:extLst>
          </p:cNvPr>
          <p:cNvPicPr>
            <a:picLocks noGrp="1" noChangeAspect="1"/>
          </p:cNvPicPr>
          <p:nvPr>
            <p:ph idx="1"/>
          </p:nvPr>
        </p:nvPicPr>
        <p:blipFill>
          <a:blip r:embed="rId2"/>
          <a:stretch>
            <a:fillRect/>
          </a:stretch>
        </p:blipFill>
        <p:spPr>
          <a:xfrm>
            <a:off x="332873" y="2222454"/>
            <a:ext cx="10515600" cy="3773566"/>
          </a:xfr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1266084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a:t>Data Pipeline Process-correcting the errors</a:t>
            </a:r>
            <a:br>
              <a:rPr lang="en-US"/>
            </a:br>
            <a:endParaRPr lang="en-US"/>
          </a:p>
        </p:txBody>
      </p:sp>
      <p:sp>
        <p:nvSpPr>
          <p:cNvPr id="5" name="Content Placeholder 4">
            <a:extLst>
              <a:ext uri="{FF2B5EF4-FFF2-40B4-BE49-F238E27FC236}">
                <a16:creationId xmlns:a16="http://schemas.microsoft.com/office/drawing/2014/main" id="{17B11E98-2772-091F-9B00-93818EE16C98}"/>
              </a:ext>
            </a:extLst>
          </p:cNvPr>
          <p:cNvSpPr>
            <a:spLocks noGrp="1"/>
          </p:cNvSpPr>
          <p:nvPr>
            <p:ph idx="1"/>
          </p:nvPr>
        </p:nvSpPr>
        <p:spPr/>
        <p:txBody>
          <a:bodyPr/>
          <a:lstStyle/>
          <a:p>
            <a:r>
              <a:rPr lang="en-US"/>
              <a:t>Always correct your errors in your staff information system</a:t>
            </a:r>
          </a:p>
          <a:p>
            <a:pPr lvl="1"/>
            <a:r>
              <a:rPr lang="en-US"/>
              <a:t>Then extract the staff profile file again, and reupload into Data Pipeline replacing your file:</a:t>
            </a:r>
          </a:p>
          <a:p>
            <a:pPr lvl="1"/>
            <a:endParaRPr lang="en-US"/>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37</a:t>
            </a:fld>
            <a:endParaRPr lang="en-US"/>
          </a:p>
        </p:txBody>
      </p:sp>
      <p:pic>
        <p:nvPicPr>
          <p:cNvPr id="6" name="Picture 5" descr="Upload your staff profile file again">
            <a:extLst>
              <a:ext uri="{FF2B5EF4-FFF2-40B4-BE49-F238E27FC236}">
                <a16:creationId xmlns:a16="http://schemas.microsoft.com/office/drawing/2014/main" id="{3050375C-F169-C75F-8048-52B1C49430F5}"/>
              </a:ext>
            </a:extLst>
          </p:cNvPr>
          <p:cNvPicPr>
            <a:picLocks noChangeAspect="1"/>
          </p:cNvPicPr>
          <p:nvPr/>
        </p:nvPicPr>
        <p:blipFill>
          <a:blip r:embed="rId2"/>
          <a:stretch>
            <a:fillRect/>
          </a:stretch>
        </p:blipFill>
        <p:spPr>
          <a:xfrm>
            <a:off x="1065301" y="2770051"/>
            <a:ext cx="5588287" cy="3683189"/>
          </a:xfrm>
          <a:prstGeom prst="rect">
            <a:avLst/>
          </a:prstGeom>
        </p:spPr>
      </p:pic>
      <p:sp>
        <p:nvSpPr>
          <p:cNvPr id="8" name="TextBox 7">
            <a:extLst>
              <a:ext uri="{FF2B5EF4-FFF2-40B4-BE49-F238E27FC236}">
                <a16:creationId xmlns:a16="http://schemas.microsoft.com/office/drawing/2014/main" id="{40FAAC1D-077F-8377-6F0A-662F62000E98}"/>
              </a:ext>
            </a:extLst>
          </p:cNvPr>
          <p:cNvSpPr txBox="1"/>
          <p:nvPr/>
        </p:nvSpPr>
        <p:spPr>
          <a:xfrm>
            <a:off x="7506790" y="2770051"/>
            <a:ext cx="3500846" cy="2677656"/>
          </a:xfrm>
          <a:prstGeom prst="rect">
            <a:avLst/>
          </a:prstGeom>
          <a:noFill/>
        </p:spPr>
        <p:txBody>
          <a:bodyPr wrap="square" rtlCol="0">
            <a:spAutoFit/>
          </a:bodyPr>
          <a:lstStyle/>
          <a:p>
            <a:pPr algn="ctr"/>
            <a:r>
              <a:rPr lang="en-US" sz="2400" b="1"/>
              <a:t>Repeat the steps to check your file processing status then check for errors and warnings, correct if any errors then reupload by replacing your file again until you are error free</a:t>
            </a:r>
          </a:p>
        </p:txBody>
      </p:sp>
    </p:spTree>
    <p:extLst>
      <p:ext uri="{BB962C8B-B14F-4D97-AF65-F5344CB8AC3E}">
        <p14:creationId xmlns:p14="http://schemas.microsoft.com/office/powerpoint/2010/main" val="2964824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308169" cy="898524"/>
          </a:xfrm>
        </p:spPr>
        <p:txBody>
          <a:bodyPr>
            <a:normAutofit/>
          </a:bodyPr>
          <a:lstStyle/>
          <a:p>
            <a:r>
              <a:rPr lang="en-US"/>
              <a:t>Data Pipeline Process-Uploading Staff Assignment Interchange file</a:t>
            </a:r>
            <a:br>
              <a:rPr lang="en-US"/>
            </a:br>
            <a:endParaRPr lang="en-US"/>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38</a:t>
            </a:fld>
            <a:endParaRPr lang="en-US"/>
          </a:p>
        </p:txBody>
      </p:sp>
      <p:pic>
        <p:nvPicPr>
          <p:cNvPr id="8" name="Content Placeholder 7" descr="upload staff assignment steps">
            <a:extLst>
              <a:ext uri="{FF2B5EF4-FFF2-40B4-BE49-F238E27FC236}">
                <a16:creationId xmlns:a16="http://schemas.microsoft.com/office/drawing/2014/main" id="{035B1F0D-8EB8-9707-1736-B859EEFDC65E}"/>
              </a:ext>
            </a:extLst>
          </p:cNvPr>
          <p:cNvPicPr>
            <a:picLocks noGrp="1" noChangeAspect="1"/>
          </p:cNvPicPr>
          <p:nvPr>
            <p:ph idx="1"/>
          </p:nvPr>
        </p:nvPicPr>
        <p:blipFill>
          <a:blip r:embed="rId2"/>
          <a:stretch>
            <a:fillRect/>
          </a:stretch>
        </p:blipFill>
        <p:spPr>
          <a:xfrm>
            <a:off x="2870401" y="1554163"/>
            <a:ext cx="6451197" cy="4351337"/>
          </a:xfrm>
        </p:spPr>
      </p:pic>
    </p:spTree>
    <p:extLst>
      <p:ext uri="{BB962C8B-B14F-4D97-AF65-F5344CB8AC3E}">
        <p14:creationId xmlns:p14="http://schemas.microsoft.com/office/powerpoint/2010/main" val="1230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normAutofit fontScale="90000"/>
          </a:bodyPr>
          <a:lstStyle/>
          <a:p>
            <a:r>
              <a:rPr lang="en-US"/>
              <a:t>Data Pipeline Process-File Processing</a:t>
            </a:r>
            <a:br>
              <a:rPr lang="en-US"/>
            </a:br>
            <a:r>
              <a:rPr lang="en-US"/>
              <a:t>Checking batch maintenance or status dashboard</a:t>
            </a:r>
            <a:br>
              <a:rPr lang="en-US"/>
            </a:br>
            <a:endParaRPr lang="en-US"/>
          </a:p>
        </p:txBody>
      </p:sp>
      <p:pic>
        <p:nvPicPr>
          <p:cNvPr id="6" name="Content Placeholder 5" descr="Look to see your file status">
            <a:extLst>
              <a:ext uri="{FF2B5EF4-FFF2-40B4-BE49-F238E27FC236}">
                <a16:creationId xmlns:a16="http://schemas.microsoft.com/office/drawing/2014/main" id="{2AAC06E7-CEF9-F320-EC0D-0E21A921B811}"/>
              </a:ext>
            </a:extLst>
          </p:cNvPr>
          <p:cNvPicPr>
            <a:picLocks noGrp="1" noChangeAspect="1"/>
          </p:cNvPicPr>
          <p:nvPr>
            <p:ph idx="1"/>
          </p:nvPr>
        </p:nvPicPr>
        <p:blipFill>
          <a:blip r:embed="rId2"/>
          <a:stretch>
            <a:fillRect/>
          </a:stretch>
        </p:blipFill>
        <p:spPr>
          <a:xfrm>
            <a:off x="107989" y="944358"/>
            <a:ext cx="7959051" cy="2785667"/>
          </a:xfrm>
        </p:spPr>
      </p:pic>
      <p:sp>
        <p:nvSpPr>
          <p:cNvPr id="3" name="Star: 5 Points 2">
            <a:extLst>
              <a:ext uri="{FF2B5EF4-FFF2-40B4-BE49-F238E27FC236}">
                <a16:creationId xmlns:a16="http://schemas.microsoft.com/office/drawing/2014/main" id="{5BD3AE27-76AF-FDFD-C9AA-28D78FC1328B}"/>
              </a:ext>
            </a:extLst>
          </p:cNvPr>
          <p:cNvSpPr/>
          <p:nvPr/>
        </p:nvSpPr>
        <p:spPr>
          <a:xfrm rot="20501315">
            <a:off x="8936182" y="779318"/>
            <a:ext cx="2812254" cy="215091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Choose 2025-2026</a:t>
            </a:r>
          </a:p>
        </p:txBody>
      </p:sp>
      <p:pic>
        <p:nvPicPr>
          <p:cNvPr id="8" name="Picture 7" descr="Look to see your file status">
            <a:extLst>
              <a:ext uri="{FF2B5EF4-FFF2-40B4-BE49-F238E27FC236}">
                <a16:creationId xmlns:a16="http://schemas.microsoft.com/office/drawing/2014/main" id="{F8B8B0ED-622C-D75D-C8CF-8979338A585B}"/>
              </a:ext>
            </a:extLst>
          </p:cNvPr>
          <p:cNvPicPr>
            <a:picLocks noChangeAspect="1"/>
          </p:cNvPicPr>
          <p:nvPr/>
        </p:nvPicPr>
        <p:blipFill>
          <a:blip r:embed="rId3"/>
          <a:stretch>
            <a:fillRect/>
          </a:stretch>
        </p:blipFill>
        <p:spPr>
          <a:xfrm>
            <a:off x="2383829" y="3753963"/>
            <a:ext cx="8050491" cy="2486428"/>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58319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892313-E6B4-2449-2DEC-8CA23178B109}"/>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827809" y="1558636"/>
            <a:ext cx="9698182" cy="4613564"/>
          </a:xfrm>
          <a:prstGeom prst="rect">
            <a:avLst/>
          </a:prstGeom>
          <a:noFill/>
        </p:spPr>
      </p:pic>
      <p:sp>
        <p:nvSpPr>
          <p:cNvPr id="2" name="Title 1"/>
          <p:cNvSpPr>
            <a:spLocks noGrp="1"/>
          </p:cNvSpPr>
          <p:nvPr>
            <p:ph type="title"/>
          </p:nvPr>
        </p:nvSpPr>
        <p:spPr>
          <a:xfrm>
            <a:off x="443565" y="205176"/>
            <a:ext cx="8065168" cy="898524"/>
          </a:xfrm>
        </p:spPr>
        <p:txBody>
          <a:bodyPr anchor="t">
            <a:normAutofit/>
          </a:bodyPr>
          <a:lstStyle/>
          <a:p>
            <a:r>
              <a:rPr lang="en-US"/>
              <a:t>Identity Management System</a:t>
            </a:r>
            <a:br>
              <a:rPr lang="en-US"/>
            </a:br>
            <a:r>
              <a:rPr lang="en-US"/>
              <a:t>IdM Roles for Staff Collection</a:t>
            </a:r>
          </a:p>
        </p:txBody>
      </p:sp>
      <p:sp>
        <p:nvSpPr>
          <p:cNvPr id="4" name="Slide Number Placeholder 3"/>
          <p:cNvSpPr>
            <a:spLocks noGrp="1"/>
          </p:cNvSpPr>
          <p:nvPr>
            <p:ph type="sldNum" sz="quarter" idx="12"/>
          </p:nvPr>
        </p:nvSpPr>
        <p:spPr>
          <a:xfrm>
            <a:off x="332873" y="6356350"/>
            <a:ext cx="2743200" cy="365125"/>
          </a:xfrm>
        </p:spPr>
        <p:txBody>
          <a:bodyPr anchor="ctr">
            <a:normAutofit/>
          </a:bodyPr>
          <a:lstStyle/>
          <a:p>
            <a:pPr>
              <a:spcAft>
                <a:spcPts val="600"/>
              </a:spcAft>
            </a:pPr>
            <a:fld id="{C479D5F6-EDCB-402A-AC08-4943A1820E8F}" type="slidenum">
              <a:rPr lang="en-US" smtClean="0"/>
              <a:pPr>
                <a:spcAft>
                  <a:spcPts val="600"/>
                </a:spcAft>
              </a:pPr>
              <a:t>4</a:t>
            </a:fld>
            <a:endParaRPr lang="en-US"/>
          </a:p>
        </p:txBody>
      </p:sp>
    </p:spTree>
    <p:extLst>
      <p:ext uri="{BB962C8B-B14F-4D97-AF65-F5344CB8AC3E}">
        <p14:creationId xmlns:p14="http://schemas.microsoft.com/office/powerpoint/2010/main" val="939137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426703" cy="898524"/>
          </a:xfrm>
        </p:spPr>
        <p:txBody>
          <a:bodyPr>
            <a:normAutofit fontScale="90000"/>
          </a:bodyPr>
          <a:lstStyle/>
          <a:p>
            <a:r>
              <a:rPr lang="en-US"/>
              <a:t>Data Pipeline Process-Checking for Staff Assignment interchange errors and correcting the errors</a:t>
            </a:r>
            <a:br>
              <a:rPr lang="en-US"/>
            </a:br>
            <a:endParaRPr lang="en-US"/>
          </a:p>
        </p:txBody>
      </p:sp>
      <p:pic>
        <p:nvPicPr>
          <p:cNvPr id="6" name="Content Placeholder 5" descr="Viewing staff assignment errors">
            <a:extLst>
              <a:ext uri="{FF2B5EF4-FFF2-40B4-BE49-F238E27FC236}">
                <a16:creationId xmlns:a16="http://schemas.microsoft.com/office/drawing/2014/main" id="{6F97FA56-6C6B-A632-9F87-D82AC9523B57}"/>
              </a:ext>
            </a:extLst>
          </p:cNvPr>
          <p:cNvPicPr>
            <a:picLocks noGrp="1" noChangeAspect="1"/>
          </p:cNvPicPr>
          <p:nvPr>
            <p:ph idx="1"/>
          </p:nvPr>
        </p:nvPicPr>
        <p:blipFill>
          <a:blip r:embed="rId2"/>
          <a:stretch>
            <a:fillRect/>
          </a:stretch>
        </p:blipFill>
        <p:spPr>
          <a:xfrm>
            <a:off x="864623" y="1869123"/>
            <a:ext cx="9345153" cy="4351337"/>
          </a:xfr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3" name="Star: 5 Points 2">
            <a:extLst>
              <a:ext uri="{FF2B5EF4-FFF2-40B4-BE49-F238E27FC236}">
                <a16:creationId xmlns:a16="http://schemas.microsoft.com/office/drawing/2014/main" id="{A632339D-7942-F1D0-366A-20DEABB1C055}"/>
              </a:ext>
            </a:extLst>
          </p:cNvPr>
          <p:cNvSpPr/>
          <p:nvPr/>
        </p:nvSpPr>
        <p:spPr>
          <a:xfrm rot="20501315">
            <a:off x="1244812" y="1874339"/>
            <a:ext cx="2516663" cy="182121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Choose 2025-2026</a:t>
            </a:r>
          </a:p>
        </p:txBody>
      </p:sp>
    </p:spTree>
    <p:extLst>
      <p:ext uri="{BB962C8B-B14F-4D97-AF65-F5344CB8AC3E}">
        <p14:creationId xmlns:p14="http://schemas.microsoft.com/office/powerpoint/2010/main" val="976743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81E3C-F97F-D0DB-6A3B-DB290C3AE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5A0A7-F402-6E18-127A-5962EA33019D}"/>
              </a:ext>
            </a:extLst>
          </p:cNvPr>
          <p:cNvSpPr>
            <a:spLocks noGrp="1"/>
          </p:cNvSpPr>
          <p:nvPr>
            <p:ph type="title"/>
          </p:nvPr>
        </p:nvSpPr>
        <p:spPr>
          <a:xfrm>
            <a:off x="443564" y="205176"/>
            <a:ext cx="11269900" cy="898524"/>
          </a:xfrm>
        </p:spPr>
        <p:txBody>
          <a:bodyPr>
            <a:normAutofit/>
          </a:bodyPr>
          <a:lstStyle/>
          <a:p>
            <a:r>
              <a:rPr lang="en-US"/>
              <a:t>Data Pipeline Process-correcting the errors on Staff Assignment file</a:t>
            </a:r>
            <a:br>
              <a:rPr lang="en-US"/>
            </a:br>
            <a:endParaRPr lang="en-US"/>
          </a:p>
        </p:txBody>
      </p:sp>
      <p:sp>
        <p:nvSpPr>
          <p:cNvPr id="5" name="Content Placeholder 4">
            <a:extLst>
              <a:ext uri="{FF2B5EF4-FFF2-40B4-BE49-F238E27FC236}">
                <a16:creationId xmlns:a16="http://schemas.microsoft.com/office/drawing/2014/main" id="{0705C361-D608-535A-E25D-8FDA35FCEF67}"/>
              </a:ext>
            </a:extLst>
          </p:cNvPr>
          <p:cNvSpPr>
            <a:spLocks noGrp="1"/>
          </p:cNvSpPr>
          <p:nvPr>
            <p:ph idx="1"/>
          </p:nvPr>
        </p:nvSpPr>
        <p:spPr/>
        <p:txBody>
          <a:bodyPr/>
          <a:lstStyle/>
          <a:p>
            <a:r>
              <a:rPr lang="en-US"/>
              <a:t>Always correct your errors in your staff information system</a:t>
            </a:r>
          </a:p>
          <a:p>
            <a:pPr lvl="1"/>
            <a:r>
              <a:rPr lang="en-US"/>
              <a:t>Then extract the staff profile file again, and reupload into Data Pipeline replacing your file:</a:t>
            </a:r>
          </a:p>
          <a:p>
            <a:pPr lvl="1"/>
            <a:endParaRPr lang="en-US"/>
          </a:p>
        </p:txBody>
      </p:sp>
      <p:pic>
        <p:nvPicPr>
          <p:cNvPr id="3" name="Content Placeholder 7" descr="upload staff assignment steps">
            <a:extLst>
              <a:ext uri="{FF2B5EF4-FFF2-40B4-BE49-F238E27FC236}">
                <a16:creationId xmlns:a16="http://schemas.microsoft.com/office/drawing/2014/main" id="{7D709471-ED85-AABB-64D4-E005CCA30772}"/>
              </a:ext>
            </a:extLst>
          </p:cNvPr>
          <p:cNvPicPr>
            <a:picLocks noChangeAspect="1"/>
          </p:cNvPicPr>
          <p:nvPr/>
        </p:nvPicPr>
        <p:blipFill>
          <a:blip r:embed="rId2"/>
          <a:stretch>
            <a:fillRect/>
          </a:stretch>
        </p:blipFill>
        <p:spPr>
          <a:xfrm>
            <a:off x="1272240" y="2646573"/>
            <a:ext cx="5500036" cy="3709778"/>
          </a:xfrm>
          <a:prstGeom prst="rect">
            <a:avLst/>
          </a:prstGeom>
        </p:spPr>
      </p:pic>
      <p:sp>
        <p:nvSpPr>
          <p:cNvPr id="8" name="TextBox 7">
            <a:extLst>
              <a:ext uri="{FF2B5EF4-FFF2-40B4-BE49-F238E27FC236}">
                <a16:creationId xmlns:a16="http://schemas.microsoft.com/office/drawing/2014/main" id="{24390C0C-3318-BCE7-036D-E444798D20E7}"/>
              </a:ext>
            </a:extLst>
          </p:cNvPr>
          <p:cNvSpPr txBox="1"/>
          <p:nvPr/>
        </p:nvSpPr>
        <p:spPr>
          <a:xfrm>
            <a:off x="7506790" y="2770051"/>
            <a:ext cx="3500846" cy="2677656"/>
          </a:xfrm>
          <a:prstGeom prst="rect">
            <a:avLst/>
          </a:prstGeom>
          <a:noFill/>
        </p:spPr>
        <p:txBody>
          <a:bodyPr wrap="square" rtlCol="0">
            <a:spAutoFit/>
          </a:bodyPr>
          <a:lstStyle/>
          <a:p>
            <a:pPr algn="ctr"/>
            <a:r>
              <a:rPr lang="en-US" sz="2400" b="1"/>
              <a:t>Repeat the steps to check your file processing status then check for errors and warnings, correct if any errors then reupload by replacing your file again until you are error free</a:t>
            </a:r>
          </a:p>
        </p:txBody>
      </p:sp>
      <p:sp>
        <p:nvSpPr>
          <p:cNvPr id="4" name="Slide Number Placeholder 3">
            <a:extLst>
              <a:ext uri="{FF2B5EF4-FFF2-40B4-BE49-F238E27FC236}">
                <a16:creationId xmlns:a16="http://schemas.microsoft.com/office/drawing/2014/main" id="{0EC6D130-56F1-6958-7FA5-8EC53612F46A}"/>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1326360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a:t>Data Pipeline Process-Human Resources Snapshot</a:t>
            </a:r>
            <a:br>
              <a:rPr lang="en-US"/>
            </a:br>
            <a:endParaRPr lang="en-US"/>
          </a:p>
        </p:txBody>
      </p:sp>
      <p:sp>
        <p:nvSpPr>
          <p:cNvPr id="5" name="TextBox 4">
            <a:extLst>
              <a:ext uri="{FF2B5EF4-FFF2-40B4-BE49-F238E27FC236}">
                <a16:creationId xmlns:a16="http://schemas.microsoft.com/office/drawing/2014/main" id="{1CD82317-3F30-66BF-3302-369BFA1E4700}"/>
              </a:ext>
            </a:extLst>
          </p:cNvPr>
          <p:cNvSpPr txBox="1"/>
          <p:nvPr/>
        </p:nvSpPr>
        <p:spPr>
          <a:xfrm>
            <a:off x="181232" y="1326292"/>
            <a:ext cx="6936260" cy="923330"/>
          </a:xfrm>
          <a:prstGeom prst="rect">
            <a:avLst/>
          </a:prstGeom>
          <a:noFill/>
        </p:spPr>
        <p:txBody>
          <a:bodyPr wrap="square" rtlCol="0">
            <a:spAutoFit/>
          </a:bodyPr>
          <a:lstStyle/>
          <a:p>
            <a:r>
              <a:rPr lang="en-US"/>
              <a:t>Staff Profile = Processed and Zero Error Count</a:t>
            </a:r>
          </a:p>
          <a:p>
            <a:r>
              <a:rPr lang="en-US"/>
              <a:t>Staff Assignment File = Processed and Zero Error Count</a:t>
            </a:r>
          </a:p>
          <a:p>
            <a:endParaRPr lang="en-US"/>
          </a:p>
        </p:txBody>
      </p:sp>
      <p:sp>
        <p:nvSpPr>
          <p:cNvPr id="8" name="TextBox 7">
            <a:extLst>
              <a:ext uri="{FF2B5EF4-FFF2-40B4-BE49-F238E27FC236}">
                <a16:creationId xmlns:a16="http://schemas.microsoft.com/office/drawing/2014/main" id="{90303D50-7A5A-D65F-2F3C-C43A471AECA5}"/>
              </a:ext>
            </a:extLst>
          </p:cNvPr>
          <p:cNvSpPr txBox="1"/>
          <p:nvPr/>
        </p:nvSpPr>
        <p:spPr>
          <a:xfrm>
            <a:off x="1898204" y="2356277"/>
            <a:ext cx="8139261" cy="923330"/>
          </a:xfrm>
          <a:prstGeom prst="rect">
            <a:avLst/>
          </a:prstGeom>
          <a:noFill/>
        </p:spPr>
        <p:txBody>
          <a:bodyPr wrap="square" rtlCol="0">
            <a:spAutoFit/>
          </a:bodyPr>
          <a:lstStyle/>
          <a:p>
            <a:r>
              <a:rPr lang="en-US"/>
              <a:t>Create Snapshot</a:t>
            </a:r>
          </a:p>
          <a:p>
            <a:pPr lvl="1"/>
            <a:r>
              <a:rPr lang="en-US"/>
              <a:t>Districts/BOCES create Human Resources Snapshot</a:t>
            </a:r>
          </a:p>
          <a:p>
            <a:pPr lvl="1"/>
            <a:r>
              <a:rPr lang="en-US"/>
              <a:t>Administrative Units create Special Education December Count Snapshot</a:t>
            </a:r>
          </a:p>
        </p:txBody>
      </p:sp>
      <p:pic>
        <p:nvPicPr>
          <p:cNvPr id="7" name="Content Placeholder 6" descr="Creating a HR snapshot">
            <a:extLst>
              <a:ext uri="{FF2B5EF4-FFF2-40B4-BE49-F238E27FC236}">
                <a16:creationId xmlns:a16="http://schemas.microsoft.com/office/drawing/2014/main" id="{A8F34322-19DB-87CF-7AE9-8A95AB09CF81}"/>
              </a:ext>
            </a:extLst>
          </p:cNvPr>
          <p:cNvPicPr>
            <a:picLocks noGrp="1" noChangeAspect="1"/>
          </p:cNvPicPr>
          <p:nvPr>
            <p:ph idx="1"/>
          </p:nvPr>
        </p:nvPicPr>
        <p:blipFill>
          <a:blip r:embed="rId2"/>
          <a:stretch>
            <a:fillRect/>
          </a:stretch>
        </p:blipFill>
        <p:spPr>
          <a:xfrm>
            <a:off x="887558" y="3348741"/>
            <a:ext cx="9060862" cy="3007610"/>
          </a:xfrm>
        </p:spPr>
      </p:pic>
      <p:sp>
        <p:nvSpPr>
          <p:cNvPr id="6" name="Star: 5 Points 5">
            <a:extLst>
              <a:ext uri="{FF2B5EF4-FFF2-40B4-BE49-F238E27FC236}">
                <a16:creationId xmlns:a16="http://schemas.microsoft.com/office/drawing/2014/main" id="{A1389A52-A57F-90ED-E25C-C5C527F1AA12}"/>
              </a:ext>
              <a:ext uri="{C183D7F6-B498-43B3-948B-1728B52AA6E4}">
                <adec:decorative xmlns:adec="http://schemas.microsoft.com/office/drawing/2017/decorative" val="0"/>
              </a:ext>
            </a:extLst>
          </p:cNvPr>
          <p:cNvSpPr/>
          <p:nvPr/>
        </p:nvSpPr>
        <p:spPr>
          <a:xfrm rot="20957204">
            <a:off x="5137195" y="2816117"/>
            <a:ext cx="2596627" cy="1961636"/>
          </a:xfrm>
          <a:prstGeom prst="star5">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Choose 2025-2026</a:t>
            </a:r>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1482501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a:bodyPr>
          <a:lstStyle/>
          <a:p>
            <a:r>
              <a:rPr lang="en-US"/>
              <a:t>Data Pipeline Process-Human Resources Snapshot-checking for errors</a:t>
            </a:r>
            <a:br>
              <a:rPr lang="en-US"/>
            </a:br>
            <a:endParaRPr lang="en-US"/>
          </a:p>
        </p:txBody>
      </p:sp>
      <p:sp>
        <p:nvSpPr>
          <p:cNvPr id="10" name="TextBox 9">
            <a:extLst>
              <a:ext uri="{FF2B5EF4-FFF2-40B4-BE49-F238E27FC236}">
                <a16:creationId xmlns:a16="http://schemas.microsoft.com/office/drawing/2014/main" id="{63F82E0B-1257-A3A0-C574-390842AABCA6}"/>
              </a:ext>
            </a:extLst>
          </p:cNvPr>
          <p:cNvSpPr txBox="1"/>
          <p:nvPr/>
        </p:nvSpPr>
        <p:spPr>
          <a:xfrm>
            <a:off x="748327" y="1330960"/>
            <a:ext cx="9706313" cy="369332"/>
          </a:xfrm>
          <a:prstGeom prst="rect">
            <a:avLst/>
          </a:prstGeom>
          <a:noFill/>
        </p:spPr>
        <p:txBody>
          <a:bodyPr wrap="square" rtlCol="0">
            <a:spAutoFit/>
          </a:bodyPr>
          <a:lstStyle/>
          <a:p>
            <a:r>
              <a:rPr lang="en-US"/>
              <a:t>Once you click search, you can see your errors, then click on view details to see your errors in detail</a:t>
            </a:r>
          </a:p>
        </p:txBody>
      </p:sp>
      <p:pic>
        <p:nvPicPr>
          <p:cNvPr id="9" name="Content Placeholder 8" descr="Checking for HR Snapshot errors">
            <a:extLst>
              <a:ext uri="{FF2B5EF4-FFF2-40B4-BE49-F238E27FC236}">
                <a16:creationId xmlns:a16="http://schemas.microsoft.com/office/drawing/2014/main" id="{5FAEED81-4BB3-0CC0-421C-FDAAE03A4583}"/>
              </a:ext>
            </a:extLst>
          </p:cNvPr>
          <p:cNvPicPr>
            <a:picLocks noGrp="1" noChangeAspect="1"/>
          </p:cNvPicPr>
          <p:nvPr>
            <p:ph idx="1"/>
          </p:nvPr>
        </p:nvPicPr>
        <p:blipFill>
          <a:blip r:embed="rId2"/>
          <a:stretch>
            <a:fillRect/>
          </a:stretch>
        </p:blipFill>
        <p:spPr>
          <a:xfrm>
            <a:off x="748327" y="1700418"/>
            <a:ext cx="9792203" cy="4330923"/>
          </a:xfrm>
        </p:spPr>
      </p:pic>
      <p:sp>
        <p:nvSpPr>
          <p:cNvPr id="3" name="Star: 5 Points 2">
            <a:extLst>
              <a:ext uri="{FF2B5EF4-FFF2-40B4-BE49-F238E27FC236}">
                <a16:creationId xmlns:a16="http://schemas.microsoft.com/office/drawing/2014/main" id="{6EBE7957-7F9C-C628-6A8D-C180C4E52F76}"/>
              </a:ext>
            </a:extLst>
          </p:cNvPr>
          <p:cNvSpPr/>
          <p:nvPr/>
        </p:nvSpPr>
        <p:spPr>
          <a:xfrm rot="20501315">
            <a:off x="1828800" y="3431680"/>
            <a:ext cx="2812254" cy="215091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Choose 2025-2026</a:t>
            </a:r>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457867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a:bodyPr>
          <a:lstStyle/>
          <a:p>
            <a:r>
              <a:rPr lang="en-US"/>
              <a:t>Data Pipeline Process-Human Resources Snapshot-errors</a:t>
            </a:r>
            <a:br>
              <a:rPr lang="en-US"/>
            </a:br>
            <a:endParaRPr lang="en-US"/>
          </a:p>
        </p:txBody>
      </p:sp>
      <p:sp>
        <p:nvSpPr>
          <p:cNvPr id="5" name="Content Placeholder 4">
            <a:extLst>
              <a:ext uri="{FF2B5EF4-FFF2-40B4-BE49-F238E27FC236}">
                <a16:creationId xmlns:a16="http://schemas.microsoft.com/office/drawing/2014/main" id="{96AA2649-157E-CFC7-6967-CB6EF027F80F}"/>
              </a:ext>
            </a:extLst>
          </p:cNvPr>
          <p:cNvSpPr>
            <a:spLocks noGrp="1"/>
          </p:cNvSpPr>
          <p:nvPr>
            <p:ph idx="1"/>
          </p:nvPr>
        </p:nvSpPr>
        <p:spPr/>
        <p:txBody>
          <a:bodyPr/>
          <a:lstStyle/>
          <a:p>
            <a:r>
              <a:rPr lang="en-US"/>
              <a:t>Correct the errors in the file:</a:t>
            </a:r>
          </a:p>
          <a:p>
            <a:pPr lvl="1"/>
            <a:r>
              <a:rPr lang="en-US"/>
              <a:t>May have to fix errors in both Staff Profile and Staff Assignment files</a:t>
            </a:r>
          </a:p>
          <a:p>
            <a:pPr lvl="1"/>
            <a:r>
              <a:rPr lang="en-US"/>
              <a:t>Keep file versions – in case updated file causes even more errors, you can re-start using a prior file version</a:t>
            </a:r>
          </a:p>
          <a:p>
            <a:endParaRPr lang="en-US"/>
          </a:p>
          <a:p>
            <a:r>
              <a:rPr lang="en-US"/>
              <a:t>Creating a new snapshot each time you upload a new interchange file </a:t>
            </a:r>
          </a:p>
          <a:p>
            <a:pPr marL="0" indent="0">
              <a:buNone/>
            </a:pPr>
            <a:endParaRPr lang="en-US"/>
          </a:p>
          <a:p>
            <a:r>
              <a:rPr lang="en-US"/>
              <a:t>All errors must be corrected, all warnings should be reviewed</a:t>
            </a:r>
          </a:p>
          <a:p>
            <a:pPr lvl="1"/>
            <a:r>
              <a:rPr lang="en-US"/>
              <a:t>Errors must be resolved to submit your data</a:t>
            </a:r>
          </a:p>
          <a:p>
            <a:pPr lvl="1"/>
            <a:r>
              <a:rPr lang="en-US"/>
              <a:t>Warnings, verify that your staff is correct if the data is correct you can ignore the warning</a:t>
            </a:r>
          </a:p>
          <a:p>
            <a:endParaRPr lang="en-US"/>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2357717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180975" y="205176"/>
            <a:ext cx="11817985" cy="898524"/>
          </a:xfrm>
        </p:spPr>
        <p:txBody>
          <a:bodyPr>
            <a:normAutofit fontScale="90000"/>
          </a:bodyPr>
          <a:lstStyle/>
          <a:p>
            <a:r>
              <a:rPr lang="en-US"/>
              <a:t>Data Pipeline Process-Human Resources Snapshot-Validate your data</a:t>
            </a:r>
            <a:br>
              <a:rPr lang="en-US"/>
            </a:br>
            <a:br>
              <a:rPr lang="en-US"/>
            </a:br>
            <a:endParaRPr lang="en-US"/>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45</a:t>
            </a:fld>
            <a:endParaRPr lang="en-US"/>
          </a:p>
        </p:txBody>
      </p:sp>
      <p:pic>
        <p:nvPicPr>
          <p:cNvPr id="7" name="Picture 6" descr="Cognos report choices">
            <a:extLst>
              <a:ext uri="{FF2B5EF4-FFF2-40B4-BE49-F238E27FC236}">
                <a16:creationId xmlns:a16="http://schemas.microsoft.com/office/drawing/2014/main" id="{D2E2B494-0C66-3101-8E28-8E375219DBD6}"/>
              </a:ext>
            </a:extLst>
          </p:cNvPr>
          <p:cNvPicPr>
            <a:picLocks noChangeAspect="1"/>
          </p:cNvPicPr>
          <p:nvPr/>
        </p:nvPicPr>
        <p:blipFill>
          <a:blip r:embed="rId2"/>
          <a:stretch>
            <a:fillRect/>
          </a:stretch>
        </p:blipFill>
        <p:spPr>
          <a:xfrm>
            <a:off x="3133727" y="715109"/>
            <a:ext cx="6905624" cy="5722402"/>
          </a:xfrm>
          <a:prstGeom prst="rect">
            <a:avLst/>
          </a:prstGeom>
        </p:spPr>
      </p:pic>
    </p:spTree>
    <p:extLst>
      <p:ext uri="{BB962C8B-B14F-4D97-AF65-F5344CB8AC3E}">
        <p14:creationId xmlns:p14="http://schemas.microsoft.com/office/powerpoint/2010/main" val="2173941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4EE5-41A0-8B0A-B0D1-F3875B13852E}"/>
              </a:ext>
            </a:extLst>
          </p:cNvPr>
          <p:cNvSpPr>
            <a:spLocks noGrp="1"/>
          </p:cNvSpPr>
          <p:nvPr>
            <p:ph type="title"/>
          </p:nvPr>
        </p:nvSpPr>
        <p:spPr/>
        <p:txBody>
          <a:bodyPr/>
          <a:lstStyle/>
          <a:p>
            <a:r>
              <a:rPr lang="en-US"/>
              <a:t>Pulling your Human Resources Snapshot Records</a:t>
            </a:r>
            <a:br>
              <a:rPr lang="en-US"/>
            </a:br>
            <a:endParaRPr lang="en-US"/>
          </a:p>
        </p:txBody>
      </p:sp>
      <p:sp>
        <p:nvSpPr>
          <p:cNvPr id="9" name="TextBox 8">
            <a:extLst>
              <a:ext uri="{FF2B5EF4-FFF2-40B4-BE49-F238E27FC236}">
                <a16:creationId xmlns:a16="http://schemas.microsoft.com/office/drawing/2014/main" id="{D12CDF4F-12CC-97B7-F33E-C49194A9208C}"/>
              </a:ext>
            </a:extLst>
          </p:cNvPr>
          <p:cNvSpPr txBox="1"/>
          <p:nvPr/>
        </p:nvSpPr>
        <p:spPr>
          <a:xfrm>
            <a:off x="0" y="1270000"/>
            <a:ext cx="10752667" cy="646331"/>
          </a:xfrm>
          <a:prstGeom prst="rect">
            <a:avLst/>
          </a:prstGeom>
          <a:noFill/>
        </p:spPr>
        <p:txBody>
          <a:bodyPr wrap="square" rtlCol="0">
            <a:spAutoFit/>
          </a:bodyPr>
          <a:lstStyle/>
          <a:p>
            <a:r>
              <a:rPr lang="en-US"/>
              <a:t>Snapshot Records review</a:t>
            </a:r>
          </a:p>
          <a:p>
            <a:endParaRPr lang="en-US"/>
          </a:p>
        </p:txBody>
      </p:sp>
      <p:pic>
        <p:nvPicPr>
          <p:cNvPr id="8" name="Content Placeholder 7" descr="Extract your HR Snapshot records">
            <a:extLst>
              <a:ext uri="{FF2B5EF4-FFF2-40B4-BE49-F238E27FC236}">
                <a16:creationId xmlns:a16="http://schemas.microsoft.com/office/drawing/2014/main" id="{AC589578-AA82-6285-8348-A15609920A22}"/>
              </a:ext>
            </a:extLst>
          </p:cNvPr>
          <p:cNvPicPr>
            <a:picLocks noGrp="1" noChangeAspect="1"/>
          </p:cNvPicPr>
          <p:nvPr>
            <p:ph idx="1"/>
          </p:nvPr>
        </p:nvPicPr>
        <p:blipFill>
          <a:blip r:embed="rId2"/>
          <a:stretch>
            <a:fillRect/>
          </a:stretch>
        </p:blipFill>
        <p:spPr>
          <a:xfrm>
            <a:off x="443968" y="1786930"/>
            <a:ext cx="10351032" cy="3073558"/>
          </a:xfrm>
        </p:spPr>
      </p:pic>
      <p:sp>
        <p:nvSpPr>
          <p:cNvPr id="4" name="Slide Number Placeholder 3">
            <a:extLst>
              <a:ext uri="{FF2B5EF4-FFF2-40B4-BE49-F238E27FC236}">
                <a16:creationId xmlns:a16="http://schemas.microsoft.com/office/drawing/2014/main" id="{322DF1C9-84F7-AFA7-08D1-1D936149C8CF}"/>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933307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fontScale="90000"/>
          </a:bodyPr>
          <a:lstStyle/>
          <a:p>
            <a:r>
              <a:rPr lang="en-US"/>
              <a:t>Data Pipeline Process-Correcting your errors in your interchange files then create a new snapshot to pull in the new data</a:t>
            </a:r>
            <a:br>
              <a:rPr lang="en-US"/>
            </a:br>
            <a:br>
              <a:rPr lang="en-US"/>
            </a:br>
            <a:br>
              <a:rPr lang="en-US"/>
            </a:br>
            <a:endParaRPr lang="en-US"/>
          </a:p>
        </p:txBody>
      </p:sp>
      <p:sp>
        <p:nvSpPr>
          <p:cNvPr id="6" name="Content Placeholder 5">
            <a:extLst>
              <a:ext uri="{FF2B5EF4-FFF2-40B4-BE49-F238E27FC236}">
                <a16:creationId xmlns:a16="http://schemas.microsoft.com/office/drawing/2014/main" id="{EC52EDCF-E018-EBA9-7931-F7FBD46EC9E4}"/>
              </a:ext>
            </a:extLst>
          </p:cNvPr>
          <p:cNvSpPr>
            <a:spLocks noGrp="1"/>
          </p:cNvSpPr>
          <p:nvPr>
            <p:ph idx="1"/>
          </p:nvPr>
        </p:nvSpPr>
        <p:spPr/>
        <p:txBody>
          <a:bodyPr/>
          <a:lstStyle/>
          <a:p>
            <a:r>
              <a:rPr lang="en-US"/>
              <a:t>Once your interchange files are error free and your Human Resources Snapshot is error free you can submit your data to CDE,</a:t>
            </a:r>
          </a:p>
          <a:p>
            <a:endParaRPr lang="en-US"/>
          </a:p>
        </p:txBody>
      </p:sp>
      <p:pic>
        <p:nvPicPr>
          <p:cNvPr id="5" name="Picture 4" descr="Submit to CDE">
            <a:extLst>
              <a:ext uri="{FF2B5EF4-FFF2-40B4-BE49-F238E27FC236}">
                <a16:creationId xmlns:a16="http://schemas.microsoft.com/office/drawing/2014/main" id="{533A9A03-B22E-EDAE-6B2E-1A1CFCB8EDD6}"/>
              </a:ext>
            </a:extLst>
          </p:cNvPr>
          <p:cNvPicPr>
            <a:picLocks noChangeAspect="1"/>
          </p:cNvPicPr>
          <p:nvPr/>
        </p:nvPicPr>
        <p:blipFill>
          <a:blip r:embed="rId2"/>
          <a:stretch>
            <a:fillRect/>
          </a:stretch>
        </p:blipFill>
        <p:spPr>
          <a:xfrm>
            <a:off x="125262" y="2232185"/>
            <a:ext cx="11859896" cy="3792695"/>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136983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1E9D-180E-329B-1252-5357355D9808}"/>
              </a:ext>
            </a:extLst>
          </p:cNvPr>
          <p:cNvSpPr>
            <a:spLocks noGrp="1"/>
          </p:cNvSpPr>
          <p:nvPr>
            <p:ph type="title"/>
          </p:nvPr>
        </p:nvSpPr>
        <p:spPr>
          <a:xfrm>
            <a:off x="443564" y="205176"/>
            <a:ext cx="11626515" cy="898524"/>
          </a:xfrm>
        </p:spPr>
        <p:txBody>
          <a:bodyPr/>
          <a:lstStyle/>
          <a:p>
            <a:r>
              <a:rPr lang="en-US" dirty="0"/>
              <a:t>Syncplicity and </a:t>
            </a:r>
            <a:r>
              <a:rPr lang="en-US"/>
              <a:t>Email Assistance</a:t>
            </a:r>
            <a:endParaRPr lang="en-US" dirty="0"/>
          </a:p>
        </p:txBody>
      </p:sp>
      <p:sp>
        <p:nvSpPr>
          <p:cNvPr id="3" name="Content Placeholder 2">
            <a:extLst>
              <a:ext uri="{FF2B5EF4-FFF2-40B4-BE49-F238E27FC236}">
                <a16:creationId xmlns:a16="http://schemas.microsoft.com/office/drawing/2014/main" id="{F2D743CB-B6E3-1843-9AF5-3A4F2041ABB4}"/>
              </a:ext>
            </a:extLst>
          </p:cNvPr>
          <p:cNvSpPr>
            <a:spLocks noGrp="1"/>
          </p:cNvSpPr>
          <p:nvPr>
            <p:ph idx="1"/>
          </p:nvPr>
        </p:nvSpPr>
        <p:spPr>
          <a:xfrm>
            <a:off x="7196328" y="1554480"/>
            <a:ext cx="4157472" cy="4351338"/>
          </a:xfrm>
        </p:spPr>
        <p:txBody>
          <a:bodyPr>
            <a:normAutofit fontScale="85000" lnSpcReduction="10000"/>
          </a:bodyPr>
          <a:lstStyle/>
          <a:p>
            <a:pPr marL="0" indent="0">
              <a:buNone/>
            </a:pPr>
            <a:r>
              <a:rPr lang="en-US"/>
              <a:t>Do not include PII in emails:</a:t>
            </a:r>
          </a:p>
          <a:p>
            <a:pPr marL="0" indent="0">
              <a:buNone/>
            </a:pPr>
            <a:endParaRPr lang="en-US"/>
          </a:p>
          <a:p>
            <a:pPr>
              <a:buFont typeface="Wingdings" panose="05000000000000000000" pitchFamily="2" charset="2"/>
              <a:buChar char="Ø"/>
            </a:pPr>
            <a:r>
              <a:rPr lang="en-US"/>
              <a:t>Please put your district code or AU code in the subject line of your email each time you need assistance and email.  This helps me or whoever answering your email answer your question completely and quickly.</a:t>
            </a:r>
          </a:p>
          <a:p>
            <a:pPr marL="0" indent="0">
              <a:buNone/>
            </a:pPr>
            <a:r>
              <a:rPr lang="en-US"/>
              <a:t> </a:t>
            </a:r>
          </a:p>
          <a:p>
            <a:pPr>
              <a:buFont typeface="Wingdings" panose="05000000000000000000" pitchFamily="2" charset="2"/>
              <a:buChar char="Ø"/>
            </a:pPr>
            <a:r>
              <a:rPr lang="en-US"/>
              <a:t>If you need help with a particular error or warning, please provide the error or warning code number along with what file you are receiving the error or warning.</a:t>
            </a:r>
          </a:p>
          <a:p>
            <a:pPr marL="0" indent="0">
              <a:buNone/>
            </a:pPr>
            <a:endParaRPr lang="en-US" dirty="0"/>
          </a:p>
        </p:txBody>
      </p:sp>
      <p:sp>
        <p:nvSpPr>
          <p:cNvPr id="4" name="Slide Number Placeholder 3">
            <a:extLst>
              <a:ext uri="{FF2B5EF4-FFF2-40B4-BE49-F238E27FC236}">
                <a16:creationId xmlns:a16="http://schemas.microsoft.com/office/drawing/2014/main" id="{7EDE9CB8-6593-E1B2-9D6E-D891C202A30C}"/>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7" name="Content Placeholder 6">
            <a:extLst>
              <a:ext uri="{FF2B5EF4-FFF2-40B4-BE49-F238E27FC236}">
                <a16:creationId xmlns:a16="http://schemas.microsoft.com/office/drawing/2014/main" id="{59D2F513-78B6-7539-C9E1-7B086D2E2BF6}"/>
              </a:ext>
            </a:extLst>
          </p:cNvPr>
          <p:cNvSpPr txBox="1">
            <a:spLocks/>
          </p:cNvSpPr>
          <p:nvPr/>
        </p:nvSpPr>
        <p:spPr>
          <a:xfrm>
            <a:off x="838200" y="1719072"/>
            <a:ext cx="5681472" cy="4186746"/>
          </a:xfrm>
          <a:prstGeom prst="rect">
            <a:avLst/>
          </a:prstGeom>
        </p:spPr>
        <p:txBody>
          <a:bodyPr vert="horz" lIns="0" tIns="0" rIns="0" bIns="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dirty="0"/>
          </a:p>
        </p:txBody>
      </p:sp>
      <p:pic>
        <p:nvPicPr>
          <p:cNvPr id="8" name="Picture 2" descr="https://my.syncplicity.com/">
            <a:hlinkClick r:id="rId3"/>
            <a:extLst>
              <a:ext uri="{FF2B5EF4-FFF2-40B4-BE49-F238E27FC236}">
                <a16:creationId xmlns:a16="http://schemas.microsoft.com/office/drawing/2014/main" id="{F1CD48D2-D6E8-03A9-9127-3C5B49DB4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249" y="5623029"/>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0141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A690-FE2F-0EEE-FE9B-6E2CA8AAC0E1}"/>
              </a:ext>
            </a:extLst>
          </p:cNvPr>
          <p:cNvSpPr>
            <a:spLocks noGrp="1"/>
          </p:cNvSpPr>
          <p:nvPr>
            <p:ph type="title"/>
          </p:nvPr>
        </p:nvSpPr>
        <p:spPr>
          <a:xfrm>
            <a:off x="443564" y="205176"/>
            <a:ext cx="11269899" cy="898524"/>
          </a:xfrm>
        </p:spPr>
        <p:txBody>
          <a:bodyPr/>
          <a:lstStyle/>
          <a:p>
            <a:r>
              <a:rPr lang="en-US"/>
              <a:t>Human Resources collection 1:1 Teams meetings</a:t>
            </a:r>
          </a:p>
        </p:txBody>
      </p:sp>
      <p:sp>
        <p:nvSpPr>
          <p:cNvPr id="3" name="Content Placeholder 2">
            <a:extLst>
              <a:ext uri="{FF2B5EF4-FFF2-40B4-BE49-F238E27FC236}">
                <a16:creationId xmlns:a16="http://schemas.microsoft.com/office/drawing/2014/main" id="{EB58217C-12DD-B27A-56E6-8F21F8581A21}"/>
              </a:ext>
            </a:extLst>
          </p:cNvPr>
          <p:cNvSpPr>
            <a:spLocks noGrp="1"/>
          </p:cNvSpPr>
          <p:nvPr>
            <p:ph idx="1"/>
          </p:nvPr>
        </p:nvSpPr>
        <p:spPr/>
        <p:txBody>
          <a:bodyPr/>
          <a:lstStyle/>
          <a:p>
            <a:pPr marL="0" indent="0">
              <a:buNone/>
            </a:pPr>
            <a:r>
              <a:rPr lang="en-US"/>
              <a:t>If you are new to the Human Resources collection or Data Pipeline, please reach out.  I am happy to set up a 1:1 Teams meeting to go over the collection and the entire process.</a:t>
            </a:r>
          </a:p>
          <a:p>
            <a:pPr marL="0" indent="0">
              <a:buNone/>
            </a:pPr>
            <a:endParaRPr lang="en-US"/>
          </a:p>
          <a:p>
            <a:pPr marL="0" indent="0">
              <a:buNone/>
            </a:pPr>
            <a:r>
              <a:rPr lang="en-US"/>
              <a:t>If you are a seasoned data respondent and would like to meet 1:1 to discuss the collection or provide suggestions.  I am excited to collaborate with you and hear your suggestion and hear what reports we could develop that would be helpful!</a:t>
            </a:r>
          </a:p>
        </p:txBody>
      </p:sp>
      <p:sp>
        <p:nvSpPr>
          <p:cNvPr id="4" name="Slide Number Placeholder 3">
            <a:extLst>
              <a:ext uri="{FF2B5EF4-FFF2-40B4-BE49-F238E27FC236}">
                <a16:creationId xmlns:a16="http://schemas.microsoft.com/office/drawing/2014/main" id="{E126B140-507F-89FA-6194-686A3B94D348}"/>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90058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32873" y="6356350"/>
            <a:ext cx="2743200" cy="365125"/>
          </a:xfrm>
        </p:spPr>
        <p:txBody>
          <a:bodyPr anchor="ctr">
            <a:normAutofit/>
          </a:bodyPr>
          <a:lstStyle/>
          <a:p>
            <a:pPr>
              <a:spcAft>
                <a:spcPts val="600"/>
              </a:spcAft>
            </a:pPr>
            <a:fld id="{C479D5F6-EDCB-402A-AC08-4943A1820E8F}" type="slidenum">
              <a:rPr lang="en-US" smtClean="0"/>
              <a:pPr>
                <a:spcAft>
                  <a:spcPts val="600"/>
                </a:spcAft>
              </a:pPr>
              <a:t>5</a:t>
            </a:fld>
            <a:endParaRPr lang="en-US"/>
          </a:p>
        </p:txBody>
      </p:sp>
      <p:sp>
        <p:nvSpPr>
          <p:cNvPr id="2" name="Title 1"/>
          <p:cNvSpPr>
            <a:spLocks noGrp="1"/>
          </p:cNvSpPr>
          <p:nvPr>
            <p:ph type="title"/>
          </p:nvPr>
        </p:nvSpPr>
        <p:spPr>
          <a:xfrm>
            <a:off x="843379" y="0"/>
            <a:ext cx="3435658" cy="6858000"/>
          </a:xfrm>
        </p:spPr>
        <p:txBody>
          <a:bodyPr anchor="ctr">
            <a:normAutofit/>
          </a:bodyPr>
          <a:lstStyle/>
          <a:p>
            <a:r>
              <a:rPr lang="en-US"/>
              <a:t>Town Hall</a:t>
            </a:r>
          </a:p>
        </p:txBody>
      </p:sp>
      <p:sp>
        <p:nvSpPr>
          <p:cNvPr id="5" name="Content Placeholder 3">
            <a:extLst>
              <a:ext uri="{FF2B5EF4-FFF2-40B4-BE49-F238E27FC236}">
                <a16:creationId xmlns:a16="http://schemas.microsoft.com/office/drawing/2014/main" id="{1FA80C40-F34B-94EE-426A-4AB09EC4FB5C}"/>
              </a:ext>
            </a:extLst>
          </p:cNvPr>
          <p:cNvSpPr>
            <a:spLocks noGrp="1"/>
          </p:cNvSpPr>
          <p:nvPr>
            <p:ph sz="half" idx="1"/>
          </p:nvPr>
        </p:nvSpPr>
        <p:spPr>
          <a:xfrm>
            <a:off x="4500980" y="1520031"/>
            <a:ext cx="7066624" cy="4351338"/>
          </a:xfrm>
        </p:spPr>
        <p:txBody>
          <a:bodyPr>
            <a:normAutofit/>
          </a:bodyPr>
          <a:lstStyle/>
          <a:p>
            <a:endParaRPr lang="en-US" sz="1700">
              <a:effectLst/>
            </a:endParaRPr>
          </a:p>
          <a:p>
            <a:r>
              <a:rPr lang="en-US" sz="1700"/>
              <a:t>Every Thursday from 9-10AM Data Services Unit host Townhall</a:t>
            </a:r>
          </a:p>
          <a:p>
            <a:pPr lvl="1"/>
            <a:r>
              <a:rPr lang="en-US" sz="1700">
                <a:hlinkClick r:id="rId2"/>
              </a:rPr>
              <a:t>Upcoming Townhalls and Trainings</a:t>
            </a:r>
            <a:endParaRPr lang="en-US" sz="1700"/>
          </a:p>
          <a:p>
            <a:pPr lvl="1"/>
            <a:r>
              <a:rPr lang="en-US" sz="1700">
                <a:hlinkClick r:id="rId3"/>
              </a:rPr>
              <a:t>Archived Townhall Presentations</a:t>
            </a:r>
            <a:endParaRPr lang="en-US" sz="1700"/>
          </a:p>
          <a:p>
            <a:pPr marL="457200" lvl="1" indent="0">
              <a:buNone/>
            </a:pPr>
            <a:endParaRPr lang="en-US" sz="1700"/>
          </a:p>
          <a:p>
            <a:endParaRPr lang="en-US" sz="1700">
              <a:effectLst/>
            </a:endParaRPr>
          </a:p>
          <a:p>
            <a:pPr marL="0" indent="0">
              <a:buNone/>
            </a:pPr>
            <a:endParaRPr lang="en-US" sz="1700">
              <a:effectLst/>
            </a:endParaRPr>
          </a:p>
          <a:p>
            <a:endParaRPr lang="en-US" sz="1700"/>
          </a:p>
          <a:p>
            <a:endParaRPr lang="en-US" sz="1700">
              <a:effectLst/>
            </a:endParaRPr>
          </a:p>
          <a:p>
            <a:r>
              <a:rPr lang="en-US" sz="1700">
                <a:effectLst/>
              </a:rPr>
              <a:t>Email </a:t>
            </a:r>
            <a:r>
              <a:rPr lang="en-US" sz="1700" u="sng">
                <a:effectLst/>
                <a:hlinkClick r:id="rId4"/>
              </a:rPr>
              <a:t>DATASERVICES-subscribe-request@cdelist.cde.state.co.us</a:t>
            </a:r>
            <a:r>
              <a:rPr lang="en-US" sz="1700">
                <a:effectLst/>
              </a:rPr>
              <a:t> to sign up for weekly town hall email reminders.</a:t>
            </a:r>
          </a:p>
          <a:p>
            <a:pPr marL="0" indent="0">
              <a:buNone/>
            </a:pPr>
            <a:endParaRPr lang="en-US" sz="1700"/>
          </a:p>
        </p:txBody>
      </p:sp>
    </p:spTree>
    <p:extLst>
      <p:ext uri="{BB962C8B-B14F-4D97-AF65-F5344CB8AC3E}">
        <p14:creationId xmlns:p14="http://schemas.microsoft.com/office/powerpoint/2010/main" val="2124329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382" y="5893622"/>
            <a:ext cx="7845136" cy="898524"/>
          </a:xfrm>
        </p:spPr>
        <p:txBody>
          <a:bodyPr vert="horz" lIns="0" tIns="0" rIns="0" bIns="0" rtlCol="0" anchor="b" anchorCtr="0">
            <a:noAutofit/>
          </a:bodyPr>
          <a:lstStyle/>
          <a:p>
            <a:r>
              <a:rPr lang="en-US" sz="4000" b="1" kern="1200">
                <a:latin typeface="Bradley Hand ITC" panose="03070402050302030203" pitchFamily="66" charset="0"/>
              </a:rPr>
              <a:t>Thank you for joining today!</a:t>
            </a:r>
          </a:p>
        </p:txBody>
      </p:sp>
      <p:sp>
        <p:nvSpPr>
          <p:cNvPr id="3" name="Slide Number Placeholder 2"/>
          <p:cNvSpPr>
            <a:spLocks noGrp="1"/>
          </p:cNvSpPr>
          <p:nvPr>
            <p:ph type="sldNum" sz="quarter" idx="12"/>
          </p:nvPr>
        </p:nvSpPr>
        <p:spPr>
          <a:xfrm>
            <a:off x="227916" y="6489679"/>
            <a:ext cx="772748" cy="279444"/>
          </a:xfrm>
        </p:spPr>
        <p:txBody>
          <a:bodyPr vert="horz" lIns="91440" tIns="45720" rIns="91440" bIns="45720" rtlCol="0" anchor="ctr">
            <a:normAutofit/>
          </a:bodyPr>
          <a:lstStyle/>
          <a:p>
            <a:pPr>
              <a:lnSpc>
                <a:spcPct val="90000"/>
              </a:lnSpc>
              <a:spcAft>
                <a:spcPts val="600"/>
              </a:spcAft>
              <a:defRPr/>
            </a:pPr>
            <a:fld id="{C479D5F6-EDCB-402A-AC08-4943A1820E8F}" type="slidenum">
              <a:rPr lang="en-US" sz="1200"/>
              <a:pPr>
                <a:lnSpc>
                  <a:spcPct val="90000"/>
                </a:lnSpc>
                <a:spcAft>
                  <a:spcPts val="600"/>
                </a:spcAft>
                <a:defRPr/>
              </a:pPr>
              <a:t>50</a:t>
            </a:fld>
            <a:endParaRPr lang="en-US" sz="1200"/>
          </a:p>
        </p:txBody>
      </p:sp>
      <p:pic>
        <p:nvPicPr>
          <p:cNvPr id="5" name="Picture 4" descr="A blue circle with white text">
            <a:extLst>
              <a:ext uri="{FF2B5EF4-FFF2-40B4-BE49-F238E27FC236}">
                <a16:creationId xmlns:a16="http://schemas.microsoft.com/office/drawing/2014/main" id="{D873121C-2479-24C8-F086-2574E0CFD337}"/>
              </a:ext>
            </a:extLst>
          </p:cNvPr>
          <p:cNvPicPr>
            <a:picLocks noChangeAspect="1"/>
          </p:cNvPicPr>
          <p:nvPr/>
        </p:nvPicPr>
        <p:blipFill>
          <a:blip r:embed="rId2">
            <a:extLst>
              <a:ext uri="{28A0092B-C50C-407E-A947-70E740481C1C}">
                <a14:useLocalDpi xmlns:a14="http://schemas.microsoft.com/office/drawing/2010/main" val="0"/>
              </a:ext>
            </a:extLst>
          </a:blip>
          <a:srcRect t="4448" b="8283"/>
          <a:stretch>
            <a:fillRect/>
          </a:stretch>
        </p:blipFill>
        <p:spPr>
          <a:xfrm>
            <a:off x="227916" y="237619"/>
            <a:ext cx="4915584" cy="5176046"/>
          </a:xfrm>
          <a:prstGeom prst="rect">
            <a:avLst/>
          </a:prstGeom>
          <a:noFill/>
        </p:spPr>
      </p:pic>
      <p:sp>
        <p:nvSpPr>
          <p:cNvPr id="6" name="TextBox 5">
            <a:extLst>
              <a:ext uri="{FF2B5EF4-FFF2-40B4-BE49-F238E27FC236}">
                <a16:creationId xmlns:a16="http://schemas.microsoft.com/office/drawing/2014/main" id="{7ADC184E-2C11-3BF6-C113-234626150638}"/>
              </a:ext>
            </a:extLst>
          </p:cNvPr>
          <p:cNvSpPr txBox="1"/>
          <p:nvPr/>
        </p:nvSpPr>
        <p:spPr>
          <a:xfrm>
            <a:off x="5444837" y="2346973"/>
            <a:ext cx="6397336" cy="2514600"/>
          </a:xfrm>
          <a:prstGeom prst="rect">
            <a:avLst/>
          </a:prstGeom>
        </p:spPr>
        <p:txBody>
          <a:bodyPr vert="horz" lIns="91440" tIns="45720" rIns="91440" bIns="45720" rtlCol="0">
            <a:normAutofit/>
          </a:bodyPr>
          <a:lstStyle/>
          <a:p>
            <a:pPr>
              <a:lnSpc>
                <a:spcPct val="90000"/>
              </a:lnSpc>
              <a:spcBef>
                <a:spcPts val="1000"/>
              </a:spcBef>
            </a:pPr>
            <a:r>
              <a:rPr lang="en-US" sz="2800">
                <a:latin typeface="Trebuchet MS" panose="020B0603020202020204" pitchFamily="34" charset="0"/>
              </a:rPr>
              <a:t>Questions:</a:t>
            </a:r>
          </a:p>
          <a:p>
            <a:pPr>
              <a:lnSpc>
                <a:spcPct val="90000"/>
              </a:lnSpc>
              <a:spcBef>
                <a:spcPts val="1000"/>
              </a:spcBef>
            </a:pPr>
            <a:r>
              <a:rPr lang="en-US" sz="2800">
                <a:latin typeface="Trebuchet MS" panose="020B0603020202020204" pitchFamily="34" charset="0"/>
                <a:hlinkClick r:id="rId3">
                  <a:extLst>
                    <a:ext uri="{A12FA001-AC4F-418D-AE19-62706E023703}">
                      <ahyp:hlinkClr xmlns:ahyp="http://schemas.microsoft.com/office/drawing/2018/hyperlinkcolor" val="tx"/>
                    </a:ext>
                  </a:extLst>
                </a:hlinkClick>
              </a:rPr>
              <a:t>HumanResourcesData@cde.state.co.us</a:t>
            </a:r>
            <a:endParaRPr lang="en-US" sz="2800">
              <a:latin typeface="Trebuchet MS" panose="020B0603020202020204" pitchFamily="34" charset="0"/>
            </a:endParaRPr>
          </a:p>
          <a:p>
            <a:pPr>
              <a:lnSpc>
                <a:spcPct val="90000"/>
              </a:lnSpc>
              <a:spcBef>
                <a:spcPts val="1000"/>
              </a:spcBef>
            </a:pPr>
            <a:r>
              <a:rPr lang="en-US" sz="2800">
                <a:latin typeface="Trebuchet MS" panose="020B0603020202020204" pitchFamily="34" charset="0"/>
              </a:rPr>
              <a:t>Dawna Gudka (303) 598-7901</a:t>
            </a:r>
          </a:p>
        </p:txBody>
      </p:sp>
    </p:spTree>
    <p:extLst>
      <p:ext uri="{BB962C8B-B14F-4D97-AF65-F5344CB8AC3E}">
        <p14:creationId xmlns:p14="http://schemas.microsoft.com/office/powerpoint/2010/main" val="67503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Difference between Interchanges and Snapshots</a:t>
            </a:r>
            <a:br>
              <a:rPr lang="en-US"/>
            </a:br>
            <a:endParaRPr lang="en-US"/>
          </a:p>
        </p:txBody>
      </p:sp>
      <p:sp>
        <p:nvSpPr>
          <p:cNvPr id="3" name="Content Placeholder 2"/>
          <p:cNvSpPr>
            <a:spLocks noGrp="1"/>
          </p:cNvSpPr>
          <p:nvPr>
            <p:ph idx="1"/>
          </p:nvPr>
        </p:nvSpPr>
        <p:spPr/>
        <p:txBody>
          <a:bodyPr/>
          <a:lstStyle/>
          <a:p>
            <a:r>
              <a:rPr lang="en-US"/>
              <a:t>Interchanges </a:t>
            </a:r>
          </a:p>
          <a:p>
            <a:pPr lvl="1"/>
            <a:r>
              <a:rPr lang="en-US"/>
              <a:t>Files that contain your staff data</a:t>
            </a:r>
          </a:p>
          <a:p>
            <a:pPr lvl="2"/>
            <a:r>
              <a:rPr lang="en-US"/>
              <a:t>Staff Profile-Your staff and purchase service staff</a:t>
            </a:r>
          </a:p>
          <a:p>
            <a:pPr lvl="2"/>
            <a:r>
              <a:rPr lang="en-US"/>
              <a:t>Staff Assignment-This is your staff and purchased service staff’s job assignments</a:t>
            </a:r>
          </a:p>
          <a:p>
            <a:r>
              <a:rPr lang="en-US"/>
              <a:t>Snapshot</a:t>
            </a:r>
          </a:p>
          <a:p>
            <a:pPr lvl="1"/>
            <a:r>
              <a:rPr lang="en-US"/>
              <a:t>Creating a snapshot is not something that you upload</a:t>
            </a:r>
          </a:p>
          <a:p>
            <a:pPr lvl="2"/>
            <a:r>
              <a:rPr lang="en-US"/>
              <a:t>Once your interchange files are uploaded into Data Pipeline you create a snapshot	</a:t>
            </a:r>
          </a:p>
          <a:p>
            <a:pPr lvl="2"/>
            <a:r>
              <a:rPr lang="en-US"/>
              <a:t>Creating a snapshot is a matter of clicking on a create snapshot button.  This merges your Staff Profile and Staff Assignment interchange files together.  This makes up the snapshot.  The snapshot data is what gets reported to CDE</a:t>
            </a:r>
          </a:p>
        </p:txBody>
      </p:sp>
      <p:sp>
        <p:nvSpPr>
          <p:cNvPr id="5" name="Oval 4">
            <a:extLst>
              <a:ext uri="{FF2B5EF4-FFF2-40B4-BE49-F238E27FC236}">
                <a16:creationId xmlns:a16="http://schemas.microsoft.com/office/drawing/2014/main" id="{F2E27D74-6B0C-418F-79BE-33476D951D42}"/>
              </a:ext>
            </a:extLst>
          </p:cNvPr>
          <p:cNvSpPr/>
          <p:nvPr/>
        </p:nvSpPr>
        <p:spPr>
          <a:xfrm>
            <a:off x="1041918" y="4852449"/>
            <a:ext cx="2086199" cy="140409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Staff Profile Interchange file</a:t>
            </a:r>
          </a:p>
        </p:txBody>
      </p:sp>
      <p:sp>
        <p:nvSpPr>
          <p:cNvPr id="7" name="Cross 6">
            <a:extLst>
              <a:ext uri="{FF2B5EF4-FFF2-40B4-BE49-F238E27FC236}">
                <a16:creationId xmlns:a16="http://schemas.microsoft.com/office/drawing/2014/main" id="{D2BE581D-AF6E-CC33-CB60-7AC1B5F5CAAA}"/>
              </a:ext>
              <a:ext uri="{C183D7F6-B498-43B3-948B-1728B52AA6E4}">
                <adec:decorative xmlns:adec="http://schemas.microsoft.com/office/drawing/2017/decorative" val="1"/>
              </a:ext>
            </a:extLst>
          </p:cNvPr>
          <p:cNvSpPr/>
          <p:nvPr/>
        </p:nvSpPr>
        <p:spPr>
          <a:xfrm>
            <a:off x="3314729" y="5057457"/>
            <a:ext cx="914400" cy="9144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8447AAE-C638-0FD1-8A00-CCAC67BDD66F}"/>
              </a:ext>
            </a:extLst>
          </p:cNvPr>
          <p:cNvSpPr/>
          <p:nvPr/>
        </p:nvSpPr>
        <p:spPr>
          <a:xfrm>
            <a:off x="4415741" y="4852449"/>
            <a:ext cx="2257202" cy="140409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Staff Assignment Interchange file</a:t>
            </a:r>
          </a:p>
        </p:txBody>
      </p:sp>
      <p:sp>
        <p:nvSpPr>
          <p:cNvPr id="8" name="Equals 7">
            <a:extLst>
              <a:ext uri="{FF2B5EF4-FFF2-40B4-BE49-F238E27FC236}">
                <a16:creationId xmlns:a16="http://schemas.microsoft.com/office/drawing/2014/main" id="{06165E4C-F390-008D-E78D-D823F9310903}"/>
              </a:ext>
              <a:ext uri="{C183D7F6-B498-43B3-948B-1728B52AA6E4}">
                <adec:decorative xmlns:adec="http://schemas.microsoft.com/office/drawing/2017/decorative" val="1"/>
              </a:ext>
            </a:extLst>
          </p:cNvPr>
          <p:cNvSpPr/>
          <p:nvPr/>
        </p:nvSpPr>
        <p:spPr>
          <a:xfrm>
            <a:off x="6876661" y="5097294"/>
            <a:ext cx="914400" cy="9144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DE0F87BE-03D1-BC6D-BC3C-5289D21027D5}"/>
              </a:ext>
            </a:extLst>
          </p:cNvPr>
          <p:cNvSpPr/>
          <p:nvPr/>
        </p:nvSpPr>
        <p:spPr>
          <a:xfrm>
            <a:off x="7994779" y="4852449"/>
            <a:ext cx="2715209" cy="13244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Human Resources Snapshot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90660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356616"/>
            <a:ext cx="10725378" cy="747084"/>
          </a:xfrm>
        </p:spPr>
        <p:txBody>
          <a:bodyPr>
            <a:normAutofit/>
          </a:bodyPr>
          <a:lstStyle/>
          <a:p>
            <a:r>
              <a:rPr lang="en-US"/>
              <a:t>Interchange files </a:t>
            </a:r>
          </a:p>
        </p:txBody>
      </p:sp>
      <p:pic>
        <p:nvPicPr>
          <p:cNvPr id="11" name="Picture 10" descr="A group of people holding puzzle pieces">
            <a:extLst>
              <a:ext uri="{FF2B5EF4-FFF2-40B4-BE49-F238E27FC236}">
                <a16:creationId xmlns:a16="http://schemas.microsoft.com/office/drawing/2014/main" id="{C28B370F-9F38-9675-0950-8E92BBF88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02" y="1522476"/>
            <a:ext cx="2857500" cy="1600200"/>
          </a:xfrm>
          <a:prstGeom prst="rect">
            <a:avLst/>
          </a:prstGeom>
        </p:spPr>
      </p:pic>
      <p:sp>
        <p:nvSpPr>
          <p:cNvPr id="7" name="Content Placeholder 1">
            <a:extLst>
              <a:ext uri="{FF2B5EF4-FFF2-40B4-BE49-F238E27FC236}">
                <a16:creationId xmlns:a16="http://schemas.microsoft.com/office/drawing/2014/main" id="{E59A63AE-4C81-0485-D290-0C0B47311C30}"/>
              </a:ext>
            </a:extLst>
          </p:cNvPr>
          <p:cNvSpPr txBox="1">
            <a:spLocks/>
          </p:cNvSpPr>
          <p:nvPr/>
        </p:nvSpPr>
        <p:spPr>
          <a:xfrm>
            <a:off x="4461933" y="1457854"/>
            <a:ext cx="5122334" cy="1993392"/>
          </a:xfrm>
          <a:prstGeom prst="rect">
            <a:avLst/>
          </a:prstGeom>
          <a:ln w="28575" cmpd="sng">
            <a:noFill/>
          </a:ln>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Staff Profile</a:t>
            </a:r>
          </a:p>
          <a:p>
            <a:pPr lvl="1"/>
            <a:r>
              <a:rPr lang="en-US"/>
              <a:t>General information of staff</a:t>
            </a:r>
          </a:p>
          <a:p>
            <a:pPr lvl="1"/>
            <a:r>
              <a:rPr lang="en-US"/>
              <a:t>Only 1 record per staff</a:t>
            </a:r>
          </a:p>
          <a:p>
            <a:pPr lvl="1"/>
            <a:r>
              <a:rPr lang="en-US"/>
              <a:t>Staff Profile file must be uploaded first</a:t>
            </a:r>
          </a:p>
          <a:p>
            <a:endParaRPr lang="en-US"/>
          </a:p>
          <a:p>
            <a:endParaRPr lang="en-US"/>
          </a:p>
          <a:p>
            <a:pPr marL="457200" lvl="1" indent="0">
              <a:buNone/>
            </a:pPr>
            <a:endParaRPr lang="en-US"/>
          </a:p>
        </p:txBody>
      </p:sp>
      <p:pic>
        <p:nvPicPr>
          <p:cNvPr id="15" name="Picture 14" descr="A group of cartoon people">
            <a:extLst>
              <a:ext uri="{FF2B5EF4-FFF2-40B4-BE49-F238E27FC236}">
                <a16:creationId xmlns:a16="http://schemas.microsoft.com/office/drawing/2014/main" id="{08EAF536-8355-8A40-0E1D-B470B5A75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955" y="3541452"/>
            <a:ext cx="2743199" cy="2743199"/>
          </a:xfrm>
          <a:prstGeom prst="rect">
            <a:avLst/>
          </a:prstGeom>
        </p:spPr>
      </p:pic>
      <p:sp>
        <p:nvSpPr>
          <p:cNvPr id="9" name="Content Placeholder 1">
            <a:extLst>
              <a:ext uri="{FF2B5EF4-FFF2-40B4-BE49-F238E27FC236}">
                <a16:creationId xmlns:a16="http://schemas.microsoft.com/office/drawing/2014/main" id="{8F6C2F80-9A59-0EFE-D43D-17FB456CC75B}"/>
              </a:ext>
            </a:extLst>
          </p:cNvPr>
          <p:cNvSpPr txBox="1"/>
          <p:nvPr/>
        </p:nvSpPr>
        <p:spPr>
          <a:xfrm>
            <a:off x="6364224" y="3805400"/>
            <a:ext cx="4754880" cy="1993392"/>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a:latin typeface="Trebuchet MS" panose="020B0603020202020204" pitchFamily="34" charset="0"/>
                <a:cs typeface="Calibri" panose="020F0502020204030204" pitchFamily="34" charset="0"/>
              </a:rPr>
              <a:t>Staff Assignment</a:t>
            </a:r>
          </a:p>
          <a:p>
            <a:pPr lvl="2"/>
            <a:r>
              <a:rPr lang="en-US">
                <a:latin typeface="Trebuchet MS" panose="020B0603020202020204" pitchFamily="34" charset="0"/>
                <a:cs typeface="Calibri" panose="020F0502020204030204" pitchFamily="34" charset="0"/>
              </a:rPr>
              <a:t>Provides specifics to actual duties and locations</a:t>
            </a:r>
          </a:p>
          <a:p>
            <a:pPr lvl="2"/>
            <a:r>
              <a:rPr lang="en-US">
                <a:latin typeface="Trebuchet MS" panose="020B0603020202020204" pitchFamily="34" charset="0"/>
                <a:cs typeface="Calibri" panose="020F0502020204030204" pitchFamily="34" charset="0"/>
              </a:rPr>
              <a:t>Multiple records per staff allowed</a:t>
            </a:r>
          </a:p>
          <a:p>
            <a:pPr lvl="2"/>
            <a:r>
              <a:rPr lang="en-US">
                <a:latin typeface="Trebuchet MS" panose="020B0603020202020204" pitchFamily="34" charset="0"/>
                <a:cs typeface="Calibri" panose="020F0502020204030204" pitchFamily="34" charset="0"/>
              </a:rPr>
              <a:t>One record for every assignment </a:t>
            </a:r>
          </a:p>
          <a:p>
            <a:endParaRPr lang="en-US"/>
          </a:p>
          <a:p>
            <a:endParaRPr lang="en-US"/>
          </a:p>
          <a:p>
            <a:pPr lvl="1"/>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81209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Staff Profile-Who gets reported?  ALL STAFF employed and or providing services to your students</a:t>
            </a:r>
          </a:p>
        </p:txBody>
      </p:sp>
      <p:sp>
        <p:nvSpPr>
          <p:cNvPr id="6" name="Content Placeholder 1">
            <a:extLst>
              <a:ext uri="{FF2B5EF4-FFF2-40B4-BE49-F238E27FC236}">
                <a16:creationId xmlns:a16="http://schemas.microsoft.com/office/drawing/2014/main" id="{F513DE22-5090-5FF8-73DB-9BAD6A4A74B1}"/>
              </a:ext>
            </a:extLst>
          </p:cNvPr>
          <p:cNvSpPr>
            <a:spLocks noGrp="1"/>
          </p:cNvSpPr>
          <p:nvPr>
            <p:ph sz="half" idx="1"/>
          </p:nvPr>
        </p:nvSpPr>
        <p:spPr>
          <a:xfrm>
            <a:off x="114300" y="1308099"/>
            <a:ext cx="11315700" cy="5144655"/>
          </a:xfrm>
          <a:ln w="28575" cmpd="sng">
            <a:noFill/>
          </a:ln>
        </p:spPr>
        <p:txBody>
          <a:bodyPr>
            <a:normAutofit fontScale="92500" lnSpcReduction="10000"/>
          </a:bodyPr>
          <a:lstStyle/>
          <a:p>
            <a:pPr algn="ctr"/>
            <a:r>
              <a:rPr lang="en-US"/>
              <a:t>All staff employed and or servicing LEA (district students) as of December 1</a:t>
            </a:r>
            <a:r>
              <a:rPr lang="en-US" baseline="30000"/>
              <a:t>st</a:t>
            </a:r>
            <a:r>
              <a:rPr lang="en-US"/>
              <a:t> are included in the Human Resources Collection</a:t>
            </a:r>
          </a:p>
          <a:p>
            <a:endParaRPr lang="en-US"/>
          </a:p>
          <a:p>
            <a:pPr lvl="1"/>
            <a:r>
              <a:rPr lang="en-US"/>
              <a:t>ALL Employed STAFF</a:t>
            </a:r>
          </a:p>
          <a:p>
            <a:pPr lvl="2"/>
            <a:r>
              <a:rPr lang="en-US"/>
              <a:t>Full &amp; Part time staff</a:t>
            </a:r>
          </a:p>
          <a:p>
            <a:pPr lvl="2"/>
            <a:r>
              <a:rPr lang="en-US"/>
              <a:t>General Education staff</a:t>
            </a:r>
          </a:p>
          <a:p>
            <a:pPr lvl="2"/>
            <a:r>
              <a:rPr lang="en-US"/>
              <a:t>Special Education staff</a:t>
            </a:r>
          </a:p>
          <a:p>
            <a:pPr lvl="3"/>
            <a:r>
              <a:rPr lang="en-US">
                <a:latin typeface="Calibri" panose="020F0502020204030204" pitchFamily="34" charset="0"/>
                <a:cs typeface="Calibri" panose="020F0502020204030204" pitchFamily="34" charset="0"/>
              </a:rPr>
              <a:t>Districts report their Special Ed Staff as part of their staff interchange files OR </a:t>
            </a:r>
          </a:p>
          <a:p>
            <a:pPr lvl="3"/>
            <a:r>
              <a:rPr lang="en-US">
                <a:latin typeface="Calibri" panose="020F0502020204030204" pitchFamily="34" charset="0"/>
                <a:cs typeface="Calibri" panose="020F0502020204030204" pitchFamily="34" charset="0"/>
              </a:rPr>
              <a:t>Administrative Unit reports special education staff for all member districts and the districts exclude them</a:t>
            </a:r>
            <a:endParaRPr lang="en-US"/>
          </a:p>
          <a:p>
            <a:pPr lvl="2"/>
            <a:r>
              <a:rPr lang="en-US"/>
              <a:t>Charter School staff</a:t>
            </a:r>
          </a:p>
          <a:p>
            <a:pPr lvl="2"/>
            <a:r>
              <a:rPr lang="en-US"/>
              <a:t>Active assignment on December 1st</a:t>
            </a:r>
          </a:p>
          <a:p>
            <a:pPr lvl="2"/>
            <a:r>
              <a:rPr lang="en-US"/>
              <a:t>District (LEA) staff</a:t>
            </a:r>
          </a:p>
          <a:p>
            <a:pPr lvl="3"/>
            <a:r>
              <a:rPr lang="en-US" b="1">
                <a:latin typeface="Calibri" panose="020F0502020204030204" pitchFamily="34" charset="0"/>
                <a:cs typeface="Calibri" panose="020F0502020204030204" pitchFamily="34" charset="0"/>
              </a:rPr>
              <a:t>District level staff are reported with School Code 9980 for ‘District Wide’</a:t>
            </a:r>
          </a:p>
          <a:p>
            <a:pPr marL="914400" lvl="2" indent="0">
              <a:buNone/>
            </a:pPr>
            <a:endParaRPr lang="en-US"/>
          </a:p>
          <a:p>
            <a:pPr lvl="2"/>
            <a:endParaRPr lang="en-US"/>
          </a:p>
          <a:p>
            <a:pPr lvl="1"/>
            <a:r>
              <a:rPr lang="en-US"/>
              <a:t>Purchased Staff servicing LEA students  </a:t>
            </a:r>
          </a:p>
          <a:p>
            <a:pPr lvl="2"/>
            <a:r>
              <a:rPr lang="en-US">
                <a:hlinkClick r:id="rId2"/>
              </a:rPr>
              <a:t>Purchased staff resource documentation </a:t>
            </a:r>
            <a:endParaRPr lang="en-US"/>
          </a:p>
          <a:p>
            <a:pPr lvl="2"/>
            <a:r>
              <a:rPr lang="en-US"/>
              <a:t>Updated purchased service staff resources will be posted soon</a:t>
            </a:r>
          </a:p>
          <a:p>
            <a:pPr marL="1371600" lvl="3" indent="0">
              <a:buNone/>
            </a:pPr>
            <a:endParaRPr lang="en-US">
              <a:highlight>
                <a:srgbClr val="FFFF00"/>
              </a:highlight>
            </a:endParaRPr>
          </a:p>
          <a:p>
            <a:pPr lvl="1"/>
            <a:endParaRPr lang="en-US"/>
          </a:p>
          <a:p>
            <a:endParaRPr lang="en-US"/>
          </a:p>
          <a:p>
            <a:pPr lvl="1"/>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361365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t>Purchased Service Staff</a:t>
            </a:r>
          </a:p>
        </p:txBody>
      </p:sp>
      <p:sp>
        <p:nvSpPr>
          <p:cNvPr id="3" name="Slide Number Placeholder 2"/>
          <p:cNvSpPr>
            <a:spLocks noGrp="1"/>
          </p:cNvSpPr>
          <p:nvPr>
            <p:ph type="sldNum" sz="quarter" idx="12"/>
          </p:nvPr>
        </p:nvSpPr>
        <p:spPr/>
        <p:txBody>
          <a:bodyPr anchor="ctr">
            <a:normAutofit/>
          </a:bodyPr>
          <a:lstStyle/>
          <a:p>
            <a:pPr>
              <a:spcAft>
                <a:spcPts val="600"/>
              </a:spcAft>
            </a:pPr>
            <a:fld id="{C479D5F6-EDCB-402A-AC08-4943A1820E8F}" type="slidenum">
              <a:rPr lang="en-US" smtClean="0"/>
              <a:pPr>
                <a:spcAft>
                  <a:spcPts val="600"/>
                </a:spcAft>
              </a:pPr>
              <a:t>9</a:t>
            </a:fld>
            <a:endParaRPr lang="en-US"/>
          </a:p>
        </p:txBody>
      </p:sp>
      <p:pic>
        <p:nvPicPr>
          <p:cNvPr id="6" name="Picture 5" descr="screenshot of new resource">
            <a:extLst>
              <a:ext uri="{FF2B5EF4-FFF2-40B4-BE49-F238E27FC236}">
                <a16:creationId xmlns:a16="http://schemas.microsoft.com/office/drawing/2014/main" id="{2B6A3744-EB9F-50CA-E68E-0C36C77B2FDE}"/>
              </a:ext>
            </a:extLst>
          </p:cNvPr>
          <p:cNvPicPr>
            <a:picLocks noChangeAspect="1"/>
          </p:cNvPicPr>
          <p:nvPr/>
        </p:nvPicPr>
        <p:blipFill>
          <a:blip r:embed="rId2"/>
          <a:stretch>
            <a:fillRect/>
          </a:stretch>
        </p:blipFill>
        <p:spPr>
          <a:xfrm>
            <a:off x="3251988" y="1554480"/>
            <a:ext cx="5688023" cy="4351338"/>
          </a:xfrm>
          <a:prstGeom prst="rect">
            <a:avLst/>
          </a:prstGeom>
          <a:noFill/>
        </p:spPr>
      </p:pic>
    </p:spTree>
    <p:extLst>
      <p:ext uri="{BB962C8B-B14F-4D97-AF65-F5344CB8AC3E}">
        <p14:creationId xmlns:p14="http://schemas.microsoft.com/office/powerpoint/2010/main" val="1153159124"/>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SharedWithUsers xmlns="ca9d521c-8764-4bcd-84f1-6f7ce6ca6a96">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243251-CBB7-4688-ACEB-9FFD5E013E47}"/>
</file>

<file path=customXml/itemProps2.xml><?xml version="1.0" encoding="utf-8"?>
<ds:datastoreItem xmlns:ds="http://schemas.openxmlformats.org/officeDocument/2006/customXml" ds:itemID="{96B8D346-98B4-4A38-AC1D-9DECB7E942AC}">
  <ds:schemaRefs>
    <ds:schemaRef ds:uri="http://www.w3.org/XML/1998/namespace"/>
    <ds:schemaRef ds:uri="http://purl.org/dc/dcmitype/"/>
    <ds:schemaRef ds:uri="1f96d7c1-6044-4b79-be89-697a1f1a31ec"/>
    <ds:schemaRef ds:uri="952bc32a-b2bf-4a83-b91e-52bf87694124"/>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2561</Words>
  <Application>Microsoft Office PowerPoint</Application>
  <PresentationFormat>Widescreen</PresentationFormat>
  <Paragraphs>405</Paragraphs>
  <Slides>50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Bradley Hand ITC</vt:lpstr>
      <vt:lpstr>Calibri</vt:lpstr>
      <vt:lpstr>Museo Slab 500</vt:lpstr>
      <vt:lpstr>Trebuchet MS</vt:lpstr>
      <vt:lpstr>Wingdings</vt:lpstr>
      <vt:lpstr>Office Theme</vt:lpstr>
      <vt:lpstr>Data Respondent Training   Human Resources</vt:lpstr>
      <vt:lpstr>Today’s Agenda </vt:lpstr>
      <vt:lpstr>Identity Management System</vt:lpstr>
      <vt:lpstr>Identity Management System IdM Roles for Staff Collection</vt:lpstr>
      <vt:lpstr>Town Hall</vt:lpstr>
      <vt:lpstr>Difference between Interchanges and Snapshots </vt:lpstr>
      <vt:lpstr>Interchange files </vt:lpstr>
      <vt:lpstr>Staff Profile-Who gets reported?  ALL STAFF employed and or providing services to your students</vt:lpstr>
      <vt:lpstr>Purchased Service Staff</vt:lpstr>
      <vt:lpstr>Purchased Staff What data elements are required to be in the interchange files?</vt:lpstr>
      <vt:lpstr>Website Resources</vt:lpstr>
      <vt:lpstr>File Layouts</vt:lpstr>
      <vt:lpstr>File Layouts changes</vt:lpstr>
      <vt:lpstr>Templates</vt:lpstr>
      <vt:lpstr>Staff Profile and Staff Assignment samples</vt:lpstr>
      <vt:lpstr>Staff Interchange files are used for other collections</vt:lpstr>
      <vt:lpstr>Multiple Assignments-Staff Profile One record for every staff member   </vt:lpstr>
      <vt:lpstr>Multiple Assignments-Staff Assignment file One record for every assignment in district   </vt:lpstr>
      <vt:lpstr>Multiple Assignments-Staff Assignment Classes taught at each school and Demonstrates in-field status   </vt:lpstr>
      <vt:lpstr>Superintendents that wear many hats-How do I report them?</vt:lpstr>
      <vt:lpstr>Code assignments according to their assignment and not according to their credentials </vt:lpstr>
      <vt:lpstr>Teachers hired without a CDE license</vt:lpstr>
      <vt:lpstr>Examples of Coding Multilingual Learners and Gifted and Talented Teaching Staff</vt:lpstr>
      <vt:lpstr>Town Hall Title 1 Presentation</vt:lpstr>
      <vt:lpstr>Coding Title 1 Staff</vt:lpstr>
      <vt:lpstr>Staff Assignment Coding Examples for Title I</vt:lpstr>
      <vt:lpstr>Job Code 225 </vt:lpstr>
      <vt:lpstr>Published Staff Data</vt:lpstr>
      <vt:lpstr>Human Resources website</vt:lpstr>
      <vt:lpstr>Data Pipeline Process</vt:lpstr>
      <vt:lpstr>Data Pipeline Overview </vt:lpstr>
      <vt:lpstr>Using Format Checker File Not Processed-Next Steps </vt:lpstr>
      <vt:lpstr>Using format checker</vt:lpstr>
      <vt:lpstr>Data Pipeline Process-Upload Staff Profile   </vt:lpstr>
      <vt:lpstr>Data Pipeline Process-Checking the file process </vt:lpstr>
      <vt:lpstr>Data Pipeline Process-checking for errors </vt:lpstr>
      <vt:lpstr>Data Pipeline Process-correcting the errors </vt:lpstr>
      <vt:lpstr>Data Pipeline Process-Uploading Staff Assignment Interchange file </vt:lpstr>
      <vt:lpstr>Data Pipeline Process-File Processing Checking batch maintenance or status dashboard </vt:lpstr>
      <vt:lpstr>Data Pipeline Process-Checking for Staff Assignment interchange errors and correcting the errors </vt:lpstr>
      <vt:lpstr>Data Pipeline Process-correcting the errors on Staff Assignment file </vt:lpstr>
      <vt:lpstr>Data Pipeline Process-Human Resources Snapshot </vt:lpstr>
      <vt:lpstr>Data Pipeline Process-Human Resources Snapshot-checking for errors </vt:lpstr>
      <vt:lpstr>Data Pipeline Process-Human Resources Snapshot-errors </vt:lpstr>
      <vt:lpstr>Data Pipeline Process-Human Resources Snapshot-Validate your data  </vt:lpstr>
      <vt:lpstr>Pulling your Human Resources Snapshot Records </vt:lpstr>
      <vt:lpstr>Data Pipeline Process-Correcting your errors in your interchange files then create a new snapshot to pull in the new data   </vt:lpstr>
      <vt:lpstr>Syncplicity and Email Assistance</vt:lpstr>
      <vt:lpstr>Human Resources collection 1:1 Teams meetings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Gudka, Dawna</cp:lastModifiedBy>
  <cp:revision>1</cp:revision>
  <dcterms:created xsi:type="dcterms:W3CDTF">2019-06-25T17:30:52Z</dcterms:created>
  <dcterms:modified xsi:type="dcterms:W3CDTF">2025-08-26T17:16:07Z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y fmtid="{D5CDD505-2E9C-101B-9397-08002B2CF9AE}" pid="4" name="Order">
    <vt:r8>7200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