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95" r:id="rId5"/>
    <p:sldMasterId id="2147483711" r:id="rId6"/>
  </p:sldMasterIdLst>
  <p:notesMasterIdLst>
    <p:notesMasterId r:id="rId26"/>
  </p:notesMasterIdLst>
  <p:sldIdLst>
    <p:sldId id="286" r:id="rId7"/>
    <p:sldId id="1688" r:id="rId8"/>
    <p:sldId id="2680" r:id="rId9"/>
    <p:sldId id="276" r:id="rId10"/>
    <p:sldId id="264" r:id="rId11"/>
    <p:sldId id="3133" r:id="rId12"/>
    <p:sldId id="272" r:id="rId13"/>
    <p:sldId id="3127" r:id="rId14"/>
    <p:sldId id="3128" r:id="rId15"/>
    <p:sldId id="5259" r:id="rId16"/>
    <p:sldId id="3131" r:id="rId17"/>
    <p:sldId id="3132" r:id="rId18"/>
    <p:sldId id="281" r:id="rId19"/>
    <p:sldId id="263" r:id="rId20"/>
    <p:sldId id="5295" r:id="rId21"/>
    <p:sldId id="3130" r:id="rId22"/>
    <p:sldId id="283" r:id="rId23"/>
    <p:sldId id="456"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97AD"/>
    <a:srgbClr val="FFD27E"/>
    <a:srgbClr val="87E89B"/>
    <a:srgbClr val="FFF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598" autoAdjust="0"/>
  </p:normalViewPr>
  <p:slideViewPr>
    <p:cSldViewPr snapToGrid="0">
      <p:cViewPr varScale="1">
        <p:scale>
          <a:sx n="104" d="100"/>
          <a:sy n="104" d="100"/>
        </p:scale>
        <p:origin x="804" y="114"/>
      </p:cViewPr>
      <p:guideLst/>
    </p:cSldViewPr>
  </p:slideViewPr>
  <p:outlineViewPr>
    <p:cViewPr>
      <p:scale>
        <a:sx n="33" d="100"/>
        <a:sy n="33" d="100"/>
      </p:scale>
      <p:origin x="0" y="-167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E5BC3B53-8373-48EC-BB86-E869ED353779}"/>
    <pc:docChg chg="addSld delSld modSld">
      <pc:chgData name="Wenzel, Brooke" userId="672bf8d3-b15b-4e02-a6d1-39319a0df09b" providerId="ADAL" clId="{E5BC3B53-8373-48EC-BB86-E869ED353779}" dt="2022-08-31T19:15:16.847" v="538" actId="20577"/>
      <pc:docMkLst>
        <pc:docMk/>
      </pc:docMkLst>
      <pc:sldChg chg="del">
        <pc:chgData name="Wenzel, Brooke" userId="672bf8d3-b15b-4e02-a6d1-39319a0df09b" providerId="ADAL" clId="{E5BC3B53-8373-48EC-BB86-E869ED353779}" dt="2022-08-11T14:48:17.152" v="60" actId="47"/>
        <pc:sldMkLst>
          <pc:docMk/>
          <pc:sldMk cId="3081495204" sldId="268"/>
        </pc:sldMkLst>
      </pc:sldChg>
      <pc:sldChg chg="modSp del mod">
        <pc:chgData name="Wenzel, Brooke" userId="672bf8d3-b15b-4e02-a6d1-39319a0df09b" providerId="ADAL" clId="{E5BC3B53-8373-48EC-BB86-E869ED353779}" dt="2022-08-11T14:47:10.175" v="49" actId="47"/>
        <pc:sldMkLst>
          <pc:docMk/>
          <pc:sldMk cId="1716284204" sldId="270"/>
        </pc:sldMkLst>
        <pc:graphicFrameChg chg="modGraphic">
          <ac:chgData name="Wenzel, Brooke" userId="672bf8d3-b15b-4e02-a6d1-39319a0df09b" providerId="ADAL" clId="{E5BC3B53-8373-48EC-BB86-E869ED353779}" dt="2022-07-26T16:08:52.793" v="11" actId="20577"/>
          <ac:graphicFrameMkLst>
            <pc:docMk/>
            <pc:sldMk cId="1716284204" sldId="270"/>
            <ac:graphicFrameMk id="7" creationId="{B29B9C00-4B9D-9D3D-780A-34FABBE4781C}"/>
          </ac:graphicFrameMkLst>
        </pc:graphicFrameChg>
        <pc:picChg chg="mod">
          <ac:chgData name="Wenzel, Brooke" userId="672bf8d3-b15b-4e02-a6d1-39319a0df09b" providerId="ADAL" clId="{E5BC3B53-8373-48EC-BB86-E869ED353779}" dt="2022-08-11T14:46:35.093" v="47" actId="962"/>
          <ac:picMkLst>
            <pc:docMk/>
            <pc:sldMk cId="1716284204" sldId="270"/>
            <ac:picMk id="8" creationId="{AD32ECB1-424E-B8B0-978D-729CE693358C}"/>
          </ac:picMkLst>
        </pc:picChg>
      </pc:sldChg>
      <pc:sldChg chg="del">
        <pc:chgData name="Wenzel, Brooke" userId="672bf8d3-b15b-4e02-a6d1-39319a0df09b" providerId="ADAL" clId="{E5BC3B53-8373-48EC-BB86-E869ED353779}" dt="2022-08-11T14:47:33.961" v="53" actId="47"/>
        <pc:sldMkLst>
          <pc:docMk/>
          <pc:sldMk cId="2978137208" sldId="271"/>
        </pc:sldMkLst>
      </pc:sldChg>
      <pc:sldChg chg="del">
        <pc:chgData name="Wenzel, Brooke" userId="672bf8d3-b15b-4e02-a6d1-39319a0df09b" providerId="ADAL" clId="{E5BC3B53-8373-48EC-BB86-E869ED353779}" dt="2022-08-11T14:47:23.586" v="51" actId="47"/>
        <pc:sldMkLst>
          <pc:docMk/>
          <pc:sldMk cId="411785215" sldId="272"/>
        </pc:sldMkLst>
      </pc:sldChg>
      <pc:sldChg chg="modSp mod">
        <pc:chgData name="Wenzel, Brooke" userId="672bf8d3-b15b-4e02-a6d1-39319a0df09b" providerId="ADAL" clId="{E5BC3B53-8373-48EC-BB86-E869ED353779}" dt="2022-08-31T19:15:16.847" v="538" actId="20577"/>
        <pc:sldMkLst>
          <pc:docMk/>
          <pc:sldMk cId="3475468937" sldId="273"/>
        </pc:sldMkLst>
        <pc:spChg chg="mod">
          <ac:chgData name="Wenzel, Brooke" userId="672bf8d3-b15b-4e02-a6d1-39319a0df09b" providerId="ADAL" clId="{E5BC3B53-8373-48EC-BB86-E869ED353779}" dt="2022-08-31T19:15:16.847" v="538" actId="20577"/>
          <ac:spMkLst>
            <pc:docMk/>
            <pc:sldMk cId="3475468937" sldId="273"/>
            <ac:spMk id="3" creationId="{00000000-0000-0000-0000-000000000000}"/>
          </ac:spMkLst>
        </pc:spChg>
      </pc:sldChg>
      <pc:sldChg chg="del">
        <pc:chgData name="Wenzel, Brooke" userId="672bf8d3-b15b-4e02-a6d1-39319a0df09b" providerId="ADAL" clId="{E5BC3B53-8373-48EC-BB86-E869ED353779}" dt="2022-08-11T14:48:04.868" v="57" actId="47"/>
        <pc:sldMkLst>
          <pc:docMk/>
          <pc:sldMk cId="1635391487" sldId="275"/>
        </pc:sldMkLst>
      </pc:sldChg>
      <pc:sldChg chg="del">
        <pc:chgData name="Wenzel, Brooke" userId="672bf8d3-b15b-4e02-a6d1-39319a0df09b" providerId="ADAL" clId="{E5BC3B53-8373-48EC-BB86-E869ED353779}" dt="2022-08-11T14:48:29.780" v="62" actId="47"/>
        <pc:sldMkLst>
          <pc:docMk/>
          <pc:sldMk cId="1243293770" sldId="277"/>
        </pc:sldMkLst>
      </pc:sldChg>
      <pc:sldChg chg="del">
        <pc:chgData name="Wenzel, Brooke" userId="672bf8d3-b15b-4e02-a6d1-39319a0df09b" providerId="ADAL" clId="{E5BC3B53-8373-48EC-BB86-E869ED353779}" dt="2022-08-11T14:49:00.770" v="66" actId="47"/>
        <pc:sldMkLst>
          <pc:docMk/>
          <pc:sldMk cId="4219337188" sldId="281"/>
        </pc:sldMkLst>
      </pc:sldChg>
      <pc:sldChg chg="modSp mod">
        <pc:chgData name="Wenzel, Brooke" userId="672bf8d3-b15b-4e02-a6d1-39319a0df09b" providerId="ADAL" clId="{E5BC3B53-8373-48EC-BB86-E869ED353779}" dt="2022-08-11T14:50:01.663" v="454" actId="33553"/>
        <pc:sldMkLst>
          <pc:docMk/>
          <pc:sldMk cId="3308656297" sldId="282"/>
        </pc:sldMkLst>
        <pc:spChg chg="mod">
          <ac:chgData name="Wenzel, Brooke" userId="672bf8d3-b15b-4e02-a6d1-39319a0df09b" providerId="ADAL" clId="{E5BC3B53-8373-48EC-BB86-E869ED353779}" dt="2022-08-11T14:50:01.663" v="454" actId="33553"/>
          <ac:spMkLst>
            <pc:docMk/>
            <pc:sldMk cId="3308656297" sldId="282"/>
            <ac:spMk id="6" creationId="{E05A6554-F70D-4CE1-B259-3D3E03AC205C}"/>
          </ac:spMkLst>
        </pc:spChg>
      </pc:sldChg>
      <pc:sldChg chg="del">
        <pc:chgData name="Wenzel, Brooke" userId="672bf8d3-b15b-4e02-a6d1-39319a0df09b" providerId="ADAL" clId="{E5BC3B53-8373-48EC-BB86-E869ED353779}" dt="2022-08-11T14:47:51.638" v="55" actId="47"/>
        <pc:sldMkLst>
          <pc:docMk/>
          <pc:sldMk cId="4013285955" sldId="285"/>
        </pc:sldMkLst>
      </pc:sldChg>
      <pc:sldChg chg="modSp mod">
        <pc:chgData name="Wenzel, Brooke" userId="672bf8d3-b15b-4e02-a6d1-39319a0df09b" providerId="ADAL" clId="{E5BC3B53-8373-48EC-BB86-E869ED353779}" dt="2022-08-11T14:49:58.580" v="453" actId="33553"/>
        <pc:sldMkLst>
          <pc:docMk/>
          <pc:sldMk cId="1587086482" sldId="286"/>
        </pc:sldMkLst>
        <pc:spChg chg="mod">
          <ac:chgData name="Wenzel, Brooke" userId="672bf8d3-b15b-4e02-a6d1-39319a0df09b" providerId="ADAL" clId="{E5BC3B53-8373-48EC-BB86-E869ED353779}" dt="2022-08-11T14:49:58.580" v="453" actId="33553"/>
          <ac:spMkLst>
            <pc:docMk/>
            <pc:sldMk cId="1587086482" sldId="286"/>
            <ac:spMk id="8" creationId="{CE73C1D1-4751-10CE-4F68-0B11A4634058}"/>
          </ac:spMkLst>
        </pc:spChg>
      </pc:sldChg>
      <pc:sldChg chg="modSp">
        <pc:chgData name="Wenzel, Brooke" userId="672bf8d3-b15b-4e02-a6d1-39319a0df09b" providerId="ADAL" clId="{E5BC3B53-8373-48EC-BB86-E869ED353779}" dt="2022-08-11T14:49:51.909" v="452" actId="962"/>
        <pc:sldMkLst>
          <pc:docMk/>
          <pc:sldMk cId="4225764019" sldId="1686"/>
        </pc:sldMkLst>
        <pc:graphicFrameChg chg="mod">
          <ac:chgData name="Wenzel, Brooke" userId="672bf8d3-b15b-4e02-a6d1-39319a0df09b" providerId="ADAL" clId="{E5BC3B53-8373-48EC-BB86-E869ED353779}" dt="2022-08-11T14:49:51.909" v="452" actId="962"/>
          <ac:graphicFrameMkLst>
            <pc:docMk/>
            <pc:sldMk cId="4225764019" sldId="1686"/>
            <ac:graphicFrameMk id="5" creationId="{065C11D1-EDCF-47C0-B2CD-26591E0C18A4}"/>
          </ac:graphicFrameMkLst>
        </pc:graphicFrameChg>
      </pc:sldChg>
      <pc:sldChg chg="add">
        <pc:chgData name="Wenzel, Brooke" userId="672bf8d3-b15b-4e02-a6d1-39319a0df09b" providerId="ADAL" clId="{E5BC3B53-8373-48EC-BB86-E869ED353779}" dt="2022-08-11T14:47:08" v="48"/>
        <pc:sldMkLst>
          <pc:docMk/>
          <pc:sldMk cId="2472230622" sldId="1687"/>
        </pc:sldMkLst>
      </pc:sldChg>
      <pc:sldChg chg="add">
        <pc:chgData name="Wenzel, Brooke" userId="672bf8d3-b15b-4e02-a6d1-39319a0df09b" providerId="ADAL" clId="{E5BC3B53-8373-48EC-BB86-E869ED353779}" dt="2022-08-11T14:47:21.879" v="50"/>
        <pc:sldMkLst>
          <pc:docMk/>
          <pc:sldMk cId="999234973" sldId="1688"/>
        </pc:sldMkLst>
      </pc:sldChg>
      <pc:sldChg chg="add">
        <pc:chgData name="Wenzel, Brooke" userId="672bf8d3-b15b-4e02-a6d1-39319a0df09b" providerId="ADAL" clId="{E5BC3B53-8373-48EC-BB86-E869ED353779}" dt="2022-08-11T14:47:32.450" v="52"/>
        <pc:sldMkLst>
          <pc:docMk/>
          <pc:sldMk cId="2595153971" sldId="1689"/>
        </pc:sldMkLst>
      </pc:sldChg>
      <pc:sldChg chg="modSp add">
        <pc:chgData name="Wenzel, Brooke" userId="672bf8d3-b15b-4e02-a6d1-39319a0df09b" providerId="ADAL" clId="{E5BC3B53-8373-48EC-BB86-E869ED353779}" dt="2022-08-11T16:43:43.796" v="490"/>
        <pc:sldMkLst>
          <pc:docMk/>
          <pc:sldMk cId="2941250764" sldId="1690"/>
        </pc:sldMkLst>
        <pc:graphicFrameChg chg="mod">
          <ac:chgData name="Wenzel, Brooke" userId="672bf8d3-b15b-4e02-a6d1-39319a0df09b" providerId="ADAL" clId="{E5BC3B53-8373-48EC-BB86-E869ED353779}" dt="2022-08-11T16:43:43.796" v="490"/>
          <ac:graphicFrameMkLst>
            <pc:docMk/>
            <pc:sldMk cId="2941250764" sldId="1690"/>
            <ac:graphicFrameMk id="5" creationId="{D78121D4-39D0-A9DF-7C1C-CF5F822036CB}"/>
          </ac:graphicFrameMkLst>
        </pc:graphicFrameChg>
      </pc:sldChg>
      <pc:sldChg chg="add">
        <pc:chgData name="Wenzel, Brooke" userId="672bf8d3-b15b-4e02-a6d1-39319a0df09b" providerId="ADAL" clId="{E5BC3B53-8373-48EC-BB86-E869ED353779}" dt="2022-08-11T14:48:02.159" v="56"/>
        <pc:sldMkLst>
          <pc:docMk/>
          <pc:sldMk cId="1543353719" sldId="1691"/>
        </pc:sldMkLst>
      </pc:sldChg>
      <pc:sldChg chg="add mod modShow">
        <pc:chgData name="Wenzel, Brooke" userId="672bf8d3-b15b-4e02-a6d1-39319a0df09b" providerId="ADAL" clId="{E5BC3B53-8373-48EC-BB86-E869ED353779}" dt="2022-08-11T14:48:15.472" v="59" actId="729"/>
        <pc:sldMkLst>
          <pc:docMk/>
          <pc:sldMk cId="3304280408" sldId="1692"/>
        </pc:sldMkLst>
      </pc:sldChg>
      <pc:sldChg chg="add mod setBg modShow">
        <pc:chgData name="Wenzel, Brooke" userId="672bf8d3-b15b-4e02-a6d1-39319a0df09b" providerId="ADAL" clId="{E5BC3B53-8373-48EC-BB86-E869ED353779}" dt="2022-08-11T14:48:33.595" v="63" actId="729"/>
        <pc:sldMkLst>
          <pc:docMk/>
          <pc:sldMk cId="3769037995" sldId="1693"/>
        </pc:sldMkLst>
      </pc:sldChg>
      <pc:sldChg chg="add mod modShow">
        <pc:chgData name="Wenzel, Brooke" userId="672bf8d3-b15b-4e02-a6d1-39319a0df09b" providerId="ADAL" clId="{E5BC3B53-8373-48EC-BB86-E869ED353779}" dt="2022-08-11T14:48:59.346" v="65" actId="729"/>
        <pc:sldMkLst>
          <pc:docMk/>
          <pc:sldMk cId="1484863416" sldId="1694"/>
        </pc:sldMkLst>
      </pc:sldChg>
      <pc:sldChg chg="add setBg">
        <pc:chgData name="Wenzel, Brooke" userId="672bf8d3-b15b-4e02-a6d1-39319a0df09b" providerId="ADAL" clId="{E5BC3B53-8373-48EC-BB86-E869ED353779}" dt="2022-08-25T20:48:10.424" v="491"/>
        <pc:sldMkLst>
          <pc:docMk/>
          <pc:sldMk cId="1624864881" sldId="3125"/>
        </pc:sldMkLst>
      </pc:sldChg>
      <pc:sldChg chg="add">
        <pc:chgData name="Wenzel, Brooke" userId="672bf8d3-b15b-4e02-a6d1-39319a0df09b" providerId="ADAL" clId="{E5BC3B53-8373-48EC-BB86-E869ED353779}" dt="2022-08-25T20:48:10.424" v="491"/>
        <pc:sldMkLst>
          <pc:docMk/>
          <pc:sldMk cId="3120715863" sldId="3126"/>
        </pc:sldMkLst>
      </pc:sldChg>
    </pc:docChg>
  </pc:docChgLst>
  <pc:docChgLst>
    <pc:chgData name="Wenzel, Brooke" userId="672bf8d3-b15b-4e02-a6d1-39319a0df09b" providerId="ADAL" clId="{824B59AA-A2EE-4E10-97B7-80D458D5D8BA}"/>
    <pc:docChg chg="modSld">
      <pc:chgData name="Wenzel, Brooke" userId="672bf8d3-b15b-4e02-a6d1-39319a0df09b" providerId="ADAL" clId="{824B59AA-A2EE-4E10-97B7-80D458D5D8BA}" dt="2024-07-31T13:44:33.744" v="1"/>
      <pc:docMkLst>
        <pc:docMk/>
      </pc:docMkLst>
      <pc:sldChg chg="modSp mod">
        <pc:chgData name="Wenzel, Brooke" userId="672bf8d3-b15b-4e02-a6d1-39319a0df09b" providerId="ADAL" clId="{824B59AA-A2EE-4E10-97B7-80D458D5D8BA}" dt="2024-07-31T13:44:33.744" v="1"/>
        <pc:sldMkLst>
          <pc:docMk/>
          <pc:sldMk cId="353365590" sldId="2680"/>
        </pc:sldMkLst>
        <pc:spChg chg="mod">
          <ac:chgData name="Wenzel, Brooke" userId="672bf8d3-b15b-4e02-a6d1-39319a0df09b" providerId="ADAL" clId="{824B59AA-A2EE-4E10-97B7-80D458D5D8BA}" dt="2024-07-31T13:44:33.744" v="1"/>
          <ac:spMkLst>
            <pc:docMk/>
            <pc:sldMk cId="353365590" sldId="2680"/>
            <ac:spMk id="7" creationId="{0C7764C8-453F-CEAA-A4BD-A1604AFB08B6}"/>
          </ac:spMkLst>
        </pc:spChg>
      </pc:sldChg>
    </pc:docChg>
  </pc:docChgLst>
  <pc:docChgLst>
    <pc:chgData name="Wenzel, Brooke" userId="672bf8d3-b15b-4e02-a6d1-39319a0df09b" providerId="ADAL" clId="{ACB3903E-9AB6-4A3F-8B9B-217FBDF6D5CB}"/>
    <pc:docChg chg="custSel modSld">
      <pc:chgData name="Wenzel, Brooke" userId="672bf8d3-b15b-4e02-a6d1-39319a0df09b" providerId="ADAL" clId="{ACB3903E-9AB6-4A3F-8B9B-217FBDF6D5CB}" dt="2024-08-26T19:47:27.522" v="3" actId="13244"/>
      <pc:docMkLst>
        <pc:docMk/>
      </pc:docMkLst>
      <pc:sldChg chg="delSp mod">
        <pc:chgData name="Wenzel, Brooke" userId="672bf8d3-b15b-4e02-a6d1-39319a0df09b" providerId="ADAL" clId="{ACB3903E-9AB6-4A3F-8B9B-217FBDF6D5CB}" dt="2024-08-26T17:36:44.175" v="0" actId="478"/>
        <pc:sldMkLst>
          <pc:docMk/>
          <pc:sldMk cId="293437437" sldId="278"/>
        </pc:sldMkLst>
        <pc:spChg chg="del">
          <ac:chgData name="Wenzel, Brooke" userId="672bf8d3-b15b-4e02-a6d1-39319a0df09b" providerId="ADAL" clId="{ACB3903E-9AB6-4A3F-8B9B-217FBDF6D5CB}" dt="2024-08-26T17:36:44.175" v="0" actId="478"/>
          <ac:spMkLst>
            <pc:docMk/>
            <pc:sldMk cId="293437437" sldId="278"/>
            <ac:spMk id="3" creationId="{CCAF5C87-AD3B-886A-6C1B-5BD4CB3FE1A3}"/>
          </ac:spMkLst>
        </pc:spChg>
      </pc:sldChg>
      <pc:sldChg chg="modSp mod">
        <pc:chgData name="Wenzel, Brooke" userId="672bf8d3-b15b-4e02-a6d1-39319a0df09b" providerId="ADAL" clId="{ACB3903E-9AB6-4A3F-8B9B-217FBDF6D5CB}" dt="2024-08-26T17:36:50.619" v="1" actId="1076"/>
        <pc:sldMkLst>
          <pc:docMk/>
          <pc:sldMk cId="3876014599" sldId="456"/>
        </pc:sldMkLst>
        <pc:graphicFrameChg chg="mod">
          <ac:chgData name="Wenzel, Brooke" userId="672bf8d3-b15b-4e02-a6d1-39319a0df09b" providerId="ADAL" clId="{ACB3903E-9AB6-4A3F-8B9B-217FBDF6D5CB}" dt="2024-08-26T17:36:50.619" v="1" actId="1076"/>
          <ac:graphicFrameMkLst>
            <pc:docMk/>
            <pc:sldMk cId="3876014599" sldId="456"/>
            <ac:graphicFrameMk id="14" creationId="{22DF5C43-D0C8-49C4-9123-2FFC84404C10}"/>
          </ac:graphicFrameMkLst>
        </pc:graphicFrameChg>
      </pc:sldChg>
      <pc:sldChg chg="modSp mod">
        <pc:chgData name="Wenzel, Brooke" userId="672bf8d3-b15b-4e02-a6d1-39319a0df09b" providerId="ADAL" clId="{ACB3903E-9AB6-4A3F-8B9B-217FBDF6D5CB}" dt="2024-08-26T19:47:27.522" v="3" actId="13244"/>
        <pc:sldMkLst>
          <pc:docMk/>
          <pc:sldMk cId="3887159436" sldId="1688"/>
        </pc:sldMkLst>
        <pc:spChg chg="ord">
          <ac:chgData name="Wenzel, Brooke" userId="672bf8d3-b15b-4e02-a6d1-39319a0df09b" providerId="ADAL" clId="{ACB3903E-9AB6-4A3F-8B9B-217FBDF6D5CB}" dt="2024-08-26T19:47:26.431" v="2" actId="13244"/>
          <ac:spMkLst>
            <pc:docMk/>
            <pc:sldMk cId="3887159436" sldId="1688"/>
            <ac:spMk id="14" creationId="{32CB49A5-DB2F-45E6-8AAA-08C282AE4016}"/>
          </ac:spMkLst>
        </pc:spChg>
        <pc:graphicFrameChg chg="ord">
          <ac:chgData name="Wenzel, Brooke" userId="672bf8d3-b15b-4e02-a6d1-39319a0df09b" providerId="ADAL" clId="{ACB3903E-9AB6-4A3F-8B9B-217FBDF6D5CB}" dt="2024-08-26T19:47:27.522" v="3" actId="13244"/>
          <ac:graphicFrameMkLst>
            <pc:docMk/>
            <pc:sldMk cId="3887159436" sldId="1688"/>
            <ac:graphicFrameMk id="5" creationId="{48D5DE23-6CD0-5E25-9DD0-740766A6AF49}"/>
          </ac:graphicFrameMkLst>
        </pc:graphicFrameChg>
      </pc:sldChg>
    </pc:docChg>
  </pc:docChgLst>
  <pc:docChgLst>
    <pc:chgData name="Wenzel, Brooke" userId="672bf8d3-b15b-4e02-a6d1-39319a0df09b" providerId="ADAL" clId="{365207F4-BCB4-4AE9-8D07-B0D7227EAB90}"/>
    <pc:docChg chg="undo redo custSel addSld delSld modSld sldOrd">
      <pc:chgData name="Wenzel, Brooke" userId="672bf8d3-b15b-4e02-a6d1-39319a0df09b" providerId="ADAL" clId="{365207F4-BCB4-4AE9-8D07-B0D7227EAB90}" dt="2023-08-01T18:23:25.300" v="1041" actId="13244"/>
      <pc:docMkLst>
        <pc:docMk/>
      </pc:docMkLst>
      <pc:sldChg chg="addSp delSp modSp mod modClrScheme chgLayout">
        <pc:chgData name="Wenzel, Brooke" userId="672bf8d3-b15b-4e02-a6d1-39319a0df09b" providerId="ADAL" clId="{365207F4-BCB4-4AE9-8D07-B0D7227EAB90}" dt="2023-07-25T22:03:37.954" v="920" actId="962"/>
        <pc:sldMkLst>
          <pc:docMk/>
          <pc:sldMk cId="638276779" sldId="257"/>
        </pc:sldMkLst>
        <pc:spChg chg="mod ord">
          <ac:chgData name="Wenzel, Brooke" userId="672bf8d3-b15b-4e02-a6d1-39319a0df09b" providerId="ADAL" clId="{365207F4-BCB4-4AE9-8D07-B0D7227EAB90}" dt="2023-07-25T22:03:28.101" v="917" actId="13244"/>
          <ac:spMkLst>
            <pc:docMk/>
            <pc:sldMk cId="638276779" sldId="257"/>
            <ac:spMk id="2" creationId="{00000000-0000-0000-0000-000000000000}"/>
          </ac:spMkLst>
        </pc:spChg>
        <pc:spChg chg="mod ord">
          <ac:chgData name="Wenzel, Brooke" userId="672bf8d3-b15b-4e02-a6d1-39319a0df09b" providerId="ADAL" clId="{365207F4-BCB4-4AE9-8D07-B0D7227EAB90}" dt="2023-07-25T21:52:51.494" v="819" actId="700"/>
          <ac:spMkLst>
            <pc:docMk/>
            <pc:sldMk cId="638276779" sldId="257"/>
            <ac:spMk id="4" creationId="{00000000-0000-0000-0000-000000000000}"/>
          </ac:spMkLst>
        </pc:spChg>
        <pc:spChg chg="add del mod">
          <ac:chgData name="Wenzel, Brooke" userId="672bf8d3-b15b-4e02-a6d1-39319a0df09b" providerId="ADAL" clId="{365207F4-BCB4-4AE9-8D07-B0D7227EAB90}" dt="2023-07-25T21:52:39.936" v="818" actId="478"/>
          <ac:spMkLst>
            <pc:docMk/>
            <pc:sldMk cId="638276779" sldId="257"/>
            <ac:spMk id="5" creationId="{9A348A63-6740-C3FB-BC1E-6103D25F3E4F}"/>
          </ac:spMkLst>
        </pc:spChg>
        <pc:spChg chg="del mod">
          <ac:chgData name="Wenzel, Brooke" userId="672bf8d3-b15b-4e02-a6d1-39319a0df09b" providerId="ADAL" clId="{365207F4-BCB4-4AE9-8D07-B0D7227EAB90}" dt="2023-07-25T21:52:38.227" v="817" actId="478"/>
          <ac:spMkLst>
            <pc:docMk/>
            <pc:sldMk cId="638276779" sldId="257"/>
            <ac:spMk id="6" creationId="{9C82649E-A629-47D8-B54A-4C4A8F023596}"/>
          </ac:spMkLst>
        </pc:spChg>
        <pc:spChg chg="add del mod ord">
          <ac:chgData name="Wenzel, Brooke" userId="672bf8d3-b15b-4e02-a6d1-39319a0df09b" providerId="ADAL" clId="{365207F4-BCB4-4AE9-8D07-B0D7227EAB90}" dt="2023-07-25T21:53:29.643" v="820" actId="1032"/>
          <ac:spMkLst>
            <pc:docMk/>
            <pc:sldMk cId="638276779" sldId="257"/>
            <ac:spMk id="7" creationId="{97785674-3A85-F55D-2EA3-952A5841A7FD}"/>
          </ac:spMkLst>
        </pc:spChg>
        <pc:graphicFrameChg chg="add mod modGraphic">
          <ac:chgData name="Wenzel, Brooke" userId="672bf8d3-b15b-4e02-a6d1-39319a0df09b" providerId="ADAL" clId="{365207F4-BCB4-4AE9-8D07-B0D7227EAB90}" dt="2023-07-25T22:03:37.954" v="920" actId="962"/>
          <ac:graphicFrameMkLst>
            <pc:docMk/>
            <pc:sldMk cId="638276779" sldId="257"/>
            <ac:graphicFrameMk id="8" creationId="{27F144A3-B0DC-DB92-9C26-C607033CF522}"/>
          </ac:graphicFrameMkLst>
        </pc:graphicFrameChg>
      </pc:sldChg>
      <pc:sldChg chg="modSp add del mod">
        <pc:chgData name="Wenzel, Brooke" userId="672bf8d3-b15b-4e02-a6d1-39319a0df09b" providerId="ADAL" clId="{365207F4-BCB4-4AE9-8D07-B0D7227EAB90}" dt="2023-07-25T22:00:39.549" v="868" actId="207"/>
        <pc:sldMkLst>
          <pc:docMk/>
          <pc:sldMk cId="3947354361" sldId="263"/>
        </pc:sldMkLst>
        <pc:spChg chg="mod">
          <ac:chgData name="Wenzel, Brooke" userId="672bf8d3-b15b-4e02-a6d1-39319a0df09b" providerId="ADAL" clId="{365207F4-BCB4-4AE9-8D07-B0D7227EAB90}" dt="2023-07-25T21:58:33.458" v="836" actId="208"/>
          <ac:spMkLst>
            <pc:docMk/>
            <pc:sldMk cId="3947354361" sldId="263"/>
            <ac:spMk id="4" creationId="{E1360E99-EE3B-4CF4-B289-591DD66F624D}"/>
          </ac:spMkLst>
        </pc:spChg>
        <pc:spChg chg="mod">
          <ac:chgData name="Wenzel, Brooke" userId="672bf8d3-b15b-4e02-a6d1-39319a0df09b" providerId="ADAL" clId="{365207F4-BCB4-4AE9-8D07-B0D7227EAB90}" dt="2023-07-25T21:59:45.017" v="853" actId="207"/>
          <ac:spMkLst>
            <pc:docMk/>
            <pc:sldMk cId="3947354361" sldId="263"/>
            <ac:spMk id="6" creationId="{BE56F60D-0215-4F37-AD38-9A75C6EB71E7}"/>
          </ac:spMkLst>
        </pc:spChg>
        <pc:spChg chg="mod">
          <ac:chgData name="Wenzel, Brooke" userId="672bf8d3-b15b-4e02-a6d1-39319a0df09b" providerId="ADAL" clId="{365207F4-BCB4-4AE9-8D07-B0D7227EAB90}" dt="2023-07-25T21:59:50.777" v="857" actId="208"/>
          <ac:spMkLst>
            <pc:docMk/>
            <pc:sldMk cId="3947354361" sldId="263"/>
            <ac:spMk id="7" creationId="{EEC0A8BF-376D-4EB0-AF61-FBA84F34F602}"/>
          </ac:spMkLst>
        </pc:spChg>
        <pc:spChg chg="mod">
          <ac:chgData name="Wenzel, Brooke" userId="672bf8d3-b15b-4e02-a6d1-39319a0df09b" providerId="ADAL" clId="{365207F4-BCB4-4AE9-8D07-B0D7227EAB90}" dt="2023-07-25T21:59:36.198" v="849" actId="207"/>
          <ac:spMkLst>
            <pc:docMk/>
            <pc:sldMk cId="3947354361" sldId="263"/>
            <ac:spMk id="8" creationId="{B3432380-B9EC-48AC-89C0-60B51B572872}"/>
          </ac:spMkLst>
        </pc:spChg>
        <pc:spChg chg="mod">
          <ac:chgData name="Wenzel, Brooke" userId="672bf8d3-b15b-4e02-a6d1-39319a0df09b" providerId="ADAL" clId="{365207F4-BCB4-4AE9-8D07-B0D7227EAB90}" dt="2023-07-25T21:59:47.032" v="855" actId="208"/>
          <ac:spMkLst>
            <pc:docMk/>
            <pc:sldMk cId="3947354361" sldId="263"/>
            <ac:spMk id="10" creationId="{9F875FC8-998E-46EC-A8A6-CAF6664D462F}"/>
          </ac:spMkLst>
        </pc:spChg>
        <pc:spChg chg="mod">
          <ac:chgData name="Wenzel, Brooke" userId="672bf8d3-b15b-4e02-a6d1-39319a0df09b" providerId="ADAL" clId="{365207F4-BCB4-4AE9-8D07-B0D7227EAB90}" dt="2023-07-25T21:58:43.288" v="839" actId="207"/>
          <ac:spMkLst>
            <pc:docMk/>
            <pc:sldMk cId="3947354361" sldId="263"/>
            <ac:spMk id="11" creationId="{2BD187D5-0B22-4346-B482-324BC6DE65A5}"/>
          </ac:spMkLst>
        </pc:spChg>
        <pc:spChg chg="mod">
          <ac:chgData name="Wenzel, Brooke" userId="672bf8d3-b15b-4e02-a6d1-39319a0df09b" providerId="ADAL" clId="{365207F4-BCB4-4AE9-8D07-B0D7227EAB90}" dt="2023-07-25T21:58:47.631" v="840" actId="207"/>
          <ac:spMkLst>
            <pc:docMk/>
            <pc:sldMk cId="3947354361" sldId="263"/>
            <ac:spMk id="12" creationId="{21D0C3ED-2E53-4B4A-9B3D-27311E2DE505}"/>
          </ac:spMkLst>
        </pc:spChg>
        <pc:spChg chg="mod">
          <ac:chgData name="Wenzel, Brooke" userId="672bf8d3-b15b-4e02-a6d1-39319a0df09b" providerId="ADAL" clId="{365207F4-BCB4-4AE9-8D07-B0D7227EAB90}" dt="2023-07-25T21:58:49.548" v="841" actId="207"/>
          <ac:spMkLst>
            <pc:docMk/>
            <pc:sldMk cId="3947354361" sldId="263"/>
            <ac:spMk id="13" creationId="{6E339DD3-5DDE-437B-B035-AB2086C63381}"/>
          </ac:spMkLst>
        </pc:spChg>
        <pc:spChg chg="mod">
          <ac:chgData name="Wenzel, Brooke" userId="672bf8d3-b15b-4e02-a6d1-39319a0df09b" providerId="ADAL" clId="{365207F4-BCB4-4AE9-8D07-B0D7227EAB90}" dt="2023-07-25T21:58:38.567" v="837" actId="207"/>
          <ac:spMkLst>
            <pc:docMk/>
            <pc:sldMk cId="3947354361" sldId="263"/>
            <ac:spMk id="15" creationId="{4BDF07D1-144A-41E4-806D-5F369358463A}"/>
          </ac:spMkLst>
        </pc:spChg>
        <pc:spChg chg="mod">
          <ac:chgData name="Wenzel, Brooke" userId="672bf8d3-b15b-4e02-a6d1-39319a0df09b" providerId="ADAL" clId="{365207F4-BCB4-4AE9-8D07-B0D7227EAB90}" dt="2023-07-25T21:58:41.169" v="838" actId="207"/>
          <ac:spMkLst>
            <pc:docMk/>
            <pc:sldMk cId="3947354361" sldId="263"/>
            <ac:spMk id="16" creationId="{9899A3AF-8526-43F3-9CBB-C496DDD71724}"/>
          </ac:spMkLst>
        </pc:spChg>
        <pc:spChg chg="mod">
          <ac:chgData name="Wenzel, Brooke" userId="672bf8d3-b15b-4e02-a6d1-39319a0df09b" providerId="ADAL" clId="{365207F4-BCB4-4AE9-8D07-B0D7227EAB90}" dt="2023-07-25T21:59:18.257" v="846" actId="208"/>
          <ac:spMkLst>
            <pc:docMk/>
            <pc:sldMk cId="3947354361" sldId="263"/>
            <ac:spMk id="19" creationId="{D5805DBE-73E2-5FC0-397C-F83BDCEAF517}"/>
          </ac:spMkLst>
        </pc:spChg>
        <pc:spChg chg="mod">
          <ac:chgData name="Wenzel, Brooke" userId="672bf8d3-b15b-4e02-a6d1-39319a0df09b" providerId="ADAL" clId="{365207F4-BCB4-4AE9-8D07-B0D7227EAB90}" dt="2023-07-25T21:59:29.657" v="847" actId="208"/>
          <ac:spMkLst>
            <pc:docMk/>
            <pc:sldMk cId="3947354361" sldId="263"/>
            <ac:spMk id="24" creationId="{B5748245-4D12-41D3-90BC-E0EDFC5CCA3A}"/>
          </ac:spMkLst>
        </pc:spChg>
        <pc:spChg chg="mod">
          <ac:chgData name="Wenzel, Brooke" userId="672bf8d3-b15b-4e02-a6d1-39319a0df09b" providerId="ADAL" clId="{365207F4-BCB4-4AE9-8D07-B0D7227EAB90}" dt="2023-07-25T22:00:12.367" v="858" actId="208"/>
          <ac:spMkLst>
            <pc:docMk/>
            <pc:sldMk cId="3947354361" sldId="263"/>
            <ac:spMk id="27" creationId="{746A09B2-FD82-4C22-9894-F2BBEAC8000C}"/>
          </ac:spMkLst>
        </pc:spChg>
        <pc:spChg chg="mod">
          <ac:chgData name="Wenzel, Brooke" userId="672bf8d3-b15b-4e02-a6d1-39319a0df09b" providerId="ADAL" clId="{365207F4-BCB4-4AE9-8D07-B0D7227EAB90}" dt="2023-07-25T22:00:39.549" v="868" actId="207"/>
          <ac:spMkLst>
            <pc:docMk/>
            <pc:sldMk cId="3947354361" sldId="263"/>
            <ac:spMk id="28" creationId="{33CD47F1-2C87-454E-AABF-64E91ACF5123}"/>
          </ac:spMkLst>
        </pc:spChg>
        <pc:spChg chg="mod">
          <ac:chgData name="Wenzel, Brooke" userId="672bf8d3-b15b-4e02-a6d1-39319a0df09b" providerId="ADAL" clId="{365207F4-BCB4-4AE9-8D07-B0D7227EAB90}" dt="2023-07-25T22:00:37.968" v="867" actId="207"/>
          <ac:spMkLst>
            <pc:docMk/>
            <pc:sldMk cId="3947354361" sldId="263"/>
            <ac:spMk id="29" creationId="{2CCBA643-346B-4380-AAA9-B9D7628B54F9}"/>
          </ac:spMkLst>
        </pc:spChg>
        <pc:spChg chg="mod">
          <ac:chgData name="Wenzel, Brooke" userId="672bf8d3-b15b-4e02-a6d1-39319a0df09b" providerId="ADAL" clId="{365207F4-BCB4-4AE9-8D07-B0D7227EAB90}" dt="2023-07-25T22:00:23.037" v="861" actId="207"/>
          <ac:spMkLst>
            <pc:docMk/>
            <pc:sldMk cId="3947354361" sldId="263"/>
            <ac:spMk id="34" creationId="{48FE2DFB-7789-A79D-1007-03485B03EAE3}"/>
          </ac:spMkLst>
        </pc:spChg>
        <pc:cxnChg chg="mod">
          <ac:chgData name="Wenzel, Brooke" userId="672bf8d3-b15b-4e02-a6d1-39319a0df09b" providerId="ADAL" clId="{365207F4-BCB4-4AE9-8D07-B0D7227EAB90}" dt="2023-07-25T21:58:55.718" v="843" actId="208"/>
          <ac:cxnSpMkLst>
            <pc:docMk/>
            <pc:sldMk cId="3947354361" sldId="263"/>
            <ac:cxnSpMk id="14" creationId="{0D56F836-4148-DFC5-5848-3AF3CA18E15E}"/>
          </ac:cxnSpMkLst>
        </pc:cxnChg>
        <pc:cxnChg chg="mod">
          <ac:chgData name="Wenzel, Brooke" userId="672bf8d3-b15b-4e02-a6d1-39319a0df09b" providerId="ADAL" clId="{365207F4-BCB4-4AE9-8D07-B0D7227EAB90}" dt="2023-07-25T21:59:42.049" v="851" actId="208"/>
          <ac:cxnSpMkLst>
            <pc:docMk/>
            <pc:sldMk cId="3947354361" sldId="263"/>
            <ac:cxnSpMk id="17" creationId="{7F3C5D30-C4E2-236E-5AB5-B8E0A878DE66}"/>
          </ac:cxnSpMkLst>
        </pc:cxnChg>
        <pc:cxnChg chg="mod">
          <ac:chgData name="Wenzel, Brooke" userId="672bf8d3-b15b-4e02-a6d1-39319a0df09b" providerId="ADAL" clId="{365207F4-BCB4-4AE9-8D07-B0D7227EAB90}" dt="2023-07-25T21:59:40.137" v="850" actId="208"/>
          <ac:cxnSpMkLst>
            <pc:docMk/>
            <pc:sldMk cId="3947354361" sldId="263"/>
            <ac:cxnSpMk id="21" creationId="{3BCF6045-6850-E1C1-3C28-1B11784153CE}"/>
          </ac:cxnSpMkLst>
        </pc:cxnChg>
        <pc:cxnChg chg="mod">
          <ac:chgData name="Wenzel, Brooke" userId="672bf8d3-b15b-4e02-a6d1-39319a0df09b" providerId="ADAL" clId="{365207F4-BCB4-4AE9-8D07-B0D7227EAB90}" dt="2023-07-25T21:58:53.503" v="842" actId="208"/>
          <ac:cxnSpMkLst>
            <pc:docMk/>
            <pc:sldMk cId="3947354361" sldId="263"/>
            <ac:cxnSpMk id="26" creationId="{7C9CBE3B-802D-1405-607B-32D24E2706E4}"/>
          </ac:cxnSpMkLst>
        </pc:cxnChg>
        <pc:cxnChg chg="mod">
          <ac:chgData name="Wenzel, Brooke" userId="672bf8d3-b15b-4e02-a6d1-39319a0df09b" providerId="ADAL" clId="{365207F4-BCB4-4AE9-8D07-B0D7227EAB90}" dt="2023-07-25T22:00:28.957" v="862" actId="208"/>
          <ac:cxnSpMkLst>
            <pc:docMk/>
            <pc:sldMk cId="3947354361" sldId="263"/>
            <ac:cxnSpMk id="31" creationId="{0A4018BE-13B3-6FE1-9C1B-8902F1D4FF8C}"/>
          </ac:cxnSpMkLst>
        </pc:cxnChg>
      </pc:sldChg>
      <pc:sldChg chg="add modNotesTx">
        <pc:chgData name="Wenzel, Brooke" userId="672bf8d3-b15b-4e02-a6d1-39319a0df09b" providerId="ADAL" clId="{365207F4-BCB4-4AE9-8D07-B0D7227EAB90}" dt="2023-07-25T21:21:47.972" v="26" actId="6549"/>
        <pc:sldMkLst>
          <pc:docMk/>
          <pc:sldMk cId="3401448192" sldId="264"/>
        </pc:sldMkLst>
      </pc:sldChg>
      <pc:sldChg chg="modSp del mod">
        <pc:chgData name="Wenzel, Brooke" userId="672bf8d3-b15b-4e02-a6d1-39319a0df09b" providerId="ADAL" clId="{365207F4-BCB4-4AE9-8D07-B0D7227EAB90}" dt="2023-07-25T21:33:55.575" v="409" actId="47"/>
        <pc:sldMkLst>
          <pc:docMk/>
          <pc:sldMk cId="1409592759" sldId="265"/>
        </pc:sldMkLst>
        <pc:spChg chg="mod">
          <ac:chgData name="Wenzel, Brooke" userId="672bf8d3-b15b-4e02-a6d1-39319a0df09b" providerId="ADAL" clId="{365207F4-BCB4-4AE9-8D07-B0D7227EAB90}" dt="2023-07-25T21:33:10.822" v="406" actId="208"/>
          <ac:spMkLst>
            <pc:docMk/>
            <pc:sldMk cId="1409592759" sldId="265"/>
            <ac:spMk id="17" creationId="{17890674-B482-4DB3-A7BE-478146348773}"/>
          </ac:spMkLst>
        </pc:spChg>
      </pc:sldChg>
      <pc:sldChg chg="del">
        <pc:chgData name="Wenzel, Brooke" userId="672bf8d3-b15b-4e02-a6d1-39319a0df09b" providerId="ADAL" clId="{365207F4-BCB4-4AE9-8D07-B0D7227EAB90}" dt="2023-07-25T21:33:55.575" v="409" actId="47"/>
        <pc:sldMkLst>
          <pc:docMk/>
          <pc:sldMk cId="1521983039" sldId="266"/>
        </pc:sldMkLst>
      </pc:sldChg>
      <pc:sldChg chg="del">
        <pc:chgData name="Wenzel, Brooke" userId="672bf8d3-b15b-4e02-a6d1-39319a0df09b" providerId="ADAL" clId="{365207F4-BCB4-4AE9-8D07-B0D7227EAB90}" dt="2023-07-25T21:33:55.575" v="409" actId="47"/>
        <pc:sldMkLst>
          <pc:docMk/>
          <pc:sldMk cId="2845345019" sldId="267"/>
        </pc:sldMkLst>
      </pc:sldChg>
      <pc:sldChg chg="add modNotesTx">
        <pc:chgData name="Wenzel, Brooke" userId="672bf8d3-b15b-4e02-a6d1-39319a0df09b" providerId="ADAL" clId="{365207F4-BCB4-4AE9-8D07-B0D7227EAB90}" dt="2023-07-25T21:21:50.429" v="27" actId="6549"/>
        <pc:sldMkLst>
          <pc:docMk/>
          <pc:sldMk cId="3613651240" sldId="271"/>
        </pc:sldMkLst>
      </pc:sldChg>
      <pc:sldChg chg="add modNotesTx">
        <pc:chgData name="Wenzel, Brooke" userId="672bf8d3-b15b-4e02-a6d1-39319a0df09b" providerId="ADAL" clId="{365207F4-BCB4-4AE9-8D07-B0D7227EAB90}" dt="2023-07-25T21:21:52.740" v="28" actId="6549"/>
        <pc:sldMkLst>
          <pc:docMk/>
          <pc:sldMk cId="1153159124" sldId="272"/>
        </pc:sldMkLst>
      </pc:sldChg>
      <pc:sldChg chg="del">
        <pc:chgData name="Wenzel, Brooke" userId="672bf8d3-b15b-4e02-a6d1-39319a0df09b" providerId="ADAL" clId="{365207F4-BCB4-4AE9-8D07-B0D7227EAB90}" dt="2023-07-25T21:22:13.889" v="36" actId="47"/>
        <pc:sldMkLst>
          <pc:docMk/>
          <pc:sldMk cId="3475468937" sldId="273"/>
        </pc:sldMkLst>
      </pc:sldChg>
      <pc:sldChg chg="addSp delSp modSp mod modClrScheme chgLayout">
        <pc:chgData name="Wenzel, Brooke" userId="672bf8d3-b15b-4e02-a6d1-39319a0df09b" providerId="ADAL" clId="{365207F4-BCB4-4AE9-8D07-B0D7227EAB90}" dt="2023-07-25T22:03:44.331" v="921" actId="13244"/>
        <pc:sldMkLst>
          <pc:docMk/>
          <pc:sldMk cId="4291256094" sldId="276"/>
        </pc:sldMkLst>
        <pc:spChg chg="mod ord">
          <ac:chgData name="Wenzel, Brooke" userId="672bf8d3-b15b-4e02-a6d1-39319a0df09b" providerId="ADAL" clId="{365207F4-BCB4-4AE9-8D07-B0D7227EAB90}" dt="2023-07-25T22:03:44.331" v="921" actId="13244"/>
          <ac:spMkLst>
            <pc:docMk/>
            <pc:sldMk cId="4291256094" sldId="276"/>
            <ac:spMk id="2" creationId="{00000000-0000-0000-0000-000000000000}"/>
          </ac:spMkLst>
        </pc:spChg>
        <pc:spChg chg="del mod">
          <ac:chgData name="Wenzel, Brooke" userId="672bf8d3-b15b-4e02-a6d1-39319a0df09b" providerId="ADAL" clId="{365207F4-BCB4-4AE9-8D07-B0D7227EAB90}" dt="2023-07-25T21:43:06.328" v="509" actId="478"/>
          <ac:spMkLst>
            <pc:docMk/>
            <pc:sldMk cId="4291256094" sldId="276"/>
            <ac:spMk id="3" creationId="{00000000-0000-0000-0000-000000000000}"/>
          </ac:spMkLst>
        </pc:spChg>
        <pc:spChg chg="mod ord">
          <ac:chgData name="Wenzel, Brooke" userId="672bf8d3-b15b-4e02-a6d1-39319a0df09b" providerId="ADAL" clId="{365207F4-BCB4-4AE9-8D07-B0D7227EAB90}" dt="2023-07-25T21:47:11.560" v="571" actId="700"/>
          <ac:spMkLst>
            <pc:docMk/>
            <pc:sldMk cId="4291256094" sldId="276"/>
            <ac:spMk id="4" creationId="{00000000-0000-0000-0000-000000000000}"/>
          </ac:spMkLst>
        </pc:spChg>
        <pc:spChg chg="add del mod">
          <ac:chgData name="Wenzel, Brooke" userId="672bf8d3-b15b-4e02-a6d1-39319a0df09b" providerId="ADAL" clId="{365207F4-BCB4-4AE9-8D07-B0D7227EAB90}" dt="2023-07-25T21:43:10.776" v="512" actId="478"/>
          <ac:spMkLst>
            <pc:docMk/>
            <pc:sldMk cId="4291256094" sldId="276"/>
            <ac:spMk id="8" creationId="{F4A2285E-BE80-03D7-E605-2E9A51B2D31C}"/>
          </ac:spMkLst>
        </pc:spChg>
        <pc:spChg chg="add del mod ord">
          <ac:chgData name="Wenzel, Brooke" userId="672bf8d3-b15b-4e02-a6d1-39319a0df09b" providerId="ADAL" clId="{365207F4-BCB4-4AE9-8D07-B0D7227EAB90}" dt="2023-07-25T21:47:16.494" v="572" actId="478"/>
          <ac:spMkLst>
            <pc:docMk/>
            <pc:sldMk cId="4291256094" sldId="276"/>
            <ac:spMk id="9" creationId="{85943BC1-B185-70C4-BCD8-3FABAA21ACCE}"/>
          </ac:spMkLst>
        </pc:spChg>
        <pc:graphicFrameChg chg="add del mod modGraphic">
          <ac:chgData name="Wenzel, Brooke" userId="672bf8d3-b15b-4e02-a6d1-39319a0df09b" providerId="ADAL" clId="{365207F4-BCB4-4AE9-8D07-B0D7227EAB90}" dt="2023-07-25T21:37:20.424" v="417" actId="478"/>
          <ac:graphicFrameMkLst>
            <pc:docMk/>
            <pc:sldMk cId="4291256094" sldId="276"/>
            <ac:graphicFrameMk id="5" creationId="{E7D4B6B7-994B-1444-05CC-122B31319052}"/>
          </ac:graphicFrameMkLst>
        </pc:graphicFrameChg>
        <pc:graphicFrameChg chg="add del mod modGraphic">
          <ac:chgData name="Wenzel, Brooke" userId="672bf8d3-b15b-4e02-a6d1-39319a0df09b" providerId="ADAL" clId="{365207F4-BCB4-4AE9-8D07-B0D7227EAB90}" dt="2023-07-25T22:03:04.271" v="911" actId="962"/>
          <ac:graphicFrameMkLst>
            <pc:docMk/>
            <pc:sldMk cId="4291256094" sldId="276"/>
            <ac:graphicFrameMk id="6" creationId="{FC50C08C-A2DE-7E22-78EF-47CEF73C4054}"/>
          </ac:graphicFrameMkLst>
        </pc:graphicFrameChg>
      </pc:sldChg>
      <pc:sldChg chg="add modNotesTx">
        <pc:chgData name="Wenzel, Brooke" userId="672bf8d3-b15b-4e02-a6d1-39319a0df09b" providerId="ADAL" clId="{365207F4-BCB4-4AE9-8D07-B0D7227EAB90}" dt="2023-07-25T21:22:05.129" v="32" actId="20577"/>
        <pc:sldMkLst>
          <pc:docMk/>
          <pc:sldMk cId="554350832" sldId="277"/>
        </pc:sldMkLst>
      </pc:sldChg>
      <pc:sldChg chg="ord">
        <pc:chgData name="Wenzel, Brooke" userId="672bf8d3-b15b-4e02-a6d1-39319a0df09b" providerId="ADAL" clId="{365207F4-BCB4-4AE9-8D07-B0D7227EAB90}" dt="2023-07-25T21:23:01.252" v="46"/>
        <pc:sldMkLst>
          <pc:docMk/>
          <pc:sldMk cId="293437437" sldId="278"/>
        </pc:sldMkLst>
      </pc:sldChg>
      <pc:sldChg chg="modSp add mod">
        <pc:chgData name="Wenzel, Brooke" userId="672bf8d3-b15b-4e02-a6d1-39319a0df09b" providerId="ADAL" clId="{365207F4-BCB4-4AE9-8D07-B0D7227EAB90}" dt="2023-07-25T21:21:11.064" v="24" actId="27636"/>
        <pc:sldMkLst>
          <pc:docMk/>
          <pc:sldMk cId="2291496335" sldId="279"/>
        </pc:sldMkLst>
        <pc:spChg chg="mod">
          <ac:chgData name="Wenzel, Brooke" userId="672bf8d3-b15b-4e02-a6d1-39319a0df09b" providerId="ADAL" clId="{365207F4-BCB4-4AE9-8D07-B0D7227EAB90}" dt="2023-07-25T21:21:11.064" v="24" actId="27636"/>
          <ac:spMkLst>
            <pc:docMk/>
            <pc:sldMk cId="2291496335" sldId="279"/>
            <ac:spMk id="3" creationId="{F06B2C8E-0FFB-4A67-E350-88BAC9B98AA4}"/>
          </ac:spMkLst>
        </pc:spChg>
      </pc:sldChg>
      <pc:sldChg chg="modSp add mod">
        <pc:chgData name="Wenzel, Brooke" userId="672bf8d3-b15b-4e02-a6d1-39319a0df09b" providerId="ADAL" clId="{365207F4-BCB4-4AE9-8D07-B0D7227EAB90}" dt="2023-07-25T21:21:11.052" v="23" actId="27636"/>
        <pc:sldMkLst>
          <pc:docMk/>
          <pc:sldMk cId="3628294174" sldId="280"/>
        </pc:sldMkLst>
        <pc:spChg chg="mod">
          <ac:chgData name="Wenzel, Brooke" userId="672bf8d3-b15b-4e02-a6d1-39319a0df09b" providerId="ADAL" clId="{365207F4-BCB4-4AE9-8D07-B0D7227EAB90}" dt="2023-07-25T21:21:11.052" v="23" actId="27636"/>
          <ac:spMkLst>
            <pc:docMk/>
            <pc:sldMk cId="3628294174" sldId="280"/>
            <ac:spMk id="3" creationId="{F5BCAE1D-C0A6-AED9-227D-914D883A40D0}"/>
          </ac:spMkLst>
        </pc:spChg>
      </pc:sldChg>
      <pc:sldChg chg="add">
        <pc:chgData name="Wenzel, Brooke" userId="672bf8d3-b15b-4e02-a6d1-39319a0df09b" providerId="ADAL" clId="{365207F4-BCB4-4AE9-8D07-B0D7227EAB90}" dt="2023-07-25T21:21:10.959" v="22"/>
        <pc:sldMkLst>
          <pc:docMk/>
          <pc:sldMk cId="17045339" sldId="281"/>
        </pc:sldMkLst>
      </pc:sldChg>
      <pc:sldChg chg="addSp modSp mod">
        <pc:chgData name="Wenzel, Brooke" userId="672bf8d3-b15b-4e02-a6d1-39319a0df09b" providerId="ADAL" clId="{365207F4-BCB4-4AE9-8D07-B0D7227EAB90}" dt="2023-08-01T18:23:25.300" v="1041" actId="13244"/>
        <pc:sldMkLst>
          <pc:docMk/>
          <pc:sldMk cId="3308656297" sldId="282"/>
        </pc:sldMkLst>
        <pc:spChg chg="add mod ord">
          <ac:chgData name="Wenzel, Brooke" userId="672bf8d3-b15b-4e02-a6d1-39319a0df09b" providerId="ADAL" clId="{365207F4-BCB4-4AE9-8D07-B0D7227EAB90}" dt="2023-08-01T18:23:25.300" v="1041" actId="13244"/>
          <ac:spMkLst>
            <pc:docMk/>
            <pc:sldMk cId="3308656297" sldId="282"/>
            <ac:spMk id="2" creationId="{372ACD4E-589C-CEFD-7AA3-A22393638463}"/>
          </ac:spMkLst>
        </pc:spChg>
        <pc:spChg chg="ord">
          <ac:chgData name="Wenzel, Brooke" userId="672bf8d3-b15b-4e02-a6d1-39319a0df09b" providerId="ADAL" clId="{365207F4-BCB4-4AE9-8D07-B0D7227EAB90}" dt="2023-07-25T22:03:59.040" v="924" actId="13244"/>
          <ac:spMkLst>
            <pc:docMk/>
            <pc:sldMk cId="3308656297" sldId="282"/>
            <ac:spMk id="4" creationId="{00000000-0000-0000-0000-000000000000}"/>
          </ac:spMkLst>
        </pc:spChg>
        <pc:spChg chg="ord">
          <ac:chgData name="Wenzel, Brooke" userId="672bf8d3-b15b-4e02-a6d1-39319a0df09b" providerId="ADAL" clId="{365207F4-BCB4-4AE9-8D07-B0D7227EAB90}" dt="2023-07-25T22:03:54.166" v="923" actId="13244"/>
          <ac:spMkLst>
            <pc:docMk/>
            <pc:sldMk cId="3308656297" sldId="282"/>
            <ac:spMk id="6" creationId="{E05A6554-F70D-4CE1-B259-3D3E03AC205C}"/>
          </ac:spMkLst>
        </pc:spChg>
        <pc:picChg chg="ord">
          <ac:chgData name="Wenzel, Brooke" userId="672bf8d3-b15b-4e02-a6d1-39319a0df09b" providerId="ADAL" clId="{365207F4-BCB4-4AE9-8D07-B0D7227EAB90}" dt="2023-07-25T22:04:02.006" v="925" actId="13244"/>
          <ac:picMkLst>
            <pc:docMk/>
            <pc:sldMk cId="3308656297" sldId="282"/>
            <ac:picMk id="8" creationId="{A708C627-72D4-45CA-9A59-68EB4DC5528A}"/>
          </ac:picMkLst>
        </pc:picChg>
      </pc:sldChg>
      <pc:sldChg chg="modSp add mod ord">
        <pc:chgData name="Wenzel, Brooke" userId="672bf8d3-b15b-4e02-a6d1-39319a0df09b" providerId="ADAL" clId="{365207F4-BCB4-4AE9-8D07-B0D7227EAB90}" dt="2023-07-25T21:59:03.627" v="844" actId="207"/>
        <pc:sldMkLst>
          <pc:docMk/>
          <pc:sldMk cId="3518144378" sldId="283"/>
        </pc:sldMkLst>
        <pc:graphicFrameChg chg="mod modGraphic">
          <ac:chgData name="Wenzel, Brooke" userId="672bf8d3-b15b-4e02-a6d1-39319a0df09b" providerId="ADAL" clId="{365207F4-BCB4-4AE9-8D07-B0D7227EAB90}" dt="2023-07-25T21:59:03.627" v="844" actId="207"/>
          <ac:graphicFrameMkLst>
            <pc:docMk/>
            <pc:sldMk cId="3518144378" sldId="283"/>
            <ac:graphicFrameMk id="5" creationId="{DE861D3E-C80C-9653-752C-2614BBC8D2A8}"/>
          </ac:graphicFrameMkLst>
        </pc:graphicFrameChg>
      </pc:sldChg>
      <pc:sldChg chg="del">
        <pc:chgData name="Wenzel, Brooke" userId="672bf8d3-b15b-4e02-a6d1-39319a0df09b" providerId="ADAL" clId="{365207F4-BCB4-4AE9-8D07-B0D7227EAB90}" dt="2023-07-25T21:21:16.799" v="25" actId="47"/>
        <pc:sldMkLst>
          <pc:docMk/>
          <pc:sldMk cId="3794563273" sldId="283"/>
        </pc:sldMkLst>
      </pc:sldChg>
      <pc:sldChg chg="modSp mod">
        <pc:chgData name="Wenzel, Brooke" userId="672bf8d3-b15b-4e02-a6d1-39319a0df09b" providerId="ADAL" clId="{365207F4-BCB4-4AE9-8D07-B0D7227EAB90}" dt="2023-07-25T22:03:23.193" v="916" actId="13244"/>
        <pc:sldMkLst>
          <pc:docMk/>
          <pc:sldMk cId="1587086482" sldId="286"/>
        </pc:sldMkLst>
        <pc:spChg chg="mod ord">
          <ac:chgData name="Wenzel, Brooke" userId="672bf8d3-b15b-4e02-a6d1-39319a0df09b" providerId="ADAL" clId="{365207F4-BCB4-4AE9-8D07-B0D7227EAB90}" dt="2023-07-25T22:03:23.193" v="916" actId="13244"/>
          <ac:spMkLst>
            <pc:docMk/>
            <pc:sldMk cId="1587086482" sldId="286"/>
            <ac:spMk id="8" creationId="{CE73C1D1-4751-10CE-4F68-0B11A4634058}"/>
          </ac:spMkLst>
        </pc:spChg>
      </pc:sldChg>
      <pc:sldChg chg="del">
        <pc:chgData name="Wenzel, Brooke" userId="672bf8d3-b15b-4e02-a6d1-39319a0df09b" providerId="ADAL" clId="{365207F4-BCB4-4AE9-8D07-B0D7227EAB90}" dt="2023-07-25T21:50:22.406" v="800" actId="47"/>
        <pc:sldMkLst>
          <pc:docMk/>
          <pc:sldMk cId="3138084765" sldId="390"/>
        </pc:sldMkLst>
      </pc:sldChg>
      <pc:sldChg chg="del">
        <pc:chgData name="Wenzel, Brooke" userId="672bf8d3-b15b-4e02-a6d1-39319a0df09b" providerId="ADAL" clId="{365207F4-BCB4-4AE9-8D07-B0D7227EAB90}" dt="2023-07-25T21:50:15.330" v="799" actId="47"/>
        <pc:sldMkLst>
          <pc:docMk/>
          <pc:sldMk cId="1638844931" sldId="391"/>
        </pc:sldMkLst>
      </pc:sldChg>
      <pc:sldChg chg="del">
        <pc:chgData name="Wenzel, Brooke" userId="672bf8d3-b15b-4e02-a6d1-39319a0df09b" providerId="ADAL" clId="{365207F4-BCB4-4AE9-8D07-B0D7227EAB90}" dt="2023-07-25T21:23:32.229" v="47" actId="47"/>
        <pc:sldMkLst>
          <pc:docMk/>
          <pc:sldMk cId="4225764019" sldId="1686"/>
        </pc:sldMkLst>
      </pc:sldChg>
      <pc:sldChg chg="del">
        <pc:chgData name="Wenzel, Brooke" userId="672bf8d3-b15b-4e02-a6d1-39319a0df09b" providerId="ADAL" clId="{365207F4-BCB4-4AE9-8D07-B0D7227EAB90}" dt="2023-07-25T21:22:09.924" v="33" actId="47"/>
        <pc:sldMkLst>
          <pc:docMk/>
          <pc:sldMk cId="2472230622" sldId="1687"/>
        </pc:sldMkLst>
      </pc:sldChg>
      <pc:sldChg chg="del">
        <pc:chgData name="Wenzel, Brooke" userId="672bf8d3-b15b-4e02-a6d1-39319a0df09b" providerId="ADAL" clId="{365207F4-BCB4-4AE9-8D07-B0D7227EAB90}" dt="2023-07-25T21:22:10.569" v="34" actId="47"/>
        <pc:sldMkLst>
          <pc:docMk/>
          <pc:sldMk cId="999234973" sldId="1688"/>
        </pc:sldMkLst>
      </pc:sldChg>
      <pc:sldChg chg="del">
        <pc:chgData name="Wenzel, Brooke" userId="672bf8d3-b15b-4e02-a6d1-39319a0df09b" providerId="ADAL" clId="{365207F4-BCB4-4AE9-8D07-B0D7227EAB90}" dt="2023-07-25T21:22:12.339" v="35" actId="47"/>
        <pc:sldMkLst>
          <pc:docMk/>
          <pc:sldMk cId="2595153971" sldId="1689"/>
        </pc:sldMkLst>
      </pc:sldChg>
      <pc:sldChg chg="del">
        <pc:chgData name="Wenzel, Brooke" userId="672bf8d3-b15b-4e02-a6d1-39319a0df09b" providerId="ADAL" clId="{365207F4-BCB4-4AE9-8D07-B0D7227EAB90}" dt="2023-07-25T21:22:14.940" v="37" actId="47"/>
        <pc:sldMkLst>
          <pc:docMk/>
          <pc:sldMk cId="2941250764" sldId="1690"/>
        </pc:sldMkLst>
      </pc:sldChg>
      <pc:sldChg chg="del">
        <pc:chgData name="Wenzel, Brooke" userId="672bf8d3-b15b-4e02-a6d1-39319a0df09b" providerId="ADAL" clId="{365207F4-BCB4-4AE9-8D07-B0D7227EAB90}" dt="2023-07-25T21:22:17.569" v="40" actId="47"/>
        <pc:sldMkLst>
          <pc:docMk/>
          <pc:sldMk cId="1543353719" sldId="1691"/>
        </pc:sldMkLst>
      </pc:sldChg>
      <pc:sldChg chg="modSp del mod">
        <pc:chgData name="Wenzel, Brooke" userId="672bf8d3-b15b-4e02-a6d1-39319a0df09b" providerId="ADAL" clId="{365207F4-BCB4-4AE9-8D07-B0D7227EAB90}" dt="2023-07-25T21:34:32.579" v="413" actId="47"/>
        <pc:sldMkLst>
          <pc:docMk/>
          <pc:sldMk cId="3304280408" sldId="1692"/>
        </pc:sldMkLst>
        <pc:spChg chg="mod">
          <ac:chgData name="Wenzel, Brooke" userId="672bf8d3-b15b-4e02-a6d1-39319a0df09b" providerId="ADAL" clId="{365207F4-BCB4-4AE9-8D07-B0D7227EAB90}" dt="2023-07-25T21:33:19.526" v="407" actId="208"/>
          <ac:spMkLst>
            <pc:docMk/>
            <pc:sldMk cId="3304280408" sldId="1692"/>
            <ac:spMk id="14" creationId="{517EFB99-22F9-1C06-DAEE-B1563CAB0414}"/>
          </ac:spMkLst>
        </pc:spChg>
      </pc:sldChg>
      <pc:sldChg chg="del">
        <pc:chgData name="Wenzel, Brooke" userId="672bf8d3-b15b-4e02-a6d1-39319a0df09b" providerId="ADAL" clId="{365207F4-BCB4-4AE9-8D07-B0D7227EAB90}" dt="2023-07-25T21:29:16.077" v="401" actId="47"/>
        <pc:sldMkLst>
          <pc:docMk/>
          <pc:sldMk cId="3769037995" sldId="1693"/>
        </pc:sldMkLst>
      </pc:sldChg>
      <pc:sldChg chg="del">
        <pc:chgData name="Wenzel, Brooke" userId="672bf8d3-b15b-4e02-a6d1-39319a0df09b" providerId="ADAL" clId="{365207F4-BCB4-4AE9-8D07-B0D7227EAB90}" dt="2023-07-25T21:22:54.749" v="44" actId="47"/>
        <pc:sldMkLst>
          <pc:docMk/>
          <pc:sldMk cId="1484863416" sldId="1694"/>
        </pc:sldMkLst>
      </pc:sldChg>
      <pc:sldChg chg="del">
        <pc:chgData name="Wenzel, Brooke" userId="672bf8d3-b15b-4e02-a6d1-39319a0df09b" providerId="ADAL" clId="{365207F4-BCB4-4AE9-8D07-B0D7227EAB90}" dt="2023-07-25T21:22:15.929" v="38" actId="47"/>
        <pc:sldMkLst>
          <pc:docMk/>
          <pc:sldMk cId="1624864881" sldId="3125"/>
        </pc:sldMkLst>
      </pc:sldChg>
      <pc:sldChg chg="del">
        <pc:chgData name="Wenzel, Brooke" userId="672bf8d3-b15b-4e02-a6d1-39319a0df09b" providerId="ADAL" clId="{365207F4-BCB4-4AE9-8D07-B0D7227EAB90}" dt="2023-07-25T21:22:16.629" v="39" actId="47"/>
        <pc:sldMkLst>
          <pc:docMk/>
          <pc:sldMk cId="3120715863" sldId="3126"/>
        </pc:sldMkLst>
      </pc:sldChg>
      <pc:sldChg chg="add modNotesTx">
        <pc:chgData name="Wenzel, Brooke" userId="672bf8d3-b15b-4e02-a6d1-39319a0df09b" providerId="ADAL" clId="{365207F4-BCB4-4AE9-8D07-B0D7227EAB90}" dt="2023-07-25T21:21:54.909" v="29" actId="6549"/>
        <pc:sldMkLst>
          <pc:docMk/>
          <pc:sldMk cId="550158751" sldId="3127"/>
        </pc:sldMkLst>
      </pc:sldChg>
      <pc:sldChg chg="addSp modSp add mod modNotesTx">
        <pc:chgData name="Wenzel, Brooke" userId="672bf8d3-b15b-4e02-a6d1-39319a0df09b" providerId="ADAL" clId="{365207F4-BCB4-4AE9-8D07-B0D7227EAB90}" dt="2023-07-26T14:13:43.432" v="933" actId="1076"/>
        <pc:sldMkLst>
          <pc:docMk/>
          <pc:sldMk cId="18158055" sldId="3128"/>
        </pc:sldMkLst>
        <pc:graphicFrameChg chg="mod">
          <ac:chgData name="Wenzel, Brooke" userId="672bf8d3-b15b-4e02-a6d1-39319a0df09b" providerId="ADAL" clId="{365207F4-BCB4-4AE9-8D07-B0D7227EAB90}" dt="2023-07-26T14:13:38.296" v="931"/>
          <ac:graphicFrameMkLst>
            <pc:docMk/>
            <pc:sldMk cId="18158055" sldId="3128"/>
            <ac:graphicFrameMk id="5" creationId="{7AE81F07-0236-7F76-4E3F-8983F074DF17}"/>
          </ac:graphicFrameMkLst>
        </pc:graphicFrameChg>
        <pc:picChg chg="add mod">
          <ac:chgData name="Wenzel, Brooke" userId="672bf8d3-b15b-4e02-a6d1-39319a0df09b" providerId="ADAL" clId="{365207F4-BCB4-4AE9-8D07-B0D7227EAB90}" dt="2023-07-26T14:13:36.117" v="930" actId="207"/>
          <ac:picMkLst>
            <pc:docMk/>
            <pc:sldMk cId="18158055" sldId="3128"/>
            <ac:picMk id="6" creationId="{88DE2695-81BD-F299-FD5A-60B5A9948BC2}"/>
          </ac:picMkLst>
        </pc:picChg>
        <pc:picChg chg="add mod">
          <ac:chgData name="Wenzel, Brooke" userId="672bf8d3-b15b-4e02-a6d1-39319a0df09b" providerId="ADAL" clId="{365207F4-BCB4-4AE9-8D07-B0D7227EAB90}" dt="2023-07-26T14:13:43.432" v="933" actId="1076"/>
          <ac:picMkLst>
            <pc:docMk/>
            <pc:sldMk cId="18158055" sldId="3128"/>
            <ac:picMk id="7" creationId="{929B3BE3-D0E9-321C-9CDB-95680851D8BD}"/>
          </ac:picMkLst>
        </pc:picChg>
      </pc:sldChg>
      <pc:sldChg chg="add">
        <pc:chgData name="Wenzel, Brooke" userId="672bf8d3-b15b-4e02-a6d1-39319a0df09b" providerId="ADAL" clId="{365207F4-BCB4-4AE9-8D07-B0D7227EAB90}" dt="2023-07-25T21:21:10.959" v="22"/>
        <pc:sldMkLst>
          <pc:docMk/>
          <pc:sldMk cId="4190871184" sldId="3129"/>
        </pc:sldMkLst>
      </pc:sldChg>
      <pc:sldChg chg="addSp delSp modSp add mod">
        <pc:chgData name="Wenzel, Brooke" userId="672bf8d3-b15b-4e02-a6d1-39319a0df09b" providerId="ADAL" clId="{365207F4-BCB4-4AE9-8D07-B0D7227EAB90}" dt="2023-07-26T14:19:27.518" v="950" actId="20577"/>
        <pc:sldMkLst>
          <pc:docMk/>
          <pc:sldMk cId="1653255741" sldId="3130"/>
        </pc:sldMkLst>
        <pc:spChg chg="mod ord">
          <ac:chgData name="Wenzel, Brooke" userId="672bf8d3-b15b-4e02-a6d1-39319a0df09b" providerId="ADAL" clId="{365207F4-BCB4-4AE9-8D07-B0D7227EAB90}" dt="2023-07-25T22:03:49.072" v="922" actId="13244"/>
          <ac:spMkLst>
            <pc:docMk/>
            <pc:sldMk cId="1653255741" sldId="3130"/>
            <ac:spMk id="2" creationId="{160D933B-7ED2-405B-86DA-5E70CF4AC29D}"/>
          </ac:spMkLst>
        </pc:spChg>
        <pc:spChg chg="add mod">
          <ac:chgData name="Wenzel, Brooke" userId="672bf8d3-b15b-4e02-a6d1-39319a0df09b" providerId="ADAL" clId="{365207F4-BCB4-4AE9-8D07-B0D7227EAB90}" dt="2023-07-25T21:30:57.338" v="403" actId="1076"/>
          <ac:spMkLst>
            <pc:docMk/>
            <pc:sldMk cId="1653255741" sldId="3130"/>
            <ac:spMk id="5" creationId="{1A2FCD50-697E-2A21-F73E-8228057032AC}"/>
          </ac:spMkLst>
        </pc:spChg>
        <pc:spChg chg="add mod">
          <ac:chgData name="Wenzel, Brooke" userId="672bf8d3-b15b-4e02-a6d1-39319a0df09b" providerId="ADAL" clId="{365207F4-BCB4-4AE9-8D07-B0D7227EAB90}" dt="2023-07-25T21:30:54.519" v="402" actId="1076"/>
          <ac:spMkLst>
            <pc:docMk/>
            <pc:sldMk cId="1653255741" sldId="3130"/>
            <ac:spMk id="6" creationId="{67E24BA9-12AC-6CD4-A4EF-F105806306AA}"/>
          </ac:spMkLst>
        </pc:spChg>
        <pc:spChg chg="add mod">
          <ac:chgData name="Wenzel, Brooke" userId="672bf8d3-b15b-4e02-a6d1-39319a0df09b" providerId="ADAL" clId="{365207F4-BCB4-4AE9-8D07-B0D7227EAB90}" dt="2023-07-25T22:03:11.350" v="913" actId="962"/>
          <ac:spMkLst>
            <pc:docMk/>
            <pc:sldMk cId="1653255741" sldId="3130"/>
            <ac:spMk id="7" creationId="{EC0907ED-718F-AF1F-7086-7C1CD5BAE50D}"/>
          </ac:spMkLst>
        </pc:spChg>
        <pc:spChg chg="add mod">
          <ac:chgData name="Wenzel, Brooke" userId="672bf8d3-b15b-4e02-a6d1-39319a0df09b" providerId="ADAL" clId="{365207F4-BCB4-4AE9-8D07-B0D7227EAB90}" dt="2023-07-25T22:03:12.536" v="914" actId="962"/>
          <ac:spMkLst>
            <pc:docMk/>
            <pc:sldMk cId="1653255741" sldId="3130"/>
            <ac:spMk id="8" creationId="{B4DD3343-E709-F5B7-4B77-4E27EDC7E8E4}"/>
          </ac:spMkLst>
        </pc:spChg>
        <pc:spChg chg="add mod">
          <ac:chgData name="Wenzel, Brooke" userId="672bf8d3-b15b-4e02-a6d1-39319a0df09b" providerId="ADAL" clId="{365207F4-BCB4-4AE9-8D07-B0D7227EAB90}" dt="2023-07-25T21:31:00.830" v="404" actId="1076"/>
          <ac:spMkLst>
            <pc:docMk/>
            <pc:sldMk cId="1653255741" sldId="3130"/>
            <ac:spMk id="9" creationId="{C2AD0C45-B924-3518-0C47-1353023633A1}"/>
          </ac:spMkLst>
        </pc:spChg>
        <pc:graphicFrameChg chg="add mod modGraphic">
          <ac:chgData name="Wenzel, Brooke" userId="672bf8d3-b15b-4e02-a6d1-39319a0df09b" providerId="ADAL" clId="{365207F4-BCB4-4AE9-8D07-B0D7227EAB90}" dt="2023-07-26T14:19:27.518" v="950" actId="20577"/>
          <ac:graphicFrameMkLst>
            <pc:docMk/>
            <pc:sldMk cId="1653255741" sldId="3130"/>
            <ac:graphicFrameMk id="3" creationId="{5F143905-738C-83EE-A468-62A3388E66F5}"/>
          </ac:graphicFrameMkLst>
        </pc:graphicFrameChg>
        <pc:graphicFrameChg chg="del">
          <ac:chgData name="Wenzel, Brooke" userId="672bf8d3-b15b-4e02-a6d1-39319a0df09b" providerId="ADAL" clId="{365207F4-BCB4-4AE9-8D07-B0D7227EAB90}" dt="2023-07-25T21:24:26.989" v="49" actId="478"/>
          <ac:graphicFrameMkLst>
            <pc:docMk/>
            <pc:sldMk cId="1653255741" sldId="3130"/>
            <ac:graphicFrameMk id="28" creationId="{790FEE79-5666-D21F-1CE4-B0C16B6841C2}"/>
          </ac:graphicFrameMkLst>
        </pc:graphicFrameChg>
      </pc:sldChg>
    </pc:docChg>
  </pc:docChgLst>
  <pc:docChgLst>
    <pc:chgData name="Wenzel, Brooke" userId="672bf8d3-b15b-4e02-a6d1-39319a0df09b" providerId="ADAL" clId="{152A3CB3-52B9-44FB-A983-0171B7459301}"/>
    <pc:docChg chg="custSel addSld delSld modSld">
      <pc:chgData name="Wenzel, Brooke" userId="672bf8d3-b15b-4e02-a6d1-39319a0df09b" providerId="ADAL" clId="{152A3CB3-52B9-44FB-A983-0171B7459301}" dt="2023-08-30T17:39:41.595" v="179" actId="20577"/>
      <pc:docMkLst>
        <pc:docMk/>
      </pc:docMkLst>
      <pc:sldChg chg="modSp">
        <pc:chgData name="Wenzel, Brooke" userId="672bf8d3-b15b-4e02-a6d1-39319a0df09b" providerId="ADAL" clId="{152A3CB3-52B9-44FB-A983-0171B7459301}" dt="2023-08-30T17:39:41.595" v="179" actId="20577"/>
        <pc:sldMkLst>
          <pc:docMk/>
          <pc:sldMk cId="638276779" sldId="257"/>
        </pc:sldMkLst>
        <pc:graphicFrameChg chg="mod">
          <ac:chgData name="Wenzel, Brooke" userId="672bf8d3-b15b-4e02-a6d1-39319a0df09b" providerId="ADAL" clId="{152A3CB3-52B9-44FB-A983-0171B7459301}" dt="2023-08-30T17:39:41.595" v="179" actId="20577"/>
          <ac:graphicFrameMkLst>
            <pc:docMk/>
            <pc:sldMk cId="638276779" sldId="257"/>
            <ac:graphicFrameMk id="8" creationId="{27F144A3-B0DC-DB92-9C26-C607033CF522}"/>
          </ac:graphicFrameMkLst>
        </pc:graphicFrameChg>
      </pc:sldChg>
      <pc:sldChg chg="modSp mod">
        <pc:chgData name="Wenzel, Brooke" userId="672bf8d3-b15b-4e02-a6d1-39319a0df09b" providerId="ADAL" clId="{152A3CB3-52B9-44FB-A983-0171B7459301}" dt="2023-08-30T14:39:08.454" v="115" actId="3626"/>
        <pc:sldMkLst>
          <pc:docMk/>
          <pc:sldMk cId="554350832" sldId="277"/>
        </pc:sldMkLst>
        <pc:spChg chg="mod">
          <ac:chgData name="Wenzel, Brooke" userId="672bf8d3-b15b-4e02-a6d1-39319a0df09b" providerId="ADAL" clId="{152A3CB3-52B9-44FB-A983-0171B7459301}" dt="2023-08-30T14:39:08.454" v="115" actId="3626"/>
          <ac:spMkLst>
            <pc:docMk/>
            <pc:sldMk cId="554350832" sldId="277"/>
            <ac:spMk id="7" creationId="{A9DA6340-B1F5-EE84-37F1-FF7298116D1F}"/>
          </ac:spMkLst>
        </pc:spChg>
      </pc:sldChg>
      <pc:sldChg chg="modSp del mod">
        <pc:chgData name="Wenzel, Brooke" userId="672bf8d3-b15b-4e02-a6d1-39319a0df09b" providerId="ADAL" clId="{152A3CB3-52B9-44FB-A983-0171B7459301}" dt="2023-08-30T14:40:58.739" v="166" actId="47"/>
        <pc:sldMkLst>
          <pc:docMk/>
          <pc:sldMk cId="2291496335" sldId="279"/>
        </pc:sldMkLst>
        <pc:spChg chg="mod">
          <ac:chgData name="Wenzel, Brooke" userId="672bf8d3-b15b-4e02-a6d1-39319a0df09b" providerId="ADAL" clId="{152A3CB3-52B9-44FB-A983-0171B7459301}" dt="2023-08-30T14:40:19.225" v="165" actId="20577"/>
          <ac:spMkLst>
            <pc:docMk/>
            <pc:sldMk cId="2291496335" sldId="279"/>
            <ac:spMk id="3" creationId="{F06B2C8E-0FFB-4A67-E350-88BAC9B98AA4}"/>
          </ac:spMkLst>
        </pc:spChg>
      </pc:sldChg>
      <pc:sldChg chg="modSp mod">
        <pc:chgData name="Wenzel, Brooke" userId="672bf8d3-b15b-4e02-a6d1-39319a0df09b" providerId="ADAL" clId="{152A3CB3-52B9-44FB-A983-0171B7459301}" dt="2023-08-30T14:41:32.405" v="167" actId="1076"/>
        <pc:sldMkLst>
          <pc:docMk/>
          <pc:sldMk cId="3308656297" sldId="282"/>
        </pc:sldMkLst>
        <pc:spChg chg="mod">
          <ac:chgData name="Wenzel, Brooke" userId="672bf8d3-b15b-4e02-a6d1-39319a0df09b" providerId="ADAL" clId="{152A3CB3-52B9-44FB-A983-0171B7459301}" dt="2023-08-30T14:41:32.405" v="167" actId="1076"/>
          <ac:spMkLst>
            <pc:docMk/>
            <pc:sldMk cId="3308656297" sldId="282"/>
            <ac:spMk id="2" creationId="{372ACD4E-589C-CEFD-7AA3-A22393638463}"/>
          </ac:spMkLst>
        </pc:spChg>
        <pc:spChg chg="mod">
          <ac:chgData name="Wenzel, Brooke" userId="672bf8d3-b15b-4e02-a6d1-39319a0df09b" providerId="ADAL" clId="{152A3CB3-52B9-44FB-A983-0171B7459301}" dt="2023-08-22T18:34:09.927" v="114" actId="20577"/>
          <ac:spMkLst>
            <pc:docMk/>
            <pc:sldMk cId="3308656297" sldId="282"/>
            <ac:spMk id="351" creationId="{A52D0D6D-0792-6E59-E333-7DC2B8BC6EB8}"/>
          </ac:spMkLst>
        </pc:spChg>
      </pc:sldChg>
      <pc:sldChg chg="modSp mod">
        <pc:chgData name="Wenzel, Brooke" userId="672bf8d3-b15b-4e02-a6d1-39319a0df09b" providerId="ADAL" clId="{152A3CB3-52B9-44FB-A983-0171B7459301}" dt="2023-08-22T18:33:47.944" v="55" actId="20577"/>
        <pc:sldMkLst>
          <pc:docMk/>
          <pc:sldMk cId="1587086482" sldId="286"/>
        </pc:sldMkLst>
        <pc:spChg chg="mod">
          <ac:chgData name="Wenzel, Brooke" userId="672bf8d3-b15b-4e02-a6d1-39319a0df09b" providerId="ADAL" clId="{152A3CB3-52B9-44FB-A983-0171B7459301}" dt="2023-08-22T18:33:47.944" v="55" actId="20577"/>
          <ac:spMkLst>
            <pc:docMk/>
            <pc:sldMk cId="1587086482" sldId="286"/>
            <ac:spMk id="12" creationId="{2DB084C4-1848-8B43-D66C-FDFE71F7FDAE}"/>
          </ac:spMkLst>
        </pc:spChg>
      </pc:sldChg>
      <pc:sldChg chg="add">
        <pc:chgData name="Wenzel, Brooke" userId="672bf8d3-b15b-4e02-a6d1-39319a0df09b" providerId="ADAL" clId="{152A3CB3-52B9-44FB-A983-0171B7459301}" dt="2023-08-30T17:39:18.230" v="168"/>
        <pc:sldMkLst>
          <pc:docMk/>
          <pc:sldMk cId="3887159436" sldId="1688"/>
        </pc:sldMkLst>
      </pc:sldChg>
      <pc:sldChg chg="add del">
        <pc:chgData name="Wenzel, Brooke" userId="672bf8d3-b15b-4e02-a6d1-39319a0df09b" providerId="ADAL" clId="{152A3CB3-52B9-44FB-A983-0171B7459301}" dt="2023-08-30T17:39:19.578" v="170" actId="47"/>
        <pc:sldMkLst>
          <pc:docMk/>
          <pc:sldMk cId="2374707397" sldId="2672"/>
        </pc:sldMkLst>
      </pc:sldChg>
      <pc:sldChg chg="modSp add mod">
        <pc:chgData name="Wenzel, Brooke" userId="672bf8d3-b15b-4e02-a6d1-39319a0df09b" providerId="ADAL" clId="{152A3CB3-52B9-44FB-A983-0171B7459301}" dt="2023-08-30T17:39:18.308" v="169" actId="27636"/>
        <pc:sldMkLst>
          <pc:docMk/>
          <pc:sldMk cId="353365590" sldId="2680"/>
        </pc:sldMkLst>
        <pc:spChg chg="mod">
          <ac:chgData name="Wenzel, Brooke" userId="672bf8d3-b15b-4e02-a6d1-39319a0df09b" providerId="ADAL" clId="{152A3CB3-52B9-44FB-A983-0171B7459301}" dt="2023-08-30T17:39:18.308" v="169" actId="27636"/>
          <ac:spMkLst>
            <pc:docMk/>
            <pc:sldMk cId="353365590" sldId="2680"/>
            <ac:spMk id="7" creationId="{0C7764C8-453F-CEAA-A4BD-A1604AFB08B6}"/>
          </ac:spMkLst>
        </pc:spChg>
      </pc:sldChg>
      <pc:sldChg chg="modSp del mod">
        <pc:chgData name="Wenzel, Brooke" userId="672bf8d3-b15b-4e02-a6d1-39319a0df09b" providerId="ADAL" clId="{152A3CB3-52B9-44FB-A983-0171B7459301}" dt="2023-08-30T14:40:58.739" v="166" actId="47"/>
        <pc:sldMkLst>
          <pc:docMk/>
          <pc:sldMk cId="4190871184" sldId="3129"/>
        </pc:sldMkLst>
        <pc:spChg chg="mod">
          <ac:chgData name="Wenzel, Brooke" userId="672bf8d3-b15b-4e02-a6d1-39319a0df09b" providerId="ADAL" clId="{152A3CB3-52B9-44FB-A983-0171B7459301}" dt="2023-08-30T14:39:43.538" v="116" actId="3626"/>
          <ac:spMkLst>
            <pc:docMk/>
            <pc:sldMk cId="4190871184" sldId="3129"/>
            <ac:spMk id="3" creationId="{A83E1E78-FA38-8F63-8553-D626B52B9B07}"/>
          </ac:spMkLst>
        </pc:spChg>
      </pc:sldChg>
    </pc:docChg>
  </pc:docChgLst>
  <pc:docChgLst>
    <pc:chgData name="Wenzel, Brooke" userId="672bf8d3-b15b-4e02-a6d1-39319a0df09b" providerId="ADAL" clId="{AC134FC8-CFD3-4780-944C-78827D5D43B0}"/>
    <pc:docChg chg="undo custSel addSld delSld modSld">
      <pc:chgData name="Wenzel, Brooke" userId="672bf8d3-b15b-4e02-a6d1-39319a0df09b" providerId="ADAL" clId="{AC134FC8-CFD3-4780-944C-78827D5D43B0}" dt="2024-07-08T20:49:51.316" v="381"/>
      <pc:docMkLst>
        <pc:docMk/>
      </pc:docMkLst>
      <pc:sldChg chg="modSp del mod chgLayout">
        <pc:chgData name="Wenzel, Brooke" userId="672bf8d3-b15b-4e02-a6d1-39319a0df09b" providerId="ADAL" clId="{AC134FC8-CFD3-4780-944C-78827D5D43B0}" dt="2024-07-08T17:14:06.986" v="111" actId="47"/>
        <pc:sldMkLst>
          <pc:docMk/>
          <pc:sldMk cId="638276779" sldId="257"/>
        </pc:sldMkLst>
        <pc:spChg chg="mod ord">
          <ac:chgData name="Wenzel, Brooke" userId="672bf8d3-b15b-4e02-a6d1-39319a0df09b" providerId="ADAL" clId="{AC134FC8-CFD3-4780-944C-78827D5D43B0}" dt="2024-07-08T16:46:33.556" v="16" actId="700"/>
          <ac:spMkLst>
            <pc:docMk/>
            <pc:sldMk cId="638276779" sldId="257"/>
            <ac:spMk id="2" creationId="{00000000-0000-0000-0000-000000000000}"/>
          </ac:spMkLst>
        </pc:spChg>
        <pc:spChg chg="mod ord">
          <ac:chgData name="Wenzel, Brooke" userId="672bf8d3-b15b-4e02-a6d1-39319a0df09b" providerId="ADAL" clId="{AC134FC8-CFD3-4780-944C-78827D5D43B0}" dt="2024-07-08T16:51:05.282" v="34" actId="13244"/>
          <ac:spMkLst>
            <pc:docMk/>
            <pc:sldMk cId="638276779" sldId="257"/>
            <ac:spMk id="4" creationId="{00000000-0000-0000-0000-000000000000}"/>
          </ac:spMkLst>
        </pc:spChg>
        <pc:graphicFrameChg chg="mod ord">
          <ac:chgData name="Wenzel, Brooke" userId="672bf8d3-b15b-4e02-a6d1-39319a0df09b" providerId="ADAL" clId="{AC134FC8-CFD3-4780-944C-78827D5D43B0}" dt="2024-07-08T16:53:20.216" v="41"/>
          <ac:graphicFrameMkLst>
            <pc:docMk/>
            <pc:sldMk cId="638276779" sldId="257"/>
            <ac:graphicFrameMk id="8" creationId="{27F144A3-B0DC-DB92-9C26-C607033CF522}"/>
          </ac:graphicFrameMkLst>
        </pc:graphicFrameChg>
      </pc:sldChg>
      <pc:sldChg chg="del">
        <pc:chgData name="Wenzel, Brooke" userId="672bf8d3-b15b-4e02-a6d1-39319a0df09b" providerId="ADAL" clId="{AC134FC8-CFD3-4780-944C-78827D5D43B0}" dt="2024-07-08T20:23:22.771" v="280" actId="47"/>
        <pc:sldMkLst>
          <pc:docMk/>
          <pc:sldMk cId="3613651240" sldId="271"/>
        </pc:sldMkLst>
      </pc:sldChg>
      <pc:sldChg chg="del">
        <pc:chgData name="Wenzel, Brooke" userId="672bf8d3-b15b-4e02-a6d1-39319a0df09b" providerId="ADAL" clId="{AC134FC8-CFD3-4780-944C-78827D5D43B0}" dt="2024-07-08T16:48:26.254" v="20" actId="47"/>
        <pc:sldMkLst>
          <pc:docMk/>
          <pc:sldMk cId="554350832" sldId="277"/>
        </pc:sldMkLst>
      </pc:sldChg>
      <pc:sldChg chg="del">
        <pc:chgData name="Wenzel, Brooke" userId="672bf8d3-b15b-4e02-a6d1-39319a0df09b" providerId="ADAL" clId="{AC134FC8-CFD3-4780-944C-78827D5D43B0}" dt="2024-07-08T16:48:29.862" v="21" actId="47"/>
        <pc:sldMkLst>
          <pc:docMk/>
          <pc:sldMk cId="3628294174" sldId="280"/>
        </pc:sldMkLst>
      </pc:sldChg>
      <pc:sldChg chg="addSp delSp modSp del mod modClrScheme chgLayout">
        <pc:chgData name="Wenzel, Brooke" userId="672bf8d3-b15b-4e02-a6d1-39319a0df09b" providerId="ADAL" clId="{AC134FC8-CFD3-4780-944C-78827D5D43B0}" dt="2024-07-08T20:15:11.141" v="162" actId="47"/>
        <pc:sldMkLst>
          <pc:docMk/>
          <pc:sldMk cId="3308656297" sldId="282"/>
        </pc:sldMkLst>
        <pc:spChg chg="del mod">
          <ac:chgData name="Wenzel, Brooke" userId="672bf8d3-b15b-4e02-a6d1-39319a0df09b" providerId="ADAL" clId="{AC134FC8-CFD3-4780-944C-78827D5D43B0}" dt="2024-07-08T16:49:17.986" v="29" actId="478"/>
          <ac:spMkLst>
            <pc:docMk/>
            <pc:sldMk cId="3308656297" sldId="282"/>
            <ac:spMk id="2" creationId="{372ACD4E-589C-CEFD-7AA3-A22393638463}"/>
          </ac:spMkLst>
        </pc:spChg>
        <pc:spChg chg="add del mod ord">
          <ac:chgData name="Wenzel, Brooke" userId="672bf8d3-b15b-4e02-a6d1-39319a0df09b" providerId="ADAL" clId="{AC134FC8-CFD3-4780-944C-78827D5D43B0}" dt="2024-07-08T16:49:13.504" v="27" actId="700"/>
          <ac:spMkLst>
            <pc:docMk/>
            <pc:sldMk cId="3308656297" sldId="282"/>
            <ac:spMk id="3" creationId="{A15F53AF-DF48-DDCD-F5EC-7512AA4A92EF}"/>
          </ac:spMkLst>
        </pc:spChg>
        <pc:spChg chg="mod ord">
          <ac:chgData name="Wenzel, Brooke" userId="672bf8d3-b15b-4e02-a6d1-39319a0df09b" providerId="ADAL" clId="{AC134FC8-CFD3-4780-944C-78827D5D43B0}" dt="2024-07-08T16:49:13.504" v="27" actId="700"/>
          <ac:spMkLst>
            <pc:docMk/>
            <pc:sldMk cId="3308656297" sldId="282"/>
            <ac:spMk id="4" creationId="{00000000-0000-0000-0000-000000000000}"/>
          </ac:spMkLst>
        </pc:spChg>
        <pc:spChg chg="add del mod ord">
          <ac:chgData name="Wenzel, Brooke" userId="672bf8d3-b15b-4e02-a6d1-39319a0df09b" providerId="ADAL" clId="{AC134FC8-CFD3-4780-944C-78827D5D43B0}" dt="2024-07-08T16:49:13.504" v="27" actId="700"/>
          <ac:spMkLst>
            <pc:docMk/>
            <pc:sldMk cId="3308656297" sldId="282"/>
            <ac:spMk id="5" creationId="{263E87A6-7BC0-C8C9-ADED-0930AC33653A}"/>
          </ac:spMkLst>
        </pc:spChg>
        <pc:spChg chg="mod ord">
          <ac:chgData name="Wenzel, Brooke" userId="672bf8d3-b15b-4e02-a6d1-39319a0df09b" providerId="ADAL" clId="{AC134FC8-CFD3-4780-944C-78827D5D43B0}" dt="2024-07-08T16:49:13.504" v="27" actId="700"/>
          <ac:spMkLst>
            <pc:docMk/>
            <pc:sldMk cId="3308656297" sldId="282"/>
            <ac:spMk id="6" creationId="{E05A6554-F70D-4CE1-B259-3D3E03AC205C}"/>
          </ac:spMkLst>
        </pc:spChg>
        <pc:spChg chg="mod">
          <ac:chgData name="Wenzel, Brooke" userId="672bf8d3-b15b-4e02-a6d1-39319a0df09b" providerId="ADAL" clId="{AC134FC8-CFD3-4780-944C-78827D5D43B0}" dt="2024-07-08T16:49:23.242" v="33" actId="14100"/>
          <ac:spMkLst>
            <pc:docMk/>
            <pc:sldMk cId="3308656297" sldId="282"/>
            <ac:spMk id="351" creationId="{A52D0D6D-0792-6E59-E333-7DC2B8BC6EB8}"/>
          </ac:spMkLst>
        </pc:spChg>
      </pc:sldChg>
      <pc:sldChg chg="addSp delSp modSp mod chgLayout">
        <pc:chgData name="Wenzel, Brooke" userId="672bf8d3-b15b-4e02-a6d1-39319a0df09b" providerId="ADAL" clId="{AC134FC8-CFD3-4780-944C-78827D5D43B0}" dt="2024-07-08T16:46:20.488" v="15" actId="700"/>
        <pc:sldMkLst>
          <pc:docMk/>
          <pc:sldMk cId="1587086482" sldId="286"/>
        </pc:sldMkLst>
        <pc:spChg chg="add del mod ord">
          <ac:chgData name="Wenzel, Brooke" userId="672bf8d3-b15b-4e02-a6d1-39319a0df09b" providerId="ADAL" clId="{AC134FC8-CFD3-4780-944C-78827D5D43B0}" dt="2024-07-08T16:46:20.488" v="15" actId="700"/>
          <ac:spMkLst>
            <pc:docMk/>
            <pc:sldMk cId="1587086482" sldId="286"/>
            <ac:spMk id="2" creationId="{B14DB2FE-209D-E5AA-AEA3-B4705EC7CF5E}"/>
          </ac:spMkLst>
        </pc:spChg>
        <pc:spChg chg="mod ord">
          <ac:chgData name="Wenzel, Brooke" userId="672bf8d3-b15b-4e02-a6d1-39319a0df09b" providerId="ADAL" clId="{AC134FC8-CFD3-4780-944C-78827D5D43B0}" dt="2024-07-08T16:46:20.488" v="15" actId="700"/>
          <ac:spMkLst>
            <pc:docMk/>
            <pc:sldMk cId="1587086482" sldId="286"/>
            <ac:spMk id="4" creationId="{00000000-0000-0000-0000-000000000000}"/>
          </ac:spMkLst>
        </pc:spChg>
        <pc:spChg chg="mod ord">
          <ac:chgData name="Wenzel, Brooke" userId="672bf8d3-b15b-4e02-a6d1-39319a0df09b" providerId="ADAL" clId="{AC134FC8-CFD3-4780-944C-78827D5D43B0}" dt="2024-07-08T16:46:20.488" v="15" actId="700"/>
          <ac:spMkLst>
            <pc:docMk/>
            <pc:sldMk cId="1587086482" sldId="286"/>
            <ac:spMk id="8" creationId="{CE73C1D1-4751-10CE-4F68-0B11A4634058}"/>
          </ac:spMkLst>
        </pc:spChg>
        <pc:spChg chg="add del mod">
          <ac:chgData name="Wenzel, Brooke" userId="672bf8d3-b15b-4e02-a6d1-39319a0df09b" providerId="ADAL" clId="{AC134FC8-CFD3-4780-944C-78827D5D43B0}" dt="2024-07-08T16:46:20.163" v="14" actId="478"/>
          <ac:spMkLst>
            <pc:docMk/>
            <pc:sldMk cId="1587086482" sldId="286"/>
            <ac:spMk id="12" creationId="{2DB084C4-1848-8B43-D66C-FDFE71F7FDAE}"/>
          </ac:spMkLst>
        </pc:spChg>
      </pc:sldChg>
      <pc:sldChg chg="modSp add del mod">
        <pc:chgData name="Wenzel, Brooke" userId="672bf8d3-b15b-4e02-a6d1-39319a0df09b" providerId="ADAL" clId="{AC134FC8-CFD3-4780-944C-78827D5D43B0}" dt="2024-07-08T20:18:48.122" v="278" actId="962"/>
        <pc:sldMkLst>
          <pc:docMk/>
          <pc:sldMk cId="3876014599" sldId="456"/>
        </pc:sldMkLst>
        <pc:spChg chg="mod">
          <ac:chgData name="Wenzel, Brooke" userId="672bf8d3-b15b-4e02-a6d1-39319a0df09b" providerId="ADAL" clId="{AC134FC8-CFD3-4780-944C-78827D5D43B0}" dt="2024-07-08T20:12:48.565" v="151" actId="20577"/>
          <ac:spMkLst>
            <pc:docMk/>
            <pc:sldMk cId="3876014599" sldId="456"/>
            <ac:spMk id="6" creationId="{E05A6554-F70D-4CE1-B259-3D3E03AC205C}"/>
          </ac:spMkLst>
        </pc:spChg>
        <pc:graphicFrameChg chg="mod">
          <ac:chgData name="Wenzel, Brooke" userId="672bf8d3-b15b-4e02-a6d1-39319a0df09b" providerId="ADAL" clId="{AC134FC8-CFD3-4780-944C-78827D5D43B0}" dt="2024-07-08T20:18:48.122" v="278" actId="962"/>
          <ac:graphicFrameMkLst>
            <pc:docMk/>
            <pc:sldMk cId="3876014599" sldId="456"/>
            <ac:graphicFrameMk id="14" creationId="{22DF5C43-D0C8-49C4-9123-2FFC84404C10}"/>
          </ac:graphicFrameMkLst>
        </pc:graphicFrameChg>
      </pc:sldChg>
      <pc:sldChg chg="addSp delSp modSp mod modClrScheme chgLayout">
        <pc:chgData name="Wenzel, Brooke" userId="672bf8d3-b15b-4e02-a6d1-39319a0df09b" providerId="ADAL" clId="{AC134FC8-CFD3-4780-944C-78827D5D43B0}" dt="2024-07-08T17:01:41.225" v="64" actId="1076"/>
        <pc:sldMkLst>
          <pc:docMk/>
          <pc:sldMk cId="3887159436" sldId="1688"/>
        </pc:sldMkLst>
        <pc:spChg chg="mod ord">
          <ac:chgData name="Wenzel, Brooke" userId="672bf8d3-b15b-4e02-a6d1-39319a0df09b" providerId="ADAL" clId="{AC134FC8-CFD3-4780-944C-78827D5D43B0}" dt="2024-07-08T17:00:55.372" v="54" actId="700"/>
          <ac:spMkLst>
            <pc:docMk/>
            <pc:sldMk cId="3887159436" sldId="1688"/>
            <ac:spMk id="4" creationId="{00000000-0000-0000-0000-000000000000}"/>
          </ac:spMkLst>
        </pc:spChg>
        <pc:spChg chg="add del mod ord">
          <ac:chgData name="Wenzel, Brooke" userId="672bf8d3-b15b-4e02-a6d1-39319a0df09b" providerId="ADAL" clId="{AC134FC8-CFD3-4780-944C-78827D5D43B0}" dt="2024-07-08T17:00:59.524" v="55" actId="478"/>
          <ac:spMkLst>
            <pc:docMk/>
            <pc:sldMk cId="3887159436" sldId="1688"/>
            <ac:spMk id="6" creationId="{DA606D0A-2DD2-A104-4740-0C8D91F28367}"/>
          </ac:spMkLst>
        </pc:spChg>
        <pc:spChg chg="mod ord">
          <ac:chgData name="Wenzel, Brooke" userId="672bf8d3-b15b-4e02-a6d1-39319a0df09b" providerId="ADAL" clId="{AC134FC8-CFD3-4780-944C-78827D5D43B0}" dt="2024-07-08T17:00:55.372" v="54" actId="700"/>
          <ac:spMkLst>
            <pc:docMk/>
            <pc:sldMk cId="3887159436" sldId="1688"/>
            <ac:spMk id="14" creationId="{32CB49A5-DB2F-45E6-8AAA-08C282AE4016}"/>
          </ac:spMkLst>
        </pc:spChg>
        <pc:graphicFrameChg chg="add mod">
          <ac:chgData name="Wenzel, Brooke" userId="672bf8d3-b15b-4e02-a6d1-39319a0df09b" providerId="ADAL" clId="{AC134FC8-CFD3-4780-944C-78827D5D43B0}" dt="2024-07-08T16:54:15.007" v="43"/>
          <ac:graphicFrameMkLst>
            <pc:docMk/>
            <pc:sldMk cId="3887159436" sldId="1688"/>
            <ac:graphicFrameMk id="2" creationId="{51643B29-67E0-C8E3-C038-B49B290888CA}"/>
          </ac:graphicFrameMkLst>
        </pc:graphicFrameChg>
        <pc:graphicFrameChg chg="add mod modGraphic">
          <ac:chgData name="Wenzel, Brooke" userId="672bf8d3-b15b-4e02-a6d1-39319a0df09b" providerId="ADAL" clId="{AC134FC8-CFD3-4780-944C-78827D5D43B0}" dt="2024-07-08T17:01:41.225" v="64" actId="1076"/>
          <ac:graphicFrameMkLst>
            <pc:docMk/>
            <pc:sldMk cId="3887159436" sldId="1688"/>
            <ac:graphicFrameMk id="5" creationId="{48D5DE23-6CD0-5E25-9DD0-740766A6AF49}"/>
          </ac:graphicFrameMkLst>
        </pc:graphicFrameChg>
        <pc:picChg chg="add del">
          <ac:chgData name="Wenzel, Brooke" userId="672bf8d3-b15b-4e02-a6d1-39319a0df09b" providerId="ADAL" clId="{AC134FC8-CFD3-4780-944C-78827D5D43B0}" dt="2024-07-08T16:54:13.530" v="42" actId="478"/>
          <ac:picMkLst>
            <pc:docMk/>
            <pc:sldMk cId="3887159436" sldId="1688"/>
            <ac:picMk id="3" creationId="{79B0618F-7FD5-D57A-3ADE-B9FE620EB710}"/>
          </ac:picMkLst>
        </pc:picChg>
      </pc:sldChg>
      <pc:sldChg chg="addSp delSp modSp mod">
        <pc:chgData name="Wenzel, Brooke" userId="672bf8d3-b15b-4e02-a6d1-39319a0df09b" providerId="ADAL" clId="{AC134FC8-CFD3-4780-944C-78827D5D43B0}" dt="2024-07-08T17:09:37.337" v="108" actId="13244"/>
        <pc:sldMkLst>
          <pc:docMk/>
          <pc:sldMk cId="353365590" sldId="2680"/>
        </pc:sldMkLst>
        <pc:spChg chg="ord">
          <ac:chgData name="Wenzel, Brooke" userId="672bf8d3-b15b-4e02-a6d1-39319a0df09b" providerId="ADAL" clId="{AC134FC8-CFD3-4780-944C-78827D5D43B0}" dt="2024-07-08T17:09:35.105" v="107" actId="13244"/>
          <ac:spMkLst>
            <pc:docMk/>
            <pc:sldMk cId="353365590" sldId="2680"/>
            <ac:spMk id="4" creationId="{00000000-0000-0000-0000-000000000000}"/>
          </ac:spMkLst>
        </pc:spChg>
        <pc:spChg chg="mod">
          <ac:chgData name="Wenzel, Brooke" userId="672bf8d3-b15b-4e02-a6d1-39319a0df09b" providerId="ADAL" clId="{AC134FC8-CFD3-4780-944C-78827D5D43B0}" dt="2024-07-08T17:09:10.562" v="106" actId="20577"/>
          <ac:spMkLst>
            <pc:docMk/>
            <pc:sldMk cId="353365590" sldId="2680"/>
            <ac:spMk id="7" creationId="{0C7764C8-453F-CEAA-A4BD-A1604AFB08B6}"/>
          </ac:spMkLst>
        </pc:spChg>
        <pc:graphicFrameChg chg="add mod">
          <ac:chgData name="Wenzel, Brooke" userId="672bf8d3-b15b-4e02-a6d1-39319a0df09b" providerId="ADAL" clId="{AC134FC8-CFD3-4780-944C-78827D5D43B0}" dt="2024-07-08T17:03:15.049" v="66"/>
          <ac:graphicFrameMkLst>
            <pc:docMk/>
            <pc:sldMk cId="353365590" sldId="2680"/>
            <ac:graphicFrameMk id="2" creationId="{FBDD8212-AA75-0450-C394-20ADB421F810}"/>
          </ac:graphicFrameMkLst>
        </pc:graphicFrameChg>
        <pc:graphicFrameChg chg="add mod ord modGraphic">
          <ac:chgData name="Wenzel, Brooke" userId="672bf8d3-b15b-4e02-a6d1-39319a0df09b" providerId="ADAL" clId="{AC134FC8-CFD3-4780-944C-78827D5D43B0}" dt="2024-07-08T17:09:37.337" v="108" actId="13244"/>
          <ac:graphicFrameMkLst>
            <pc:docMk/>
            <pc:sldMk cId="353365590" sldId="2680"/>
            <ac:graphicFrameMk id="3" creationId="{3E53EBB0-2CE1-F9DC-A8FE-B7270AC5BB70}"/>
          </ac:graphicFrameMkLst>
        </pc:graphicFrameChg>
        <pc:picChg chg="del">
          <ac:chgData name="Wenzel, Brooke" userId="672bf8d3-b15b-4e02-a6d1-39319a0df09b" providerId="ADAL" clId="{AC134FC8-CFD3-4780-944C-78827D5D43B0}" dt="2024-07-08T17:03:13.537" v="65" actId="478"/>
          <ac:picMkLst>
            <pc:docMk/>
            <pc:sldMk cId="353365590" sldId="2680"/>
            <ac:picMk id="5" creationId="{A1F9F377-91D5-B8AA-20DD-C67F9B98E4CC}"/>
          </ac:picMkLst>
        </pc:picChg>
      </pc:sldChg>
      <pc:sldChg chg="modSp">
        <pc:chgData name="Wenzel, Brooke" userId="672bf8d3-b15b-4e02-a6d1-39319a0df09b" providerId="ADAL" clId="{AC134FC8-CFD3-4780-944C-78827D5D43B0}" dt="2024-07-08T17:10:52.782" v="110" actId="20577"/>
        <pc:sldMkLst>
          <pc:docMk/>
          <pc:sldMk cId="550158751" sldId="3127"/>
        </pc:sldMkLst>
        <pc:graphicFrameChg chg="mod">
          <ac:chgData name="Wenzel, Brooke" userId="672bf8d3-b15b-4e02-a6d1-39319a0df09b" providerId="ADAL" clId="{AC134FC8-CFD3-4780-944C-78827D5D43B0}" dt="2024-07-08T17:10:52.782" v="110" actId="20577"/>
          <ac:graphicFrameMkLst>
            <pc:docMk/>
            <pc:sldMk cId="550158751" sldId="3127"/>
            <ac:graphicFrameMk id="4" creationId="{305AB2F5-1C2D-2A68-449D-F13EDA280A09}"/>
          </ac:graphicFrameMkLst>
        </pc:graphicFrameChg>
      </pc:sldChg>
      <pc:sldChg chg="modSp">
        <pc:chgData name="Wenzel, Brooke" userId="672bf8d3-b15b-4e02-a6d1-39319a0df09b" providerId="ADAL" clId="{AC134FC8-CFD3-4780-944C-78827D5D43B0}" dt="2024-07-08T17:31:43.447" v="112" actId="2711"/>
        <pc:sldMkLst>
          <pc:docMk/>
          <pc:sldMk cId="18158055" sldId="3128"/>
        </pc:sldMkLst>
        <pc:graphicFrameChg chg="mod">
          <ac:chgData name="Wenzel, Brooke" userId="672bf8d3-b15b-4e02-a6d1-39319a0df09b" providerId="ADAL" clId="{AC134FC8-CFD3-4780-944C-78827D5D43B0}" dt="2024-07-08T17:31:43.447" v="112" actId="2711"/>
          <ac:graphicFrameMkLst>
            <pc:docMk/>
            <pc:sldMk cId="18158055" sldId="3128"/>
            <ac:graphicFrameMk id="5" creationId="{7AE81F07-0236-7F76-4E3F-8983F074DF17}"/>
          </ac:graphicFrameMkLst>
        </pc:graphicFrameChg>
      </pc:sldChg>
      <pc:sldChg chg="modSp">
        <pc:chgData name="Wenzel, Brooke" userId="672bf8d3-b15b-4e02-a6d1-39319a0df09b" providerId="ADAL" clId="{AC134FC8-CFD3-4780-944C-78827D5D43B0}" dt="2024-07-08T20:39:42.225" v="379" actId="20577"/>
        <pc:sldMkLst>
          <pc:docMk/>
          <pc:sldMk cId="1653255741" sldId="3130"/>
        </pc:sldMkLst>
        <pc:graphicFrameChg chg="mod">
          <ac:chgData name="Wenzel, Brooke" userId="672bf8d3-b15b-4e02-a6d1-39319a0df09b" providerId="ADAL" clId="{AC134FC8-CFD3-4780-944C-78827D5D43B0}" dt="2024-07-08T20:39:42.225" v="379" actId="20577"/>
          <ac:graphicFrameMkLst>
            <pc:docMk/>
            <pc:sldMk cId="1653255741" sldId="3130"/>
            <ac:graphicFrameMk id="3" creationId="{5F143905-738C-83EE-A468-62A3388E66F5}"/>
          </ac:graphicFrameMkLst>
        </pc:graphicFrameChg>
      </pc:sldChg>
      <pc:sldChg chg="modSp add mod">
        <pc:chgData name="Wenzel, Brooke" userId="672bf8d3-b15b-4e02-a6d1-39319a0df09b" providerId="ADAL" clId="{AC134FC8-CFD3-4780-944C-78827D5D43B0}" dt="2024-07-08T16:51:24.751" v="36" actId="13244"/>
        <pc:sldMkLst>
          <pc:docMk/>
          <pc:sldMk cId="2038390254" sldId="3131"/>
        </pc:sldMkLst>
        <pc:spChg chg="ord">
          <ac:chgData name="Wenzel, Brooke" userId="672bf8d3-b15b-4e02-a6d1-39319a0df09b" providerId="ADAL" clId="{AC134FC8-CFD3-4780-944C-78827D5D43B0}" dt="2024-07-08T16:51:24.751" v="36" actId="13244"/>
          <ac:spMkLst>
            <pc:docMk/>
            <pc:sldMk cId="2038390254" sldId="3131"/>
            <ac:spMk id="4" creationId="{B0AA4F6F-174A-2489-D99F-135805062AC0}"/>
          </ac:spMkLst>
        </pc:spChg>
        <pc:spChg chg="ord">
          <ac:chgData name="Wenzel, Brooke" userId="672bf8d3-b15b-4e02-a6d1-39319a0df09b" providerId="ADAL" clId="{AC134FC8-CFD3-4780-944C-78827D5D43B0}" dt="2024-07-08T16:51:22.268" v="35" actId="13244"/>
          <ac:spMkLst>
            <pc:docMk/>
            <pc:sldMk cId="2038390254" sldId="3131"/>
            <ac:spMk id="7" creationId="{A9DA6340-B1F5-EE84-37F1-FF7298116D1F}"/>
          </ac:spMkLst>
        </pc:spChg>
      </pc:sldChg>
      <pc:sldChg chg="modSp add mod">
        <pc:chgData name="Wenzel, Brooke" userId="672bf8d3-b15b-4e02-a6d1-39319a0df09b" providerId="ADAL" clId="{AC134FC8-CFD3-4780-944C-78827D5D43B0}" dt="2024-07-08T16:51:36.770" v="38" actId="13244"/>
        <pc:sldMkLst>
          <pc:docMk/>
          <pc:sldMk cId="103962499" sldId="3132"/>
        </pc:sldMkLst>
        <pc:spChg chg="ord">
          <ac:chgData name="Wenzel, Brooke" userId="672bf8d3-b15b-4e02-a6d1-39319a0df09b" providerId="ADAL" clId="{AC134FC8-CFD3-4780-944C-78827D5D43B0}" dt="2024-07-08T16:51:35.531" v="37" actId="13244"/>
          <ac:spMkLst>
            <pc:docMk/>
            <pc:sldMk cId="103962499" sldId="3132"/>
            <ac:spMk id="3" creationId="{F5BCAE1D-C0A6-AED9-227D-914D883A40D0}"/>
          </ac:spMkLst>
        </pc:spChg>
        <pc:spChg chg="ord">
          <ac:chgData name="Wenzel, Brooke" userId="672bf8d3-b15b-4e02-a6d1-39319a0df09b" providerId="ADAL" clId="{AC134FC8-CFD3-4780-944C-78827D5D43B0}" dt="2024-07-08T16:51:36.770" v="38" actId="13244"/>
          <ac:spMkLst>
            <pc:docMk/>
            <pc:sldMk cId="103962499" sldId="3132"/>
            <ac:spMk id="4" creationId="{CF5B4F9E-376D-9FAF-7D56-94DD1C7CC644}"/>
          </ac:spMkLst>
        </pc:spChg>
      </pc:sldChg>
      <pc:sldChg chg="modSp add mod">
        <pc:chgData name="Wenzel, Brooke" userId="672bf8d3-b15b-4e02-a6d1-39319a0df09b" providerId="ADAL" clId="{AC134FC8-CFD3-4780-944C-78827D5D43B0}" dt="2024-07-08T20:24:52.017" v="371" actId="1076"/>
        <pc:sldMkLst>
          <pc:docMk/>
          <pc:sldMk cId="1323397142" sldId="3133"/>
        </pc:sldMkLst>
        <pc:graphicFrameChg chg="mod modGraphic">
          <ac:chgData name="Wenzel, Brooke" userId="672bf8d3-b15b-4e02-a6d1-39319a0df09b" providerId="ADAL" clId="{AC134FC8-CFD3-4780-944C-78827D5D43B0}" dt="2024-07-08T20:24:52.017" v="371" actId="1076"/>
          <ac:graphicFrameMkLst>
            <pc:docMk/>
            <pc:sldMk cId="1323397142" sldId="3133"/>
            <ac:graphicFrameMk id="2" creationId="{D137D3ED-D678-C50A-01B6-3BA8B83F63B1}"/>
          </ac:graphicFrameMkLst>
        </pc:graphicFrameChg>
      </pc:sldChg>
      <pc:sldChg chg="add">
        <pc:chgData name="Wenzel, Brooke" userId="672bf8d3-b15b-4e02-a6d1-39319a0df09b" providerId="ADAL" clId="{AC134FC8-CFD3-4780-944C-78827D5D43B0}" dt="2024-07-08T20:40:07.632" v="380"/>
        <pc:sldMkLst>
          <pc:docMk/>
          <pc:sldMk cId="2999526325" sldId="5259"/>
        </pc:sldMkLst>
      </pc:sldChg>
      <pc:sldChg chg="add">
        <pc:chgData name="Wenzel, Brooke" userId="672bf8d3-b15b-4e02-a6d1-39319a0df09b" providerId="ADAL" clId="{AC134FC8-CFD3-4780-944C-78827D5D43B0}" dt="2024-07-08T20:49:51.316" v="381"/>
        <pc:sldMkLst>
          <pc:docMk/>
          <pc:sldMk cId="1426715698" sldId="529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hyperlink" Target="mailto:DATASERVICES-subscribe-request@cdelist.cde.state.co.us" TargetMode="External"/><Relationship Id="rId5" Type="http://schemas.openxmlformats.org/officeDocument/2006/relationships/image" Target="../media/image33.svg"/><Relationship Id="rId4" Type="http://schemas.openxmlformats.org/officeDocument/2006/relationships/image" Target="../media/image32.png"/></Relationships>
</file>

<file path=ppt/diagrams/_rels/data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ata9.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hyperlink" Target="https://www.cde.state.co.us/datapipeline/inter_student" TargetMode="External"/><Relationship Id="rId7" Type="http://schemas.openxmlformats.org/officeDocument/2006/relationships/image" Target="../media/image63.png"/><Relationship Id="rId2" Type="http://schemas.openxmlformats.org/officeDocument/2006/relationships/hyperlink" Target="https://www.cde.state.co.us/datapipeline/snap_studentoctober" TargetMode="External"/><Relationship Id="rId1" Type="http://schemas.openxmlformats.org/officeDocument/2006/relationships/hyperlink" Target="mailto:StudentOctober@cde.state.co.us" TargetMode="Externa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hyperlink" Target="https://www.cde.state.co.us/idm" TargetMode="External"/><Relationship Id="rId9" Type="http://schemas.openxmlformats.org/officeDocument/2006/relationships/image" Target="../media/image6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hyperlink" Target="mailto:DATASERVICES-subscribe-request@cdelist.cde.state.co.us" TargetMode="External"/><Relationship Id="rId2" Type="http://schemas.openxmlformats.org/officeDocument/2006/relationships/image" Target="../media/image31.svg"/><Relationship Id="rId1" Type="http://schemas.openxmlformats.org/officeDocument/2006/relationships/image" Target="../media/image30.png"/><Relationship Id="rId5" Type="http://schemas.openxmlformats.org/officeDocument/2006/relationships/image" Target="../media/image33.svg"/><Relationship Id="rId4"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9.xml.rels><?xml version="1.0" encoding="UTF-8" standalone="yes"?>
<Relationships xmlns="http://schemas.openxmlformats.org/package/2006/relationships"><Relationship Id="rId8" Type="http://schemas.openxmlformats.org/officeDocument/2006/relationships/hyperlink" Target="https://www.cde.state.co.us/datapipeline/snap_studentoctober" TargetMode="External"/><Relationship Id="rId3" Type="http://schemas.openxmlformats.org/officeDocument/2006/relationships/image" Target="../media/image63.png"/><Relationship Id="rId7" Type="http://schemas.openxmlformats.org/officeDocument/2006/relationships/image" Target="../media/image66.sv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5.png"/><Relationship Id="rId5" Type="http://schemas.openxmlformats.org/officeDocument/2006/relationships/hyperlink" Target="mailto:StudentOctober@cde.state.co.us" TargetMode="External"/><Relationship Id="rId10" Type="http://schemas.openxmlformats.org/officeDocument/2006/relationships/hyperlink" Target="https://www.cde.state.co.us/idm" TargetMode="External"/><Relationship Id="rId4" Type="http://schemas.openxmlformats.org/officeDocument/2006/relationships/image" Target="../media/image64.svg"/><Relationship Id="rId9" Type="http://schemas.openxmlformats.org/officeDocument/2006/relationships/hyperlink" Target="https://www.cde.state.co.us/datapipeline/inter_student"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225E3-4421-4BCC-8526-8B4A2A879072}" type="doc">
      <dgm:prSet loTypeId="urn:microsoft.com/office/officeart/2011/layout/RadialPictureList" loCatId="picture" qsTypeId="urn:microsoft.com/office/officeart/2005/8/quickstyle/simple5" qsCatId="simple" csTypeId="urn:microsoft.com/office/officeart/2005/8/colors/colorful5" csCatId="colorful" phldr="1"/>
      <dgm:spPr/>
      <dgm:t>
        <a:bodyPr/>
        <a:lstStyle/>
        <a:p>
          <a:endParaRPr lang="en-US"/>
        </a:p>
      </dgm:t>
    </dgm:pt>
    <dgm:pt modelId="{4CF56349-6A60-4B7E-905B-1E7728B81937}">
      <dgm:prSet phldrT="[Text]"/>
      <dgm:spPr/>
      <dgm:t>
        <a:bodyPr/>
        <a:lstStyle/>
        <a:p>
          <a:r>
            <a:rPr lang="en-US" dirty="0"/>
            <a:t>Terminology</a:t>
          </a:r>
        </a:p>
      </dgm:t>
    </dgm:pt>
    <dgm:pt modelId="{E3385DAB-DBC7-43B9-BE2B-A19A795EDDAF}" type="parTrans" cxnId="{5791A8E8-C22F-4C36-8510-1D39B4BA127B}">
      <dgm:prSet/>
      <dgm:spPr/>
      <dgm:t>
        <a:bodyPr/>
        <a:lstStyle/>
        <a:p>
          <a:endParaRPr lang="en-US"/>
        </a:p>
      </dgm:t>
    </dgm:pt>
    <dgm:pt modelId="{D1B18733-3498-489C-8572-18191E4802C3}" type="sibTrans" cxnId="{5791A8E8-C22F-4C36-8510-1D39B4BA127B}">
      <dgm:prSet/>
      <dgm:spPr/>
      <dgm:t>
        <a:bodyPr/>
        <a:lstStyle/>
        <a:p>
          <a:endParaRPr lang="en-US"/>
        </a:p>
      </dgm:t>
    </dgm:pt>
    <dgm:pt modelId="{55EABE6C-BA31-4AD6-B03B-779F1F5F5AF9}">
      <dgm:prSet phldrT="[Text]" custT="1"/>
      <dgm:spPr/>
      <dgm:t>
        <a:bodyPr/>
        <a:lstStyle/>
        <a:p>
          <a:r>
            <a:rPr lang="en-US" sz="1800" b="1" dirty="0"/>
            <a:t>CEDAR (Cognos): </a:t>
          </a:r>
          <a:r>
            <a:rPr lang="en-US" sz="1400" b="0" dirty="0"/>
            <a:t>T</a:t>
          </a:r>
          <a:r>
            <a:rPr lang="en-US" sz="1400" dirty="0"/>
            <a:t>ype of report in which the user can view applicable reports that are formatted in a user-friendly environment. </a:t>
          </a:r>
        </a:p>
      </dgm:t>
    </dgm:pt>
    <dgm:pt modelId="{95B230CF-24F9-4531-B874-025811F64A03}" type="parTrans" cxnId="{4F0B75BD-7685-47B7-9877-F89568583B48}">
      <dgm:prSet/>
      <dgm:spPr/>
      <dgm:t>
        <a:bodyPr/>
        <a:lstStyle/>
        <a:p>
          <a:endParaRPr lang="en-US"/>
        </a:p>
      </dgm:t>
    </dgm:pt>
    <dgm:pt modelId="{C434F784-DA64-42F8-A211-6AD2FD87E3ED}" type="sibTrans" cxnId="{4F0B75BD-7685-47B7-9877-F89568583B48}">
      <dgm:prSet/>
      <dgm:spPr/>
      <dgm:t>
        <a:bodyPr/>
        <a:lstStyle/>
        <a:p>
          <a:endParaRPr lang="en-US"/>
        </a:p>
      </dgm:t>
    </dgm:pt>
    <dgm:pt modelId="{B6952D99-ACF7-4BF3-9A8B-59E51485AEE9}">
      <dgm:prSet phldrT="[Text]" custT="1"/>
      <dgm:spPr/>
      <dgm:t>
        <a:bodyPr/>
        <a:lstStyle/>
        <a:p>
          <a:pPr>
            <a:buNone/>
          </a:pPr>
          <a:r>
            <a:rPr lang="en-US" sz="1800" b="1" dirty="0"/>
            <a:t>Interchange: </a:t>
          </a:r>
          <a:r>
            <a:rPr lang="en-US" sz="1400" dirty="0"/>
            <a:t>Files or “ingredients” that are uploaded throughout the year in Data Pipeline to CDE. These files are used to make up a collection or snapshot.</a:t>
          </a:r>
        </a:p>
      </dgm:t>
    </dgm:pt>
    <dgm:pt modelId="{FEED8981-688D-453A-B50A-9C6D564604FF}" type="parTrans" cxnId="{95EE60B9-3795-4556-8BCB-1764B7016680}">
      <dgm:prSet/>
      <dgm:spPr/>
      <dgm:t>
        <a:bodyPr/>
        <a:lstStyle/>
        <a:p>
          <a:endParaRPr lang="en-US"/>
        </a:p>
      </dgm:t>
    </dgm:pt>
    <dgm:pt modelId="{AC92C0E1-BBF3-4539-B5A5-6FDFE308749D}" type="sibTrans" cxnId="{95EE60B9-3795-4556-8BCB-1764B7016680}">
      <dgm:prSet/>
      <dgm:spPr/>
      <dgm:t>
        <a:bodyPr/>
        <a:lstStyle/>
        <a:p>
          <a:endParaRPr lang="en-US"/>
        </a:p>
      </dgm:t>
    </dgm:pt>
    <dgm:pt modelId="{ED534032-504A-46C9-8EF6-A2995C5C581E}">
      <dgm:prSet phldrT="[Text]" custT="1"/>
      <dgm:spPr/>
      <dgm:t>
        <a:bodyPr/>
        <a:lstStyle/>
        <a:p>
          <a:pPr>
            <a:buNone/>
          </a:pPr>
          <a:r>
            <a:rPr lang="en-US" sz="1800" b="1" dirty="0"/>
            <a:t>Snapshot: </a:t>
          </a:r>
          <a:r>
            <a:rPr lang="en-US" sz="1400" dirty="0"/>
            <a:t>A date in time when data is pulled from the appropriate interchanges, also commonly called a collection. </a:t>
          </a:r>
        </a:p>
      </dgm:t>
    </dgm:pt>
    <dgm:pt modelId="{7A84CF22-C034-4228-A9A9-BDDB241F0FE4}" type="parTrans" cxnId="{B3691C4F-E166-4883-AFC5-37A5063B301C}">
      <dgm:prSet/>
      <dgm:spPr/>
      <dgm:t>
        <a:bodyPr/>
        <a:lstStyle/>
        <a:p>
          <a:endParaRPr lang="en-US"/>
        </a:p>
      </dgm:t>
    </dgm:pt>
    <dgm:pt modelId="{52EC733B-BF1C-425A-A817-DF0D65240C58}" type="sibTrans" cxnId="{B3691C4F-E166-4883-AFC5-37A5063B301C}">
      <dgm:prSet/>
      <dgm:spPr/>
      <dgm:t>
        <a:bodyPr/>
        <a:lstStyle/>
        <a:p>
          <a:endParaRPr lang="en-US"/>
        </a:p>
      </dgm:t>
    </dgm:pt>
    <dgm:pt modelId="{B2821CFF-D7E3-4120-AED4-7497F44ADD90}">
      <dgm:prSet phldrT="[Text]" custT="1"/>
      <dgm:spPr/>
      <dgm:t>
        <a:bodyPr/>
        <a:lstStyle/>
        <a:p>
          <a:pPr>
            <a:buNone/>
          </a:pPr>
          <a:r>
            <a:rPr lang="en-US" sz="1800" b="1" dirty="0"/>
            <a:t>IDM: </a:t>
          </a:r>
          <a:r>
            <a:rPr lang="en-US" sz="1400" dirty="0"/>
            <a:t>Identity management.  A single sign on system, allowing the user to navigate between the applications without entering user ID information a second time.</a:t>
          </a:r>
        </a:p>
      </dgm:t>
    </dgm:pt>
    <dgm:pt modelId="{D70B5F66-E33F-4BDD-AB2F-A0317E618576}" type="parTrans" cxnId="{F15AEF9F-806D-4FB5-A63A-8B6B2FA9C6D0}">
      <dgm:prSet/>
      <dgm:spPr/>
      <dgm:t>
        <a:bodyPr/>
        <a:lstStyle/>
        <a:p>
          <a:endParaRPr lang="en-US"/>
        </a:p>
      </dgm:t>
    </dgm:pt>
    <dgm:pt modelId="{4C82E92F-FABA-415C-ACA8-4DA68BC24CB0}" type="sibTrans" cxnId="{F15AEF9F-806D-4FB5-A63A-8B6B2FA9C6D0}">
      <dgm:prSet/>
      <dgm:spPr/>
      <dgm:t>
        <a:bodyPr/>
        <a:lstStyle/>
        <a:p>
          <a:endParaRPr lang="en-US"/>
        </a:p>
      </dgm:t>
    </dgm:pt>
    <dgm:pt modelId="{E84DFDAE-BCCD-4A84-BFC2-FC99ACBA79EB}" type="pres">
      <dgm:prSet presAssocID="{BD6225E3-4421-4BCC-8526-8B4A2A879072}" presName="Name0" presStyleCnt="0">
        <dgm:presLayoutVars>
          <dgm:chMax val="1"/>
          <dgm:chPref val="1"/>
          <dgm:dir/>
          <dgm:resizeHandles/>
        </dgm:presLayoutVars>
      </dgm:prSet>
      <dgm:spPr/>
    </dgm:pt>
    <dgm:pt modelId="{7AEF1637-F752-4048-8458-26A60B06395F}" type="pres">
      <dgm:prSet presAssocID="{4CF56349-6A60-4B7E-905B-1E7728B81937}" presName="Parent" presStyleLbl="node1" presStyleIdx="0" presStyleCnt="2">
        <dgm:presLayoutVars>
          <dgm:chMax val="4"/>
          <dgm:chPref val="3"/>
        </dgm:presLayoutVars>
      </dgm:prSet>
      <dgm:spPr/>
    </dgm:pt>
    <dgm:pt modelId="{531DB35A-4145-49A6-AF48-8256DB3B89FC}" type="pres">
      <dgm:prSet presAssocID="{55EABE6C-BA31-4AD6-B03B-779F1F5F5AF9}" presName="Accent" presStyleLbl="node1" presStyleIdx="1" presStyleCnt="2"/>
      <dgm:spPr/>
    </dgm:pt>
    <dgm:pt modelId="{6FC9B3C5-4879-41C0-8394-118582841BFB}" type="pres">
      <dgm:prSet presAssocID="{55EABE6C-BA31-4AD6-B03B-779F1F5F5AF9}"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outline"/>
        </a:ext>
      </dgm:extLst>
    </dgm:pt>
    <dgm:pt modelId="{2B184673-9330-4D9A-B705-F7BD739D20AA}" type="pres">
      <dgm:prSet presAssocID="{55EABE6C-BA31-4AD6-B03B-779F1F5F5AF9}" presName="Child1" presStyleLbl="revTx" presStyleIdx="0" presStyleCnt="4" custScaleX="186068" custLinFactNeighborX="39631" custLinFactNeighborY="-7509">
        <dgm:presLayoutVars>
          <dgm:chMax val="0"/>
          <dgm:chPref val="0"/>
          <dgm:bulletEnabled val="1"/>
        </dgm:presLayoutVars>
      </dgm:prSet>
      <dgm:spPr/>
    </dgm:pt>
    <dgm:pt modelId="{D0C168AA-9E1E-4E51-BD7A-5AE076F7382F}" type="pres">
      <dgm:prSet presAssocID="{B6952D99-ACF7-4BF3-9A8B-59E51485AEE9}" presName="Image2" presStyleCnt="0"/>
      <dgm:spPr/>
    </dgm:pt>
    <dgm:pt modelId="{B1651766-716A-4B7D-86C4-E0626C42F3DB}" type="pres">
      <dgm:prSet presAssocID="{B6952D99-ACF7-4BF3-9A8B-59E51485AEE9}"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pload outline"/>
        </a:ext>
      </dgm:extLst>
    </dgm:pt>
    <dgm:pt modelId="{4D3B65E5-1106-4B87-A253-1C039B8D2020}" type="pres">
      <dgm:prSet presAssocID="{B6952D99-ACF7-4BF3-9A8B-59E51485AEE9}" presName="Child2" presStyleLbl="revTx" presStyleIdx="1" presStyleCnt="4" custScaleX="154617" custLinFactNeighborX="23319" custLinFactNeighborY="1581">
        <dgm:presLayoutVars>
          <dgm:chMax val="0"/>
          <dgm:chPref val="0"/>
          <dgm:bulletEnabled val="1"/>
        </dgm:presLayoutVars>
      </dgm:prSet>
      <dgm:spPr/>
    </dgm:pt>
    <dgm:pt modelId="{D1A441C2-D0D2-4FC4-A4C5-101A4053C5E3}" type="pres">
      <dgm:prSet presAssocID="{ED534032-504A-46C9-8EF6-A2995C5C581E}" presName="Image3" presStyleCnt="0"/>
      <dgm:spPr/>
    </dgm:pt>
    <dgm:pt modelId="{69D20745-D2D0-4E3B-8B1B-BBB590816E35}" type="pres">
      <dgm:prSet presAssocID="{ED534032-504A-46C9-8EF6-A2995C5C581E}"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amera outline"/>
        </a:ext>
      </dgm:extLst>
    </dgm:pt>
    <dgm:pt modelId="{3987A67D-DD44-49A0-BE83-EC2F3BEB0282}" type="pres">
      <dgm:prSet presAssocID="{ED534032-504A-46C9-8EF6-A2995C5C581E}" presName="Child3" presStyleLbl="revTx" presStyleIdx="2" presStyleCnt="4" custScaleX="212676" custLinFactNeighborX="70110" custLinFactNeighborY="1502">
        <dgm:presLayoutVars>
          <dgm:chMax val="0"/>
          <dgm:chPref val="0"/>
          <dgm:bulletEnabled val="1"/>
        </dgm:presLayoutVars>
      </dgm:prSet>
      <dgm:spPr/>
    </dgm:pt>
    <dgm:pt modelId="{CC9E3CAF-F3F4-4C33-8399-2B8DEE67A9AC}" type="pres">
      <dgm:prSet presAssocID="{B2821CFF-D7E3-4120-AED4-7497F44ADD90}" presName="Image4" presStyleCnt="0"/>
      <dgm:spPr/>
    </dgm:pt>
    <dgm:pt modelId="{A6952FF5-4135-4924-A422-90CA7A0E464C}" type="pres">
      <dgm:prSet presAssocID="{B2821CFF-D7E3-4120-AED4-7497F44ADD90}"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i Ux outline"/>
        </a:ext>
      </dgm:extLst>
    </dgm:pt>
    <dgm:pt modelId="{CB5713F5-E102-4B1D-A139-9FD3C1597696}" type="pres">
      <dgm:prSet presAssocID="{B2821CFF-D7E3-4120-AED4-7497F44ADD90}" presName="Child4" presStyleLbl="revTx" presStyleIdx="3" presStyleCnt="4" custScaleX="228993" custLinFactNeighborX="57547" custLinFactNeighborY="3004">
        <dgm:presLayoutVars>
          <dgm:chMax val="0"/>
          <dgm:chPref val="0"/>
          <dgm:bulletEnabled val="1"/>
        </dgm:presLayoutVars>
      </dgm:prSet>
      <dgm:spPr/>
    </dgm:pt>
  </dgm:ptLst>
  <dgm:cxnLst>
    <dgm:cxn modelId="{B0FC080E-5853-4B1C-8240-5FCDF4CB3AD5}" type="presOf" srcId="{4CF56349-6A60-4B7E-905B-1E7728B81937}" destId="{7AEF1637-F752-4048-8458-26A60B06395F}" srcOrd="0" destOrd="0" presId="urn:microsoft.com/office/officeart/2011/layout/RadialPictureList"/>
    <dgm:cxn modelId="{A3ABDB67-0838-422B-8ADF-D2CD2319CE3E}" type="presOf" srcId="{B2821CFF-D7E3-4120-AED4-7497F44ADD90}" destId="{CB5713F5-E102-4B1D-A139-9FD3C1597696}" srcOrd="0" destOrd="0" presId="urn:microsoft.com/office/officeart/2011/layout/RadialPictureList"/>
    <dgm:cxn modelId="{B3691C4F-E166-4883-AFC5-37A5063B301C}" srcId="{4CF56349-6A60-4B7E-905B-1E7728B81937}" destId="{ED534032-504A-46C9-8EF6-A2995C5C581E}" srcOrd="2" destOrd="0" parTransId="{7A84CF22-C034-4228-A9A9-BDDB241F0FE4}" sibTransId="{52EC733B-BF1C-425A-A817-DF0D65240C58}"/>
    <dgm:cxn modelId="{1E56CE90-F3D7-4629-98D2-A02043951D05}" type="presOf" srcId="{BD6225E3-4421-4BCC-8526-8B4A2A879072}" destId="{E84DFDAE-BCCD-4A84-BFC2-FC99ACBA79EB}" srcOrd="0" destOrd="0" presId="urn:microsoft.com/office/officeart/2011/layout/RadialPictureList"/>
    <dgm:cxn modelId="{F15AEF9F-806D-4FB5-A63A-8B6B2FA9C6D0}" srcId="{4CF56349-6A60-4B7E-905B-1E7728B81937}" destId="{B2821CFF-D7E3-4120-AED4-7497F44ADD90}" srcOrd="3" destOrd="0" parTransId="{D70B5F66-E33F-4BDD-AB2F-A0317E618576}" sibTransId="{4C82E92F-FABA-415C-ACA8-4DA68BC24CB0}"/>
    <dgm:cxn modelId="{A3EACDAF-8975-47A0-87E6-BC7172CEC074}" type="presOf" srcId="{B6952D99-ACF7-4BF3-9A8B-59E51485AEE9}" destId="{4D3B65E5-1106-4B87-A253-1C039B8D2020}" srcOrd="0" destOrd="0" presId="urn:microsoft.com/office/officeart/2011/layout/RadialPictureList"/>
    <dgm:cxn modelId="{95EE60B9-3795-4556-8BCB-1764B7016680}" srcId="{4CF56349-6A60-4B7E-905B-1E7728B81937}" destId="{B6952D99-ACF7-4BF3-9A8B-59E51485AEE9}" srcOrd="1" destOrd="0" parTransId="{FEED8981-688D-453A-B50A-9C6D564604FF}" sibTransId="{AC92C0E1-BBF3-4539-B5A5-6FDFE308749D}"/>
    <dgm:cxn modelId="{43BA23BA-B642-4E3B-91CB-61E37B6F1B19}" type="presOf" srcId="{ED534032-504A-46C9-8EF6-A2995C5C581E}" destId="{3987A67D-DD44-49A0-BE83-EC2F3BEB0282}" srcOrd="0" destOrd="0" presId="urn:microsoft.com/office/officeart/2011/layout/RadialPictureList"/>
    <dgm:cxn modelId="{4F0B75BD-7685-47B7-9877-F89568583B48}" srcId="{4CF56349-6A60-4B7E-905B-1E7728B81937}" destId="{55EABE6C-BA31-4AD6-B03B-779F1F5F5AF9}" srcOrd="0" destOrd="0" parTransId="{95B230CF-24F9-4531-B874-025811F64A03}" sibTransId="{C434F784-DA64-42F8-A211-6AD2FD87E3ED}"/>
    <dgm:cxn modelId="{DCDDF9D8-01F1-4502-B6EA-9EEC28BFF257}" type="presOf" srcId="{55EABE6C-BA31-4AD6-B03B-779F1F5F5AF9}" destId="{2B184673-9330-4D9A-B705-F7BD739D20AA}" srcOrd="0" destOrd="0" presId="urn:microsoft.com/office/officeart/2011/layout/RadialPictureList"/>
    <dgm:cxn modelId="{5791A8E8-C22F-4C36-8510-1D39B4BA127B}" srcId="{BD6225E3-4421-4BCC-8526-8B4A2A879072}" destId="{4CF56349-6A60-4B7E-905B-1E7728B81937}" srcOrd="0" destOrd="0" parTransId="{E3385DAB-DBC7-43B9-BE2B-A19A795EDDAF}" sibTransId="{D1B18733-3498-489C-8572-18191E4802C3}"/>
    <dgm:cxn modelId="{6D5AD7A6-9843-450B-A7F5-7E81F96C4012}" type="presParOf" srcId="{E84DFDAE-BCCD-4A84-BFC2-FC99ACBA79EB}" destId="{7AEF1637-F752-4048-8458-26A60B06395F}" srcOrd="0" destOrd="0" presId="urn:microsoft.com/office/officeart/2011/layout/RadialPictureList"/>
    <dgm:cxn modelId="{85C448F3-9BAC-4073-8C69-2871F789D76F}" type="presParOf" srcId="{E84DFDAE-BCCD-4A84-BFC2-FC99ACBA79EB}" destId="{531DB35A-4145-49A6-AF48-8256DB3B89FC}" srcOrd="1" destOrd="0" presId="urn:microsoft.com/office/officeart/2011/layout/RadialPictureList"/>
    <dgm:cxn modelId="{0C58AED4-0C90-4056-8D9F-E8C38A924B1B}" type="presParOf" srcId="{E84DFDAE-BCCD-4A84-BFC2-FC99ACBA79EB}" destId="{6FC9B3C5-4879-41C0-8394-118582841BFB}" srcOrd="2" destOrd="0" presId="urn:microsoft.com/office/officeart/2011/layout/RadialPictureList"/>
    <dgm:cxn modelId="{0FFF3582-BAF7-46DE-86B0-331B325AF095}" type="presParOf" srcId="{E84DFDAE-BCCD-4A84-BFC2-FC99ACBA79EB}" destId="{2B184673-9330-4D9A-B705-F7BD739D20AA}" srcOrd="3" destOrd="0" presId="urn:microsoft.com/office/officeart/2011/layout/RadialPictureList"/>
    <dgm:cxn modelId="{9778DE73-865D-4CD6-BB42-F4A9D4DFF41D}" type="presParOf" srcId="{E84DFDAE-BCCD-4A84-BFC2-FC99ACBA79EB}" destId="{D0C168AA-9E1E-4E51-BD7A-5AE076F7382F}" srcOrd="4" destOrd="0" presId="urn:microsoft.com/office/officeart/2011/layout/RadialPictureList"/>
    <dgm:cxn modelId="{3B24F6C1-E3FB-4206-BC04-D5571EE1A6E4}" type="presParOf" srcId="{D0C168AA-9E1E-4E51-BD7A-5AE076F7382F}" destId="{B1651766-716A-4B7D-86C4-E0626C42F3DB}" srcOrd="0" destOrd="0" presId="urn:microsoft.com/office/officeart/2011/layout/RadialPictureList"/>
    <dgm:cxn modelId="{DEA07A0C-1298-46D2-AD84-2862FE5A2550}" type="presParOf" srcId="{E84DFDAE-BCCD-4A84-BFC2-FC99ACBA79EB}" destId="{4D3B65E5-1106-4B87-A253-1C039B8D2020}" srcOrd="5" destOrd="0" presId="urn:microsoft.com/office/officeart/2011/layout/RadialPictureList"/>
    <dgm:cxn modelId="{72388D01-0B19-430B-9D3B-38784203A6C2}" type="presParOf" srcId="{E84DFDAE-BCCD-4A84-BFC2-FC99ACBA79EB}" destId="{D1A441C2-D0D2-4FC4-A4C5-101A4053C5E3}" srcOrd="6" destOrd="0" presId="urn:microsoft.com/office/officeart/2011/layout/RadialPictureList"/>
    <dgm:cxn modelId="{EEC0DCB1-11BE-418E-8B5C-E7C6EC6ABB23}" type="presParOf" srcId="{D1A441C2-D0D2-4FC4-A4C5-101A4053C5E3}" destId="{69D20745-D2D0-4E3B-8B1B-BBB590816E35}" srcOrd="0" destOrd="0" presId="urn:microsoft.com/office/officeart/2011/layout/RadialPictureList"/>
    <dgm:cxn modelId="{431D837E-2032-4B1A-B4FB-1F5E1DB97092}" type="presParOf" srcId="{E84DFDAE-BCCD-4A84-BFC2-FC99ACBA79EB}" destId="{3987A67D-DD44-49A0-BE83-EC2F3BEB0282}" srcOrd="7" destOrd="0" presId="urn:microsoft.com/office/officeart/2011/layout/RadialPictureList"/>
    <dgm:cxn modelId="{A676CB95-D562-471C-A377-67E10F5B8B1A}" type="presParOf" srcId="{E84DFDAE-BCCD-4A84-BFC2-FC99ACBA79EB}" destId="{CC9E3CAF-F3F4-4C33-8399-2B8DEE67A9AC}" srcOrd="8" destOrd="0" presId="urn:microsoft.com/office/officeart/2011/layout/RadialPictureList"/>
    <dgm:cxn modelId="{74A1A296-8B9C-4584-BDF9-4FD0514540AD}" type="presParOf" srcId="{CC9E3CAF-F3F4-4C33-8399-2B8DEE67A9AC}" destId="{A6952FF5-4135-4924-A422-90CA7A0E464C}" srcOrd="0" destOrd="0" presId="urn:microsoft.com/office/officeart/2011/layout/RadialPictureList"/>
    <dgm:cxn modelId="{248F99BB-EEC6-466F-8E6E-FB9FB509674D}" type="presParOf" srcId="{E84DFDAE-BCCD-4A84-BFC2-FC99ACBA79EB}" destId="{CB5713F5-E102-4B1D-A139-9FD3C1597696}"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BB582-3278-4EAE-90C7-E3747EA8BE60}" type="doc">
      <dgm:prSet loTypeId="urn:microsoft.com/office/officeart/2008/layout/PictureStrips" loCatId="picture" qsTypeId="urn:microsoft.com/office/officeart/2005/8/quickstyle/simple2" qsCatId="simple" csTypeId="urn:microsoft.com/office/officeart/2005/8/colors/accent5_1" csCatId="accent5" phldr="1"/>
      <dgm:spPr/>
      <dgm:t>
        <a:bodyPr/>
        <a:lstStyle/>
        <a:p>
          <a:endParaRPr lang="en-US"/>
        </a:p>
      </dgm:t>
    </dgm:pt>
    <dgm:pt modelId="{DEC31F54-2B95-4C89-9B32-DB965CB95CAA}">
      <dgm:prSet phldrT="[Text]"/>
      <dgm:spPr>
        <a:ln>
          <a:noFill/>
        </a:ln>
      </dgm:spPr>
      <dgm:t>
        <a:bodyPr/>
        <a:lstStyle/>
        <a:p>
          <a:r>
            <a:rPr lang="en-US">
              <a:cs typeface="Calibri"/>
            </a:rPr>
            <a:t>Weekly on Thursdays from 9 – 10 am (Summer has a biweekly schedule)</a:t>
          </a:r>
          <a:endParaRPr lang="en-US"/>
        </a:p>
      </dgm:t>
      <dgm:extLst>
        <a:ext uri="{E40237B7-FDA0-4F09-8148-C483321AD2D9}">
          <dgm14:cNvPr xmlns:dgm14="http://schemas.microsoft.com/office/drawing/2010/diagram" id="0" name="" descr="Weekly from 9-10am&#10;&#10;Email DATASERVICES-subscribe-request@cdelist.cde.state.co.us&#10; to subscribe"/>
        </a:ext>
      </dgm:extLst>
    </dgm:pt>
    <dgm:pt modelId="{40D92076-EAB2-49E7-8AA3-707DC7539930}" type="parTrans" cxnId="{CA6404E7-BDE4-44EC-834C-47C1D8C1DECB}">
      <dgm:prSet/>
      <dgm:spPr/>
      <dgm:t>
        <a:bodyPr/>
        <a:lstStyle/>
        <a:p>
          <a:endParaRPr lang="en-US"/>
        </a:p>
      </dgm:t>
    </dgm:pt>
    <dgm:pt modelId="{826B7891-57A6-463D-B3DC-8BEB6D21F753}" type="sibTrans" cxnId="{CA6404E7-BDE4-44EC-834C-47C1D8C1DECB}">
      <dgm:prSet/>
      <dgm:spPr/>
      <dgm:t>
        <a:bodyPr/>
        <a:lstStyle/>
        <a:p>
          <a:endParaRPr lang="en-US"/>
        </a:p>
      </dgm:t>
    </dgm:pt>
    <dgm:pt modelId="{EA4E45BF-4655-4B00-A9C8-2AC50AB04D48}">
      <dgm:prSet phldrT="[Text]"/>
      <dgm:spPr>
        <a:ln>
          <a:noFill/>
        </a:ln>
      </dgm:spPr>
      <dgm:t>
        <a:bodyPr/>
        <a:lstStyle/>
        <a:p>
          <a:r>
            <a:rPr lang="en-US">
              <a:effectLst/>
              <a:latin typeface="Calibri" panose="020F0502020204030204" pitchFamily="34" charset="0"/>
              <a:ea typeface="Calibri" panose="020F0502020204030204" pitchFamily="34" charset="0"/>
            </a:rPr>
            <a:t>Email to subscribe: </a:t>
          </a:r>
          <a:r>
            <a:rPr lang="en-US" u="sng">
              <a:effectLst/>
              <a:latin typeface="Calibri" panose="020F0502020204030204" pitchFamily="34" charset="0"/>
              <a:ea typeface="Calibri" panose="020F0502020204030204" pitchFamily="34" charset="0"/>
              <a:hlinkClick xmlns:r="http://schemas.openxmlformats.org/officeDocument/2006/relationships" r:id="rId1"/>
            </a:rPr>
            <a:t>DATASERVICES-subscribe-request@cdelist.cde.state.co.us</a:t>
          </a:r>
          <a:endParaRPr lang="en-US"/>
        </a:p>
      </dgm:t>
    </dgm:pt>
    <dgm:pt modelId="{EF4A957A-59CE-4B65-845D-EB4DE77F731E}" type="parTrans" cxnId="{A166DA2E-F320-4D69-9C45-2495A22B8221}">
      <dgm:prSet/>
      <dgm:spPr/>
      <dgm:t>
        <a:bodyPr/>
        <a:lstStyle/>
        <a:p>
          <a:endParaRPr lang="en-US"/>
        </a:p>
      </dgm:t>
    </dgm:pt>
    <dgm:pt modelId="{D6083B1C-7F4E-45C0-9502-CCDAA115549B}" type="sibTrans" cxnId="{A166DA2E-F320-4D69-9C45-2495A22B8221}">
      <dgm:prSet/>
      <dgm:spPr/>
      <dgm:t>
        <a:bodyPr/>
        <a:lstStyle/>
        <a:p>
          <a:endParaRPr lang="en-US"/>
        </a:p>
      </dgm:t>
    </dgm:pt>
    <dgm:pt modelId="{954F0220-7168-42D2-8C80-D7262F5086EA}" type="pres">
      <dgm:prSet presAssocID="{AF1BB582-3278-4EAE-90C7-E3747EA8BE60}" presName="Name0" presStyleCnt="0">
        <dgm:presLayoutVars>
          <dgm:dir/>
          <dgm:resizeHandles val="exact"/>
        </dgm:presLayoutVars>
      </dgm:prSet>
      <dgm:spPr/>
    </dgm:pt>
    <dgm:pt modelId="{4822940A-1668-45C9-9A2E-4D696DBA913A}" type="pres">
      <dgm:prSet presAssocID="{DEC31F54-2B95-4C89-9B32-DB965CB95CAA}" presName="composite" presStyleCnt="0"/>
      <dgm:spPr/>
    </dgm:pt>
    <dgm:pt modelId="{E54A9EF2-EF14-441A-86A5-8DA20D38489B}" type="pres">
      <dgm:prSet presAssocID="{DEC31F54-2B95-4C89-9B32-DB965CB95CAA}" presName="rect1" presStyleLbl="trAlignAcc1" presStyleIdx="0" presStyleCnt="2">
        <dgm:presLayoutVars>
          <dgm:bulletEnabled val="1"/>
        </dgm:presLayoutVars>
      </dgm:prSet>
      <dgm:spPr/>
    </dgm:pt>
    <dgm:pt modelId="{EC0DD34A-3154-40FF-B73B-11F52694AFCF}" type="pres">
      <dgm:prSet presAssocID="{DEC31F54-2B95-4C89-9B32-DB965CB95CAA}" presName="rect2" presStyleLbl="fgImgPlace1" presStyleIdx="0" presStyleCnt="2" custScaleX="97804" custScaleY="62696"/>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Daily calendar outline"/>
        </a:ext>
      </dgm:extLst>
    </dgm:pt>
    <dgm:pt modelId="{45B1C46F-4671-48B0-892B-425E602763DA}" type="pres">
      <dgm:prSet presAssocID="{826B7891-57A6-463D-B3DC-8BEB6D21F753}" presName="sibTrans" presStyleCnt="0"/>
      <dgm:spPr/>
    </dgm:pt>
    <dgm:pt modelId="{DE6249FD-0FF7-44B0-9C56-1A1DEEF36369}" type="pres">
      <dgm:prSet presAssocID="{EA4E45BF-4655-4B00-A9C8-2AC50AB04D48}" presName="composite" presStyleCnt="0"/>
      <dgm:spPr/>
    </dgm:pt>
    <dgm:pt modelId="{10DEC8E2-F8D4-4C80-95A5-21F393213120}" type="pres">
      <dgm:prSet presAssocID="{EA4E45BF-4655-4B00-A9C8-2AC50AB04D48}" presName="rect1" presStyleLbl="trAlignAcc1" presStyleIdx="1" presStyleCnt="2">
        <dgm:presLayoutVars>
          <dgm:bulletEnabled val="1"/>
        </dgm:presLayoutVars>
      </dgm:prSet>
      <dgm:spPr/>
    </dgm:pt>
    <dgm:pt modelId="{8246982E-405A-41D7-BDDC-E9FBBC2325F5}" type="pres">
      <dgm:prSet presAssocID="{EA4E45BF-4655-4B00-A9C8-2AC50AB04D48}" presName="rect2" presStyleLbl="fgImgPlace1" presStyleIdx="1" presStyleCnt="2" custScaleX="94955" custScaleY="62696"/>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Envelope outline"/>
        </a:ext>
      </dgm:extLst>
    </dgm:pt>
  </dgm:ptLst>
  <dgm:cxnLst>
    <dgm:cxn modelId="{A166DA2E-F320-4D69-9C45-2495A22B8221}" srcId="{AF1BB582-3278-4EAE-90C7-E3747EA8BE60}" destId="{EA4E45BF-4655-4B00-A9C8-2AC50AB04D48}" srcOrd="1" destOrd="0" parTransId="{EF4A957A-59CE-4B65-845D-EB4DE77F731E}" sibTransId="{D6083B1C-7F4E-45C0-9502-CCDAA115549B}"/>
    <dgm:cxn modelId="{BDE2037F-78F3-4C39-B791-3EFC0820E5D9}" type="presOf" srcId="{EA4E45BF-4655-4B00-A9C8-2AC50AB04D48}" destId="{10DEC8E2-F8D4-4C80-95A5-21F393213120}" srcOrd="0" destOrd="0" presId="urn:microsoft.com/office/officeart/2008/layout/PictureStrips"/>
    <dgm:cxn modelId="{D58907AA-7E86-4FC8-B570-2DEDAE3A6402}" type="presOf" srcId="{AF1BB582-3278-4EAE-90C7-E3747EA8BE60}" destId="{954F0220-7168-42D2-8C80-D7262F5086EA}" srcOrd="0" destOrd="0" presId="urn:microsoft.com/office/officeart/2008/layout/PictureStrips"/>
    <dgm:cxn modelId="{034159B9-B8EE-4FD8-81EE-68FC07A90973}" type="presOf" srcId="{DEC31F54-2B95-4C89-9B32-DB965CB95CAA}" destId="{E54A9EF2-EF14-441A-86A5-8DA20D38489B}" srcOrd="0" destOrd="0" presId="urn:microsoft.com/office/officeart/2008/layout/PictureStrips"/>
    <dgm:cxn modelId="{CA6404E7-BDE4-44EC-834C-47C1D8C1DECB}" srcId="{AF1BB582-3278-4EAE-90C7-E3747EA8BE60}" destId="{DEC31F54-2B95-4C89-9B32-DB965CB95CAA}" srcOrd="0" destOrd="0" parTransId="{40D92076-EAB2-49E7-8AA3-707DC7539930}" sibTransId="{826B7891-57A6-463D-B3DC-8BEB6D21F753}"/>
    <dgm:cxn modelId="{D8A864BD-492D-42C4-B4B0-3BE639C42166}" type="presParOf" srcId="{954F0220-7168-42D2-8C80-D7262F5086EA}" destId="{4822940A-1668-45C9-9A2E-4D696DBA913A}" srcOrd="0" destOrd="0" presId="urn:microsoft.com/office/officeart/2008/layout/PictureStrips"/>
    <dgm:cxn modelId="{8C12333F-47AA-4C8C-BAD2-052149B59393}" type="presParOf" srcId="{4822940A-1668-45C9-9A2E-4D696DBA913A}" destId="{E54A9EF2-EF14-441A-86A5-8DA20D38489B}" srcOrd="0" destOrd="0" presId="urn:microsoft.com/office/officeart/2008/layout/PictureStrips"/>
    <dgm:cxn modelId="{ED8C6BB5-E4E9-4589-8929-44AF9FD551C3}" type="presParOf" srcId="{4822940A-1668-45C9-9A2E-4D696DBA913A}" destId="{EC0DD34A-3154-40FF-B73B-11F52694AFCF}" srcOrd="1" destOrd="0" presId="urn:microsoft.com/office/officeart/2008/layout/PictureStrips"/>
    <dgm:cxn modelId="{33364971-764B-4E3D-8719-46C5FC382A03}" type="presParOf" srcId="{954F0220-7168-42D2-8C80-D7262F5086EA}" destId="{45B1C46F-4671-48B0-892B-425E602763DA}" srcOrd="1" destOrd="0" presId="urn:microsoft.com/office/officeart/2008/layout/PictureStrips"/>
    <dgm:cxn modelId="{AD2DDDA4-1D4B-4AE2-A6E1-F4B27A347723}" type="presParOf" srcId="{954F0220-7168-42D2-8C80-D7262F5086EA}" destId="{DE6249FD-0FF7-44B0-9C56-1A1DEEF36369}" srcOrd="2" destOrd="0" presId="urn:microsoft.com/office/officeart/2008/layout/PictureStrips"/>
    <dgm:cxn modelId="{A7B78D40-A84E-4A2B-8449-6F051F86CE9C}" type="presParOf" srcId="{DE6249FD-0FF7-44B0-9C56-1A1DEEF36369}" destId="{10DEC8E2-F8D4-4C80-95A5-21F393213120}" srcOrd="0" destOrd="0" presId="urn:microsoft.com/office/officeart/2008/layout/PictureStrips"/>
    <dgm:cxn modelId="{A8523EFC-C0FD-4FAC-9DBA-11C6841EF448}" type="presParOf" srcId="{DE6249FD-0FF7-44B0-9C56-1A1DEEF36369}" destId="{8246982E-405A-41D7-BDDC-E9FBBC2325F5}"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E4566-9C2A-4B24-9115-EE317D9676E6}" type="doc">
      <dgm:prSet loTypeId="urn:microsoft.com/office/officeart/2005/8/layout/vList3" loCatId="picture" qsTypeId="urn:microsoft.com/office/officeart/2005/8/quickstyle/simple4" qsCatId="simple" csTypeId="urn:microsoft.com/office/officeart/2005/8/colors/accent2_1" csCatId="accent2" phldr="1"/>
      <dgm:spPr/>
    </dgm:pt>
    <dgm:pt modelId="{B6C2D8BA-36BC-4CEE-9540-517198C87179}">
      <dgm:prSet phldrT="[Text]"/>
      <dgm:spPr/>
      <dgm:t>
        <a:bodyPr/>
        <a:lstStyle/>
        <a:p>
          <a:pPr>
            <a:buAutoNum type="arabicPeriod"/>
          </a:pPr>
          <a:r>
            <a:rPr lang="en-US"/>
            <a:t>Download reports (files) from your Student Information System</a:t>
          </a:r>
        </a:p>
      </dgm:t>
    </dgm:pt>
    <dgm:pt modelId="{AF582C50-4E40-4400-955B-AEEBFE775C01}" type="parTrans" cxnId="{E84FCAA8-E90B-463C-A5C3-66901E273494}">
      <dgm:prSet/>
      <dgm:spPr/>
      <dgm:t>
        <a:bodyPr/>
        <a:lstStyle/>
        <a:p>
          <a:endParaRPr lang="en-US"/>
        </a:p>
      </dgm:t>
    </dgm:pt>
    <dgm:pt modelId="{ECB63DB4-7217-4607-8AF4-17AA28C95883}" type="sibTrans" cxnId="{E84FCAA8-E90B-463C-A5C3-66901E273494}">
      <dgm:prSet/>
      <dgm:spPr/>
      <dgm:t>
        <a:bodyPr/>
        <a:lstStyle/>
        <a:p>
          <a:endParaRPr lang="en-US"/>
        </a:p>
      </dgm:t>
    </dgm:pt>
    <dgm:pt modelId="{5C6D16D1-8432-4213-9029-87540AA7FF00}">
      <dgm:prSet phldrT="[Text]"/>
      <dgm:spPr/>
      <dgm:t>
        <a:bodyPr/>
        <a:lstStyle/>
        <a:p>
          <a:pPr>
            <a:buFont typeface="+mj-lt"/>
            <a:buAutoNum type="arabicPeriod"/>
          </a:pPr>
          <a:r>
            <a:rPr lang="en-US"/>
            <a:t>Save each file in an accessible location with naming convention</a:t>
          </a:r>
        </a:p>
      </dgm:t>
    </dgm:pt>
    <dgm:pt modelId="{4459E37F-ACE2-4240-8A5E-DAC9C7E6555A}" type="parTrans" cxnId="{08F0D57B-B603-4A94-8F84-31BDCC468061}">
      <dgm:prSet/>
      <dgm:spPr/>
      <dgm:t>
        <a:bodyPr/>
        <a:lstStyle/>
        <a:p>
          <a:endParaRPr lang="en-US"/>
        </a:p>
      </dgm:t>
    </dgm:pt>
    <dgm:pt modelId="{9E08F028-876D-41FB-B264-89918E881866}" type="sibTrans" cxnId="{08F0D57B-B603-4A94-8F84-31BDCC468061}">
      <dgm:prSet/>
      <dgm:spPr/>
      <dgm:t>
        <a:bodyPr/>
        <a:lstStyle/>
        <a:p>
          <a:endParaRPr lang="en-US"/>
        </a:p>
      </dgm:t>
    </dgm:pt>
    <dgm:pt modelId="{E248ED75-52EB-4B39-A892-EBD41EFE92C2}">
      <dgm:prSet phldrT="[Text]"/>
      <dgm:spPr/>
      <dgm:t>
        <a:bodyPr/>
        <a:lstStyle/>
        <a:p>
          <a:pPr>
            <a:buFont typeface="+mj-lt"/>
            <a:buAutoNum type="arabicPeriod"/>
          </a:pPr>
          <a:r>
            <a:rPr lang="en-US"/>
            <a:t>Upload each file to Data Pipeline (steps shown later)</a:t>
          </a:r>
        </a:p>
      </dgm:t>
    </dgm:pt>
    <dgm:pt modelId="{1658B75D-A47E-4B81-92FA-6D5E17921FC1}" type="parTrans" cxnId="{944EC875-3F83-4223-B14F-C933464370EF}">
      <dgm:prSet/>
      <dgm:spPr/>
      <dgm:t>
        <a:bodyPr/>
        <a:lstStyle/>
        <a:p>
          <a:endParaRPr lang="en-US"/>
        </a:p>
      </dgm:t>
    </dgm:pt>
    <dgm:pt modelId="{E3560222-6AC6-4E73-80E2-99ED80F25CD5}" type="sibTrans" cxnId="{944EC875-3F83-4223-B14F-C933464370EF}">
      <dgm:prSet/>
      <dgm:spPr/>
      <dgm:t>
        <a:bodyPr/>
        <a:lstStyle/>
        <a:p>
          <a:endParaRPr lang="en-US"/>
        </a:p>
      </dgm:t>
    </dgm:pt>
    <dgm:pt modelId="{6CD61DF2-5FCE-4FD5-86EB-97FFD1A849DD}">
      <dgm:prSet/>
      <dgm:spPr/>
      <dgm:t>
        <a:bodyPr/>
        <a:lstStyle/>
        <a:p>
          <a:r>
            <a:rPr lang="en-US"/>
            <a:t>Student Demographic, Student School Association, Graduation Guidelines (.xlsx is recommended format) – files could be named differently in SIS</a:t>
          </a:r>
        </a:p>
      </dgm:t>
    </dgm:pt>
    <dgm:pt modelId="{1FD3F402-8AF0-4800-B6E6-C803F49F5D1A}" type="parTrans" cxnId="{D89B86F3-052F-4D97-AB86-53F6B6F804B0}">
      <dgm:prSet/>
      <dgm:spPr/>
      <dgm:t>
        <a:bodyPr/>
        <a:lstStyle/>
        <a:p>
          <a:endParaRPr lang="en-US"/>
        </a:p>
      </dgm:t>
    </dgm:pt>
    <dgm:pt modelId="{B217D02A-EE6A-45E1-8B3D-E5E864BA93FB}" type="sibTrans" cxnId="{D89B86F3-052F-4D97-AB86-53F6B6F804B0}">
      <dgm:prSet/>
      <dgm:spPr/>
      <dgm:t>
        <a:bodyPr/>
        <a:lstStyle/>
        <a:p>
          <a:endParaRPr lang="en-US"/>
        </a:p>
      </dgm:t>
    </dgm:pt>
    <dgm:pt modelId="{8DBE601C-50AF-49A4-8983-24EABA2A6FEA}">
      <dgm:prSet/>
      <dgm:spPr/>
      <dgm:t>
        <a:bodyPr/>
        <a:lstStyle/>
        <a:p>
          <a:r>
            <a:rPr lang="en-US"/>
            <a:t>Do not open file!</a:t>
          </a:r>
        </a:p>
      </dgm:t>
    </dgm:pt>
    <dgm:pt modelId="{F25405EA-D3ED-48B1-91A2-B070771E303A}" type="parTrans" cxnId="{9CC6F7DD-1FA2-4C83-BC4F-95D155FB7FBD}">
      <dgm:prSet/>
      <dgm:spPr/>
      <dgm:t>
        <a:bodyPr/>
        <a:lstStyle/>
        <a:p>
          <a:endParaRPr lang="en-US"/>
        </a:p>
      </dgm:t>
    </dgm:pt>
    <dgm:pt modelId="{F734193D-F24A-4181-9735-F18A7A02DF59}" type="sibTrans" cxnId="{9CC6F7DD-1FA2-4C83-BC4F-95D155FB7FBD}">
      <dgm:prSet/>
      <dgm:spPr/>
      <dgm:t>
        <a:bodyPr/>
        <a:lstStyle/>
        <a:p>
          <a:endParaRPr lang="en-US"/>
        </a:p>
      </dgm:t>
    </dgm:pt>
    <dgm:pt modelId="{CC2F9465-9F8A-4C68-9DF8-EFAB1ECE880D}">
      <dgm:prSet/>
      <dgm:spPr/>
      <dgm:t>
        <a:bodyPr/>
        <a:lstStyle/>
        <a:p>
          <a:r>
            <a:rPr lang="en-US" dirty="0"/>
            <a:t>Example: 0110_DEM_10112024.xls (No spaces in file name are allowed)</a:t>
          </a:r>
        </a:p>
      </dgm:t>
    </dgm:pt>
    <dgm:pt modelId="{9714A26A-046B-4375-894E-D4BE72799759}" type="parTrans" cxnId="{E5249E5D-F02C-409B-8803-83E1EB7BA272}">
      <dgm:prSet/>
      <dgm:spPr/>
      <dgm:t>
        <a:bodyPr/>
        <a:lstStyle/>
        <a:p>
          <a:endParaRPr lang="en-US"/>
        </a:p>
      </dgm:t>
    </dgm:pt>
    <dgm:pt modelId="{1E929DEF-6A9C-46D6-BA30-A425D9B3D9C2}" type="sibTrans" cxnId="{E5249E5D-F02C-409B-8803-83E1EB7BA272}">
      <dgm:prSet/>
      <dgm:spPr/>
      <dgm:t>
        <a:bodyPr/>
        <a:lstStyle/>
        <a:p>
          <a:endParaRPr lang="en-US"/>
        </a:p>
      </dgm:t>
    </dgm:pt>
    <dgm:pt modelId="{3A917B84-2620-450A-9DA9-3A198DC828ED}">
      <dgm:prSet/>
      <dgm:spPr/>
      <dgm:t>
        <a:bodyPr/>
        <a:lstStyle/>
        <a:p>
          <a:r>
            <a:rPr lang="en-US"/>
            <a:t>Keep filing system organized</a:t>
          </a:r>
        </a:p>
      </dgm:t>
    </dgm:pt>
    <dgm:pt modelId="{5C86371F-CF47-419D-A983-7E543FD968BF}" type="parTrans" cxnId="{BAF2336A-014D-48CD-AD86-6A709133C643}">
      <dgm:prSet/>
      <dgm:spPr/>
      <dgm:t>
        <a:bodyPr/>
        <a:lstStyle/>
        <a:p>
          <a:endParaRPr lang="en-US"/>
        </a:p>
      </dgm:t>
    </dgm:pt>
    <dgm:pt modelId="{29FA1AF0-416B-4BF1-95F2-AD26E971E3DF}" type="sibTrans" cxnId="{BAF2336A-014D-48CD-AD86-6A709133C643}">
      <dgm:prSet/>
      <dgm:spPr/>
      <dgm:t>
        <a:bodyPr/>
        <a:lstStyle/>
        <a:p>
          <a:endParaRPr lang="en-US"/>
        </a:p>
      </dgm:t>
    </dgm:pt>
    <dgm:pt modelId="{576321A4-8DEC-4412-80C8-2A41A87F7292}" type="pres">
      <dgm:prSet presAssocID="{6FBE4566-9C2A-4B24-9115-EE317D9676E6}" presName="linearFlow" presStyleCnt="0">
        <dgm:presLayoutVars>
          <dgm:dir/>
          <dgm:resizeHandles val="exact"/>
        </dgm:presLayoutVars>
      </dgm:prSet>
      <dgm:spPr/>
    </dgm:pt>
    <dgm:pt modelId="{C63B9D1D-25F8-42B7-88D8-9CB435ACE1F4}" type="pres">
      <dgm:prSet presAssocID="{B6C2D8BA-36BC-4CEE-9540-517198C87179}" presName="composite" presStyleCnt="0"/>
      <dgm:spPr/>
    </dgm:pt>
    <dgm:pt modelId="{FBB8F054-FC01-49FD-8376-F0669565A011}" type="pres">
      <dgm:prSet presAssocID="{B6C2D8BA-36BC-4CEE-9540-517198C8717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wnload with solid fill"/>
        </a:ext>
      </dgm:extLst>
    </dgm:pt>
    <dgm:pt modelId="{93EB7FF8-DAF5-4234-A11F-791B8D5DA8D2}" type="pres">
      <dgm:prSet presAssocID="{B6C2D8BA-36BC-4CEE-9540-517198C87179}" presName="txShp" presStyleLbl="node1" presStyleIdx="0" presStyleCnt="3">
        <dgm:presLayoutVars>
          <dgm:bulletEnabled val="1"/>
        </dgm:presLayoutVars>
      </dgm:prSet>
      <dgm:spPr/>
    </dgm:pt>
    <dgm:pt modelId="{58F2D6FB-5FB2-4629-8A34-7AACDFB37E8F}" type="pres">
      <dgm:prSet presAssocID="{ECB63DB4-7217-4607-8AF4-17AA28C95883}" presName="spacing" presStyleCnt="0"/>
      <dgm:spPr/>
    </dgm:pt>
    <dgm:pt modelId="{0D589D04-F544-465A-B286-2457FB9577C0}" type="pres">
      <dgm:prSet presAssocID="{5C6D16D1-8432-4213-9029-87540AA7FF00}" presName="composite" presStyleCnt="0"/>
      <dgm:spPr/>
    </dgm:pt>
    <dgm:pt modelId="{D20F157E-A188-4B05-8C19-BB4C4C2D6D04}" type="pres">
      <dgm:prSet presAssocID="{5C6D16D1-8432-4213-9029-87540AA7FF0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sk with solid fill"/>
        </a:ext>
      </dgm:extLst>
    </dgm:pt>
    <dgm:pt modelId="{2A201FC0-A977-45F7-A142-96112481C310}" type="pres">
      <dgm:prSet presAssocID="{5C6D16D1-8432-4213-9029-87540AA7FF00}" presName="txShp" presStyleLbl="node1" presStyleIdx="1" presStyleCnt="3">
        <dgm:presLayoutVars>
          <dgm:bulletEnabled val="1"/>
        </dgm:presLayoutVars>
      </dgm:prSet>
      <dgm:spPr/>
    </dgm:pt>
    <dgm:pt modelId="{FE58F1F4-2630-46E5-82CF-72A1642A1071}" type="pres">
      <dgm:prSet presAssocID="{9E08F028-876D-41FB-B264-89918E881866}" presName="spacing" presStyleCnt="0"/>
      <dgm:spPr/>
    </dgm:pt>
    <dgm:pt modelId="{FBAAE9A0-E63A-49D4-966B-1884368C29A4}" type="pres">
      <dgm:prSet presAssocID="{E248ED75-52EB-4B39-A892-EBD41EFE92C2}" presName="composite" presStyleCnt="0"/>
      <dgm:spPr/>
    </dgm:pt>
    <dgm:pt modelId="{C69B24E4-0681-4A57-B4A6-5F853BDCB7CA}" type="pres">
      <dgm:prSet presAssocID="{E248ED75-52EB-4B39-A892-EBD41EFE92C2}"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load with solid fill"/>
        </a:ext>
      </dgm:extLst>
    </dgm:pt>
    <dgm:pt modelId="{E249D271-2269-4D5B-8DC2-D8A3A4328FD9}" type="pres">
      <dgm:prSet presAssocID="{E248ED75-52EB-4B39-A892-EBD41EFE92C2}" presName="txShp" presStyleLbl="node1" presStyleIdx="2" presStyleCnt="3">
        <dgm:presLayoutVars>
          <dgm:bulletEnabled val="1"/>
        </dgm:presLayoutVars>
      </dgm:prSet>
      <dgm:spPr/>
    </dgm:pt>
  </dgm:ptLst>
  <dgm:cxnLst>
    <dgm:cxn modelId="{B174A900-46CD-4B25-9C7D-B53B47EDCA22}" type="presOf" srcId="{E248ED75-52EB-4B39-A892-EBD41EFE92C2}" destId="{E249D271-2269-4D5B-8DC2-D8A3A4328FD9}" srcOrd="0" destOrd="0" presId="urn:microsoft.com/office/officeart/2005/8/layout/vList3"/>
    <dgm:cxn modelId="{E669212F-DBB7-40F4-A53E-DECB117D34CB}" type="presOf" srcId="{6CD61DF2-5FCE-4FD5-86EB-97FFD1A849DD}" destId="{93EB7FF8-DAF5-4234-A11F-791B8D5DA8D2}" srcOrd="0" destOrd="1" presId="urn:microsoft.com/office/officeart/2005/8/layout/vList3"/>
    <dgm:cxn modelId="{E5249E5D-F02C-409B-8803-83E1EB7BA272}" srcId="{5C6D16D1-8432-4213-9029-87540AA7FF00}" destId="{CC2F9465-9F8A-4C68-9DF8-EFAB1ECE880D}" srcOrd="0" destOrd="0" parTransId="{9714A26A-046B-4375-894E-D4BE72799759}" sibTransId="{1E929DEF-6A9C-46D6-BA30-A425D9B3D9C2}"/>
    <dgm:cxn modelId="{F6BB335F-B04E-4B3F-AC46-BD705C0A5182}" type="presOf" srcId="{B6C2D8BA-36BC-4CEE-9540-517198C87179}" destId="{93EB7FF8-DAF5-4234-A11F-791B8D5DA8D2}" srcOrd="0" destOrd="0" presId="urn:microsoft.com/office/officeart/2005/8/layout/vList3"/>
    <dgm:cxn modelId="{BAF2336A-014D-48CD-AD86-6A709133C643}" srcId="{5C6D16D1-8432-4213-9029-87540AA7FF00}" destId="{3A917B84-2620-450A-9DA9-3A198DC828ED}" srcOrd="1" destOrd="0" parTransId="{5C86371F-CF47-419D-A983-7E543FD968BF}" sibTransId="{29FA1AF0-416B-4BF1-95F2-AD26E971E3DF}"/>
    <dgm:cxn modelId="{F18DF872-094C-4A68-8DD7-E3F568E010A1}" type="presOf" srcId="{CC2F9465-9F8A-4C68-9DF8-EFAB1ECE880D}" destId="{2A201FC0-A977-45F7-A142-96112481C310}" srcOrd="0" destOrd="1" presId="urn:microsoft.com/office/officeart/2005/8/layout/vList3"/>
    <dgm:cxn modelId="{944EC875-3F83-4223-B14F-C933464370EF}" srcId="{6FBE4566-9C2A-4B24-9115-EE317D9676E6}" destId="{E248ED75-52EB-4B39-A892-EBD41EFE92C2}" srcOrd="2" destOrd="0" parTransId="{1658B75D-A47E-4B81-92FA-6D5E17921FC1}" sibTransId="{E3560222-6AC6-4E73-80E2-99ED80F25CD5}"/>
    <dgm:cxn modelId="{08F0D57B-B603-4A94-8F84-31BDCC468061}" srcId="{6FBE4566-9C2A-4B24-9115-EE317D9676E6}" destId="{5C6D16D1-8432-4213-9029-87540AA7FF00}" srcOrd="1" destOrd="0" parTransId="{4459E37F-ACE2-4240-8A5E-DAC9C7E6555A}" sibTransId="{9E08F028-876D-41FB-B264-89918E881866}"/>
    <dgm:cxn modelId="{E84FCAA8-E90B-463C-A5C3-66901E273494}" srcId="{6FBE4566-9C2A-4B24-9115-EE317D9676E6}" destId="{B6C2D8BA-36BC-4CEE-9540-517198C87179}" srcOrd="0" destOrd="0" parTransId="{AF582C50-4E40-4400-955B-AEEBFE775C01}" sibTransId="{ECB63DB4-7217-4607-8AF4-17AA28C95883}"/>
    <dgm:cxn modelId="{09E87DCF-9E59-41E6-9F80-F73D9B3F29E2}" type="presOf" srcId="{3A917B84-2620-450A-9DA9-3A198DC828ED}" destId="{2A201FC0-A977-45F7-A142-96112481C310}" srcOrd="0" destOrd="2" presId="urn:microsoft.com/office/officeart/2005/8/layout/vList3"/>
    <dgm:cxn modelId="{9CC6F7DD-1FA2-4C83-BC4F-95D155FB7FBD}" srcId="{B6C2D8BA-36BC-4CEE-9540-517198C87179}" destId="{8DBE601C-50AF-49A4-8983-24EABA2A6FEA}" srcOrd="1" destOrd="0" parTransId="{F25405EA-D3ED-48B1-91A2-B070771E303A}" sibTransId="{F734193D-F24A-4181-9735-F18A7A02DF59}"/>
    <dgm:cxn modelId="{178853DF-CD43-4795-AF76-FD21BFDA0BC8}" type="presOf" srcId="{8DBE601C-50AF-49A4-8983-24EABA2A6FEA}" destId="{93EB7FF8-DAF5-4234-A11F-791B8D5DA8D2}" srcOrd="0" destOrd="2" presId="urn:microsoft.com/office/officeart/2005/8/layout/vList3"/>
    <dgm:cxn modelId="{ECE844E9-4C7E-457C-8297-24F5C908D78D}" type="presOf" srcId="{6FBE4566-9C2A-4B24-9115-EE317D9676E6}" destId="{576321A4-8DEC-4412-80C8-2A41A87F7292}" srcOrd="0" destOrd="0" presId="urn:microsoft.com/office/officeart/2005/8/layout/vList3"/>
    <dgm:cxn modelId="{F76031F3-F788-466A-88FC-0305925D5D18}" type="presOf" srcId="{5C6D16D1-8432-4213-9029-87540AA7FF00}" destId="{2A201FC0-A977-45F7-A142-96112481C310}" srcOrd="0" destOrd="0" presId="urn:microsoft.com/office/officeart/2005/8/layout/vList3"/>
    <dgm:cxn modelId="{D89B86F3-052F-4D97-AB86-53F6B6F804B0}" srcId="{B6C2D8BA-36BC-4CEE-9540-517198C87179}" destId="{6CD61DF2-5FCE-4FD5-86EB-97FFD1A849DD}" srcOrd="0" destOrd="0" parTransId="{1FD3F402-8AF0-4800-B6E6-C803F49F5D1A}" sibTransId="{B217D02A-EE6A-45E1-8B3D-E5E864BA93FB}"/>
    <dgm:cxn modelId="{F1D8A8B4-D692-4158-9DE0-F40020D3D071}" type="presParOf" srcId="{576321A4-8DEC-4412-80C8-2A41A87F7292}" destId="{C63B9D1D-25F8-42B7-88D8-9CB435ACE1F4}" srcOrd="0" destOrd="0" presId="urn:microsoft.com/office/officeart/2005/8/layout/vList3"/>
    <dgm:cxn modelId="{20E92557-C531-4999-BB26-80E7B8C2780A}" type="presParOf" srcId="{C63B9D1D-25F8-42B7-88D8-9CB435ACE1F4}" destId="{FBB8F054-FC01-49FD-8376-F0669565A011}" srcOrd="0" destOrd="0" presId="urn:microsoft.com/office/officeart/2005/8/layout/vList3"/>
    <dgm:cxn modelId="{516BEB12-958E-411B-BECF-70267CE5A428}" type="presParOf" srcId="{C63B9D1D-25F8-42B7-88D8-9CB435ACE1F4}" destId="{93EB7FF8-DAF5-4234-A11F-791B8D5DA8D2}" srcOrd="1" destOrd="0" presId="urn:microsoft.com/office/officeart/2005/8/layout/vList3"/>
    <dgm:cxn modelId="{EAE37C73-B41B-44F2-BADB-6A6DBF339DCA}" type="presParOf" srcId="{576321A4-8DEC-4412-80C8-2A41A87F7292}" destId="{58F2D6FB-5FB2-4629-8A34-7AACDFB37E8F}" srcOrd="1" destOrd="0" presId="urn:microsoft.com/office/officeart/2005/8/layout/vList3"/>
    <dgm:cxn modelId="{88F478CA-D327-43EE-BAFD-5E1DE25AB0D3}" type="presParOf" srcId="{576321A4-8DEC-4412-80C8-2A41A87F7292}" destId="{0D589D04-F544-465A-B286-2457FB9577C0}" srcOrd="2" destOrd="0" presId="urn:microsoft.com/office/officeart/2005/8/layout/vList3"/>
    <dgm:cxn modelId="{C942235C-5C57-4B4F-A54E-3ED8A6818DE5}" type="presParOf" srcId="{0D589D04-F544-465A-B286-2457FB9577C0}" destId="{D20F157E-A188-4B05-8C19-BB4C4C2D6D04}" srcOrd="0" destOrd="0" presId="urn:microsoft.com/office/officeart/2005/8/layout/vList3"/>
    <dgm:cxn modelId="{306440AE-6322-4465-A7FE-19E5F67DB43F}" type="presParOf" srcId="{0D589D04-F544-465A-B286-2457FB9577C0}" destId="{2A201FC0-A977-45F7-A142-96112481C310}" srcOrd="1" destOrd="0" presId="urn:microsoft.com/office/officeart/2005/8/layout/vList3"/>
    <dgm:cxn modelId="{B2C9F797-C432-40C7-8256-1A4858DBEE85}" type="presParOf" srcId="{576321A4-8DEC-4412-80C8-2A41A87F7292}" destId="{FE58F1F4-2630-46E5-82CF-72A1642A1071}" srcOrd="3" destOrd="0" presId="urn:microsoft.com/office/officeart/2005/8/layout/vList3"/>
    <dgm:cxn modelId="{3ACCCE77-C48C-425B-8BE1-850531359E1F}" type="presParOf" srcId="{576321A4-8DEC-4412-80C8-2A41A87F7292}" destId="{FBAAE9A0-E63A-49D4-966B-1884368C29A4}" srcOrd="4" destOrd="0" presId="urn:microsoft.com/office/officeart/2005/8/layout/vList3"/>
    <dgm:cxn modelId="{0ED3D643-CDDF-4F63-B313-519E64E9A620}" type="presParOf" srcId="{FBAAE9A0-E63A-49D4-966B-1884368C29A4}" destId="{C69B24E4-0681-4A57-B4A6-5F853BDCB7CA}" srcOrd="0" destOrd="0" presId="urn:microsoft.com/office/officeart/2005/8/layout/vList3"/>
    <dgm:cxn modelId="{31B672C7-58A7-4454-B35B-9D1921DC19F1}" type="presParOf" srcId="{FBAAE9A0-E63A-49D4-966B-1884368C29A4}" destId="{E249D271-2269-4D5B-8DC2-D8A3A4328F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013CEB-8734-40C5-A2E0-E921CE013D6F}" type="doc">
      <dgm:prSet loTypeId="urn:microsoft.com/office/officeart/2008/layout/CircularPictureCallout" loCatId="picture" qsTypeId="urn:microsoft.com/office/officeart/2005/8/quickstyle/simple5" qsCatId="simple" csTypeId="urn:microsoft.com/office/officeart/2005/8/colors/colorful5" csCatId="colorful" phldr="1"/>
      <dgm:spPr/>
      <dgm:t>
        <a:bodyPr/>
        <a:lstStyle/>
        <a:p>
          <a:endParaRPr lang="en-US"/>
        </a:p>
      </dgm:t>
    </dgm:pt>
    <dgm:pt modelId="{84F122B8-26B6-4DEE-882B-1CAFC37A7ACD}">
      <dgm:prSet/>
      <dgm:spPr/>
      <dgm:t>
        <a:bodyPr/>
        <a:lstStyle/>
        <a:p>
          <a:r>
            <a:rPr lang="en-US" dirty="0">
              <a:solidFill>
                <a:schemeClr val="tx1"/>
              </a:solidFill>
            </a:rPr>
            <a:t>Student Interchange</a:t>
          </a:r>
        </a:p>
      </dgm:t>
    </dgm:pt>
    <dgm:pt modelId="{0E6D758D-E0C0-4063-BEA3-90945AFDD0E9}" type="parTrans" cxnId="{F52B6839-E2CC-429A-AB40-A2CD6D9EB0BF}">
      <dgm:prSet/>
      <dgm:spPr/>
      <dgm:t>
        <a:bodyPr/>
        <a:lstStyle/>
        <a:p>
          <a:endParaRPr lang="en-US"/>
        </a:p>
      </dgm:t>
    </dgm:pt>
    <dgm:pt modelId="{EA421711-07C1-4B52-8BD6-0DF784AC6103}" type="sibTrans" cxnId="{F52B6839-E2CC-429A-AB40-A2CD6D9EB0BF}">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Group of men with solid fill"/>
        </a:ext>
      </dgm:extLst>
    </dgm:pt>
    <dgm:pt modelId="{107B61C8-5BED-4433-8739-957C47EDAE50}">
      <dgm:prSet phldrT="[Text]"/>
      <dgm:spPr/>
      <dgm:t>
        <a:bodyPr/>
        <a:lstStyle/>
        <a:p>
          <a:r>
            <a:rPr lang="en-US" dirty="0"/>
            <a:t>Student Demographic File</a:t>
          </a:r>
        </a:p>
      </dgm:t>
    </dgm:pt>
    <dgm:pt modelId="{070E90EA-EEC2-464F-AFD7-A23EBE9C2BEE}" type="parTrans" cxnId="{AFB8981F-0850-42EA-8719-3FDC7FD7E936}">
      <dgm:prSet/>
      <dgm:spPr/>
      <dgm:t>
        <a:bodyPr/>
        <a:lstStyle/>
        <a:p>
          <a:endParaRPr lang="en-US"/>
        </a:p>
      </dgm:t>
    </dgm:pt>
    <dgm:pt modelId="{F91AA067-7006-4B88-B814-DABCC67E8EB1}" type="sibTrans" cxnId="{AFB8981F-0850-42EA-8719-3FDC7FD7E936}">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Hamburger Menu Icon with solid fill"/>
        </a:ext>
      </dgm:extLst>
    </dgm:pt>
    <dgm:pt modelId="{4AFD6B78-5800-47E7-AD6B-9D1D0B0F6EBD}">
      <dgm:prSet phldrT="[Text]"/>
      <dgm:spPr/>
      <dgm:t>
        <a:bodyPr/>
        <a:lstStyle/>
        <a:p>
          <a:r>
            <a:rPr lang="en-US" dirty="0"/>
            <a:t>Student School Association File</a:t>
          </a:r>
        </a:p>
      </dgm:t>
    </dgm:pt>
    <dgm:pt modelId="{1D1094D7-CD5F-41A3-8243-7A9F281203D9}" type="parTrans" cxnId="{97B0509D-EF28-4D22-AB03-3E3854E015A4}">
      <dgm:prSet/>
      <dgm:spPr/>
      <dgm:t>
        <a:bodyPr/>
        <a:lstStyle/>
        <a:p>
          <a:endParaRPr lang="en-US"/>
        </a:p>
      </dgm:t>
    </dgm:pt>
    <dgm:pt modelId="{CD7248C7-EEDC-40C5-95EA-56AF38049922}" type="sibTrans" cxnId="{97B0509D-EF28-4D22-AB03-3E3854E015A4}">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n-US"/>
        </a:p>
      </dgm:t>
      <dgm:extLst>
        <a:ext uri="{E40237B7-FDA0-4F09-8148-C483321AD2D9}">
          <dgm14:cNvPr xmlns:dgm14="http://schemas.microsoft.com/office/drawing/2010/diagram" id="0" name="" descr="Schoolhouse with solid fill"/>
        </a:ext>
      </dgm:extLst>
    </dgm:pt>
    <dgm:pt modelId="{E5470210-0745-495F-B9C6-9799A432A50F}">
      <dgm:prSet phldrT="[Text]"/>
      <dgm:spPr/>
      <dgm:t>
        <a:bodyPr/>
        <a:lstStyle/>
        <a:p>
          <a:r>
            <a:rPr lang="en-US"/>
            <a:t>Graduation Guidelines File</a:t>
          </a:r>
        </a:p>
      </dgm:t>
    </dgm:pt>
    <dgm:pt modelId="{808175DC-B852-41A2-A2E6-E7460E0682D6}" type="parTrans" cxnId="{83B4C6BC-286B-4EA6-AFA3-D103B2A9D8D4}">
      <dgm:prSet/>
      <dgm:spPr/>
      <dgm:t>
        <a:bodyPr/>
        <a:lstStyle/>
        <a:p>
          <a:endParaRPr lang="en-US"/>
        </a:p>
      </dgm:t>
    </dgm:pt>
    <dgm:pt modelId="{4E22622F-0AB1-4212-89C3-D069C1E5F07C}" type="sibTrans" cxnId="{83B4C6BC-286B-4EA6-AFA3-D103B2A9D8D4}">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t>
        <a:bodyPr/>
        <a:lstStyle/>
        <a:p>
          <a:endParaRPr lang="en-US"/>
        </a:p>
      </dgm:t>
      <dgm:extLst>
        <a:ext uri="{E40237B7-FDA0-4F09-8148-C483321AD2D9}">
          <dgm14:cNvPr xmlns:dgm14="http://schemas.microsoft.com/office/drawing/2010/diagram" id="0" name="" descr="Graduation cap with solid fill"/>
        </a:ext>
      </dgm:extLst>
    </dgm:pt>
    <dgm:pt modelId="{4DDE7093-0230-428F-BFF0-760F8A974A65}">
      <dgm:prSet phldrT="[Text]"/>
      <dgm:spPr/>
      <dgm:t>
        <a:bodyPr/>
        <a:lstStyle/>
        <a:p>
          <a:r>
            <a:rPr lang="en-US" dirty="0">
              <a:latin typeface="+mn-lt"/>
            </a:rPr>
            <a:t>Adjustment File</a:t>
          </a:r>
        </a:p>
      </dgm:t>
    </dgm:pt>
    <dgm:pt modelId="{31A680A5-C828-4F8D-9BF1-A00AA14AEA21}" type="parTrans" cxnId="{436211F3-596F-4C92-B9CA-83BCD55997E4}">
      <dgm:prSet/>
      <dgm:spPr/>
      <dgm:t>
        <a:bodyPr/>
        <a:lstStyle/>
        <a:p>
          <a:endParaRPr lang="en-US"/>
        </a:p>
      </dgm:t>
    </dgm:pt>
    <dgm:pt modelId="{5FA60EBC-513D-4824-80BA-74107EBB8046}" type="sibTrans" cxnId="{436211F3-596F-4C92-B9CA-83BCD55997E4}">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en-US"/>
        </a:p>
      </dgm:t>
      <dgm:extLst>
        <a:ext uri="{E40237B7-FDA0-4F09-8148-C483321AD2D9}">
          <dgm14:cNvPr xmlns:dgm14="http://schemas.microsoft.com/office/drawing/2010/diagram" id="0" name="" descr="Transfer with solid fill"/>
        </a:ext>
      </dgm:extLst>
    </dgm:pt>
    <dgm:pt modelId="{34A5B209-2CB8-4A06-871C-253F367B4929}">
      <dgm:prSet phldrT="[Text]"/>
      <dgm:spPr/>
      <dgm:t>
        <a:bodyPr/>
        <a:lstStyle/>
        <a:p>
          <a:r>
            <a:rPr lang="en-US"/>
            <a:t>One record per student</a:t>
          </a:r>
        </a:p>
      </dgm:t>
    </dgm:pt>
    <dgm:pt modelId="{FE4A9706-F211-4C63-A1DB-272F847AC35B}" type="parTrans" cxnId="{0D454E05-3C3F-4A4D-A31E-18EE1CAD3F1B}">
      <dgm:prSet/>
      <dgm:spPr/>
      <dgm:t>
        <a:bodyPr/>
        <a:lstStyle/>
        <a:p>
          <a:endParaRPr lang="en-US"/>
        </a:p>
      </dgm:t>
    </dgm:pt>
    <dgm:pt modelId="{6769D23A-DC9E-47B5-8E2A-CABC721908FE}" type="sibTrans" cxnId="{0D454E05-3C3F-4A4D-A31E-18EE1CAD3F1B}">
      <dgm:prSet/>
      <dgm:spPr/>
      <dgm:t>
        <a:bodyPr/>
        <a:lstStyle/>
        <a:p>
          <a:endParaRPr lang="en-US"/>
        </a:p>
      </dgm:t>
    </dgm:pt>
    <dgm:pt modelId="{5AD80036-179B-4745-9C60-FB3AFE929323}">
      <dgm:prSet phldrT="[Text]"/>
      <dgm:spPr/>
      <dgm:t>
        <a:bodyPr/>
        <a:lstStyle/>
        <a:p>
          <a:r>
            <a:rPr lang="en-US"/>
            <a:t>May include multiple records per student</a:t>
          </a:r>
        </a:p>
      </dgm:t>
    </dgm:pt>
    <dgm:pt modelId="{3357A039-9923-4F10-86BA-8B83C3EB99C9}" type="parTrans" cxnId="{235C0A22-A8FA-484C-908B-D81EF715CB8E}">
      <dgm:prSet/>
      <dgm:spPr/>
      <dgm:t>
        <a:bodyPr/>
        <a:lstStyle/>
        <a:p>
          <a:endParaRPr lang="en-US"/>
        </a:p>
      </dgm:t>
    </dgm:pt>
    <dgm:pt modelId="{AE35AF4A-B0BE-420E-978E-3F7116BB6AA5}" type="sibTrans" cxnId="{235C0A22-A8FA-484C-908B-D81EF715CB8E}">
      <dgm:prSet/>
      <dgm:spPr/>
      <dgm:t>
        <a:bodyPr/>
        <a:lstStyle/>
        <a:p>
          <a:endParaRPr lang="en-US"/>
        </a:p>
      </dgm:t>
    </dgm:pt>
    <dgm:pt modelId="{BC056B5C-A6B9-448C-A6C0-2B830E389B4A}">
      <dgm:prSet phldrT="[Text]"/>
      <dgm:spPr/>
      <dgm:t>
        <a:bodyPr/>
        <a:lstStyle/>
        <a:p>
          <a:r>
            <a:rPr lang="en-US"/>
            <a:t>Expect multiple records per student</a:t>
          </a:r>
        </a:p>
      </dgm:t>
    </dgm:pt>
    <dgm:pt modelId="{2D902A86-3ACE-4CED-A054-530F05735ED8}" type="parTrans" cxnId="{32A6DB76-05B2-4BEC-8DDD-0479B69CD7DA}">
      <dgm:prSet/>
      <dgm:spPr/>
      <dgm:t>
        <a:bodyPr/>
        <a:lstStyle/>
        <a:p>
          <a:endParaRPr lang="en-US"/>
        </a:p>
      </dgm:t>
    </dgm:pt>
    <dgm:pt modelId="{131E2D16-DD58-4E97-9E73-3950F70F3C14}" type="sibTrans" cxnId="{32A6DB76-05B2-4BEC-8DDD-0479B69CD7DA}">
      <dgm:prSet/>
      <dgm:spPr/>
      <dgm:t>
        <a:bodyPr/>
        <a:lstStyle/>
        <a:p>
          <a:endParaRPr lang="en-US"/>
        </a:p>
      </dgm:t>
    </dgm:pt>
    <dgm:pt modelId="{9BA3FF29-CA40-4E13-A770-C603A03B6B79}">
      <dgm:prSet phldrT="[Text]"/>
      <dgm:spPr/>
      <dgm:t>
        <a:bodyPr/>
        <a:lstStyle/>
        <a:p>
          <a:r>
            <a:rPr lang="en-US"/>
            <a:t>As needed for SEY Collection</a:t>
          </a:r>
        </a:p>
      </dgm:t>
    </dgm:pt>
    <dgm:pt modelId="{297897FA-271C-4555-BB0A-4BA6D651DF3A}" type="parTrans" cxnId="{D22A75EB-A79E-46A7-BCCF-7794432387B3}">
      <dgm:prSet/>
      <dgm:spPr/>
      <dgm:t>
        <a:bodyPr/>
        <a:lstStyle/>
        <a:p>
          <a:endParaRPr lang="en-US"/>
        </a:p>
      </dgm:t>
    </dgm:pt>
    <dgm:pt modelId="{0DA426E3-B6A0-43CF-92EF-4080C2EBBC86}" type="sibTrans" cxnId="{D22A75EB-A79E-46A7-BCCF-7794432387B3}">
      <dgm:prSet/>
      <dgm:spPr/>
      <dgm:t>
        <a:bodyPr/>
        <a:lstStyle/>
        <a:p>
          <a:endParaRPr lang="en-US"/>
        </a:p>
      </dgm:t>
    </dgm:pt>
    <dgm:pt modelId="{D38530A6-C30A-4151-9B5F-40EC93CEC7E6}">
      <dgm:prSet phldrT="[Text]"/>
      <dgm:spPr/>
      <dgm:t>
        <a:bodyPr/>
        <a:lstStyle/>
        <a:p>
          <a:r>
            <a:rPr lang="en-US"/>
            <a:t>Secondary students only</a:t>
          </a:r>
        </a:p>
      </dgm:t>
    </dgm:pt>
    <dgm:pt modelId="{11FD85B8-273C-488F-91D5-7C9F178A06A8}" type="parTrans" cxnId="{0D1F723A-A7AF-4812-BC3A-5AB8CB8648B4}">
      <dgm:prSet/>
      <dgm:spPr/>
      <dgm:t>
        <a:bodyPr/>
        <a:lstStyle/>
        <a:p>
          <a:endParaRPr lang="en-US"/>
        </a:p>
      </dgm:t>
    </dgm:pt>
    <dgm:pt modelId="{C943C06D-149F-4376-9EA5-3D24A4DB3613}" type="sibTrans" cxnId="{0D1F723A-A7AF-4812-BC3A-5AB8CB8648B4}">
      <dgm:prSet/>
      <dgm:spPr/>
      <dgm:t>
        <a:bodyPr/>
        <a:lstStyle/>
        <a:p>
          <a:endParaRPr lang="en-US"/>
        </a:p>
      </dgm:t>
    </dgm:pt>
    <dgm:pt modelId="{6DA30D17-B4A5-4035-A44B-D7B89DC76513}" type="pres">
      <dgm:prSet presAssocID="{A7013CEB-8734-40C5-A2E0-E921CE013D6F}" presName="Name0" presStyleCnt="0">
        <dgm:presLayoutVars>
          <dgm:chMax val="7"/>
          <dgm:chPref val="7"/>
          <dgm:dir/>
        </dgm:presLayoutVars>
      </dgm:prSet>
      <dgm:spPr/>
    </dgm:pt>
    <dgm:pt modelId="{6D5E504D-E9A4-4873-9981-64FE53BF3B19}" type="pres">
      <dgm:prSet presAssocID="{A7013CEB-8734-40C5-A2E0-E921CE013D6F}" presName="Name1" presStyleCnt="0"/>
      <dgm:spPr/>
    </dgm:pt>
    <dgm:pt modelId="{52FE1E00-C562-4AE4-B35E-4FE9E9DBE789}" type="pres">
      <dgm:prSet presAssocID="{EA421711-07C1-4B52-8BD6-0DF784AC6103}" presName="picture_1" presStyleCnt="0"/>
      <dgm:spPr/>
    </dgm:pt>
    <dgm:pt modelId="{6FAEBC5C-EE6E-4E5B-A726-39D8AFD44481}" type="pres">
      <dgm:prSet presAssocID="{EA421711-07C1-4B52-8BD6-0DF784AC6103}" presName="pictureRepeatNode" presStyleLbl="alignImgPlace1" presStyleIdx="0" presStyleCnt="5" custScaleX="74382" custScaleY="72247"/>
      <dgm:spPr/>
    </dgm:pt>
    <dgm:pt modelId="{55524919-D3F2-409A-93CB-2CFD9F1B4729}" type="pres">
      <dgm:prSet presAssocID="{84F122B8-26B6-4DEE-882B-1CAFC37A7ACD}" presName="text_1" presStyleLbl="node1" presStyleIdx="0" presStyleCnt="0">
        <dgm:presLayoutVars>
          <dgm:bulletEnabled val="1"/>
        </dgm:presLayoutVars>
      </dgm:prSet>
      <dgm:spPr/>
    </dgm:pt>
    <dgm:pt modelId="{CC28371D-CEBB-40CE-B2D3-D94B093B344D}" type="pres">
      <dgm:prSet presAssocID="{F91AA067-7006-4B88-B814-DABCC67E8EB1}" presName="picture_2" presStyleCnt="0"/>
      <dgm:spPr/>
    </dgm:pt>
    <dgm:pt modelId="{789005A4-320B-4A1A-AC24-2D5CC22594DC}" type="pres">
      <dgm:prSet presAssocID="{F91AA067-7006-4B88-B814-DABCC67E8EB1}" presName="pictureRepeatNode" presStyleLbl="alignImgPlace1" presStyleIdx="1" presStyleCnt="5"/>
      <dgm:spPr/>
    </dgm:pt>
    <dgm:pt modelId="{2EE166CA-3971-40E3-A73D-4CB1C0DC0EA1}" type="pres">
      <dgm:prSet presAssocID="{107B61C8-5BED-4433-8739-957C47EDAE50}" presName="line_2" presStyleLbl="parChTrans1D1" presStyleIdx="0" presStyleCnt="4"/>
      <dgm:spPr/>
    </dgm:pt>
    <dgm:pt modelId="{ACD60225-4985-41F4-A2F3-593EA9C4C696}" type="pres">
      <dgm:prSet presAssocID="{107B61C8-5BED-4433-8739-957C47EDAE50}" presName="textparent_2" presStyleLbl="node1" presStyleIdx="0" presStyleCnt="0"/>
      <dgm:spPr/>
    </dgm:pt>
    <dgm:pt modelId="{D865299B-E756-4C2A-9BB3-924BC4C3EB83}" type="pres">
      <dgm:prSet presAssocID="{107B61C8-5BED-4433-8739-957C47EDAE50}" presName="text_2" presStyleLbl="revTx" presStyleIdx="0" presStyleCnt="4">
        <dgm:presLayoutVars>
          <dgm:bulletEnabled val="1"/>
        </dgm:presLayoutVars>
      </dgm:prSet>
      <dgm:spPr/>
    </dgm:pt>
    <dgm:pt modelId="{03C5FD26-85CA-4E50-9741-AD483F285FD4}" type="pres">
      <dgm:prSet presAssocID="{CD7248C7-EEDC-40C5-95EA-56AF38049922}" presName="picture_3" presStyleCnt="0"/>
      <dgm:spPr/>
    </dgm:pt>
    <dgm:pt modelId="{FFC42BF5-E39F-483C-834B-F6B3FA61BDA1}" type="pres">
      <dgm:prSet presAssocID="{CD7248C7-EEDC-40C5-95EA-56AF38049922}" presName="pictureRepeatNode" presStyleLbl="alignImgPlace1" presStyleIdx="2" presStyleCnt="5"/>
      <dgm:spPr/>
    </dgm:pt>
    <dgm:pt modelId="{49831D6B-19A8-45CD-A3E9-9FB55403162A}" type="pres">
      <dgm:prSet presAssocID="{4AFD6B78-5800-47E7-AD6B-9D1D0B0F6EBD}" presName="line_3" presStyleLbl="parChTrans1D1" presStyleIdx="1" presStyleCnt="4"/>
      <dgm:spPr/>
    </dgm:pt>
    <dgm:pt modelId="{46672E1E-F66C-481B-AC2F-5E778D086FD3}" type="pres">
      <dgm:prSet presAssocID="{4AFD6B78-5800-47E7-AD6B-9D1D0B0F6EBD}" presName="textparent_3" presStyleLbl="node1" presStyleIdx="0" presStyleCnt="0"/>
      <dgm:spPr/>
    </dgm:pt>
    <dgm:pt modelId="{AD0799AA-75DA-4478-B213-08C9E312860F}" type="pres">
      <dgm:prSet presAssocID="{4AFD6B78-5800-47E7-AD6B-9D1D0B0F6EBD}" presName="text_3" presStyleLbl="revTx" presStyleIdx="1" presStyleCnt="4">
        <dgm:presLayoutVars>
          <dgm:bulletEnabled val="1"/>
        </dgm:presLayoutVars>
      </dgm:prSet>
      <dgm:spPr/>
    </dgm:pt>
    <dgm:pt modelId="{BC226990-492D-4F3D-97BA-51C895DE4C77}" type="pres">
      <dgm:prSet presAssocID="{4E22622F-0AB1-4212-89C3-D069C1E5F07C}" presName="picture_4" presStyleCnt="0"/>
      <dgm:spPr/>
    </dgm:pt>
    <dgm:pt modelId="{91FF504C-A1E3-41B6-8263-CAF73120AD85}" type="pres">
      <dgm:prSet presAssocID="{4E22622F-0AB1-4212-89C3-D069C1E5F07C}" presName="pictureRepeatNode" presStyleLbl="alignImgPlace1" presStyleIdx="3" presStyleCnt="5"/>
      <dgm:spPr/>
    </dgm:pt>
    <dgm:pt modelId="{22BE969A-8D20-4E51-A82A-FD5CD99BCC83}" type="pres">
      <dgm:prSet presAssocID="{E5470210-0745-495F-B9C6-9799A432A50F}" presName="line_4" presStyleLbl="parChTrans1D1" presStyleIdx="2" presStyleCnt="4"/>
      <dgm:spPr/>
    </dgm:pt>
    <dgm:pt modelId="{DE05B21A-7467-4A28-B7C7-3C7E005C0A38}" type="pres">
      <dgm:prSet presAssocID="{E5470210-0745-495F-B9C6-9799A432A50F}" presName="textparent_4" presStyleLbl="node1" presStyleIdx="0" presStyleCnt="0"/>
      <dgm:spPr/>
    </dgm:pt>
    <dgm:pt modelId="{740FE77D-7508-4898-98AE-56187E0C12A5}" type="pres">
      <dgm:prSet presAssocID="{E5470210-0745-495F-B9C6-9799A432A50F}" presName="text_4" presStyleLbl="revTx" presStyleIdx="2" presStyleCnt="4">
        <dgm:presLayoutVars>
          <dgm:bulletEnabled val="1"/>
        </dgm:presLayoutVars>
      </dgm:prSet>
      <dgm:spPr/>
    </dgm:pt>
    <dgm:pt modelId="{38E1F233-7CB7-4853-A5B2-11E4692AD703}" type="pres">
      <dgm:prSet presAssocID="{5FA60EBC-513D-4824-80BA-74107EBB8046}" presName="picture_5" presStyleCnt="0"/>
      <dgm:spPr/>
    </dgm:pt>
    <dgm:pt modelId="{27D0CDF6-DEBC-4815-994E-9B119F9A3B1D}" type="pres">
      <dgm:prSet presAssocID="{5FA60EBC-513D-4824-80BA-74107EBB8046}" presName="pictureRepeatNode" presStyleLbl="alignImgPlace1" presStyleIdx="4" presStyleCnt="5"/>
      <dgm:spPr/>
    </dgm:pt>
    <dgm:pt modelId="{C2AA3778-2B88-4963-8CCF-1F59017A9900}" type="pres">
      <dgm:prSet presAssocID="{4DDE7093-0230-428F-BFF0-760F8A974A65}" presName="line_5" presStyleLbl="parChTrans1D1" presStyleIdx="3" presStyleCnt="4"/>
      <dgm:spPr/>
    </dgm:pt>
    <dgm:pt modelId="{C42A107F-D570-4A95-A225-D0EFA547D823}" type="pres">
      <dgm:prSet presAssocID="{4DDE7093-0230-428F-BFF0-760F8A974A65}" presName="textparent_5" presStyleLbl="node1" presStyleIdx="0" presStyleCnt="0"/>
      <dgm:spPr/>
    </dgm:pt>
    <dgm:pt modelId="{4EDCEA4A-36EB-4215-84F7-8C0D875866B7}" type="pres">
      <dgm:prSet presAssocID="{4DDE7093-0230-428F-BFF0-760F8A974A65}" presName="text_5" presStyleLbl="revTx" presStyleIdx="3" presStyleCnt="4">
        <dgm:presLayoutVars>
          <dgm:bulletEnabled val="1"/>
        </dgm:presLayoutVars>
      </dgm:prSet>
      <dgm:spPr/>
    </dgm:pt>
  </dgm:ptLst>
  <dgm:cxnLst>
    <dgm:cxn modelId="{945E3302-6A6F-4355-A2C2-21B8B8120700}" type="presOf" srcId="{4E22622F-0AB1-4212-89C3-D069C1E5F07C}" destId="{91FF504C-A1E3-41B6-8263-CAF73120AD85}" srcOrd="0" destOrd="0" presId="urn:microsoft.com/office/officeart/2008/layout/CircularPictureCallout"/>
    <dgm:cxn modelId="{0D454E05-3C3F-4A4D-A31E-18EE1CAD3F1B}" srcId="{107B61C8-5BED-4433-8739-957C47EDAE50}" destId="{34A5B209-2CB8-4A06-871C-253F367B4929}" srcOrd="0" destOrd="0" parTransId="{FE4A9706-F211-4C63-A1DB-272F847AC35B}" sibTransId="{6769D23A-DC9E-47B5-8E2A-CABC721908FE}"/>
    <dgm:cxn modelId="{AFB8981F-0850-42EA-8719-3FDC7FD7E936}" srcId="{A7013CEB-8734-40C5-A2E0-E921CE013D6F}" destId="{107B61C8-5BED-4433-8739-957C47EDAE50}" srcOrd="1" destOrd="0" parTransId="{070E90EA-EEC2-464F-AFD7-A23EBE9C2BEE}" sibTransId="{F91AA067-7006-4B88-B814-DABCC67E8EB1}"/>
    <dgm:cxn modelId="{D8ABAF1F-272B-4FEF-BF55-250823F38ED5}" type="presOf" srcId="{4DDE7093-0230-428F-BFF0-760F8A974A65}" destId="{4EDCEA4A-36EB-4215-84F7-8C0D875866B7}" srcOrd="0" destOrd="0" presId="urn:microsoft.com/office/officeart/2008/layout/CircularPictureCallout"/>
    <dgm:cxn modelId="{235C0A22-A8FA-484C-908B-D81EF715CB8E}" srcId="{4AFD6B78-5800-47E7-AD6B-9D1D0B0F6EBD}" destId="{5AD80036-179B-4745-9C60-FB3AFE929323}" srcOrd="0" destOrd="0" parTransId="{3357A039-9923-4F10-86BA-8B83C3EB99C9}" sibTransId="{AE35AF4A-B0BE-420E-978E-3F7116BB6AA5}"/>
    <dgm:cxn modelId="{F52B6839-E2CC-429A-AB40-A2CD6D9EB0BF}" srcId="{A7013CEB-8734-40C5-A2E0-E921CE013D6F}" destId="{84F122B8-26B6-4DEE-882B-1CAFC37A7ACD}" srcOrd="0" destOrd="0" parTransId="{0E6D758D-E0C0-4063-BEA3-90945AFDD0E9}" sibTransId="{EA421711-07C1-4B52-8BD6-0DF784AC6103}"/>
    <dgm:cxn modelId="{0D1F723A-A7AF-4812-BC3A-5AB8CB8648B4}" srcId="{E5470210-0745-495F-B9C6-9799A432A50F}" destId="{D38530A6-C30A-4151-9B5F-40EC93CEC7E6}" srcOrd="0" destOrd="0" parTransId="{11FD85B8-273C-488F-91D5-7C9F178A06A8}" sibTransId="{C943C06D-149F-4376-9EA5-3D24A4DB3613}"/>
    <dgm:cxn modelId="{8B37A93B-F4D6-4AD2-BA15-809D4DAA6C50}" type="presOf" srcId="{107B61C8-5BED-4433-8739-957C47EDAE50}" destId="{D865299B-E756-4C2A-9BB3-924BC4C3EB83}" srcOrd="0" destOrd="0" presId="urn:microsoft.com/office/officeart/2008/layout/CircularPictureCallout"/>
    <dgm:cxn modelId="{8A577A40-BD87-4A2D-8A85-D070EFF4D64C}" type="presOf" srcId="{5AD80036-179B-4745-9C60-FB3AFE929323}" destId="{AD0799AA-75DA-4478-B213-08C9E312860F}" srcOrd="0" destOrd="1" presId="urn:microsoft.com/office/officeart/2008/layout/CircularPictureCallout"/>
    <dgm:cxn modelId="{DBBC7460-DE08-4B17-B2BB-45A60B365D58}" type="presOf" srcId="{F91AA067-7006-4B88-B814-DABCC67E8EB1}" destId="{789005A4-320B-4A1A-AC24-2D5CC22594DC}" srcOrd="0" destOrd="0" presId="urn:microsoft.com/office/officeart/2008/layout/CircularPictureCallout"/>
    <dgm:cxn modelId="{47FA4370-5C85-4CC1-84D3-45884AE0D260}" type="presOf" srcId="{CD7248C7-EEDC-40C5-95EA-56AF38049922}" destId="{FFC42BF5-E39F-483C-834B-F6B3FA61BDA1}" srcOrd="0" destOrd="0" presId="urn:microsoft.com/office/officeart/2008/layout/CircularPictureCallout"/>
    <dgm:cxn modelId="{A3077F53-1B93-40B0-BF7E-C69113BD2761}" type="presOf" srcId="{34A5B209-2CB8-4A06-871C-253F367B4929}" destId="{D865299B-E756-4C2A-9BB3-924BC4C3EB83}" srcOrd="0" destOrd="1" presId="urn:microsoft.com/office/officeart/2008/layout/CircularPictureCallout"/>
    <dgm:cxn modelId="{32A6DB76-05B2-4BEC-8DDD-0479B69CD7DA}" srcId="{E5470210-0745-495F-B9C6-9799A432A50F}" destId="{BC056B5C-A6B9-448C-A6C0-2B830E389B4A}" srcOrd="1" destOrd="0" parTransId="{2D902A86-3ACE-4CED-A054-530F05735ED8}" sibTransId="{131E2D16-DD58-4E97-9E73-3950F70F3C14}"/>
    <dgm:cxn modelId="{45BE9281-9CEB-4089-A96B-D4189A22CDFB}" type="presOf" srcId="{BC056B5C-A6B9-448C-A6C0-2B830E389B4A}" destId="{740FE77D-7508-4898-98AE-56187E0C12A5}" srcOrd="0" destOrd="2" presId="urn:microsoft.com/office/officeart/2008/layout/CircularPictureCallout"/>
    <dgm:cxn modelId="{97B0509D-EF28-4D22-AB03-3E3854E015A4}" srcId="{A7013CEB-8734-40C5-A2E0-E921CE013D6F}" destId="{4AFD6B78-5800-47E7-AD6B-9D1D0B0F6EBD}" srcOrd="2" destOrd="0" parTransId="{1D1094D7-CD5F-41A3-8243-7A9F281203D9}" sibTransId="{CD7248C7-EEDC-40C5-95EA-56AF38049922}"/>
    <dgm:cxn modelId="{64B68CB7-4AB4-4181-8BC9-9A870D6F06C8}" type="presOf" srcId="{E5470210-0745-495F-B9C6-9799A432A50F}" destId="{740FE77D-7508-4898-98AE-56187E0C12A5}" srcOrd="0" destOrd="0" presId="urn:microsoft.com/office/officeart/2008/layout/CircularPictureCallout"/>
    <dgm:cxn modelId="{83B4C6BC-286B-4EA6-AFA3-D103B2A9D8D4}" srcId="{A7013CEB-8734-40C5-A2E0-E921CE013D6F}" destId="{E5470210-0745-495F-B9C6-9799A432A50F}" srcOrd="3" destOrd="0" parTransId="{808175DC-B852-41A2-A2E6-E7460E0682D6}" sibTransId="{4E22622F-0AB1-4212-89C3-D069C1E5F07C}"/>
    <dgm:cxn modelId="{92AD71C1-45BB-4DED-BE7B-937A79687B29}" type="presOf" srcId="{D38530A6-C30A-4151-9B5F-40EC93CEC7E6}" destId="{740FE77D-7508-4898-98AE-56187E0C12A5}" srcOrd="0" destOrd="1" presId="urn:microsoft.com/office/officeart/2008/layout/CircularPictureCallout"/>
    <dgm:cxn modelId="{8E4907C2-CB4F-4AE5-9DCB-79CF3349A36F}" type="presOf" srcId="{4AFD6B78-5800-47E7-AD6B-9D1D0B0F6EBD}" destId="{AD0799AA-75DA-4478-B213-08C9E312860F}" srcOrd="0" destOrd="0" presId="urn:microsoft.com/office/officeart/2008/layout/CircularPictureCallout"/>
    <dgm:cxn modelId="{CA2F11C4-050A-4515-B232-E9665B699AC6}" type="presOf" srcId="{84F122B8-26B6-4DEE-882B-1CAFC37A7ACD}" destId="{55524919-D3F2-409A-93CB-2CFD9F1B4729}" srcOrd="0" destOrd="0" presId="urn:microsoft.com/office/officeart/2008/layout/CircularPictureCallout"/>
    <dgm:cxn modelId="{8FC047CF-8157-4BC4-A7A2-90FD42ED045D}" type="presOf" srcId="{EA421711-07C1-4B52-8BD6-0DF784AC6103}" destId="{6FAEBC5C-EE6E-4E5B-A726-39D8AFD44481}" srcOrd="0" destOrd="0" presId="urn:microsoft.com/office/officeart/2008/layout/CircularPictureCallout"/>
    <dgm:cxn modelId="{283F55CF-BA1E-4723-9021-D3CA57BB7DE2}" type="presOf" srcId="{9BA3FF29-CA40-4E13-A770-C603A03B6B79}" destId="{4EDCEA4A-36EB-4215-84F7-8C0D875866B7}" srcOrd="0" destOrd="1" presId="urn:microsoft.com/office/officeart/2008/layout/CircularPictureCallout"/>
    <dgm:cxn modelId="{10C95AE7-08CA-4C3C-867A-42BC97AA26CD}" type="presOf" srcId="{5FA60EBC-513D-4824-80BA-74107EBB8046}" destId="{27D0CDF6-DEBC-4815-994E-9B119F9A3B1D}" srcOrd="0" destOrd="0" presId="urn:microsoft.com/office/officeart/2008/layout/CircularPictureCallout"/>
    <dgm:cxn modelId="{D22A75EB-A79E-46A7-BCCF-7794432387B3}" srcId="{4DDE7093-0230-428F-BFF0-760F8A974A65}" destId="{9BA3FF29-CA40-4E13-A770-C603A03B6B79}" srcOrd="0" destOrd="0" parTransId="{297897FA-271C-4555-BB0A-4BA6D651DF3A}" sibTransId="{0DA426E3-B6A0-43CF-92EF-4080C2EBBC86}"/>
    <dgm:cxn modelId="{436211F3-596F-4C92-B9CA-83BCD55997E4}" srcId="{A7013CEB-8734-40C5-A2E0-E921CE013D6F}" destId="{4DDE7093-0230-428F-BFF0-760F8A974A65}" srcOrd="4" destOrd="0" parTransId="{31A680A5-C828-4F8D-9BF1-A00AA14AEA21}" sibTransId="{5FA60EBC-513D-4824-80BA-74107EBB8046}"/>
    <dgm:cxn modelId="{23FBACFB-8806-435D-AA77-EAAFD0E64588}" type="presOf" srcId="{A7013CEB-8734-40C5-A2E0-E921CE013D6F}" destId="{6DA30D17-B4A5-4035-A44B-D7B89DC76513}" srcOrd="0" destOrd="0" presId="urn:microsoft.com/office/officeart/2008/layout/CircularPictureCallout"/>
    <dgm:cxn modelId="{0AF54785-A56C-4AB6-9959-17A29149ED5F}" type="presParOf" srcId="{6DA30D17-B4A5-4035-A44B-D7B89DC76513}" destId="{6D5E504D-E9A4-4873-9981-64FE53BF3B19}" srcOrd="0" destOrd="0" presId="urn:microsoft.com/office/officeart/2008/layout/CircularPictureCallout"/>
    <dgm:cxn modelId="{B8958ED6-4CA3-433C-8866-F84DB56A5013}" type="presParOf" srcId="{6D5E504D-E9A4-4873-9981-64FE53BF3B19}" destId="{52FE1E00-C562-4AE4-B35E-4FE9E9DBE789}" srcOrd="0" destOrd="0" presId="urn:microsoft.com/office/officeart/2008/layout/CircularPictureCallout"/>
    <dgm:cxn modelId="{566DED5D-39C9-4203-BBFE-9BE68852E216}" type="presParOf" srcId="{52FE1E00-C562-4AE4-B35E-4FE9E9DBE789}" destId="{6FAEBC5C-EE6E-4E5B-A726-39D8AFD44481}" srcOrd="0" destOrd="0" presId="urn:microsoft.com/office/officeart/2008/layout/CircularPictureCallout"/>
    <dgm:cxn modelId="{1B741E30-FF3D-4C95-8DF7-4FE3623460D7}" type="presParOf" srcId="{6D5E504D-E9A4-4873-9981-64FE53BF3B19}" destId="{55524919-D3F2-409A-93CB-2CFD9F1B4729}" srcOrd="1" destOrd="0" presId="urn:microsoft.com/office/officeart/2008/layout/CircularPictureCallout"/>
    <dgm:cxn modelId="{9DFF45D9-B867-49CB-9972-89D2B06FFDF5}" type="presParOf" srcId="{6D5E504D-E9A4-4873-9981-64FE53BF3B19}" destId="{CC28371D-CEBB-40CE-B2D3-D94B093B344D}" srcOrd="2" destOrd="0" presId="urn:microsoft.com/office/officeart/2008/layout/CircularPictureCallout"/>
    <dgm:cxn modelId="{96ADE72A-837E-4CCA-98CC-3F1595FF3C0C}" type="presParOf" srcId="{CC28371D-CEBB-40CE-B2D3-D94B093B344D}" destId="{789005A4-320B-4A1A-AC24-2D5CC22594DC}" srcOrd="0" destOrd="0" presId="urn:microsoft.com/office/officeart/2008/layout/CircularPictureCallout"/>
    <dgm:cxn modelId="{DC757146-678B-42E1-A384-FE941E8FE61A}" type="presParOf" srcId="{6D5E504D-E9A4-4873-9981-64FE53BF3B19}" destId="{2EE166CA-3971-40E3-A73D-4CB1C0DC0EA1}" srcOrd="3" destOrd="0" presId="urn:microsoft.com/office/officeart/2008/layout/CircularPictureCallout"/>
    <dgm:cxn modelId="{2AF998F6-538D-4AA8-A7EC-C28203F6C8EE}" type="presParOf" srcId="{6D5E504D-E9A4-4873-9981-64FE53BF3B19}" destId="{ACD60225-4985-41F4-A2F3-593EA9C4C696}" srcOrd="4" destOrd="0" presId="urn:microsoft.com/office/officeart/2008/layout/CircularPictureCallout"/>
    <dgm:cxn modelId="{5664511A-EBCE-4D82-82B2-953C31BD3026}" type="presParOf" srcId="{ACD60225-4985-41F4-A2F3-593EA9C4C696}" destId="{D865299B-E756-4C2A-9BB3-924BC4C3EB83}" srcOrd="0" destOrd="0" presId="urn:microsoft.com/office/officeart/2008/layout/CircularPictureCallout"/>
    <dgm:cxn modelId="{CDFD763D-488A-4A3E-B09D-23601F75A40D}" type="presParOf" srcId="{6D5E504D-E9A4-4873-9981-64FE53BF3B19}" destId="{03C5FD26-85CA-4E50-9741-AD483F285FD4}" srcOrd="5" destOrd="0" presId="urn:microsoft.com/office/officeart/2008/layout/CircularPictureCallout"/>
    <dgm:cxn modelId="{2F969E1D-D7BB-4CC9-AC45-26B897B6C23B}" type="presParOf" srcId="{03C5FD26-85CA-4E50-9741-AD483F285FD4}" destId="{FFC42BF5-E39F-483C-834B-F6B3FA61BDA1}" srcOrd="0" destOrd="0" presId="urn:microsoft.com/office/officeart/2008/layout/CircularPictureCallout"/>
    <dgm:cxn modelId="{82BDBAA9-3B5A-4056-94AE-97C29687B639}" type="presParOf" srcId="{6D5E504D-E9A4-4873-9981-64FE53BF3B19}" destId="{49831D6B-19A8-45CD-A3E9-9FB55403162A}" srcOrd="6" destOrd="0" presId="urn:microsoft.com/office/officeart/2008/layout/CircularPictureCallout"/>
    <dgm:cxn modelId="{0DBDD9FC-8DD7-4B4D-B029-E5975347C609}" type="presParOf" srcId="{6D5E504D-E9A4-4873-9981-64FE53BF3B19}" destId="{46672E1E-F66C-481B-AC2F-5E778D086FD3}" srcOrd="7" destOrd="0" presId="urn:microsoft.com/office/officeart/2008/layout/CircularPictureCallout"/>
    <dgm:cxn modelId="{B9CB5A47-FD11-44BD-B944-CC7AB754F7B9}" type="presParOf" srcId="{46672E1E-F66C-481B-AC2F-5E778D086FD3}" destId="{AD0799AA-75DA-4478-B213-08C9E312860F}" srcOrd="0" destOrd="0" presId="urn:microsoft.com/office/officeart/2008/layout/CircularPictureCallout"/>
    <dgm:cxn modelId="{46620A13-11C8-4270-A74D-EC2CA8B93F91}" type="presParOf" srcId="{6D5E504D-E9A4-4873-9981-64FE53BF3B19}" destId="{BC226990-492D-4F3D-97BA-51C895DE4C77}" srcOrd="8" destOrd="0" presId="urn:microsoft.com/office/officeart/2008/layout/CircularPictureCallout"/>
    <dgm:cxn modelId="{D7222126-E27C-4531-864D-47D7B4659C35}" type="presParOf" srcId="{BC226990-492D-4F3D-97BA-51C895DE4C77}" destId="{91FF504C-A1E3-41B6-8263-CAF73120AD85}" srcOrd="0" destOrd="0" presId="urn:microsoft.com/office/officeart/2008/layout/CircularPictureCallout"/>
    <dgm:cxn modelId="{AAB64239-F3F1-4A18-BB0D-E30D95BA973A}" type="presParOf" srcId="{6D5E504D-E9A4-4873-9981-64FE53BF3B19}" destId="{22BE969A-8D20-4E51-A82A-FD5CD99BCC83}" srcOrd="9" destOrd="0" presId="urn:microsoft.com/office/officeart/2008/layout/CircularPictureCallout"/>
    <dgm:cxn modelId="{241F80A4-3512-48A2-ADE8-5F7407B4E0B3}" type="presParOf" srcId="{6D5E504D-E9A4-4873-9981-64FE53BF3B19}" destId="{DE05B21A-7467-4A28-B7C7-3C7E005C0A38}" srcOrd="10" destOrd="0" presId="urn:microsoft.com/office/officeart/2008/layout/CircularPictureCallout"/>
    <dgm:cxn modelId="{7B272DA1-64AC-4D2B-A50F-7346B97C386C}" type="presParOf" srcId="{DE05B21A-7467-4A28-B7C7-3C7E005C0A38}" destId="{740FE77D-7508-4898-98AE-56187E0C12A5}" srcOrd="0" destOrd="0" presId="urn:microsoft.com/office/officeart/2008/layout/CircularPictureCallout"/>
    <dgm:cxn modelId="{8F1A1D1F-231B-4102-8CC6-79E4CEEEDFDF}" type="presParOf" srcId="{6D5E504D-E9A4-4873-9981-64FE53BF3B19}" destId="{38E1F233-7CB7-4853-A5B2-11E4692AD703}" srcOrd="11" destOrd="0" presId="urn:microsoft.com/office/officeart/2008/layout/CircularPictureCallout"/>
    <dgm:cxn modelId="{2FF96076-797E-40F4-B3BF-D254DD207113}" type="presParOf" srcId="{38E1F233-7CB7-4853-A5B2-11E4692AD703}" destId="{27D0CDF6-DEBC-4815-994E-9B119F9A3B1D}" srcOrd="0" destOrd="0" presId="urn:microsoft.com/office/officeart/2008/layout/CircularPictureCallout"/>
    <dgm:cxn modelId="{2B8835AE-3E16-4251-BB93-9E48A12138B1}" type="presParOf" srcId="{6D5E504D-E9A4-4873-9981-64FE53BF3B19}" destId="{C2AA3778-2B88-4963-8CCF-1F59017A9900}" srcOrd="12" destOrd="0" presId="urn:microsoft.com/office/officeart/2008/layout/CircularPictureCallout"/>
    <dgm:cxn modelId="{E732E2FF-3162-46EA-A21D-1CEB145DD451}" type="presParOf" srcId="{6D5E504D-E9A4-4873-9981-64FE53BF3B19}" destId="{C42A107F-D570-4A95-A225-D0EFA547D823}" srcOrd="13" destOrd="0" presId="urn:microsoft.com/office/officeart/2008/layout/CircularPictureCallout"/>
    <dgm:cxn modelId="{A1BF060F-63A5-443D-B4BA-A7B58A71565B}" type="presParOf" srcId="{C42A107F-D570-4A95-A225-D0EFA547D823}" destId="{4EDCEA4A-36EB-4215-84F7-8C0D875866B7}" srcOrd="0" destOrd="0" presId="urn:microsoft.com/office/officeart/2008/layout/CircularPictureCallou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701F16-B6DC-45E4-A342-8B40B035ECB0}" type="doc">
      <dgm:prSet loTypeId="urn:microsoft.com/office/officeart/2005/8/layout/process1" loCatId="process" qsTypeId="urn:microsoft.com/office/officeart/2005/8/quickstyle/simple1" qsCatId="simple" csTypeId="urn:microsoft.com/office/officeart/2005/8/colors/accent6_1" csCatId="accent6" phldr="1"/>
      <dgm:spPr/>
    </dgm:pt>
    <dgm:pt modelId="{596CCBC7-6E2C-4637-85FE-B225F99082A1}">
      <dgm:prSet phldrT="[Text]"/>
      <dgm:spPr/>
      <dgm:t>
        <a:bodyPr/>
        <a:lstStyle/>
        <a:p>
          <a:r>
            <a:rPr lang="en-US"/>
            <a:t>Upload Student Demographic File</a:t>
          </a:r>
        </a:p>
      </dgm:t>
      <dgm:extLst>
        <a:ext uri="{E40237B7-FDA0-4F09-8148-C483321AD2D9}">
          <dgm14:cNvPr xmlns:dgm14="http://schemas.microsoft.com/office/drawing/2010/diagram" id="0" name="" descr="Process: Upload Student Demographic File, Upload Student School Association File, Upload Graduation Guidelines File"/>
        </a:ext>
      </dgm:extLst>
    </dgm:pt>
    <dgm:pt modelId="{AFAB6D98-5554-49B8-B66B-64ABCD75B19C}" type="parTrans" cxnId="{0D7C767A-FAD1-4040-B964-D1A28EC88E32}">
      <dgm:prSet/>
      <dgm:spPr/>
      <dgm:t>
        <a:bodyPr/>
        <a:lstStyle/>
        <a:p>
          <a:endParaRPr lang="en-US"/>
        </a:p>
      </dgm:t>
    </dgm:pt>
    <dgm:pt modelId="{5D17F026-736A-4DC8-8233-90DE5B9EF0E2}" type="sibTrans" cxnId="{0D7C767A-FAD1-4040-B964-D1A28EC88E32}">
      <dgm:prSet/>
      <dgm:spPr/>
      <dgm:t>
        <a:bodyPr/>
        <a:lstStyle/>
        <a:p>
          <a:endParaRPr lang="en-US"/>
        </a:p>
      </dgm:t>
    </dgm:pt>
    <dgm:pt modelId="{A66980B4-304A-4A79-B886-F87D52D16135}">
      <dgm:prSet phldrT="[Text]"/>
      <dgm:spPr/>
      <dgm:t>
        <a:bodyPr/>
        <a:lstStyle/>
        <a:p>
          <a:r>
            <a:rPr lang="en-US"/>
            <a:t>Upload Student School Association File</a:t>
          </a:r>
        </a:p>
      </dgm:t>
    </dgm:pt>
    <dgm:pt modelId="{120A8482-6058-4BEE-9495-E85D37B5448C}" type="parTrans" cxnId="{D1EB53A6-0ED6-4269-89FF-D44D73EA5107}">
      <dgm:prSet/>
      <dgm:spPr/>
      <dgm:t>
        <a:bodyPr/>
        <a:lstStyle/>
        <a:p>
          <a:endParaRPr lang="en-US"/>
        </a:p>
      </dgm:t>
    </dgm:pt>
    <dgm:pt modelId="{336B0B5A-FED2-47F5-B182-AE3146CB1A8C}" type="sibTrans" cxnId="{D1EB53A6-0ED6-4269-89FF-D44D73EA5107}">
      <dgm:prSet/>
      <dgm:spPr/>
      <dgm:t>
        <a:bodyPr/>
        <a:lstStyle/>
        <a:p>
          <a:endParaRPr lang="en-US"/>
        </a:p>
      </dgm:t>
    </dgm:pt>
    <dgm:pt modelId="{26AC9FEF-EA72-4374-A096-E9597AE216CF}">
      <dgm:prSet phldrT="[Text]"/>
      <dgm:spPr/>
      <dgm:t>
        <a:bodyPr/>
        <a:lstStyle/>
        <a:p>
          <a:r>
            <a:rPr lang="en-US"/>
            <a:t>Upload Graduation Guidelines File</a:t>
          </a:r>
        </a:p>
      </dgm:t>
    </dgm:pt>
    <dgm:pt modelId="{6B21FC1B-A778-4CED-8417-82FE026102E8}" type="parTrans" cxnId="{5A961393-ED3C-4B39-ACB2-C74C9172DE17}">
      <dgm:prSet/>
      <dgm:spPr/>
      <dgm:t>
        <a:bodyPr/>
        <a:lstStyle/>
        <a:p>
          <a:endParaRPr lang="en-US"/>
        </a:p>
      </dgm:t>
    </dgm:pt>
    <dgm:pt modelId="{A41EB25E-F039-4969-9B7F-F34FE01EDE57}" type="sibTrans" cxnId="{5A961393-ED3C-4B39-ACB2-C74C9172DE17}">
      <dgm:prSet/>
      <dgm:spPr/>
      <dgm:t>
        <a:bodyPr/>
        <a:lstStyle/>
        <a:p>
          <a:endParaRPr lang="en-US"/>
        </a:p>
      </dgm:t>
    </dgm:pt>
    <dgm:pt modelId="{0B88CF45-1C35-40F5-AC5F-306237560F9D}" type="pres">
      <dgm:prSet presAssocID="{7C701F16-B6DC-45E4-A342-8B40B035ECB0}" presName="Name0" presStyleCnt="0">
        <dgm:presLayoutVars>
          <dgm:dir/>
          <dgm:resizeHandles val="exact"/>
        </dgm:presLayoutVars>
      </dgm:prSet>
      <dgm:spPr/>
    </dgm:pt>
    <dgm:pt modelId="{5AED1F91-96C4-4CC1-B957-7A2C0A6587AC}" type="pres">
      <dgm:prSet presAssocID="{596CCBC7-6E2C-4637-85FE-B225F99082A1}" presName="node" presStyleLbl="node1" presStyleIdx="0" presStyleCnt="3" custScaleX="72087" custScaleY="34395" custLinFactNeighborX="35523" custLinFactNeighborY="-22055">
        <dgm:presLayoutVars>
          <dgm:bulletEnabled val="1"/>
        </dgm:presLayoutVars>
      </dgm:prSet>
      <dgm:spPr/>
    </dgm:pt>
    <dgm:pt modelId="{5F865482-3315-453A-A566-A4B88F32C3FE}" type="pres">
      <dgm:prSet presAssocID="{5D17F026-736A-4DC8-8233-90DE5B9EF0E2}" presName="sibTrans" presStyleLbl="sibTrans2D1" presStyleIdx="0" presStyleCnt="2"/>
      <dgm:spPr/>
    </dgm:pt>
    <dgm:pt modelId="{2DF86103-4C22-4FA3-854F-92F982E603EA}" type="pres">
      <dgm:prSet presAssocID="{5D17F026-736A-4DC8-8233-90DE5B9EF0E2}" presName="connectorText" presStyleLbl="sibTrans2D1" presStyleIdx="0" presStyleCnt="2"/>
      <dgm:spPr/>
    </dgm:pt>
    <dgm:pt modelId="{C7981B03-DCAD-4A71-83A5-5D8779FFF8F7}" type="pres">
      <dgm:prSet presAssocID="{A66980B4-304A-4A79-B886-F87D52D16135}" presName="node" presStyleLbl="node1" presStyleIdx="1" presStyleCnt="3" custScaleX="71095" custScaleY="34442" custLinFactNeighborX="12938" custLinFactNeighborY="-24898">
        <dgm:presLayoutVars>
          <dgm:bulletEnabled val="1"/>
        </dgm:presLayoutVars>
      </dgm:prSet>
      <dgm:spPr/>
    </dgm:pt>
    <dgm:pt modelId="{CA1B49D8-53CB-4608-A2A6-68038DF5BC5C}" type="pres">
      <dgm:prSet presAssocID="{336B0B5A-FED2-47F5-B182-AE3146CB1A8C}" presName="sibTrans" presStyleLbl="sibTrans2D1" presStyleIdx="1" presStyleCnt="2"/>
      <dgm:spPr/>
    </dgm:pt>
    <dgm:pt modelId="{31F166BB-73CC-4A46-B568-A5C920A03523}" type="pres">
      <dgm:prSet presAssocID="{336B0B5A-FED2-47F5-B182-AE3146CB1A8C}" presName="connectorText" presStyleLbl="sibTrans2D1" presStyleIdx="1" presStyleCnt="2"/>
      <dgm:spPr/>
    </dgm:pt>
    <dgm:pt modelId="{07F406D6-8C54-4332-AA87-1D716050910C}" type="pres">
      <dgm:prSet presAssocID="{26AC9FEF-EA72-4374-A096-E9597AE216CF}" presName="node" presStyleLbl="node1" presStyleIdx="2" presStyleCnt="3" custScaleX="65652" custScaleY="31646" custLinFactNeighborX="-20861" custLinFactNeighborY="-23787">
        <dgm:presLayoutVars>
          <dgm:bulletEnabled val="1"/>
        </dgm:presLayoutVars>
      </dgm:prSet>
      <dgm:spPr/>
    </dgm:pt>
  </dgm:ptLst>
  <dgm:cxnLst>
    <dgm:cxn modelId="{FBA28D05-68B5-4BE3-AF22-368D04244D5F}" type="presOf" srcId="{336B0B5A-FED2-47F5-B182-AE3146CB1A8C}" destId="{31F166BB-73CC-4A46-B568-A5C920A03523}" srcOrd="1" destOrd="0" presId="urn:microsoft.com/office/officeart/2005/8/layout/process1"/>
    <dgm:cxn modelId="{574D8118-787F-47CE-B67E-F95F6CE6E60A}" type="presOf" srcId="{7C701F16-B6DC-45E4-A342-8B40B035ECB0}" destId="{0B88CF45-1C35-40F5-AC5F-306237560F9D}" srcOrd="0" destOrd="0" presId="urn:microsoft.com/office/officeart/2005/8/layout/process1"/>
    <dgm:cxn modelId="{6DD2654E-B709-4976-A885-7EE58F626DE9}" type="presOf" srcId="{336B0B5A-FED2-47F5-B182-AE3146CB1A8C}" destId="{CA1B49D8-53CB-4608-A2A6-68038DF5BC5C}" srcOrd="0" destOrd="0" presId="urn:microsoft.com/office/officeart/2005/8/layout/process1"/>
    <dgm:cxn modelId="{0D7C767A-FAD1-4040-B964-D1A28EC88E32}" srcId="{7C701F16-B6DC-45E4-A342-8B40B035ECB0}" destId="{596CCBC7-6E2C-4637-85FE-B225F99082A1}" srcOrd="0" destOrd="0" parTransId="{AFAB6D98-5554-49B8-B66B-64ABCD75B19C}" sibTransId="{5D17F026-736A-4DC8-8233-90DE5B9EF0E2}"/>
    <dgm:cxn modelId="{5A961393-ED3C-4B39-ACB2-C74C9172DE17}" srcId="{7C701F16-B6DC-45E4-A342-8B40B035ECB0}" destId="{26AC9FEF-EA72-4374-A096-E9597AE216CF}" srcOrd="2" destOrd="0" parTransId="{6B21FC1B-A778-4CED-8417-82FE026102E8}" sibTransId="{A41EB25E-F039-4969-9B7F-F34FE01EDE57}"/>
    <dgm:cxn modelId="{D1EB53A6-0ED6-4269-89FF-D44D73EA5107}" srcId="{7C701F16-B6DC-45E4-A342-8B40B035ECB0}" destId="{A66980B4-304A-4A79-B886-F87D52D16135}" srcOrd="1" destOrd="0" parTransId="{120A8482-6058-4BEE-9495-E85D37B5448C}" sibTransId="{336B0B5A-FED2-47F5-B182-AE3146CB1A8C}"/>
    <dgm:cxn modelId="{F5A009BE-315F-48DC-9938-5DBC909609D8}" type="presOf" srcId="{5D17F026-736A-4DC8-8233-90DE5B9EF0E2}" destId="{2DF86103-4C22-4FA3-854F-92F982E603EA}" srcOrd="1" destOrd="0" presId="urn:microsoft.com/office/officeart/2005/8/layout/process1"/>
    <dgm:cxn modelId="{62612ED3-41CF-4795-91F1-3C7EA8F3DF21}" type="presOf" srcId="{A66980B4-304A-4A79-B886-F87D52D16135}" destId="{C7981B03-DCAD-4A71-83A5-5D8779FFF8F7}" srcOrd="0" destOrd="0" presId="urn:microsoft.com/office/officeart/2005/8/layout/process1"/>
    <dgm:cxn modelId="{BDBE21D9-9EF0-48EE-AFD0-4DF9BB992F5E}" type="presOf" srcId="{26AC9FEF-EA72-4374-A096-E9597AE216CF}" destId="{07F406D6-8C54-4332-AA87-1D716050910C}" srcOrd="0" destOrd="0" presId="urn:microsoft.com/office/officeart/2005/8/layout/process1"/>
    <dgm:cxn modelId="{98751DE7-4C6C-4FC6-8468-D7B1AF3B79EC}" type="presOf" srcId="{5D17F026-736A-4DC8-8233-90DE5B9EF0E2}" destId="{5F865482-3315-453A-A566-A4B88F32C3FE}" srcOrd="0" destOrd="0" presId="urn:microsoft.com/office/officeart/2005/8/layout/process1"/>
    <dgm:cxn modelId="{AA2C5FFB-A98B-430D-A3FC-86571D97AF8F}" type="presOf" srcId="{596CCBC7-6E2C-4637-85FE-B225F99082A1}" destId="{5AED1F91-96C4-4CC1-B957-7A2C0A6587AC}" srcOrd="0" destOrd="0" presId="urn:microsoft.com/office/officeart/2005/8/layout/process1"/>
    <dgm:cxn modelId="{908271C6-4E19-4AB5-A348-71D40BF05EF9}" type="presParOf" srcId="{0B88CF45-1C35-40F5-AC5F-306237560F9D}" destId="{5AED1F91-96C4-4CC1-B957-7A2C0A6587AC}" srcOrd="0" destOrd="0" presId="urn:microsoft.com/office/officeart/2005/8/layout/process1"/>
    <dgm:cxn modelId="{CDAEFD4E-27F3-4F47-A237-308D4F475C6D}" type="presParOf" srcId="{0B88CF45-1C35-40F5-AC5F-306237560F9D}" destId="{5F865482-3315-453A-A566-A4B88F32C3FE}" srcOrd="1" destOrd="0" presId="urn:microsoft.com/office/officeart/2005/8/layout/process1"/>
    <dgm:cxn modelId="{C693539A-58B9-4104-97A4-41493EBDD61F}" type="presParOf" srcId="{5F865482-3315-453A-A566-A4B88F32C3FE}" destId="{2DF86103-4C22-4FA3-854F-92F982E603EA}" srcOrd="0" destOrd="0" presId="urn:microsoft.com/office/officeart/2005/8/layout/process1"/>
    <dgm:cxn modelId="{17C12754-79DE-478F-8376-21445A52BFF8}" type="presParOf" srcId="{0B88CF45-1C35-40F5-AC5F-306237560F9D}" destId="{C7981B03-DCAD-4A71-83A5-5D8779FFF8F7}" srcOrd="2" destOrd="0" presId="urn:microsoft.com/office/officeart/2005/8/layout/process1"/>
    <dgm:cxn modelId="{CE6A451D-2117-4242-A2EA-EBC532CA5817}" type="presParOf" srcId="{0B88CF45-1C35-40F5-AC5F-306237560F9D}" destId="{CA1B49D8-53CB-4608-A2A6-68038DF5BC5C}" srcOrd="3" destOrd="0" presId="urn:microsoft.com/office/officeart/2005/8/layout/process1"/>
    <dgm:cxn modelId="{9039393C-1A32-4B00-BF95-BA914877BB86}" type="presParOf" srcId="{CA1B49D8-53CB-4608-A2A6-68038DF5BC5C}" destId="{31F166BB-73CC-4A46-B568-A5C920A03523}" srcOrd="0" destOrd="0" presId="urn:microsoft.com/office/officeart/2005/8/layout/process1"/>
    <dgm:cxn modelId="{0130638E-ECA3-41A7-8627-A3D0568D6870}" type="presParOf" srcId="{0B88CF45-1C35-40F5-AC5F-306237560F9D}" destId="{07F406D6-8C54-4332-AA87-1D716050910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DB5749-C243-4708-B8EC-1722A3CF3E9A}"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855DC084-BB64-4088-A212-2F61D6E14A1E}">
      <dgm:prSet phldrT="[Text]"/>
      <dgm:spPr/>
      <dgm:t>
        <a:bodyPr/>
        <a:lstStyle/>
        <a:p>
          <a:r>
            <a:rPr lang="en-US" dirty="0">
              <a:solidFill>
                <a:schemeClr val="tx1"/>
              </a:solidFill>
            </a:rPr>
            <a:t>Student October</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2D845CB7-ED5D-4CDD-B9B7-6271196BB31E}" type="parTrans" cxnId="{47B05C8F-FDDC-44B8-8890-B015F65A232C}">
      <dgm:prSet/>
      <dgm:spPr/>
      <dgm:t>
        <a:bodyPr/>
        <a:lstStyle/>
        <a:p>
          <a:endParaRPr lang="en-US"/>
        </a:p>
      </dgm:t>
    </dgm:pt>
    <dgm:pt modelId="{1654636C-DDB9-4C6B-8193-45124CD3EFE5}" type="sibTrans" cxnId="{47B05C8F-FDDC-44B8-8890-B015F65A232C}">
      <dgm:prSet/>
      <dgm:spPr/>
      <dgm:t>
        <a:bodyPr/>
        <a:lstStyle/>
        <a:p>
          <a:endParaRPr lang="en-US"/>
        </a:p>
      </dgm:t>
    </dgm:pt>
    <dgm:pt modelId="{1BFCC9DA-00EE-4160-997D-089A47923B57}">
      <dgm:prSet phldrT="[Text]" custT="1"/>
      <dgm:spPr>
        <a:solidFill>
          <a:schemeClr val="accent4"/>
        </a:solidFill>
      </dgm:spPr>
      <dgm:t>
        <a:bodyPr/>
        <a:lstStyle/>
        <a:p>
          <a:r>
            <a:rPr lang="en-US" sz="1500" dirty="0">
              <a:solidFill>
                <a:schemeClr val="tx1"/>
              </a:solidFill>
            </a:rPr>
            <a:t>Student Demographic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8C7008F5-7577-4939-9347-BE39A2B75835}" type="parTrans" cxnId="{27605B0D-8EE0-4890-A2D1-D0E048A7A4F0}">
      <dgm:prSet/>
      <dgm:spPr>
        <a:solidFill>
          <a:schemeClr val="accent4"/>
        </a:solidFill>
      </dgm:spPr>
      <dgm:t>
        <a:bodyPr/>
        <a:lstStyle/>
        <a:p>
          <a:endParaRPr lang="en-US"/>
        </a:p>
      </dgm:t>
    </dgm:pt>
    <dgm:pt modelId="{BD441F40-3408-42D2-B486-D001799C2F95}" type="sibTrans" cxnId="{27605B0D-8EE0-4890-A2D1-D0E048A7A4F0}">
      <dgm:prSet/>
      <dgm:spPr/>
      <dgm:t>
        <a:bodyPr/>
        <a:lstStyle/>
        <a:p>
          <a:endParaRPr lang="en-US"/>
        </a:p>
      </dgm:t>
    </dgm:pt>
    <dgm:pt modelId="{7B6F8E97-17CB-46E4-938C-093234497D5E}">
      <dgm:prSet phldrT="[Text]" custT="1"/>
      <dgm:spPr>
        <a:solidFill>
          <a:schemeClr val="accent4"/>
        </a:solidFill>
      </dgm:spPr>
      <dgm:t>
        <a:bodyPr/>
        <a:lstStyle/>
        <a:p>
          <a:r>
            <a:rPr lang="en-US" sz="1800" dirty="0">
              <a:solidFill>
                <a:schemeClr val="tx1"/>
              </a:solidFill>
            </a:rPr>
            <a:t>Student School Association</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46A90BC7-19A4-4B98-89D4-3E9DF43F1168}" type="parTrans" cxnId="{BC8A0B9D-2E81-4C2A-B089-6099F45B363A}">
      <dgm:prSet/>
      <dgm:spPr>
        <a:solidFill>
          <a:schemeClr val="accent4"/>
        </a:solidFill>
      </dgm:spPr>
      <dgm:t>
        <a:bodyPr/>
        <a:lstStyle/>
        <a:p>
          <a:endParaRPr lang="en-US"/>
        </a:p>
      </dgm:t>
    </dgm:pt>
    <dgm:pt modelId="{29CCDC3B-8E64-47EF-A83D-467FECED2150}" type="sibTrans" cxnId="{BC8A0B9D-2E81-4C2A-B089-6099F45B363A}">
      <dgm:prSet/>
      <dgm:spPr/>
      <dgm:t>
        <a:bodyPr/>
        <a:lstStyle/>
        <a:p>
          <a:endParaRPr lang="en-US"/>
        </a:p>
      </dgm:t>
    </dgm:pt>
    <dgm:pt modelId="{1F9D2CB3-B9CA-4141-BB87-E58384412CCD}">
      <dgm:prSet phldrT="[Text]" custT="1"/>
      <dgm:spPr>
        <a:solidFill>
          <a:schemeClr val="accent4"/>
        </a:solidFill>
      </dgm:spPr>
      <dgm:t>
        <a:bodyPr/>
        <a:lstStyle/>
        <a:p>
          <a:r>
            <a:rPr lang="en-US" sz="1800" dirty="0">
              <a:solidFill>
                <a:schemeClr val="tx1"/>
              </a:solidFill>
            </a:rPr>
            <a:t>At-Risk</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DE04A896-F304-452E-BC25-FC1DCFF2182E}" type="parTrans" cxnId="{303EAE0D-3422-40E7-A697-67FE349118CE}">
      <dgm:prSet/>
      <dgm:spPr>
        <a:solidFill>
          <a:schemeClr val="accent4"/>
        </a:solidFill>
      </dgm:spPr>
      <dgm:t>
        <a:bodyPr/>
        <a:lstStyle/>
        <a:p>
          <a:endParaRPr lang="en-US"/>
        </a:p>
      </dgm:t>
    </dgm:pt>
    <dgm:pt modelId="{F6DFEA16-DCDB-4113-A980-0607CE13DFFA}" type="sibTrans" cxnId="{303EAE0D-3422-40E7-A697-67FE349118CE}">
      <dgm:prSet/>
      <dgm:spPr/>
      <dgm:t>
        <a:bodyPr/>
        <a:lstStyle/>
        <a:p>
          <a:endParaRPr lang="en-US"/>
        </a:p>
      </dgm:t>
    </dgm:pt>
    <dgm:pt modelId="{657562D0-E957-4944-8A4F-1B697352C2A3}">
      <dgm:prSet phldrT="[Text]" custT="1"/>
      <dgm:spPr>
        <a:solidFill>
          <a:schemeClr val="accent4"/>
        </a:solidFill>
      </dgm:spPr>
      <dgm:t>
        <a:bodyPr/>
        <a:lstStyle/>
        <a:p>
          <a:r>
            <a:rPr lang="en-US" sz="1800" dirty="0">
              <a:solidFill>
                <a:schemeClr val="tx1"/>
              </a:solidFill>
            </a:rPr>
            <a:t>Title I (if applicable)</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CA4E97D4-345A-46F0-8714-47F589E6C46C}" type="parTrans" cxnId="{4D85BCB5-8241-4132-8CC0-F2EC2B9C47B6}">
      <dgm:prSet/>
      <dgm:spPr>
        <a:solidFill>
          <a:schemeClr val="accent4"/>
        </a:solidFill>
      </dgm:spPr>
      <dgm:t>
        <a:bodyPr/>
        <a:lstStyle/>
        <a:p>
          <a:endParaRPr lang="en-US"/>
        </a:p>
      </dgm:t>
    </dgm:pt>
    <dgm:pt modelId="{5CF3357A-D791-4CA0-A894-5EDA1438C1FD}" type="sibTrans" cxnId="{4D85BCB5-8241-4132-8CC0-F2EC2B9C47B6}">
      <dgm:prSet/>
      <dgm:spPr/>
      <dgm:t>
        <a:bodyPr/>
        <a:lstStyle/>
        <a:p>
          <a:endParaRPr lang="en-US"/>
        </a:p>
      </dgm:t>
    </dgm:pt>
    <dgm:pt modelId="{B2351536-3B41-4959-8254-A1CED39C6FBE}">
      <dgm:prSet phldrT="[Text]" custT="1"/>
      <dgm:spPr>
        <a:solidFill>
          <a:schemeClr val="bg2">
            <a:lumMod val="75000"/>
          </a:schemeClr>
        </a:solidFill>
      </dgm:spPr>
      <dgm:t>
        <a:bodyPr/>
        <a:lstStyle/>
        <a:p>
          <a:r>
            <a:rPr lang="en-US" sz="1800" dirty="0">
              <a:solidFill>
                <a:schemeClr val="tx1"/>
              </a:solidFill>
            </a:rPr>
            <a:t>Supporting Files (TREP Allocation, Foster, etc.)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FFAFC383-E45F-4F3A-98BD-92616CFD187A}" type="parTrans" cxnId="{E861739C-A33C-43E0-8E5D-BA5519D792B0}">
      <dgm:prSet/>
      <dgm:spPr>
        <a:solidFill>
          <a:schemeClr val="bg2">
            <a:lumMod val="75000"/>
          </a:schemeClr>
        </a:solidFill>
      </dgm:spPr>
      <dgm:t>
        <a:bodyPr/>
        <a:lstStyle/>
        <a:p>
          <a:endParaRPr lang="en-US"/>
        </a:p>
      </dgm:t>
    </dgm:pt>
    <dgm:pt modelId="{DE17D8DD-CE4D-4EB7-ACD4-8509B323CB69}" type="sibTrans" cxnId="{E861739C-A33C-43E0-8E5D-BA5519D792B0}">
      <dgm:prSet/>
      <dgm:spPr/>
      <dgm:t>
        <a:bodyPr/>
        <a:lstStyle/>
        <a:p>
          <a:endParaRPr lang="en-US"/>
        </a:p>
      </dgm:t>
    </dgm:pt>
    <dgm:pt modelId="{8A12A320-94BB-4A69-9D59-0AE5460E51C7}" type="pres">
      <dgm:prSet presAssocID="{CDDB5749-C243-4708-B8EC-1722A3CF3E9A}" presName="Name0" presStyleCnt="0">
        <dgm:presLayoutVars>
          <dgm:chMax val="1"/>
          <dgm:dir/>
          <dgm:animLvl val="ctr"/>
          <dgm:resizeHandles val="exact"/>
        </dgm:presLayoutVars>
      </dgm:prSet>
      <dgm:spPr/>
    </dgm:pt>
    <dgm:pt modelId="{FBFA6DD8-BDC6-4110-99AB-2BA048198CBE}" type="pres">
      <dgm:prSet presAssocID="{855DC084-BB64-4088-A212-2F61D6E14A1E}" presName="centerShape" presStyleLbl="node0" presStyleIdx="0" presStyleCnt="1"/>
      <dgm:spPr/>
    </dgm:pt>
    <dgm:pt modelId="{695D6275-F5B3-4774-A113-C5A83A6F92C4}" type="pres">
      <dgm:prSet presAssocID="{8C7008F5-7577-4939-9347-BE39A2B75835}" presName="parTrans" presStyleLbl="sibTrans2D1" presStyleIdx="0" presStyleCnt="5" custAng="10800000"/>
      <dgm:spPr/>
    </dgm:pt>
    <dgm:pt modelId="{EF68CFC7-974B-4ECD-8170-34322584A69F}" type="pres">
      <dgm:prSet presAssocID="{8C7008F5-7577-4939-9347-BE39A2B75835}" presName="connectorText" presStyleLbl="sibTrans2D1" presStyleIdx="0" presStyleCnt="5"/>
      <dgm:spPr/>
    </dgm:pt>
    <dgm:pt modelId="{9F6BA890-8B9C-412E-8E8C-F2D0FDA9C976}" type="pres">
      <dgm:prSet presAssocID="{1BFCC9DA-00EE-4160-997D-089A47923B57}" presName="node" presStyleLbl="node1" presStyleIdx="0" presStyleCnt="5">
        <dgm:presLayoutVars>
          <dgm:bulletEnabled val="1"/>
        </dgm:presLayoutVars>
      </dgm:prSet>
      <dgm:spPr/>
    </dgm:pt>
    <dgm:pt modelId="{76D055CE-7C1B-48F9-9A4C-750CFB12B3EE}" type="pres">
      <dgm:prSet presAssocID="{46A90BC7-19A4-4B98-89D4-3E9DF43F1168}" presName="parTrans" presStyleLbl="sibTrans2D1" presStyleIdx="1" presStyleCnt="5" custAng="10800000"/>
      <dgm:spPr/>
    </dgm:pt>
    <dgm:pt modelId="{66DCE034-9976-49AB-9C91-E67F5BC06A07}" type="pres">
      <dgm:prSet presAssocID="{46A90BC7-19A4-4B98-89D4-3E9DF43F1168}" presName="connectorText" presStyleLbl="sibTrans2D1" presStyleIdx="1" presStyleCnt="5"/>
      <dgm:spPr/>
    </dgm:pt>
    <dgm:pt modelId="{C1BCA150-10A0-4192-A50E-CB5E1F002ABF}" type="pres">
      <dgm:prSet presAssocID="{7B6F8E97-17CB-46E4-938C-093234497D5E}" presName="node" presStyleLbl="node1" presStyleIdx="1" presStyleCnt="5">
        <dgm:presLayoutVars>
          <dgm:bulletEnabled val="1"/>
        </dgm:presLayoutVars>
      </dgm:prSet>
      <dgm:spPr/>
    </dgm:pt>
    <dgm:pt modelId="{899903E5-6481-4F19-8BE2-0D5766ECBE8A}" type="pres">
      <dgm:prSet presAssocID="{DE04A896-F304-452E-BC25-FC1DCFF2182E}" presName="parTrans" presStyleLbl="sibTrans2D1" presStyleIdx="2" presStyleCnt="5" custAng="10800000"/>
      <dgm:spPr/>
    </dgm:pt>
    <dgm:pt modelId="{D264FF2F-7C1E-4068-A57D-06FF392E1FEF}" type="pres">
      <dgm:prSet presAssocID="{DE04A896-F304-452E-BC25-FC1DCFF2182E}" presName="connectorText" presStyleLbl="sibTrans2D1" presStyleIdx="2" presStyleCnt="5"/>
      <dgm:spPr/>
    </dgm:pt>
    <dgm:pt modelId="{9BFD9821-B257-42A4-B9CE-0AC80F7BB52D}" type="pres">
      <dgm:prSet presAssocID="{1F9D2CB3-B9CA-4141-BB87-E58384412CCD}" presName="node" presStyleLbl="node1" presStyleIdx="2" presStyleCnt="5">
        <dgm:presLayoutVars>
          <dgm:bulletEnabled val="1"/>
        </dgm:presLayoutVars>
      </dgm:prSet>
      <dgm:spPr/>
    </dgm:pt>
    <dgm:pt modelId="{EBE8195B-FE74-4BAF-93D2-13281B9FF1A1}" type="pres">
      <dgm:prSet presAssocID="{FFAFC383-E45F-4F3A-98BD-92616CFD187A}" presName="parTrans" presStyleLbl="sibTrans2D1" presStyleIdx="3" presStyleCnt="5" custAng="10751195"/>
      <dgm:spPr/>
    </dgm:pt>
    <dgm:pt modelId="{D17722E7-EDE7-43C9-9948-0A74E8879CB0}" type="pres">
      <dgm:prSet presAssocID="{FFAFC383-E45F-4F3A-98BD-92616CFD187A}" presName="connectorText" presStyleLbl="sibTrans2D1" presStyleIdx="3" presStyleCnt="5"/>
      <dgm:spPr/>
    </dgm:pt>
    <dgm:pt modelId="{EA736B58-A4DC-46B2-8107-C2C94BBDC0DA}" type="pres">
      <dgm:prSet presAssocID="{B2351536-3B41-4959-8254-A1CED39C6FBE}" presName="node" presStyleLbl="node1" presStyleIdx="3" presStyleCnt="5">
        <dgm:presLayoutVars>
          <dgm:bulletEnabled val="1"/>
        </dgm:presLayoutVars>
      </dgm:prSet>
      <dgm:spPr/>
    </dgm:pt>
    <dgm:pt modelId="{9E3115BF-4121-4538-B015-25217B2392F9}" type="pres">
      <dgm:prSet presAssocID="{CA4E97D4-345A-46F0-8714-47F589E6C46C}" presName="parTrans" presStyleLbl="sibTrans2D1" presStyleIdx="4" presStyleCnt="5" custAng="10800000"/>
      <dgm:spPr/>
    </dgm:pt>
    <dgm:pt modelId="{DFA95C5E-D062-48A9-9111-D41C822D2603}" type="pres">
      <dgm:prSet presAssocID="{CA4E97D4-345A-46F0-8714-47F589E6C46C}" presName="connectorText" presStyleLbl="sibTrans2D1" presStyleIdx="4" presStyleCnt="5"/>
      <dgm:spPr/>
    </dgm:pt>
    <dgm:pt modelId="{3E6B7F59-04F4-4763-B6E8-DCA65F41BDE9}" type="pres">
      <dgm:prSet presAssocID="{657562D0-E957-4944-8A4F-1B697352C2A3}" presName="node" presStyleLbl="node1" presStyleIdx="4" presStyleCnt="5">
        <dgm:presLayoutVars>
          <dgm:bulletEnabled val="1"/>
        </dgm:presLayoutVars>
      </dgm:prSet>
      <dgm:spPr/>
    </dgm:pt>
  </dgm:ptLst>
  <dgm:cxnLst>
    <dgm:cxn modelId="{DDB47D0B-9B25-4B21-977D-6ACEF87F448F}" type="presOf" srcId="{657562D0-E957-4944-8A4F-1B697352C2A3}" destId="{3E6B7F59-04F4-4763-B6E8-DCA65F41BDE9}" srcOrd="0" destOrd="0" presId="urn:microsoft.com/office/officeart/2005/8/layout/radial5"/>
    <dgm:cxn modelId="{27605B0D-8EE0-4890-A2D1-D0E048A7A4F0}" srcId="{855DC084-BB64-4088-A212-2F61D6E14A1E}" destId="{1BFCC9DA-00EE-4160-997D-089A47923B57}" srcOrd="0" destOrd="0" parTransId="{8C7008F5-7577-4939-9347-BE39A2B75835}" sibTransId="{BD441F40-3408-42D2-B486-D001799C2F95}"/>
    <dgm:cxn modelId="{303EAE0D-3422-40E7-A697-67FE349118CE}" srcId="{855DC084-BB64-4088-A212-2F61D6E14A1E}" destId="{1F9D2CB3-B9CA-4141-BB87-E58384412CCD}" srcOrd="2" destOrd="0" parTransId="{DE04A896-F304-452E-BC25-FC1DCFF2182E}" sibTransId="{F6DFEA16-DCDB-4113-A980-0607CE13DFFA}"/>
    <dgm:cxn modelId="{3DA3480E-D37C-4175-BC28-456E4D0E2F7F}" type="presOf" srcId="{CA4E97D4-345A-46F0-8714-47F589E6C46C}" destId="{DFA95C5E-D062-48A9-9111-D41C822D2603}" srcOrd="1" destOrd="0" presId="urn:microsoft.com/office/officeart/2005/8/layout/radial5"/>
    <dgm:cxn modelId="{F05CD713-2045-44FF-9A02-3EE058B4DB97}" type="presOf" srcId="{8C7008F5-7577-4939-9347-BE39A2B75835}" destId="{695D6275-F5B3-4774-A113-C5A83A6F92C4}" srcOrd="0" destOrd="0" presId="urn:microsoft.com/office/officeart/2005/8/layout/radial5"/>
    <dgm:cxn modelId="{D9F54D1A-0F77-440C-AECC-67A26157B6E7}" type="presOf" srcId="{1F9D2CB3-B9CA-4141-BB87-E58384412CCD}" destId="{9BFD9821-B257-42A4-B9CE-0AC80F7BB52D}" srcOrd="0" destOrd="0" presId="urn:microsoft.com/office/officeart/2005/8/layout/radial5"/>
    <dgm:cxn modelId="{8C08B862-7B34-4BA4-A391-D99151FBD70C}" type="presOf" srcId="{8C7008F5-7577-4939-9347-BE39A2B75835}" destId="{EF68CFC7-974B-4ECD-8170-34322584A69F}" srcOrd="1" destOrd="0" presId="urn:microsoft.com/office/officeart/2005/8/layout/radial5"/>
    <dgm:cxn modelId="{6C88B365-2316-44BD-BC64-4327FC11F177}" type="presOf" srcId="{FFAFC383-E45F-4F3A-98BD-92616CFD187A}" destId="{EBE8195B-FE74-4BAF-93D2-13281B9FF1A1}" srcOrd="0" destOrd="0" presId="urn:microsoft.com/office/officeart/2005/8/layout/radial5"/>
    <dgm:cxn modelId="{B0E36E75-3129-44A8-9457-5534E2B41028}" type="presOf" srcId="{7B6F8E97-17CB-46E4-938C-093234497D5E}" destId="{C1BCA150-10A0-4192-A50E-CB5E1F002ABF}" srcOrd="0" destOrd="0" presId="urn:microsoft.com/office/officeart/2005/8/layout/radial5"/>
    <dgm:cxn modelId="{47B05C8F-FDDC-44B8-8890-B015F65A232C}" srcId="{CDDB5749-C243-4708-B8EC-1722A3CF3E9A}" destId="{855DC084-BB64-4088-A212-2F61D6E14A1E}" srcOrd="0" destOrd="0" parTransId="{2D845CB7-ED5D-4CDD-B9B7-6271196BB31E}" sibTransId="{1654636C-DDB9-4C6B-8193-45124CD3EFE5}"/>
    <dgm:cxn modelId="{533E4793-B6EE-49C0-9674-7794BAF7F1B9}" type="presOf" srcId="{46A90BC7-19A4-4B98-89D4-3E9DF43F1168}" destId="{76D055CE-7C1B-48F9-9A4C-750CFB12B3EE}" srcOrd="0" destOrd="0" presId="urn:microsoft.com/office/officeart/2005/8/layout/radial5"/>
    <dgm:cxn modelId="{54C17C97-977F-438D-BE64-D74A91DCE6A7}" type="presOf" srcId="{DE04A896-F304-452E-BC25-FC1DCFF2182E}" destId="{D264FF2F-7C1E-4068-A57D-06FF392E1FEF}" srcOrd="1" destOrd="0" presId="urn:microsoft.com/office/officeart/2005/8/layout/radial5"/>
    <dgm:cxn modelId="{E861739C-A33C-43E0-8E5D-BA5519D792B0}" srcId="{855DC084-BB64-4088-A212-2F61D6E14A1E}" destId="{B2351536-3B41-4959-8254-A1CED39C6FBE}" srcOrd="3" destOrd="0" parTransId="{FFAFC383-E45F-4F3A-98BD-92616CFD187A}" sibTransId="{DE17D8DD-CE4D-4EB7-ACD4-8509B323CB69}"/>
    <dgm:cxn modelId="{BC8A0B9D-2E81-4C2A-B089-6099F45B363A}" srcId="{855DC084-BB64-4088-A212-2F61D6E14A1E}" destId="{7B6F8E97-17CB-46E4-938C-093234497D5E}" srcOrd="1" destOrd="0" parTransId="{46A90BC7-19A4-4B98-89D4-3E9DF43F1168}" sibTransId="{29CCDC3B-8E64-47EF-A83D-467FECED2150}"/>
    <dgm:cxn modelId="{81BEC4A0-D371-4FE8-A6FC-B13787B32875}" type="presOf" srcId="{46A90BC7-19A4-4B98-89D4-3E9DF43F1168}" destId="{66DCE034-9976-49AB-9C91-E67F5BC06A07}" srcOrd="1" destOrd="0" presId="urn:microsoft.com/office/officeart/2005/8/layout/radial5"/>
    <dgm:cxn modelId="{071E73AB-003B-4752-91E3-89BD9E1153E5}" type="presOf" srcId="{CA4E97D4-345A-46F0-8714-47F589E6C46C}" destId="{9E3115BF-4121-4538-B015-25217B2392F9}" srcOrd="0" destOrd="0" presId="urn:microsoft.com/office/officeart/2005/8/layout/radial5"/>
    <dgm:cxn modelId="{0AFDCEB0-DD06-4A88-9CB7-FE8042B00599}" type="presOf" srcId="{1BFCC9DA-00EE-4160-997D-089A47923B57}" destId="{9F6BA890-8B9C-412E-8E8C-F2D0FDA9C976}" srcOrd="0" destOrd="0" presId="urn:microsoft.com/office/officeart/2005/8/layout/radial5"/>
    <dgm:cxn modelId="{38483BB3-685C-436C-8E06-9D2A9DA1ED4B}" type="presOf" srcId="{DE04A896-F304-452E-BC25-FC1DCFF2182E}" destId="{899903E5-6481-4F19-8BE2-0D5766ECBE8A}" srcOrd="0" destOrd="0" presId="urn:microsoft.com/office/officeart/2005/8/layout/radial5"/>
    <dgm:cxn modelId="{4D85BCB5-8241-4132-8CC0-F2EC2B9C47B6}" srcId="{855DC084-BB64-4088-A212-2F61D6E14A1E}" destId="{657562D0-E957-4944-8A4F-1B697352C2A3}" srcOrd="4" destOrd="0" parTransId="{CA4E97D4-345A-46F0-8714-47F589E6C46C}" sibTransId="{5CF3357A-D791-4CA0-A894-5EDA1438C1FD}"/>
    <dgm:cxn modelId="{F05AB6BD-FBF7-44BC-BBDE-B0721BABEA69}" type="presOf" srcId="{FFAFC383-E45F-4F3A-98BD-92616CFD187A}" destId="{D17722E7-EDE7-43C9-9948-0A74E8879CB0}" srcOrd="1" destOrd="0" presId="urn:microsoft.com/office/officeart/2005/8/layout/radial5"/>
    <dgm:cxn modelId="{6E49B2DD-6239-4667-8970-EB956A2683A0}" type="presOf" srcId="{CDDB5749-C243-4708-B8EC-1722A3CF3E9A}" destId="{8A12A320-94BB-4A69-9D59-0AE5460E51C7}" srcOrd="0" destOrd="0" presId="urn:microsoft.com/office/officeart/2005/8/layout/radial5"/>
    <dgm:cxn modelId="{F214B6E5-69C1-4DA9-899F-D86D943B9A9D}" type="presOf" srcId="{B2351536-3B41-4959-8254-A1CED39C6FBE}" destId="{EA736B58-A4DC-46B2-8107-C2C94BBDC0DA}" srcOrd="0" destOrd="0" presId="urn:microsoft.com/office/officeart/2005/8/layout/radial5"/>
    <dgm:cxn modelId="{FC0883F4-5332-4DF9-B309-09BB3A30CF7C}" type="presOf" srcId="{855DC084-BB64-4088-A212-2F61D6E14A1E}" destId="{FBFA6DD8-BDC6-4110-99AB-2BA048198CBE}" srcOrd="0" destOrd="0" presId="urn:microsoft.com/office/officeart/2005/8/layout/radial5"/>
    <dgm:cxn modelId="{30F285E8-3E6A-435A-AC8B-CC37A7908A97}" type="presParOf" srcId="{8A12A320-94BB-4A69-9D59-0AE5460E51C7}" destId="{FBFA6DD8-BDC6-4110-99AB-2BA048198CBE}" srcOrd="0" destOrd="0" presId="urn:microsoft.com/office/officeart/2005/8/layout/radial5"/>
    <dgm:cxn modelId="{0DB56F6E-7000-4F82-AA01-402FA18F9576}" type="presParOf" srcId="{8A12A320-94BB-4A69-9D59-0AE5460E51C7}" destId="{695D6275-F5B3-4774-A113-C5A83A6F92C4}" srcOrd="1" destOrd="0" presId="urn:microsoft.com/office/officeart/2005/8/layout/radial5"/>
    <dgm:cxn modelId="{83A4A965-CE35-4159-A78D-2FBFED2C3DD6}" type="presParOf" srcId="{695D6275-F5B3-4774-A113-C5A83A6F92C4}" destId="{EF68CFC7-974B-4ECD-8170-34322584A69F}" srcOrd="0" destOrd="0" presId="urn:microsoft.com/office/officeart/2005/8/layout/radial5"/>
    <dgm:cxn modelId="{6343035B-F9C5-4D49-A8CC-330FEF6A7E44}" type="presParOf" srcId="{8A12A320-94BB-4A69-9D59-0AE5460E51C7}" destId="{9F6BA890-8B9C-412E-8E8C-F2D0FDA9C976}" srcOrd="2" destOrd="0" presId="urn:microsoft.com/office/officeart/2005/8/layout/radial5"/>
    <dgm:cxn modelId="{44434A62-B1B7-4B47-960A-DD38FD1DB313}" type="presParOf" srcId="{8A12A320-94BB-4A69-9D59-0AE5460E51C7}" destId="{76D055CE-7C1B-48F9-9A4C-750CFB12B3EE}" srcOrd="3" destOrd="0" presId="urn:microsoft.com/office/officeart/2005/8/layout/radial5"/>
    <dgm:cxn modelId="{761377D8-0B10-47F3-BCD2-9BA4E0296801}" type="presParOf" srcId="{76D055CE-7C1B-48F9-9A4C-750CFB12B3EE}" destId="{66DCE034-9976-49AB-9C91-E67F5BC06A07}" srcOrd="0" destOrd="0" presId="urn:microsoft.com/office/officeart/2005/8/layout/radial5"/>
    <dgm:cxn modelId="{ECD93990-076C-41A1-BA83-48EE1EA60375}" type="presParOf" srcId="{8A12A320-94BB-4A69-9D59-0AE5460E51C7}" destId="{C1BCA150-10A0-4192-A50E-CB5E1F002ABF}" srcOrd="4" destOrd="0" presId="urn:microsoft.com/office/officeart/2005/8/layout/radial5"/>
    <dgm:cxn modelId="{35471F5E-67C7-4E47-A3EB-6D5869DBBBEB}" type="presParOf" srcId="{8A12A320-94BB-4A69-9D59-0AE5460E51C7}" destId="{899903E5-6481-4F19-8BE2-0D5766ECBE8A}" srcOrd="5" destOrd="0" presId="urn:microsoft.com/office/officeart/2005/8/layout/radial5"/>
    <dgm:cxn modelId="{EF7C0684-57AD-405C-B612-77B837264708}" type="presParOf" srcId="{899903E5-6481-4F19-8BE2-0D5766ECBE8A}" destId="{D264FF2F-7C1E-4068-A57D-06FF392E1FEF}" srcOrd="0" destOrd="0" presId="urn:microsoft.com/office/officeart/2005/8/layout/radial5"/>
    <dgm:cxn modelId="{507E9DBE-3F21-45D9-B55E-AABB33082420}" type="presParOf" srcId="{8A12A320-94BB-4A69-9D59-0AE5460E51C7}" destId="{9BFD9821-B257-42A4-B9CE-0AC80F7BB52D}" srcOrd="6" destOrd="0" presId="urn:microsoft.com/office/officeart/2005/8/layout/radial5"/>
    <dgm:cxn modelId="{C53AF55F-8F4F-4FC8-A740-7AD96AF7F5D3}" type="presParOf" srcId="{8A12A320-94BB-4A69-9D59-0AE5460E51C7}" destId="{EBE8195B-FE74-4BAF-93D2-13281B9FF1A1}" srcOrd="7" destOrd="0" presId="urn:microsoft.com/office/officeart/2005/8/layout/radial5"/>
    <dgm:cxn modelId="{785369F5-DE15-4454-A218-EDC0254E0957}" type="presParOf" srcId="{EBE8195B-FE74-4BAF-93D2-13281B9FF1A1}" destId="{D17722E7-EDE7-43C9-9948-0A74E8879CB0}" srcOrd="0" destOrd="0" presId="urn:microsoft.com/office/officeart/2005/8/layout/radial5"/>
    <dgm:cxn modelId="{91FCE641-C4AA-4527-969B-A977A928D99A}" type="presParOf" srcId="{8A12A320-94BB-4A69-9D59-0AE5460E51C7}" destId="{EA736B58-A4DC-46B2-8107-C2C94BBDC0DA}" srcOrd="8" destOrd="0" presId="urn:microsoft.com/office/officeart/2005/8/layout/radial5"/>
    <dgm:cxn modelId="{AE46AA62-FE98-4A33-9FCD-47B210562C9C}" type="presParOf" srcId="{8A12A320-94BB-4A69-9D59-0AE5460E51C7}" destId="{9E3115BF-4121-4538-B015-25217B2392F9}" srcOrd="9" destOrd="0" presId="urn:microsoft.com/office/officeart/2005/8/layout/radial5"/>
    <dgm:cxn modelId="{196A9C90-14E3-4C3C-8D03-19122D97FF69}" type="presParOf" srcId="{9E3115BF-4121-4538-B015-25217B2392F9}" destId="{DFA95C5E-D062-48A9-9111-D41C822D2603}" srcOrd="0" destOrd="0" presId="urn:microsoft.com/office/officeart/2005/8/layout/radial5"/>
    <dgm:cxn modelId="{742F433B-1B60-4952-AE23-F0130C95ADD7}" type="presParOf" srcId="{8A12A320-94BB-4A69-9D59-0AE5460E51C7}" destId="{3E6B7F59-04F4-4763-B6E8-DCA65F41BDE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90F719-8EA0-459F-9D7E-4BF4F1019AA0}"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FC208D94-23EF-41C7-B648-9C951BE783CC}">
      <dgm:prSet phldrT="[Text]"/>
      <dgm:spPr/>
      <dgm:t>
        <a:bodyPr/>
        <a:lstStyle/>
        <a:p>
          <a:r>
            <a:rPr lang="en-US" dirty="0"/>
            <a:t>Extract from SIS/Upload Interchange Files (DEM, SSA, etc.)</a:t>
          </a:r>
        </a:p>
      </dgm:t>
    </dgm:pt>
    <dgm:pt modelId="{B03A0A25-CF33-4694-9EE0-667B3C79700D}" type="parTrans" cxnId="{3A3D25E6-A6F3-4079-AE30-F46271EE335D}">
      <dgm:prSet/>
      <dgm:spPr/>
      <dgm:t>
        <a:bodyPr/>
        <a:lstStyle/>
        <a:p>
          <a:endParaRPr lang="en-US"/>
        </a:p>
      </dgm:t>
    </dgm:pt>
    <dgm:pt modelId="{4DB7E3BD-A321-475F-84B1-3BB5451D149E}" type="sibTrans" cxnId="{3A3D25E6-A6F3-4079-AE30-F46271EE335D}">
      <dgm:prSet/>
      <dgm:spPr/>
      <dgm:t>
        <a:bodyPr/>
        <a:lstStyle/>
        <a:p>
          <a:endParaRPr lang="en-US"/>
        </a:p>
      </dgm:t>
    </dgm:pt>
    <dgm:pt modelId="{D4182ED9-B902-4484-B130-86C304699D6D}">
      <dgm:prSet phldrT="[Text]"/>
      <dgm:spPr/>
      <dgm:t>
        <a:bodyPr/>
        <a:lstStyle/>
        <a:p>
          <a:r>
            <a:rPr lang="en-US" dirty="0"/>
            <a:t>Check first phase of errors</a:t>
          </a:r>
        </a:p>
      </dgm:t>
    </dgm:pt>
    <dgm:pt modelId="{224F9F21-7673-4806-A8CD-5DF062C93B22}" type="parTrans" cxnId="{B9D29535-5083-4935-8057-3F36CB3F191E}">
      <dgm:prSet/>
      <dgm:spPr/>
      <dgm:t>
        <a:bodyPr/>
        <a:lstStyle/>
        <a:p>
          <a:endParaRPr lang="en-US"/>
        </a:p>
      </dgm:t>
    </dgm:pt>
    <dgm:pt modelId="{25152E5C-EB68-467C-B080-0F920ED31B49}" type="sibTrans" cxnId="{B9D29535-5083-4935-8057-3F36CB3F191E}">
      <dgm:prSet/>
      <dgm:spPr/>
      <dgm:t>
        <a:bodyPr/>
        <a:lstStyle/>
        <a:p>
          <a:endParaRPr lang="en-US"/>
        </a:p>
      </dgm:t>
    </dgm:pt>
    <dgm:pt modelId="{36A1D9C1-5C96-409C-BBB2-FAE0EFD44B03}">
      <dgm:prSet phldrT="[Text]"/>
      <dgm:spPr/>
      <dgm:t>
        <a:bodyPr/>
        <a:lstStyle/>
        <a:p>
          <a:r>
            <a:rPr lang="en-US" dirty="0"/>
            <a:t>Take Student October Snapshot</a:t>
          </a:r>
        </a:p>
      </dgm:t>
    </dgm:pt>
    <dgm:pt modelId="{F99F8EF6-84A1-4826-AB05-4BBF778E1B4A}" type="parTrans" cxnId="{4659236B-B2FF-4556-B282-D337DD37E57C}">
      <dgm:prSet/>
      <dgm:spPr/>
      <dgm:t>
        <a:bodyPr/>
        <a:lstStyle/>
        <a:p>
          <a:endParaRPr lang="en-US"/>
        </a:p>
      </dgm:t>
    </dgm:pt>
    <dgm:pt modelId="{C0FAADA9-3B79-413F-A56A-AA05BAD27D57}" type="sibTrans" cxnId="{4659236B-B2FF-4556-B282-D337DD37E57C}">
      <dgm:prSet/>
      <dgm:spPr/>
      <dgm:t>
        <a:bodyPr/>
        <a:lstStyle/>
        <a:p>
          <a:endParaRPr lang="en-US"/>
        </a:p>
      </dgm:t>
    </dgm:pt>
    <dgm:pt modelId="{7879AEAC-D082-4AD7-8083-33E50A7E8425}">
      <dgm:prSet phldrT="[Text]"/>
      <dgm:spPr/>
      <dgm:t>
        <a:bodyPr/>
        <a:lstStyle/>
        <a:p>
          <a:r>
            <a:rPr lang="en-US" dirty="0"/>
            <a:t>Check second phase of errors</a:t>
          </a:r>
        </a:p>
      </dgm:t>
    </dgm:pt>
    <dgm:pt modelId="{96784CCF-5431-45D7-9C95-15E73BD5EEA2}" type="parTrans" cxnId="{D7A3A3E7-CA15-4E57-AEE2-F6B026DF0322}">
      <dgm:prSet/>
      <dgm:spPr/>
      <dgm:t>
        <a:bodyPr/>
        <a:lstStyle/>
        <a:p>
          <a:endParaRPr lang="en-US"/>
        </a:p>
      </dgm:t>
    </dgm:pt>
    <dgm:pt modelId="{E01C8AC6-470E-4B4B-AF4C-AC9FA725469F}" type="sibTrans" cxnId="{D7A3A3E7-CA15-4E57-AEE2-F6B026DF0322}">
      <dgm:prSet/>
      <dgm:spPr/>
      <dgm:t>
        <a:bodyPr/>
        <a:lstStyle/>
        <a:p>
          <a:endParaRPr lang="en-US"/>
        </a:p>
      </dgm:t>
    </dgm:pt>
    <dgm:pt modelId="{F4C37D0B-A49E-4B1E-96E1-70B73014AFBC}">
      <dgm:prSet phldrT="[Text]"/>
      <dgm:spPr/>
      <dgm:t>
        <a:bodyPr/>
        <a:lstStyle/>
        <a:p>
          <a:r>
            <a:rPr lang="en-US" dirty="0"/>
            <a:t>Are both the phases error-free?</a:t>
          </a:r>
        </a:p>
      </dgm:t>
    </dgm:pt>
    <dgm:pt modelId="{65E8B61F-2183-4AAB-BF02-9CC7F1AA8DEF}" type="parTrans" cxnId="{8E1FF234-0B2B-4534-A724-2ED58E6F8C30}">
      <dgm:prSet/>
      <dgm:spPr/>
      <dgm:t>
        <a:bodyPr/>
        <a:lstStyle/>
        <a:p>
          <a:endParaRPr lang="en-US"/>
        </a:p>
      </dgm:t>
    </dgm:pt>
    <dgm:pt modelId="{13C7F7F7-2B02-4CCF-BA14-760773867414}" type="sibTrans" cxnId="{8E1FF234-0B2B-4534-A724-2ED58E6F8C30}">
      <dgm:prSet/>
      <dgm:spPr/>
      <dgm:t>
        <a:bodyPr/>
        <a:lstStyle/>
        <a:p>
          <a:endParaRPr lang="en-US"/>
        </a:p>
      </dgm:t>
    </dgm:pt>
    <dgm:pt modelId="{844399FE-77E4-4F2C-A398-BFAC8A5D6077}" type="pres">
      <dgm:prSet presAssocID="{D390F719-8EA0-459F-9D7E-4BF4F1019AA0}" presName="cycle" presStyleCnt="0">
        <dgm:presLayoutVars>
          <dgm:dir/>
          <dgm:resizeHandles val="exact"/>
        </dgm:presLayoutVars>
      </dgm:prSet>
      <dgm:spPr/>
    </dgm:pt>
    <dgm:pt modelId="{0BF9CA0D-02E2-4128-BD44-AF0B2EBFDAAD}" type="pres">
      <dgm:prSet presAssocID="{FC208D94-23EF-41C7-B648-9C951BE783CC}" presName="dummy" presStyleCnt="0"/>
      <dgm:spPr/>
    </dgm:pt>
    <dgm:pt modelId="{39260BB4-EC61-41C3-89A6-2116D0299D14}" type="pres">
      <dgm:prSet presAssocID="{FC208D94-23EF-41C7-B648-9C951BE783CC}" presName="node" presStyleLbl="revTx" presStyleIdx="0" presStyleCnt="5">
        <dgm:presLayoutVars>
          <dgm:bulletEnabled val="1"/>
        </dgm:presLayoutVars>
      </dgm:prSet>
      <dgm:spPr/>
    </dgm:pt>
    <dgm:pt modelId="{6E3B0F17-068D-4C38-A48E-BAA2D3DFFEF5}" type="pres">
      <dgm:prSet presAssocID="{4DB7E3BD-A321-475F-84B1-3BB5451D149E}" presName="sibTrans" presStyleLbl="node1" presStyleIdx="0" presStyleCnt="5"/>
      <dgm:spPr/>
    </dgm:pt>
    <dgm:pt modelId="{89681CF6-2E8A-4A08-AFCD-BF4A18213A60}" type="pres">
      <dgm:prSet presAssocID="{D4182ED9-B902-4484-B130-86C304699D6D}" presName="dummy" presStyleCnt="0"/>
      <dgm:spPr/>
    </dgm:pt>
    <dgm:pt modelId="{B32B5E88-AF18-48CD-893E-9B75533E7852}" type="pres">
      <dgm:prSet presAssocID="{D4182ED9-B902-4484-B130-86C304699D6D}" presName="node" presStyleLbl="revTx" presStyleIdx="1" presStyleCnt="5">
        <dgm:presLayoutVars>
          <dgm:bulletEnabled val="1"/>
        </dgm:presLayoutVars>
      </dgm:prSet>
      <dgm:spPr/>
    </dgm:pt>
    <dgm:pt modelId="{E5AA8355-3AC1-494D-BA14-F5571B1CC31E}" type="pres">
      <dgm:prSet presAssocID="{25152E5C-EB68-467C-B080-0F920ED31B49}" presName="sibTrans" presStyleLbl="node1" presStyleIdx="1" presStyleCnt="5"/>
      <dgm:spPr/>
    </dgm:pt>
    <dgm:pt modelId="{CBC83611-33F2-450F-BF49-FF60FF0A2E52}" type="pres">
      <dgm:prSet presAssocID="{36A1D9C1-5C96-409C-BBB2-FAE0EFD44B03}" presName="dummy" presStyleCnt="0"/>
      <dgm:spPr/>
    </dgm:pt>
    <dgm:pt modelId="{721BD41E-9CC4-42C9-8434-5F789DCBA0FE}" type="pres">
      <dgm:prSet presAssocID="{36A1D9C1-5C96-409C-BBB2-FAE0EFD44B03}" presName="node" presStyleLbl="revTx" presStyleIdx="2" presStyleCnt="5">
        <dgm:presLayoutVars>
          <dgm:bulletEnabled val="1"/>
        </dgm:presLayoutVars>
      </dgm:prSet>
      <dgm:spPr/>
    </dgm:pt>
    <dgm:pt modelId="{D22C2B3E-5F93-4AFA-B025-CFA946FC0BFB}" type="pres">
      <dgm:prSet presAssocID="{C0FAADA9-3B79-413F-A56A-AA05BAD27D57}" presName="sibTrans" presStyleLbl="node1" presStyleIdx="2" presStyleCnt="5"/>
      <dgm:spPr/>
    </dgm:pt>
    <dgm:pt modelId="{B16479CA-5868-43B9-8FC0-0CCE698942FF}" type="pres">
      <dgm:prSet presAssocID="{7879AEAC-D082-4AD7-8083-33E50A7E8425}" presName="dummy" presStyleCnt="0"/>
      <dgm:spPr/>
    </dgm:pt>
    <dgm:pt modelId="{0649066C-468E-4509-AF2B-E8FD395A92C4}" type="pres">
      <dgm:prSet presAssocID="{7879AEAC-D082-4AD7-8083-33E50A7E8425}" presName="node" presStyleLbl="revTx" presStyleIdx="3" presStyleCnt="5">
        <dgm:presLayoutVars>
          <dgm:bulletEnabled val="1"/>
        </dgm:presLayoutVars>
      </dgm:prSet>
      <dgm:spPr/>
    </dgm:pt>
    <dgm:pt modelId="{789DF5C4-320F-402E-A8D3-12F90B7E3092}" type="pres">
      <dgm:prSet presAssocID="{E01C8AC6-470E-4B4B-AF4C-AC9FA725469F}" presName="sibTrans" presStyleLbl="node1" presStyleIdx="3" presStyleCnt="5"/>
      <dgm:spPr/>
    </dgm:pt>
    <dgm:pt modelId="{2390364F-E698-4489-9121-73D3C224F215}" type="pres">
      <dgm:prSet presAssocID="{F4C37D0B-A49E-4B1E-96E1-70B73014AFBC}" presName="dummy" presStyleCnt="0"/>
      <dgm:spPr/>
    </dgm:pt>
    <dgm:pt modelId="{E36D0C2F-F193-43CF-AEF7-70F1C2074D00}" type="pres">
      <dgm:prSet presAssocID="{F4C37D0B-A49E-4B1E-96E1-70B73014AFBC}" presName="node" presStyleLbl="revTx" presStyleIdx="4" presStyleCnt="5">
        <dgm:presLayoutVars>
          <dgm:bulletEnabled val="1"/>
        </dgm:presLayoutVars>
      </dgm:prSet>
      <dgm:spPr/>
    </dgm:pt>
    <dgm:pt modelId="{7ECA79B8-BC87-4978-AD06-B7B027465D1C}" type="pres">
      <dgm:prSet presAssocID="{13C7F7F7-2B02-4CCF-BA14-760773867414}" presName="sibTrans" presStyleLbl="node1" presStyleIdx="4" presStyleCnt="5"/>
      <dgm:spPr/>
    </dgm:pt>
  </dgm:ptLst>
  <dgm:cxnLst>
    <dgm:cxn modelId="{39207C10-8D51-4F63-9428-BBF587F16725}" type="presOf" srcId="{13C7F7F7-2B02-4CCF-BA14-760773867414}" destId="{7ECA79B8-BC87-4978-AD06-B7B027465D1C}" srcOrd="0" destOrd="0" presId="urn:microsoft.com/office/officeart/2005/8/layout/cycle1"/>
    <dgm:cxn modelId="{6012ED20-93C3-4E14-9F81-7F27E8D9A914}" type="presOf" srcId="{FC208D94-23EF-41C7-B648-9C951BE783CC}" destId="{39260BB4-EC61-41C3-89A6-2116D0299D14}" srcOrd="0" destOrd="0" presId="urn:microsoft.com/office/officeart/2005/8/layout/cycle1"/>
    <dgm:cxn modelId="{04460E2B-0C48-4E04-AED0-BC14E3FFF994}" type="presOf" srcId="{C0FAADA9-3B79-413F-A56A-AA05BAD27D57}" destId="{D22C2B3E-5F93-4AFA-B025-CFA946FC0BFB}" srcOrd="0" destOrd="0" presId="urn:microsoft.com/office/officeart/2005/8/layout/cycle1"/>
    <dgm:cxn modelId="{8E1FF234-0B2B-4534-A724-2ED58E6F8C30}" srcId="{D390F719-8EA0-459F-9D7E-4BF4F1019AA0}" destId="{F4C37D0B-A49E-4B1E-96E1-70B73014AFBC}" srcOrd="4" destOrd="0" parTransId="{65E8B61F-2183-4AAB-BF02-9CC7F1AA8DEF}" sibTransId="{13C7F7F7-2B02-4CCF-BA14-760773867414}"/>
    <dgm:cxn modelId="{B9D29535-5083-4935-8057-3F36CB3F191E}" srcId="{D390F719-8EA0-459F-9D7E-4BF4F1019AA0}" destId="{D4182ED9-B902-4484-B130-86C304699D6D}" srcOrd="1" destOrd="0" parTransId="{224F9F21-7673-4806-A8CD-5DF062C93B22}" sibTransId="{25152E5C-EB68-467C-B080-0F920ED31B49}"/>
    <dgm:cxn modelId="{43ACD33F-EC8C-4281-909F-AED1F22FCBDF}" type="presOf" srcId="{D390F719-8EA0-459F-9D7E-4BF4F1019AA0}" destId="{844399FE-77E4-4F2C-A398-BFAC8A5D6077}" srcOrd="0" destOrd="0" presId="urn:microsoft.com/office/officeart/2005/8/layout/cycle1"/>
    <dgm:cxn modelId="{4659236B-B2FF-4556-B282-D337DD37E57C}" srcId="{D390F719-8EA0-459F-9D7E-4BF4F1019AA0}" destId="{36A1D9C1-5C96-409C-BBB2-FAE0EFD44B03}" srcOrd="2" destOrd="0" parTransId="{F99F8EF6-84A1-4826-AB05-4BBF778E1B4A}" sibTransId="{C0FAADA9-3B79-413F-A56A-AA05BAD27D57}"/>
    <dgm:cxn modelId="{FB7F5E7C-C507-437A-BC8D-5940BD2D6041}" type="presOf" srcId="{25152E5C-EB68-467C-B080-0F920ED31B49}" destId="{E5AA8355-3AC1-494D-BA14-F5571B1CC31E}" srcOrd="0" destOrd="0" presId="urn:microsoft.com/office/officeart/2005/8/layout/cycle1"/>
    <dgm:cxn modelId="{999B4695-86F9-4C6D-85B3-FF44E2E29586}" type="presOf" srcId="{36A1D9C1-5C96-409C-BBB2-FAE0EFD44B03}" destId="{721BD41E-9CC4-42C9-8434-5F789DCBA0FE}" srcOrd="0" destOrd="0" presId="urn:microsoft.com/office/officeart/2005/8/layout/cycle1"/>
    <dgm:cxn modelId="{81174FAB-C01F-4222-981C-3BF66AFE3AD2}" type="presOf" srcId="{F4C37D0B-A49E-4B1E-96E1-70B73014AFBC}" destId="{E36D0C2F-F193-43CF-AEF7-70F1C2074D00}" srcOrd="0" destOrd="0" presId="urn:microsoft.com/office/officeart/2005/8/layout/cycle1"/>
    <dgm:cxn modelId="{B90AF3B1-3164-48D3-A1D4-3C7211F6BD46}" type="presOf" srcId="{7879AEAC-D082-4AD7-8083-33E50A7E8425}" destId="{0649066C-468E-4509-AF2B-E8FD395A92C4}" srcOrd="0" destOrd="0" presId="urn:microsoft.com/office/officeart/2005/8/layout/cycle1"/>
    <dgm:cxn modelId="{E560EFCD-CF1D-4098-8C83-9ACF797515C1}" type="presOf" srcId="{4DB7E3BD-A321-475F-84B1-3BB5451D149E}" destId="{6E3B0F17-068D-4C38-A48E-BAA2D3DFFEF5}" srcOrd="0" destOrd="0" presId="urn:microsoft.com/office/officeart/2005/8/layout/cycle1"/>
    <dgm:cxn modelId="{6D7718DA-D651-4D3B-9167-8999CB70C73B}" type="presOf" srcId="{D4182ED9-B902-4484-B130-86C304699D6D}" destId="{B32B5E88-AF18-48CD-893E-9B75533E7852}" srcOrd="0" destOrd="0" presId="urn:microsoft.com/office/officeart/2005/8/layout/cycle1"/>
    <dgm:cxn modelId="{1842C9DE-1F0F-42EE-8D6A-3CF837F192BF}" type="presOf" srcId="{E01C8AC6-470E-4B4B-AF4C-AC9FA725469F}" destId="{789DF5C4-320F-402E-A8D3-12F90B7E3092}" srcOrd="0" destOrd="0" presId="urn:microsoft.com/office/officeart/2005/8/layout/cycle1"/>
    <dgm:cxn modelId="{3A3D25E6-A6F3-4079-AE30-F46271EE335D}" srcId="{D390F719-8EA0-459F-9D7E-4BF4F1019AA0}" destId="{FC208D94-23EF-41C7-B648-9C951BE783CC}" srcOrd="0" destOrd="0" parTransId="{B03A0A25-CF33-4694-9EE0-667B3C79700D}" sibTransId="{4DB7E3BD-A321-475F-84B1-3BB5451D149E}"/>
    <dgm:cxn modelId="{D7A3A3E7-CA15-4E57-AEE2-F6B026DF0322}" srcId="{D390F719-8EA0-459F-9D7E-4BF4F1019AA0}" destId="{7879AEAC-D082-4AD7-8083-33E50A7E8425}" srcOrd="3" destOrd="0" parTransId="{96784CCF-5431-45D7-9C95-15E73BD5EEA2}" sibTransId="{E01C8AC6-470E-4B4B-AF4C-AC9FA725469F}"/>
    <dgm:cxn modelId="{7D5DECEE-5374-4E55-A0CA-5E40E8F6112A}" type="presParOf" srcId="{844399FE-77E4-4F2C-A398-BFAC8A5D6077}" destId="{0BF9CA0D-02E2-4128-BD44-AF0B2EBFDAAD}" srcOrd="0" destOrd="0" presId="urn:microsoft.com/office/officeart/2005/8/layout/cycle1"/>
    <dgm:cxn modelId="{A5AE7519-38AD-4045-91BA-8328822934F4}" type="presParOf" srcId="{844399FE-77E4-4F2C-A398-BFAC8A5D6077}" destId="{39260BB4-EC61-41C3-89A6-2116D0299D14}" srcOrd="1" destOrd="0" presId="urn:microsoft.com/office/officeart/2005/8/layout/cycle1"/>
    <dgm:cxn modelId="{3DED2C05-2671-4BD6-9323-B5A7284D97A4}" type="presParOf" srcId="{844399FE-77E4-4F2C-A398-BFAC8A5D6077}" destId="{6E3B0F17-068D-4C38-A48E-BAA2D3DFFEF5}" srcOrd="2" destOrd="0" presId="urn:microsoft.com/office/officeart/2005/8/layout/cycle1"/>
    <dgm:cxn modelId="{26B60690-2EF0-4F80-8E34-7EEFF19580C9}" type="presParOf" srcId="{844399FE-77E4-4F2C-A398-BFAC8A5D6077}" destId="{89681CF6-2E8A-4A08-AFCD-BF4A18213A60}" srcOrd="3" destOrd="0" presId="urn:microsoft.com/office/officeart/2005/8/layout/cycle1"/>
    <dgm:cxn modelId="{30C0468B-7698-43F0-9DDA-D13CC213262A}" type="presParOf" srcId="{844399FE-77E4-4F2C-A398-BFAC8A5D6077}" destId="{B32B5E88-AF18-48CD-893E-9B75533E7852}" srcOrd="4" destOrd="0" presId="urn:microsoft.com/office/officeart/2005/8/layout/cycle1"/>
    <dgm:cxn modelId="{C00E802A-7016-468B-9BED-AF8776CA485B}" type="presParOf" srcId="{844399FE-77E4-4F2C-A398-BFAC8A5D6077}" destId="{E5AA8355-3AC1-494D-BA14-F5571B1CC31E}" srcOrd="5" destOrd="0" presId="urn:microsoft.com/office/officeart/2005/8/layout/cycle1"/>
    <dgm:cxn modelId="{218EFFBF-808A-45D3-8529-F15B67EB560F}" type="presParOf" srcId="{844399FE-77E4-4F2C-A398-BFAC8A5D6077}" destId="{CBC83611-33F2-450F-BF49-FF60FF0A2E52}" srcOrd="6" destOrd="0" presId="urn:microsoft.com/office/officeart/2005/8/layout/cycle1"/>
    <dgm:cxn modelId="{43EAE341-6716-42D8-A490-A33D3D17793D}" type="presParOf" srcId="{844399FE-77E4-4F2C-A398-BFAC8A5D6077}" destId="{721BD41E-9CC4-42C9-8434-5F789DCBA0FE}" srcOrd="7" destOrd="0" presId="urn:microsoft.com/office/officeart/2005/8/layout/cycle1"/>
    <dgm:cxn modelId="{5A89D809-3A26-4358-B9AE-BAE2E66443C0}" type="presParOf" srcId="{844399FE-77E4-4F2C-A398-BFAC8A5D6077}" destId="{D22C2B3E-5F93-4AFA-B025-CFA946FC0BFB}" srcOrd="8" destOrd="0" presId="urn:microsoft.com/office/officeart/2005/8/layout/cycle1"/>
    <dgm:cxn modelId="{A6D6AE62-EEBC-4000-B85D-D0DCB84840AC}" type="presParOf" srcId="{844399FE-77E4-4F2C-A398-BFAC8A5D6077}" destId="{B16479CA-5868-43B9-8FC0-0CCE698942FF}" srcOrd="9" destOrd="0" presId="urn:microsoft.com/office/officeart/2005/8/layout/cycle1"/>
    <dgm:cxn modelId="{6323DA4A-F4BB-46AC-9E7B-61EA2A9EF515}" type="presParOf" srcId="{844399FE-77E4-4F2C-A398-BFAC8A5D6077}" destId="{0649066C-468E-4509-AF2B-E8FD395A92C4}" srcOrd="10" destOrd="0" presId="urn:microsoft.com/office/officeart/2005/8/layout/cycle1"/>
    <dgm:cxn modelId="{54AD4D1A-67DA-41CA-AFB6-49BBA054B81A}" type="presParOf" srcId="{844399FE-77E4-4F2C-A398-BFAC8A5D6077}" destId="{789DF5C4-320F-402E-A8D3-12F90B7E3092}" srcOrd="11" destOrd="0" presId="urn:microsoft.com/office/officeart/2005/8/layout/cycle1"/>
    <dgm:cxn modelId="{1C4EB1F1-E845-4C13-95F4-B40C8A1D681C}" type="presParOf" srcId="{844399FE-77E4-4F2C-A398-BFAC8A5D6077}" destId="{2390364F-E698-4489-9121-73D3C224F215}" srcOrd="12" destOrd="0" presId="urn:microsoft.com/office/officeart/2005/8/layout/cycle1"/>
    <dgm:cxn modelId="{FC816490-FCD3-419A-B3B4-91C2AC154799}" type="presParOf" srcId="{844399FE-77E4-4F2C-A398-BFAC8A5D6077}" destId="{E36D0C2F-F193-43CF-AEF7-70F1C2074D00}" srcOrd="13" destOrd="0" presId="urn:microsoft.com/office/officeart/2005/8/layout/cycle1"/>
    <dgm:cxn modelId="{74891319-9E96-41F0-ADA0-5AE6446E7A13}" type="presParOf" srcId="{844399FE-77E4-4F2C-A398-BFAC8A5D6077}" destId="{7ECA79B8-BC87-4978-AD06-B7B027465D1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0348A8-484B-4F6F-85B2-33C89DE08AFE}"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US"/>
        </a:p>
      </dgm:t>
    </dgm:pt>
    <dgm:pt modelId="{3AF86475-1561-4638-A548-859372BC2DCA}">
      <dgm:prSet phldrT="[Text]"/>
      <dgm:spPr/>
      <dgm:t>
        <a:bodyPr/>
        <a:lstStyle/>
        <a:p>
          <a:r>
            <a:rPr lang="en-US" dirty="0">
              <a:solidFill>
                <a:schemeClr val="tx1"/>
              </a:solidFill>
            </a:rPr>
            <a:t>Student End of Year</a:t>
          </a:r>
        </a:p>
      </dgm:t>
    </dgm:pt>
    <dgm:pt modelId="{2ED358AD-9FA8-41BA-8FEE-28B21A02C4C8}" type="parTrans" cxnId="{38235497-2DD8-4A3C-ACA9-71376B0988EF}">
      <dgm:prSet/>
      <dgm:spPr/>
      <dgm:t>
        <a:bodyPr/>
        <a:lstStyle/>
        <a:p>
          <a:endParaRPr lang="en-US">
            <a:solidFill>
              <a:schemeClr val="tx1"/>
            </a:solidFill>
          </a:endParaRPr>
        </a:p>
      </dgm:t>
    </dgm:pt>
    <dgm:pt modelId="{112E189F-115F-48CB-A939-5EDADD4BBE97}" type="sibTrans" cxnId="{38235497-2DD8-4A3C-ACA9-71376B0988EF}">
      <dgm:prSet/>
      <dgm:spPr/>
      <dgm:t>
        <a:bodyPr/>
        <a:lstStyle/>
        <a:p>
          <a:endParaRPr lang="en-US">
            <a:solidFill>
              <a:schemeClr val="tx1"/>
            </a:solidFill>
          </a:endParaRPr>
        </a:p>
      </dgm:t>
    </dgm:pt>
    <dgm:pt modelId="{4D9CB4D0-7807-42F6-BDA3-EC4FE775CE99}">
      <dgm:prSet phldrT="[Text]"/>
      <dgm:spPr>
        <a:solidFill>
          <a:srgbClr val="7697AD"/>
        </a:solidFill>
      </dgm:spPr>
      <dgm:t>
        <a:bodyPr/>
        <a:lstStyle/>
        <a:p>
          <a:r>
            <a:rPr lang="en-US" dirty="0">
              <a:solidFill>
                <a:schemeClr val="tx1"/>
              </a:solidFill>
            </a:rPr>
            <a:t>Student October</a:t>
          </a:r>
        </a:p>
      </dgm:t>
    </dgm:pt>
    <dgm:pt modelId="{3C6E1339-02A9-47F9-A680-F43F3C810AA9}" type="parTrans" cxnId="{E94D65E9-5CBD-4DC0-A6DB-3D79ED435295}">
      <dgm:prSet/>
      <dgm:spPr/>
      <dgm:t>
        <a:bodyPr/>
        <a:lstStyle/>
        <a:p>
          <a:endParaRPr lang="en-US">
            <a:solidFill>
              <a:schemeClr val="tx1"/>
            </a:solidFill>
          </a:endParaRPr>
        </a:p>
      </dgm:t>
    </dgm:pt>
    <dgm:pt modelId="{3E4DD132-33E0-4407-BC38-E5ACF5CA2749}" type="sibTrans" cxnId="{E94D65E9-5CBD-4DC0-A6DB-3D79ED435295}">
      <dgm:prSet/>
      <dgm:spPr/>
      <dgm:t>
        <a:bodyPr/>
        <a:lstStyle/>
        <a:p>
          <a:endParaRPr lang="en-US">
            <a:solidFill>
              <a:schemeClr val="tx1"/>
            </a:solidFill>
          </a:endParaRPr>
        </a:p>
      </dgm:t>
    </dgm:pt>
    <dgm:pt modelId="{12D62A73-31A6-469D-B5C5-383D59DB2EB9}">
      <dgm:prSet phldrT="[Text]"/>
      <dgm:spPr>
        <a:solidFill>
          <a:srgbClr val="87E89B"/>
        </a:solidFill>
      </dgm:spPr>
      <dgm:t>
        <a:bodyPr/>
        <a:lstStyle/>
        <a:p>
          <a:r>
            <a:rPr lang="en-US" dirty="0">
              <a:solidFill>
                <a:schemeClr val="tx1"/>
              </a:solidFill>
            </a:rPr>
            <a:t>Attendance</a:t>
          </a:r>
        </a:p>
      </dgm:t>
    </dgm:pt>
    <dgm:pt modelId="{32837241-BA75-497D-A97F-2C2E871C79F1}" type="parTrans" cxnId="{3813DC82-C088-4DA3-8A4D-43D71794F956}">
      <dgm:prSet/>
      <dgm:spPr/>
      <dgm:t>
        <a:bodyPr/>
        <a:lstStyle/>
        <a:p>
          <a:endParaRPr lang="en-US">
            <a:solidFill>
              <a:schemeClr val="tx1"/>
            </a:solidFill>
          </a:endParaRPr>
        </a:p>
      </dgm:t>
    </dgm:pt>
    <dgm:pt modelId="{5EE5240C-3565-4FFF-A490-14E66E93228F}" type="sibTrans" cxnId="{3813DC82-C088-4DA3-8A4D-43D71794F956}">
      <dgm:prSet/>
      <dgm:spPr/>
      <dgm:t>
        <a:bodyPr/>
        <a:lstStyle/>
        <a:p>
          <a:endParaRPr lang="en-US">
            <a:solidFill>
              <a:schemeClr val="tx1"/>
            </a:solidFill>
          </a:endParaRPr>
        </a:p>
      </dgm:t>
    </dgm:pt>
    <dgm:pt modelId="{59336EFE-92EE-477C-91C4-9C2C83C60545}">
      <dgm:prSet phldrT="[Text]"/>
      <dgm:spPr/>
      <dgm:t>
        <a:bodyPr/>
        <a:lstStyle/>
        <a:p>
          <a:r>
            <a:rPr lang="en-US" dirty="0">
              <a:solidFill>
                <a:schemeClr val="tx1"/>
              </a:solidFill>
            </a:rPr>
            <a:t>Special Education December Count</a:t>
          </a:r>
        </a:p>
      </dgm:t>
    </dgm:pt>
    <dgm:pt modelId="{E463895C-BB1D-42A0-A1DB-3A8C2C93CD64}" type="parTrans" cxnId="{DD6D23C3-F383-42FA-BE32-74CBD3A4540A}">
      <dgm:prSet/>
      <dgm:spPr/>
      <dgm:t>
        <a:bodyPr/>
        <a:lstStyle/>
        <a:p>
          <a:endParaRPr lang="en-US">
            <a:solidFill>
              <a:schemeClr val="tx1"/>
            </a:solidFill>
          </a:endParaRPr>
        </a:p>
      </dgm:t>
    </dgm:pt>
    <dgm:pt modelId="{57B8037C-83F3-4CD3-B062-B85584514875}" type="sibTrans" cxnId="{DD6D23C3-F383-42FA-BE32-74CBD3A4540A}">
      <dgm:prSet/>
      <dgm:spPr/>
      <dgm:t>
        <a:bodyPr/>
        <a:lstStyle/>
        <a:p>
          <a:endParaRPr lang="en-US">
            <a:solidFill>
              <a:schemeClr val="tx1"/>
            </a:solidFill>
          </a:endParaRPr>
        </a:p>
      </dgm:t>
    </dgm:pt>
    <dgm:pt modelId="{9ABB15AA-3BBB-41AB-8679-7461D331C72C}">
      <dgm:prSet phldrT="[Text]"/>
      <dgm:spPr/>
      <dgm:t>
        <a:bodyPr/>
        <a:lstStyle/>
        <a:p>
          <a:r>
            <a:rPr lang="en-US">
              <a:solidFill>
                <a:schemeClr val="tx1"/>
              </a:solidFill>
            </a:rPr>
            <a:t>Special Education End of Year</a:t>
          </a:r>
        </a:p>
      </dgm:t>
    </dgm:pt>
    <dgm:pt modelId="{C2DF3CF0-589C-4C23-AB4C-7E0E5836381C}" type="parTrans" cxnId="{7A236C90-6148-429C-AAAF-07880920E864}">
      <dgm:prSet/>
      <dgm:spPr/>
      <dgm:t>
        <a:bodyPr/>
        <a:lstStyle/>
        <a:p>
          <a:endParaRPr lang="en-US">
            <a:solidFill>
              <a:schemeClr val="tx1"/>
            </a:solidFill>
          </a:endParaRPr>
        </a:p>
      </dgm:t>
    </dgm:pt>
    <dgm:pt modelId="{FC0CB9C7-5C2E-406E-BEBF-34E034F65847}" type="sibTrans" cxnId="{7A236C90-6148-429C-AAAF-07880920E864}">
      <dgm:prSet/>
      <dgm:spPr/>
      <dgm:t>
        <a:bodyPr/>
        <a:lstStyle/>
        <a:p>
          <a:endParaRPr lang="en-US">
            <a:solidFill>
              <a:schemeClr val="tx1"/>
            </a:solidFill>
          </a:endParaRPr>
        </a:p>
      </dgm:t>
    </dgm:pt>
    <dgm:pt modelId="{D28DEC75-595E-45CA-B8B8-B0346C5D6D0E}">
      <dgm:prSet phldrT="[Text]"/>
      <dgm:spPr/>
      <dgm:t>
        <a:bodyPr/>
        <a:lstStyle/>
        <a:p>
          <a:r>
            <a:rPr lang="en-US" dirty="0">
              <a:solidFill>
                <a:schemeClr val="tx1"/>
              </a:solidFill>
            </a:rPr>
            <a:t>Student Discipline</a:t>
          </a:r>
        </a:p>
      </dgm:t>
    </dgm:pt>
    <dgm:pt modelId="{EC0E381C-3D37-402E-8351-82153BB52D04}" type="parTrans" cxnId="{181A64C2-71E1-49BD-B18C-47C43E76E257}">
      <dgm:prSet/>
      <dgm:spPr/>
      <dgm:t>
        <a:bodyPr/>
        <a:lstStyle/>
        <a:p>
          <a:endParaRPr lang="en-US">
            <a:solidFill>
              <a:schemeClr val="tx1"/>
            </a:solidFill>
          </a:endParaRPr>
        </a:p>
      </dgm:t>
    </dgm:pt>
    <dgm:pt modelId="{61F1EB69-D5E0-489C-9A4E-331D557BA394}" type="sibTrans" cxnId="{181A64C2-71E1-49BD-B18C-47C43E76E257}">
      <dgm:prSet/>
      <dgm:spPr/>
      <dgm:t>
        <a:bodyPr/>
        <a:lstStyle/>
        <a:p>
          <a:endParaRPr lang="en-US">
            <a:solidFill>
              <a:schemeClr val="tx1"/>
            </a:solidFill>
          </a:endParaRPr>
        </a:p>
      </dgm:t>
    </dgm:pt>
    <dgm:pt modelId="{64E39E2B-4BD0-487E-81B6-7ECCFC603DED}">
      <dgm:prSet phldrT="[Text]"/>
      <dgm:spPr/>
      <dgm:t>
        <a:bodyPr/>
        <a:lstStyle/>
        <a:p>
          <a:r>
            <a:rPr lang="en-US">
              <a:solidFill>
                <a:schemeClr val="tx1"/>
              </a:solidFill>
            </a:rPr>
            <a:t>READ Act Assessments</a:t>
          </a:r>
        </a:p>
      </dgm:t>
    </dgm:pt>
    <dgm:pt modelId="{A557C34D-D46E-468C-A669-52E465CE56A6}" type="parTrans" cxnId="{569AE621-3318-4D11-8B8B-144185DC7B76}">
      <dgm:prSet/>
      <dgm:spPr/>
      <dgm:t>
        <a:bodyPr/>
        <a:lstStyle/>
        <a:p>
          <a:endParaRPr lang="en-US">
            <a:solidFill>
              <a:schemeClr val="tx1"/>
            </a:solidFill>
          </a:endParaRPr>
        </a:p>
      </dgm:t>
    </dgm:pt>
    <dgm:pt modelId="{11359B0E-BBBC-4CC6-ACA5-9B2068991525}" type="sibTrans" cxnId="{569AE621-3318-4D11-8B8B-144185DC7B76}">
      <dgm:prSet/>
      <dgm:spPr/>
      <dgm:t>
        <a:bodyPr/>
        <a:lstStyle/>
        <a:p>
          <a:endParaRPr lang="en-US">
            <a:solidFill>
              <a:schemeClr val="tx1"/>
            </a:solidFill>
          </a:endParaRPr>
        </a:p>
      </dgm:t>
    </dgm:pt>
    <dgm:pt modelId="{2AB61BA0-14CB-4986-84F8-5F711C3288C2}">
      <dgm:prSet phldrT="[Text]"/>
      <dgm:spPr/>
      <dgm:t>
        <a:bodyPr/>
        <a:lstStyle/>
        <a:p>
          <a:r>
            <a:rPr lang="en-US" dirty="0">
              <a:solidFill>
                <a:schemeClr val="tx1"/>
              </a:solidFill>
            </a:rPr>
            <a:t>Validates enrollment against SSA file</a:t>
          </a:r>
        </a:p>
      </dgm:t>
    </dgm:pt>
    <dgm:pt modelId="{7EC3412E-5973-47A7-93CC-A0E360585790}" type="parTrans" cxnId="{9307BF27-525B-4132-B36F-5AB5B3061456}">
      <dgm:prSet/>
      <dgm:spPr/>
      <dgm:t>
        <a:bodyPr/>
        <a:lstStyle/>
        <a:p>
          <a:endParaRPr lang="en-US">
            <a:solidFill>
              <a:schemeClr val="tx1"/>
            </a:solidFill>
          </a:endParaRPr>
        </a:p>
      </dgm:t>
    </dgm:pt>
    <dgm:pt modelId="{1EB08038-0B0F-45BA-9639-6AF2E956E491}" type="sibTrans" cxnId="{9307BF27-525B-4132-B36F-5AB5B3061456}">
      <dgm:prSet/>
      <dgm:spPr/>
      <dgm:t>
        <a:bodyPr/>
        <a:lstStyle/>
        <a:p>
          <a:endParaRPr lang="en-US">
            <a:solidFill>
              <a:schemeClr val="tx1"/>
            </a:solidFill>
          </a:endParaRPr>
        </a:p>
      </dgm:t>
    </dgm:pt>
    <dgm:pt modelId="{E48E7389-F28F-4B91-8966-5212033E5ABC}">
      <dgm:prSet phldrT="[Text]"/>
      <dgm:spPr/>
      <dgm:t>
        <a:bodyPr/>
        <a:lstStyle/>
        <a:p>
          <a:r>
            <a:rPr lang="en-US">
              <a:solidFill>
                <a:schemeClr val="tx1"/>
              </a:solidFill>
            </a:rPr>
            <a:t>New Collection 2023-2024</a:t>
          </a:r>
        </a:p>
      </dgm:t>
    </dgm:pt>
    <dgm:pt modelId="{BB91DCDF-5F82-4744-BFB8-F1BF179F3571}" type="parTrans" cxnId="{BFBA2237-F009-4B18-970F-74A3B0CC332F}">
      <dgm:prSet/>
      <dgm:spPr/>
      <dgm:t>
        <a:bodyPr/>
        <a:lstStyle/>
        <a:p>
          <a:endParaRPr lang="en-US">
            <a:solidFill>
              <a:schemeClr val="tx1"/>
            </a:solidFill>
          </a:endParaRPr>
        </a:p>
      </dgm:t>
    </dgm:pt>
    <dgm:pt modelId="{4091E3CC-E904-48CE-8EFF-38463CE778FE}" type="sibTrans" cxnId="{BFBA2237-F009-4B18-970F-74A3B0CC332F}">
      <dgm:prSet/>
      <dgm:spPr/>
      <dgm:t>
        <a:bodyPr/>
        <a:lstStyle/>
        <a:p>
          <a:endParaRPr lang="en-US">
            <a:solidFill>
              <a:schemeClr val="tx1"/>
            </a:solidFill>
          </a:endParaRPr>
        </a:p>
      </dgm:t>
    </dgm:pt>
    <dgm:pt modelId="{987F298F-F3A7-44D1-A2A5-89593B78331B}">
      <dgm:prSet phldrT="[Text]"/>
      <dgm:spPr/>
      <dgm:t>
        <a:bodyPr/>
        <a:lstStyle/>
        <a:p>
          <a:r>
            <a:rPr lang="en-US" dirty="0">
              <a:solidFill>
                <a:schemeClr val="tx1"/>
              </a:solidFill>
            </a:rPr>
            <a:t>Includes Special Education Discipline</a:t>
          </a:r>
        </a:p>
      </dgm:t>
    </dgm:pt>
    <dgm:pt modelId="{DCCE4905-CBC3-4250-B866-162E7D2C2F27}" type="parTrans" cxnId="{F4C09B24-98A9-42CD-85C0-095CE6C230C7}">
      <dgm:prSet/>
      <dgm:spPr/>
      <dgm:t>
        <a:bodyPr/>
        <a:lstStyle/>
        <a:p>
          <a:endParaRPr lang="en-US">
            <a:solidFill>
              <a:schemeClr val="tx1"/>
            </a:solidFill>
          </a:endParaRPr>
        </a:p>
      </dgm:t>
    </dgm:pt>
    <dgm:pt modelId="{F27FADED-584E-41C2-98B3-39E5D0176808}" type="sibTrans" cxnId="{F4C09B24-98A9-42CD-85C0-095CE6C230C7}">
      <dgm:prSet/>
      <dgm:spPr/>
      <dgm:t>
        <a:bodyPr/>
        <a:lstStyle/>
        <a:p>
          <a:endParaRPr lang="en-US">
            <a:solidFill>
              <a:schemeClr val="tx1"/>
            </a:solidFill>
          </a:endParaRPr>
        </a:p>
      </dgm:t>
    </dgm:pt>
    <dgm:pt modelId="{BC3B1431-1AAC-481F-9222-A42298BEC30C}">
      <dgm:prSet phldrT="[Text]"/>
      <dgm:spPr/>
      <dgm:t>
        <a:bodyPr/>
        <a:lstStyle/>
        <a:p>
          <a:r>
            <a:rPr lang="en-US">
              <a:solidFill>
                <a:schemeClr val="tx1"/>
              </a:solidFill>
            </a:rPr>
            <a:t>SBD Assessment Collections</a:t>
          </a:r>
        </a:p>
      </dgm:t>
    </dgm:pt>
    <dgm:pt modelId="{F23EECBA-AD65-49D9-BB19-76F0726EE4BF}" type="parTrans" cxnId="{ADDE5B0C-ABBC-4EC4-9DF9-2ABB814B6295}">
      <dgm:prSet/>
      <dgm:spPr/>
      <dgm:t>
        <a:bodyPr/>
        <a:lstStyle/>
        <a:p>
          <a:endParaRPr lang="en-US"/>
        </a:p>
      </dgm:t>
    </dgm:pt>
    <dgm:pt modelId="{5F32984A-87E9-406D-BAF5-2AA2DEBFB762}" type="sibTrans" cxnId="{ADDE5B0C-ABBC-4EC4-9DF9-2ABB814B6295}">
      <dgm:prSet/>
      <dgm:spPr/>
      <dgm:t>
        <a:bodyPr/>
        <a:lstStyle/>
        <a:p>
          <a:endParaRPr lang="en-US"/>
        </a:p>
      </dgm:t>
    </dgm:pt>
    <dgm:pt modelId="{0D1E1000-98AF-41A6-AAD2-929794965B60}">
      <dgm:prSet phldrT="[Text]"/>
      <dgm:spPr/>
      <dgm:t>
        <a:bodyPr/>
        <a:lstStyle/>
        <a:p>
          <a:r>
            <a:rPr lang="en-US" dirty="0">
              <a:solidFill>
                <a:schemeClr val="tx1"/>
              </a:solidFill>
            </a:rPr>
            <a:t>Initial assessment files based upon Student October data</a:t>
          </a:r>
        </a:p>
      </dgm:t>
    </dgm:pt>
    <dgm:pt modelId="{3199ED75-72FD-419A-ADBE-DDB7EFDFCAAF}" type="parTrans" cxnId="{EAAB4B59-6BAC-463E-BE80-934C6FE6A8FD}">
      <dgm:prSet/>
      <dgm:spPr/>
      <dgm:t>
        <a:bodyPr/>
        <a:lstStyle/>
        <a:p>
          <a:endParaRPr lang="en-US"/>
        </a:p>
      </dgm:t>
    </dgm:pt>
    <dgm:pt modelId="{B5C7F2C0-7E17-422E-8E01-3CB4EA6C6376}" type="sibTrans" cxnId="{EAAB4B59-6BAC-463E-BE80-934C6FE6A8FD}">
      <dgm:prSet/>
      <dgm:spPr/>
      <dgm:t>
        <a:bodyPr/>
        <a:lstStyle/>
        <a:p>
          <a:endParaRPr lang="en-US"/>
        </a:p>
      </dgm:t>
    </dgm:pt>
    <dgm:pt modelId="{B1A3ED27-4A11-476A-8F1A-C2036FD2D028}" type="pres">
      <dgm:prSet presAssocID="{250348A8-484B-4F6F-85B2-33C89DE08AFE}" presName="diagram" presStyleCnt="0">
        <dgm:presLayoutVars>
          <dgm:dir/>
          <dgm:resizeHandles val="exact"/>
        </dgm:presLayoutVars>
      </dgm:prSet>
      <dgm:spPr/>
    </dgm:pt>
    <dgm:pt modelId="{47DAADE4-8B62-478C-AD7F-76596767732E}" type="pres">
      <dgm:prSet presAssocID="{4D9CB4D0-7807-42F6-BDA3-EC4FE775CE99}" presName="node" presStyleLbl="node1" presStyleIdx="0" presStyleCnt="8">
        <dgm:presLayoutVars>
          <dgm:bulletEnabled val="1"/>
        </dgm:presLayoutVars>
      </dgm:prSet>
      <dgm:spPr>
        <a:prstGeom prst="roundRect">
          <a:avLst/>
        </a:prstGeom>
      </dgm:spPr>
    </dgm:pt>
    <dgm:pt modelId="{CD1C6863-E04D-445E-9FDA-33B94640C42C}" type="pres">
      <dgm:prSet presAssocID="{3E4DD132-33E0-4407-BC38-E5ACF5CA2749}" presName="sibTrans" presStyleCnt="0"/>
      <dgm:spPr/>
    </dgm:pt>
    <dgm:pt modelId="{AC210E85-3238-4B74-BE8B-2BE81A6FC52F}" type="pres">
      <dgm:prSet presAssocID="{59336EFE-92EE-477C-91C4-9C2C83C60545}" presName="node" presStyleLbl="node1" presStyleIdx="1" presStyleCnt="8">
        <dgm:presLayoutVars>
          <dgm:bulletEnabled val="1"/>
        </dgm:presLayoutVars>
      </dgm:prSet>
      <dgm:spPr>
        <a:prstGeom prst="roundRect">
          <a:avLst/>
        </a:prstGeom>
      </dgm:spPr>
    </dgm:pt>
    <dgm:pt modelId="{D45D4C74-4596-477A-8BBD-035395E01FF3}" type="pres">
      <dgm:prSet presAssocID="{57B8037C-83F3-4CD3-B062-B85584514875}" presName="sibTrans" presStyleCnt="0"/>
      <dgm:spPr/>
    </dgm:pt>
    <dgm:pt modelId="{35150A9E-57D3-465A-9812-66DFAFE2B420}" type="pres">
      <dgm:prSet presAssocID="{3AF86475-1561-4638-A548-859372BC2DCA}" presName="node" presStyleLbl="node1" presStyleIdx="2" presStyleCnt="8">
        <dgm:presLayoutVars>
          <dgm:bulletEnabled val="1"/>
        </dgm:presLayoutVars>
      </dgm:prSet>
      <dgm:spPr>
        <a:prstGeom prst="roundRect">
          <a:avLst/>
        </a:prstGeom>
      </dgm:spPr>
    </dgm:pt>
    <dgm:pt modelId="{E0138B70-075D-452D-8D91-EFFDE58788F8}" type="pres">
      <dgm:prSet presAssocID="{112E189F-115F-48CB-A939-5EDADD4BBE97}" presName="sibTrans" presStyleCnt="0"/>
      <dgm:spPr/>
    </dgm:pt>
    <dgm:pt modelId="{29E7A8D0-6D04-4413-AF2D-77900EBF6E31}" type="pres">
      <dgm:prSet presAssocID="{12D62A73-31A6-469D-B5C5-383D59DB2EB9}" presName="node" presStyleLbl="node1" presStyleIdx="3" presStyleCnt="8">
        <dgm:presLayoutVars>
          <dgm:bulletEnabled val="1"/>
        </dgm:presLayoutVars>
      </dgm:prSet>
      <dgm:spPr>
        <a:prstGeom prst="roundRect">
          <a:avLst/>
        </a:prstGeom>
      </dgm:spPr>
    </dgm:pt>
    <dgm:pt modelId="{6EBB8883-099F-4F28-830C-AD59C6B9A9B0}" type="pres">
      <dgm:prSet presAssocID="{5EE5240C-3565-4FFF-A490-14E66E93228F}" presName="sibTrans" presStyleCnt="0"/>
      <dgm:spPr/>
    </dgm:pt>
    <dgm:pt modelId="{B27DE7FA-2B05-46E7-9A10-6E67D6458BA0}" type="pres">
      <dgm:prSet presAssocID="{9ABB15AA-3BBB-41AB-8679-7461D331C72C}" presName="node" presStyleLbl="node1" presStyleIdx="4" presStyleCnt="8">
        <dgm:presLayoutVars>
          <dgm:bulletEnabled val="1"/>
        </dgm:presLayoutVars>
      </dgm:prSet>
      <dgm:spPr>
        <a:prstGeom prst="roundRect">
          <a:avLst/>
        </a:prstGeom>
      </dgm:spPr>
    </dgm:pt>
    <dgm:pt modelId="{8C47570E-23FA-4523-9A44-A75FF25F9CBB}" type="pres">
      <dgm:prSet presAssocID="{FC0CB9C7-5C2E-406E-BEBF-34E034F65847}" presName="sibTrans" presStyleCnt="0"/>
      <dgm:spPr/>
    </dgm:pt>
    <dgm:pt modelId="{8EEC370F-1404-48CB-9DC4-27288BDC535D}" type="pres">
      <dgm:prSet presAssocID="{D28DEC75-595E-45CA-B8B8-B0346C5D6D0E}" presName="node" presStyleLbl="node1" presStyleIdx="5" presStyleCnt="8">
        <dgm:presLayoutVars>
          <dgm:bulletEnabled val="1"/>
        </dgm:presLayoutVars>
      </dgm:prSet>
      <dgm:spPr>
        <a:prstGeom prst="roundRect">
          <a:avLst/>
        </a:prstGeom>
      </dgm:spPr>
    </dgm:pt>
    <dgm:pt modelId="{26F1630D-50F6-4CFD-A4BF-6AB6AE804401}" type="pres">
      <dgm:prSet presAssocID="{61F1EB69-D5E0-489C-9A4E-331D557BA394}" presName="sibTrans" presStyleCnt="0"/>
      <dgm:spPr/>
    </dgm:pt>
    <dgm:pt modelId="{9CE8CAB7-49FF-4891-8808-4B21485335DF}" type="pres">
      <dgm:prSet presAssocID="{BC3B1431-1AAC-481F-9222-A42298BEC30C}" presName="node" presStyleLbl="node1" presStyleIdx="6" presStyleCnt="8">
        <dgm:presLayoutVars>
          <dgm:bulletEnabled val="1"/>
        </dgm:presLayoutVars>
      </dgm:prSet>
      <dgm:spPr>
        <a:prstGeom prst="roundRect">
          <a:avLst/>
        </a:prstGeom>
      </dgm:spPr>
    </dgm:pt>
    <dgm:pt modelId="{2909A37D-1C1E-4184-9387-4B8F17A62029}" type="pres">
      <dgm:prSet presAssocID="{5F32984A-87E9-406D-BAF5-2AA2DEBFB762}" presName="sibTrans" presStyleCnt="0"/>
      <dgm:spPr/>
    </dgm:pt>
    <dgm:pt modelId="{E73CDC50-8536-4B3E-8F3D-4D3C930FE8C8}" type="pres">
      <dgm:prSet presAssocID="{64E39E2B-4BD0-487E-81B6-7ECCFC603DED}" presName="node" presStyleLbl="node1" presStyleIdx="7" presStyleCnt="8">
        <dgm:presLayoutVars>
          <dgm:bulletEnabled val="1"/>
        </dgm:presLayoutVars>
      </dgm:prSet>
      <dgm:spPr>
        <a:prstGeom prst="roundRect">
          <a:avLst/>
        </a:prstGeom>
      </dgm:spPr>
    </dgm:pt>
  </dgm:ptLst>
  <dgm:cxnLst>
    <dgm:cxn modelId="{16186D0A-030A-4688-82C7-C80D383FA418}" type="presOf" srcId="{59336EFE-92EE-477C-91C4-9C2C83C60545}" destId="{AC210E85-3238-4B74-BE8B-2BE81A6FC52F}" srcOrd="0" destOrd="0" presId="urn:microsoft.com/office/officeart/2005/8/layout/default"/>
    <dgm:cxn modelId="{ADDE5B0C-ABBC-4EC4-9DF9-2ABB814B6295}" srcId="{250348A8-484B-4F6F-85B2-33C89DE08AFE}" destId="{BC3B1431-1AAC-481F-9222-A42298BEC30C}" srcOrd="6" destOrd="0" parTransId="{F23EECBA-AD65-49D9-BB19-76F0726EE4BF}" sibTransId="{5F32984A-87E9-406D-BAF5-2AA2DEBFB762}"/>
    <dgm:cxn modelId="{465B1211-8BB7-4CB2-88B4-39E47550399C}" type="presOf" srcId="{987F298F-F3A7-44D1-A2A5-89593B78331B}" destId="{8EEC370F-1404-48CB-9DC4-27288BDC535D}" srcOrd="0" destOrd="2" presId="urn:microsoft.com/office/officeart/2005/8/layout/default"/>
    <dgm:cxn modelId="{85BEA613-827A-4682-8DAC-208C9D034592}" type="presOf" srcId="{BC3B1431-1AAC-481F-9222-A42298BEC30C}" destId="{9CE8CAB7-49FF-4891-8808-4B21485335DF}" srcOrd="0" destOrd="0" presId="urn:microsoft.com/office/officeart/2005/8/layout/default"/>
    <dgm:cxn modelId="{569AE621-3318-4D11-8B8B-144185DC7B76}" srcId="{250348A8-484B-4F6F-85B2-33C89DE08AFE}" destId="{64E39E2B-4BD0-487E-81B6-7ECCFC603DED}" srcOrd="7" destOrd="0" parTransId="{A557C34D-D46E-468C-A669-52E465CE56A6}" sibTransId="{11359B0E-BBBC-4CC6-ACA5-9B2068991525}"/>
    <dgm:cxn modelId="{F4C09B24-98A9-42CD-85C0-095CE6C230C7}" srcId="{D28DEC75-595E-45CA-B8B8-B0346C5D6D0E}" destId="{987F298F-F3A7-44D1-A2A5-89593B78331B}" srcOrd="1" destOrd="0" parTransId="{DCCE4905-CBC3-4250-B866-162E7D2C2F27}" sibTransId="{F27FADED-584E-41C2-98B3-39E5D0176808}"/>
    <dgm:cxn modelId="{9307BF27-525B-4132-B36F-5AB5B3061456}" srcId="{64E39E2B-4BD0-487E-81B6-7ECCFC603DED}" destId="{2AB61BA0-14CB-4986-84F8-5F711C3288C2}" srcOrd="0" destOrd="0" parTransId="{7EC3412E-5973-47A7-93CC-A0E360585790}" sibTransId="{1EB08038-0B0F-45BA-9639-6AF2E956E491}"/>
    <dgm:cxn modelId="{C299DE2A-4C5B-4EB6-AEB1-34C14DF5DA98}" type="presOf" srcId="{64E39E2B-4BD0-487E-81B6-7ECCFC603DED}" destId="{E73CDC50-8536-4B3E-8F3D-4D3C930FE8C8}" srcOrd="0" destOrd="0" presId="urn:microsoft.com/office/officeart/2005/8/layout/default"/>
    <dgm:cxn modelId="{BFBA2237-F009-4B18-970F-74A3B0CC332F}" srcId="{D28DEC75-595E-45CA-B8B8-B0346C5D6D0E}" destId="{E48E7389-F28F-4B91-8966-5212033E5ABC}" srcOrd="0" destOrd="0" parTransId="{BB91DCDF-5F82-4744-BFB8-F1BF179F3571}" sibTransId="{4091E3CC-E904-48CE-8EFF-38463CE778FE}"/>
    <dgm:cxn modelId="{41E16570-3E48-4FDC-9E7B-7369CA74E499}" type="presOf" srcId="{2AB61BA0-14CB-4986-84F8-5F711C3288C2}" destId="{E73CDC50-8536-4B3E-8F3D-4D3C930FE8C8}" srcOrd="0" destOrd="1" presId="urn:microsoft.com/office/officeart/2005/8/layout/default"/>
    <dgm:cxn modelId="{F91A7E57-F1AE-47E8-A724-386569BB975F}" type="presOf" srcId="{D28DEC75-595E-45CA-B8B8-B0346C5D6D0E}" destId="{8EEC370F-1404-48CB-9DC4-27288BDC535D}" srcOrd="0" destOrd="0" presId="urn:microsoft.com/office/officeart/2005/8/layout/default"/>
    <dgm:cxn modelId="{EAAB4B59-6BAC-463E-BE80-934C6FE6A8FD}" srcId="{BC3B1431-1AAC-481F-9222-A42298BEC30C}" destId="{0D1E1000-98AF-41A6-AAD2-929794965B60}" srcOrd="0" destOrd="0" parTransId="{3199ED75-72FD-419A-ADBE-DDB7EFDFCAAF}" sibTransId="{B5C7F2C0-7E17-422E-8E01-3CB4EA6C6376}"/>
    <dgm:cxn modelId="{3813DC82-C088-4DA3-8A4D-43D71794F956}" srcId="{250348A8-484B-4F6F-85B2-33C89DE08AFE}" destId="{12D62A73-31A6-469D-B5C5-383D59DB2EB9}" srcOrd="3" destOrd="0" parTransId="{32837241-BA75-497D-A97F-2C2E871C79F1}" sibTransId="{5EE5240C-3565-4FFF-A490-14E66E93228F}"/>
    <dgm:cxn modelId="{56250189-2194-4F42-AAB1-CFA8EFE200E2}" type="presOf" srcId="{0D1E1000-98AF-41A6-AAD2-929794965B60}" destId="{9CE8CAB7-49FF-4891-8808-4B21485335DF}" srcOrd="0" destOrd="1" presId="urn:microsoft.com/office/officeart/2005/8/layout/default"/>
    <dgm:cxn modelId="{7A236C90-6148-429C-AAAF-07880920E864}" srcId="{250348A8-484B-4F6F-85B2-33C89DE08AFE}" destId="{9ABB15AA-3BBB-41AB-8679-7461D331C72C}" srcOrd="4" destOrd="0" parTransId="{C2DF3CF0-589C-4C23-AB4C-7E0E5836381C}" sibTransId="{FC0CB9C7-5C2E-406E-BEBF-34E034F65847}"/>
    <dgm:cxn modelId="{2E31B394-DE98-493F-8926-911F8005351E}" type="presOf" srcId="{9ABB15AA-3BBB-41AB-8679-7461D331C72C}" destId="{B27DE7FA-2B05-46E7-9A10-6E67D6458BA0}" srcOrd="0" destOrd="0" presId="urn:microsoft.com/office/officeart/2005/8/layout/default"/>
    <dgm:cxn modelId="{38235497-2DD8-4A3C-ACA9-71376B0988EF}" srcId="{250348A8-484B-4F6F-85B2-33C89DE08AFE}" destId="{3AF86475-1561-4638-A548-859372BC2DCA}" srcOrd="2" destOrd="0" parTransId="{2ED358AD-9FA8-41BA-8FEE-28B21A02C4C8}" sibTransId="{112E189F-115F-48CB-A939-5EDADD4BBE97}"/>
    <dgm:cxn modelId="{8D12C89D-37EE-41BE-A144-A5006274AA55}" type="presOf" srcId="{12D62A73-31A6-469D-B5C5-383D59DB2EB9}" destId="{29E7A8D0-6D04-4413-AF2D-77900EBF6E31}" srcOrd="0" destOrd="0" presId="urn:microsoft.com/office/officeart/2005/8/layout/default"/>
    <dgm:cxn modelId="{6A0299BE-75F7-4A89-915D-993E403997FF}" type="presOf" srcId="{4D9CB4D0-7807-42F6-BDA3-EC4FE775CE99}" destId="{47DAADE4-8B62-478C-AD7F-76596767732E}" srcOrd="0" destOrd="0" presId="urn:microsoft.com/office/officeart/2005/8/layout/default"/>
    <dgm:cxn modelId="{79F1B8C0-6704-409E-8860-E8CD7598DFFE}" type="presOf" srcId="{E48E7389-F28F-4B91-8966-5212033E5ABC}" destId="{8EEC370F-1404-48CB-9DC4-27288BDC535D}" srcOrd="0" destOrd="1" presId="urn:microsoft.com/office/officeart/2005/8/layout/default"/>
    <dgm:cxn modelId="{181A64C2-71E1-49BD-B18C-47C43E76E257}" srcId="{250348A8-484B-4F6F-85B2-33C89DE08AFE}" destId="{D28DEC75-595E-45CA-B8B8-B0346C5D6D0E}" srcOrd="5" destOrd="0" parTransId="{EC0E381C-3D37-402E-8351-82153BB52D04}" sibTransId="{61F1EB69-D5E0-489C-9A4E-331D557BA394}"/>
    <dgm:cxn modelId="{DD6D23C3-F383-42FA-BE32-74CBD3A4540A}" srcId="{250348A8-484B-4F6F-85B2-33C89DE08AFE}" destId="{59336EFE-92EE-477C-91C4-9C2C83C60545}" srcOrd="1" destOrd="0" parTransId="{E463895C-BB1D-42A0-A1DB-3A8C2C93CD64}" sibTransId="{57B8037C-83F3-4CD3-B062-B85584514875}"/>
    <dgm:cxn modelId="{72D64BDE-31F0-4E0B-8228-542DF83D24E1}" type="presOf" srcId="{3AF86475-1561-4638-A548-859372BC2DCA}" destId="{35150A9E-57D3-465A-9812-66DFAFE2B420}" srcOrd="0" destOrd="0" presId="urn:microsoft.com/office/officeart/2005/8/layout/default"/>
    <dgm:cxn modelId="{E94D65E9-5CBD-4DC0-A6DB-3D79ED435295}" srcId="{250348A8-484B-4F6F-85B2-33C89DE08AFE}" destId="{4D9CB4D0-7807-42F6-BDA3-EC4FE775CE99}" srcOrd="0" destOrd="0" parTransId="{3C6E1339-02A9-47F9-A680-F43F3C810AA9}" sibTransId="{3E4DD132-33E0-4407-BC38-E5ACF5CA2749}"/>
    <dgm:cxn modelId="{F401ADF2-462E-479D-B755-EA9497C0A06E}" type="presOf" srcId="{250348A8-484B-4F6F-85B2-33C89DE08AFE}" destId="{B1A3ED27-4A11-476A-8F1A-C2036FD2D028}" srcOrd="0" destOrd="0" presId="urn:microsoft.com/office/officeart/2005/8/layout/default"/>
    <dgm:cxn modelId="{16F64A7D-ECD0-4779-BBC1-19B513DACCBF}" type="presParOf" srcId="{B1A3ED27-4A11-476A-8F1A-C2036FD2D028}" destId="{47DAADE4-8B62-478C-AD7F-76596767732E}" srcOrd="0" destOrd="0" presId="urn:microsoft.com/office/officeart/2005/8/layout/default"/>
    <dgm:cxn modelId="{55CDB038-2693-4727-8DA8-E7BA2F9527EE}" type="presParOf" srcId="{B1A3ED27-4A11-476A-8F1A-C2036FD2D028}" destId="{CD1C6863-E04D-445E-9FDA-33B94640C42C}" srcOrd="1" destOrd="0" presId="urn:microsoft.com/office/officeart/2005/8/layout/default"/>
    <dgm:cxn modelId="{24D6F66E-DEBA-4B33-A429-495562100EAF}" type="presParOf" srcId="{B1A3ED27-4A11-476A-8F1A-C2036FD2D028}" destId="{AC210E85-3238-4B74-BE8B-2BE81A6FC52F}" srcOrd="2" destOrd="0" presId="urn:microsoft.com/office/officeart/2005/8/layout/default"/>
    <dgm:cxn modelId="{0854CF9D-41B0-4DB6-A572-D1BB7D9D5A29}" type="presParOf" srcId="{B1A3ED27-4A11-476A-8F1A-C2036FD2D028}" destId="{D45D4C74-4596-477A-8BBD-035395E01FF3}" srcOrd="3" destOrd="0" presId="urn:microsoft.com/office/officeart/2005/8/layout/default"/>
    <dgm:cxn modelId="{8A284A31-B397-45E1-903F-1D73D49A0067}" type="presParOf" srcId="{B1A3ED27-4A11-476A-8F1A-C2036FD2D028}" destId="{35150A9E-57D3-465A-9812-66DFAFE2B420}" srcOrd="4" destOrd="0" presId="urn:microsoft.com/office/officeart/2005/8/layout/default"/>
    <dgm:cxn modelId="{807E7B26-D810-4453-B4AF-3C696863DD6B}" type="presParOf" srcId="{B1A3ED27-4A11-476A-8F1A-C2036FD2D028}" destId="{E0138B70-075D-452D-8D91-EFFDE58788F8}" srcOrd="5" destOrd="0" presId="urn:microsoft.com/office/officeart/2005/8/layout/default"/>
    <dgm:cxn modelId="{340E2D46-7246-481B-9B39-05656D23741E}" type="presParOf" srcId="{B1A3ED27-4A11-476A-8F1A-C2036FD2D028}" destId="{29E7A8D0-6D04-4413-AF2D-77900EBF6E31}" srcOrd="6" destOrd="0" presId="urn:microsoft.com/office/officeart/2005/8/layout/default"/>
    <dgm:cxn modelId="{428FB9EF-3C5F-4DBE-817A-699439335BE1}" type="presParOf" srcId="{B1A3ED27-4A11-476A-8F1A-C2036FD2D028}" destId="{6EBB8883-099F-4F28-830C-AD59C6B9A9B0}" srcOrd="7" destOrd="0" presId="urn:microsoft.com/office/officeart/2005/8/layout/default"/>
    <dgm:cxn modelId="{17E1FF28-6A7E-4D05-9B78-EAF2B3DCCCE7}" type="presParOf" srcId="{B1A3ED27-4A11-476A-8F1A-C2036FD2D028}" destId="{B27DE7FA-2B05-46E7-9A10-6E67D6458BA0}" srcOrd="8" destOrd="0" presId="urn:microsoft.com/office/officeart/2005/8/layout/default"/>
    <dgm:cxn modelId="{9DDF966D-A78E-4DFB-A9B8-D64EB1FE2F8D}" type="presParOf" srcId="{B1A3ED27-4A11-476A-8F1A-C2036FD2D028}" destId="{8C47570E-23FA-4523-9A44-A75FF25F9CBB}" srcOrd="9" destOrd="0" presId="urn:microsoft.com/office/officeart/2005/8/layout/default"/>
    <dgm:cxn modelId="{92305200-2751-4537-A594-579C5F836530}" type="presParOf" srcId="{B1A3ED27-4A11-476A-8F1A-C2036FD2D028}" destId="{8EEC370F-1404-48CB-9DC4-27288BDC535D}" srcOrd="10" destOrd="0" presId="urn:microsoft.com/office/officeart/2005/8/layout/default"/>
    <dgm:cxn modelId="{865E9785-F9FB-4EA7-B43E-20FA10FF1D75}" type="presParOf" srcId="{B1A3ED27-4A11-476A-8F1A-C2036FD2D028}" destId="{26F1630D-50F6-4CFD-A4BF-6AB6AE804401}" srcOrd="11" destOrd="0" presId="urn:microsoft.com/office/officeart/2005/8/layout/default"/>
    <dgm:cxn modelId="{D300806F-4350-48A0-8A73-BBB42DEC0338}" type="presParOf" srcId="{B1A3ED27-4A11-476A-8F1A-C2036FD2D028}" destId="{9CE8CAB7-49FF-4891-8808-4B21485335DF}" srcOrd="12" destOrd="0" presId="urn:microsoft.com/office/officeart/2005/8/layout/default"/>
    <dgm:cxn modelId="{A9CF0163-5764-45C3-AE7C-3DFD00A83B3E}" type="presParOf" srcId="{B1A3ED27-4A11-476A-8F1A-C2036FD2D028}" destId="{2909A37D-1C1E-4184-9387-4B8F17A62029}" srcOrd="13" destOrd="0" presId="urn:microsoft.com/office/officeart/2005/8/layout/default"/>
    <dgm:cxn modelId="{4AEC7FA6-B2C9-4BE1-9F3A-2DFDEC04AB35}" type="presParOf" srcId="{B1A3ED27-4A11-476A-8F1A-C2036FD2D028}" destId="{E73CDC50-8536-4B3E-8F3D-4D3C930FE8C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9DE6B7-B457-487C-BCE8-9D31D6730E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2282F-5996-48D2-9275-F667A21B82BD}">
      <dgm:prSet/>
      <dgm:spPr/>
      <dgm:t>
        <a:bodyPr/>
        <a:lstStyle/>
        <a:p>
          <a:pPr>
            <a:lnSpc>
              <a:spcPct val="100000"/>
            </a:lnSpc>
          </a:pPr>
          <a:r>
            <a:rPr lang="en-US" dirty="0"/>
            <a:t>720-441-7963</a:t>
          </a:r>
        </a:p>
      </dgm:t>
      <dgm:extLst>
        <a:ext uri="{E40237B7-FDA0-4F09-8148-C483321AD2D9}">
          <dgm14:cNvPr xmlns:dgm14="http://schemas.microsoft.com/office/drawing/2010/diagram" id="0" name="" descr="720-441-7963&#10;wenzel_b@cde.state.co.us &#10;Attendance Snapshot&#10;Student Interchange&#10;"/>
        </a:ext>
      </dgm:extLst>
    </dgm:pt>
    <dgm:pt modelId="{80170717-DED6-448A-BADF-5D1DA81E454E}" type="parTrans" cxnId="{0F50C152-F5BE-4EFF-BB71-A1E11DF328C7}">
      <dgm:prSet/>
      <dgm:spPr/>
      <dgm:t>
        <a:bodyPr/>
        <a:lstStyle/>
        <a:p>
          <a:endParaRPr lang="en-US"/>
        </a:p>
      </dgm:t>
    </dgm:pt>
    <dgm:pt modelId="{E28645DF-BF62-4006-9C5B-54860BFEE7A2}" type="sibTrans" cxnId="{0F50C152-F5BE-4EFF-BB71-A1E11DF328C7}">
      <dgm:prSet/>
      <dgm:spPr/>
      <dgm:t>
        <a:bodyPr/>
        <a:lstStyle/>
        <a:p>
          <a:endParaRPr lang="en-US"/>
        </a:p>
      </dgm:t>
    </dgm:pt>
    <dgm:pt modelId="{8F5CA9CB-392D-4609-B609-ED3AB72137D0}">
      <dgm:prSet/>
      <dgm:spPr/>
      <dgm:t>
        <a:bodyPr/>
        <a:lstStyle/>
        <a:p>
          <a:pPr>
            <a:lnSpc>
              <a:spcPct val="100000"/>
            </a:lnSpc>
          </a:pPr>
          <a:r>
            <a:rPr lang="en-US" dirty="0">
              <a:hlinkClick xmlns:r="http://schemas.openxmlformats.org/officeDocument/2006/relationships" r:id="rId1"/>
            </a:rPr>
            <a:t>StudentOctober@cde.state.co.us</a:t>
          </a:r>
          <a:r>
            <a:rPr lang="en-US" dirty="0"/>
            <a:t> </a:t>
          </a:r>
        </a:p>
      </dgm:t>
      <dgm:extLst>
        <a:ext uri="{E40237B7-FDA0-4F09-8148-C483321AD2D9}">
          <dgm14:cNvPr xmlns:dgm14="http://schemas.microsoft.com/office/drawing/2010/diagram" id="0" name="" descr="720-441-7963&#10;wenzel_b@cde.state.co.us &#10;Attendance Snapshot&#10;Student Interchange&#10;"/>
        </a:ext>
      </dgm:extLst>
    </dgm:pt>
    <dgm:pt modelId="{4105FDD2-B806-41D1-AA20-D1F619AEA9AE}" type="parTrans" cxnId="{BE8BEEDB-1C70-4F98-A7E8-34C3836723EF}">
      <dgm:prSet/>
      <dgm:spPr/>
      <dgm:t>
        <a:bodyPr/>
        <a:lstStyle/>
        <a:p>
          <a:endParaRPr lang="en-US"/>
        </a:p>
      </dgm:t>
    </dgm:pt>
    <dgm:pt modelId="{E8052573-1595-4E49-A8F7-FAF77D913739}" type="sibTrans" cxnId="{BE8BEEDB-1C70-4F98-A7E8-34C3836723EF}">
      <dgm:prSet/>
      <dgm:spPr/>
      <dgm:t>
        <a:bodyPr/>
        <a:lstStyle/>
        <a:p>
          <a:endParaRPr lang="en-US"/>
        </a:p>
      </dgm:t>
    </dgm:pt>
    <dgm:pt modelId="{FFC1BE8D-720F-4C14-B87A-5B2E6D6239A1}">
      <dgm:prSet/>
      <dgm:spPr/>
      <dgm:t>
        <a:bodyPr/>
        <a:lstStyle/>
        <a:p>
          <a:pPr>
            <a:lnSpc>
              <a:spcPct val="100000"/>
            </a:lnSpc>
          </a:pPr>
          <a:r>
            <a:rPr lang="en-US" dirty="0">
              <a:latin typeface="Museo Slab 500"/>
              <a:cs typeface="Calibri"/>
              <a:hlinkClick xmlns:r="http://schemas.openxmlformats.org/officeDocument/2006/relationships" r:id="rId2"/>
            </a:rPr>
            <a:t>Student October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F993B106-7DAD-4120-91FD-5E4205BF6FCA}" type="parTrans" cxnId="{224D043E-B9C3-400D-8C62-094271AE6757}">
      <dgm:prSet/>
      <dgm:spPr/>
      <dgm:t>
        <a:bodyPr/>
        <a:lstStyle/>
        <a:p>
          <a:endParaRPr lang="en-US"/>
        </a:p>
      </dgm:t>
    </dgm:pt>
    <dgm:pt modelId="{0FEE28B5-B516-474D-A9DB-E8B9DC487CAF}" type="sibTrans" cxnId="{224D043E-B9C3-400D-8C62-094271AE6757}">
      <dgm:prSet/>
      <dgm:spPr/>
      <dgm:t>
        <a:bodyPr/>
        <a:lstStyle/>
        <a:p>
          <a:endParaRPr lang="en-US"/>
        </a:p>
      </dgm:t>
    </dgm:pt>
    <dgm:pt modelId="{DFDCDA42-B45F-42D7-A5BC-C13D747376DD}">
      <dgm:prSet/>
      <dgm:spPr/>
      <dgm:t>
        <a:bodyPr/>
        <a:lstStyle/>
        <a:p>
          <a:pPr>
            <a:lnSpc>
              <a:spcPct val="100000"/>
            </a:lnSpc>
          </a:pPr>
          <a:r>
            <a:rPr lang="en-US" dirty="0">
              <a:hlinkClick xmlns:r="http://schemas.openxmlformats.org/officeDocument/2006/relationships" r:id="rId3"/>
            </a:rPr>
            <a:t>Student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DB713095-0062-457B-A70C-B2A35534FD4A}" type="parTrans" cxnId="{BBCFB277-E3F7-40C4-B546-2768E30666DA}">
      <dgm:prSet/>
      <dgm:spPr/>
      <dgm:t>
        <a:bodyPr/>
        <a:lstStyle/>
        <a:p>
          <a:endParaRPr lang="en-US"/>
        </a:p>
      </dgm:t>
    </dgm:pt>
    <dgm:pt modelId="{D88AD5F0-E061-419C-8D5A-19088F4C06D9}" type="sibTrans" cxnId="{BBCFB277-E3F7-40C4-B546-2768E30666DA}">
      <dgm:prSet/>
      <dgm:spPr/>
      <dgm:t>
        <a:bodyPr/>
        <a:lstStyle/>
        <a:p>
          <a:endParaRPr lang="en-US"/>
        </a:p>
      </dgm:t>
    </dgm:pt>
    <dgm:pt modelId="{F73AADCE-EECB-4AD4-8867-86D62EFEF45D}">
      <dgm:prSet/>
      <dgm:spPr/>
      <dgm:t>
        <a:bodyPr/>
        <a:lstStyle/>
        <a:p>
          <a:pPr>
            <a:lnSpc>
              <a:spcPct val="100000"/>
            </a:lnSpc>
          </a:pPr>
          <a:r>
            <a:rPr lang="en-US" dirty="0">
              <a:ea typeface="+mn-lt"/>
              <a:cs typeface="+mn-lt"/>
              <a:hlinkClick xmlns:r="http://schemas.openxmlformats.org/officeDocument/2006/relationships" r:id="rId4"/>
            </a:rPr>
            <a:t>Identity Management/Data Pipeline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6E7305AB-D515-46AB-A4C7-C77F028B50A2}" type="parTrans" cxnId="{2C2A6F34-EB63-47C2-B021-D67A1F64F464}">
      <dgm:prSet/>
      <dgm:spPr/>
      <dgm:t>
        <a:bodyPr/>
        <a:lstStyle/>
        <a:p>
          <a:endParaRPr lang="en-US"/>
        </a:p>
      </dgm:t>
    </dgm:pt>
    <dgm:pt modelId="{023928B9-621E-4F27-A7B9-47207D165F80}" type="sibTrans" cxnId="{2C2A6F34-EB63-47C2-B021-D67A1F64F464}">
      <dgm:prSet/>
      <dgm:spPr/>
      <dgm:t>
        <a:bodyPr/>
        <a:lstStyle/>
        <a:p>
          <a:endParaRPr lang="en-US"/>
        </a:p>
      </dgm:t>
    </dgm:pt>
    <dgm:pt modelId="{36AE480A-7B71-48AA-81D8-D7409D6A43D6}" type="pres">
      <dgm:prSet presAssocID="{FD9DE6B7-B457-487C-BCE8-9D31D6730EE5}" presName="root" presStyleCnt="0">
        <dgm:presLayoutVars>
          <dgm:dir/>
          <dgm:resizeHandles val="exact"/>
        </dgm:presLayoutVars>
      </dgm:prSet>
      <dgm:spPr/>
    </dgm:pt>
    <dgm:pt modelId="{674075A3-DC70-43C9-9CDD-00BA31FFE7EA}" type="pres">
      <dgm:prSet presAssocID="{FE42282F-5996-48D2-9275-F667A21B82BD}" presName="compNode" presStyleCnt="0"/>
      <dgm:spPr/>
    </dgm:pt>
    <dgm:pt modelId="{312E0244-0683-499C-B7A1-7DDB1B778E41}" type="pres">
      <dgm:prSet presAssocID="{FE42282F-5996-48D2-9275-F667A21B82BD}" presName="bgRect" presStyleLbl="bgShp" presStyleIdx="0" presStyleCnt="5" custLinFactNeighborY="-16573"/>
      <dgm:spPr/>
    </dgm:pt>
    <dgm:pt modelId="{A1C5BFAC-DA15-4445-B92C-56AE71A203BA}" type="pres">
      <dgm:prSet presAssocID="{FE42282F-5996-48D2-9275-F667A21B82BD}" presName="iconRect" presStyleLbl="node1" presStyleIdx="0"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F5FBE27D-58CD-4C2C-890F-0B15808861F5}" type="pres">
      <dgm:prSet presAssocID="{FE42282F-5996-48D2-9275-F667A21B82BD}" presName="spaceRect" presStyleCnt="0"/>
      <dgm:spPr/>
    </dgm:pt>
    <dgm:pt modelId="{B108D7A9-F402-44F1-8FD6-E34020111F72}" type="pres">
      <dgm:prSet presAssocID="{FE42282F-5996-48D2-9275-F667A21B82BD}" presName="parTx" presStyleLbl="revTx" presStyleIdx="0" presStyleCnt="5">
        <dgm:presLayoutVars>
          <dgm:chMax val="0"/>
          <dgm:chPref val="0"/>
        </dgm:presLayoutVars>
      </dgm:prSet>
      <dgm:spPr/>
    </dgm:pt>
    <dgm:pt modelId="{EED06853-0C3C-4B30-A566-88F927636DEB}" type="pres">
      <dgm:prSet presAssocID="{E28645DF-BF62-4006-9C5B-54860BFEE7A2}" presName="sibTrans" presStyleCnt="0"/>
      <dgm:spPr/>
    </dgm:pt>
    <dgm:pt modelId="{5E194538-53DD-44F9-A972-1D8F7970C67E}" type="pres">
      <dgm:prSet presAssocID="{8F5CA9CB-392D-4609-B609-ED3AB72137D0}" presName="compNode" presStyleCnt="0"/>
      <dgm:spPr/>
    </dgm:pt>
    <dgm:pt modelId="{25058C54-498C-46C9-9740-0115E8F52912}" type="pres">
      <dgm:prSet presAssocID="{8F5CA9CB-392D-4609-B609-ED3AB72137D0}" presName="bgRect" presStyleLbl="bgShp" presStyleIdx="1" presStyleCnt="5"/>
      <dgm:spPr/>
    </dgm:pt>
    <dgm:pt modelId="{F593F238-601D-437B-9273-11C963114C98}" type="pres">
      <dgm:prSet presAssocID="{8F5CA9CB-392D-4609-B609-ED3AB72137D0}" presName="iconRect" presStyleLbl="node1" presStyleIdx="1"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22C7A4AD-1A46-41DA-8126-BA95F6318ACC}" type="pres">
      <dgm:prSet presAssocID="{8F5CA9CB-392D-4609-B609-ED3AB72137D0}" presName="spaceRect" presStyleCnt="0"/>
      <dgm:spPr/>
    </dgm:pt>
    <dgm:pt modelId="{BDC234E9-35F6-4AF1-A509-4C0345D57C03}" type="pres">
      <dgm:prSet presAssocID="{8F5CA9CB-392D-4609-B609-ED3AB72137D0}" presName="parTx" presStyleLbl="revTx" presStyleIdx="1" presStyleCnt="5">
        <dgm:presLayoutVars>
          <dgm:chMax val="0"/>
          <dgm:chPref val="0"/>
        </dgm:presLayoutVars>
      </dgm:prSet>
      <dgm:spPr/>
    </dgm:pt>
    <dgm:pt modelId="{393E50CE-68A9-49AB-B14B-10A8ACDBAF75}" type="pres">
      <dgm:prSet presAssocID="{E8052573-1595-4E49-A8F7-FAF77D913739}" presName="sibTrans" presStyleCnt="0"/>
      <dgm:spPr/>
    </dgm:pt>
    <dgm:pt modelId="{5A7255C8-41D0-4485-BFA2-42121AF0289E}" type="pres">
      <dgm:prSet presAssocID="{FFC1BE8D-720F-4C14-B87A-5B2E6D6239A1}" presName="compNode" presStyleCnt="0"/>
      <dgm:spPr/>
    </dgm:pt>
    <dgm:pt modelId="{2ECAF442-E1FF-4F4B-B9A5-26C5963D7EE8}" type="pres">
      <dgm:prSet presAssocID="{FFC1BE8D-720F-4C14-B87A-5B2E6D6239A1}" presName="bgRect" presStyleLbl="bgShp" presStyleIdx="2" presStyleCnt="5" custLinFactNeighborX="0"/>
      <dgm:spPr/>
    </dgm:pt>
    <dgm:pt modelId="{2E33670A-51DF-4DFD-8992-CC7BDD46237E}" type="pres">
      <dgm:prSet presAssocID="{FFC1BE8D-720F-4C14-B87A-5B2E6D6239A1}" presName="iconRect" presStyleLbl="node1" presStyleIdx="2"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AED47F1F-DA34-407D-94A5-6D5D6E388112}" type="pres">
      <dgm:prSet presAssocID="{FFC1BE8D-720F-4C14-B87A-5B2E6D6239A1}" presName="spaceRect" presStyleCnt="0"/>
      <dgm:spPr/>
    </dgm:pt>
    <dgm:pt modelId="{B1153BB5-7C4F-4828-BD47-7B1554D5DA92}" type="pres">
      <dgm:prSet presAssocID="{FFC1BE8D-720F-4C14-B87A-5B2E6D6239A1}" presName="parTx" presStyleLbl="revTx" presStyleIdx="2" presStyleCnt="5">
        <dgm:presLayoutVars>
          <dgm:chMax val="0"/>
          <dgm:chPref val="0"/>
        </dgm:presLayoutVars>
      </dgm:prSet>
      <dgm:spPr/>
    </dgm:pt>
    <dgm:pt modelId="{86BC2170-DB1F-4965-BFAC-20E38DEDCB2D}" type="pres">
      <dgm:prSet presAssocID="{0FEE28B5-B516-474D-A9DB-E8B9DC487CAF}" presName="sibTrans" presStyleCnt="0"/>
      <dgm:spPr/>
    </dgm:pt>
    <dgm:pt modelId="{A0BA7A66-4AA8-4DE1-932D-B7C46D9031D1}" type="pres">
      <dgm:prSet presAssocID="{DFDCDA42-B45F-42D7-A5BC-C13D747376DD}" presName="compNode" presStyleCnt="0"/>
      <dgm:spPr/>
    </dgm:pt>
    <dgm:pt modelId="{0CCD7E29-11C8-4250-A19D-FD13B3369CC0}" type="pres">
      <dgm:prSet presAssocID="{DFDCDA42-B45F-42D7-A5BC-C13D747376DD}" presName="bgRect" presStyleLbl="bgShp" presStyleIdx="3" presStyleCnt="5"/>
      <dgm:spPr/>
    </dgm:pt>
    <dgm:pt modelId="{8661894E-2B3E-43B0-87BD-0DE85E14A495}" type="pres">
      <dgm:prSet presAssocID="{DFDCDA42-B45F-42D7-A5BC-C13D747376DD}" presName="iconRect" presStyleLbl="node1" presStyleIdx="3"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C30498C3-1488-430B-AC70-ADA3D82E106E}" type="pres">
      <dgm:prSet presAssocID="{DFDCDA42-B45F-42D7-A5BC-C13D747376DD}" presName="spaceRect" presStyleCnt="0"/>
      <dgm:spPr/>
    </dgm:pt>
    <dgm:pt modelId="{A9D6F269-AE22-4163-B6AB-DEB8DC852D8A}" type="pres">
      <dgm:prSet presAssocID="{DFDCDA42-B45F-42D7-A5BC-C13D747376DD}" presName="parTx" presStyleLbl="revTx" presStyleIdx="3" presStyleCnt="5">
        <dgm:presLayoutVars>
          <dgm:chMax val="0"/>
          <dgm:chPref val="0"/>
        </dgm:presLayoutVars>
      </dgm:prSet>
      <dgm:spPr/>
    </dgm:pt>
    <dgm:pt modelId="{E3C37F14-1B62-487F-95B1-3EE28A511C0E}" type="pres">
      <dgm:prSet presAssocID="{D88AD5F0-E061-419C-8D5A-19088F4C06D9}" presName="sibTrans" presStyleCnt="0"/>
      <dgm:spPr/>
    </dgm:pt>
    <dgm:pt modelId="{03BD0A0D-A2D5-463E-A6CF-B8481B6032C5}" type="pres">
      <dgm:prSet presAssocID="{F73AADCE-EECB-4AD4-8867-86D62EFEF45D}" presName="compNode" presStyleCnt="0"/>
      <dgm:spPr/>
    </dgm:pt>
    <dgm:pt modelId="{BABF2145-2D55-41F8-8A44-46DDD721208B}" type="pres">
      <dgm:prSet presAssocID="{F73AADCE-EECB-4AD4-8867-86D62EFEF45D}" presName="bgRect" presStyleLbl="bgShp" presStyleIdx="4" presStyleCnt="5"/>
      <dgm:spPr/>
    </dgm:pt>
    <dgm:pt modelId="{E80B6244-3D48-4319-B819-B881CB1B39EA}" type="pres">
      <dgm:prSet presAssocID="{F73AADCE-EECB-4AD4-8867-86D62EFEF45D}"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9A56285A-D71D-4268-ACFA-8C501DFC8CB5}" type="pres">
      <dgm:prSet presAssocID="{F73AADCE-EECB-4AD4-8867-86D62EFEF45D}" presName="spaceRect" presStyleCnt="0"/>
      <dgm:spPr/>
    </dgm:pt>
    <dgm:pt modelId="{32CA46FB-A855-45B0-9426-51F2DDBC88C1}" type="pres">
      <dgm:prSet presAssocID="{F73AADCE-EECB-4AD4-8867-86D62EFEF45D}" presName="parTx" presStyleLbl="revTx" presStyleIdx="4" presStyleCnt="5">
        <dgm:presLayoutVars>
          <dgm:chMax val="0"/>
          <dgm:chPref val="0"/>
        </dgm:presLayoutVars>
      </dgm:prSet>
      <dgm:spPr/>
    </dgm:pt>
  </dgm:ptLst>
  <dgm:cxnLst>
    <dgm:cxn modelId="{00B25606-817C-4A15-B28F-555BE7192568}" type="presOf" srcId="{8F5CA9CB-392D-4609-B609-ED3AB72137D0}" destId="{BDC234E9-35F6-4AF1-A509-4C0345D57C03}" srcOrd="0" destOrd="0" presId="urn:microsoft.com/office/officeart/2018/2/layout/IconVerticalSolidList"/>
    <dgm:cxn modelId="{EE1A0D0D-7B1A-4751-A4AD-5FE88B9A81F3}" type="presOf" srcId="{FFC1BE8D-720F-4C14-B87A-5B2E6D6239A1}" destId="{B1153BB5-7C4F-4828-BD47-7B1554D5DA92}" srcOrd="0" destOrd="0" presId="urn:microsoft.com/office/officeart/2018/2/layout/IconVerticalSolidList"/>
    <dgm:cxn modelId="{1FE36E22-AECC-46D8-9768-59EE6AE6B5DD}" type="presOf" srcId="{F73AADCE-EECB-4AD4-8867-86D62EFEF45D}" destId="{32CA46FB-A855-45B0-9426-51F2DDBC88C1}" srcOrd="0" destOrd="0" presId="urn:microsoft.com/office/officeart/2018/2/layout/IconVerticalSolidList"/>
    <dgm:cxn modelId="{2C2A6F34-EB63-47C2-B021-D67A1F64F464}" srcId="{FD9DE6B7-B457-487C-BCE8-9D31D6730EE5}" destId="{F73AADCE-EECB-4AD4-8867-86D62EFEF45D}" srcOrd="4" destOrd="0" parTransId="{6E7305AB-D515-46AB-A4C7-C77F028B50A2}" sibTransId="{023928B9-621E-4F27-A7B9-47207D165F80}"/>
    <dgm:cxn modelId="{224D043E-B9C3-400D-8C62-094271AE6757}" srcId="{FD9DE6B7-B457-487C-BCE8-9D31D6730EE5}" destId="{FFC1BE8D-720F-4C14-B87A-5B2E6D6239A1}" srcOrd="2" destOrd="0" parTransId="{F993B106-7DAD-4120-91FD-5E4205BF6FCA}" sibTransId="{0FEE28B5-B516-474D-A9DB-E8B9DC487CAF}"/>
    <dgm:cxn modelId="{668D8A67-EBE8-42BF-961F-B6378A57A741}" type="presOf" srcId="{FD9DE6B7-B457-487C-BCE8-9D31D6730EE5}" destId="{36AE480A-7B71-48AA-81D8-D7409D6A43D6}" srcOrd="0" destOrd="0" presId="urn:microsoft.com/office/officeart/2018/2/layout/IconVerticalSolidList"/>
    <dgm:cxn modelId="{52AAEA4D-D10E-40BF-A83E-096336D7F718}" type="presOf" srcId="{FE42282F-5996-48D2-9275-F667A21B82BD}" destId="{B108D7A9-F402-44F1-8FD6-E34020111F72}" srcOrd="0" destOrd="0" presId="urn:microsoft.com/office/officeart/2018/2/layout/IconVerticalSolidList"/>
    <dgm:cxn modelId="{0F50C152-F5BE-4EFF-BB71-A1E11DF328C7}" srcId="{FD9DE6B7-B457-487C-BCE8-9D31D6730EE5}" destId="{FE42282F-5996-48D2-9275-F667A21B82BD}" srcOrd="0" destOrd="0" parTransId="{80170717-DED6-448A-BADF-5D1DA81E454E}" sibTransId="{E28645DF-BF62-4006-9C5B-54860BFEE7A2}"/>
    <dgm:cxn modelId="{BBCFB277-E3F7-40C4-B546-2768E30666DA}" srcId="{FD9DE6B7-B457-487C-BCE8-9D31D6730EE5}" destId="{DFDCDA42-B45F-42D7-A5BC-C13D747376DD}" srcOrd="3" destOrd="0" parTransId="{DB713095-0062-457B-A70C-B2A35534FD4A}" sibTransId="{D88AD5F0-E061-419C-8D5A-19088F4C06D9}"/>
    <dgm:cxn modelId="{B842D2BE-B221-426B-910D-3C9858545BC6}" type="presOf" srcId="{DFDCDA42-B45F-42D7-A5BC-C13D747376DD}" destId="{A9D6F269-AE22-4163-B6AB-DEB8DC852D8A}" srcOrd="0" destOrd="0" presId="urn:microsoft.com/office/officeart/2018/2/layout/IconVerticalSolidList"/>
    <dgm:cxn modelId="{BE8BEEDB-1C70-4F98-A7E8-34C3836723EF}" srcId="{FD9DE6B7-B457-487C-BCE8-9D31D6730EE5}" destId="{8F5CA9CB-392D-4609-B609-ED3AB72137D0}" srcOrd="1" destOrd="0" parTransId="{4105FDD2-B806-41D1-AA20-D1F619AEA9AE}" sibTransId="{E8052573-1595-4E49-A8F7-FAF77D913739}"/>
    <dgm:cxn modelId="{90F6D084-2A70-4DB5-B0A7-4ADB63C526A0}" type="presParOf" srcId="{36AE480A-7B71-48AA-81D8-D7409D6A43D6}" destId="{674075A3-DC70-43C9-9CDD-00BA31FFE7EA}" srcOrd="0" destOrd="0" presId="urn:microsoft.com/office/officeart/2018/2/layout/IconVerticalSolidList"/>
    <dgm:cxn modelId="{33E979DB-80B5-477F-A73B-86BB37ED076E}" type="presParOf" srcId="{674075A3-DC70-43C9-9CDD-00BA31FFE7EA}" destId="{312E0244-0683-499C-B7A1-7DDB1B778E41}" srcOrd="0" destOrd="0" presId="urn:microsoft.com/office/officeart/2018/2/layout/IconVerticalSolidList"/>
    <dgm:cxn modelId="{1F35E3B3-B44C-418D-8724-C16BFA343AB7}" type="presParOf" srcId="{674075A3-DC70-43C9-9CDD-00BA31FFE7EA}" destId="{A1C5BFAC-DA15-4445-B92C-56AE71A203BA}" srcOrd="1" destOrd="0" presId="urn:microsoft.com/office/officeart/2018/2/layout/IconVerticalSolidList"/>
    <dgm:cxn modelId="{6BD83124-AA6D-47AC-93D8-CF52A3F7CD5A}" type="presParOf" srcId="{674075A3-DC70-43C9-9CDD-00BA31FFE7EA}" destId="{F5FBE27D-58CD-4C2C-890F-0B15808861F5}" srcOrd="2" destOrd="0" presId="urn:microsoft.com/office/officeart/2018/2/layout/IconVerticalSolidList"/>
    <dgm:cxn modelId="{A88381BA-CF66-4B7D-B403-5FE7F017B3EA}" type="presParOf" srcId="{674075A3-DC70-43C9-9CDD-00BA31FFE7EA}" destId="{B108D7A9-F402-44F1-8FD6-E34020111F72}" srcOrd="3" destOrd="0" presId="urn:microsoft.com/office/officeart/2018/2/layout/IconVerticalSolidList"/>
    <dgm:cxn modelId="{CB248447-DC1B-4343-9362-D1EABA3F2B87}" type="presParOf" srcId="{36AE480A-7B71-48AA-81D8-D7409D6A43D6}" destId="{EED06853-0C3C-4B30-A566-88F927636DEB}" srcOrd="1" destOrd="0" presId="urn:microsoft.com/office/officeart/2018/2/layout/IconVerticalSolidList"/>
    <dgm:cxn modelId="{5923E1C9-3034-4581-B0F2-60D2270A8BCB}" type="presParOf" srcId="{36AE480A-7B71-48AA-81D8-D7409D6A43D6}" destId="{5E194538-53DD-44F9-A972-1D8F7970C67E}" srcOrd="2" destOrd="0" presId="urn:microsoft.com/office/officeart/2018/2/layout/IconVerticalSolidList"/>
    <dgm:cxn modelId="{8B636CDD-B585-4D99-AABB-6D8A44526117}" type="presParOf" srcId="{5E194538-53DD-44F9-A972-1D8F7970C67E}" destId="{25058C54-498C-46C9-9740-0115E8F52912}" srcOrd="0" destOrd="0" presId="urn:microsoft.com/office/officeart/2018/2/layout/IconVerticalSolidList"/>
    <dgm:cxn modelId="{D37CD709-8899-4CD4-B82E-DEC5677AC5CB}" type="presParOf" srcId="{5E194538-53DD-44F9-A972-1D8F7970C67E}" destId="{F593F238-601D-437B-9273-11C963114C98}" srcOrd="1" destOrd="0" presId="urn:microsoft.com/office/officeart/2018/2/layout/IconVerticalSolidList"/>
    <dgm:cxn modelId="{BAD44FA8-62F6-4CE3-82F8-D0F29395CFF1}" type="presParOf" srcId="{5E194538-53DD-44F9-A972-1D8F7970C67E}" destId="{22C7A4AD-1A46-41DA-8126-BA95F6318ACC}" srcOrd="2" destOrd="0" presId="urn:microsoft.com/office/officeart/2018/2/layout/IconVerticalSolidList"/>
    <dgm:cxn modelId="{87AEC254-0283-47F5-9F18-DC2831F399AE}" type="presParOf" srcId="{5E194538-53DD-44F9-A972-1D8F7970C67E}" destId="{BDC234E9-35F6-4AF1-A509-4C0345D57C03}" srcOrd="3" destOrd="0" presId="urn:microsoft.com/office/officeart/2018/2/layout/IconVerticalSolidList"/>
    <dgm:cxn modelId="{814ED8A9-14FF-450C-AAE8-34E0F8850A5B}" type="presParOf" srcId="{36AE480A-7B71-48AA-81D8-D7409D6A43D6}" destId="{393E50CE-68A9-49AB-B14B-10A8ACDBAF75}" srcOrd="3" destOrd="0" presId="urn:microsoft.com/office/officeart/2018/2/layout/IconVerticalSolidList"/>
    <dgm:cxn modelId="{39B3DB9C-C86E-4F8B-9B2B-7A3CF521E9B3}" type="presParOf" srcId="{36AE480A-7B71-48AA-81D8-D7409D6A43D6}" destId="{5A7255C8-41D0-4485-BFA2-42121AF0289E}" srcOrd="4" destOrd="0" presId="urn:microsoft.com/office/officeart/2018/2/layout/IconVerticalSolidList"/>
    <dgm:cxn modelId="{1107D9CB-7F4B-4635-A777-DD13B7DBFC4F}" type="presParOf" srcId="{5A7255C8-41D0-4485-BFA2-42121AF0289E}" destId="{2ECAF442-E1FF-4F4B-B9A5-26C5963D7EE8}" srcOrd="0" destOrd="0" presId="urn:microsoft.com/office/officeart/2018/2/layout/IconVerticalSolidList"/>
    <dgm:cxn modelId="{6A2EBBCE-723C-42AB-BFB2-64B36C7E8620}" type="presParOf" srcId="{5A7255C8-41D0-4485-BFA2-42121AF0289E}" destId="{2E33670A-51DF-4DFD-8992-CC7BDD46237E}" srcOrd="1" destOrd="0" presId="urn:microsoft.com/office/officeart/2018/2/layout/IconVerticalSolidList"/>
    <dgm:cxn modelId="{EB1B1299-798A-4DF0-B388-3B8687814D60}" type="presParOf" srcId="{5A7255C8-41D0-4485-BFA2-42121AF0289E}" destId="{AED47F1F-DA34-407D-94A5-6D5D6E388112}" srcOrd="2" destOrd="0" presId="urn:microsoft.com/office/officeart/2018/2/layout/IconVerticalSolidList"/>
    <dgm:cxn modelId="{EB2F12DE-D5DB-46EF-A425-BE343B4831B8}" type="presParOf" srcId="{5A7255C8-41D0-4485-BFA2-42121AF0289E}" destId="{B1153BB5-7C4F-4828-BD47-7B1554D5DA92}" srcOrd="3" destOrd="0" presId="urn:microsoft.com/office/officeart/2018/2/layout/IconVerticalSolidList"/>
    <dgm:cxn modelId="{491EF41A-B4C1-4B8E-9748-DFD6343055BA}" type="presParOf" srcId="{36AE480A-7B71-48AA-81D8-D7409D6A43D6}" destId="{86BC2170-DB1F-4965-BFAC-20E38DEDCB2D}" srcOrd="5" destOrd="0" presId="urn:microsoft.com/office/officeart/2018/2/layout/IconVerticalSolidList"/>
    <dgm:cxn modelId="{671F9351-9C27-4908-8A3A-40B94CD16702}" type="presParOf" srcId="{36AE480A-7B71-48AA-81D8-D7409D6A43D6}" destId="{A0BA7A66-4AA8-4DE1-932D-B7C46D9031D1}" srcOrd="6" destOrd="0" presId="urn:microsoft.com/office/officeart/2018/2/layout/IconVerticalSolidList"/>
    <dgm:cxn modelId="{2D91AEE6-067E-43F8-8B56-E709C800C2F0}" type="presParOf" srcId="{A0BA7A66-4AA8-4DE1-932D-B7C46D9031D1}" destId="{0CCD7E29-11C8-4250-A19D-FD13B3369CC0}" srcOrd="0" destOrd="0" presId="urn:microsoft.com/office/officeart/2018/2/layout/IconVerticalSolidList"/>
    <dgm:cxn modelId="{DBE462E7-3444-433B-A1B1-4245F582F5AE}" type="presParOf" srcId="{A0BA7A66-4AA8-4DE1-932D-B7C46D9031D1}" destId="{8661894E-2B3E-43B0-87BD-0DE85E14A495}" srcOrd="1" destOrd="0" presId="urn:microsoft.com/office/officeart/2018/2/layout/IconVerticalSolidList"/>
    <dgm:cxn modelId="{8FBBC461-290F-463E-9727-F7EE8E768972}" type="presParOf" srcId="{A0BA7A66-4AA8-4DE1-932D-B7C46D9031D1}" destId="{C30498C3-1488-430B-AC70-ADA3D82E106E}" srcOrd="2" destOrd="0" presId="urn:microsoft.com/office/officeart/2018/2/layout/IconVerticalSolidList"/>
    <dgm:cxn modelId="{7B6179C1-497F-4405-A9DE-B9005E75A1E3}" type="presParOf" srcId="{A0BA7A66-4AA8-4DE1-932D-B7C46D9031D1}" destId="{A9D6F269-AE22-4163-B6AB-DEB8DC852D8A}" srcOrd="3" destOrd="0" presId="urn:microsoft.com/office/officeart/2018/2/layout/IconVerticalSolidList"/>
    <dgm:cxn modelId="{95CDD2A0-C46F-4C6B-A9FB-F7D20E09D970}" type="presParOf" srcId="{36AE480A-7B71-48AA-81D8-D7409D6A43D6}" destId="{E3C37F14-1B62-487F-95B1-3EE28A511C0E}" srcOrd="7" destOrd="0" presId="urn:microsoft.com/office/officeart/2018/2/layout/IconVerticalSolidList"/>
    <dgm:cxn modelId="{3AB16F30-D20A-4DB9-A7B7-0F151E2E63B7}" type="presParOf" srcId="{36AE480A-7B71-48AA-81D8-D7409D6A43D6}" destId="{03BD0A0D-A2D5-463E-A6CF-B8481B6032C5}" srcOrd="8" destOrd="0" presId="urn:microsoft.com/office/officeart/2018/2/layout/IconVerticalSolidList"/>
    <dgm:cxn modelId="{D4BED131-A5BD-453E-8561-026107FC88D4}" type="presParOf" srcId="{03BD0A0D-A2D5-463E-A6CF-B8481B6032C5}" destId="{BABF2145-2D55-41F8-8A44-46DDD721208B}" srcOrd="0" destOrd="0" presId="urn:microsoft.com/office/officeart/2018/2/layout/IconVerticalSolidList"/>
    <dgm:cxn modelId="{521615A9-56E0-407B-BF43-4CFA78008B49}" type="presParOf" srcId="{03BD0A0D-A2D5-463E-A6CF-B8481B6032C5}" destId="{E80B6244-3D48-4319-B819-B881CB1B39EA}" srcOrd="1" destOrd="0" presId="urn:microsoft.com/office/officeart/2018/2/layout/IconVerticalSolidList"/>
    <dgm:cxn modelId="{C5286B8D-9367-451C-8FDC-9C3DE9245161}" type="presParOf" srcId="{03BD0A0D-A2D5-463E-A6CF-B8481B6032C5}" destId="{9A56285A-D71D-4268-ACFA-8C501DFC8CB5}" srcOrd="2" destOrd="0" presId="urn:microsoft.com/office/officeart/2018/2/layout/IconVerticalSolidList"/>
    <dgm:cxn modelId="{E0AA93FD-17A6-4198-9069-01595F2A0E71}" type="presParOf" srcId="{03BD0A0D-A2D5-463E-A6CF-B8481B6032C5}" destId="{32CA46FB-A855-45B0-9426-51F2DDBC88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F1637-F752-4048-8458-26A60B06395F}">
      <dsp:nvSpPr>
        <dsp:cNvPr id="0" name=""/>
        <dsp:cNvSpPr/>
      </dsp:nvSpPr>
      <dsp:spPr>
        <a:xfrm>
          <a:off x="2098200" y="1514517"/>
          <a:ext cx="2371962" cy="237175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Terminology</a:t>
          </a:r>
        </a:p>
      </dsp:txBody>
      <dsp:txXfrm>
        <a:off x="2445566" y="1861852"/>
        <a:ext cx="1677230" cy="1677080"/>
      </dsp:txXfrm>
    </dsp:sp>
    <dsp:sp modelId="{531DB35A-4145-49A6-AF48-8256DB3B89FC}">
      <dsp:nvSpPr>
        <dsp:cNvPr id="0" name=""/>
        <dsp:cNvSpPr/>
      </dsp:nvSpPr>
      <dsp:spPr>
        <a:xfrm>
          <a:off x="875310" y="195613"/>
          <a:ext cx="4780834" cy="4983548"/>
        </a:xfrm>
        <a:prstGeom prst="blockArc">
          <a:avLst>
            <a:gd name="adj1" fmla="val 16509444"/>
            <a:gd name="adj2" fmla="val 5088054"/>
            <a:gd name="adj3" fmla="val 5240"/>
          </a:avLst>
        </a:prstGeom>
        <a:gradFill rotWithShape="0">
          <a:gsLst>
            <a:gs pos="0">
              <a:schemeClr val="accent5">
                <a:hueOff val="-10098333"/>
                <a:satOff val="75945"/>
                <a:lumOff val="17843"/>
                <a:alphaOff val="0"/>
                <a:satMod val="103000"/>
                <a:lumMod val="102000"/>
                <a:tint val="94000"/>
              </a:schemeClr>
            </a:gs>
            <a:gs pos="50000">
              <a:schemeClr val="accent5">
                <a:hueOff val="-10098333"/>
                <a:satOff val="75945"/>
                <a:lumOff val="17843"/>
                <a:alphaOff val="0"/>
                <a:satMod val="110000"/>
                <a:lumMod val="100000"/>
                <a:shade val="100000"/>
              </a:schemeClr>
            </a:gs>
            <a:gs pos="100000">
              <a:schemeClr val="accent5">
                <a:hueOff val="-10098333"/>
                <a:satOff val="75945"/>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FC9B3C5-4879-41C0-8394-118582841BFB}">
      <dsp:nvSpPr>
        <dsp:cNvPr id="0" name=""/>
        <dsp:cNvSpPr/>
      </dsp:nvSpPr>
      <dsp:spPr>
        <a:xfrm>
          <a:off x="3835040" y="0"/>
          <a:ext cx="1270942" cy="127067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B184673-9330-4D9A-B705-F7BD739D20AA}">
      <dsp:nvSpPr>
        <dsp:cNvPr id="0" name=""/>
        <dsp:cNvSpPr/>
      </dsp:nvSpPr>
      <dsp:spPr>
        <a:xfrm>
          <a:off x="5144887" y="0"/>
          <a:ext cx="3165616"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b="1" kern="1200" dirty="0"/>
            <a:t>CEDAR (Cognos): </a:t>
          </a:r>
          <a:r>
            <a:rPr lang="en-US" sz="1400" b="0" kern="1200" dirty="0"/>
            <a:t>T</a:t>
          </a:r>
          <a:r>
            <a:rPr lang="en-US" sz="1400" kern="1200" dirty="0"/>
            <a:t>ype of report in which the user can view applicable reports that are formatted in a user-friendly environment. </a:t>
          </a:r>
        </a:p>
      </dsp:txBody>
      <dsp:txXfrm>
        <a:off x="5144887" y="0"/>
        <a:ext cx="3165616" cy="1230037"/>
      </dsp:txXfrm>
    </dsp:sp>
    <dsp:sp modelId="{B1651766-716A-4B7D-86C4-E0626C42F3DB}">
      <dsp:nvSpPr>
        <dsp:cNvPr id="0" name=""/>
        <dsp:cNvSpPr/>
      </dsp:nvSpPr>
      <dsp:spPr>
        <a:xfrm>
          <a:off x="4773796" y="1183436"/>
          <a:ext cx="1270942" cy="127067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D3B65E5-1106-4B87-A253-1C039B8D2020}">
      <dsp:nvSpPr>
        <dsp:cNvPr id="0" name=""/>
        <dsp:cNvSpPr/>
      </dsp:nvSpPr>
      <dsp:spPr>
        <a:xfrm>
          <a:off x="6070184" y="1225100"/>
          <a:ext cx="2630533"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b="1" kern="1200" dirty="0"/>
            <a:t>Interchange: </a:t>
          </a:r>
          <a:r>
            <a:rPr lang="en-US" sz="1400" kern="1200" dirty="0"/>
            <a:t>Files or “ingredients” that are uploaded throughout the year in Data Pipeline to CDE. These files are used to make up a collection or snapshot.</a:t>
          </a:r>
        </a:p>
      </dsp:txBody>
      <dsp:txXfrm>
        <a:off x="6070184" y="1225100"/>
        <a:ext cx="2630533" cy="1230037"/>
      </dsp:txXfrm>
    </dsp:sp>
    <dsp:sp modelId="{69D20745-D2D0-4E3B-8B1B-BBB590816E35}">
      <dsp:nvSpPr>
        <dsp:cNvPr id="0" name=""/>
        <dsp:cNvSpPr/>
      </dsp:nvSpPr>
      <dsp:spPr>
        <a:xfrm>
          <a:off x="4768922" y="2923370"/>
          <a:ext cx="1270942" cy="127067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987A67D-DD44-49A0-BE83-EC2F3BEB0282}">
      <dsp:nvSpPr>
        <dsp:cNvPr id="0" name=""/>
        <dsp:cNvSpPr/>
      </dsp:nvSpPr>
      <dsp:spPr>
        <a:xfrm>
          <a:off x="6054877" y="2962436"/>
          <a:ext cx="3618304"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b="1" kern="1200" dirty="0"/>
            <a:t>Snapshot: </a:t>
          </a:r>
          <a:r>
            <a:rPr lang="en-US" sz="1400" kern="1200" dirty="0"/>
            <a:t>A date in time when data is pulled from the appropriate interchanges, also commonly called a collection. </a:t>
          </a:r>
        </a:p>
      </dsp:txBody>
      <dsp:txXfrm>
        <a:off x="6054877" y="2962436"/>
        <a:ext cx="3618304" cy="1230037"/>
      </dsp:txXfrm>
    </dsp:sp>
    <dsp:sp modelId="{A6952FF5-4135-4924-A422-90CA7A0E464C}">
      <dsp:nvSpPr>
        <dsp:cNvPr id="0" name=""/>
        <dsp:cNvSpPr/>
      </dsp:nvSpPr>
      <dsp:spPr>
        <a:xfrm>
          <a:off x="3835040" y="4147989"/>
          <a:ext cx="1270942" cy="127067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5713F5-E102-4B1D-A139-9FD3C1597696}">
      <dsp:nvSpPr>
        <dsp:cNvPr id="0" name=""/>
        <dsp:cNvSpPr/>
      </dsp:nvSpPr>
      <dsp:spPr>
        <a:xfrm>
          <a:off x="5084550" y="4188629"/>
          <a:ext cx="3895909"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b="1" kern="1200" dirty="0"/>
            <a:t>IDM: </a:t>
          </a:r>
          <a:r>
            <a:rPr lang="en-US" sz="1400" kern="1200" dirty="0"/>
            <a:t>Identity management.  A single sign on system, allowing the user to navigate between the applications without entering user ID information a second time.</a:t>
          </a:r>
        </a:p>
      </dsp:txBody>
      <dsp:txXfrm>
        <a:off x="5084550" y="4188629"/>
        <a:ext cx="3895909" cy="1230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A9EF2-EF14-441A-86A5-8DA20D38489B}">
      <dsp:nvSpPr>
        <dsp:cNvPr id="0" name=""/>
        <dsp:cNvSpPr/>
      </dsp:nvSpPr>
      <dsp:spPr>
        <a:xfrm>
          <a:off x="455642" y="58120"/>
          <a:ext cx="4444841" cy="1389012"/>
        </a:xfrm>
        <a:prstGeom prst="rect">
          <a:avLst/>
        </a:prstGeom>
        <a:solidFill>
          <a:schemeClr val="accent5">
            <a:alpha val="4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0825"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cs typeface="Calibri"/>
            </a:rPr>
            <a:t>Weekly on Thursdays from 9 – 10 am (Summer has a biweekly schedule)</a:t>
          </a:r>
          <a:endParaRPr lang="en-US" sz="2000" kern="1200"/>
        </a:p>
      </dsp:txBody>
      <dsp:txXfrm>
        <a:off x="455642" y="58120"/>
        <a:ext cx="4444841" cy="1389012"/>
      </dsp:txXfrm>
    </dsp:sp>
    <dsp:sp modelId="{EC0DD34A-3154-40FF-B73B-11F52694AFCF}">
      <dsp:nvSpPr>
        <dsp:cNvPr id="0" name=""/>
        <dsp:cNvSpPr/>
      </dsp:nvSpPr>
      <dsp:spPr>
        <a:xfrm>
          <a:off x="281116" y="129517"/>
          <a:ext cx="950957" cy="91439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0DEC8E2-F8D4-4C80-95A5-21F393213120}">
      <dsp:nvSpPr>
        <dsp:cNvPr id="0" name=""/>
        <dsp:cNvSpPr/>
      </dsp:nvSpPr>
      <dsp:spPr>
        <a:xfrm>
          <a:off x="448716" y="1606097"/>
          <a:ext cx="4444841" cy="1389012"/>
        </a:xfrm>
        <a:prstGeom prst="rect">
          <a:avLst/>
        </a:prstGeom>
        <a:solidFill>
          <a:schemeClr val="accent5">
            <a:alpha val="4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0825"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effectLst/>
              <a:latin typeface="Calibri" panose="020F0502020204030204" pitchFamily="34" charset="0"/>
              <a:ea typeface="Calibri" panose="020F0502020204030204" pitchFamily="34" charset="0"/>
            </a:rPr>
            <a:t>Email to subscribe: </a:t>
          </a:r>
          <a:r>
            <a:rPr lang="en-US" sz="2000" u="sng" kern="1200">
              <a:effectLst/>
              <a:latin typeface="Calibri" panose="020F0502020204030204" pitchFamily="34" charset="0"/>
              <a:ea typeface="Calibri" panose="020F0502020204030204" pitchFamily="34" charset="0"/>
              <a:hlinkClick xmlns:r="http://schemas.openxmlformats.org/officeDocument/2006/relationships" r:id="rId3"/>
            </a:rPr>
            <a:t>DATASERVICES-subscribe-request@cdelist.cde.state.co.us</a:t>
          </a:r>
          <a:endParaRPr lang="en-US" sz="2000" kern="1200"/>
        </a:p>
      </dsp:txBody>
      <dsp:txXfrm>
        <a:off x="448716" y="1606097"/>
        <a:ext cx="4444841" cy="1389012"/>
      </dsp:txXfrm>
    </dsp:sp>
    <dsp:sp modelId="{8246982E-405A-41D7-BDDC-E9FBBC2325F5}">
      <dsp:nvSpPr>
        <dsp:cNvPr id="0" name=""/>
        <dsp:cNvSpPr/>
      </dsp:nvSpPr>
      <dsp:spPr>
        <a:xfrm>
          <a:off x="288041" y="1677495"/>
          <a:ext cx="923256" cy="914398"/>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B7FF8-DAF5-4234-A11F-791B8D5DA8D2}">
      <dsp:nvSpPr>
        <dsp:cNvPr id="0" name=""/>
        <dsp:cNvSpPr/>
      </dsp:nvSpPr>
      <dsp:spPr>
        <a:xfrm rot="10800000">
          <a:off x="2063667" y="882"/>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Download reports (files) from your Student Information System</a:t>
          </a:r>
        </a:p>
        <a:p>
          <a:pPr marL="114300" lvl="1" indent="-114300" algn="l" defTabSz="622300">
            <a:lnSpc>
              <a:spcPct val="90000"/>
            </a:lnSpc>
            <a:spcBef>
              <a:spcPct val="0"/>
            </a:spcBef>
            <a:spcAft>
              <a:spcPct val="15000"/>
            </a:spcAft>
            <a:buChar char="•"/>
          </a:pPr>
          <a:r>
            <a:rPr lang="en-US" sz="1400" kern="1200"/>
            <a:t>Student Demographic, Student School Association, Graduation Guidelines (.xlsx is recommended format) – files could be named differently in SIS</a:t>
          </a:r>
        </a:p>
        <a:p>
          <a:pPr marL="114300" lvl="1" indent="-114300" algn="l" defTabSz="622300">
            <a:lnSpc>
              <a:spcPct val="90000"/>
            </a:lnSpc>
            <a:spcBef>
              <a:spcPct val="0"/>
            </a:spcBef>
            <a:spcAft>
              <a:spcPct val="15000"/>
            </a:spcAft>
            <a:buChar char="•"/>
          </a:pPr>
          <a:r>
            <a:rPr lang="en-US" sz="1400" kern="1200"/>
            <a:t>Do not open file!</a:t>
          </a:r>
        </a:p>
      </dsp:txBody>
      <dsp:txXfrm rot="10800000">
        <a:off x="2365971" y="882"/>
        <a:ext cx="6690570" cy="1209216"/>
      </dsp:txXfrm>
    </dsp:sp>
    <dsp:sp modelId="{FBB8F054-FC01-49FD-8376-F0669565A011}">
      <dsp:nvSpPr>
        <dsp:cNvPr id="0" name=""/>
        <dsp:cNvSpPr/>
      </dsp:nvSpPr>
      <dsp:spPr>
        <a:xfrm>
          <a:off x="1459058" y="882"/>
          <a:ext cx="1209216" cy="12092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2A201FC0-A977-45F7-A142-96112481C310}">
      <dsp:nvSpPr>
        <dsp:cNvPr id="0" name=""/>
        <dsp:cNvSpPr/>
      </dsp:nvSpPr>
      <dsp:spPr>
        <a:xfrm rot="10800000">
          <a:off x="2063667" y="1571060"/>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Font typeface="+mj-lt"/>
            <a:buNone/>
          </a:pPr>
          <a:r>
            <a:rPr lang="en-US" sz="1800" kern="1200"/>
            <a:t>Save each file in an accessible location with naming convention</a:t>
          </a:r>
        </a:p>
        <a:p>
          <a:pPr marL="114300" lvl="1" indent="-114300" algn="l" defTabSz="622300">
            <a:lnSpc>
              <a:spcPct val="90000"/>
            </a:lnSpc>
            <a:spcBef>
              <a:spcPct val="0"/>
            </a:spcBef>
            <a:spcAft>
              <a:spcPct val="15000"/>
            </a:spcAft>
            <a:buChar char="•"/>
          </a:pPr>
          <a:r>
            <a:rPr lang="en-US" sz="1400" kern="1200" dirty="0"/>
            <a:t>Example: 0110_DEM_10112024.xls (No spaces in file name are allowed)</a:t>
          </a:r>
        </a:p>
        <a:p>
          <a:pPr marL="114300" lvl="1" indent="-114300" algn="l" defTabSz="622300">
            <a:lnSpc>
              <a:spcPct val="90000"/>
            </a:lnSpc>
            <a:spcBef>
              <a:spcPct val="0"/>
            </a:spcBef>
            <a:spcAft>
              <a:spcPct val="15000"/>
            </a:spcAft>
            <a:buChar char="•"/>
          </a:pPr>
          <a:r>
            <a:rPr lang="en-US" sz="1400" kern="1200"/>
            <a:t>Keep filing system organized</a:t>
          </a:r>
        </a:p>
      </dsp:txBody>
      <dsp:txXfrm rot="10800000">
        <a:off x="2365971" y="1571060"/>
        <a:ext cx="6690570" cy="1209216"/>
      </dsp:txXfrm>
    </dsp:sp>
    <dsp:sp modelId="{D20F157E-A188-4B05-8C19-BB4C4C2D6D04}">
      <dsp:nvSpPr>
        <dsp:cNvPr id="0" name=""/>
        <dsp:cNvSpPr/>
      </dsp:nvSpPr>
      <dsp:spPr>
        <a:xfrm>
          <a:off x="1459058" y="1571060"/>
          <a:ext cx="1209216" cy="12092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249D271-2269-4D5B-8DC2-D8A3A4328FD9}">
      <dsp:nvSpPr>
        <dsp:cNvPr id="0" name=""/>
        <dsp:cNvSpPr/>
      </dsp:nvSpPr>
      <dsp:spPr>
        <a:xfrm rot="10800000">
          <a:off x="2063667" y="3141237"/>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a:t>Upload each file to Data Pipeline (steps shown later)</a:t>
          </a:r>
        </a:p>
      </dsp:txBody>
      <dsp:txXfrm rot="10800000">
        <a:off x="2365971" y="3141237"/>
        <a:ext cx="6690570" cy="1209216"/>
      </dsp:txXfrm>
    </dsp:sp>
    <dsp:sp modelId="{C69B24E4-0681-4A57-B4A6-5F853BDCB7CA}">
      <dsp:nvSpPr>
        <dsp:cNvPr id="0" name=""/>
        <dsp:cNvSpPr/>
      </dsp:nvSpPr>
      <dsp:spPr>
        <a:xfrm>
          <a:off x="1459058" y="3141237"/>
          <a:ext cx="1209216" cy="120921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A3778-2B88-4963-8CCF-1F59017A9900}">
      <dsp:nvSpPr>
        <dsp:cNvPr id="0" name=""/>
        <dsp:cNvSpPr/>
      </dsp:nvSpPr>
      <dsp:spPr>
        <a:xfrm>
          <a:off x="2529926" y="4198550"/>
          <a:ext cx="46467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BE969A-8D20-4E51-A82A-FD5CD99BCC83}">
      <dsp:nvSpPr>
        <dsp:cNvPr id="0" name=""/>
        <dsp:cNvSpPr/>
      </dsp:nvSpPr>
      <dsp:spPr>
        <a:xfrm>
          <a:off x="2529926" y="3052205"/>
          <a:ext cx="386832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831D6B-19A8-45CD-A3E9-9FB55403162A}">
      <dsp:nvSpPr>
        <dsp:cNvPr id="0" name=""/>
        <dsp:cNvSpPr/>
      </dsp:nvSpPr>
      <dsp:spPr>
        <a:xfrm>
          <a:off x="2529926" y="1665267"/>
          <a:ext cx="386832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E166CA-3971-40E3-A73D-4CB1C0DC0EA1}">
      <dsp:nvSpPr>
        <dsp:cNvPr id="0" name=""/>
        <dsp:cNvSpPr/>
      </dsp:nvSpPr>
      <dsp:spPr>
        <a:xfrm>
          <a:off x="2529926" y="518922"/>
          <a:ext cx="46467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AEBC5C-EE6E-4E5B-A726-39D8AFD44481}">
      <dsp:nvSpPr>
        <dsp:cNvPr id="0" name=""/>
        <dsp:cNvSpPr/>
      </dsp:nvSpPr>
      <dsp:spPr>
        <a:xfrm>
          <a:off x="775451" y="654620"/>
          <a:ext cx="3508950" cy="340823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5524919-D3F2-409A-93CB-2CFD9F1B4729}">
      <dsp:nvSpPr>
        <dsp:cNvPr id="0" name=""/>
        <dsp:cNvSpPr/>
      </dsp:nvSpPr>
      <dsp:spPr>
        <a:xfrm>
          <a:off x="1020335" y="2504978"/>
          <a:ext cx="3019182" cy="1556766"/>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178050">
            <a:lnSpc>
              <a:spcPct val="90000"/>
            </a:lnSpc>
            <a:spcBef>
              <a:spcPct val="0"/>
            </a:spcBef>
            <a:spcAft>
              <a:spcPct val="35000"/>
            </a:spcAft>
            <a:buNone/>
          </a:pPr>
          <a:r>
            <a:rPr lang="en-US" sz="4900" kern="1200" dirty="0">
              <a:solidFill>
                <a:schemeClr val="tx1"/>
              </a:solidFill>
            </a:rPr>
            <a:t>Student Interchange</a:t>
          </a:r>
        </a:p>
      </dsp:txBody>
      <dsp:txXfrm>
        <a:off x="1020335" y="2504978"/>
        <a:ext cx="3019182" cy="1556766"/>
      </dsp:txXfrm>
    </dsp:sp>
    <dsp:sp modelId="{789005A4-320B-4A1A-AC24-2D5CC22594DC}">
      <dsp:nvSpPr>
        <dsp:cNvPr id="0" name=""/>
        <dsp:cNvSpPr/>
      </dsp:nvSpPr>
      <dsp:spPr>
        <a:xfrm>
          <a:off x="6657715" y="0"/>
          <a:ext cx="1037844" cy="103784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865299B-E756-4C2A-9BB3-924BC4C3EB83}">
      <dsp:nvSpPr>
        <dsp:cNvPr id="0" name=""/>
        <dsp:cNvSpPr/>
      </dsp:nvSpPr>
      <dsp:spPr>
        <a:xfrm>
          <a:off x="7695559" y="0"/>
          <a:ext cx="2556504"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dirty="0"/>
            <a:t>Student Demographic File</a:t>
          </a:r>
        </a:p>
        <a:p>
          <a:pPr marL="171450" lvl="1" indent="-171450" algn="l" defTabSz="800100">
            <a:lnSpc>
              <a:spcPct val="90000"/>
            </a:lnSpc>
            <a:spcBef>
              <a:spcPct val="0"/>
            </a:spcBef>
            <a:spcAft>
              <a:spcPct val="15000"/>
            </a:spcAft>
            <a:buChar char="•"/>
          </a:pPr>
          <a:r>
            <a:rPr lang="en-US" sz="1800" kern="1200"/>
            <a:t>One record per student</a:t>
          </a:r>
        </a:p>
      </dsp:txBody>
      <dsp:txXfrm>
        <a:off x="7695559" y="0"/>
        <a:ext cx="2556504" cy="1037844"/>
      </dsp:txXfrm>
    </dsp:sp>
    <dsp:sp modelId="{FFC42BF5-E39F-483C-834B-F6B3FA61BDA1}">
      <dsp:nvSpPr>
        <dsp:cNvPr id="0" name=""/>
        <dsp:cNvSpPr/>
      </dsp:nvSpPr>
      <dsp:spPr>
        <a:xfrm>
          <a:off x="5879332" y="1146345"/>
          <a:ext cx="1037844" cy="103784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D0799AA-75DA-4478-B213-08C9E312860F}">
      <dsp:nvSpPr>
        <dsp:cNvPr id="0" name=""/>
        <dsp:cNvSpPr/>
      </dsp:nvSpPr>
      <dsp:spPr>
        <a:xfrm>
          <a:off x="6917176" y="1146345"/>
          <a:ext cx="3861698"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dirty="0"/>
            <a:t>Student School Association File</a:t>
          </a:r>
        </a:p>
        <a:p>
          <a:pPr marL="171450" lvl="1" indent="-171450" algn="l" defTabSz="800100">
            <a:lnSpc>
              <a:spcPct val="90000"/>
            </a:lnSpc>
            <a:spcBef>
              <a:spcPct val="0"/>
            </a:spcBef>
            <a:spcAft>
              <a:spcPct val="15000"/>
            </a:spcAft>
            <a:buChar char="•"/>
          </a:pPr>
          <a:r>
            <a:rPr lang="en-US" sz="1800" kern="1200"/>
            <a:t>May include multiple records per student</a:t>
          </a:r>
        </a:p>
      </dsp:txBody>
      <dsp:txXfrm>
        <a:off x="6917176" y="1146345"/>
        <a:ext cx="3861698" cy="1037844"/>
      </dsp:txXfrm>
    </dsp:sp>
    <dsp:sp modelId="{91FF504C-A1E3-41B6-8263-CAF73120AD85}">
      <dsp:nvSpPr>
        <dsp:cNvPr id="0" name=""/>
        <dsp:cNvSpPr/>
      </dsp:nvSpPr>
      <dsp:spPr>
        <a:xfrm>
          <a:off x="5879332" y="2533283"/>
          <a:ext cx="1037844" cy="103784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0FE77D-7508-4898-98AE-56187E0C12A5}">
      <dsp:nvSpPr>
        <dsp:cNvPr id="0" name=""/>
        <dsp:cNvSpPr/>
      </dsp:nvSpPr>
      <dsp:spPr>
        <a:xfrm>
          <a:off x="6917176" y="2533283"/>
          <a:ext cx="3726463"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a:t>Graduation Guidelines File</a:t>
          </a:r>
        </a:p>
        <a:p>
          <a:pPr marL="171450" lvl="1" indent="-171450" algn="l" defTabSz="800100">
            <a:lnSpc>
              <a:spcPct val="90000"/>
            </a:lnSpc>
            <a:spcBef>
              <a:spcPct val="0"/>
            </a:spcBef>
            <a:spcAft>
              <a:spcPct val="15000"/>
            </a:spcAft>
            <a:buChar char="•"/>
          </a:pPr>
          <a:r>
            <a:rPr lang="en-US" sz="1800" kern="1200"/>
            <a:t>Secondary students only</a:t>
          </a:r>
        </a:p>
        <a:p>
          <a:pPr marL="171450" lvl="1" indent="-171450" algn="l" defTabSz="800100">
            <a:lnSpc>
              <a:spcPct val="90000"/>
            </a:lnSpc>
            <a:spcBef>
              <a:spcPct val="0"/>
            </a:spcBef>
            <a:spcAft>
              <a:spcPct val="15000"/>
            </a:spcAft>
            <a:buChar char="•"/>
          </a:pPr>
          <a:r>
            <a:rPr lang="en-US" sz="1800" kern="1200"/>
            <a:t>Expect multiple records per student</a:t>
          </a:r>
        </a:p>
      </dsp:txBody>
      <dsp:txXfrm>
        <a:off x="6917176" y="2533283"/>
        <a:ext cx="3726463" cy="1037844"/>
      </dsp:txXfrm>
    </dsp:sp>
    <dsp:sp modelId="{27D0CDF6-DEBC-4815-994E-9B119F9A3B1D}">
      <dsp:nvSpPr>
        <dsp:cNvPr id="0" name=""/>
        <dsp:cNvSpPr/>
      </dsp:nvSpPr>
      <dsp:spPr>
        <a:xfrm>
          <a:off x="6657715" y="3679628"/>
          <a:ext cx="1037844" cy="103784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DCEA4A-36EB-4215-84F7-8C0D875866B7}">
      <dsp:nvSpPr>
        <dsp:cNvPr id="0" name=""/>
        <dsp:cNvSpPr/>
      </dsp:nvSpPr>
      <dsp:spPr>
        <a:xfrm>
          <a:off x="7695559" y="3679628"/>
          <a:ext cx="2103134"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dirty="0">
              <a:latin typeface="+mn-lt"/>
            </a:rPr>
            <a:t>Adjustment File</a:t>
          </a:r>
        </a:p>
        <a:p>
          <a:pPr marL="171450" lvl="1" indent="-171450" algn="l" defTabSz="800100">
            <a:lnSpc>
              <a:spcPct val="90000"/>
            </a:lnSpc>
            <a:spcBef>
              <a:spcPct val="0"/>
            </a:spcBef>
            <a:spcAft>
              <a:spcPct val="15000"/>
            </a:spcAft>
            <a:buChar char="•"/>
          </a:pPr>
          <a:r>
            <a:rPr lang="en-US" sz="1800" kern="1200"/>
            <a:t>As needed for SEY Collection</a:t>
          </a:r>
        </a:p>
      </dsp:txBody>
      <dsp:txXfrm>
        <a:off x="7695559" y="3679628"/>
        <a:ext cx="2103134" cy="1037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1F91-96C4-4CC1-B957-7A2C0A6587AC}">
      <dsp:nvSpPr>
        <dsp:cNvPr id="0" name=""/>
        <dsp:cNvSpPr/>
      </dsp:nvSpPr>
      <dsp:spPr>
        <a:xfrm>
          <a:off x="450175" y="357196"/>
          <a:ext cx="2281967" cy="68390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Student Demographic File</a:t>
          </a:r>
        </a:p>
      </dsp:txBody>
      <dsp:txXfrm>
        <a:off x="470206" y="377227"/>
        <a:ext cx="2241905" cy="643840"/>
      </dsp:txXfrm>
    </dsp:sp>
    <dsp:sp modelId="{5F865482-3315-453A-A566-A4B88F32C3FE}">
      <dsp:nvSpPr>
        <dsp:cNvPr id="0" name=""/>
        <dsp:cNvSpPr/>
      </dsp:nvSpPr>
      <dsp:spPr>
        <a:xfrm rot="21540147">
          <a:off x="2977166" y="277958"/>
          <a:ext cx="519612" cy="785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7178" y="436327"/>
        <a:ext cx="363728" cy="471038"/>
      </dsp:txXfrm>
    </dsp:sp>
    <dsp:sp modelId="{C7981B03-DCAD-4A71-83A5-5D8779FFF8F7}">
      <dsp:nvSpPr>
        <dsp:cNvPr id="0" name=""/>
        <dsp:cNvSpPr/>
      </dsp:nvSpPr>
      <dsp:spPr>
        <a:xfrm>
          <a:off x="3712394" y="300199"/>
          <a:ext cx="2250564" cy="68483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Student School Association File</a:t>
          </a:r>
        </a:p>
      </dsp:txBody>
      <dsp:txXfrm>
        <a:off x="3732452" y="320257"/>
        <a:ext cx="2210448" cy="644720"/>
      </dsp:txXfrm>
    </dsp:sp>
    <dsp:sp modelId="{CA1B49D8-53CB-4608-A2A6-68038DF5BC5C}">
      <dsp:nvSpPr>
        <dsp:cNvPr id="0" name=""/>
        <dsp:cNvSpPr/>
      </dsp:nvSpPr>
      <dsp:spPr>
        <a:xfrm rot="25291">
          <a:off x="6172517" y="261541"/>
          <a:ext cx="444288" cy="785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172519" y="418063"/>
        <a:ext cx="311002" cy="471038"/>
      </dsp:txXfrm>
    </dsp:sp>
    <dsp:sp modelId="{07F406D6-8C54-4332-AA87-1D716050910C}">
      <dsp:nvSpPr>
        <dsp:cNvPr id="0" name=""/>
        <dsp:cNvSpPr/>
      </dsp:nvSpPr>
      <dsp:spPr>
        <a:xfrm>
          <a:off x="6801216" y="350087"/>
          <a:ext cx="2078262" cy="62924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Graduation Guidelines File</a:t>
          </a:r>
        </a:p>
      </dsp:txBody>
      <dsp:txXfrm>
        <a:off x="6819646" y="368517"/>
        <a:ext cx="2041402" cy="592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A6DD8-BDC6-4110-99AB-2BA048198CBE}">
      <dsp:nvSpPr>
        <dsp:cNvPr id="0" name=""/>
        <dsp:cNvSpPr/>
      </dsp:nvSpPr>
      <dsp:spPr>
        <a:xfrm>
          <a:off x="5086703" y="2189540"/>
          <a:ext cx="1561393" cy="1561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Student October</a:t>
          </a:r>
        </a:p>
      </dsp:txBody>
      <dsp:txXfrm>
        <a:off x="5315364" y="2418201"/>
        <a:ext cx="1104071" cy="1104071"/>
      </dsp:txXfrm>
    </dsp:sp>
    <dsp:sp modelId="{695D6275-F5B3-4774-A113-C5A83A6F92C4}">
      <dsp:nvSpPr>
        <dsp:cNvPr id="0" name=""/>
        <dsp:cNvSpPr/>
      </dsp:nvSpPr>
      <dsp:spPr>
        <a:xfrm rot="5400000">
          <a:off x="5701779" y="1620986"/>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751465" y="1677475"/>
        <a:ext cx="231868" cy="318523"/>
      </dsp:txXfrm>
    </dsp:sp>
    <dsp:sp modelId="{9F6BA890-8B9C-412E-8E8C-F2D0FDA9C976}">
      <dsp:nvSpPr>
        <dsp:cNvPr id="0" name=""/>
        <dsp:cNvSpPr/>
      </dsp:nvSpPr>
      <dsp:spPr>
        <a:xfrm>
          <a:off x="5086703" y="3164"/>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Student Demographic</a:t>
          </a:r>
        </a:p>
      </dsp:txBody>
      <dsp:txXfrm>
        <a:off x="5315364" y="231825"/>
        <a:ext cx="1104071" cy="1104071"/>
      </dsp:txXfrm>
    </dsp:sp>
    <dsp:sp modelId="{76D055CE-7C1B-48F9-9A4C-750CFB12B3EE}">
      <dsp:nvSpPr>
        <dsp:cNvPr id="0" name=""/>
        <dsp:cNvSpPr/>
      </dsp:nvSpPr>
      <dsp:spPr>
        <a:xfrm rot="9720000">
          <a:off x="6732547"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29487" y="2460704"/>
        <a:ext cx="231868" cy="318523"/>
      </dsp:txXfrm>
    </dsp:sp>
    <dsp:sp modelId="{C1BCA150-10A0-4192-A50E-CB5E1F002ABF}">
      <dsp:nvSpPr>
        <dsp:cNvPr id="0" name=""/>
        <dsp:cNvSpPr/>
      </dsp:nvSpPr>
      <dsp:spPr>
        <a:xfrm>
          <a:off x="7166070"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Student School Association</a:t>
          </a:r>
        </a:p>
      </dsp:txBody>
      <dsp:txXfrm>
        <a:off x="7394731" y="1742574"/>
        <a:ext cx="1104071" cy="1104071"/>
      </dsp:txXfrm>
    </dsp:sp>
    <dsp:sp modelId="{899903E5-6481-4F19-8BE2-0D5766ECBE8A}">
      <dsp:nvSpPr>
        <dsp:cNvPr id="0" name=""/>
        <dsp:cNvSpPr/>
      </dsp:nvSpPr>
      <dsp:spPr>
        <a:xfrm rot="14040000">
          <a:off x="6338828" y="358162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17719" y="3727995"/>
        <a:ext cx="231868" cy="318523"/>
      </dsp:txXfrm>
    </dsp:sp>
    <dsp:sp modelId="{9BFD9821-B257-42A4-B9CE-0AC80F7BB52D}">
      <dsp:nvSpPr>
        <dsp:cNvPr id="0" name=""/>
        <dsp:cNvSpPr/>
      </dsp:nvSpPr>
      <dsp:spPr>
        <a:xfrm>
          <a:off x="6371822" y="3958355"/>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At-Risk</a:t>
          </a:r>
        </a:p>
      </dsp:txBody>
      <dsp:txXfrm>
        <a:off x="6600483" y="4187016"/>
        <a:ext cx="1104071" cy="1104071"/>
      </dsp:txXfrm>
    </dsp:sp>
    <dsp:sp modelId="{EBE8195B-FE74-4BAF-93D2-13281B9FF1A1}">
      <dsp:nvSpPr>
        <dsp:cNvPr id="0" name=""/>
        <dsp:cNvSpPr/>
      </dsp:nvSpPr>
      <dsp:spPr>
        <a:xfrm rot="18311195">
          <a:off x="5064730" y="3581623"/>
          <a:ext cx="331240" cy="530873"/>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085785" y="3728405"/>
        <a:ext cx="231868" cy="318523"/>
      </dsp:txXfrm>
    </dsp:sp>
    <dsp:sp modelId="{EA736B58-A4DC-46B2-8107-C2C94BBDC0DA}">
      <dsp:nvSpPr>
        <dsp:cNvPr id="0" name=""/>
        <dsp:cNvSpPr/>
      </dsp:nvSpPr>
      <dsp:spPr>
        <a:xfrm>
          <a:off x="3801584" y="3958355"/>
          <a:ext cx="1561393" cy="1561393"/>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Supporting Files (TREP Allocation, Foster, etc.)</a:t>
          </a:r>
        </a:p>
      </dsp:txBody>
      <dsp:txXfrm>
        <a:off x="4030245" y="4187016"/>
        <a:ext cx="1104071" cy="1104071"/>
      </dsp:txXfrm>
    </dsp:sp>
    <dsp:sp modelId="{9E3115BF-4121-4538-B015-25217B2392F9}">
      <dsp:nvSpPr>
        <dsp:cNvPr id="0" name=""/>
        <dsp:cNvSpPr/>
      </dsp:nvSpPr>
      <dsp:spPr>
        <a:xfrm rot="1080000">
          <a:off x="4671012"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673444" y="2460704"/>
        <a:ext cx="231868" cy="318523"/>
      </dsp:txXfrm>
    </dsp:sp>
    <dsp:sp modelId="{3E6B7F59-04F4-4763-B6E8-DCA65F41BDE9}">
      <dsp:nvSpPr>
        <dsp:cNvPr id="0" name=""/>
        <dsp:cNvSpPr/>
      </dsp:nvSpPr>
      <dsp:spPr>
        <a:xfrm>
          <a:off x="3007336"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Title I (if applicable)</a:t>
          </a:r>
        </a:p>
      </dsp:txBody>
      <dsp:txXfrm>
        <a:off x="3235997" y="1742574"/>
        <a:ext cx="1104071" cy="11040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60BB4-EC61-41C3-89A6-2116D0299D14}">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Extract from SIS/Upload Interchange Files (DEM, SSA, etc.)</a:t>
          </a:r>
        </a:p>
      </dsp:txBody>
      <dsp:txXfrm>
        <a:off x="4704665" y="39140"/>
        <a:ext cx="1341437" cy="1341437"/>
      </dsp:txXfrm>
    </dsp:sp>
    <dsp:sp modelId="{6E3B0F17-068D-4C38-A48E-BAA2D3DFFEF5}">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B5E88-AF18-48CD-893E-9B75533E7852}">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first phase of errors</a:t>
          </a:r>
        </a:p>
      </dsp:txBody>
      <dsp:txXfrm>
        <a:off x="5515145" y="2533541"/>
        <a:ext cx="1341437" cy="1341437"/>
      </dsp:txXfrm>
    </dsp:sp>
    <dsp:sp modelId="{E5AA8355-3AC1-494D-BA14-F5571B1CC31E}">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5">
            <a:hueOff val="-2524583"/>
            <a:satOff val="18986"/>
            <a:lumOff val="44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BD41E-9CC4-42C9-8434-5F789DCBA0FE}">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Take Student October Snapshot</a:t>
          </a:r>
        </a:p>
      </dsp:txBody>
      <dsp:txXfrm>
        <a:off x="3393281" y="4075166"/>
        <a:ext cx="1341437" cy="1341437"/>
      </dsp:txXfrm>
    </dsp:sp>
    <dsp:sp modelId="{D22C2B3E-5F93-4AFA-B025-CFA946FC0BFB}">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5">
            <a:hueOff val="-5049166"/>
            <a:satOff val="37972"/>
            <a:lumOff val="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9066C-468E-4509-AF2B-E8FD395A92C4}">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second phase of errors</a:t>
          </a:r>
        </a:p>
      </dsp:txBody>
      <dsp:txXfrm>
        <a:off x="1271416" y="2533541"/>
        <a:ext cx="1341437" cy="1341437"/>
      </dsp:txXfrm>
    </dsp:sp>
    <dsp:sp modelId="{789DF5C4-320F-402E-A8D3-12F90B7E3092}">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5">
            <a:hueOff val="-7573749"/>
            <a:satOff val="56959"/>
            <a:lumOff val="13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D0C2F-F193-43CF-AEF7-70F1C2074D00}">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Are both the phases error-free?</a:t>
          </a:r>
        </a:p>
      </dsp:txBody>
      <dsp:txXfrm>
        <a:off x="2081896" y="39140"/>
        <a:ext cx="1341437" cy="1341437"/>
      </dsp:txXfrm>
    </dsp:sp>
    <dsp:sp modelId="{7ECA79B8-BC87-4978-AD06-B7B027465D1C}">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5">
            <a:hueOff val="-10098333"/>
            <a:satOff val="75945"/>
            <a:lumOff val="1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AADE4-8B62-478C-AD7F-76596767732E}">
      <dsp:nvSpPr>
        <dsp:cNvPr id="0" name=""/>
        <dsp:cNvSpPr/>
      </dsp:nvSpPr>
      <dsp:spPr>
        <a:xfrm>
          <a:off x="925416" y="5009"/>
          <a:ext cx="2756447" cy="1653868"/>
        </a:xfrm>
        <a:prstGeom prst="roundRect">
          <a:avLst/>
        </a:prstGeom>
        <a:solidFill>
          <a:srgbClr val="7697AD"/>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Student October</a:t>
          </a:r>
        </a:p>
      </dsp:txBody>
      <dsp:txXfrm>
        <a:off x="1006151" y="85744"/>
        <a:ext cx="2594977" cy="1492398"/>
      </dsp:txXfrm>
    </dsp:sp>
    <dsp:sp modelId="{AC210E85-3238-4B74-BE8B-2BE81A6FC52F}">
      <dsp:nvSpPr>
        <dsp:cNvPr id="0" name=""/>
        <dsp:cNvSpPr/>
      </dsp:nvSpPr>
      <dsp:spPr>
        <a:xfrm>
          <a:off x="3957508" y="5009"/>
          <a:ext cx="2756447" cy="1653868"/>
        </a:xfrm>
        <a:prstGeom prst="roundRect">
          <a:avLst/>
        </a:prstGeom>
        <a:gradFill rotWithShape="0">
          <a:gsLst>
            <a:gs pos="0">
              <a:schemeClr val="accent5">
                <a:hueOff val="-1442619"/>
                <a:satOff val="10849"/>
                <a:lumOff val="2549"/>
                <a:alphaOff val="0"/>
                <a:satMod val="103000"/>
                <a:lumMod val="102000"/>
                <a:tint val="94000"/>
              </a:schemeClr>
            </a:gs>
            <a:gs pos="50000">
              <a:schemeClr val="accent5">
                <a:hueOff val="-1442619"/>
                <a:satOff val="10849"/>
                <a:lumOff val="2549"/>
                <a:alphaOff val="0"/>
                <a:satMod val="110000"/>
                <a:lumMod val="100000"/>
                <a:shade val="100000"/>
              </a:schemeClr>
            </a:gs>
            <a:gs pos="100000">
              <a:schemeClr val="accent5">
                <a:hueOff val="-1442619"/>
                <a:satOff val="10849"/>
                <a:lumOff val="254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Special Education December Count</a:t>
          </a:r>
        </a:p>
      </dsp:txBody>
      <dsp:txXfrm>
        <a:off x="4038243" y="85744"/>
        <a:ext cx="2594977" cy="1492398"/>
      </dsp:txXfrm>
    </dsp:sp>
    <dsp:sp modelId="{35150A9E-57D3-465A-9812-66DFAFE2B420}">
      <dsp:nvSpPr>
        <dsp:cNvPr id="0" name=""/>
        <dsp:cNvSpPr/>
      </dsp:nvSpPr>
      <dsp:spPr>
        <a:xfrm>
          <a:off x="6989600" y="5009"/>
          <a:ext cx="2756447" cy="1653868"/>
        </a:xfrm>
        <a:prstGeom prst="roundRect">
          <a:avLst/>
        </a:prstGeom>
        <a:gradFill rotWithShape="0">
          <a:gsLst>
            <a:gs pos="0">
              <a:schemeClr val="accent5">
                <a:hueOff val="-2885238"/>
                <a:satOff val="21699"/>
                <a:lumOff val="5098"/>
                <a:alphaOff val="0"/>
                <a:satMod val="103000"/>
                <a:lumMod val="102000"/>
                <a:tint val="94000"/>
              </a:schemeClr>
            </a:gs>
            <a:gs pos="50000">
              <a:schemeClr val="accent5">
                <a:hueOff val="-2885238"/>
                <a:satOff val="21699"/>
                <a:lumOff val="5098"/>
                <a:alphaOff val="0"/>
                <a:satMod val="110000"/>
                <a:lumMod val="100000"/>
                <a:shade val="100000"/>
              </a:schemeClr>
            </a:gs>
            <a:gs pos="100000">
              <a:schemeClr val="accent5">
                <a:hueOff val="-2885238"/>
                <a:satOff val="21699"/>
                <a:lumOff val="50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Student End of Year</a:t>
          </a:r>
        </a:p>
      </dsp:txBody>
      <dsp:txXfrm>
        <a:off x="7070335" y="85744"/>
        <a:ext cx="2594977" cy="1492398"/>
      </dsp:txXfrm>
    </dsp:sp>
    <dsp:sp modelId="{29E7A8D0-6D04-4413-AF2D-77900EBF6E31}">
      <dsp:nvSpPr>
        <dsp:cNvPr id="0" name=""/>
        <dsp:cNvSpPr/>
      </dsp:nvSpPr>
      <dsp:spPr>
        <a:xfrm>
          <a:off x="925416" y="1934522"/>
          <a:ext cx="2756447" cy="1653868"/>
        </a:xfrm>
        <a:prstGeom prst="roundRect">
          <a:avLst/>
        </a:prstGeom>
        <a:solidFill>
          <a:srgbClr val="87E89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Attendance</a:t>
          </a:r>
        </a:p>
      </dsp:txBody>
      <dsp:txXfrm>
        <a:off x="1006151" y="2015257"/>
        <a:ext cx="2594977" cy="1492398"/>
      </dsp:txXfrm>
    </dsp:sp>
    <dsp:sp modelId="{B27DE7FA-2B05-46E7-9A10-6E67D6458BA0}">
      <dsp:nvSpPr>
        <dsp:cNvPr id="0" name=""/>
        <dsp:cNvSpPr/>
      </dsp:nvSpPr>
      <dsp:spPr>
        <a:xfrm>
          <a:off x="3957508" y="1934522"/>
          <a:ext cx="2756447" cy="1653868"/>
        </a:xfrm>
        <a:prstGeom prst="roundRect">
          <a:avLst/>
        </a:prstGeom>
        <a:gradFill rotWithShape="0">
          <a:gsLst>
            <a:gs pos="0">
              <a:schemeClr val="accent5">
                <a:hueOff val="-5770476"/>
                <a:satOff val="43397"/>
                <a:lumOff val="10196"/>
                <a:alphaOff val="0"/>
                <a:satMod val="103000"/>
                <a:lumMod val="102000"/>
                <a:tint val="94000"/>
              </a:schemeClr>
            </a:gs>
            <a:gs pos="50000">
              <a:schemeClr val="accent5">
                <a:hueOff val="-5770476"/>
                <a:satOff val="43397"/>
                <a:lumOff val="10196"/>
                <a:alphaOff val="0"/>
                <a:satMod val="110000"/>
                <a:lumMod val="100000"/>
                <a:shade val="100000"/>
              </a:schemeClr>
            </a:gs>
            <a:gs pos="100000">
              <a:schemeClr val="accent5">
                <a:hueOff val="-5770476"/>
                <a:satOff val="43397"/>
                <a:lumOff val="101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Special Education End of Year</a:t>
          </a:r>
        </a:p>
      </dsp:txBody>
      <dsp:txXfrm>
        <a:off x="4038243" y="2015257"/>
        <a:ext cx="2594977" cy="1492398"/>
      </dsp:txXfrm>
    </dsp:sp>
    <dsp:sp modelId="{8EEC370F-1404-48CB-9DC4-27288BDC535D}">
      <dsp:nvSpPr>
        <dsp:cNvPr id="0" name=""/>
        <dsp:cNvSpPr/>
      </dsp:nvSpPr>
      <dsp:spPr>
        <a:xfrm>
          <a:off x="6989600" y="1934522"/>
          <a:ext cx="2756447" cy="1653868"/>
        </a:xfrm>
        <a:prstGeom prst="roundRect">
          <a:avLst/>
        </a:prstGeom>
        <a:gradFill rotWithShape="0">
          <a:gsLst>
            <a:gs pos="0">
              <a:schemeClr val="accent5">
                <a:hueOff val="-7213095"/>
                <a:satOff val="54246"/>
                <a:lumOff val="12745"/>
                <a:alphaOff val="0"/>
                <a:satMod val="103000"/>
                <a:lumMod val="102000"/>
                <a:tint val="94000"/>
              </a:schemeClr>
            </a:gs>
            <a:gs pos="50000">
              <a:schemeClr val="accent5">
                <a:hueOff val="-7213095"/>
                <a:satOff val="54246"/>
                <a:lumOff val="12745"/>
                <a:alphaOff val="0"/>
                <a:satMod val="110000"/>
                <a:lumMod val="100000"/>
                <a:shade val="100000"/>
              </a:schemeClr>
            </a:gs>
            <a:gs pos="100000">
              <a:schemeClr val="accent5">
                <a:hueOff val="-7213095"/>
                <a:satOff val="54246"/>
                <a:lumOff val="1274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Student Discipline</a:t>
          </a:r>
        </a:p>
        <a:p>
          <a:pPr marL="171450" lvl="1" indent="-171450" algn="l" defTabSz="711200">
            <a:lnSpc>
              <a:spcPct val="90000"/>
            </a:lnSpc>
            <a:spcBef>
              <a:spcPct val="0"/>
            </a:spcBef>
            <a:spcAft>
              <a:spcPct val="15000"/>
            </a:spcAft>
            <a:buChar char="•"/>
          </a:pPr>
          <a:r>
            <a:rPr lang="en-US" sz="1600" kern="1200">
              <a:solidFill>
                <a:schemeClr val="tx1"/>
              </a:solidFill>
            </a:rPr>
            <a:t>New Collection 2023-2024</a:t>
          </a:r>
        </a:p>
        <a:p>
          <a:pPr marL="171450" lvl="1" indent="-171450" algn="l" defTabSz="711200">
            <a:lnSpc>
              <a:spcPct val="90000"/>
            </a:lnSpc>
            <a:spcBef>
              <a:spcPct val="0"/>
            </a:spcBef>
            <a:spcAft>
              <a:spcPct val="15000"/>
            </a:spcAft>
            <a:buChar char="•"/>
          </a:pPr>
          <a:r>
            <a:rPr lang="en-US" sz="1600" kern="1200" dirty="0">
              <a:solidFill>
                <a:schemeClr val="tx1"/>
              </a:solidFill>
            </a:rPr>
            <a:t>Includes Special Education Discipline</a:t>
          </a:r>
        </a:p>
      </dsp:txBody>
      <dsp:txXfrm>
        <a:off x="7070335" y="2015257"/>
        <a:ext cx="2594977" cy="1492398"/>
      </dsp:txXfrm>
    </dsp:sp>
    <dsp:sp modelId="{9CE8CAB7-49FF-4891-8808-4B21485335DF}">
      <dsp:nvSpPr>
        <dsp:cNvPr id="0" name=""/>
        <dsp:cNvSpPr/>
      </dsp:nvSpPr>
      <dsp:spPr>
        <a:xfrm>
          <a:off x="2441462" y="3864035"/>
          <a:ext cx="2756447" cy="1653868"/>
        </a:xfrm>
        <a:prstGeom prst="roundRect">
          <a:avLst/>
        </a:prstGeom>
        <a:gradFill rotWithShape="0">
          <a:gsLst>
            <a:gs pos="0">
              <a:schemeClr val="accent5">
                <a:hueOff val="-8655714"/>
                <a:satOff val="65096"/>
                <a:lumOff val="15294"/>
                <a:alphaOff val="0"/>
                <a:satMod val="103000"/>
                <a:lumMod val="102000"/>
                <a:tint val="94000"/>
              </a:schemeClr>
            </a:gs>
            <a:gs pos="50000">
              <a:schemeClr val="accent5">
                <a:hueOff val="-8655714"/>
                <a:satOff val="65096"/>
                <a:lumOff val="15294"/>
                <a:alphaOff val="0"/>
                <a:satMod val="110000"/>
                <a:lumMod val="100000"/>
                <a:shade val="100000"/>
              </a:schemeClr>
            </a:gs>
            <a:gs pos="100000">
              <a:schemeClr val="accent5">
                <a:hueOff val="-8655714"/>
                <a:satOff val="65096"/>
                <a:lumOff val="15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rPr>
            <a:t>SBD Assessment Collections</a:t>
          </a:r>
        </a:p>
        <a:p>
          <a:pPr marL="171450" lvl="1" indent="-171450" algn="l" defTabSz="711200">
            <a:lnSpc>
              <a:spcPct val="90000"/>
            </a:lnSpc>
            <a:spcBef>
              <a:spcPct val="0"/>
            </a:spcBef>
            <a:spcAft>
              <a:spcPct val="15000"/>
            </a:spcAft>
            <a:buChar char="•"/>
          </a:pPr>
          <a:r>
            <a:rPr lang="en-US" sz="1600" kern="1200" dirty="0">
              <a:solidFill>
                <a:schemeClr val="tx1"/>
              </a:solidFill>
            </a:rPr>
            <a:t>Initial assessment files based upon Student October data</a:t>
          </a:r>
        </a:p>
      </dsp:txBody>
      <dsp:txXfrm>
        <a:off x="2522197" y="3944770"/>
        <a:ext cx="2594977" cy="1492398"/>
      </dsp:txXfrm>
    </dsp:sp>
    <dsp:sp modelId="{E73CDC50-8536-4B3E-8F3D-4D3C930FE8C8}">
      <dsp:nvSpPr>
        <dsp:cNvPr id="0" name=""/>
        <dsp:cNvSpPr/>
      </dsp:nvSpPr>
      <dsp:spPr>
        <a:xfrm>
          <a:off x="5473554" y="3864035"/>
          <a:ext cx="2756447" cy="1653868"/>
        </a:xfrm>
        <a:prstGeom prst="roundRect">
          <a:avLst/>
        </a:prstGeom>
        <a:gradFill rotWithShape="0">
          <a:gsLst>
            <a:gs pos="0">
              <a:schemeClr val="accent5">
                <a:hueOff val="-10098333"/>
                <a:satOff val="75945"/>
                <a:lumOff val="17843"/>
                <a:alphaOff val="0"/>
                <a:satMod val="103000"/>
                <a:lumMod val="102000"/>
                <a:tint val="94000"/>
              </a:schemeClr>
            </a:gs>
            <a:gs pos="50000">
              <a:schemeClr val="accent5">
                <a:hueOff val="-10098333"/>
                <a:satOff val="75945"/>
                <a:lumOff val="17843"/>
                <a:alphaOff val="0"/>
                <a:satMod val="110000"/>
                <a:lumMod val="100000"/>
                <a:shade val="100000"/>
              </a:schemeClr>
            </a:gs>
            <a:gs pos="100000">
              <a:schemeClr val="accent5">
                <a:hueOff val="-10098333"/>
                <a:satOff val="75945"/>
                <a:lumOff val="1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rPr>
            <a:t>READ Act Assessments</a:t>
          </a:r>
        </a:p>
        <a:p>
          <a:pPr marL="171450" lvl="1" indent="-171450" algn="l" defTabSz="711200">
            <a:lnSpc>
              <a:spcPct val="90000"/>
            </a:lnSpc>
            <a:spcBef>
              <a:spcPct val="0"/>
            </a:spcBef>
            <a:spcAft>
              <a:spcPct val="15000"/>
            </a:spcAft>
            <a:buChar char="•"/>
          </a:pPr>
          <a:r>
            <a:rPr lang="en-US" sz="1600" kern="1200" dirty="0">
              <a:solidFill>
                <a:schemeClr val="tx1"/>
              </a:solidFill>
            </a:rPr>
            <a:t>Validates enrollment against SSA file</a:t>
          </a:r>
        </a:p>
      </dsp:txBody>
      <dsp:txXfrm>
        <a:off x="5554289" y="3944770"/>
        <a:ext cx="2594977" cy="14923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0244-0683-499C-B7A1-7DDB1B778E41}">
      <dsp:nvSpPr>
        <dsp:cNvPr id="0" name=""/>
        <dsp:cNvSpPr/>
      </dsp:nvSpPr>
      <dsp:spPr>
        <a:xfrm>
          <a:off x="0" y="0"/>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5BFAC-DA15-4445-B92C-56AE71A203BA}">
      <dsp:nvSpPr>
        <dsp:cNvPr id="0" name=""/>
        <dsp:cNvSpPr/>
      </dsp:nvSpPr>
      <dsp:spPr>
        <a:xfrm>
          <a:off x="252120" y="191440"/>
          <a:ext cx="458400" cy="458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8D7A9-F402-44F1-8FD6-E34020111F72}">
      <dsp:nvSpPr>
        <dsp:cNvPr id="0" name=""/>
        <dsp:cNvSpPr/>
      </dsp:nvSpPr>
      <dsp:spPr>
        <a:xfrm>
          <a:off x="962641" y="3912"/>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t>720-441-7963</a:t>
          </a:r>
        </a:p>
      </dsp:txBody>
      <dsp:txXfrm>
        <a:off x="962641" y="3912"/>
        <a:ext cx="10772158" cy="833456"/>
      </dsp:txXfrm>
    </dsp:sp>
    <dsp:sp modelId="{25058C54-498C-46C9-9740-0115E8F52912}">
      <dsp:nvSpPr>
        <dsp:cNvPr id="0" name=""/>
        <dsp:cNvSpPr/>
      </dsp:nvSpPr>
      <dsp:spPr>
        <a:xfrm>
          <a:off x="0" y="104573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3F238-601D-437B-9273-11C963114C98}">
      <dsp:nvSpPr>
        <dsp:cNvPr id="0" name=""/>
        <dsp:cNvSpPr/>
      </dsp:nvSpPr>
      <dsp:spPr>
        <a:xfrm>
          <a:off x="252120" y="1233260"/>
          <a:ext cx="458400" cy="458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234E9-35F6-4AF1-A509-4C0345D57C03}">
      <dsp:nvSpPr>
        <dsp:cNvPr id="0" name=""/>
        <dsp:cNvSpPr/>
      </dsp:nvSpPr>
      <dsp:spPr>
        <a:xfrm>
          <a:off x="962641" y="104573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5"/>
            </a:rPr>
            <a:t>StudentOctober@cde.state.co.us</a:t>
          </a:r>
          <a:r>
            <a:rPr lang="en-US" sz="1900" kern="1200" dirty="0"/>
            <a:t> </a:t>
          </a:r>
        </a:p>
      </dsp:txBody>
      <dsp:txXfrm>
        <a:off x="962641" y="1045733"/>
        <a:ext cx="10772158" cy="833456"/>
      </dsp:txXfrm>
    </dsp:sp>
    <dsp:sp modelId="{2ECAF442-E1FF-4F4B-B9A5-26C5963D7EE8}">
      <dsp:nvSpPr>
        <dsp:cNvPr id="0" name=""/>
        <dsp:cNvSpPr/>
      </dsp:nvSpPr>
      <dsp:spPr>
        <a:xfrm>
          <a:off x="0" y="208755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3670A-51DF-4DFD-8992-CC7BDD46237E}">
      <dsp:nvSpPr>
        <dsp:cNvPr id="0" name=""/>
        <dsp:cNvSpPr/>
      </dsp:nvSpPr>
      <dsp:spPr>
        <a:xfrm>
          <a:off x="252120" y="2275081"/>
          <a:ext cx="458400" cy="4584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3BB5-7C4F-4828-BD47-7B1554D5DA92}">
      <dsp:nvSpPr>
        <dsp:cNvPr id="0" name=""/>
        <dsp:cNvSpPr/>
      </dsp:nvSpPr>
      <dsp:spPr>
        <a:xfrm>
          <a:off x="962641" y="208755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useo Slab 500"/>
              <a:cs typeface="Calibri"/>
              <a:hlinkClick xmlns:r="http://schemas.openxmlformats.org/officeDocument/2006/relationships" r:id="rId8"/>
            </a:rPr>
            <a:t>Student October Website</a:t>
          </a:r>
          <a:endParaRPr lang="en-US" sz="1900" kern="1200" dirty="0"/>
        </a:p>
      </dsp:txBody>
      <dsp:txXfrm>
        <a:off x="962641" y="2087553"/>
        <a:ext cx="10772158" cy="833456"/>
      </dsp:txXfrm>
    </dsp:sp>
    <dsp:sp modelId="{0CCD7E29-11C8-4250-A19D-FD13B3369CC0}">
      <dsp:nvSpPr>
        <dsp:cNvPr id="0" name=""/>
        <dsp:cNvSpPr/>
      </dsp:nvSpPr>
      <dsp:spPr>
        <a:xfrm>
          <a:off x="0" y="312937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1894E-2B3E-43B0-87BD-0DE85E14A495}">
      <dsp:nvSpPr>
        <dsp:cNvPr id="0" name=""/>
        <dsp:cNvSpPr/>
      </dsp:nvSpPr>
      <dsp:spPr>
        <a:xfrm>
          <a:off x="252120" y="3316901"/>
          <a:ext cx="458400" cy="4584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F269-AE22-4163-B6AB-DEB8DC852D8A}">
      <dsp:nvSpPr>
        <dsp:cNvPr id="0" name=""/>
        <dsp:cNvSpPr/>
      </dsp:nvSpPr>
      <dsp:spPr>
        <a:xfrm>
          <a:off x="962641" y="312937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9"/>
            </a:rPr>
            <a:t>Student Interchange Website</a:t>
          </a:r>
          <a:endParaRPr lang="en-US" sz="1900" kern="1200" dirty="0"/>
        </a:p>
      </dsp:txBody>
      <dsp:txXfrm>
        <a:off x="962641" y="3129373"/>
        <a:ext cx="10772158" cy="833456"/>
      </dsp:txXfrm>
    </dsp:sp>
    <dsp:sp modelId="{BABF2145-2D55-41F8-8A44-46DDD721208B}">
      <dsp:nvSpPr>
        <dsp:cNvPr id="0" name=""/>
        <dsp:cNvSpPr/>
      </dsp:nvSpPr>
      <dsp:spPr>
        <a:xfrm>
          <a:off x="0" y="417119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B6244-3D48-4319-B819-B881CB1B39EA}">
      <dsp:nvSpPr>
        <dsp:cNvPr id="0" name=""/>
        <dsp:cNvSpPr/>
      </dsp:nvSpPr>
      <dsp:spPr>
        <a:xfrm>
          <a:off x="252120" y="4358721"/>
          <a:ext cx="458400" cy="4584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A46FB-A855-45B0-9426-51F2DDBC88C1}">
      <dsp:nvSpPr>
        <dsp:cNvPr id="0" name=""/>
        <dsp:cNvSpPr/>
      </dsp:nvSpPr>
      <dsp:spPr>
        <a:xfrm>
          <a:off x="962641" y="417119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ea typeface="+mn-lt"/>
              <a:cs typeface="+mn-lt"/>
              <a:hlinkClick xmlns:r="http://schemas.openxmlformats.org/officeDocument/2006/relationships" r:id="rId10"/>
            </a:rPr>
            <a:t>Identity Management/Data Pipeline</a:t>
          </a:r>
          <a:endParaRPr lang="en-US" sz="1900" kern="1200" dirty="0"/>
        </a:p>
      </dsp:txBody>
      <dsp:txXfrm>
        <a:off x="962641" y="4171193"/>
        <a:ext cx="10772158" cy="83345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BADAA-F5EF-4F95-B401-200DC5EE4BC9}" type="datetimeFigureOut">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FA5DB-BBA8-4CEA-A529-19CEBF189E8B}" type="slidenum">
              <a:t>‹#›</a:t>
            </a:fld>
            <a:endParaRPr lang="en-US"/>
          </a:p>
        </p:txBody>
      </p:sp>
    </p:spTree>
    <p:extLst>
      <p:ext uri="{BB962C8B-B14F-4D97-AF65-F5344CB8AC3E}">
        <p14:creationId xmlns:p14="http://schemas.microsoft.com/office/powerpoint/2010/main" val="201354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18792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 data snapshot begins with uploading the corresponding interchange files. These interchange files become the source of information, or source file for specific data fields on a snapshot.</a:t>
            </a:r>
          </a:p>
          <a:p>
            <a:r>
              <a:rPr lang="en-US" sz="1200"/>
              <a:t>When a snapshot is triggered, it pulls needed information from the source (interchange) files into a new file called the snapshot.</a:t>
            </a:r>
          </a:p>
          <a:p>
            <a:r>
              <a:rPr lang="en-US" sz="1200"/>
              <a:t>Snapshots typically won’t use every data element on a source file. </a:t>
            </a:r>
          </a:p>
          <a:p>
            <a:r>
              <a:rPr lang="en-US" sz="1200"/>
              <a:t>Snapshots often pull in information called “internal flags.” These are calculated pieces of data from information provided on the interchange files or from other internal data in data pipeline.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69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2FA5DB-BBA8-4CEA-A529-19CEBF189E8B}" type="slidenum">
              <a:rPr lang="en-US" smtClean="0"/>
              <a:t>16</a:t>
            </a:fld>
            <a:endParaRPr lang="en-US"/>
          </a:p>
        </p:txBody>
      </p:sp>
    </p:spTree>
    <p:extLst>
      <p:ext uri="{BB962C8B-B14F-4D97-AF65-F5344CB8AC3E}">
        <p14:creationId xmlns:p14="http://schemas.microsoft.com/office/powerpoint/2010/main" val="155786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22289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our Identity Management System (commonly called IDM). IDM is a one stop shop to all CDE applications including Data Pipeline which you will ultimately use to upload the Student Interchange files as well as other collection data. Please get this webpage book marked, saved or whatever you need to do to remember this site! The IDM page also has a link to RITS (Record Integration Tracking System) which is our system used to track SASIDs for students as well as CEDAR (Colorado Education Data Analysis and Reporting System) commonly called Cognos which creates reports based on the data provided in Data Pipeline to validate data.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Reports within this system have many purposes depending on the collection you are working through. There is also a link to Access Management (which we also call Identity Management) which is how you will get registered for these various applications and how you be able to log into Data Pipeline. </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386080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109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8160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75122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54501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fields that are true of student, no matter their enrollment</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39080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data fields specific to enrollment</a:t>
            </a:r>
          </a:p>
          <a:p>
            <a:pPr marL="171450" indent="-171450">
              <a:buFontTx/>
              <a:buChar char="-"/>
            </a:pPr>
            <a:r>
              <a:rPr lang="en-US" dirty="0"/>
              <a:t>Primary school = 1 are the types of records that pull into the collections. Primary School = 0 may be on your file, but won’t pull into collections. </a:t>
            </a:r>
          </a:p>
          <a:p>
            <a:pPr marL="171450" indent="-171450">
              <a:buFontTx/>
              <a:buChar char="-"/>
            </a:pPr>
            <a:endParaRPr lang="en-US" dirty="0"/>
          </a:p>
          <a:p>
            <a:pPr marL="171450" indent="-171450">
              <a:buFontTx/>
              <a:buChar char="-"/>
            </a:pPr>
            <a:r>
              <a:rPr lang="en-US" dirty="0"/>
              <a:t>Entry Exit Type definitions have </a:t>
            </a:r>
            <a:r>
              <a:rPr lang="en-US"/>
              <a:t>been updated</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17487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539984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16881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82189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527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55342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359923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168333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60177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3743933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872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22356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23656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05003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73020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844054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730248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226495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3969107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68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0929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78807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7155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72794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3553020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819922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1284581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7633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46805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158088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780519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676086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129608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268563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736560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706240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91503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0438259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4469325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cde.state.co.us/datapipeline/2024-2025studentdemographicfilelayou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cde.state.co.us/datapipeline/2024-2025studentschoolassociationfilelayout"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73C1D1-4751-10CE-4F68-0B11A4634058}"/>
              </a:ext>
            </a:extLst>
          </p:cNvPr>
          <p:cNvSpPr txBox="1">
            <a:spLocks noGrp="1"/>
          </p:cNvSpPr>
          <p:nvPr>
            <p:ph type="title" idx="4294967295"/>
          </p:nvPr>
        </p:nvSpPr>
        <p:spPr>
          <a:xfrm>
            <a:off x="1066800" y="3389313"/>
            <a:ext cx="10363200" cy="1216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lnSpc>
                <a:spcPct val="90000"/>
              </a:lnSpc>
              <a:spcBef>
                <a:spcPct val="0"/>
              </a:spcBef>
              <a:buNone/>
              <a:defRPr sz="3600" kern="1200">
                <a:solidFill>
                  <a:schemeClr val="tx1"/>
                </a:solidFill>
                <a:latin typeface="Museo Slab 500" panose="020000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useo Slab 500"/>
                <a:ea typeface="+mj-ea"/>
                <a:cs typeface="+mj-cs"/>
              </a:rPr>
              <a:t>2024-2025</a:t>
            </a:r>
            <a:br>
              <a:rPr kumimoji="0" lang="en-US" sz="3600" b="0" i="0" u="none" strike="noStrike" kern="1200" cap="none" spc="0" normalizeH="0" baseline="0" noProof="0" dirty="0">
                <a:ln>
                  <a:noFill/>
                </a:ln>
                <a:solidFill>
                  <a:schemeClr val="tx1"/>
                </a:solidFill>
                <a:effectLst/>
                <a:uLnTx/>
                <a:uFillTx/>
                <a:latin typeface="Museo Slab 500" panose="02000000000000000000" pitchFamily="50" charset="0"/>
                <a:ea typeface="+mj-ea"/>
                <a:cs typeface="+mj-cs"/>
              </a:rPr>
            </a:br>
            <a:r>
              <a:rPr kumimoji="0" lang="en-US" sz="3600" b="0" i="0" u="none" strike="noStrike" kern="1200" cap="none" spc="0" normalizeH="0" baseline="0" noProof="0" dirty="0">
                <a:ln>
                  <a:noFill/>
                </a:ln>
                <a:solidFill>
                  <a:schemeClr val="tx1"/>
                </a:solidFill>
                <a:effectLst/>
                <a:uLnTx/>
                <a:uFillTx/>
                <a:latin typeface="Museo Slab 500"/>
                <a:ea typeface="+mj-ea"/>
                <a:cs typeface="+mj-cs"/>
              </a:rPr>
              <a:t>Student October Data Pipeline Training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
        <p:nvSpPr>
          <p:cNvPr id="12" name="Subtitle 2">
            <a:extLst>
              <a:ext uri="{FF2B5EF4-FFF2-40B4-BE49-F238E27FC236}">
                <a16:creationId xmlns:a16="http://schemas.microsoft.com/office/drawing/2014/main" id="{2DB084C4-1848-8B43-D66C-FDFE71F7FDAE}"/>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ea typeface="+mn-lt"/>
              <a:cs typeface="+mn-lt"/>
            </a:endParaRPr>
          </a:p>
          <a:p>
            <a:r>
              <a:rPr lang="en-US" dirty="0">
                <a:ea typeface="+mn-lt"/>
                <a:cs typeface="+mn-lt"/>
              </a:rPr>
              <a:t>Brooke Wenzel</a:t>
            </a:r>
            <a:br>
              <a:rPr lang="en-US" dirty="0">
                <a:ea typeface="+mn-lt"/>
                <a:cs typeface="+mn-lt"/>
              </a:rPr>
            </a:br>
            <a:r>
              <a:rPr lang="en-US" dirty="0">
                <a:ea typeface="+mn-lt"/>
                <a:cs typeface="+mn-lt"/>
                <a:hlinkClick r:id="rId2"/>
              </a:rPr>
              <a:t>StudentOctober@cde.state.co.us</a:t>
            </a:r>
            <a:r>
              <a:rPr lang="en-US" dirty="0">
                <a:ea typeface="+mn-lt"/>
                <a:cs typeface="+mn-lt"/>
              </a:rPr>
              <a:t>  </a:t>
            </a:r>
            <a:endParaRPr lang="en-US" dirty="0"/>
          </a:p>
          <a:p>
            <a:endParaRPr lang="en-US" dirty="0"/>
          </a:p>
        </p:txBody>
      </p:sp>
    </p:spTree>
    <p:extLst>
      <p:ext uri="{BB962C8B-B14F-4D97-AF65-F5344CB8AC3E}">
        <p14:creationId xmlns:p14="http://schemas.microsoft.com/office/powerpoint/2010/main" val="158708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9B4F-49B4-6E46-B6E8-8355CD5456E8}"/>
              </a:ext>
            </a:extLst>
          </p:cNvPr>
          <p:cNvSpPr>
            <a:spLocks noGrp="1"/>
          </p:cNvSpPr>
          <p:nvPr>
            <p:ph type="title"/>
          </p:nvPr>
        </p:nvSpPr>
        <p:spPr/>
        <p:txBody>
          <a:bodyPr/>
          <a:lstStyle/>
          <a:p>
            <a:r>
              <a:rPr lang="en-US" dirty="0"/>
              <a:t>Other Interchanges</a:t>
            </a:r>
          </a:p>
        </p:txBody>
      </p:sp>
      <p:sp>
        <p:nvSpPr>
          <p:cNvPr id="8" name="Rectangle 7">
            <a:extLst>
              <a:ext uri="{FF2B5EF4-FFF2-40B4-BE49-F238E27FC236}">
                <a16:creationId xmlns:a16="http://schemas.microsoft.com/office/drawing/2014/main" id="{40B05E94-E336-DDFD-EB9F-EFB7B6E74F0F}"/>
              </a:ext>
              <a:ext uri="{C183D7F6-B498-43B3-948B-1728B52AA6E4}">
                <adec:decorative xmlns:adec="http://schemas.microsoft.com/office/drawing/2017/decorative" val="1"/>
              </a:ext>
            </a:extLst>
          </p:cNvPr>
          <p:cNvSpPr/>
          <p:nvPr/>
        </p:nvSpPr>
        <p:spPr>
          <a:xfrm>
            <a:off x="1171137" y="1554164"/>
            <a:ext cx="4135137" cy="3055850"/>
          </a:xfrm>
          <a:prstGeom prst="rect">
            <a:avLst/>
          </a:prstGeom>
          <a:blipFill>
            <a:blip r:embed="rId3">
              <a:extLst>
                <a:ext uri="{96DAC541-7B7A-43D3-8B79-37D633B846F1}">
                  <asvg:svgBlip xmlns:asvg="http://schemas.microsoft.com/office/drawing/2016/SVG/main" r:embed="rId4"/>
                </a:ext>
              </a:extLst>
            </a:blip>
            <a:srcRect/>
            <a:stretch>
              <a:fillRect t="-18000" b="-18000"/>
            </a:stretch>
          </a:blipFill>
        </p:spPr>
        <p:style>
          <a:lnRef idx="0">
            <a:schemeClr val="dk1">
              <a:hueOff val="0"/>
              <a:satOff val="0"/>
              <a:lumOff val="0"/>
              <a:alphaOff val="0"/>
            </a:schemeClr>
          </a:lnRef>
          <a:fillRef idx="1">
            <a:scrgbClr r="0" g="0" b="0"/>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3A5086FC-2FF0-FB76-3063-E23CB397C4A1}"/>
              </a:ext>
            </a:extLst>
          </p:cNvPr>
          <p:cNvSpPr/>
          <p:nvPr/>
        </p:nvSpPr>
        <p:spPr>
          <a:xfrm>
            <a:off x="2006963" y="4055932"/>
            <a:ext cx="3563256" cy="856309"/>
          </a:xfrm>
          <a:custGeom>
            <a:avLst/>
            <a:gdLst>
              <a:gd name="connsiteX0" fmla="*/ 0 w 3563256"/>
              <a:gd name="connsiteY0" fmla="*/ 0 h 856309"/>
              <a:gd name="connsiteX1" fmla="*/ 3563256 w 3563256"/>
              <a:gd name="connsiteY1" fmla="*/ 0 h 856309"/>
              <a:gd name="connsiteX2" fmla="*/ 3563256 w 3563256"/>
              <a:gd name="connsiteY2" fmla="*/ 856309 h 856309"/>
              <a:gd name="connsiteX3" fmla="*/ 0 w 3563256"/>
              <a:gd name="connsiteY3" fmla="*/ 856309 h 856309"/>
              <a:gd name="connsiteX4" fmla="*/ 0 w 3563256"/>
              <a:gd name="connsiteY4" fmla="*/ 0 h 85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256" h="856309">
                <a:moveTo>
                  <a:pt x="0" y="0"/>
                </a:moveTo>
                <a:lnTo>
                  <a:pt x="3563256" y="0"/>
                </a:lnTo>
                <a:lnTo>
                  <a:pt x="3563256" y="856309"/>
                </a:lnTo>
                <a:lnTo>
                  <a:pt x="0" y="856309"/>
                </a:lnTo>
                <a:lnTo>
                  <a:pt x="0" y="0"/>
                </a:ln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3815" tIns="43815" rIns="43815" bIns="43815" numCol="1" spcCol="1270" anchor="ctr" anchorCtr="0">
            <a:noAutofit/>
          </a:bodyPr>
          <a:lstStyle/>
          <a:p>
            <a:pPr marL="0" lvl="0" indent="0" algn="l" defTabSz="1022350">
              <a:lnSpc>
                <a:spcPct val="90000"/>
              </a:lnSpc>
              <a:spcBef>
                <a:spcPct val="0"/>
              </a:spcBef>
              <a:spcAft>
                <a:spcPct val="5000"/>
              </a:spcAft>
              <a:buNone/>
            </a:pPr>
            <a:r>
              <a:rPr lang="en-US" sz="2300" kern="1200" dirty="0">
                <a:latin typeface="Trebuchet MS" panose="020B0603020202020204" pitchFamily="34" charset="0"/>
              </a:rPr>
              <a:t>Title 1</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Targeted Assistance schools only</a:t>
            </a:r>
          </a:p>
        </p:txBody>
      </p:sp>
      <p:sp>
        <p:nvSpPr>
          <p:cNvPr id="10" name="Rectangle 9">
            <a:extLst>
              <a:ext uri="{FF2B5EF4-FFF2-40B4-BE49-F238E27FC236}">
                <a16:creationId xmlns:a16="http://schemas.microsoft.com/office/drawing/2014/main" id="{146AF584-49D6-D2A5-F87D-7DABEDABA252}"/>
              </a:ext>
              <a:ext uri="{C183D7F6-B498-43B3-948B-1728B52AA6E4}">
                <adec:decorative xmlns:adec="http://schemas.microsoft.com/office/drawing/2017/decorative" val="1"/>
              </a:ext>
            </a:extLst>
          </p:cNvPr>
          <p:cNvSpPr/>
          <p:nvPr/>
        </p:nvSpPr>
        <p:spPr>
          <a:xfrm>
            <a:off x="6621780" y="1554164"/>
            <a:ext cx="4135137" cy="3055850"/>
          </a:xfrm>
          <a:prstGeom prst="rect">
            <a:avLst/>
          </a:prstGeom>
          <a:blipFill>
            <a:blip r:embed="rId5">
              <a:extLst>
                <a:ext uri="{96DAC541-7B7A-43D3-8B79-37D633B846F1}">
                  <asvg:svgBlip xmlns:asvg="http://schemas.microsoft.com/office/drawing/2016/SVG/main" r:embed="rId6"/>
                </a:ext>
              </a:extLst>
            </a:blip>
            <a:srcRect/>
            <a:stretch>
              <a:fillRect t="-18000" b="-18000"/>
            </a:stretch>
          </a:blipFill>
        </p:spPr>
        <p:style>
          <a:lnRef idx="0">
            <a:schemeClr val="dk1">
              <a:hueOff val="0"/>
              <a:satOff val="0"/>
              <a:lumOff val="0"/>
              <a:alphaOff val="0"/>
            </a:schemeClr>
          </a:lnRef>
          <a:fillRef idx="1">
            <a:scrgbClr r="0" g="0" b="0"/>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233B6BEC-04C9-1AFE-3599-9DF5E08FD822}"/>
              </a:ext>
            </a:extLst>
          </p:cNvPr>
          <p:cNvSpPr/>
          <p:nvPr/>
        </p:nvSpPr>
        <p:spPr>
          <a:xfrm>
            <a:off x="7457605" y="4055932"/>
            <a:ext cx="3563256" cy="856309"/>
          </a:xfrm>
          <a:custGeom>
            <a:avLst/>
            <a:gdLst>
              <a:gd name="connsiteX0" fmla="*/ 0 w 3563256"/>
              <a:gd name="connsiteY0" fmla="*/ 0 h 856309"/>
              <a:gd name="connsiteX1" fmla="*/ 3563256 w 3563256"/>
              <a:gd name="connsiteY1" fmla="*/ 0 h 856309"/>
              <a:gd name="connsiteX2" fmla="*/ 3563256 w 3563256"/>
              <a:gd name="connsiteY2" fmla="*/ 856309 h 856309"/>
              <a:gd name="connsiteX3" fmla="*/ 0 w 3563256"/>
              <a:gd name="connsiteY3" fmla="*/ 856309 h 856309"/>
              <a:gd name="connsiteX4" fmla="*/ 0 w 3563256"/>
              <a:gd name="connsiteY4" fmla="*/ 0 h 85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256" h="856309">
                <a:moveTo>
                  <a:pt x="0" y="0"/>
                </a:moveTo>
                <a:lnTo>
                  <a:pt x="3563256" y="0"/>
                </a:lnTo>
                <a:lnTo>
                  <a:pt x="3563256" y="856309"/>
                </a:lnTo>
                <a:lnTo>
                  <a:pt x="0" y="856309"/>
                </a:lnTo>
                <a:lnTo>
                  <a:pt x="0" y="0"/>
                </a:ln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3815" tIns="43815" rIns="43815" bIns="43815" numCol="1" spcCol="1270" anchor="ctr" anchorCtr="0">
            <a:noAutofit/>
          </a:bodyPr>
          <a:lstStyle/>
          <a:p>
            <a:pPr marL="0" lvl="0" indent="0" algn="l" defTabSz="1022350">
              <a:lnSpc>
                <a:spcPct val="90000"/>
              </a:lnSpc>
              <a:spcBef>
                <a:spcPct val="0"/>
              </a:spcBef>
              <a:spcAft>
                <a:spcPct val="5000"/>
              </a:spcAft>
              <a:buNone/>
            </a:pPr>
            <a:r>
              <a:rPr lang="en-US" sz="2300" kern="1200" dirty="0">
                <a:latin typeface="Trebuchet MS" panose="020B0603020202020204" pitchFamily="34" charset="0"/>
              </a:rPr>
              <a:t>At-Risk Interchange</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Student Census Information</a:t>
            </a:r>
          </a:p>
        </p:txBody>
      </p:sp>
      <p:sp>
        <p:nvSpPr>
          <p:cNvPr id="6" name="Rectangle: Rounded Corners 5">
            <a:extLst>
              <a:ext uri="{FF2B5EF4-FFF2-40B4-BE49-F238E27FC236}">
                <a16:creationId xmlns:a16="http://schemas.microsoft.com/office/drawing/2014/main" id="{B2E990F7-55DB-8B6F-8ED9-3C329B0663EA}"/>
              </a:ext>
            </a:extLst>
          </p:cNvPr>
          <p:cNvSpPr/>
          <p:nvPr/>
        </p:nvSpPr>
        <p:spPr>
          <a:xfrm>
            <a:off x="838200" y="5465135"/>
            <a:ext cx="10868247" cy="574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a:latin typeface="Trebuchet MS" panose="020B0603020202020204" pitchFamily="34" charset="0"/>
              </a:rPr>
              <a:t>Note: </a:t>
            </a:r>
            <a:r>
              <a:rPr lang="en-US" dirty="0">
                <a:latin typeface="Trebuchet MS" panose="020B0603020202020204" pitchFamily="34" charset="0"/>
              </a:rPr>
              <a:t>Partner with the person responsible for these files in your LEA as these files are often overseen by someone other than the OCT data respondent in a LEA.</a:t>
            </a:r>
          </a:p>
        </p:txBody>
      </p:sp>
      <p:sp>
        <p:nvSpPr>
          <p:cNvPr id="4" name="Slide Number Placeholder 3">
            <a:extLst>
              <a:ext uri="{FF2B5EF4-FFF2-40B4-BE49-F238E27FC236}">
                <a16:creationId xmlns:a16="http://schemas.microsoft.com/office/drawing/2014/main" id="{F4D07070-5990-2394-FAA6-2EF0F558C685}"/>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99952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779D0-855B-925C-A149-01E4C8F18E2D}"/>
              </a:ext>
            </a:extLst>
          </p:cNvPr>
          <p:cNvSpPr>
            <a:spLocks noGrp="1"/>
          </p:cNvSpPr>
          <p:nvPr>
            <p:ph type="title"/>
          </p:nvPr>
        </p:nvSpPr>
        <p:spPr/>
        <p:txBody>
          <a:bodyPr/>
          <a:lstStyle/>
          <a:p>
            <a:r>
              <a:rPr lang="en-US"/>
              <a:t>Student Demographic File Layout</a:t>
            </a:r>
          </a:p>
        </p:txBody>
      </p:sp>
      <p:sp>
        <p:nvSpPr>
          <p:cNvPr id="9" name="Flowchart: Off-page Connector 8">
            <a:extLst>
              <a:ext uri="{FF2B5EF4-FFF2-40B4-BE49-F238E27FC236}">
                <a16:creationId xmlns:a16="http://schemas.microsoft.com/office/drawing/2014/main" id="{D4BC0556-8D9F-8A6A-24DE-D437EE2AA8F4}"/>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One record per student</a:t>
            </a:r>
          </a:p>
        </p:txBody>
      </p:sp>
      <p:pic>
        <p:nvPicPr>
          <p:cNvPr id="10" name="Content Placeholder 9" descr="2024-2025 Student Demographic File Layout Screenshot">
            <a:extLst>
              <a:ext uri="{FF2B5EF4-FFF2-40B4-BE49-F238E27FC236}">
                <a16:creationId xmlns:a16="http://schemas.microsoft.com/office/drawing/2014/main" id="{FC6BC3F6-1514-6D41-21D6-F07D03CBC8C0}"/>
              </a:ext>
            </a:extLst>
          </p:cNvPr>
          <p:cNvPicPr>
            <a:picLocks noGrp="1" noChangeAspect="1"/>
          </p:cNvPicPr>
          <p:nvPr>
            <p:ph sz="half" idx="1"/>
          </p:nvPr>
        </p:nvPicPr>
        <p:blipFill>
          <a:blip r:embed="rId3"/>
          <a:stretch>
            <a:fillRect/>
          </a:stretch>
        </p:blipFill>
        <p:spPr>
          <a:xfrm>
            <a:off x="345664" y="1574722"/>
            <a:ext cx="5220249" cy="4699958"/>
          </a:xfrm>
          <a:ln w="3175">
            <a:solidFill>
              <a:schemeClr val="tx1"/>
            </a:solidFill>
          </a:ln>
        </p:spPr>
      </p:pic>
      <p:sp>
        <p:nvSpPr>
          <p:cNvPr id="7" name="Content Placeholder 6">
            <a:extLst>
              <a:ext uri="{FF2B5EF4-FFF2-40B4-BE49-F238E27FC236}">
                <a16:creationId xmlns:a16="http://schemas.microsoft.com/office/drawing/2014/main" id="{A9DA6340-B1F5-EE84-37F1-FF7298116D1F}"/>
              </a:ext>
            </a:extLst>
          </p:cNvPr>
          <p:cNvSpPr>
            <a:spLocks noGrp="1"/>
          </p:cNvSpPr>
          <p:nvPr>
            <p:ph sz="half" idx="2"/>
          </p:nvPr>
        </p:nvSpPr>
        <p:spPr>
          <a:xfrm>
            <a:off x="6172200" y="1554480"/>
            <a:ext cx="5088835" cy="4720200"/>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hlinkClick r:id="rId4"/>
              </a:rPr>
              <a:t>2024-2025 Student Demographic File Layout</a:t>
            </a:r>
            <a:endParaRPr lang="en-US" sz="2400" dirty="0"/>
          </a:p>
          <a:p>
            <a:r>
              <a:rPr lang="en-US" dirty="0"/>
              <a:t>Race/Ethnicity</a:t>
            </a:r>
          </a:p>
          <a:p>
            <a:r>
              <a:rPr lang="en-US" dirty="0"/>
              <a:t>Language Fields (Proficiency, Background, Program)</a:t>
            </a:r>
          </a:p>
          <a:p>
            <a:r>
              <a:rPr lang="en-US" dirty="0"/>
              <a:t>Homelessness Information (Homeless, Cause of Housing Crisis, Add. Cause of Housing Crisis)</a:t>
            </a:r>
          </a:p>
          <a:p>
            <a:r>
              <a:rPr lang="en-US" dirty="0"/>
              <a:t>SPED information (Primary Disability, Alternate Assessment Participant, Transition)</a:t>
            </a:r>
          </a:p>
        </p:txBody>
      </p:sp>
      <p:sp>
        <p:nvSpPr>
          <p:cNvPr id="4" name="Slide Number Placeholder 3">
            <a:extLst>
              <a:ext uri="{FF2B5EF4-FFF2-40B4-BE49-F238E27FC236}">
                <a16:creationId xmlns:a16="http://schemas.microsoft.com/office/drawing/2014/main" id="{B0AA4F6F-174A-2489-D99F-135805062AC0}"/>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03839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F5BD8-A5E6-2FA9-6BFE-5CC034F1028D}"/>
              </a:ext>
            </a:extLst>
          </p:cNvPr>
          <p:cNvSpPr>
            <a:spLocks noGrp="1"/>
          </p:cNvSpPr>
          <p:nvPr>
            <p:ph type="title"/>
          </p:nvPr>
        </p:nvSpPr>
        <p:spPr/>
        <p:txBody>
          <a:bodyPr/>
          <a:lstStyle/>
          <a:p>
            <a:r>
              <a:rPr lang="en-US"/>
              <a:t>Student School Association File Layout</a:t>
            </a:r>
          </a:p>
        </p:txBody>
      </p:sp>
      <p:sp>
        <p:nvSpPr>
          <p:cNvPr id="7" name="Flowchart: Off-page Connector 6">
            <a:extLst>
              <a:ext uri="{FF2B5EF4-FFF2-40B4-BE49-F238E27FC236}">
                <a16:creationId xmlns:a16="http://schemas.microsoft.com/office/drawing/2014/main" id="{FD526534-B5EA-069C-A782-E1D95076C756}"/>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May include multiple records per student</a:t>
            </a:r>
          </a:p>
        </p:txBody>
      </p:sp>
      <p:pic>
        <p:nvPicPr>
          <p:cNvPr id="12" name="Content Placeholder 11" descr="2024-2025 Student School Association File Layout">
            <a:extLst>
              <a:ext uri="{FF2B5EF4-FFF2-40B4-BE49-F238E27FC236}">
                <a16:creationId xmlns:a16="http://schemas.microsoft.com/office/drawing/2014/main" id="{6DA93476-5FC5-3577-02E4-21CB6CF1368A}"/>
              </a:ext>
            </a:extLst>
          </p:cNvPr>
          <p:cNvPicPr>
            <a:picLocks noGrp="1" noChangeAspect="1"/>
          </p:cNvPicPr>
          <p:nvPr>
            <p:ph sz="half" idx="1"/>
          </p:nvPr>
        </p:nvPicPr>
        <p:blipFill>
          <a:blip r:embed="rId3"/>
          <a:stretch>
            <a:fillRect/>
          </a:stretch>
        </p:blipFill>
        <p:spPr>
          <a:xfrm>
            <a:off x="515091" y="1542508"/>
            <a:ext cx="4583683" cy="4583662"/>
          </a:xfrm>
          <a:ln w="3175">
            <a:solidFill>
              <a:schemeClr val="tx1"/>
            </a:solidFill>
          </a:ln>
        </p:spPr>
      </p:pic>
      <p:sp>
        <p:nvSpPr>
          <p:cNvPr id="3" name="Content Placeholder 2">
            <a:extLst>
              <a:ext uri="{FF2B5EF4-FFF2-40B4-BE49-F238E27FC236}">
                <a16:creationId xmlns:a16="http://schemas.microsoft.com/office/drawing/2014/main" id="{F5BCAE1D-C0A6-AED9-227D-914D883A40D0}"/>
              </a:ext>
            </a:extLst>
          </p:cNvPr>
          <p:cNvSpPr>
            <a:spLocks noGrp="1"/>
          </p:cNvSpPr>
          <p:nvPr>
            <p:ph sz="half" idx="2"/>
          </p:nvPr>
        </p:nvSpPr>
        <p:spPr>
          <a:xfrm>
            <a:off x="6172200" y="1554479"/>
            <a:ext cx="5181600" cy="4774987"/>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4"/>
              </a:rPr>
              <a:t>2024-2025 Student School Association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Grade Level</a:t>
            </a:r>
          </a:p>
          <a:p>
            <a:r>
              <a:rPr lang="en-US" dirty="0">
                <a:latin typeface="Calibri" panose="020F0502020204030204" pitchFamily="34" charset="0"/>
                <a:ea typeface="Calibri" panose="020F0502020204030204" pitchFamily="34" charset="0"/>
                <a:cs typeface="Times New Roman" panose="02020603050405020304" pitchFamily="18" charset="0"/>
              </a:rPr>
              <a:t>Entry/Exit Types</a:t>
            </a:r>
          </a:p>
          <a:p>
            <a:r>
              <a:rPr lang="en-US" dirty="0">
                <a:latin typeface="Calibri" panose="020F0502020204030204" pitchFamily="34" charset="0"/>
                <a:ea typeface="Calibri" panose="020F0502020204030204" pitchFamily="34" charset="0"/>
                <a:cs typeface="Times New Roman" panose="02020603050405020304" pitchFamily="18" charset="0"/>
              </a:rPr>
              <a:t>Public School Finance Funding Status</a:t>
            </a:r>
          </a:p>
          <a:p>
            <a:r>
              <a:rPr lang="en-US" dirty="0">
                <a:latin typeface="Calibri" panose="020F0502020204030204" pitchFamily="34" charset="0"/>
                <a:ea typeface="Calibri" panose="020F0502020204030204" pitchFamily="34" charset="0"/>
                <a:cs typeface="Times New Roman" panose="02020603050405020304" pitchFamily="18" charset="0"/>
              </a:rPr>
              <a:t>Pupil Attendance Information</a:t>
            </a:r>
          </a:p>
          <a:p>
            <a:r>
              <a:rPr lang="en-US" dirty="0">
                <a:latin typeface="Calibri" panose="020F0502020204030204" pitchFamily="34" charset="0"/>
                <a:ea typeface="Calibri" panose="020F0502020204030204" pitchFamily="34" charset="0"/>
                <a:cs typeface="Times New Roman" panose="02020603050405020304" pitchFamily="18" charset="0"/>
              </a:rPr>
              <a:t>Non School Program</a:t>
            </a:r>
          </a:p>
          <a:p>
            <a:r>
              <a:rPr lang="en-US" dirty="0">
                <a:latin typeface="Calibri" panose="020F0502020204030204" pitchFamily="34" charset="0"/>
                <a:ea typeface="Calibri" panose="020F0502020204030204" pitchFamily="34" charset="0"/>
                <a:cs typeface="Times New Roman" panose="02020603050405020304" pitchFamily="18" charset="0"/>
              </a:rPr>
              <a:t>Attendance Fields (Total Days Attended, Total Days Excused/Unexcused, Total Possible Days)</a:t>
            </a:r>
          </a:p>
        </p:txBody>
      </p:sp>
      <p:sp>
        <p:nvSpPr>
          <p:cNvPr id="4" name="Slide Number Placeholder 3">
            <a:extLst>
              <a:ext uri="{FF2B5EF4-FFF2-40B4-BE49-F238E27FC236}">
                <a16:creationId xmlns:a16="http://schemas.microsoft.com/office/drawing/2014/main" id="{CF5B4F9E-376D-9FAF-7D56-94DD1C7CC644}"/>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0396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2044F-E05E-B5C5-A714-09C9A54307AD}"/>
              </a:ext>
            </a:extLst>
          </p:cNvPr>
          <p:cNvSpPr>
            <a:spLocks noGrp="1"/>
          </p:cNvSpPr>
          <p:nvPr>
            <p:ph type="title"/>
          </p:nvPr>
        </p:nvSpPr>
        <p:spPr/>
        <p:txBody>
          <a:bodyPr/>
          <a:lstStyle/>
          <a:p>
            <a:r>
              <a:rPr lang="en-US"/>
              <a:t>Student Interchange Preparation</a:t>
            </a:r>
          </a:p>
        </p:txBody>
      </p:sp>
      <p:sp>
        <p:nvSpPr>
          <p:cNvPr id="6" name="Content Placeholder 5">
            <a:extLst>
              <a:ext uri="{FF2B5EF4-FFF2-40B4-BE49-F238E27FC236}">
                <a16:creationId xmlns:a16="http://schemas.microsoft.com/office/drawing/2014/main" id="{D2D4151A-39B9-9F1A-19D2-1171EF22F590}"/>
              </a:ext>
            </a:extLst>
          </p:cNvPr>
          <p:cNvSpPr>
            <a:spLocks noGrp="1"/>
          </p:cNvSpPr>
          <p:nvPr>
            <p:ph idx="1"/>
          </p:nvPr>
        </p:nvSpPr>
        <p:spPr/>
        <p:txBody>
          <a:bodyPr/>
          <a:lstStyle/>
          <a:p>
            <a:r>
              <a:rPr lang="en-US" sz="2000" b="1"/>
              <a:t>Upload interchange files</a:t>
            </a:r>
          </a:p>
          <a:p>
            <a:endParaRPr lang="en-US" sz="2000" b="1"/>
          </a:p>
          <a:p>
            <a:endParaRPr lang="en-US" sz="2000" b="1"/>
          </a:p>
          <a:p>
            <a:endParaRPr lang="en-US" sz="2000" b="1"/>
          </a:p>
          <a:p>
            <a:r>
              <a:rPr lang="en-US" sz="2000" b="1"/>
              <a:t>Wait for a Confirmation Email from the Pipeline System</a:t>
            </a:r>
          </a:p>
          <a:p>
            <a:pPr lvl="1"/>
            <a:r>
              <a:rPr lang="en-US"/>
              <a:t>The email will show you the number of errors in your upload</a:t>
            </a:r>
          </a:p>
          <a:p>
            <a:pPr lvl="1"/>
            <a:r>
              <a:rPr lang="en-US"/>
              <a:t>Resolve ALL errors in your interchange files</a:t>
            </a:r>
          </a:p>
          <a:p>
            <a:pPr lvl="1"/>
            <a:r>
              <a:rPr lang="en-US"/>
              <a:t>Check your error reports</a:t>
            </a:r>
          </a:p>
          <a:p>
            <a:pPr marL="457200" lvl="1" indent="0">
              <a:buNone/>
            </a:pPr>
            <a:endParaRPr lang="en-US"/>
          </a:p>
          <a:p>
            <a:r>
              <a:rPr lang="en-US" sz="2000" b="1"/>
              <a:t>Update your Interchange files to address the errors</a:t>
            </a:r>
          </a:p>
          <a:p>
            <a:pPr lvl="1"/>
            <a:r>
              <a:rPr lang="en-US"/>
              <a:t>Update in SIS </a:t>
            </a:r>
            <a:r>
              <a:rPr lang="en-US">
                <a:sym typeface="Wingdings" panose="05000000000000000000" pitchFamily="2" charset="2"/>
              </a:rPr>
              <a:t> Extract  Upload to Pipeline</a:t>
            </a:r>
            <a:endParaRPr lang="en-US"/>
          </a:p>
          <a:p>
            <a:pPr lvl="1"/>
            <a:r>
              <a:rPr lang="en-US"/>
              <a:t>Edit Record Tool (Data Pipeline)</a:t>
            </a:r>
          </a:p>
          <a:p>
            <a:endParaRPr lang="en-US"/>
          </a:p>
        </p:txBody>
      </p:sp>
      <p:graphicFrame>
        <p:nvGraphicFramePr>
          <p:cNvPr id="7" name="Diagram 6" descr="Flow chart of how to upload files.. Upload DEM file first, then SSA file, then GG file">
            <a:extLst>
              <a:ext uri="{FF2B5EF4-FFF2-40B4-BE49-F238E27FC236}">
                <a16:creationId xmlns:a16="http://schemas.microsoft.com/office/drawing/2014/main" id="{E319F73E-4969-D025-1D9C-5F134D2A3017}"/>
              </a:ext>
            </a:extLst>
          </p:cNvPr>
          <p:cNvGraphicFramePr/>
          <p:nvPr/>
        </p:nvGraphicFramePr>
        <p:xfrm>
          <a:off x="1434872" y="1669989"/>
          <a:ext cx="9144000" cy="227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916CC31-5BDD-798F-0233-D2243A8D68DD}"/>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704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a:t>What is a Snapshot?</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rgbClr val="7697A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rgbClr val="FFD27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chemeClr val="tx2">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rgbClr val="87E89B"/>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Calibri" panose="020F0502020204030204"/>
                <a:ea typeface="+mn-ea"/>
                <a:cs typeface="+mn-cs"/>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rgbClr val="FFD27E"/>
          </a:solidFill>
          <a:ln w="25400">
            <a:solidFill>
              <a:srgbClr val="FFD27E"/>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rgbClr val="FFD27E"/>
          </a:solidFill>
          <a:ln w="25400">
            <a:solidFill>
              <a:srgbClr val="FFD27E"/>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rgbClr val="FFD27E"/>
          </a:solidFill>
          <a:ln w="25400">
            <a:solidFill>
              <a:srgbClr val="FFD27E"/>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rgbClr val="FFD27E"/>
          </a:solidFill>
          <a:ln w="25400">
            <a:solidFill>
              <a:srgbClr val="FFD27E"/>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rgbClr val="7697A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rgbClr val="7697A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rgbClr val="7697A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rgbClr val="7697A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rgbClr val="7697A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chemeClr val="tx2">
              <a:lumMod val="20000"/>
              <a:lumOff val="80000"/>
            </a:schemeClr>
          </a:solidFill>
          <a:ln w="25400">
            <a:solidFill>
              <a:schemeClr val="tx2">
                <a:lumMod val="20000"/>
                <a:lumOff val="8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rPr>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chemeClr val="tx2">
              <a:lumMod val="20000"/>
              <a:lumOff val="80000"/>
            </a:schemeClr>
          </a:solidFill>
          <a:ln w="25400">
            <a:solidFill>
              <a:schemeClr val="tx2">
                <a:lumMod val="20000"/>
                <a:lumOff val="8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rPr>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chemeClr val="tx2">
              <a:lumMod val="20000"/>
              <a:lumOff val="80000"/>
            </a:schemeClr>
          </a:solidFill>
          <a:ln w="25400">
            <a:solidFill>
              <a:schemeClr val="tx2">
                <a:lumMod val="20000"/>
                <a:lumOff val="8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rPr>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rgbClr val="7697A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rgbClr val="FFD27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rgbClr val="FFD27E"/>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rgbClr val="7697A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5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27EC-E333-DC7E-6EE8-981C5D176BD5}"/>
              </a:ext>
            </a:extLst>
          </p:cNvPr>
          <p:cNvSpPr>
            <a:spLocks noGrp="1"/>
          </p:cNvSpPr>
          <p:nvPr>
            <p:ph type="title"/>
          </p:nvPr>
        </p:nvSpPr>
        <p:spPr/>
        <p:txBody>
          <a:bodyPr/>
          <a:lstStyle/>
          <a:p>
            <a:r>
              <a:rPr lang="en-US" dirty="0"/>
              <a:t>Another Snapshot Visual</a:t>
            </a:r>
          </a:p>
        </p:txBody>
      </p:sp>
      <p:graphicFrame>
        <p:nvGraphicFramePr>
          <p:cNvPr id="5" name="Content Placeholder 4" descr="Student October is made up of the Student Demographic, Student School Association, At-Risk, Title I (if applicable) and Supporting Files (TREP allocation, foster, etc.).">
            <a:extLst>
              <a:ext uri="{FF2B5EF4-FFF2-40B4-BE49-F238E27FC236}">
                <a16:creationId xmlns:a16="http://schemas.microsoft.com/office/drawing/2014/main" id="{88AEF499-B6B1-29EF-EE0A-BD65907AF3C0}"/>
              </a:ext>
            </a:extLst>
          </p:cNvPr>
          <p:cNvGraphicFramePr>
            <a:graphicFrameLocks noGrp="1"/>
          </p:cNvGraphicFramePr>
          <p:nvPr>
            <p:ph idx="1"/>
          </p:nvPr>
        </p:nvGraphicFramePr>
        <p:xfrm>
          <a:off x="228600" y="228600"/>
          <a:ext cx="11734800" cy="552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116B5-4B46-B533-F00B-AB86450013AC}"/>
              </a:ext>
            </a:extLst>
          </p:cNvPr>
          <p:cNvSpPr txBox="1"/>
          <p:nvPr/>
        </p:nvSpPr>
        <p:spPr>
          <a:xfrm>
            <a:off x="671209" y="4085617"/>
            <a:ext cx="3227707"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dirty="0">
                <a:solidFill>
                  <a:srgbClr val="A3D283"/>
                </a:solidFill>
              </a:rPr>
              <a:t>Light Green – District Uploads</a:t>
            </a:r>
          </a:p>
          <a:p>
            <a:pPr marL="285750" indent="-285750">
              <a:buFont typeface="Arial" panose="020B0604020202020204" pitchFamily="34" charset="0"/>
              <a:buChar char="•"/>
            </a:pPr>
            <a:r>
              <a:rPr lang="en-US" b="1" dirty="0">
                <a:solidFill>
                  <a:srgbClr val="9A9EA0"/>
                </a:solidFill>
              </a:rPr>
              <a:t>Gray – CDE Uploads</a:t>
            </a:r>
          </a:p>
          <a:p>
            <a:pPr marL="285750" indent="-285750">
              <a:buFont typeface="Arial" panose="020B0604020202020204" pitchFamily="34" charset="0"/>
              <a:buChar char="•"/>
            </a:pPr>
            <a:r>
              <a:rPr lang="en-US" b="1" dirty="0">
                <a:solidFill>
                  <a:srgbClr val="48C3E3"/>
                </a:solidFill>
              </a:rPr>
              <a:t>Light Blue – District “Triggers”</a:t>
            </a:r>
          </a:p>
          <a:p>
            <a:endParaRPr lang="en-US" dirty="0"/>
          </a:p>
        </p:txBody>
      </p:sp>
      <p:sp>
        <p:nvSpPr>
          <p:cNvPr id="4" name="Slide Number Placeholder 3">
            <a:extLst>
              <a:ext uri="{FF2B5EF4-FFF2-40B4-BE49-F238E27FC236}">
                <a16:creationId xmlns:a16="http://schemas.microsoft.com/office/drawing/2014/main" id="{8020AF0A-D2C8-8102-F2AE-A42BC7918CCF}"/>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42671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933B-7ED2-405B-86DA-5E70CF4AC29D}"/>
              </a:ext>
            </a:extLst>
          </p:cNvPr>
          <p:cNvSpPr>
            <a:spLocks noGrp="1"/>
          </p:cNvSpPr>
          <p:nvPr>
            <p:ph type="title"/>
          </p:nvPr>
        </p:nvSpPr>
        <p:spPr>
          <a:xfrm>
            <a:off x="259690" y="447473"/>
            <a:ext cx="1845063" cy="5979546"/>
          </a:xfrm>
          <a:solidFill>
            <a:schemeClr val="accent5">
              <a:lumMod val="60000"/>
              <a:lumOff val="40000"/>
            </a:schemeClr>
          </a:solidFill>
          <a:ln>
            <a:solidFill>
              <a:schemeClr val="accent5">
                <a:lumMod val="60000"/>
                <a:lumOff val="40000"/>
              </a:schemeClr>
            </a:solidFill>
          </a:ln>
        </p:spPr>
        <p:txBody>
          <a:bodyPr anchor="ctr">
            <a:normAutofit/>
          </a:bodyPr>
          <a:lstStyle/>
          <a:p>
            <a:pPr algn="ctr"/>
            <a:r>
              <a:rPr lang="en-US" sz="3600" b="1">
                <a:latin typeface="Calibri Light"/>
                <a:cs typeface="Calibri Light"/>
              </a:rPr>
              <a:t>Snapshot Process</a:t>
            </a:r>
            <a:endParaRPr lang="en-US"/>
          </a:p>
        </p:txBody>
      </p:sp>
      <p:sp>
        <p:nvSpPr>
          <p:cNvPr id="4" name="Slide Number Placeholder 3">
            <a:extLst>
              <a:ext uri="{FF2B5EF4-FFF2-40B4-BE49-F238E27FC236}">
                <a16:creationId xmlns:a16="http://schemas.microsoft.com/office/drawing/2014/main" id="{35B3D21E-09FB-4CE6-B801-C039E38DD797}"/>
              </a:ext>
            </a:extLst>
          </p:cNvPr>
          <p:cNvSpPr>
            <a:spLocks noGrp="1"/>
          </p:cNvSpPr>
          <p:nvPr>
            <p:ph type="sldNum" sz="quarter" idx="12"/>
          </p:nvPr>
        </p:nvSpPr>
        <p:spPr/>
        <p:txBody>
          <a:bodyPr>
            <a:normAutofit/>
          </a:bodyPr>
          <a:lstStyle/>
          <a:p>
            <a:pPr>
              <a:lnSpc>
                <a:spcPct val="90000"/>
              </a:lnSpc>
              <a:spcAft>
                <a:spcPts val="600"/>
              </a:spcAft>
            </a:pPr>
            <a:fld id="{C479D5F6-EDCB-402A-AC08-4943A1820E8F}" type="slidenum">
              <a:rPr lang="en-US" dirty="0" smtClean="0"/>
              <a:pPr>
                <a:lnSpc>
                  <a:spcPct val="90000"/>
                </a:lnSpc>
                <a:spcAft>
                  <a:spcPts val="600"/>
                </a:spcAft>
              </a:pPr>
              <a:t>16</a:t>
            </a:fld>
            <a:endParaRPr lang="en-US"/>
          </a:p>
        </p:txBody>
      </p:sp>
      <p:graphicFrame>
        <p:nvGraphicFramePr>
          <p:cNvPr id="3" name="Diagram 2">
            <a:extLst>
              <a:ext uri="{FF2B5EF4-FFF2-40B4-BE49-F238E27FC236}">
                <a16:creationId xmlns:a16="http://schemas.microsoft.com/office/drawing/2014/main" id="{5F143905-738C-83EE-A468-62A3388E66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9789345"/>
              </p:ext>
            </p:extLst>
          </p:nvPr>
        </p:nvGraphicFramePr>
        <p:xfrm>
          <a:off x="2789382" y="7279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A2FCD50-697E-2A21-F73E-8228057032AC}"/>
              </a:ext>
            </a:extLst>
          </p:cNvPr>
          <p:cNvSpPr txBox="1"/>
          <p:nvPr/>
        </p:nvSpPr>
        <p:spPr>
          <a:xfrm>
            <a:off x="6610642" y="526754"/>
            <a:ext cx="485479" cy="369332"/>
          </a:xfrm>
          <a:prstGeom prst="rect">
            <a:avLst/>
          </a:prstGeom>
          <a:noFill/>
        </p:spPr>
        <p:txBody>
          <a:bodyPr wrap="square" rtlCol="0">
            <a:spAutoFit/>
          </a:bodyPr>
          <a:lstStyle/>
          <a:p>
            <a:r>
              <a:rPr lang="en-US" dirty="0"/>
              <a:t>No</a:t>
            </a:r>
          </a:p>
        </p:txBody>
      </p:sp>
      <p:sp>
        <p:nvSpPr>
          <p:cNvPr id="6" name="TextBox 5">
            <a:extLst>
              <a:ext uri="{FF2B5EF4-FFF2-40B4-BE49-F238E27FC236}">
                <a16:creationId xmlns:a16="http://schemas.microsoft.com/office/drawing/2014/main" id="{67E24BA9-12AC-6CD4-A4EF-F105806306AA}"/>
              </a:ext>
            </a:extLst>
          </p:cNvPr>
          <p:cNvSpPr txBox="1"/>
          <p:nvPr/>
        </p:nvSpPr>
        <p:spPr>
          <a:xfrm>
            <a:off x="4148966" y="926295"/>
            <a:ext cx="485479" cy="369332"/>
          </a:xfrm>
          <a:prstGeom prst="rect">
            <a:avLst/>
          </a:prstGeom>
          <a:noFill/>
        </p:spPr>
        <p:txBody>
          <a:bodyPr wrap="square" rtlCol="0">
            <a:spAutoFit/>
          </a:bodyPr>
          <a:lstStyle/>
          <a:p>
            <a:r>
              <a:rPr lang="en-US" dirty="0"/>
              <a:t>Yes</a:t>
            </a:r>
          </a:p>
        </p:txBody>
      </p:sp>
      <p:sp>
        <p:nvSpPr>
          <p:cNvPr id="7" name="Arrow: Right 6">
            <a:extLst>
              <a:ext uri="{FF2B5EF4-FFF2-40B4-BE49-F238E27FC236}">
                <a16:creationId xmlns:a16="http://schemas.microsoft.com/office/drawing/2014/main" id="{EC0907ED-718F-AF1F-7086-7C1CD5BAE50D}"/>
              </a:ext>
              <a:ext uri="{C183D7F6-B498-43B3-948B-1728B52AA6E4}">
                <adec:decorative xmlns:adec="http://schemas.microsoft.com/office/drawing/2017/decorative" val="1"/>
              </a:ext>
            </a:extLst>
          </p:cNvPr>
          <p:cNvSpPr/>
          <p:nvPr/>
        </p:nvSpPr>
        <p:spPr>
          <a:xfrm rot="10800000">
            <a:off x="3352800" y="1247056"/>
            <a:ext cx="1509576"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4DD3343-E709-F5B7-4B77-4E27EDC7E8E4}"/>
              </a:ext>
              <a:ext uri="{C183D7F6-B498-43B3-948B-1728B52AA6E4}">
                <adec:decorative xmlns:adec="http://schemas.microsoft.com/office/drawing/2017/decorative" val="1"/>
              </a:ext>
            </a:extLst>
          </p:cNvPr>
          <p:cNvSpPr/>
          <p:nvPr/>
        </p:nvSpPr>
        <p:spPr>
          <a:xfrm rot="5400000">
            <a:off x="1599412" y="3527687"/>
            <a:ext cx="3741202"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AD0C45-B924-3518-0C47-1353023633A1}"/>
              </a:ext>
            </a:extLst>
          </p:cNvPr>
          <p:cNvSpPr txBox="1"/>
          <p:nvPr/>
        </p:nvSpPr>
        <p:spPr>
          <a:xfrm>
            <a:off x="3072731" y="5780688"/>
            <a:ext cx="1845063" cy="646331"/>
          </a:xfrm>
          <a:prstGeom prst="rect">
            <a:avLst/>
          </a:prstGeom>
          <a:noFill/>
        </p:spPr>
        <p:txBody>
          <a:bodyPr wrap="square" rtlCol="0">
            <a:spAutoFit/>
          </a:bodyPr>
          <a:lstStyle/>
          <a:p>
            <a:r>
              <a:rPr lang="en-US" dirty="0"/>
              <a:t>Validate Data/Submit</a:t>
            </a:r>
          </a:p>
        </p:txBody>
      </p:sp>
    </p:spTree>
    <p:extLst>
      <p:ext uri="{BB962C8B-B14F-4D97-AF65-F5344CB8AC3E}">
        <p14:creationId xmlns:p14="http://schemas.microsoft.com/office/powerpoint/2010/main" val="165325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4753-4522-CAD5-AC1A-EAE175C7D2B0}"/>
              </a:ext>
            </a:extLst>
          </p:cNvPr>
          <p:cNvSpPr>
            <a:spLocks noGrp="1"/>
          </p:cNvSpPr>
          <p:nvPr>
            <p:ph type="title"/>
          </p:nvPr>
        </p:nvSpPr>
        <p:spPr/>
        <p:txBody>
          <a:bodyPr/>
          <a:lstStyle/>
          <a:p>
            <a:r>
              <a:rPr lang="en-US">
                <a:latin typeface="Museo Slab 500"/>
              </a:rPr>
              <a:t>What Collections (Snapshots) use the Student Interchange?</a:t>
            </a:r>
            <a:endParaRPr lang="en-US"/>
          </a:p>
        </p:txBody>
      </p:sp>
      <p:graphicFrame>
        <p:nvGraphicFramePr>
          <p:cNvPr id="5" name="Content Placeholder 4" descr="Student End of Year, Student October, Attendance, Special Education December Count, Special Education End of Year, Special Education Discipline">
            <a:extLst>
              <a:ext uri="{FF2B5EF4-FFF2-40B4-BE49-F238E27FC236}">
                <a16:creationId xmlns:a16="http://schemas.microsoft.com/office/drawing/2014/main" id="{DE861D3E-C80C-9653-752C-2614BBC8D2A8}"/>
              </a:ext>
            </a:extLst>
          </p:cNvPr>
          <p:cNvGraphicFramePr>
            <a:graphicFrameLocks noGrp="1"/>
          </p:cNvGraphicFramePr>
          <p:nvPr>
            <p:ph idx="1"/>
            <p:extLst>
              <p:ext uri="{D42A27DB-BD31-4B8C-83A1-F6EECF244321}">
                <p14:modId xmlns:p14="http://schemas.microsoft.com/office/powerpoint/2010/main" val="408440697"/>
              </p:ext>
            </p:extLst>
          </p:nvPr>
        </p:nvGraphicFramePr>
        <p:xfrm>
          <a:off x="228601" y="228600"/>
          <a:ext cx="10671464" cy="5522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0D8C184-9CF5-738F-C46B-A5988D331BEA}"/>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51814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A6554-F70D-4CE1-B259-3D3E03AC205C}"/>
              </a:ext>
            </a:extLst>
          </p:cNvPr>
          <p:cNvSpPr>
            <a:spLocks noGrp="1"/>
          </p:cNvSpPr>
          <p:nvPr>
            <p:ph type="title"/>
          </p:nvPr>
        </p:nvSpPr>
        <p:spPr/>
        <p:txBody>
          <a:bodyPr>
            <a:normAutofit fontScale="90000"/>
          </a:bodyPr>
          <a:lstStyle/>
          <a:p>
            <a:pPr lvl="0"/>
            <a:r>
              <a:rPr lang="en-US" noProof="0" dirty="0"/>
              <a:t>Thank You for Attending! – Stick Around for a live demo of Data Pipeline/Student October Website</a:t>
            </a:r>
          </a:p>
        </p:txBody>
      </p:sp>
      <p:graphicFrame>
        <p:nvGraphicFramePr>
          <p:cNvPr id="14" name="Content Placeholder 2" descr="720-441-7963&#10;StudentOctober@cde.state.co.us &#10;Student October Snapshot Website link&#10;Student Interchange Website link&#10;Identity Management link">
            <a:extLst>
              <a:ext uri="{FF2B5EF4-FFF2-40B4-BE49-F238E27FC236}">
                <a16:creationId xmlns:a16="http://schemas.microsoft.com/office/drawing/2014/main" id="{22DF5C43-D0C8-49C4-9123-2FFC84404C10}"/>
              </a:ext>
            </a:extLst>
          </p:cNvPr>
          <p:cNvGraphicFramePr>
            <a:graphicFrameLocks noGrp="1"/>
          </p:cNvGraphicFramePr>
          <p:nvPr>
            <p:ph idx="1"/>
            <p:extLst>
              <p:ext uri="{D42A27DB-BD31-4B8C-83A1-F6EECF244321}">
                <p14:modId xmlns:p14="http://schemas.microsoft.com/office/powerpoint/2010/main" val="1443933028"/>
              </p:ext>
            </p:extLst>
          </p:nvPr>
        </p:nvGraphicFramePr>
        <p:xfrm>
          <a:off x="228600" y="663232"/>
          <a:ext cx="11734800" cy="500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1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D333-DCEA-A1F5-4C3A-B48B9AF2F777}"/>
              </a:ext>
            </a:extLst>
          </p:cNvPr>
          <p:cNvSpPr>
            <a:spLocks noGrp="1"/>
          </p:cNvSpPr>
          <p:nvPr>
            <p:ph type="ctrTitle"/>
          </p:nvPr>
        </p:nvSpPr>
        <p:spPr/>
        <p:txBody>
          <a:bodyPr/>
          <a:lstStyle/>
          <a:p>
            <a:r>
              <a:rPr lang="en-US">
                <a:latin typeface="Museo Slab 500"/>
              </a:rPr>
              <a:t>Data Pipeline Demonstration</a:t>
            </a:r>
          </a:p>
        </p:txBody>
      </p:sp>
      <p:sp>
        <p:nvSpPr>
          <p:cNvPr id="4" name="Slide Number Placeholder 3">
            <a:extLst>
              <a:ext uri="{FF2B5EF4-FFF2-40B4-BE49-F238E27FC236}">
                <a16:creationId xmlns:a16="http://schemas.microsoft.com/office/drawing/2014/main" id="{45339CB8-A519-589E-3DA8-22C557D145F7}"/>
              </a:ext>
            </a:extLst>
          </p:cNvPr>
          <p:cNvSpPr>
            <a:spLocks noGrp="1"/>
          </p:cNvSpPr>
          <p:nvPr>
            <p:ph type="sldNum" sz="quarter" idx="12"/>
          </p:nvPr>
        </p:nvSpPr>
        <p:spPr/>
        <p:txBody>
          <a:bodyPr/>
          <a:lstStyle/>
          <a:p>
            <a:fld id="{C479D5F6-EDCB-402A-AC08-4943A1820E8F}" type="slidenum">
              <a:rPr lang="en-US" dirty="0" smtClean="0"/>
              <a:pPr/>
              <a:t>19</a:t>
            </a:fld>
            <a:endParaRPr lang="en-US"/>
          </a:p>
        </p:txBody>
      </p:sp>
    </p:spTree>
    <p:extLst>
      <p:ext uri="{BB962C8B-B14F-4D97-AF65-F5344CB8AC3E}">
        <p14:creationId xmlns:p14="http://schemas.microsoft.com/office/powerpoint/2010/main" val="29343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p:txBody>
          <a:bodyPr/>
          <a:lstStyle/>
          <a:p>
            <a:r>
              <a:rPr lang="en-US" dirty="0"/>
              <a:t>Data Collection and Cleanup Phase Timeline</a:t>
            </a:r>
          </a:p>
        </p:txBody>
      </p:sp>
      <p:graphicFrame>
        <p:nvGraphicFramePr>
          <p:cNvPr id="5" name="Table 4">
            <a:extLst>
              <a:ext uri="{FF2B5EF4-FFF2-40B4-BE49-F238E27FC236}">
                <a16:creationId xmlns:a16="http://schemas.microsoft.com/office/drawing/2014/main" id="{48D5DE23-6CD0-5E25-9DD0-740766A6AF49}"/>
              </a:ext>
            </a:extLst>
          </p:cNvPr>
          <p:cNvGraphicFramePr>
            <a:graphicFrameLocks noGrp="1"/>
          </p:cNvGraphicFramePr>
          <p:nvPr>
            <p:extLst>
              <p:ext uri="{D42A27DB-BD31-4B8C-83A1-F6EECF244321}">
                <p14:modId xmlns:p14="http://schemas.microsoft.com/office/powerpoint/2010/main" val="935854856"/>
              </p:ext>
            </p:extLst>
          </p:nvPr>
        </p:nvGraphicFramePr>
        <p:xfrm>
          <a:off x="851695" y="136525"/>
          <a:ext cx="10488609" cy="6106940"/>
        </p:xfrm>
        <a:graphic>
          <a:graphicData uri="http://schemas.openxmlformats.org/drawingml/2006/table">
            <a:tbl>
              <a:tblPr firstRow="1" bandRow="1"/>
              <a:tblGrid>
                <a:gridCol w="1761045">
                  <a:extLst>
                    <a:ext uri="{9D8B030D-6E8A-4147-A177-3AD203B41FA5}">
                      <a16:colId xmlns:a16="http://schemas.microsoft.com/office/drawing/2014/main" val="302580970"/>
                    </a:ext>
                  </a:extLst>
                </a:gridCol>
                <a:gridCol w="1685253">
                  <a:extLst>
                    <a:ext uri="{9D8B030D-6E8A-4147-A177-3AD203B41FA5}">
                      <a16:colId xmlns:a16="http://schemas.microsoft.com/office/drawing/2014/main" val="3489252625"/>
                    </a:ext>
                  </a:extLst>
                </a:gridCol>
                <a:gridCol w="7042311">
                  <a:extLst>
                    <a:ext uri="{9D8B030D-6E8A-4147-A177-3AD203B41FA5}">
                      <a16:colId xmlns:a16="http://schemas.microsoft.com/office/drawing/2014/main" val="890935855"/>
                    </a:ext>
                  </a:extLst>
                </a:gridCol>
              </a:tblGrid>
              <a:tr h="167546">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89231219"/>
                  </a:ext>
                </a:extLst>
              </a:tr>
              <a:tr h="399143">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07/15/2024</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uploading Student Interchange Files (Student Demographic and Student School Association).</a:t>
                      </a:r>
                      <a:endParaRPr lang="en-US" sz="14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138091522"/>
                  </a:ext>
                </a:extLst>
              </a:tr>
              <a:tr h="606066">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08/23/2024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creating snapshots. Student October Snapshot dependencies are the Student Demographic File, Student School Association File, Title I File (if applicable) and At-Risk File.</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56994161"/>
                  </a:ext>
                </a:extLst>
              </a:tr>
              <a:tr h="19222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08/28/2024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Data Pipeline Training 10-11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06828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New Respondent Training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1566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09/10/2024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English Language Learner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2247275"/>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071351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7495799"/>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116509"/>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9817088"/>
                  </a:ext>
                </a:extLst>
              </a:tr>
              <a:tr h="528305">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9103341"/>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7826849"/>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4691684"/>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5689905"/>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476707"/>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44562"/>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439046"/>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8411737"/>
                  </a:ext>
                </a:extLst>
              </a:tr>
              <a:tr h="39914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97166278"/>
                  </a:ext>
                </a:extLst>
              </a:tr>
              <a:tr h="399143">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06484440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88715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143956" y="263728"/>
            <a:ext cx="7294660" cy="757238"/>
          </a:xfrm>
        </p:spPr>
        <p:txBody>
          <a:bodyPr/>
          <a:lstStyle/>
          <a:p>
            <a:r>
              <a:rPr lang="en-US" dirty="0"/>
              <a:t>Duplicate Count Phase Timeline</a:t>
            </a:r>
          </a:p>
        </p:txBody>
      </p:sp>
      <p:graphicFrame>
        <p:nvGraphicFramePr>
          <p:cNvPr id="3" name="Table 2">
            <a:extLst>
              <a:ext uri="{FF2B5EF4-FFF2-40B4-BE49-F238E27FC236}">
                <a16:creationId xmlns:a16="http://schemas.microsoft.com/office/drawing/2014/main" id="{3E53EBB0-2CE1-F9DC-A8FE-B7270AC5BB70}"/>
              </a:ext>
            </a:extLst>
          </p:cNvPr>
          <p:cNvGraphicFramePr>
            <a:graphicFrameLocks noGrp="1"/>
          </p:cNvGraphicFramePr>
          <p:nvPr>
            <p:extLst>
              <p:ext uri="{D42A27DB-BD31-4B8C-83A1-F6EECF244321}">
                <p14:modId xmlns:p14="http://schemas.microsoft.com/office/powerpoint/2010/main" val="3567896430"/>
              </p:ext>
            </p:extLst>
          </p:nvPr>
        </p:nvGraphicFramePr>
        <p:xfrm>
          <a:off x="646546" y="1342649"/>
          <a:ext cx="10538689" cy="2222558"/>
        </p:xfrm>
        <a:graphic>
          <a:graphicData uri="http://schemas.openxmlformats.org/drawingml/2006/table">
            <a:tbl>
              <a:tblPr firstRow="1" bandRow="1"/>
              <a:tblGrid>
                <a:gridCol w="1929000">
                  <a:extLst>
                    <a:ext uri="{9D8B030D-6E8A-4147-A177-3AD203B41FA5}">
                      <a16:colId xmlns:a16="http://schemas.microsoft.com/office/drawing/2014/main" val="358447438"/>
                    </a:ext>
                  </a:extLst>
                </a:gridCol>
                <a:gridCol w="1845980">
                  <a:extLst>
                    <a:ext uri="{9D8B030D-6E8A-4147-A177-3AD203B41FA5}">
                      <a16:colId xmlns:a16="http://schemas.microsoft.com/office/drawing/2014/main" val="58825809"/>
                    </a:ext>
                  </a:extLst>
                </a:gridCol>
                <a:gridCol w="6763709">
                  <a:extLst>
                    <a:ext uri="{9D8B030D-6E8A-4147-A177-3AD203B41FA5}">
                      <a16:colId xmlns:a16="http://schemas.microsoft.com/office/drawing/2014/main" val="1900944899"/>
                    </a:ext>
                  </a:extLst>
                </a:gridCol>
              </a:tblGrid>
              <a:tr h="209512">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435019">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20951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435019">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70554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20951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58215" y="3865766"/>
            <a:ext cx="8515350" cy="2561253"/>
          </a:xfrm>
        </p:spPr>
        <p:txBody>
          <a:bodyPr>
            <a:normAutofit fontScale="85000" lnSpcReduction="20000"/>
          </a:bodyPr>
          <a:lstStyle/>
          <a:p>
            <a:pPr marL="0" indent="0">
              <a:buNone/>
            </a:pPr>
            <a:r>
              <a:rPr lang="en-US" b="1" dirty="0"/>
              <a:t>General Duplicate Count Process</a:t>
            </a:r>
          </a:p>
          <a:p>
            <a:pPr lvl="1">
              <a:buFont typeface="Wingdings" panose="05000000000000000000" pitchFamily="2" charset="2"/>
              <a:buChar char="Ø"/>
            </a:pPr>
            <a:r>
              <a:rPr lang="en-US" dirty="0"/>
              <a:t>Begins once all districts have submitted their Student October Snapshot to CDE, </a:t>
            </a:r>
            <a:r>
              <a:rPr lang="en-US" b="1" dirty="0">
                <a:solidFill>
                  <a:srgbClr val="7030A0"/>
                </a:solidFill>
              </a:rPr>
              <a:t>Friday, November 8</a:t>
            </a:r>
            <a:r>
              <a:rPr lang="en-US" b="1" baseline="30000" dirty="0">
                <a:solidFill>
                  <a:srgbClr val="7030A0"/>
                </a:solidFill>
              </a:rPr>
              <a:t>th</a:t>
            </a:r>
            <a:r>
              <a:rPr lang="en-US" b="1" dirty="0">
                <a:solidFill>
                  <a:srgbClr val="7030A0"/>
                </a:solidFill>
              </a:rPr>
              <a:t> </a:t>
            </a:r>
          </a:p>
          <a:p>
            <a:pPr lvl="1">
              <a:buFont typeface="Wingdings" panose="05000000000000000000" pitchFamily="2" charset="2"/>
              <a:buChar char="Ø"/>
            </a:pPr>
            <a:r>
              <a:rPr lang="en-US" dirty="0"/>
              <a:t>~3 business days after running the duplicate process Duplicate Documentation is due to The CDE School Auditing Office</a:t>
            </a:r>
          </a:p>
          <a:p>
            <a:pPr lvl="1">
              <a:buFont typeface="Wingdings" panose="05000000000000000000" pitchFamily="2" charset="2"/>
              <a:buChar char="Ø"/>
            </a:pPr>
            <a:r>
              <a:rPr lang="en-US" dirty="0"/>
              <a:t>~2 business days after documentation received decisions will be sent to districts</a:t>
            </a:r>
          </a:p>
          <a:p>
            <a:pPr marL="0" indent="0">
              <a:buNone/>
            </a:pPr>
            <a:r>
              <a:rPr lang="en-US" b="1" dirty="0"/>
              <a:t>Signature Page</a:t>
            </a:r>
          </a:p>
          <a:p>
            <a:pPr lvl="1">
              <a:buFont typeface="Wingdings" panose="05000000000000000000" pitchFamily="2" charset="2"/>
              <a:buChar char="Ø"/>
            </a:pPr>
            <a:r>
              <a:rPr lang="en-US" dirty="0"/>
              <a:t>Due </a:t>
            </a:r>
            <a:r>
              <a:rPr lang="en-US" b="1" dirty="0">
                <a:solidFill>
                  <a:srgbClr val="7030A0"/>
                </a:solidFill>
              </a:rPr>
              <a:t>Friday, December 6</a:t>
            </a:r>
            <a:r>
              <a:rPr lang="en-US" b="1" baseline="30000" dirty="0">
                <a:solidFill>
                  <a:srgbClr val="7030A0"/>
                </a:solidFill>
              </a:rPr>
              <a:t>th</a:t>
            </a:r>
            <a:r>
              <a:rPr lang="en-US" dirty="0"/>
              <a:t>: Signed by Secretary of Board </a:t>
            </a:r>
            <a:r>
              <a:rPr lang="en-US"/>
              <a:t>of Education </a:t>
            </a:r>
            <a:r>
              <a:rPr lang="en-US" b="1" u="sng"/>
              <a:t>AND the Chief Financial Officer </a:t>
            </a:r>
            <a:endParaRPr lang="en-US" dirty="0"/>
          </a:p>
          <a:p>
            <a:pPr lvl="2"/>
            <a:r>
              <a:rPr lang="en-US" dirty="0"/>
              <a:t>If your district needs an extension, please send Student October Collection lead an email with the day when your School Board Secretary will be able to sign the form</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336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graphicFrame>
        <p:nvGraphicFramePr>
          <p:cNvPr id="6" name="Diagram 5">
            <a:extLst>
              <a:ext uri="{FF2B5EF4-FFF2-40B4-BE49-F238E27FC236}">
                <a16:creationId xmlns:a16="http://schemas.microsoft.com/office/drawing/2014/main" id="{FC50C08C-A2DE-7E22-78EF-47CEF73C40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1792241"/>
              </p:ext>
            </p:extLst>
          </p:nvPr>
        </p:nvGraphicFramePr>
        <p:xfrm>
          <a:off x="403879" y="719666"/>
          <a:ext cx="967318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25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Syncplicity and Town Hall</a:t>
            </a:r>
          </a:p>
        </p:txBody>
      </p:sp>
      <p:sp>
        <p:nvSpPr>
          <p:cNvPr id="7" name="Text Placeholder 6">
            <a:extLst>
              <a:ext uri="{FF2B5EF4-FFF2-40B4-BE49-F238E27FC236}">
                <a16:creationId xmlns:a16="http://schemas.microsoft.com/office/drawing/2014/main" id="{D4663097-5D34-AA92-5C3E-AF15E0E731B5}"/>
              </a:ext>
            </a:extLst>
          </p:cNvPr>
          <p:cNvSpPr>
            <a:spLocks noGrp="1"/>
          </p:cNvSpPr>
          <p:nvPr>
            <p:ph type="body" sz="quarter" idx="13"/>
          </p:nvPr>
        </p:nvSpPr>
        <p:spPr/>
        <p:txBody>
          <a:bodyPr/>
          <a:lstStyle/>
          <a:p>
            <a:r>
              <a:rPr lang="en-US" b="1">
                <a:ea typeface="+mn-lt"/>
                <a:cs typeface="+mn-lt"/>
              </a:rPr>
              <a:t>Syncplicity – </a:t>
            </a:r>
            <a:r>
              <a:rPr lang="en-US" sz="2000" b="0">
                <a:ea typeface="+mn-lt"/>
                <a:cs typeface="+mn-lt"/>
              </a:rPr>
              <a:t>CDE’s secure file sharing service of choice</a:t>
            </a:r>
            <a:endParaRPr lang="en-US" sz="2000" b="0">
              <a:cs typeface="Calibri" panose="020F0502020204030204"/>
            </a:endParaRPr>
          </a:p>
        </p:txBody>
      </p:sp>
      <p:pic>
        <p:nvPicPr>
          <p:cNvPr id="9" name="Content Placeholder 8" descr="Screenshot of the Syncplicity software and the Student Folder. Once you click on the Student Folder, subfolders will appear.">
            <a:extLst>
              <a:ext uri="{FF2B5EF4-FFF2-40B4-BE49-F238E27FC236}">
                <a16:creationId xmlns:a16="http://schemas.microsoft.com/office/drawing/2014/main" id="{AD403769-ABE0-6A01-BE16-E1B316DD995E}"/>
              </a:ext>
            </a:extLst>
          </p:cNvPr>
          <p:cNvPicPr>
            <a:picLocks noGrp="1" noChangeAspect="1"/>
          </p:cNvPicPr>
          <p:nvPr>
            <p:ph sz="half" idx="1"/>
          </p:nvPr>
        </p:nvPicPr>
        <p:blipFill>
          <a:blip r:embed="rId3"/>
          <a:stretch>
            <a:fillRect/>
          </a:stretch>
        </p:blipFill>
        <p:spPr>
          <a:xfrm>
            <a:off x="838200" y="2569134"/>
            <a:ext cx="5181600" cy="3053231"/>
          </a:xfrm>
          <a:prstGeom prst="rect">
            <a:avLst/>
          </a:prstGeom>
          <a:ln>
            <a:solidFill>
              <a:schemeClr val="tx1"/>
            </a:solidFill>
          </a:ln>
        </p:spPr>
      </p:pic>
      <p:sp>
        <p:nvSpPr>
          <p:cNvPr id="8" name="Text Placeholder 7">
            <a:extLst>
              <a:ext uri="{FF2B5EF4-FFF2-40B4-BE49-F238E27FC236}">
                <a16:creationId xmlns:a16="http://schemas.microsoft.com/office/drawing/2014/main" id="{51CF8FD4-1D1F-5FD3-923D-F5E730432122}"/>
              </a:ext>
            </a:extLst>
          </p:cNvPr>
          <p:cNvSpPr>
            <a:spLocks noGrp="1"/>
          </p:cNvSpPr>
          <p:nvPr>
            <p:ph type="body" sz="quarter" idx="14"/>
          </p:nvPr>
        </p:nvSpPr>
        <p:spPr>
          <a:xfrm>
            <a:off x="6200422" y="1580665"/>
            <a:ext cx="5181600" cy="551880"/>
          </a:xfrm>
        </p:spPr>
        <p:txBody>
          <a:bodyPr/>
          <a:lstStyle/>
          <a:p>
            <a:r>
              <a:rPr lang="en-US" b="1">
                <a:ea typeface="+mn-lt"/>
                <a:cs typeface="+mn-lt"/>
              </a:rPr>
              <a:t>Town Hall – </a:t>
            </a:r>
            <a:r>
              <a:rPr lang="en-US" sz="2000" b="0">
                <a:ea typeface="+mn-lt"/>
                <a:cs typeface="+mn-lt"/>
              </a:rPr>
              <a:t>Review various Data Pipeline Collection information/updates</a:t>
            </a:r>
            <a:endParaRPr lang="en-US" sz="2400" b="0">
              <a:ea typeface="+mn-lt"/>
              <a:cs typeface="+mn-lt"/>
            </a:endParaRPr>
          </a:p>
        </p:txBody>
      </p:sp>
      <p:graphicFrame>
        <p:nvGraphicFramePr>
          <p:cNvPr id="13" name="Content Placeholder 12" descr="weekly from 9-10am&#10;email ">
            <a:extLst>
              <a:ext uri="{FF2B5EF4-FFF2-40B4-BE49-F238E27FC236}">
                <a16:creationId xmlns:a16="http://schemas.microsoft.com/office/drawing/2014/main" id="{DBB74D78-566C-1E64-9940-47BBADDE1E1B}"/>
              </a:ext>
            </a:extLst>
          </p:cNvPr>
          <p:cNvGraphicFramePr>
            <a:graphicFrameLocks noGrp="1"/>
          </p:cNvGraphicFramePr>
          <p:nvPr>
            <p:ph sz="half" idx="2"/>
          </p:nvPr>
        </p:nvGraphicFramePr>
        <p:xfrm>
          <a:off x="6172200" y="2569134"/>
          <a:ext cx="5181600" cy="3053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340144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C73B47-B89B-6E84-A0ED-0AD4A6D0985F}"/>
              </a:ext>
            </a:extLst>
          </p:cNvPr>
          <p:cNvSpPr>
            <a:spLocks noGrp="1"/>
          </p:cNvSpPr>
          <p:nvPr>
            <p:ph type="title"/>
          </p:nvPr>
        </p:nvSpPr>
        <p:spPr/>
        <p:txBody>
          <a:bodyPr/>
          <a:lstStyle/>
          <a:p>
            <a:r>
              <a:rPr lang="en-US"/>
              <a:t>CDE Application Login</a:t>
            </a:r>
          </a:p>
        </p:txBody>
      </p:sp>
      <p:sp>
        <p:nvSpPr>
          <p:cNvPr id="9" name="Rectangle: Diagonal Corners Rounded 8">
            <a:hlinkClick r:id="rId3"/>
            <a:extLst>
              <a:ext uri="{FF2B5EF4-FFF2-40B4-BE49-F238E27FC236}">
                <a16:creationId xmlns:a16="http://schemas.microsoft.com/office/drawing/2014/main" id="{63BFEB55-3F97-1689-F708-2900BD6F8441}"/>
              </a:ext>
            </a:extLst>
          </p:cNvPr>
          <p:cNvSpPr/>
          <p:nvPr/>
        </p:nvSpPr>
        <p:spPr>
          <a:xfrm>
            <a:off x="2649321" y="1061768"/>
            <a:ext cx="1605776" cy="553526"/>
          </a:xfrm>
          <a:prstGeom prst="round2Diag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err="1">
                <a:hlinkClick r:id="rId3"/>
              </a:rPr>
              <a:t>IdM</a:t>
            </a:r>
            <a:r>
              <a:rPr lang="en-US">
                <a:hlinkClick r:id="rId3"/>
              </a:rPr>
              <a:t> Website</a:t>
            </a:r>
            <a:endParaRPr lang="en-US"/>
          </a:p>
        </p:txBody>
      </p:sp>
      <p:pic>
        <p:nvPicPr>
          <p:cNvPr id="8" name="Content Placeholder 7" descr="IDM Webpage Full Screen View">
            <a:extLst>
              <a:ext uri="{FF2B5EF4-FFF2-40B4-BE49-F238E27FC236}">
                <a16:creationId xmlns:a16="http://schemas.microsoft.com/office/drawing/2014/main" id="{BA590FD8-3F6D-2658-357B-AE71D7B007A0}"/>
              </a:ext>
            </a:extLst>
          </p:cNvPr>
          <p:cNvPicPr>
            <a:picLocks noGrp="1" noChangeAspect="1"/>
          </p:cNvPicPr>
          <p:nvPr>
            <p:ph idx="1"/>
          </p:nvPr>
        </p:nvPicPr>
        <p:blipFill>
          <a:blip r:embed="rId4"/>
          <a:stretch>
            <a:fillRect/>
          </a:stretch>
        </p:blipFill>
        <p:spPr>
          <a:xfrm>
            <a:off x="4953055" y="65854"/>
            <a:ext cx="6039199" cy="4393117"/>
          </a:xfrm>
          <a:prstGeom prst="rect">
            <a:avLst/>
          </a:prstGeom>
        </p:spPr>
      </p:pic>
      <p:graphicFrame>
        <p:nvGraphicFramePr>
          <p:cNvPr id="2" name="Content Placeholder 7">
            <a:extLst>
              <a:ext uri="{FF2B5EF4-FFF2-40B4-BE49-F238E27FC236}">
                <a16:creationId xmlns:a16="http://schemas.microsoft.com/office/drawing/2014/main" id="{D137D3ED-D678-C50A-01B6-3BA8B83F63B1}"/>
              </a:ext>
            </a:extLst>
          </p:cNvPr>
          <p:cNvGraphicFramePr>
            <a:graphicFrameLocks/>
          </p:cNvGraphicFramePr>
          <p:nvPr>
            <p:extLst>
              <p:ext uri="{D42A27DB-BD31-4B8C-83A1-F6EECF244321}">
                <p14:modId xmlns:p14="http://schemas.microsoft.com/office/powerpoint/2010/main" val="401847827"/>
              </p:ext>
            </p:extLst>
          </p:nvPr>
        </p:nvGraphicFramePr>
        <p:xfrm>
          <a:off x="318526" y="3625855"/>
          <a:ext cx="8571101" cy="2730495"/>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dirty="0">
                          <a:solidFill>
                            <a:schemeClr val="tx1"/>
                          </a:solidFill>
                        </a:rPr>
                        <a:t>Application</a:t>
                      </a:r>
                    </a:p>
                  </a:txBody>
                  <a:tcPr/>
                </a:tc>
                <a:tc>
                  <a:txBody>
                    <a:bodyPr/>
                    <a:lstStyle/>
                    <a:p>
                      <a:r>
                        <a:rPr lang="en-US" dirty="0">
                          <a:solidFill>
                            <a:schemeClr val="tx1"/>
                          </a:solidFill>
                        </a:rPr>
                        <a:t>Collection</a:t>
                      </a:r>
                    </a:p>
                  </a:txBody>
                  <a:tcPr/>
                </a:tc>
                <a:tc>
                  <a:txBody>
                    <a:bodyPr/>
                    <a:lstStyle/>
                    <a:p>
                      <a:r>
                        <a:rPr lang="en-US" dirty="0">
                          <a:solidFill>
                            <a:schemeClr val="tx1"/>
                          </a:solidFill>
                        </a:rPr>
                        <a:t>Role</a:t>
                      </a:r>
                    </a:p>
                  </a:txBody>
                  <a:tcPr/>
                </a:tc>
                <a:tc>
                  <a:txBody>
                    <a:bodyPr/>
                    <a:lstStyle/>
                    <a:p>
                      <a:r>
                        <a:rPr lang="en-US" dirty="0">
                          <a:solidFill>
                            <a:schemeClr val="tx1"/>
                          </a:solidFill>
                        </a:rPr>
                        <a:t>Access Level</a:t>
                      </a:r>
                    </a:p>
                  </a:txBody>
                  <a:tcPr/>
                </a:tc>
                <a:extLst>
                  <a:ext uri="{0D108BD9-81ED-4DB2-BD59-A6C34878D82A}">
                    <a16:rowId xmlns:a16="http://schemas.microsoft.com/office/drawing/2014/main" val="10000"/>
                  </a:ext>
                </a:extLst>
              </a:tr>
              <a:tr h="708618">
                <a:tc>
                  <a:txBody>
                    <a:bodyPr/>
                    <a:lstStyle/>
                    <a:p>
                      <a:r>
                        <a:rPr lang="en-US" sz="1400" dirty="0"/>
                        <a:t>Pipeline</a:t>
                      </a:r>
                    </a:p>
                  </a:txBody>
                  <a:tcPr/>
                </a:tc>
                <a:tc>
                  <a:txBody>
                    <a:bodyPr/>
                    <a:lstStyle/>
                    <a:p>
                      <a:r>
                        <a:rPr lang="en-US" sz="1400" dirty="0"/>
                        <a:t>Student Interchange</a:t>
                      </a:r>
                    </a:p>
                  </a:txBody>
                  <a:tcPr/>
                </a:tc>
                <a:tc>
                  <a:txBody>
                    <a:bodyPr/>
                    <a:lstStyle/>
                    <a:p>
                      <a:r>
                        <a:rPr lang="en-US" sz="1400" dirty="0"/>
                        <a:t>LEA User</a:t>
                      </a:r>
                    </a:p>
                  </a:txBody>
                  <a:tcPr/>
                </a:tc>
                <a:tc>
                  <a:txBody>
                    <a:bodyPr/>
                    <a:lstStyle/>
                    <a:p>
                      <a:r>
                        <a:rPr lang="en-US" sz="1400" dirty="0"/>
                        <a:t>Upload</a:t>
                      </a:r>
                      <a:r>
                        <a:rPr lang="en-US" sz="1400" baseline="0" dirty="0"/>
                        <a:t> and Edit Records for the Student Demographic, School Association, and Graduation Guidelines files</a:t>
                      </a:r>
                      <a:endParaRPr lang="en-US" sz="1400" dirty="0"/>
                    </a:p>
                  </a:txBody>
                  <a:tcPr/>
                </a:tc>
                <a:extLst>
                  <a:ext uri="{0D108BD9-81ED-4DB2-BD59-A6C34878D82A}">
                    <a16:rowId xmlns:a16="http://schemas.microsoft.com/office/drawing/2014/main" val="10001"/>
                  </a:ext>
                </a:extLst>
              </a:tr>
              <a:tr h="326643">
                <a:tc>
                  <a:txBody>
                    <a:bodyPr/>
                    <a:lstStyle/>
                    <a:p>
                      <a:r>
                        <a:rPr lang="en-US" sz="1400" dirty="0"/>
                        <a:t>Pipeline</a:t>
                      </a:r>
                    </a:p>
                  </a:txBody>
                  <a:tcPr/>
                </a:tc>
                <a:tc>
                  <a:txBody>
                    <a:bodyPr/>
                    <a:lstStyle/>
                    <a:p>
                      <a:r>
                        <a:rPr lang="en-US" sz="1400" dirty="0"/>
                        <a:t>Student October</a:t>
                      </a:r>
                    </a:p>
                  </a:txBody>
                  <a:tcPr/>
                </a:tc>
                <a:tc>
                  <a:txBody>
                    <a:bodyPr/>
                    <a:lstStyle/>
                    <a:p>
                      <a:r>
                        <a:rPr lang="en-US" sz="1400" dirty="0"/>
                        <a:t>LEA User</a:t>
                      </a:r>
                    </a:p>
                  </a:txBody>
                  <a:tcPr/>
                </a:tc>
                <a:tc>
                  <a:txBody>
                    <a:bodyPr/>
                    <a:lstStyle/>
                    <a:p>
                      <a:r>
                        <a:rPr lang="en-US" sz="1400" dirty="0"/>
                        <a:t>Create</a:t>
                      </a:r>
                      <a:r>
                        <a:rPr lang="en-US" sz="1400" baseline="0" dirty="0"/>
                        <a:t> Snapshot - cannot submit</a:t>
                      </a:r>
                      <a:endParaRPr lang="en-US" sz="1400" dirty="0"/>
                    </a:p>
                  </a:txBody>
                  <a:tcPr/>
                </a:tc>
                <a:extLst>
                  <a:ext uri="{0D108BD9-81ED-4DB2-BD59-A6C34878D82A}">
                    <a16:rowId xmlns:a16="http://schemas.microsoft.com/office/drawing/2014/main" val="10002"/>
                  </a:ext>
                </a:extLst>
              </a:tr>
              <a:tr h="326643">
                <a:tc>
                  <a:txBody>
                    <a:bodyPr/>
                    <a:lstStyle/>
                    <a:p>
                      <a:r>
                        <a:rPr lang="en-US" sz="1400" dirty="0"/>
                        <a:t>Pipeline</a:t>
                      </a:r>
                    </a:p>
                  </a:txBody>
                  <a:tcPr/>
                </a:tc>
                <a:tc>
                  <a:txBody>
                    <a:bodyPr/>
                    <a:lstStyle/>
                    <a:p>
                      <a:r>
                        <a:rPr lang="en-US" sz="1400" dirty="0"/>
                        <a:t>Student October</a:t>
                      </a:r>
                    </a:p>
                  </a:txBody>
                  <a:tcPr/>
                </a:tc>
                <a:tc>
                  <a:txBody>
                    <a:bodyPr/>
                    <a:lstStyle/>
                    <a:p>
                      <a:r>
                        <a:rPr lang="en-US" sz="1400" dirty="0"/>
                        <a:t>LEA Approver</a:t>
                      </a:r>
                    </a:p>
                  </a:txBody>
                  <a:tcPr/>
                </a:tc>
                <a:tc>
                  <a:txBody>
                    <a:bodyPr/>
                    <a:lstStyle/>
                    <a:p>
                      <a:r>
                        <a:rPr lang="en-US" sz="1400" dirty="0"/>
                        <a:t>Create Snapshot</a:t>
                      </a:r>
                      <a:r>
                        <a:rPr lang="en-US" sz="1400" baseline="0" dirty="0"/>
                        <a:t> and submit</a:t>
                      </a:r>
                      <a:endParaRPr lang="en-US" sz="1400" dirty="0"/>
                    </a:p>
                  </a:txBody>
                  <a:tcPr/>
                </a:tc>
                <a:extLst>
                  <a:ext uri="{0D108BD9-81ED-4DB2-BD59-A6C34878D82A}">
                    <a16:rowId xmlns:a16="http://schemas.microsoft.com/office/drawing/2014/main" val="10003"/>
                  </a:ext>
                </a:extLst>
              </a:tr>
              <a:tr h="326643">
                <a:tc>
                  <a:txBody>
                    <a:bodyPr/>
                    <a:lstStyle/>
                    <a:p>
                      <a:r>
                        <a:rPr lang="en-US" sz="1400" dirty="0"/>
                        <a:t>Pipeline</a:t>
                      </a:r>
                    </a:p>
                  </a:txBody>
                  <a:tcPr/>
                </a:tc>
                <a:tc>
                  <a:txBody>
                    <a:bodyPr/>
                    <a:lstStyle/>
                    <a:p>
                      <a:r>
                        <a:rPr lang="en-US" sz="1400" dirty="0"/>
                        <a:t>Any</a:t>
                      </a:r>
                    </a:p>
                  </a:txBody>
                  <a:tcPr/>
                </a:tc>
                <a:tc>
                  <a:txBody>
                    <a:bodyPr/>
                    <a:lstStyle/>
                    <a:p>
                      <a:r>
                        <a:rPr lang="en-US" sz="1400" dirty="0"/>
                        <a:t>LEA Viewer</a:t>
                      </a:r>
                    </a:p>
                  </a:txBody>
                  <a:tcPr/>
                </a:tc>
                <a:tc>
                  <a:txBody>
                    <a:bodyPr/>
                    <a:lstStyle/>
                    <a:p>
                      <a:r>
                        <a:rPr lang="en-US" sz="1400" dirty="0"/>
                        <a:t>View</a:t>
                      </a:r>
                      <a:r>
                        <a:rPr lang="en-US" sz="1400" baseline="0" dirty="0"/>
                        <a:t> </a:t>
                      </a:r>
                      <a:r>
                        <a:rPr lang="en-US" sz="1400" baseline="0" dirty="0" err="1"/>
                        <a:t>Cognos</a:t>
                      </a:r>
                      <a:r>
                        <a:rPr lang="en-US" sz="1400" baseline="0" dirty="0"/>
                        <a:t> reports – cannot edit</a:t>
                      </a:r>
                      <a:endParaRPr lang="en-US" sz="1400" dirty="0"/>
                    </a:p>
                  </a:txBody>
                  <a:tcPr/>
                </a:tc>
                <a:extLst>
                  <a:ext uri="{0D108BD9-81ED-4DB2-BD59-A6C34878D82A}">
                    <a16:rowId xmlns:a16="http://schemas.microsoft.com/office/drawing/2014/main" val="10004"/>
                  </a:ext>
                </a:extLst>
              </a:tr>
              <a:tr h="326643">
                <a:tc>
                  <a:txBody>
                    <a:bodyPr/>
                    <a:lstStyle/>
                    <a:p>
                      <a:r>
                        <a:rPr lang="en-US" sz="1400" dirty="0"/>
                        <a:t>Pipeline</a:t>
                      </a:r>
                    </a:p>
                  </a:txBody>
                  <a:tcPr/>
                </a:tc>
                <a:tc>
                  <a:txBody>
                    <a:bodyPr/>
                    <a:lstStyle/>
                    <a:p>
                      <a:r>
                        <a:rPr lang="en-US" sz="1400" dirty="0"/>
                        <a:t>Title I Interchange</a:t>
                      </a:r>
                    </a:p>
                  </a:txBody>
                  <a:tcPr/>
                </a:tc>
                <a:tc>
                  <a:txBody>
                    <a:bodyPr/>
                    <a:lstStyle/>
                    <a:p>
                      <a:r>
                        <a:rPr lang="en-US" sz="1400" dirty="0"/>
                        <a:t>LEA User</a:t>
                      </a:r>
                    </a:p>
                  </a:txBody>
                  <a:tcPr/>
                </a:tc>
                <a:tc>
                  <a:txBody>
                    <a:bodyPr/>
                    <a:lstStyle/>
                    <a:p>
                      <a:r>
                        <a:rPr lang="en-US" sz="1400" dirty="0"/>
                        <a:t>Upload and Edit Records</a:t>
                      </a:r>
                    </a:p>
                  </a:txBody>
                  <a:tcPr/>
                </a:tc>
                <a:extLst>
                  <a:ext uri="{0D108BD9-81ED-4DB2-BD59-A6C34878D82A}">
                    <a16:rowId xmlns:a16="http://schemas.microsoft.com/office/drawing/2014/main" val="10005"/>
                  </a:ext>
                </a:extLst>
              </a:tr>
              <a:tr h="326643">
                <a:tc>
                  <a:txBody>
                    <a:bodyPr/>
                    <a:lstStyle/>
                    <a:p>
                      <a:r>
                        <a:rPr lang="en-US" sz="1400" dirty="0"/>
                        <a:t>Pipeline</a:t>
                      </a:r>
                    </a:p>
                  </a:txBody>
                  <a:tcPr/>
                </a:tc>
                <a:tc>
                  <a:txBody>
                    <a:bodyPr/>
                    <a:lstStyle/>
                    <a:p>
                      <a:r>
                        <a:rPr lang="en-US" sz="1400" dirty="0"/>
                        <a:t>At-Risk Interchange</a:t>
                      </a:r>
                    </a:p>
                  </a:txBody>
                  <a:tcPr/>
                </a:tc>
                <a:tc>
                  <a:txBody>
                    <a:bodyPr/>
                    <a:lstStyle/>
                    <a:p>
                      <a:r>
                        <a:rPr lang="en-US" sz="1400" dirty="0"/>
                        <a:t>LEA User</a:t>
                      </a:r>
                    </a:p>
                  </a:txBody>
                  <a:tcPr/>
                </a:tc>
                <a:tc>
                  <a:txBody>
                    <a:bodyPr/>
                    <a:lstStyle/>
                    <a:p>
                      <a:r>
                        <a:rPr lang="en-US" sz="1400" dirty="0"/>
                        <a:t>Upload and Edit Records</a:t>
                      </a:r>
                    </a:p>
                  </a:txBody>
                  <a:tcPr/>
                </a:tc>
                <a:extLst>
                  <a:ext uri="{0D108BD9-81ED-4DB2-BD59-A6C34878D82A}">
                    <a16:rowId xmlns:a16="http://schemas.microsoft.com/office/drawing/2014/main" val="192184853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32339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4946B-305C-79FB-BD0A-9A74BC099775}"/>
              </a:ext>
            </a:extLst>
          </p:cNvPr>
          <p:cNvSpPr>
            <a:spLocks noGrp="1"/>
          </p:cNvSpPr>
          <p:nvPr>
            <p:ph type="title"/>
          </p:nvPr>
        </p:nvSpPr>
        <p:spPr/>
        <p:txBody>
          <a:bodyPr/>
          <a:lstStyle/>
          <a:p>
            <a:r>
              <a:rPr lang="en-US"/>
              <a:t>CDE Identity Management</a:t>
            </a:r>
          </a:p>
        </p:txBody>
      </p:sp>
      <p:pic>
        <p:nvPicPr>
          <p:cNvPr id="8" name="Picture 8" descr="IDM Webpage Screen">
            <a:hlinkClick r:id="rId3"/>
            <a:extLst>
              <a:ext uri="{FF2B5EF4-FFF2-40B4-BE49-F238E27FC236}">
                <a16:creationId xmlns:a16="http://schemas.microsoft.com/office/drawing/2014/main" id="{99C28D2C-716F-AEF7-941D-F43CEF2582A3}"/>
              </a:ext>
            </a:extLst>
          </p:cNvPr>
          <p:cNvPicPr>
            <a:picLocks noChangeAspect="1"/>
          </p:cNvPicPr>
          <p:nvPr/>
        </p:nvPicPr>
        <p:blipFill>
          <a:blip r:embed="rId4"/>
          <a:stretch>
            <a:fillRect/>
          </a:stretch>
        </p:blipFill>
        <p:spPr>
          <a:xfrm>
            <a:off x="332873" y="145420"/>
            <a:ext cx="6729757" cy="1660921"/>
          </a:xfrm>
          <a:prstGeom prst="rect">
            <a:avLst/>
          </a:prstGeom>
        </p:spPr>
      </p:pic>
      <p:pic>
        <p:nvPicPr>
          <p:cNvPr id="6" name="Content Placeholder 5" descr="Screenshot of Identity Management Application Access Rights page. This page shows all the user's application access rights information.">
            <a:extLst>
              <a:ext uri="{FF2B5EF4-FFF2-40B4-BE49-F238E27FC236}">
                <a16:creationId xmlns:a16="http://schemas.microsoft.com/office/drawing/2014/main" id="{624F8CDE-BBFB-5395-405B-5BFEA381F7AE}"/>
              </a:ext>
            </a:extLst>
          </p:cNvPr>
          <p:cNvPicPr>
            <a:picLocks noGrp="1" noChangeAspect="1"/>
          </p:cNvPicPr>
          <p:nvPr>
            <p:ph idx="1"/>
          </p:nvPr>
        </p:nvPicPr>
        <p:blipFill>
          <a:blip r:embed="rId5"/>
          <a:stretch>
            <a:fillRect/>
          </a:stretch>
        </p:blipFill>
        <p:spPr>
          <a:xfrm>
            <a:off x="415202" y="2036981"/>
            <a:ext cx="7533844" cy="3779761"/>
          </a:xfrm>
          <a:prstGeom prst="rect">
            <a:avLst/>
          </a:prstGeom>
        </p:spPr>
      </p:pic>
      <p:sp>
        <p:nvSpPr>
          <p:cNvPr id="9" name="Rectangle: Rounded Corners 8">
            <a:extLst>
              <a:ext uri="{FF2B5EF4-FFF2-40B4-BE49-F238E27FC236}">
                <a16:creationId xmlns:a16="http://schemas.microsoft.com/office/drawing/2014/main" id="{92860A0E-7410-2D0E-C6EB-EFA72AB2337F}"/>
              </a:ext>
            </a:extLst>
          </p:cNvPr>
          <p:cNvSpPr/>
          <p:nvPr/>
        </p:nvSpPr>
        <p:spPr>
          <a:xfrm>
            <a:off x="8821882" y="1806341"/>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a:t>Note: Different roles for different collections</a:t>
            </a:r>
            <a:endParaRPr lang="en-US">
              <a:cs typeface="Calibri"/>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15315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50E3-1F53-FE15-D7E4-664239AD5547}"/>
              </a:ext>
            </a:extLst>
          </p:cNvPr>
          <p:cNvSpPr>
            <a:spLocks noGrp="1"/>
          </p:cNvSpPr>
          <p:nvPr>
            <p:ph type="title"/>
          </p:nvPr>
        </p:nvSpPr>
        <p:spPr/>
        <p:txBody>
          <a:bodyPr/>
          <a:lstStyle/>
          <a:p>
            <a:r>
              <a:rPr lang="en-US"/>
              <a:t>Student Information System (SIS) Extracts</a:t>
            </a:r>
          </a:p>
        </p:txBody>
      </p:sp>
      <p:graphicFrame>
        <p:nvGraphicFramePr>
          <p:cNvPr id="4" name="Content Placeholder 3" descr="1. Download reports from your student information system&#10;2. Save each file&#10;3. Upload each file to data pipeline">
            <a:extLst>
              <a:ext uri="{FF2B5EF4-FFF2-40B4-BE49-F238E27FC236}">
                <a16:creationId xmlns:a16="http://schemas.microsoft.com/office/drawing/2014/main" id="{305AB2F5-1C2D-2A68-449D-F13EDA280A09}"/>
              </a:ext>
            </a:extLst>
          </p:cNvPr>
          <p:cNvGraphicFramePr>
            <a:graphicFrameLocks noGrp="1"/>
          </p:cNvGraphicFramePr>
          <p:nvPr>
            <p:ph idx="1"/>
            <p:extLst>
              <p:ext uri="{D42A27DB-BD31-4B8C-83A1-F6EECF244321}">
                <p14:modId xmlns:p14="http://schemas.microsoft.com/office/powerpoint/2010/main" val="1485761333"/>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15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12D2-5C5C-B133-87B2-D7470164342D}"/>
              </a:ext>
            </a:extLst>
          </p:cNvPr>
          <p:cNvSpPr>
            <a:spLocks noGrp="1"/>
          </p:cNvSpPr>
          <p:nvPr>
            <p:ph type="title"/>
          </p:nvPr>
        </p:nvSpPr>
        <p:spPr/>
        <p:txBody>
          <a:bodyPr/>
          <a:lstStyle/>
          <a:p>
            <a:r>
              <a:rPr lang="en-US"/>
              <a:t>Student Interchange Files</a:t>
            </a:r>
          </a:p>
        </p:txBody>
      </p:sp>
      <p:graphicFrame>
        <p:nvGraphicFramePr>
          <p:cNvPr id="5" name="Content Placeholder 4" descr="Student Interchange contains the files student demographic, student school association, graduation guidelines, and adjustments">
            <a:extLst>
              <a:ext uri="{FF2B5EF4-FFF2-40B4-BE49-F238E27FC236}">
                <a16:creationId xmlns:a16="http://schemas.microsoft.com/office/drawing/2014/main" id="{7AE81F07-0236-7F76-4E3F-8983F074DF17}"/>
              </a:ext>
            </a:extLst>
          </p:cNvPr>
          <p:cNvGraphicFramePr>
            <a:graphicFrameLocks noGrp="1"/>
          </p:cNvGraphicFramePr>
          <p:nvPr>
            <p:ph idx="1"/>
            <p:extLst>
              <p:ext uri="{D42A27DB-BD31-4B8C-83A1-F6EECF244321}">
                <p14:modId xmlns:p14="http://schemas.microsoft.com/office/powerpoint/2010/main" val="270729420"/>
              </p:ext>
            </p:extLst>
          </p:nvPr>
        </p:nvGraphicFramePr>
        <p:xfrm>
          <a:off x="332873" y="1371600"/>
          <a:ext cx="11554327" cy="4717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E864B94-178B-DD3B-90FB-E6EC2AD94F69}"/>
              </a:ext>
            </a:extLst>
          </p:cNvPr>
          <p:cNvSpPr>
            <a:spLocks noGrp="1"/>
          </p:cNvSpPr>
          <p:nvPr>
            <p:ph type="sldNum" sz="quarter" idx="12"/>
          </p:nvPr>
        </p:nvSpPr>
        <p:spPr/>
        <p:txBody>
          <a:bodyPr/>
          <a:lstStyle/>
          <a:p>
            <a:fld id="{C479D5F6-EDCB-402A-AC08-4943A1820E8F}" type="slidenum">
              <a:rPr lang="en-US" smtClean="0"/>
              <a:pPr/>
              <a:t>9</a:t>
            </a:fld>
            <a:endParaRPr lang="en-US"/>
          </a:p>
        </p:txBody>
      </p:sp>
      <p:pic>
        <p:nvPicPr>
          <p:cNvPr id="6" name="Graphic 5" descr="Checkmark with solid fill">
            <a:extLst>
              <a:ext uri="{FF2B5EF4-FFF2-40B4-BE49-F238E27FC236}">
                <a16:creationId xmlns:a16="http://schemas.microsoft.com/office/drawing/2014/main" id="{88DE2695-81BD-F299-FD5A-60B5A9948B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60182" y="1371600"/>
            <a:ext cx="678873" cy="678873"/>
          </a:xfrm>
          <a:prstGeom prst="rect">
            <a:avLst/>
          </a:prstGeom>
        </p:spPr>
      </p:pic>
      <p:pic>
        <p:nvPicPr>
          <p:cNvPr id="7" name="Graphic 6" descr="Checkmark with solid fill">
            <a:extLst>
              <a:ext uri="{FF2B5EF4-FFF2-40B4-BE49-F238E27FC236}">
                <a16:creationId xmlns:a16="http://schemas.microsoft.com/office/drawing/2014/main" id="{929B3BE3-D0E9-321C-9CDB-95680851D8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85946" y="2540000"/>
            <a:ext cx="678873" cy="678873"/>
          </a:xfrm>
          <a:prstGeom prst="rect">
            <a:avLst/>
          </a:prstGeom>
        </p:spPr>
      </p:pic>
    </p:spTree>
    <p:extLst>
      <p:ext uri="{BB962C8B-B14F-4D97-AF65-F5344CB8AC3E}">
        <p14:creationId xmlns:p14="http://schemas.microsoft.com/office/powerpoint/2010/main" val="18158055"/>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C253738870084B85BD429824766166" ma:contentTypeVersion="14" ma:contentTypeDescription="Create a new document." ma:contentTypeScope="" ma:versionID="e96d6277eb334ed1b0ae705b93617138">
  <xsd:schema xmlns:xsd="http://www.w3.org/2001/XMLSchema" xmlns:xs="http://www.w3.org/2001/XMLSchema" xmlns:p="http://schemas.microsoft.com/office/2006/metadata/properties" xmlns:ns2="bf4c7ac3-0834-42cc-a40e-499caae2d50b" xmlns:ns3="6a597bc7-c86c-4892-ad3e-43cc0a7c8044" targetNamespace="http://schemas.microsoft.com/office/2006/metadata/properties" ma:root="true" ma:fieldsID="2a159ca89e9141535715116788e1883a" ns2:_="" ns3:_="">
    <xsd:import namespace="bf4c7ac3-0834-42cc-a40e-499caae2d50b"/>
    <xsd:import namespace="6a597bc7-c86c-4892-ad3e-43cc0a7c804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c7ac3-0834-42cc-a40e-499caae2d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597bc7-c86c-4892-ad3e-43cc0a7c804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5cc5181-36ca-49e1-8e86-be14be12f89d}" ma:internalName="TaxCatchAll" ma:showField="CatchAllData" ma:web="6a597bc7-c86c-4892-ad3e-43cc0a7c804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4c7ac3-0834-42cc-a40e-499caae2d50b">
      <Terms xmlns="http://schemas.microsoft.com/office/infopath/2007/PartnerControls"/>
    </lcf76f155ced4ddcb4097134ff3c332f>
    <TaxCatchAll xmlns="6a597bc7-c86c-4892-ad3e-43cc0a7c8044" xsi:nil="true"/>
  </documentManagement>
</p:properties>
</file>

<file path=customXml/itemProps1.xml><?xml version="1.0" encoding="utf-8"?>
<ds:datastoreItem xmlns:ds="http://schemas.openxmlformats.org/officeDocument/2006/customXml" ds:itemID="{CABE6C1C-E24B-40F6-9519-ABEFA40C8844}">
  <ds:schemaRefs>
    <ds:schemaRef ds:uri="http://schemas.microsoft.com/sharepoint/v3/contenttype/forms"/>
  </ds:schemaRefs>
</ds:datastoreItem>
</file>

<file path=customXml/itemProps2.xml><?xml version="1.0" encoding="utf-8"?>
<ds:datastoreItem xmlns:ds="http://schemas.openxmlformats.org/officeDocument/2006/customXml" ds:itemID="{47F4DD90-FBA4-4613-B1A5-4221DF019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c7ac3-0834-42cc-a40e-499caae2d50b"/>
    <ds:schemaRef ds:uri="6a597bc7-c86c-4892-ad3e-43cc0a7c8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39ACFC-80FF-41D6-B87D-51A847A72A80}">
  <ds:schemaRefs>
    <ds:schemaRef ds:uri="http://schemas.microsoft.com/office/2006/metadata/properties"/>
    <ds:schemaRef ds:uri="http://schemas.microsoft.com/office/infopath/2007/PartnerControls"/>
    <ds:schemaRef ds:uri="bf4c7ac3-0834-42cc-a40e-499caae2d50b"/>
    <ds:schemaRef ds:uri="6a597bc7-c86c-4892-ad3e-43cc0a7c8044"/>
  </ds:schemaRefs>
</ds:datastoreItem>
</file>

<file path=docProps/app.xml><?xml version="1.0" encoding="utf-8"?>
<Properties xmlns="http://schemas.openxmlformats.org/officeDocument/2006/extended-properties" xmlns:vt="http://schemas.openxmlformats.org/officeDocument/2006/docPropsVTypes">
  <TotalTime>454</TotalTime>
  <Words>1717</Words>
  <Application>Microsoft Office PowerPoint</Application>
  <PresentationFormat>Widescreen</PresentationFormat>
  <Paragraphs>294</Paragraphs>
  <Slides>19</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Calibri Light</vt:lpstr>
      <vt:lpstr>Museo Slab 500</vt:lpstr>
      <vt:lpstr>Symbol</vt:lpstr>
      <vt:lpstr>Trebuchet MS</vt:lpstr>
      <vt:lpstr>Wingdings</vt:lpstr>
      <vt:lpstr>Office Theme</vt:lpstr>
      <vt:lpstr>1_Office Theme</vt:lpstr>
      <vt:lpstr>2_Office Theme</vt:lpstr>
      <vt:lpstr>2024-2025 Student October Data Pipeline Training</vt:lpstr>
      <vt:lpstr>Data Collection and Cleanup Phase Timeline</vt:lpstr>
      <vt:lpstr>Duplicate Count Phase Timeline</vt:lpstr>
      <vt:lpstr>Terminology</vt:lpstr>
      <vt:lpstr>Syncplicity and Town Hall</vt:lpstr>
      <vt:lpstr>CDE Application Login</vt:lpstr>
      <vt:lpstr>CDE Identity Management</vt:lpstr>
      <vt:lpstr>Student Information System (SIS) Extracts</vt:lpstr>
      <vt:lpstr>Student Interchange Files</vt:lpstr>
      <vt:lpstr>Other Interchanges</vt:lpstr>
      <vt:lpstr>Student Demographic File Layout</vt:lpstr>
      <vt:lpstr>Student School Association File Layout</vt:lpstr>
      <vt:lpstr>Student Interchange Preparation</vt:lpstr>
      <vt:lpstr>What is a Snapshot?</vt:lpstr>
      <vt:lpstr>Another Snapshot Visual</vt:lpstr>
      <vt:lpstr>Snapshot Process</vt:lpstr>
      <vt:lpstr>What Collections (Snapshots) use the Student Interchange?</vt:lpstr>
      <vt:lpstr>Thank You for Attending! – Stick Around for a live demo of Data Pipeline/Student October Website</vt:lpstr>
      <vt:lpstr>Data Pipeline Demonstration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 Reagan</dc:creator>
  <cp:lastModifiedBy>Wenzel, Brooke</cp:lastModifiedBy>
  <cp:revision>3</cp:revision>
  <dcterms:created xsi:type="dcterms:W3CDTF">2022-02-24T23:15:13Z</dcterms:created>
  <dcterms:modified xsi:type="dcterms:W3CDTF">2024-08-26T19:47:37Z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0x010100E8C253738870084B85BD429824766166</vt:lpwstr>
  </property>
  <property fmtid="{D5CDD505-2E9C-101B-9397-08002B2CF9AE}" pid="3" name="MediaServiceImageTags">
    <vt:lpwstr/>
  </property>
</Properties>
</file>